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470" r:id="rId12"/>
    <p:sldId id="353" r:id="rId14"/>
    <p:sldId id="471" r:id="rId15"/>
    <p:sldId id="352" r:id="rId16"/>
    <p:sldId id="495" r:id="rId17"/>
    <p:sldId id="496" r:id="rId18"/>
    <p:sldId id="497" r:id="rId19"/>
    <p:sldId id="494" r:id="rId20"/>
    <p:sldId id="491" r:id="rId21"/>
    <p:sldId id="498" r:id="rId22"/>
    <p:sldId id="499" r:id="rId23"/>
    <p:sldId id="500" r:id="rId24"/>
    <p:sldId id="501" r:id="rId25"/>
    <p:sldId id="492" r:id="rId26"/>
    <p:sldId id="502" r:id="rId27"/>
    <p:sldId id="504" r:id="rId28"/>
    <p:sldId id="503" r:id="rId29"/>
    <p:sldId id="505" r:id="rId30"/>
    <p:sldId id="493" r:id="rId31"/>
    <p:sldId id="506" r:id="rId32"/>
    <p:sldId id="507" r:id="rId33"/>
    <p:sldId id="508" r:id="rId34"/>
    <p:sldId id="509" r:id="rId35"/>
    <p:sldId id="297" r:id="rId36"/>
    <p:sldId id="515" r:id="rId37"/>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4948"/>
    <a:srgbClr val="684C2E"/>
    <a:srgbClr val="D9484B"/>
    <a:srgbClr val="3296A8"/>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44" autoAdjust="0"/>
    <p:restoredTop sz="97778" autoAdjust="0"/>
  </p:normalViewPr>
  <p:slideViewPr>
    <p:cSldViewPr snapToGrid="0" showGuides="1">
      <p:cViewPr varScale="1">
        <p:scale>
          <a:sx n="113" d="100"/>
          <a:sy n="113" d="100"/>
        </p:scale>
        <p:origin x="-264"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E7E6E6">
                  <a:lumMod val="25000"/>
                </a:srgbClr>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C24948"/>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E7E6E6">
                  <a:lumMod val="25000"/>
                </a:srgbClr>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C24948"/>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pitchFamily="34" charset="0"/>
                <a:ea typeface="宋体" panose="02010600030101010101" pitchFamily="2" charset="-122"/>
              </a:rPr>
            </a:fld>
            <a:endParaRPr lang="zh-CN" altLang="en-US" sz="18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3.xml"/><Relationship Id="rId6" Type="http://schemas.openxmlformats.org/officeDocument/2006/relationships/image" Target="../media/image9.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notesSlide" Target="../notesSlides/notesSlide17.xml"/><Relationship Id="rId14" Type="http://schemas.openxmlformats.org/officeDocument/2006/relationships/slideLayout" Target="../slideLayouts/slideLayout43.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43.xml"/><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2.xml"/><Relationship Id="rId2" Type="http://schemas.openxmlformats.org/officeDocument/2006/relationships/image" Target="../media/image12.png"/><Relationship Id="rId1"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3.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 name="图片 3074" descr="题字"/>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2000"/>
                    </a14:imgEffect>
                    <a14:imgEffect>
                      <a14:saturation sat="66000"/>
                    </a14:imgEffect>
                    <a14:imgEffect>
                      <a14:sharpenSoften amount="25000"/>
                    </a14:imgEffect>
                  </a14:imgLayer>
                </a14:imgProps>
              </a:ext>
              <a:ext uri="{28A0092B-C50C-407E-A947-70E740481C1C}">
                <a14:useLocalDpi xmlns:a14="http://schemas.microsoft.com/office/drawing/2010/main" val="0"/>
              </a:ext>
            </a:extLst>
          </a:blip>
          <a:srcRect l="58664" t="33194" b="23750"/>
          <a:stretch>
            <a:fillRect/>
          </a:stretch>
        </p:blipFill>
        <p:spPr bwMode="auto">
          <a:xfrm>
            <a:off x="6167833" y="1776329"/>
            <a:ext cx="3415714" cy="26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_14"/>
          <p:cNvSpPr txBox="1">
            <a:spLocks noChangeArrowheads="1"/>
          </p:cNvSpPr>
          <p:nvPr/>
        </p:nvSpPr>
        <p:spPr bwMode="auto">
          <a:xfrm>
            <a:off x="4031701" y="832540"/>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2000" spc="600" dirty="0">
                <a:solidFill>
                  <a:schemeClr val="bg2">
                    <a:lumMod val="25000"/>
                  </a:schemeClr>
                </a:solidFill>
                <a:latin typeface="叶根友刀锋黑草" panose="02010601030101010101" pitchFamily="2" charset="-122"/>
                <a:ea typeface="叶根友刀锋黑草" panose="02010601030101010101" pitchFamily="2" charset="-122"/>
              </a:rPr>
              <a:t>中</a:t>
            </a:r>
            <a:endParaRPr lang="zh-CN" sz="12000" spc="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7" name="_14"/>
          <p:cNvSpPr txBox="1">
            <a:spLocks noChangeArrowheads="1"/>
          </p:cNvSpPr>
          <p:nvPr/>
        </p:nvSpPr>
        <p:spPr bwMode="auto">
          <a:xfrm>
            <a:off x="4908532" y="1776329"/>
            <a:ext cx="2070294" cy="1865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8800" spc="600" dirty="0">
                <a:solidFill>
                  <a:srgbClr val="C24948"/>
                </a:solidFill>
                <a:latin typeface="叶根友刀锋黑草" panose="02010601030101010101" pitchFamily="2" charset="-122"/>
                <a:ea typeface="叶根友刀锋黑草" panose="02010601030101010101" pitchFamily="2" charset="-122"/>
              </a:rPr>
              <a:t>国</a:t>
            </a:r>
            <a:endParaRPr lang="zh-CN" altLang="zh-CN" sz="8800" spc="600" dirty="0">
              <a:solidFill>
                <a:srgbClr val="C24948"/>
              </a:solidFill>
              <a:latin typeface="叶根友刀锋黑草" panose="02010601030101010101" pitchFamily="2" charset="-122"/>
              <a:ea typeface="叶根友刀锋黑草" panose="02010601030101010101" pitchFamily="2" charset="-122"/>
            </a:endParaRPr>
          </a:p>
        </p:txBody>
      </p:sp>
      <p:sp>
        <p:nvSpPr>
          <p:cNvPr id="8" name="_14"/>
          <p:cNvSpPr txBox="1">
            <a:spLocks noChangeArrowheads="1"/>
          </p:cNvSpPr>
          <p:nvPr/>
        </p:nvSpPr>
        <p:spPr bwMode="auto">
          <a:xfrm>
            <a:off x="4974370" y="3033546"/>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0000" spc="600" dirty="0">
                <a:solidFill>
                  <a:schemeClr val="bg2">
                    <a:lumMod val="25000"/>
                  </a:schemeClr>
                </a:solidFill>
                <a:latin typeface="叶根友刀锋黑草" panose="02010601030101010101" pitchFamily="2" charset="-122"/>
                <a:ea typeface="叶根友刀锋黑草" panose="02010601030101010101" pitchFamily="2" charset="-122"/>
              </a:rPr>
              <a:t>风</a:t>
            </a:r>
            <a:endParaRPr lang="zh-CN" altLang="zh-CN" sz="10000" spc="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0" name="TextBox 7"/>
          <p:cNvSpPr txBox="1">
            <a:spLocks noChangeArrowheads="1"/>
          </p:cNvSpPr>
          <p:nvPr/>
        </p:nvSpPr>
        <p:spPr bwMode="auto">
          <a:xfrm>
            <a:off x="4352393" y="2658352"/>
            <a:ext cx="1046440" cy="22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dirty="0">
                <a:solidFill>
                  <a:schemeClr val="bg2">
                    <a:lumMod val="25000"/>
                  </a:schemeClr>
                </a:solidFill>
                <a:latin typeface="微软雅黑" panose="020B0503020204020204" pitchFamily="34" charset="-122"/>
                <a:ea typeface="微软雅黑" panose="020B0503020204020204" pitchFamily="34" charset="-122"/>
              </a:rPr>
              <a:t>复古水墨中国风通用</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PPT</a:t>
            </a:r>
            <a:endParaRPr lang="zh-CN" altLang="en-US" sz="28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1" name="贾鹏芳 - 睡莲(すいれん)A Water Lily">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cstate="print"/>
          <a:stretch>
            <a:fillRect/>
          </a:stretch>
        </p:blipFill>
        <p:spPr>
          <a:xfrm>
            <a:off x="549955" y="-1404257"/>
            <a:ext cx="609600" cy="609600"/>
          </a:xfrm>
          <a:prstGeom prst="rect">
            <a:avLst/>
          </a:prstGeom>
        </p:spPr>
      </p:pic>
      <p:sp>
        <p:nvSpPr>
          <p:cNvPr id="2" name="文本框 1"/>
          <p:cNvSpPr txBox="1"/>
          <p:nvPr/>
        </p:nvSpPr>
        <p:spPr>
          <a:xfrm>
            <a:off x="3807721" y="5595584"/>
            <a:ext cx="3512500"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汇报人：</a:t>
            </a:r>
            <a:r>
              <a:rPr lang="en-US" altLang="zh-CN" dirty="0">
                <a:latin typeface="微软雅黑" panose="020B0503020204020204" pitchFamily="34" charset="-122"/>
                <a:ea typeface="微软雅黑" panose="020B0503020204020204" pitchFamily="34" charset="-122"/>
              </a:rPr>
              <a:t>XXX</a:t>
            </a:r>
            <a:r>
              <a:rPr lang="zh-CN" altLang="en-US" dirty="0">
                <a:latin typeface="微软雅黑" panose="020B0503020204020204" pitchFamily="34" charset="-122"/>
                <a:ea typeface="微软雅黑" panose="020B0503020204020204" pitchFamily="34" charset="-122"/>
              </a:rPr>
              <a:t>   时间：</a:t>
            </a:r>
            <a:r>
              <a:rPr lang="en-US" altLang="zh-CN" dirty="0">
                <a:latin typeface="微软雅黑" panose="020B0503020204020204" pitchFamily="34" charset="-122"/>
                <a:ea typeface="微软雅黑" panose="020B0503020204020204" pitchFamily="34" charset="-122"/>
              </a:rPr>
              <a:t>XX</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XX</a:t>
            </a:r>
            <a:r>
              <a:rPr lang="zh-CN" altLang="en-US" dirty="0">
                <a:latin typeface="微软雅黑" panose="020B0503020204020204" pitchFamily="34" charset="-122"/>
                <a:ea typeface="微软雅黑" panose="020B0503020204020204" pitchFamily="34" charset="-122"/>
              </a:rPr>
              <a:t>月</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75" autoRev="1" fill="hold">
                                          <p:stCondLst>
                                            <p:cond delay="0"/>
                                          </p:stCondLst>
                                        </p:cTn>
                                        <p:tgtEl>
                                          <p:spTgt spid="6"/>
                                        </p:tgtEl>
                                        <p:attrNameLst>
                                          <p:attrName>ppt_w</p:attrName>
                                        </p:attrNameLst>
                                      </p:cBhvr>
                                    </p:anim>
                                    <p:anim by="(#ppt_w*0.50)" calcmode="lin" valueType="num">
                                      <p:cBhvr>
                                        <p:cTn id="14" dur="375" decel="50000" autoRev="1" fill="hold">
                                          <p:stCondLst>
                                            <p:cond delay="0"/>
                                          </p:stCondLst>
                                        </p:cTn>
                                        <p:tgtEl>
                                          <p:spTgt spid="6"/>
                                        </p:tgtEl>
                                        <p:attrNameLst>
                                          <p:attrName>ppt_x</p:attrName>
                                        </p:attrNameLst>
                                      </p:cBhvr>
                                    </p:anim>
                                    <p:anim from="(-#ppt_h/2)" to="(#ppt_y)" calcmode="lin" valueType="num">
                                      <p:cBhvr>
                                        <p:cTn id="15" dur="750" fill="hold">
                                          <p:stCondLst>
                                            <p:cond delay="0"/>
                                          </p:stCondLst>
                                        </p:cTn>
                                        <p:tgtEl>
                                          <p:spTgt spid="6"/>
                                        </p:tgtEl>
                                        <p:attrNameLst>
                                          <p:attrName>ppt_y</p:attrName>
                                        </p:attrNameLst>
                                      </p:cBhvr>
                                    </p:anim>
                                    <p:animRot by="21600000">
                                      <p:cBhvr>
                                        <p:cTn id="16" dur="750" fill="hold">
                                          <p:stCondLst>
                                            <p:cond delay="0"/>
                                          </p:stCondLst>
                                        </p:cTn>
                                        <p:tgtEl>
                                          <p:spTgt spid="6"/>
                                        </p:tgtEl>
                                        <p:attrNameLst>
                                          <p:attrName>r</p:attrName>
                                        </p:attrNameLst>
                                      </p:cBhvr>
                                    </p:animRot>
                                  </p:childTnLst>
                                </p:cTn>
                              </p:par>
                            </p:childTnLst>
                          </p:cTn>
                        </p:par>
                        <p:par>
                          <p:cTn id="17" fill="hold">
                            <p:stCondLst>
                              <p:cond delay="75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 by="(-#ppt_w*2)" calcmode="lin" valueType="num">
                                      <p:cBhvr rctx="PPT">
                                        <p:cTn id="20" dur="375" autoRev="1" fill="hold">
                                          <p:stCondLst>
                                            <p:cond delay="0"/>
                                          </p:stCondLst>
                                        </p:cTn>
                                        <p:tgtEl>
                                          <p:spTgt spid="7"/>
                                        </p:tgtEl>
                                        <p:attrNameLst>
                                          <p:attrName>ppt_w</p:attrName>
                                        </p:attrNameLst>
                                      </p:cBhvr>
                                    </p:anim>
                                    <p:anim by="(#ppt_w*0.50)" calcmode="lin" valueType="num">
                                      <p:cBhvr>
                                        <p:cTn id="21" dur="375" decel="50000" autoRev="1" fill="hold">
                                          <p:stCondLst>
                                            <p:cond delay="0"/>
                                          </p:stCondLst>
                                        </p:cTn>
                                        <p:tgtEl>
                                          <p:spTgt spid="7"/>
                                        </p:tgtEl>
                                        <p:attrNameLst>
                                          <p:attrName>ppt_x</p:attrName>
                                        </p:attrNameLst>
                                      </p:cBhvr>
                                    </p:anim>
                                    <p:anim from="(-#ppt_h/2)" to="(#ppt_y)" calcmode="lin" valueType="num">
                                      <p:cBhvr>
                                        <p:cTn id="22" dur="750" fill="hold">
                                          <p:stCondLst>
                                            <p:cond delay="0"/>
                                          </p:stCondLst>
                                        </p:cTn>
                                        <p:tgtEl>
                                          <p:spTgt spid="7"/>
                                        </p:tgtEl>
                                        <p:attrNameLst>
                                          <p:attrName>ppt_y</p:attrName>
                                        </p:attrNameLst>
                                      </p:cBhvr>
                                    </p:anim>
                                    <p:animRot by="21600000">
                                      <p:cBhvr>
                                        <p:cTn id="23" dur="750" fill="hold">
                                          <p:stCondLst>
                                            <p:cond delay="0"/>
                                          </p:stCondLst>
                                        </p:cTn>
                                        <p:tgtEl>
                                          <p:spTgt spid="7"/>
                                        </p:tgtEl>
                                        <p:attrNameLst>
                                          <p:attrName>r</p:attrName>
                                        </p:attrNameLst>
                                      </p:cBhvr>
                                    </p:animRot>
                                  </p:childTnLst>
                                </p:cTn>
                              </p:par>
                            </p:childTnLst>
                          </p:cTn>
                        </p:par>
                        <p:par>
                          <p:cTn id="24" fill="hold">
                            <p:stCondLst>
                              <p:cond delay="15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by="(-#ppt_w*2)" calcmode="lin" valueType="num">
                                      <p:cBhvr rctx="PPT">
                                        <p:cTn id="27" dur="375" autoRev="1" fill="hold">
                                          <p:stCondLst>
                                            <p:cond delay="0"/>
                                          </p:stCondLst>
                                        </p:cTn>
                                        <p:tgtEl>
                                          <p:spTgt spid="8"/>
                                        </p:tgtEl>
                                        <p:attrNameLst>
                                          <p:attrName>ppt_w</p:attrName>
                                        </p:attrNameLst>
                                      </p:cBhvr>
                                    </p:anim>
                                    <p:anim by="(#ppt_w*0.50)" calcmode="lin" valueType="num">
                                      <p:cBhvr>
                                        <p:cTn id="28" dur="375" decel="50000" autoRev="1" fill="hold">
                                          <p:stCondLst>
                                            <p:cond delay="0"/>
                                          </p:stCondLst>
                                        </p:cTn>
                                        <p:tgtEl>
                                          <p:spTgt spid="8"/>
                                        </p:tgtEl>
                                        <p:attrNameLst>
                                          <p:attrName>ppt_x</p:attrName>
                                        </p:attrNameLst>
                                      </p:cBhvr>
                                    </p:anim>
                                    <p:anim from="(-#ppt_h/2)" to="(#ppt_y)" calcmode="lin" valueType="num">
                                      <p:cBhvr>
                                        <p:cTn id="29" dur="750" fill="hold">
                                          <p:stCondLst>
                                            <p:cond delay="0"/>
                                          </p:stCondLst>
                                        </p:cTn>
                                        <p:tgtEl>
                                          <p:spTgt spid="8"/>
                                        </p:tgtEl>
                                        <p:attrNameLst>
                                          <p:attrName>ppt_y</p:attrName>
                                        </p:attrNameLst>
                                      </p:cBhvr>
                                    </p:anim>
                                    <p:animRot by="21600000">
                                      <p:cBhvr>
                                        <p:cTn id="30" dur="750" fill="hold">
                                          <p:stCondLst>
                                            <p:cond delay="0"/>
                                          </p:stCondLst>
                                        </p:cTn>
                                        <p:tgtEl>
                                          <p:spTgt spid="8"/>
                                        </p:tgtEl>
                                        <p:attrNameLst>
                                          <p:attrName>r</p:attrName>
                                        </p:attrNameLst>
                                      </p:cBhvr>
                                    </p:animRot>
                                  </p:childTnLst>
                                </p:cTn>
                              </p:par>
                            </p:childTnLst>
                          </p:cTn>
                        </p:par>
                        <p:par>
                          <p:cTn id="31" fill="hold">
                            <p:stCondLst>
                              <p:cond delay="2250"/>
                            </p:stCondLst>
                            <p:childTnLst>
                              <p:par>
                                <p:cTn id="32" presetID="2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750"/>
                                        <p:tgtEl>
                                          <p:spTgt spid="10"/>
                                        </p:tgtEl>
                                      </p:cBhvr>
                                    </p:animEffect>
                                  </p:childTnLst>
                                </p:cTn>
                              </p:par>
                            </p:childTnLst>
                          </p:cTn>
                        </p:par>
                        <p:par>
                          <p:cTn id="35" fill="hold">
                            <p:stCondLst>
                              <p:cond delay="3250"/>
                            </p:stCondLst>
                            <p:childTnLst>
                              <p:par>
                                <p:cTn id="36" presetID="22"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par>
                          <p:cTn id="39" fill="hold">
                            <p:stCondLst>
                              <p:cond delay="375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3" repeatCount="indefinite" fill="remove" display="0">
                  <p:stCondLst>
                    <p:cond delay="indefinite"/>
                  </p:stCondLst>
                  <p:endCondLst>
                    <p:cond evt="onStopAudio" delay="0">
                      <p:tgtEl>
                        <p:sldTgt/>
                      </p:tgtEl>
                    </p:cond>
                  </p:endCondLst>
                </p:cTn>
                <p:tgtEl>
                  <p:spTgt spid="11"/>
                </p:tgtEl>
              </p:cMediaNode>
            </p:video>
          </p:childTnLst>
        </p:cTn>
      </p:par>
    </p:tnLst>
    <p:bldLst>
      <p:bldP spid="6" grpId="0"/>
      <p:bldP spid="7" grpId="0"/>
      <p:bldP spid="8"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工作完成情况</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48" name="组合 47"/>
          <p:cNvGrpSpPr/>
          <p:nvPr/>
        </p:nvGrpSpPr>
        <p:grpSpPr>
          <a:xfrm>
            <a:off x="1292398" y="1809394"/>
            <a:ext cx="9591502" cy="4232018"/>
            <a:chOff x="524774" y="932613"/>
            <a:chExt cx="6027856" cy="3191188"/>
          </a:xfrm>
        </p:grpSpPr>
        <p:grpSp>
          <p:nvGrpSpPr>
            <p:cNvPr id="49" name="淘宝店chenying0907出品 46"/>
            <p:cNvGrpSpPr/>
            <p:nvPr/>
          </p:nvGrpSpPr>
          <p:grpSpPr>
            <a:xfrm>
              <a:off x="524774" y="932613"/>
              <a:ext cx="1892961" cy="3191188"/>
              <a:chOff x="699698" y="1340769"/>
              <a:chExt cx="2523948" cy="4254917"/>
            </a:xfrm>
          </p:grpSpPr>
          <p:sp>
            <p:nvSpPr>
              <p:cNvPr id="65" name="淘宝店chenying0907出品 70"/>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chemeClr val="bg2">
                  <a:lumMod val="25000"/>
                </a:schemeClr>
              </a:solidFill>
              <a:ln w="25400">
                <a:noFill/>
              </a:ln>
              <a:effectLst/>
            </p:spPr>
            <p:txBody>
              <a:bodyPr vert="horz" wrap="square" lIns="91440" tIns="45720" rIns="91440" bIns="45720" numCol="1" anchor="t" anchorCtr="0" compatLnSpc="1">
                <a:noAutofit/>
              </a:bodyPr>
              <a:lstStyle/>
              <a:p>
                <a:endParaRPr lang="zh-CN" altLang="en-US" sz="2000" dirty="0">
                  <a:solidFill>
                    <a:prstClr val="black"/>
                  </a:solidFill>
                </a:endParaRPr>
              </a:p>
            </p:txBody>
          </p:sp>
          <p:sp>
            <p:nvSpPr>
              <p:cNvPr id="66" name="淘宝店chenying0907出品 45"/>
              <p:cNvSpPr/>
              <p:nvPr/>
            </p:nvSpPr>
            <p:spPr>
              <a:xfrm>
                <a:off x="773540" y="2423160"/>
                <a:ext cx="2376264" cy="62671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0" name="TextBox 29"/>
            <p:cNvSpPr txBox="1"/>
            <p:nvPr/>
          </p:nvSpPr>
          <p:spPr>
            <a:xfrm>
              <a:off x="818545" y="2421172"/>
              <a:ext cx="1264683" cy="649828"/>
            </a:xfrm>
            <a:prstGeom prst="rect">
              <a:avLst/>
            </a:prstGeom>
            <a:noFill/>
          </p:spPr>
          <p:txBody>
            <a:bodyPr wrap="square" lIns="0" tIns="0" rIns="0" bIns="0"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51" name="TextBox 30"/>
            <p:cNvSpPr txBox="1"/>
            <p:nvPr/>
          </p:nvSpPr>
          <p:spPr>
            <a:xfrm>
              <a:off x="636844" y="1817842"/>
              <a:ext cx="1662128" cy="273245"/>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加入标题描述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2" name="TextBox 20"/>
            <p:cNvSpPr txBox="1"/>
            <p:nvPr/>
          </p:nvSpPr>
          <p:spPr>
            <a:xfrm>
              <a:off x="1346136" y="1206322"/>
              <a:ext cx="250237" cy="364327"/>
            </a:xfrm>
            <a:prstGeom prst="rect">
              <a:avLst/>
            </a:prstGeom>
            <a:noFill/>
          </p:spPr>
          <p:txBody>
            <a:bodyPr wrap="none" lIns="0" tIns="0" rIns="0" bIns="0" rtlCol="0">
              <a:spAutoFit/>
            </a:bodyPr>
            <a:lstStyle/>
            <a:p>
              <a:pPr algn="ctr"/>
              <a:r>
                <a:rPr lang="en-US" altLang="zh-CN" sz="3200" spc="300" dirty="0">
                  <a:solidFill>
                    <a:schemeClr val="bg1">
                      <a:lumMod val="50000"/>
                    </a:schemeClr>
                  </a:solidFill>
                  <a:latin typeface="Agency FB" panose="020B0503020202020204" pitchFamily="34" charset="0"/>
                  <a:ea typeface="微软雅黑" panose="020B0503020204020204" pitchFamily="34" charset="-122"/>
                </a:rPr>
                <a:t>01</a:t>
              </a:r>
              <a:endParaRPr lang="zh-CN" altLang="en-US" sz="3200" spc="300" dirty="0">
                <a:solidFill>
                  <a:schemeClr val="bg1">
                    <a:lumMod val="50000"/>
                  </a:schemeClr>
                </a:solidFill>
                <a:latin typeface="Agency FB" panose="020B0503020202020204" pitchFamily="34" charset="0"/>
                <a:ea typeface="微软雅黑" panose="020B0503020204020204" pitchFamily="34" charset="-122"/>
              </a:endParaRPr>
            </a:p>
          </p:txBody>
        </p:sp>
        <p:grpSp>
          <p:nvGrpSpPr>
            <p:cNvPr id="53" name="淘宝店chenying0907出品 77"/>
            <p:cNvGrpSpPr/>
            <p:nvPr/>
          </p:nvGrpSpPr>
          <p:grpSpPr>
            <a:xfrm>
              <a:off x="2592221" y="932613"/>
              <a:ext cx="1892961" cy="3191188"/>
              <a:chOff x="699698" y="1340769"/>
              <a:chExt cx="2523948" cy="4254917"/>
            </a:xfrm>
            <a:solidFill>
              <a:schemeClr val="tx1">
                <a:lumMod val="75000"/>
                <a:lumOff val="25000"/>
              </a:schemeClr>
            </a:solidFill>
          </p:grpSpPr>
          <p:sp>
            <p:nvSpPr>
              <p:cNvPr id="63" name="淘宝店chenying0907出品 78"/>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rgbClr val="C24948"/>
              </a:solidFill>
              <a:ln w="25400">
                <a:noFill/>
              </a:ln>
              <a:effectLst/>
            </p:spPr>
            <p:txBody>
              <a:bodyPr vert="horz" wrap="square" lIns="91440" tIns="45720" rIns="91440" bIns="45720" numCol="1" anchor="t" anchorCtr="0" compatLnSpc="1">
                <a:noAutofit/>
              </a:bodyPr>
              <a:lstStyle/>
              <a:p>
                <a:endParaRPr lang="zh-CN" altLang="en-US" sz="2000">
                  <a:solidFill>
                    <a:prstClr val="black"/>
                  </a:solidFill>
                </a:endParaRPr>
              </a:p>
            </p:txBody>
          </p:sp>
          <p:sp>
            <p:nvSpPr>
              <p:cNvPr id="64" name="淘宝店chenying0907出品 79"/>
              <p:cNvSpPr/>
              <p:nvPr/>
            </p:nvSpPr>
            <p:spPr>
              <a:xfrm>
                <a:off x="773540" y="2423160"/>
                <a:ext cx="2376264" cy="626712"/>
              </a:xfrm>
              <a:prstGeom prst="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4" name="TextBox 29"/>
            <p:cNvSpPr txBox="1"/>
            <p:nvPr/>
          </p:nvSpPr>
          <p:spPr>
            <a:xfrm>
              <a:off x="2906360" y="2421172"/>
              <a:ext cx="1264683" cy="649828"/>
            </a:xfrm>
            <a:prstGeom prst="rect">
              <a:avLst/>
            </a:prstGeom>
            <a:noFill/>
          </p:spPr>
          <p:txBody>
            <a:bodyPr wrap="square" lIns="0" tIns="0" rIns="0" bIns="0"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55" name="TextBox 30"/>
            <p:cNvSpPr txBox="1"/>
            <p:nvPr/>
          </p:nvSpPr>
          <p:spPr>
            <a:xfrm>
              <a:off x="2707638" y="1817842"/>
              <a:ext cx="1662128" cy="273245"/>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加入标题描述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6" name="TextBox 20"/>
            <p:cNvSpPr txBox="1"/>
            <p:nvPr/>
          </p:nvSpPr>
          <p:spPr>
            <a:xfrm>
              <a:off x="3413583" y="1206322"/>
              <a:ext cx="250237" cy="364327"/>
            </a:xfrm>
            <a:prstGeom prst="rect">
              <a:avLst/>
            </a:prstGeom>
            <a:noFill/>
          </p:spPr>
          <p:txBody>
            <a:bodyPr wrap="none" lIns="0" tIns="0" rIns="0" bIns="0" rtlCol="0">
              <a:spAutoFit/>
            </a:bodyPr>
            <a:lstStyle/>
            <a:p>
              <a:pPr algn="ctr"/>
              <a:r>
                <a:rPr lang="en-US" altLang="zh-CN" sz="3200" dirty="0">
                  <a:solidFill>
                    <a:schemeClr val="bg1">
                      <a:lumMod val="50000"/>
                    </a:schemeClr>
                  </a:solidFill>
                  <a:latin typeface="Agency FB" panose="020B0503020202020204" pitchFamily="34" charset="0"/>
                  <a:ea typeface="微软雅黑" panose="020B0503020204020204" pitchFamily="34" charset="-122"/>
                </a:rPr>
                <a:t>02</a:t>
              </a:r>
              <a:endParaRPr lang="zh-CN" altLang="en-US" sz="3200" dirty="0">
                <a:solidFill>
                  <a:schemeClr val="bg1">
                    <a:lumMod val="50000"/>
                  </a:schemeClr>
                </a:solidFill>
                <a:latin typeface="Agency FB" panose="020B0503020202020204" pitchFamily="34" charset="0"/>
                <a:ea typeface="微软雅黑" panose="020B0503020204020204" pitchFamily="34" charset="-122"/>
              </a:endParaRPr>
            </a:p>
          </p:txBody>
        </p:sp>
        <p:grpSp>
          <p:nvGrpSpPr>
            <p:cNvPr id="57" name="淘宝店chenying0907出品 84"/>
            <p:cNvGrpSpPr/>
            <p:nvPr/>
          </p:nvGrpSpPr>
          <p:grpSpPr>
            <a:xfrm>
              <a:off x="4659669" y="932613"/>
              <a:ext cx="1892961" cy="3191188"/>
              <a:chOff x="699698" y="1340769"/>
              <a:chExt cx="2523948" cy="4254917"/>
            </a:xfrm>
          </p:grpSpPr>
          <p:sp>
            <p:nvSpPr>
              <p:cNvPr id="61" name="淘宝店chenying0907出品 85"/>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chemeClr val="bg2">
                  <a:lumMod val="25000"/>
                </a:schemeClr>
              </a:solidFill>
              <a:ln w="25400">
                <a:noFill/>
              </a:ln>
              <a:effectLst/>
            </p:spPr>
            <p:txBody>
              <a:bodyPr vert="horz" wrap="square" lIns="91440" tIns="45720" rIns="91440" bIns="45720" numCol="1" anchor="t" anchorCtr="0" compatLnSpc="1">
                <a:noAutofit/>
              </a:bodyPr>
              <a:lstStyle/>
              <a:p>
                <a:endParaRPr lang="zh-CN" altLang="en-US" sz="2000">
                  <a:solidFill>
                    <a:prstClr val="black"/>
                  </a:solidFill>
                </a:endParaRPr>
              </a:p>
            </p:txBody>
          </p:sp>
          <p:sp>
            <p:nvSpPr>
              <p:cNvPr id="62" name="淘宝店chenying0907出品 86"/>
              <p:cNvSpPr/>
              <p:nvPr/>
            </p:nvSpPr>
            <p:spPr>
              <a:xfrm>
                <a:off x="773540" y="2423160"/>
                <a:ext cx="2376264" cy="62671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8" name="TextBox 29"/>
            <p:cNvSpPr txBox="1"/>
            <p:nvPr/>
          </p:nvSpPr>
          <p:spPr>
            <a:xfrm>
              <a:off x="4971026" y="2421172"/>
              <a:ext cx="1264683" cy="649828"/>
            </a:xfrm>
            <a:prstGeom prst="rect">
              <a:avLst/>
            </a:prstGeom>
            <a:noFill/>
          </p:spPr>
          <p:txBody>
            <a:bodyPr wrap="square" lIns="0" tIns="0" rIns="0" bIns="0"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点击此处更换文本点击此处更换文本点击此处更换文本点击此处更换文本点击此处更换文本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59" name="TextBox 30"/>
            <p:cNvSpPr txBox="1"/>
            <p:nvPr/>
          </p:nvSpPr>
          <p:spPr>
            <a:xfrm>
              <a:off x="4789324" y="1817842"/>
              <a:ext cx="1662128" cy="273245"/>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加入标题描述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0" name="TextBox 20"/>
            <p:cNvSpPr txBox="1"/>
            <p:nvPr/>
          </p:nvSpPr>
          <p:spPr>
            <a:xfrm>
              <a:off x="5473504" y="1206322"/>
              <a:ext cx="259725" cy="364327"/>
            </a:xfrm>
            <a:prstGeom prst="rect">
              <a:avLst/>
            </a:prstGeom>
            <a:noFill/>
          </p:spPr>
          <p:txBody>
            <a:bodyPr wrap="none" lIns="0" tIns="0" rIns="0" bIns="0" rtlCol="0">
              <a:spAutoFit/>
            </a:bodyPr>
            <a:lstStyle/>
            <a:p>
              <a:pPr algn="ctr"/>
              <a:r>
                <a:rPr lang="en-US" altLang="zh-CN" sz="3200" dirty="0">
                  <a:solidFill>
                    <a:schemeClr val="bg1">
                      <a:lumMod val="50000"/>
                    </a:schemeClr>
                  </a:solidFill>
                  <a:latin typeface="Agency FB" panose="020B0503020202020204" pitchFamily="34" charset="0"/>
                  <a:ea typeface="微软雅黑" panose="020B0503020204020204" pitchFamily="34" charset="-122"/>
                </a:rPr>
                <a:t>03</a:t>
              </a:r>
              <a:endParaRPr lang="zh-CN" altLang="en-US" sz="3200" dirty="0">
                <a:solidFill>
                  <a:schemeClr val="bg1">
                    <a:lumMod val="50000"/>
                  </a:schemeClr>
                </a:solidFill>
                <a:latin typeface="Agency FB" panose="020B050302020202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工作完成情况</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398360" y="1557350"/>
            <a:ext cx="11475882" cy="4269057"/>
            <a:chOff x="641496" y="1115743"/>
            <a:chExt cx="7934726" cy="2951738"/>
          </a:xfrm>
        </p:grpSpPr>
        <p:grpSp>
          <p:nvGrpSpPr>
            <p:cNvPr id="7" name="组合 6"/>
            <p:cNvGrpSpPr/>
            <p:nvPr/>
          </p:nvGrpSpPr>
          <p:grpSpPr>
            <a:xfrm>
              <a:off x="3623374" y="2624556"/>
              <a:ext cx="1627582" cy="1385713"/>
              <a:chOff x="4208894" y="3762612"/>
              <a:chExt cx="1822450" cy="1551623"/>
            </a:xfrm>
          </p:grpSpPr>
          <p:sp>
            <p:nvSpPr>
              <p:cNvPr id="39" name="等腰三角形 38"/>
              <p:cNvSpPr/>
              <p:nvPr/>
            </p:nvSpPr>
            <p:spPr>
              <a:xfrm rot="10800000">
                <a:off x="4208894" y="3762612"/>
                <a:ext cx="1822450" cy="1551623"/>
              </a:xfrm>
              <a:prstGeom prst="triangle">
                <a:avLst/>
              </a:prstGeom>
              <a:solidFill>
                <a:schemeClr val="bg2">
                  <a:lumMod val="25000"/>
                </a:schemeClr>
              </a:solidFill>
              <a:ln w="3175" cap="flat" cmpd="sng" algn="ctr">
                <a:noFill/>
                <a:prstDash val="solid"/>
              </a:ln>
              <a:effectLst/>
            </p:spPr>
            <p:txBody>
              <a:bodyPr anchor="ctr"/>
              <a:lstStyle/>
              <a:p>
                <a:pPr algn="ctr">
                  <a:defRPr/>
                </a:pPr>
                <a:endParaRPr lang="zh-CN" altLang="en-US" sz="2800"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52"/>
              <p:cNvSpPr txBox="1"/>
              <p:nvPr/>
            </p:nvSpPr>
            <p:spPr>
              <a:xfrm>
                <a:off x="4711452" y="3969357"/>
                <a:ext cx="824027" cy="738679"/>
              </a:xfrm>
              <a:prstGeom prst="rect">
                <a:avLst/>
              </a:prstGeom>
            </p:spPr>
            <p:txBody>
              <a:bodyPr wrap="square" rtlCol="0">
                <a:spAutoFit/>
              </a:bodyPr>
              <a:lstStyle/>
              <a:p>
                <a:pPr algn="ctr">
                  <a:defRPr/>
                </a:pPr>
                <a:r>
                  <a:rPr lang="zh-CN" altLang="en-US" sz="2800" kern="0" dirty="0">
                    <a:solidFill>
                      <a:srgbClr val="F8F8F8"/>
                    </a:solidFill>
                    <a:latin typeface="微软雅黑" panose="020B0503020204020204" pitchFamily="34" charset="-122"/>
                    <a:ea typeface="微软雅黑" panose="020B0503020204020204" pitchFamily="34" charset="-122"/>
                  </a:rPr>
                  <a:t>标题</a:t>
                </a:r>
                <a:endParaRPr lang="en-US" altLang="zh-CN" sz="2800" kern="0" dirty="0">
                  <a:solidFill>
                    <a:srgbClr val="F8F8F8"/>
                  </a:solidFill>
                  <a:latin typeface="微软雅黑" panose="020B0503020204020204" pitchFamily="34" charset="-122"/>
                  <a:ea typeface="微软雅黑" panose="020B0503020204020204" pitchFamily="34" charset="-122"/>
                </a:endParaRPr>
              </a:p>
              <a:p>
                <a:pPr algn="ctr">
                  <a:defRPr/>
                </a:pPr>
                <a:r>
                  <a:rPr lang="zh-CN" altLang="en-US" sz="2800" kern="0" dirty="0">
                    <a:solidFill>
                      <a:srgbClr val="F8F8F8"/>
                    </a:solidFill>
                    <a:latin typeface="微软雅黑" panose="020B0503020204020204" pitchFamily="34" charset="-122"/>
                    <a:ea typeface="微软雅黑" panose="020B0503020204020204" pitchFamily="34" charset="-122"/>
                  </a:rPr>
                  <a:t>文字</a:t>
                </a:r>
                <a:endParaRPr lang="zh-CN" altLang="en-US" sz="2800" kern="0" dirty="0">
                  <a:solidFill>
                    <a:srgbClr val="F8F8F8"/>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644008" y="2727332"/>
              <a:ext cx="1576321" cy="1340149"/>
              <a:chOff x="5237842" y="4004098"/>
              <a:chExt cx="1765052" cy="1500603"/>
            </a:xfrm>
          </p:grpSpPr>
          <p:sp>
            <p:nvSpPr>
              <p:cNvPr id="37" name="等腰三角形 7"/>
              <p:cNvSpPr/>
              <p:nvPr/>
            </p:nvSpPr>
            <p:spPr>
              <a:xfrm>
                <a:off x="5237842" y="4004098"/>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solidFill>
                <a:srgbClr val="C24948"/>
              </a:solidFill>
              <a:ln w="3175" cap="flat" cmpd="sng" algn="ctr">
                <a:noFill/>
                <a:prstDash val="solid"/>
              </a:ln>
              <a:effectLst/>
            </p:spPr>
            <p:txBody>
              <a:bodyPr anchor="ctr"/>
              <a:lstStyle/>
              <a:p>
                <a:pPr algn="ctr">
                  <a:defRPr/>
                </a:pPr>
                <a:endParaRPr lang="zh-CN" altLang="en-US" sz="2800"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8" name="TextBox 55"/>
              <p:cNvSpPr txBox="1"/>
              <p:nvPr/>
            </p:nvSpPr>
            <p:spPr>
              <a:xfrm>
                <a:off x="5981415" y="4958700"/>
                <a:ext cx="698965" cy="405082"/>
              </a:xfrm>
              <a:prstGeom prst="rect">
                <a:avLst/>
              </a:prstGeom>
              <a:noFill/>
            </p:spPr>
            <p:txBody>
              <a:bodyPr wrap="none" rtlCol="0">
                <a:spAutoFit/>
              </a:bodyPr>
              <a:lstStyle/>
              <a:p>
                <a:pPr algn="ctr">
                  <a:defRPr/>
                </a:pPr>
                <a:r>
                  <a:rPr lang="zh-CN" altLang="en-US" sz="2800" kern="0" dirty="0">
                    <a:solidFill>
                      <a:schemeClr val="bg1"/>
                    </a:solidFill>
                    <a:latin typeface="微软雅黑" panose="020B0503020204020204" pitchFamily="34" charset="-122"/>
                    <a:ea typeface="微软雅黑" panose="020B0503020204020204" pitchFamily="34" charset="-122"/>
                  </a:rPr>
                  <a:t>标题</a:t>
                </a:r>
                <a:endParaRPr lang="zh-CN" altLang="en-US" sz="2800" kern="0"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658544" y="1115743"/>
              <a:ext cx="1604674" cy="1311991"/>
              <a:chOff x="4244067" y="2343574"/>
              <a:chExt cx="1796802" cy="1469072"/>
            </a:xfrm>
          </p:grpSpPr>
          <p:sp>
            <p:nvSpPr>
              <p:cNvPr id="35" name="等腰三角形 6"/>
              <p:cNvSpPr/>
              <p:nvPr/>
            </p:nvSpPr>
            <p:spPr>
              <a:xfrm>
                <a:off x="4244067" y="2343574"/>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solidFill>
                <a:schemeClr val="bg2">
                  <a:lumMod val="25000"/>
                </a:schemeClr>
              </a:solidFill>
              <a:ln w="3175" cap="flat" cmpd="sng" algn="ctr">
                <a:noFill/>
                <a:prstDash val="solid"/>
              </a:ln>
              <a:effectLst/>
            </p:spPr>
            <p:txBody>
              <a:bodyPr anchor="ctr"/>
              <a:lstStyle/>
              <a:p>
                <a:pPr algn="ctr">
                  <a:defRPr/>
                </a:pPr>
                <a:endParaRPr lang="zh-CN" altLang="en-US" sz="2800"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TextBox 58"/>
              <p:cNvSpPr txBox="1"/>
              <p:nvPr/>
            </p:nvSpPr>
            <p:spPr>
              <a:xfrm>
                <a:off x="4785080" y="3047006"/>
                <a:ext cx="698966" cy="405082"/>
              </a:xfrm>
              <a:prstGeom prst="rect">
                <a:avLst/>
              </a:prstGeom>
              <a:noFill/>
            </p:spPr>
            <p:txBody>
              <a:bodyPr wrap="none" rtlCol="0">
                <a:spAutoFit/>
              </a:bodyPr>
              <a:lstStyle/>
              <a:p>
                <a:pPr algn="ctr">
                  <a:defRPr/>
                </a:pPr>
                <a:r>
                  <a:rPr lang="zh-CN" altLang="en-US" sz="2800" kern="0" dirty="0">
                    <a:solidFill>
                      <a:schemeClr val="bg1"/>
                    </a:solidFill>
                    <a:latin typeface="微软雅黑" panose="020B0503020204020204" pitchFamily="34" charset="-122"/>
                    <a:ea typeface="微软雅黑" panose="020B0503020204020204" pitchFamily="34" charset="-122"/>
                  </a:rPr>
                  <a:t>标题</a:t>
                </a:r>
                <a:endParaRPr lang="zh-CN" altLang="en-US" sz="2800" kern="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690171" y="2727332"/>
              <a:ext cx="1576321" cy="1340149"/>
              <a:chOff x="3275692" y="4004098"/>
              <a:chExt cx="1765052" cy="1500603"/>
            </a:xfrm>
          </p:grpSpPr>
          <p:sp>
            <p:nvSpPr>
              <p:cNvPr id="33" name="等腰三角形 11"/>
              <p:cNvSpPr/>
              <p:nvPr/>
            </p:nvSpPr>
            <p:spPr>
              <a:xfrm>
                <a:off x="3275692" y="4004098"/>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solidFill>
                <a:srgbClr val="C24948"/>
              </a:solidFill>
              <a:ln w="3175" cap="flat" cmpd="sng" algn="ctr">
                <a:noFill/>
                <a:prstDash val="solid"/>
              </a:ln>
              <a:effectLst/>
            </p:spPr>
            <p:txBody>
              <a:bodyPr anchor="ctr"/>
              <a:lstStyle/>
              <a:p>
                <a:pPr algn="ctr">
                  <a:defRPr/>
                </a:pPr>
                <a:endParaRPr lang="zh-CN" altLang="en-US" sz="2800"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TextBox 61"/>
              <p:cNvSpPr txBox="1"/>
              <p:nvPr/>
            </p:nvSpPr>
            <p:spPr>
              <a:xfrm>
                <a:off x="3606616" y="4936591"/>
                <a:ext cx="698965" cy="405082"/>
              </a:xfrm>
              <a:prstGeom prst="rect">
                <a:avLst/>
              </a:prstGeom>
              <a:noFill/>
            </p:spPr>
            <p:txBody>
              <a:bodyPr wrap="none" rtlCol="0">
                <a:spAutoFit/>
              </a:bodyPr>
              <a:lstStyle/>
              <a:p>
                <a:pPr algn="ctr">
                  <a:defRPr/>
                </a:pPr>
                <a:r>
                  <a:rPr lang="zh-CN" altLang="en-US" sz="2800" kern="0" dirty="0">
                    <a:solidFill>
                      <a:schemeClr val="bg1"/>
                    </a:solidFill>
                    <a:latin typeface="微软雅黑" panose="020B0503020204020204" pitchFamily="34" charset="-122"/>
                    <a:ea typeface="微软雅黑" panose="020B0503020204020204" pitchFamily="34" charset="-122"/>
                  </a:rPr>
                  <a:t>标题</a:t>
                </a:r>
                <a:endParaRPr lang="zh-CN" altLang="en-US" sz="2800" kern="0"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5076056" y="1396547"/>
              <a:ext cx="2548069" cy="808260"/>
              <a:chOff x="5740568" y="2797139"/>
              <a:chExt cx="2548069" cy="808260"/>
            </a:xfrm>
          </p:grpSpPr>
          <p:grpSp>
            <p:nvGrpSpPr>
              <p:cNvPr id="28" name="组合 44"/>
              <p:cNvGrpSpPr/>
              <p:nvPr/>
            </p:nvGrpSpPr>
            <p:grpSpPr bwMode="auto">
              <a:xfrm flipH="1">
                <a:off x="6042252" y="3141849"/>
                <a:ext cx="2184400" cy="361768"/>
                <a:chOff x="-362770" y="3102960"/>
                <a:chExt cx="2183514" cy="361768"/>
              </a:xfrm>
            </p:grpSpPr>
            <p:sp>
              <p:nvSpPr>
                <p:cNvPr id="31" name="TextBox 11"/>
                <p:cNvSpPr txBox="1">
                  <a:spLocks noChangeArrowheads="1"/>
                </p:cNvSpPr>
                <p:nvPr/>
              </p:nvSpPr>
              <p:spPr bwMode="auto">
                <a:xfrm>
                  <a:off x="675034" y="3102960"/>
                  <a:ext cx="1145710" cy="36176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TextBox 11"/>
                <p:cNvSpPr txBox="1">
                  <a:spLocks noChangeArrowheads="1"/>
                </p:cNvSpPr>
                <p:nvPr/>
              </p:nvSpPr>
              <p:spPr bwMode="auto">
                <a:xfrm>
                  <a:off x="-362770" y="3102960"/>
                  <a:ext cx="1145710" cy="36176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9" name="TextBox 11"/>
              <p:cNvSpPr txBox="1">
                <a:spLocks noChangeArrowheads="1"/>
              </p:cNvSpPr>
              <p:nvPr/>
            </p:nvSpPr>
            <p:spPr bwMode="auto">
              <a:xfrm flipH="1">
                <a:off x="6028600" y="2797139"/>
                <a:ext cx="1456585" cy="361768"/>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8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flipH="1">
                <a:off x="5740568" y="3605399"/>
                <a:ext cx="2548069" cy="0"/>
              </a:xfrm>
              <a:prstGeom prst="line">
                <a:avLst/>
              </a:prstGeom>
              <a:noFill/>
              <a:ln w="12700" cap="flat" cmpd="sng" algn="ctr">
                <a:solidFill>
                  <a:schemeClr val="bg1">
                    <a:lumMod val="50000"/>
                  </a:schemeClr>
                </a:solidFill>
                <a:prstDash val="sysDot"/>
                <a:headEnd type="oval"/>
                <a:tailEnd type="oval"/>
              </a:ln>
              <a:effectLst/>
            </p:spPr>
          </p:cxnSp>
        </p:grpSp>
        <p:grpSp>
          <p:nvGrpSpPr>
            <p:cNvPr id="16" name="组合 15"/>
            <p:cNvGrpSpPr/>
            <p:nvPr/>
          </p:nvGrpSpPr>
          <p:grpSpPr>
            <a:xfrm>
              <a:off x="641496" y="2593236"/>
              <a:ext cx="2639983" cy="794243"/>
              <a:chOff x="821899" y="3802559"/>
              <a:chExt cx="2639983" cy="794243"/>
            </a:xfrm>
          </p:grpSpPr>
          <p:grpSp>
            <p:nvGrpSpPr>
              <p:cNvPr id="23" name="组合 44"/>
              <p:cNvGrpSpPr/>
              <p:nvPr/>
            </p:nvGrpSpPr>
            <p:grpSpPr bwMode="auto">
              <a:xfrm flipH="1">
                <a:off x="821899" y="4133252"/>
                <a:ext cx="2184400" cy="361768"/>
                <a:chOff x="-362770" y="3102960"/>
                <a:chExt cx="2183514" cy="361768"/>
              </a:xfrm>
            </p:grpSpPr>
            <p:sp>
              <p:nvSpPr>
                <p:cNvPr id="26" name="TextBox 11"/>
                <p:cNvSpPr txBox="1">
                  <a:spLocks noChangeArrowheads="1"/>
                </p:cNvSpPr>
                <p:nvPr/>
              </p:nvSpPr>
              <p:spPr bwMode="auto">
                <a:xfrm>
                  <a:off x="675034" y="3102960"/>
                  <a:ext cx="1145710" cy="36176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11"/>
                <p:cNvSpPr txBox="1">
                  <a:spLocks noChangeArrowheads="1"/>
                </p:cNvSpPr>
                <p:nvPr/>
              </p:nvSpPr>
              <p:spPr bwMode="auto">
                <a:xfrm>
                  <a:off x="-362770" y="3102960"/>
                  <a:ext cx="1145710" cy="36176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4" name="TextBox 11"/>
              <p:cNvSpPr txBox="1">
                <a:spLocks noChangeArrowheads="1"/>
              </p:cNvSpPr>
              <p:nvPr/>
            </p:nvSpPr>
            <p:spPr bwMode="auto">
              <a:xfrm flipH="1">
                <a:off x="844254" y="3802559"/>
                <a:ext cx="1456585" cy="361768"/>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8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flipH="1">
                <a:off x="868640" y="4596802"/>
                <a:ext cx="2593242" cy="0"/>
              </a:xfrm>
              <a:prstGeom prst="line">
                <a:avLst/>
              </a:prstGeom>
              <a:noFill/>
              <a:ln w="12700" cap="flat" cmpd="sng" algn="ctr">
                <a:solidFill>
                  <a:schemeClr val="bg1">
                    <a:lumMod val="50000"/>
                  </a:schemeClr>
                </a:solidFill>
                <a:prstDash val="sysDot"/>
                <a:headEnd type="oval"/>
                <a:tailEnd type="oval"/>
              </a:ln>
              <a:effectLst/>
            </p:spPr>
          </p:cxnSp>
        </p:grpSp>
        <p:grpSp>
          <p:nvGrpSpPr>
            <p:cNvPr id="17" name="组合 16"/>
            <p:cNvGrpSpPr/>
            <p:nvPr/>
          </p:nvGrpSpPr>
          <p:grpSpPr>
            <a:xfrm>
              <a:off x="6003847" y="3056061"/>
              <a:ext cx="2572375" cy="784440"/>
              <a:chOff x="5654277" y="2820959"/>
              <a:chExt cx="2572375" cy="784440"/>
            </a:xfrm>
          </p:grpSpPr>
          <p:grpSp>
            <p:nvGrpSpPr>
              <p:cNvPr id="18" name="组合 44"/>
              <p:cNvGrpSpPr/>
              <p:nvPr/>
            </p:nvGrpSpPr>
            <p:grpSpPr bwMode="auto">
              <a:xfrm flipH="1">
                <a:off x="6042252" y="3141849"/>
                <a:ext cx="2184400" cy="361768"/>
                <a:chOff x="-362770" y="3102960"/>
                <a:chExt cx="2183514" cy="361768"/>
              </a:xfrm>
            </p:grpSpPr>
            <p:sp>
              <p:nvSpPr>
                <p:cNvPr id="21" name="TextBox 11"/>
                <p:cNvSpPr txBox="1">
                  <a:spLocks noChangeArrowheads="1"/>
                </p:cNvSpPr>
                <p:nvPr/>
              </p:nvSpPr>
              <p:spPr bwMode="auto">
                <a:xfrm>
                  <a:off x="675034" y="3102960"/>
                  <a:ext cx="1145710" cy="36176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11"/>
                <p:cNvSpPr txBox="1">
                  <a:spLocks noChangeArrowheads="1"/>
                </p:cNvSpPr>
                <p:nvPr/>
              </p:nvSpPr>
              <p:spPr bwMode="auto">
                <a:xfrm>
                  <a:off x="-362770" y="3102960"/>
                  <a:ext cx="1145710" cy="36176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    </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9" name="TextBox 11"/>
              <p:cNvSpPr txBox="1">
                <a:spLocks noChangeArrowheads="1"/>
              </p:cNvSpPr>
              <p:nvPr/>
            </p:nvSpPr>
            <p:spPr bwMode="auto">
              <a:xfrm flipH="1">
                <a:off x="6014317" y="2820959"/>
                <a:ext cx="1456585" cy="361768"/>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kern="0" dirty="0">
                    <a:solidFill>
                      <a:schemeClr val="bg1">
                        <a:lumMod val="50000"/>
                      </a:schemeClr>
                    </a:solidFill>
                    <a:latin typeface="微软雅黑" panose="020B0503020204020204" pitchFamily="34" charset="-122"/>
                    <a:ea typeface="微软雅黑" panose="020B0503020204020204" pitchFamily="34" charset="-122"/>
                  </a:rPr>
                  <a:t>标题文字</a:t>
                </a:r>
                <a:endParaRPr lang="en-US" altLang="zh-CN" sz="2800" kern="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flipH="1">
                <a:off x="5654277" y="3605399"/>
                <a:ext cx="2548069" cy="0"/>
              </a:xfrm>
              <a:prstGeom prst="line">
                <a:avLst/>
              </a:prstGeom>
              <a:noFill/>
              <a:ln w="12700" cap="flat" cmpd="sng" algn="ctr">
                <a:solidFill>
                  <a:schemeClr val="bg1">
                    <a:lumMod val="50000"/>
                  </a:schemeClr>
                </a:solidFill>
                <a:prstDash val="sysDot"/>
                <a:headEnd type="oval"/>
                <a:tailEnd type="oval"/>
              </a:ln>
              <a:effectLst/>
            </p:spPr>
          </p:cxn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工作完成情况</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1188267" y="1658958"/>
            <a:ext cx="10065748" cy="4587548"/>
            <a:chOff x="2308603" y="2204922"/>
            <a:chExt cx="7988360" cy="3640762"/>
          </a:xfrm>
        </p:grpSpPr>
        <p:grpSp>
          <p:nvGrpSpPr>
            <p:cNvPr id="7" name="组合 6"/>
            <p:cNvGrpSpPr/>
            <p:nvPr/>
          </p:nvGrpSpPr>
          <p:grpSpPr>
            <a:xfrm>
              <a:off x="4708823" y="2204922"/>
              <a:ext cx="3138733" cy="3640762"/>
              <a:chOff x="3029025" y="774337"/>
              <a:chExt cx="3138733" cy="3640762"/>
            </a:xfrm>
          </p:grpSpPr>
          <p:sp>
            <p:nvSpPr>
              <p:cNvPr id="32" name="Freeform 13"/>
              <p:cNvSpPr/>
              <p:nvPr/>
            </p:nvSpPr>
            <p:spPr bwMode="auto">
              <a:xfrm rot="3569734">
                <a:off x="4908424" y="2018027"/>
                <a:ext cx="1756383" cy="762284"/>
              </a:xfrm>
              <a:custGeom>
                <a:avLst/>
                <a:gdLst>
                  <a:gd name="T0" fmla="*/ 1855 w 1855"/>
                  <a:gd name="T1" fmla="*/ 808 h 808"/>
                  <a:gd name="T2" fmla="*/ 473 w 1855"/>
                  <a:gd name="T3" fmla="*/ 0 h 808"/>
                  <a:gd name="T4" fmla="*/ 0 w 1855"/>
                  <a:gd name="T5" fmla="*/ 808 h 808"/>
                  <a:gd name="T6" fmla="*/ 1855 w 1855"/>
                  <a:gd name="T7" fmla="*/ 808 h 808"/>
                  <a:gd name="connsiteX0" fmla="*/ 10037 w 10037"/>
                  <a:gd name="connsiteY0" fmla="*/ 10000 h 10000"/>
                  <a:gd name="connsiteX1" fmla="*/ 2587 w 10037"/>
                  <a:gd name="connsiteY1" fmla="*/ 0 h 10000"/>
                  <a:gd name="connsiteX2" fmla="*/ 0 w 10037"/>
                  <a:gd name="connsiteY2" fmla="*/ 9949 h 10000"/>
                  <a:gd name="connsiteX3" fmla="*/ 10037 w 10037"/>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37" h="10000">
                    <a:moveTo>
                      <a:pt x="10037" y="10000"/>
                    </a:moveTo>
                    <a:lnTo>
                      <a:pt x="2587" y="0"/>
                    </a:lnTo>
                    <a:lnTo>
                      <a:pt x="0" y="9949"/>
                    </a:lnTo>
                    <a:lnTo>
                      <a:pt x="10037" y="10000"/>
                    </a:lnTo>
                    <a:close/>
                  </a:path>
                </a:pathLst>
              </a:custGeom>
              <a:solidFill>
                <a:schemeClr val="bg2">
                  <a:lumMod val="25000"/>
                </a:schemeClr>
              </a:solidFill>
              <a:ln>
                <a:noFill/>
              </a:ln>
            </p:spPr>
            <p:txBody>
              <a:bodyPr lIns="0" tIns="270000" rIns="243000" bIns="0"/>
              <a:lstStyle/>
              <a:p>
                <a:pPr algn="ctr">
                  <a:defRPr/>
                </a:pPr>
                <a:endParaRPr lang="zh-CN" altLang="en-US" sz="2800" kern="0" dirty="0">
                  <a:solidFill>
                    <a:schemeClr val="bg1">
                      <a:lumMod val="50000"/>
                    </a:schemeClr>
                  </a:solidFill>
                  <a:latin typeface="Kozuka Mincho Pr6N H" panose="02020900000000000000" pitchFamily="18" charset="-128"/>
                  <a:ea typeface="Kozuka Mincho Pr6N H" panose="02020900000000000000" pitchFamily="18" charset="-128"/>
                </a:endParaRPr>
              </a:p>
            </p:txBody>
          </p:sp>
          <p:sp>
            <p:nvSpPr>
              <p:cNvPr id="33" name="Freeform 13"/>
              <p:cNvSpPr/>
              <p:nvPr/>
            </p:nvSpPr>
            <p:spPr bwMode="auto">
              <a:xfrm rot="14345172">
                <a:off x="2534821" y="2400591"/>
                <a:ext cx="1753538" cy="765129"/>
              </a:xfrm>
              <a:custGeom>
                <a:avLst/>
                <a:gdLst>
                  <a:gd name="T0" fmla="*/ 1855 w 1855"/>
                  <a:gd name="T1" fmla="*/ 808 h 808"/>
                  <a:gd name="T2" fmla="*/ 473 w 1855"/>
                  <a:gd name="T3" fmla="*/ 0 h 808"/>
                  <a:gd name="T4" fmla="*/ 0 w 1855"/>
                  <a:gd name="T5" fmla="*/ 808 h 808"/>
                  <a:gd name="T6" fmla="*/ 1855 w 1855"/>
                  <a:gd name="T7" fmla="*/ 808 h 808"/>
                  <a:gd name="connsiteX0" fmla="*/ 10085 w 10085"/>
                  <a:gd name="connsiteY0" fmla="*/ 10000 h 10000"/>
                  <a:gd name="connsiteX1" fmla="*/ 2635 w 10085"/>
                  <a:gd name="connsiteY1" fmla="*/ 0 h 10000"/>
                  <a:gd name="connsiteX2" fmla="*/ 0 w 10085"/>
                  <a:gd name="connsiteY2" fmla="*/ 9940 h 10000"/>
                  <a:gd name="connsiteX3" fmla="*/ 10085 w 10085"/>
                  <a:gd name="connsiteY3" fmla="*/ 10000 h 10000"/>
                  <a:gd name="connsiteX0-1" fmla="*/ 10074 w 10074"/>
                  <a:gd name="connsiteY0-2" fmla="*/ 10043 h 10043"/>
                  <a:gd name="connsiteX1-3" fmla="*/ 2635 w 10074"/>
                  <a:gd name="connsiteY1-4" fmla="*/ 0 h 10043"/>
                  <a:gd name="connsiteX2-5" fmla="*/ 0 w 10074"/>
                  <a:gd name="connsiteY2-6" fmla="*/ 9940 h 10043"/>
                  <a:gd name="connsiteX3-7" fmla="*/ 10074 w 10074"/>
                  <a:gd name="connsiteY3-8" fmla="*/ 10043 h 10043"/>
                  <a:gd name="connsiteX0-9" fmla="*/ 10052 w 10052"/>
                  <a:gd name="connsiteY0-10" fmla="*/ 10043 h 10043"/>
                  <a:gd name="connsiteX1-11" fmla="*/ 2613 w 10052"/>
                  <a:gd name="connsiteY1-12" fmla="*/ 0 h 10043"/>
                  <a:gd name="connsiteX2-13" fmla="*/ 0 w 10052"/>
                  <a:gd name="connsiteY2-14" fmla="*/ 9855 h 10043"/>
                  <a:gd name="connsiteX3-15" fmla="*/ 10052 w 10052"/>
                  <a:gd name="connsiteY3-16" fmla="*/ 10043 h 10043"/>
                  <a:gd name="connsiteX0-17" fmla="*/ 10022 w 10022"/>
                  <a:gd name="connsiteY0-18" fmla="*/ 10043 h 10043"/>
                  <a:gd name="connsiteX1-19" fmla="*/ 2583 w 10022"/>
                  <a:gd name="connsiteY1-20" fmla="*/ 0 h 10043"/>
                  <a:gd name="connsiteX2-21" fmla="*/ 0 w 10022"/>
                  <a:gd name="connsiteY2-22" fmla="*/ 9838 h 10043"/>
                  <a:gd name="connsiteX3-23" fmla="*/ 10022 w 10022"/>
                  <a:gd name="connsiteY3-24" fmla="*/ 10043 h 10043"/>
                  <a:gd name="connsiteX0-25" fmla="*/ 10003 w 10003"/>
                  <a:gd name="connsiteY0-26" fmla="*/ 10043 h 10043"/>
                  <a:gd name="connsiteX1-27" fmla="*/ 2564 w 10003"/>
                  <a:gd name="connsiteY1-28" fmla="*/ 0 h 10043"/>
                  <a:gd name="connsiteX2-29" fmla="*/ 0 w 10003"/>
                  <a:gd name="connsiteY2-30" fmla="*/ 9864 h 10043"/>
                  <a:gd name="connsiteX3-31" fmla="*/ 10003 w 10003"/>
                  <a:gd name="connsiteY3-32" fmla="*/ 10043 h 10043"/>
                  <a:gd name="connsiteX0-33" fmla="*/ 10003 w 10003"/>
                  <a:gd name="connsiteY0-34" fmla="*/ 10043 h 10043"/>
                  <a:gd name="connsiteX1-35" fmla="*/ 2564 w 10003"/>
                  <a:gd name="connsiteY1-36" fmla="*/ 0 h 10043"/>
                  <a:gd name="connsiteX2-37" fmla="*/ 0 w 10003"/>
                  <a:gd name="connsiteY2-38" fmla="*/ 9864 h 10043"/>
                  <a:gd name="connsiteX3-39" fmla="*/ 10003 w 10003"/>
                  <a:gd name="connsiteY3-40" fmla="*/ 10043 h 10043"/>
                  <a:gd name="connsiteX0-41" fmla="*/ 10022 w 10022"/>
                  <a:gd name="connsiteY0-42" fmla="*/ 10043 h 10043"/>
                  <a:gd name="connsiteX1-43" fmla="*/ 2583 w 10022"/>
                  <a:gd name="connsiteY1-44" fmla="*/ 0 h 10043"/>
                  <a:gd name="connsiteX2-45" fmla="*/ 0 w 10022"/>
                  <a:gd name="connsiteY2-46" fmla="*/ 9838 h 10043"/>
                  <a:gd name="connsiteX3-47" fmla="*/ 10022 w 10022"/>
                  <a:gd name="connsiteY3-48" fmla="*/ 10043 h 10043"/>
                </a:gdLst>
                <a:ahLst/>
                <a:cxnLst>
                  <a:cxn ang="0">
                    <a:pos x="connsiteX0-1" y="connsiteY0-2"/>
                  </a:cxn>
                  <a:cxn ang="0">
                    <a:pos x="connsiteX1-3" y="connsiteY1-4"/>
                  </a:cxn>
                  <a:cxn ang="0">
                    <a:pos x="connsiteX2-5" y="connsiteY2-6"/>
                  </a:cxn>
                  <a:cxn ang="0">
                    <a:pos x="connsiteX3-7" y="connsiteY3-8"/>
                  </a:cxn>
                </a:cxnLst>
                <a:rect l="l" t="t" r="r" b="b"/>
                <a:pathLst>
                  <a:path w="10022" h="10043">
                    <a:moveTo>
                      <a:pt x="10022" y="10043"/>
                    </a:moveTo>
                    <a:lnTo>
                      <a:pt x="2583" y="0"/>
                    </a:lnTo>
                    <a:lnTo>
                      <a:pt x="0" y="9838"/>
                    </a:lnTo>
                    <a:lnTo>
                      <a:pt x="10022" y="10043"/>
                    </a:lnTo>
                    <a:close/>
                  </a:path>
                </a:pathLst>
              </a:custGeom>
              <a:solidFill>
                <a:srgbClr val="C24948"/>
              </a:solidFill>
              <a:ln>
                <a:noFill/>
              </a:ln>
            </p:spPr>
            <p:txBody>
              <a:bodyPr lIns="0" tIns="270000" rIns="243000" bIns="0"/>
              <a:lstStyle/>
              <a:p>
                <a:pPr algn="ctr">
                  <a:defRPr/>
                </a:pPr>
                <a:endParaRPr lang="zh-CN" altLang="en-US" sz="2800" kern="0" dirty="0">
                  <a:solidFill>
                    <a:schemeClr val="bg1">
                      <a:lumMod val="50000"/>
                    </a:schemeClr>
                  </a:solidFill>
                  <a:latin typeface="Kozuka Mincho Pr6N H" panose="02020900000000000000" pitchFamily="18" charset="-128"/>
                  <a:ea typeface="Kozuka Mincho Pr6N H" panose="02020900000000000000" pitchFamily="18" charset="-128"/>
                </a:endParaRPr>
              </a:p>
            </p:txBody>
          </p:sp>
          <p:grpSp>
            <p:nvGrpSpPr>
              <p:cNvPr id="34" name="组合 33"/>
              <p:cNvGrpSpPr/>
              <p:nvPr/>
            </p:nvGrpSpPr>
            <p:grpSpPr>
              <a:xfrm>
                <a:off x="3297814" y="774337"/>
                <a:ext cx="2599732" cy="3640762"/>
                <a:chOff x="3297814" y="774337"/>
                <a:chExt cx="2599732" cy="3640762"/>
              </a:xfrm>
            </p:grpSpPr>
            <p:sp>
              <p:nvSpPr>
                <p:cNvPr id="35" name="Freeform 13"/>
                <p:cNvSpPr/>
                <p:nvPr/>
              </p:nvSpPr>
              <p:spPr bwMode="auto">
                <a:xfrm>
                  <a:off x="4144008" y="1072994"/>
                  <a:ext cx="1753538" cy="765129"/>
                </a:xfrm>
                <a:custGeom>
                  <a:avLst/>
                  <a:gdLst>
                    <a:gd name="T0" fmla="*/ 1855 w 1855"/>
                    <a:gd name="T1" fmla="*/ 808 h 808"/>
                    <a:gd name="T2" fmla="*/ 473 w 1855"/>
                    <a:gd name="T3" fmla="*/ 0 h 808"/>
                    <a:gd name="T4" fmla="*/ 0 w 1855"/>
                    <a:gd name="T5" fmla="*/ 808 h 808"/>
                    <a:gd name="T6" fmla="*/ 1855 w 1855"/>
                    <a:gd name="T7" fmla="*/ 808 h 808"/>
                    <a:gd name="connsiteX0" fmla="*/ 10022 w 10022"/>
                    <a:gd name="connsiteY0" fmla="*/ 10050 h 10050"/>
                    <a:gd name="connsiteX1" fmla="*/ 2550 w 10022"/>
                    <a:gd name="connsiteY1" fmla="*/ 0 h 10050"/>
                    <a:gd name="connsiteX2" fmla="*/ 0 w 10022"/>
                    <a:gd name="connsiteY2" fmla="*/ 10000 h 10050"/>
                    <a:gd name="connsiteX3" fmla="*/ 10022 w 10022"/>
                    <a:gd name="connsiteY3" fmla="*/ 10050 h 10050"/>
                  </a:gdLst>
                  <a:ahLst/>
                  <a:cxnLst>
                    <a:cxn ang="0">
                      <a:pos x="connsiteX0" y="connsiteY0"/>
                    </a:cxn>
                    <a:cxn ang="0">
                      <a:pos x="connsiteX1" y="connsiteY1"/>
                    </a:cxn>
                    <a:cxn ang="0">
                      <a:pos x="connsiteX2" y="connsiteY2"/>
                    </a:cxn>
                    <a:cxn ang="0">
                      <a:pos x="connsiteX3" y="connsiteY3"/>
                    </a:cxn>
                  </a:cxnLst>
                  <a:rect l="l" t="t" r="r" b="b"/>
                  <a:pathLst>
                    <a:path w="10022" h="10050">
                      <a:moveTo>
                        <a:pt x="10022" y="10050"/>
                      </a:moveTo>
                      <a:lnTo>
                        <a:pt x="2550" y="0"/>
                      </a:lnTo>
                      <a:lnTo>
                        <a:pt x="0" y="10000"/>
                      </a:lnTo>
                      <a:lnTo>
                        <a:pt x="10022" y="10050"/>
                      </a:lnTo>
                      <a:close/>
                    </a:path>
                  </a:pathLst>
                </a:custGeom>
                <a:solidFill>
                  <a:srgbClr val="C24948"/>
                </a:solidFill>
                <a:ln>
                  <a:noFill/>
                </a:ln>
              </p:spPr>
              <p:txBody>
                <a:bodyPr lIns="0" tIns="270000" rIns="243000" bIns="0"/>
                <a:lstStyle/>
                <a:p>
                  <a:pPr algn="ctr">
                    <a:defRPr/>
                  </a:pPr>
                  <a:endParaRPr lang="zh-CN" altLang="en-US" sz="2800" kern="0" dirty="0">
                    <a:solidFill>
                      <a:schemeClr val="bg1">
                        <a:lumMod val="50000"/>
                      </a:schemeClr>
                    </a:solidFill>
                    <a:latin typeface="Kozuka Mincho Pr6N H" panose="02020900000000000000" pitchFamily="18" charset="-128"/>
                    <a:ea typeface="Kozuka Mincho Pr6N H" panose="02020900000000000000" pitchFamily="18" charset="-128"/>
                  </a:endParaRPr>
                </a:p>
              </p:txBody>
            </p:sp>
            <p:sp>
              <p:nvSpPr>
                <p:cNvPr id="36" name="Freeform 13"/>
                <p:cNvSpPr/>
                <p:nvPr/>
              </p:nvSpPr>
              <p:spPr bwMode="auto">
                <a:xfrm rot="7171573">
                  <a:off x="4483907" y="3157898"/>
                  <a:ext cx="1749272" cy="765129"/>
                </a:xfrm>
                <a:custGeom>
                  <a:avLst/>
                  <a:gdLst>
                    <a:gd name="T0" fmla="*/ 1855 w 1855"/>
                    <a:gd name="T1" fmla="*/ 808 h 808"/>
                    <a:gd name="T2" fmla="*/ 473 w 1855"/>
                    <a:gd name="T3" fmla="*/ 0 h 808"/>
                    <a:gd name="T4" fmla="*/ 0 w 1855"/>
                    <a:gd name="T5" fmla="*/ 808 h 808"/>
                    <a:gd name="T6" fmla="*/ 1855 w 1855"/>
                    <a:gd name="T7" fmla="*/ 808 h 808"/>
                    <a:gd name="connsiteX0" fmla="*/ 10000 w 10000"/>
                    <a:gd name="connsiteY0" fmla="*/ 10029 h 10029"/>
                    <a:gd name="connsiteX1" fmla="*/ 2503 w 10000"/>
                    <a:gd name="connsiteY1" fmla="*/ 0 h 10029"/>
                    <a:gd name="connsiteX2" fmla="*/ 0 w 10000"/>
                    <a:gd name="connsiteY2" fmla="*/ 10029 h 10029"/>
                    <a:gd name="connsiteX3" fmla="*/ 10000 w 10000"/>
                    <a:gd name="connsiteY3" fmla="*/ 10029 h 10029"/>
                  </a:gdLst>
                  <a:ahLst/>
                  <a:cxnLst>
                    <a:cxn ang="0">
                      <a:pos x="connsiteX0" y="connsiteY0"/>
                    </a:cxn>
                    <a:cxn ang="0">
                      <a:pos x="connsiteX1" y="connsiteY1"/>
                    </a:cxn>
                    <a:cxn ang="0">
                      <a:pos x="connsiteX2" y="connsiteY2"/>
                    </a:cxn>
                    <a:cxn ang="0">
                      <a:pos x="connsiteX3" y="connsiteY3"/>
                    </a:cxn>
                  </a:cxnLst>
                  <a:rect l="l" t="t" r="r" b="b"/>
                  <a:pathLst>
                    <a:path w="10000" h="10029">
                      <a:moveTo>
                        <a:pt x="10000" y="10029"/>
                      </a:moveTo>
                      <a:lnTo>
                        <a:pt x="2503" y="0"/>
                      </a:lnTo>
                      <a:lnTo>
                        <a:pt x="0" y="10029"/>
                      </a:lnTo>
                      <a:lnTo>
                        <a:pt x="10000" y="10029"/>
                      </a:lnTo>
                      <a:close/>
                    </a:path>
                  </a:pathLst>
                </a:custGeom>
                <a:solidFill>
                  <a:srgbClr val="C24948"/>
                </a:solidFill>
                <a:ln>
                  <a:noFill/>
                </a:ln>
              </p:spPr>
              <p:txBody>
                <a:bodyPr lIns="0" tIns="270000" rIns="243000" bIns="0"/>
                <a:lstStyle/>
                <a:p>
                  <a:pPr algn="ctr">
                    <a:defRPr/>
                  </a:pPr>
                  <a:endParaRPr lang="zh-CN" altLang="en-US" sz="2800" kern="0" dirty="0">
                    <a:solidFill>
                      <a:schemeClr val="bg1">
                        <a:lumMod val="50000"/>
                      </a:schemeClr>
                    </a:solidFill>
                    <a:latin typeface="Kozuka Mincho Pr6N H" panose="02020900000000000000" pitchFamily="18" charset="-128"/>
                    <a:ea typeface="Kozuka Mincho Pr6N H" panose="02020900000000000000" pitchFamily="18" charset="-128"/>
                  </a:endParaRPr>
                </a:p>
              </p:txBody>
            </p:sp>
            <p:sp>
              <p:nvSpPr>
                <p:cNvPr id="37" name="Freeform 13"/>
                <p:cNvSpPr/>
                <p:nvPr/>
              </p:nvSpPr>
              <p:spPr bwMode="auto">
                <a:xfrm rot="10800000">
                  <a:off x="3297814" y="3339936"/>
                  <a:ext cx="1735050" cy="773662"/>
                </a:xfrm>
                <a:custGeom>
                  <a:avLst/>
                  <a:gdLst>
                    <a:gd name="T0" fmla="*/ 1855 w 1855"/>
                    <a:gd name="T1" fmla="*/ 808 h 808"/>
                    <a:gd name="T2" fmla="*/ 473 w 1855"/>
                    <a:gd name="T3" fmla="*/ 0 h 808"/>
                    <a:gd name="T4" fmla="*/ 0 w 1855"/>
                    <a:gd name="T5" fmla="*/ 808 h 808"/>
                    <a:gd name="T6" fmla="*/ 1855 w 1855"/>
                    <a:gd name="T7" fmla="*/ 808 h 808"/>
                    <a:gd name="connsiteX0" fmla="*/ 9957 w 9957"/>
                    <a:gd name="connsiteY0" fmla="*/ 10000 h 10050"/>
                    <a:gd name="connsiteX1" fmla="*/ 2507 w 9957"/>
                    <a:gd name="connsiteY1" fmla="*/ 0 h 10050"/>
                    <a:gd name="connsiteX2" fmla="*/ 0 w 9957"/>
                    <a:gd name="connsiteY2" fmla="*/ 10050 h 10050"/>
                    <a:gd name="connsiteX3" fmla="*/ 9957 w 9957"/>
                    <a:gd name="connsiteY3" fmla="*/ 10000 h 10050"/>
                    <a:gd name="connsiteX0-1" fmla="*/ 9956 w 9956"/>
                    <a:gd name="connsiteY0-2" fmla="*/ 9950 h 10000"/>
                    <a:gd name="connsiteX1-3" fmla="*/ 2474 w 9956"/>
                    <a:gd name="connsiteY1-4" fmla="*/ 0 h 10000"/>
                    <a:gd name="connsiteX2-5" fmla="*/ 0 w 9956"/>
                    <a:gd name="connsiteY2-6" fmla="*/ 10000 h 10000"/>
                    <a:gd name="connsiteX3-7" fmla="*/ 9956 w 9956"/>
                    <a:gd name="connsiteY3-8" fmla="*/ 9950 h 10000"/>
                    <a:gd name="connsiteX0-9" fmla="*/ 10000 w 10000"/>
                    <a:gd name="connsiteY0-10" fmla="*/ 10049 h 10099"/>
                    <a:gd name="connsiteX1-11" fmla="*/ 2507 w 10000"/>
                    <a:gd name="connsiteY1-12" fmla="*/ 0 h 10099"/>
                    <a:gd name="connsiteX2-13" fmla="*/ 0 w 10000"/>
                    <a:gd name="connsiteY2-14" fmla="*/ 10099 h 10099"/>
                    <a:gd name="connsiteX3-15" fmla="*/ 10000 w 10000"/>
                    <a:gd name="connsiteY3-16" fmla="*/ 10049 h 10099"/>
                  </a:gdLst>
                  <a:ahLst/>
                  <a:cxnLst>
                    <a:cxn ang="0">
                      <a:pos x="connsiteX0-1" y="connsiteY0-2"/>
                    </a:cxn>
                    <a:cxn ang="0">
                      <a:pos x="connsiteX1-3" y="connsiteY1-4"/>
                    </a:cxn>
                    <a:cxn ang="0">
                      <a:pos x="connsiteX2-5" y="connsiteY2-6"/>
                    </a:cxn>
                    <a:cxn ang="0">
                      <a:pos x="connsiteX3-7" y="connsiteY3-8"/>
                    </a:cxn>
                  </a:cxnLst>
                  <a:rect l="l" t="t" r="r" b="b"/>
                  <a:pathLst>
                    <a:path w="10000" h="10099">
                      <a:moveTo>
                        <a:pt x="10000" y="10049"/>
                      </a:moveTo>
                      <a:lnTo>
                        <a:pt x="2507" y="0"/>
                      </a:lnTo>
                      <a:lnTo>
                        <a:pt x="0" y="10099"/>
                      </a:lnTo>
                      <a:lnTo>
                        <a:pt x="10000" y="10049"/>
                      </a:lnTo>
                      <a:close/>
                    </a:path>
                  </a:pathLst>
                </a:custGeom>
                <a:solidFill>
                  <a:schemeClr val="bg2">
                    <a:lumMod val="25000"/>
                  </a:schemeClr>
                </a:solidFill>
                <a:ln>
                  <a:noFill/>
                </a:ln>
              </p:spPr>
              <p:txBody>
                <a:bodyPr lIns="0" tIns="270000" rIns="243000" bIns="0"/>
                <a:lstStyle/>
                <a:p>
                  <a:pPr algn="ctr">
                    <a:defRPr/>
                  </a:pPr>
                  <a:endParaRPr lang="zh-CN" altLang="en-US" sz="2800" kern="0" dirty="0">
                    <a:solidFill>
                      <a:schemeClr val="bg1">
                        <a:lumMod val="50000"/>
                      </a:schemeClr>
                    </a:solidFill>
                    <a:latin typeface="Kozuka Mincho Pr6N H" panose="02020900000000000000" pitchFamily="18" charset="-128"/>
                    <a:ea typeface="Kozuka Mincho Pr6N H" panose="02020900000000000000" pitchFamily="18" charset="-128"/>
                  </a:endParaRPr>
                </a:p>
              </p:txBody>
            </p:sp>
            <p:sp>
              <p:nvSpPr>
                <p:cNvPr id="38" name="Freeform 7"/>
                <p:cNvSpPr>
                  <a:spLocks noEditPoints="1"/>
                </p:cNvSpPr>
                <p:nvPr/>
              </p:nvSpPr>
              <p:spPr bwMode="auto">
                <a:xfrm>
                  <a:off x="3823810" y="1917016"/>
                  <a:ext cx="1516036" cy="1361018"/>
                </a:xfrm>
                <a:custGeom>
                  <a:avLst/>
                  <a:gdLst>
                    <a:gd name="T0" fmla="*/ 264 w 724"/>
                    <a:gd name="T1" fmla="*/ 592 h 650"/>
                    <a:gd name="T2" fmla="*/ 179 w 724"/>
                    <a:gd name="T3" fmla="*/ 543 h 650"/>
                    <a:gd name="T4" fmla="*/ 81 w 724"/>
                    <a:gd name="T5" fmla="*/ 374 h 650"/>
                    <a:gd name="T6" fmla="*/ 81 w 724"/>
                    <a:gd name="T7" fmla="*/ 276 h 650"/>
                    <a:gd name="T8" fmla="*/ 179 w 724"/>
                    <a:gd name="T9" fmla="*/ 106 h 650"/>
                    <a:gd name="T10" fmla="*/ 264 w 724"/>
                    <a:gd name="T11" fmla="*/ 57 h 650"/>
                    <a:gd name="T12" fmla="*/ 460 w 724"/>
                    <a:gd name="T13" fmla="*/ 57 h 650"/>
                    <a:gd name="T14" fmla="*/ 545 w 724"/>
                    <a:gd name="T15" fmla="*/ 106 h 650"/>
                    <a:gd name="T16" fmla="*/ 643 w 724"/>
                    <a:gd name="T17" fmla="*/ 276 h 650"/>
                    <a:gd name="T18" fmla="*/ 643 w 724"/>
                    <a:gd name="T19" fmla="*/ 374 h 650"/>
                    <a:gd name="T20" fmla="*/ 545 w 724"/>
                    <a:gd name="T21" fmla="*/ 543 h 650"/>
                    <a:gd name="T22" fmla="*/ 460 w 724"/>
                    <a:gd name="T23" fmla="*/ 592 h 650"/>
                    <a:gd name="T24" fmla="*/ 264 w 724"/>
                    <a:gd name="T25" fmla="*/ 592 h 650"/>
                    <a:gd name="T26" fmla="*/ 493 w 724"/>
                    <a:gd name="T27" fmla="*/ 0 h 650"/>
                    <a:gd name="T28" fmla="*/ 231 w 724"/>
                    <a:gd name="T29" fmla="*/ 0 h 650"/>
                    <a:gd name="T30" fmla="*/ 146 w 724"/>
                    <a:gd name="T31" fmla="*/ 49 h 650"/>
                    <a:gd name="T32" fmla="*/ 15 w 724"/>
                    <a:gd name="T33" fmla="*/ 276 h 650"/>
                    <a:gd name="T34" fmla="*/ 15 w 724"/>
                    <a:gd name="T35" fmla="*/ 374 h 650"/>
                    <a:gd name="T36" fmla="*/ 146 w 724"/>
                    <a:gd name="T37" fmla="*/ 601 h 650"/>
                    <a:gd name="T38" fmla="*/ 231 w 724"/>
                    <a:gd name="T39" fmla="*/ 650 h 650"/>
                    <a:gd name="T40" fmla="*/ 493 w 724"/>
                    <a:gd name="T41" fmla="*/ 650 h 650"/>
                    <a:gd name="T42" fmla="*/ 578 w 724"/>
                    <a:gd name="T43" fmla="*/ 601 h 650"/>
                    <a:gd name="T44" fmla="*/ 709 w 724"/>
                    <a:gd name="T45" fmla="*/ 374 h 650"/>
                    <a:gd name="T46" fmla="*/ 709 w 724"/>
                    <a:gd name="T47" fmla="*/ 276 h 650"/>
                    <a:gd name="T48" fmla="*/ 578 w 724"/>
                    <a:gd name="T49" fmla="*/ 49 h 650"/>
                    <a:gd name="T50" fmla="*/ 493 w 724"/>
                    <a:gd name="T5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4" h="650">
                      <a:moveTo>
                        <a:pt x="264" y="592"/>
                      </a:moveTo>
                      <a:cubicBezTo>
                        <a:pt x="233" y="592"/>
                        <a:pt x="195" y="570"/>
                        <a:pt x="179" y="543"/>
                      </a:cubicBezTo>
                      <a:cubicBezTo>
                        <a:pt x="81" y="374"/>
                        <a:pt x="81" y="374"/>
                        <a:pt x="81" y="374"/>
                      </a:cubicBezTo>
                      <a:cubicBezTo>
                        <a:pt x="66" y="347"/>
                        <a:pt x="66" y="303"/>
                        <a:pt x="81" y="276"/>
                      </a:cubicBezTo>
                      <a:cubicBezTo>
                        <a:pt x="179" y="106"/>
                        <a:pt x="179" y="106"/>
                        <a:pt x="179" y="106"/>
                      </a:cubicBezTo>
                      <a:cubicBezTo>
                        <a:pt x="195" y="79"/>
                        <a:pt x="233" y="57"/>
                        <a:pt x="264" y="57"/>
                      </a:cubicBezTo>
                      <a:cubicBezTo>
                        <a:pt x="460" y="57"/>
                        <a:pt x="460" y="57"/>
                        <a:pt x="460" y="57"/>
                      </a:cubicBezTo>
                      <a:cubicBezTo>
                        <a:pt x="491" y="57"/>
                        <a:pt x="529" y="79"/>
                        <a:pt x="545" y="106"/>
                      </a:cubicBezTo>
                      <a:cubicBezTo>
                        <a:pt x="643" y="276"/>
                        <a:pt x="643" y="276"/>
                        <a:pt x="643" y="276"/>
                      </a:cubicBezTo>
                      <a:cubicBezTo>
                        <a:pt x="658" y="303"/>
                        <a:pt x="658" y="347"/>
                        <a:pt x="643" y="374"/>
                      </a:cubicBezTo>
                      <a:cubicBezTo>
                        <a:pt x="545" y="543"/>
                        <a:pt x="545" y="543"/>
                        <a:pt x="545" y="543"/>
                      </a:cubicBezTo>
                      <a:cubicBezTo>
                        <a:pt x="529" y="570"/>
                        <a:pt x="491" y="592"/>
                        <a:pt x="460" y="592"/>
                      </a:cubicBezTo>
                      <a:cubicBezTo>
                        <a:pt x="264" y="592"/>
                        <a:pt x="264" y="592"/>
                        <a:pt x="264" y="592"/>
                      </a:cubicBezTo>
                      <a:moveTo>
                        <a:pt x="493" y="0"/>
                      </a:moveTo>
                      <a:cubicBezTo>
                        <a:pt x="231" y="0"/>
                        <a:pt x="231" y="0"/>
                        <a:pt x="231" y="0"/>
                      </a:cubicBezTo>
                      <a:cubicBezTo>
                        <a:pt x="200" y="0"/>
                        <a:pt x="162" y="22"/>
                        <a:pt x="146" y="49"/>
                      </a:cubicBezTo>
                      <a:cubicBezTo>
                        <a:pt x="15" y="276"/>
                        <a:pt x="15" y="276"/>
                        <a:pt x="15" y="276"/>
                      </a:cubicBezTo>
                      <a:cubicBezTo>
                        <a:pt x="0" y="303"/>
                        <a:pt x="0" y="347"/>
                        <a:pt x="15" y="374"/>
                      </a:cubicBezTo>
                      <a:cubicBezTo>
                        <a:pt x="146" y="601"/>
                        <a:pt x="146" y="601"/>
                        <a:pt x="146" y="601"/>
                      </a:cubicBezTo>
                      <a:cubicBezTo>
                        <a:pt x="162" y="628"/>
                        <a:pt x="200" y="650"/>
                        <a:pt x="231" y="650"/>
                      </a:cubicBezTo>
                      <a:cubicBezTo>
                        <a:pt x="493" y="650"/>
                        <a:pt x="493" y="650"/>
                        <a:pt x="493" y="650"/>
                      </a:cubicBezTo>
                      <a:cubicBezTo>
                        <a:pt x="524" y="650"/>
                        <a:pt x="562" y="628"/>
                        <a:pt x="578" y="601"/>
                      </a:cubicBezTo>
                      <a:cubicBezTo>
                        <a:pt x="709" y="374"/>
                        <a:pt x="709" y="374"/>
                        <a:pt x="709" y="374"/>
                      </a:cubicBezTo>
                      <a:cubicBezTo>
                        <a:pt x="724" y="347"/>
                        <a:pt x="724" y="303"/>
                        <a:pt x="709" y="276"/>
                      </a:cubicBezTo>
                      <a:cubicBezTo>
                        <a:pt x="578" y="49"/>
                        <a:pt x="578" y="49"/>
                        <a:pt x="578" y="49"/>
                      </a:cubicBezTo>
                      <a:cubicBezTo>
                        <a:pt x="562" y="22"/>
                        <a:pt x="524" y="0"/>
                        <a:pt x="493" y="0"/>
                      </a:cubicBezTo>
                    </a:path>
                  </a:pathLst>
                </a:custGeom>
                <a:noFill/>
                <a:ln>
                  <a:noFill/>
                </a:ln>
              </p:spPr>
              <p:txBody>
                <a:bodyPr lIns="68580" tIns="34290" rIns="68580" bIns="34290" anchor="ctr"/>
                <a:lstStyle/>
                <a:p>
                  <a:pPr algn="ctr">
                    <a:defRPr/>
                  </a:pPr>
                  <a:r>
                    <a:rPr lang="zh-CN" altLang="en-US" sz="3200" kern="0" dirty="0">
                      <a:solidFill>
                        <a:schemeClr val="bg1">
                          <a:lumMod val="50000"/>
                        </a:schemeClr>
                      </a:solidFill>
                      <a:latin typeface="微软雅黑" panose="020B0503020204020204" pitchFamily="34" charset="-122"/>
                      <a:ea typeface="微软雅黑" panose="020B0503020204020204" pitchFamily="34" charset="-122"/>
                    </a:rPr>
                    <a:t>标题</a:t>
                  </a:r>
                  <a:endParaRPr lang="en-US" altLang="zh-CN" sz="3200" kern="0" dirty="0">
                    <a:solidFill>
                      <a:schemeClr val="bg1">
                        <a:lumMod val="50000"/>
                      </a:schemeClr>
                    </a:solidFill>
                    <a:latin typeface="微软雅黑" panose="020B0503020204020204" pitchFamily="34" charset="-122"/>
                    <a:ea typeface="微软雅黑" panose="020B0503020204020204" pitchFamily="34" charset="-122"/>
                  </a:endParaRPr>
                </a:p>
                <a:p>
                  <a:pPr algn="ctr">
                    <a:defRPr/>
                  </a:pPr>
                  <a:r>
                    <a:rPr lang="zh-CN" altLang="en-US" sz="3200" kern="0" dirty="0">
                      <a:solidFill>
                        <a:schemeClr val="bg1">
                          <a:lumMod val="50000"/>
                        </a:schemeClr>
                      </a:solidFill>
                      <a:latin typeface="微软雅黑" panose="020B0503020204020204" pitchFamily="34" charset="-122"/>
                      <a:ea typeface="微软雅黑" panose="020B0503020204020204" pitchFamily="34" charset="-122"/>
                    </a:rPr>
                    <a:t>文字</a:t>
                  </a:r>
                  <a:endParaRPr lang="zh-CN" altLang="en-US" sz="3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Freeform 13"/>
                <p:cNvSpPr/>
                <p:nvPr/>
              </p:nvSpPr>
              <p:spPr bwMode="auto">
                <a:xfrm rot="17971099">
                  <a:off x="2955782" y="1265698"/>
                  <a:ext cx="1746428" cy="763706"/>
                </a:xfrm>
                <a:custGeom>
                  <a:avLst/>
                  <a:gdLst>
                    <a:gd name="T0" fmla="*/ 1855 w 1855"/>
                    <a:gd name="T1" fmla="*/ 808 h 808"/>
                    <a:gd name="T2" fmla="*/ 473 w 1855"/>
                    <a:gd name="T3" fmla="*/ 0 h 808"/>
                    <a:gd name="T4" fmla="*/ 0 w 1855"/>
                    <a:gd name="T5" fmla="*/ 808 h 808"/>
                    <a:gd name="T6" fmla="*/ 1855 w 1855"/>
                    <a:gd name="T7" fmla="*/ 808 h 808"/>
                    <a:gd name="connsiteX0" fmla="*/ 9981 w 9981"/>
                    <a:gd name="connsiteY0" fmla="*/ 10024 h 10024"/>
                    <a:gd name="connsiteX1" fmla="*/ 2550 w 9981"/>
                    <a:gd name="connsiteY1" fmla="*/ 0 h 10024"/>
                    <a:gd name="connsiteX2" fmla="*/ 0 w 9981"/>
                    <a:gd name="connsiteY2" fmla="*/ 10000 h 10024"/>
                    <a:gd name="connsiteX3" fmla="*/ 9981 w 9981"/>
                    <a:gd name="connsiteY3" fmla="*/ 10024 h 10024"/>
                  </a:gdLst>
                  <a:ahLst/>
                  <a:cxnLst>
                    <a:cxn ang="0">
                      <a:pos x="connsiteX0" y="connsiteY0"/>
                    </a:cxn>
                    <a:cxn ang="0">
                      <a:pos x="connsiteX1" y="connsiteY1"/>
                    </a:cxn>
                    <a:cxn ang="0">
                      <a:pos x="connsiteX2" y="connsiteY2"/>
                    </a:cxn>
                    <a:cxn ang="0">
                      <a:pos x="connsiteX3" y="connsiteY3"/>
                    </a:cxn>
                  </a:cxnLst>
                  <a:rect l="l" t="t" r="r" b="b"/>
                  <a:pathLst>
                    <a:path w="9981" h="10024">
                      <a:moveTo>
                        <a:pt x="9981" y="10024"/>
                      </a:moveTo>
                      <a:lnTo>
                        <a:pt x="2550" y="0"/>
                      </a:lnTo>
                      <a:lnTo>
                        <a:pt x="0" y="10000"/>
                      </a:lnTo>
                      <a:lnTo>
                        <a:pt x="9981" y="10024"/>
                      </a:lnTo>
                      <a:close/>
                    </a:path>
                  </a:pathLst>
                </a:custGeom>
                <a:solidFill>
                  <a:schemeClr val="bg2">
                    <a:lumMod val="25000"/>
                  </a:schemeClr>
                </a:solidFill>
                <a:ln>
                  <a:noFill/>
                </a:ln>
              </p:spPr>
              <p:txBody>
                <a:bodyPr lIns="0" tIns="270000" rIns="243000" bIns="0"/>
                <a:lstStyle/>
                <a:p>
                  <a:pPr algn="ctr">
                    <a:defRPr/>
                  </a:pPr>
                  <a:endParaRPr lang="zh-CN" altLang="en-US" sz="2800" kern="0" dirty="0">
                    <a:solidFill>
                      <a:schemeClr val="bg1">
                        <a:lumMod val="50000"/>
                      </a:schemeClr>
                    </a:solidFill>
                    <a:latin typeface="Kozuka Mincho Pr6N H" panose="02020900000000000000" pitchFamily="18" charset="-128"/>
                    <a:ea typeface="Kozuka Mincho Pr6N H" panose="02020900000000000000" pitchFamily="18" charset="-128"/>
                  </a:endParaRPr>
                </a:p>
              </p:txBody>
            </p:sp>
            <p:grpSp>
              <p:nvGrpSpPr>
                <p:cNvPr id="40" name="组合 39"/>
                <p:cNvGrpSpPr/>
                <p:nvPr/>
              </p:nvGrpSpPr>
              <p:grpSpPr>
                <a:xfrm>
                  <a:off x="4360129" y="3530858"/>
                  <a:ext cx="307073" cy="237080"/>
                  <a:chOff x="7504113" y="1512888"/>
                  <a:chExt cx="215900" cy="166688"/>
                </a:xfrm>
                <a:solidFill>
                  <a:schemeClr val="accent2"/>
                </a:solidFill>
              </p:grpSpPr>
              <p:sp>
                <p:nvSpPr>
                  <p:cNvPr id="64" name="Freeform 26"/>
                  <p:cNvSpPr>
                    <a:spLocks noEditPoints="1"/>
                  </p:cNvSpPr>
                  <p:nvPr/>
                </p:nvSpPr>
                <p:spPr bwMode="auto">
                  <a:xfrm>
                    <a:off x="7504113" y="1512888"/>
                    <a:ext cx="215900" cy="166688"/>
                  </a:xfrm>
                  <a:custGeom>
                    <a:avLst/>
                    <a:gdLst>
                      <a:gd name="T0" fmla="*/ 27 w 273"/>
                      <a:gd name="T1" fmla="*/ 210 h 210"/>
                      <a:gd name="T2" fmla="*/ 22 w 273"/>
                      <a:gd name="T3" fmla="*/ 209 h 210"/>
                      <a:gd name="T4" fmla="*/ 11 w 273"/>
                      <a:gd name="T5" fmla="*/ 205 h 210"/>
                      <a:gd name="T6" fmla="*/ 7 w 273"/>
                      <a:gd name="T7" fmla="*/ 202 h 210"/>
                      <a:gd name="T8" fmla="*/ 1 w 273"/>
                      <a:gd name="T9" fmla="*/ 190 h 210"/>
                      <a:gd name="T10" fmla="*/ 0 w 273"/>
                      <a:gd name="T11" fmla="*/ 73 h 210"/>
                      <a:gd name="T12" fmla="*/ 1 w 273"/>
                      <a:gd name="T13" fmla="*/ 66 h 210"/>
                      <a:gd name="T14" fmla="*/ 7 w 273"/>
                      <a:gd name="T15" fmla="*/ 53 h 210"/>
                      <a:gd name="T16" fmla="*/ 16 w 273"/>
                      <a:gd name="T17" fmla="*/ 47 h 210"/>
                      <a:gd name="T18" fmla="*/ 30 w 273"/>
                      <a:gd name="T19" fmla="*/ 44 h 210"/>
                      <a:gd name="T20" fmla="*/ 75 w 273"/>
                      <a:gd name="T21" fmla="*/ 43 h 210"/>
                      <a:gd name="T22" fmla="*/ 79 w 273"/>
                      <a:gd name="T23" fmla="*/ 21 h 210"/>
                      <a:gd name="T24" fmla="*/ 87 w 273"/>
                      <a:gd name="T25" fmla="*/ 7 h 210"/>
                      <a:gd name="T26" fmla="*/ 95 w 273"/>
                      <a:gd name="T27" fmla="*/ 2 h 210"/>
                      <a:gd name="T28" fmla="*/ 101 w 273"/>
                      <a:gd name="T29" fmla="*/ 0 h 210"/>
                      <a:gd name="T30" fmla="*/ 174 w 273"/>
                      <a:gd name="T31" fmla="*/ 0 h 210"/>
                      <a:gd name="T32" fmla="*/ 189 w 273"/>
                      <a:gd name="T33" fmla="*/ 4 h 210"/>
                      <a:gd name="T34" fmla="*/ 199 w 273"/>
                      <a:gd name="T35" fmla="*/ 15 h 210"/>
                      <a:gd name="T36" fmla="*/ 204 w 273"/>
                      <a:gd name="T37" fmla="*/ 29 h 210"/>
                      <a:gd name="T38" fmla="*/ 245 w 273"/>
                      <a:gd name="T39" fmla="*/ 43 h 210"/>
                      <a:gd name="T40" fmla="*/ 252 w 273"/>
                      <a:gd name="T41" fmla="*/ 44 h 210"/>
                      <a:gd name="T42" fmla="*/ 263 w 273"/>
                      <a:gd name="T43" fmla="*/ 49 h 210"/>
                      <a:gd name="T44" fmla="*/ 269 w 273"/>
                      <a:gd name="T45" fmla="*/ 58 h 210"/>
                      <a:gd name="T46" fmla="*/ 273 w 273"/>
                      <a:gd name="T47" fmla="*/ 70 h 210"/>
                      <a:gd name="T48" fmla="*/ 273 w 273"/>
                      <a:gd name="T49" fmla="*/ 183 h 210"/>
                      <a:gd name="T50" fmla="*/ 271 w 273"/>
                      <a:gd name="T51" fmla="*/ 189 h 210"/>
                      <a:gd name="T52" fmla="*/ 267 w 273"/>
                      <a:gd name="T53" fmla="*/ 199 h 210"/>
                      <a:gd name="T54" fmla="*/ 259 w 273"/>
                      <a:gd name="T55" fmla="*/ 206 h 210"/>
                      <a:gd name="T56" fmla="*/ 245 w 273"/>
                      <a:gd name="T57" fmla="*/ 210 h 210"/>
                      <a:gd name="T58" fmla="*/ 245 w 273"/>
                      <a:gd name="T59" fmla="*/ 210 h 210"/>
                      <a:gd name="T60" fmla="*/ 15 w 273"/>
                      <a:gd name="T61" fmla="*/ 183 h 210"/>
                      <a:gd name="T62" fmla="*/ 16 w 273"/>
                      <a:gd name="T63" fmla="*/ 189 h 210"/>
                      <a:gd name="T64" fmla="*/ 17 w 273"/>
                      <a:gd name="T65" fmla="*/ 193 h 210"/>
                      <a:gd name="T66" fmla="*/ 27 w 273"/>
                      <a:gd name="T67" fmla="*/ 195 h 210"/>
                      <a:gd name="T68" fmla="*/ 245 w 273"/>
                      <a:gd name="T69" fmla="*/ 195 h 210"/>
                      <a:gd name="T70" fmla="*/ 252 w 273"/>
                      <a:gd name="T71" fmla="*/ 193 h 210"/>
                      <a:gd name="T72" fmla="*/ 258 w 273"/>
                      <a:gd name="T73" fmla="*/ 186 h 210"/>
                      <a:gd name="T74" fmla="*/ 258 w 273"/>
                      <a:gd name="T75" fmla="*/ 71 h 210"/>
                      <a:gd name="T76" fmla="*/ 258 w 273"/>
                      <a:gd name="T77" fmla="*/ 67 h 210"/>
                      <a:gd name="T78" fmla="*/ 252 w 273"/>
                      <a:gd name="T79" fmla="*/ 59 h 210"/>
                      <a:gd name="T80" fmla="*/ 245 w 273"/>
                      <a:gd name="T81" fmla="*/ 58 h 210"/>
                      <a:gd name="T82" fmla="*/ 194 w 273"/>
                      <a:gd name="T83" fmla="*/ 51 h 210"/>
                      <a:gd name="T84" fmla="*/ 194 w 273"/>
                      <a:gd name="T85" fmla="*/ 44 h 210"/>
                      <a:gd name="T86" fmla="*/ 188 w 273"/>
                      <a:gd name="T87" fmla="*/ 26 h 210"/>
                      <a:gd name="T88" fmla="*/ 181 w 273"/>
                      <a:gd name="T89" fmla="*/ 17 h 210"/>
                      <a:gd name="T90" fmla="*/ 101 w 273"/>
                      <a:gd name="T91" fmla="*/ 15 h 210"/>
                      <a:gd name="T92" fmla="*/ 99 w 273"/>
                      <a:gd name="T93" fmla="*/ 17 h 210"/>
                      <a:gd name="T94" fmla="*/ 93 w 273"/>
                      <a:gd name="T95" fmla="*/ 26 h 210"/>
                      <a:gd name="T96" fmla="*/ 90 w 273"/>
                      <a:gd name="T97" fmla="*/ 40 h 210"/>
                      <a:gd name="T98" fmla="*/ 90 w 273"/>
                      <a:gd name="T99" fmla="*/ 58 h 210"/>
                      <a:gd name="T100" fmla="*/ 30 w 273"/>
                      <a:gd name="T101" fmla="*/ 58 h 210"/>
                      <a:gd name="T102" fmla="*/ 22 w 273"/>
                      <a:gd name="T103" fmla="*/ 60 h 210"/>
                      <a:gd name="T104" fmla="*/ 16 w 273"/>
                      <a:gd name="T105" fmla="*/ 64 h 210"/>
                      <a:gd name="T106" fmla="*/ 15 w 273"/>
                      <a:gd name="T107" fmla="*/ 73 h 210"/>
                      <a:gd name="T108" fmla="*/ 15 w 273"/>
                      <a:gd name="T109" fmla="*/ 18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10">
                        <a:moveTo>
                          <a:pt x="245" y="210"/>
                        </a:moveTo>
                        <a:lnTo>
                          <a:pt x="27" y="210"/>
                        </a:lnTo>
                        <a:lnTo>
                          <a:pt x="27" y="210"/>
                        </a:lnTo>
                        <a:lnTo>
                          <a:pt x="22" y="209"/>
                        </a:lnTo>
                        <a:lnTo>
                          <a:pt x="16" y="208"/>
                        </a:lnTo>
                        <a:lnTo>
                          <a:pt x="11" y="205"/>
                        </a:lnTo>
                        <a:lnTo>
                          <a:pt x="7" y="202"/>
                        </a:lnTo>
                        <a:lnTo>
                          <a:pt x="7" y="202"/>
                        </a:lnTo>
                        <a:lnTo>
                          <a:pt x="2" y="195"/>
                        </a:lnTo>
                        <a:lnTo>
                          <a:pt x="1" y="190"/>
                        </a:lnTo>
                        <a:lnTo>
                          <a:pt x="0" y="182"/>
                        </a:lnTo>
                        <a:lnTo>
                          <a:pt x="0" y="73"/>
                        </a:lnTo>
                        <a:lnTo>
                          <a:pt x="0" y="73"/>
                        </a:lnTo>
                        <a:lnTo>
                          <a:pt x="1" y="66"/>
                        </a:lnTo>
                        <a:lnTo>
                          <a:pt x="4" y="59"/>
                        </a:lnTo>
                        <a:lnTo>
                          <a:pt x="7" y="53"/>
                        </a:lnTo>
                        <a:lnTo>
                          <a:pt x="11" y="49"/>
                        </a:lnTo>
                        <a:lnTo>
                          <a:pt x="16" y="47"/>
                        </a:lnTo>
                        <a:lnTo>
                          <a:pt x="20" y="45"/>
                        </a:lnTo>
                        <a:lnTo>
                          <a:pt x="30" y="44"/>
                        </a:lnTo>
                        <a:lnTo>
                          <a:pt x="75" y="43"/>
                        </a:lnTo>
                        <a:lnTo>
                          <a:pt x="75" y="43"/>
                        </a:lnTo>
                        <a:lnTo>
                          <a:pt x="76" y="30"/>
                        </a:lnTo>
                        <a:lnTo>
                          <a:pt x="79" y="21"/>
                        </a:lnTo>
                        <a:lnTo>
                          <a:pt x="83" y="12"/>
                        </a:lnTo>
                        <a:lnTo>
                          <a:pt x="87" y="7"/>
                        </a:lnTo>
                        <a:lnTo>
                          <a:pt x="91" y="4"/>
                        </a:lnTo>
                        <a:lnTo>
                          <a:pt x="95" y="2"/>
                        </a:lnTo>
                        <a:lnTo>
                          <a:pt x="99" y="0"/>
                        </a:lnTo>
                        <a:lnTo>
                          <a:pt x="101" y="0"/>
                        </a:lnTo>
                        <a:lnTo>
                          <a:pt x="174" y="0"/>
                        </a:lnTo>
                        <a:lnTo>
                          <a:pt x="174" y="0"/>
                        </a:lnTo>
                        <a:lnTo>
                          <a:pt x="183" y="2"/>
                        </a:lnTo>
                        <a:lnTo>
                          <a:pt x="189" y="4"/>
                        </a:lnTo>
                        <a:lnTo>
                          <a:pt x="195" y="10"/>
                        </a:lnTo>
                        <a:lnTo>
                          <a:pt x="199" y="15"/>
                        </a:lnTo>
                        <a:lnTo>
                          <a:pt x="203" y="22"/>
                        </a:lnTo>
                        <a:lnTo>
                          <a:pt x="204" y="29"/>
                        </a:lnTo>
                        <a:lnTo>
                          <a:pt x="207" y="43"/>
                        </a:lnTo>
                        <a:lnTo>
                          <a:pt x="245" y="43"/>
                        </a:lnTo>
                        <a:lnTo>
                          <a:pt x="245" y="43"/>
                        </a:lnTo>
                        <a:lnTo>
                          <a:pt x="252" y="44"/>
                        </a:lnTo>
                        <a:lnTo>
                          <a:pt x="258" y="45"/>
                        </a:lnTo>
                        <a:lnTo>
                          <a:pt x="263" y="49"/>
                        </a:lnTo>
                        <a:lnTo>
                          <a:pt x="266" y="53"/>
                        </a:lnTo>
                        <a:lnTo>
                          <a:pt x="269" y="58"/>
                        </a:lnTo>
                        <a:lnTo>
                          <a:pt x="271" y="62"/>
                        </a:lnTo>
                        <a:lnTo>
                          <a:pt x="273" y="70"/>
                        </a:lnTo>
                        <a:lnTo>
                          <a:pt x="273" y="70"/>
                        </a:lnTo>
                        <a:lnTo>
                          <a:pt x="273" y="183"/>
                        </a:lnTo>
                        <a:lnTo>
                          <a:pt x="273" y="183"/>
                        </a:lnTo>
                        <a:lnTo>
                          <a:pt x="271" y="189"/>
                        </a:lnTo>
                        <a:lnTo>
                          <a:pt x="270" y="195"/>
                        </a:lnTo>
                        <a:lnTo>
                          <a:pt x="267" y="199"/>
                        </a:lnTo>
                        <a:lnTo>
                          <a:pt x="263" y="204"/>
                        </a:lnTo>
                        <a:lnTo>
                          <a:pt x="259" y="206"/>
                        </a:lnTo>
                        <a:lnTo>
                          <a:pt x="254" y="208"/>
                        </a:lnTo>
                        <a:lnTo>
                          <a:pt x="245" y="210"/>
                        </a:lnTo>
                        <a:lnTo>
                          <a:pt x="245" y="210"/>
                        </a:lnTo>
                        <a:lnTo>
                          <a:pt x="245" y="210"/>
                        </a:lnTo>
                        <a:close/>
                        <a:moveTo>
                          <a:pt x="15" y="183"/>
                        </a:moveTo>
                        <a:lnTo>
                          <a:pt x="15" y="183"/>
                        </a:lnTo>
                        <a:lnTo>
                          <a:pt x="15" y="186"/>
                        </a:lnTo>
                        <a:lnTo>
                          <a:pt x="16" y="189"/>
                        </a:lnTo>
                        <a:lnTo>
                          <a:pt x="17" y="193"/>
                        </a:lnTo>
                        <a:lnTo>
                          <a:pt x="17" y="193"/>
                        </a:lnTo>
                        <a:lnTo>
                          <a:pt x="22" y="194"/>
                        </a:lnTo>
                        <a:lnTo>
                          <a:pt x="27" y="195"/>
                        </a:lnTo>
                        <a:lnTo>
                          <a:pt x="245" y="195"/>
                        </a:lnTo>
                        <a:lnTo>
                          <a:pt x="245" y="195"/>
                        </a:lnTo>
                        <a:lnTo>
                          <a:pt x="248" y="194"/>
                        </a:lnTo>
                        <a:lnTo>
                          <a:pt x="252" y="193"/>
                        </a:lnTo>
                        <a:lnTo>
                          <a:pt x="256" y="189"/>
                        </a:lnTo>
                        <a:lnTo>
                          <a:pt x="258" y="186"/>
                        </a:lnTo>
                        <a:lnTo>
                          <a:pt x="258" y="183"/>
                        </a:lnTo>
                        <a:lnTo>
                          <a:pt x="258" y="71"/>
                        </a:lnTo>
                        <a:lnTo>
                          <a:pt x="258" y="71"/>
                        </a:lnTo>
                        <a:lnTo>
                          <a:pt x="258" y="67"/>
                        </a:lnTo>
                        <a:lnTo>
                          <a:pt x="256" y="63"/>
                        </a:lnTo>
                        <a:lnTo>
                          <a:pt x="252" y="59"/>
                        </a:lnTo>
                        <a:lnTo>
                          <a:pt x="249" y="58"/>
                        </a:lnTo>
                        <a:lnTo>
                          <a:pt x="245" y="58"/>
                        </a:lnTo>
                        <a:lnTo>
                          <a:pt x="194" y="58"/>
                        </a:lnTo>
                        <a:lnTo>
                          <a:pt x="194" y="51"/>
                        </a:lnTo>
                        <a:lnTo>
                          <a:pt x="194" y="51"/>
                        </a:lnTo>
                        <a:lnTo>
                          <a:pt x="194" y="44"/>
                        </a:lnTo>
                        <a:lnTo>
                          <a:pt x="191" y="33"/>
                        </a:lnTo>
                        <a:lnTo>
                          <a:pt x="188" y="26"/>
                        </a:lnTo>
                        <a:lnTo>
                          <a:pt x="185" y="21"/>
                        </a:lnTo>
                        <a:lnTo>
                          <a:pt x="181" y="17"/>
                        </a:lnTo>
                        <a:lnTo>
                          <a:pt x="174" y="15"/>
                        </a:lnTo>
                        <a:lnTo>
                          <a:pt x="101" y="15"/>
                        </a:lnTo>
                        <a:lnTo>
                          <a:pt x="101" y="15"/>
                        </a:lnTo>
                        <a:lnTo>
                          <a:pt x="99" y="17"/>
                        </a:lnTo>
                        <a:lnTo>
                          <a:pt x="95" y="22"/>
                        </a:lnTo>
                        <a:lnTo>
                          <a:pt x="93" y="26"/>
                        </a:lnTo>
                        <a:lnTo>
                          <a:pt x="91" y="32"/>
                        </a:lnTo>
                        <a:lnTo>
                          <a:pt x="90" y="40"/>
                        </a:lnTo>
                        <a:lnTo>
                          <a:pt x="90" y="51"/>
                        </a:lnTo>
                        <a:lnTo>
                          <a:pt x="90" y="58"/>
                        </a:lnTo>
                        <a:lnTo>
                          <a:pt x="30" y="58"/>
                        </a:lnTo>
                        <a:lnTo>
                          <a:pt x="30" y="58"/>
                        </a:lnTo>
                        <a:lnTo>
                          <a:pt x="27" y="59"/>
                        </a:lnTo>
                        <a:lnTo>
                          <a:pt x="22" y="60"/>
                        </a:lnTo>
                        <a:lnTo>
                          <a:pt x="19" y="62"/>
                        </a:lnTo>
                        <a:lnTo>
                          <a:pt x="16" y="64"/>
                        </a:lnTo>
                        <a:lnTo>
                          <a:pt x="15" y="68"/>
                        </a:lnTo>
                        <a:lnTo>
                          <a:pt x="15" y="73"/>
                        </a:lnTo>
                        <a:lnTo>
                          <a:pt x="15" y="183"/>
                        </a:lnTo>
                        <a:lnTo>
                          <a:pt x="15" y="183"/>
                        </a:lnTo>
                        <a:lnTo>
                          <a:pt x="15" y="18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65" name="Freeform 27"/>
                  <p:cNvSpPr>
                    <a:spLocks noEditPoints="1"/>
                  </p:cNvSpPr>
                  <p:nvPr/>
                </p:nvSpPr>
                <p:spPr bwMode="auto">
                  <a:xfrm>
                    <a:off x="7564438" y="1563688"/>
                    <a:ext cx="93663" cy="95250"/>
                  </a:xfrm>
                  <a:custGeom>
                    <a:avLst/>
                    <a:gdLst>
                      <a:gd name="T0" fmla="*/ 59 w 119"/>
                      <a:gd name="T1" fmla="*/ 119 h 119"/>
                      <a:gd name="T2" fmla="*/ 36 w 119"/>
                      <a:gd name="T3" fmla="*/ 115 h 119"/>
                      <a:gd name="T4" fmla="*/ 18 w 119"/>
                      <a:gd name="T5" fmla="*/ 101 h 119"/>
                      <a:gd name="T6" fmla="*/ 4 w 119"/>
                      <a:gd name="T7" fmla="*/ 82 h 119"/>
                      <a:gd name="T8" fmla="*/ 0 w 119"/>
                      <a:gd name="T9" fmla="*/ 60 h 119"/>
                      <a:gd name="T10" fmla="*/ 1 w 119"/>
                      <a:gd name="T11" fmla="*/ 48 h 119"/>
                      <a:gd name="T12" fmla="*/ 10 w 119"/>
                      <a:gd name="T13" fmla="*/ 26 h 119"/>
                      <a:gd name="T14" fmla="*/ 26 w 119"/>
                      <a:gd name="T15" fmla="*/ 11 h 119"/>
                      <a:gd name="T16" fmla="*/ 48 w 119"/>
                      <a:gd name="T17" fmla="*/ 2 h 119"/>
                      <a:gd name="T18" fmla="*/ 59 w 119"/>
                      <a:gd name="T19" fmla="*/ 0 h 119"/>
                      <a:gd name="T20" fmla="*/ 82 w 119"/>
                      <a:gd name="T21" fmla="*/ 6 h 119"/>
                      <a:gd name="T22" fmla="*/ 101 w 119"/>
                      <a:gd name="T23" fmla="*/ 18 h 119"/>
                      <a:gd name="T24" fmla="*/ 113 w 119"/>
                      <a:gd name="T25" fmla="*/ 37 h 119"/>
                      <a:gd name="T26" fmla="*/ 119 w 119"/>
                      <a:gd name="T27" fmla="*/ 60 h 119"/>
                      <a:gd name="T28" fmla="*/ 118 w 119"/>
                      <a:gd name="T29" fmla="*/ 71 h 119"/>
                      <a:gd name="T30" fmla="*/ 108 w 119"/>
                      <a:gd name="T31" fmla="*/ 93 h 119"/>
                      <a:gd name="T32" fmla="*/ 93 w 119"/>
                      <a:gd name="T33" fmla="*/ 109 h 119"/>
                      <a:gd name="T34" fmla="*/ 71 w 119"/>
                      <a:gd name="T35" fmla="*/ 118 h 119"/>
                      <a:gd name="T36" fmla="*/ 59 w 119"/>
                      <a:gd name="T37" fmla="*/ 119 h 119"/>
                      <a:gd name="T38" fmla="*/ 59 w 119"/>
                      <a:gd name="T39" fmla="*/ 17 h 119"/>
                      <a:gd name="T40" fmla="*/ 42 w 119"/>
                      <a:gd name="T41" fmla="*/ 19 h 119"/>
                      <a:gd name="T42" fmla="*/ 29 w 119"/>
                      <a:gd name="T43" fmla="*/ 29 h 119"/>
                      <a:gd name="T44" fmla="*/ 19 w 119"/>
                      <a:gd name="T45" fmla="*/ 43 h 119"/>
                      <a:gd name="T46" fmla="*/ 15 w 119"/>
                      <a:gd name="T47" fmla="*/ 60 h 119"/>
                      <a:gd name="T48" fmla="*/ 17 w 119"/>
                      <a:gd name="T49" fmla="*/ 69 h 119"/>
                      <a:gd name="T50" fmla="*/ 23 w 119"/>
                      <a:gd name="T51" fmla="*/ 84 h 119"/>
                      <a:gd name="T52" fmla="*/ 34 w 119"/>
                      <a:gd name="T53" fmla="*/ 96 h 119"/>
                      <a:gd name="T54" fmla="*/ 51 w 119"/>
                      <a:gd name="T55" fmla="*/ 103 h 119"/>
                      <a:gd name="T56" fmla="*/ 59 w 119"/>
                      <a:gd name="T57" fmla="*/ 104 h 119"/>
                      <a:gd name="T58" fmla="*/ 77 w 119"/>
                      <a:gd name="T59" fmla="*/ 100 h 119"/>
                      <a:gd name="T60" fmla="*/ 90 w 119"/>
                      <a:gd name="T61" fmla="*/ 90 h 119"/>
                      <a:gd name="T62" fmla="*/ 100 w 119"/>
                      <a:gd name="T63" fmla="*/ 77 h 119"/>
                      <a:gd name="T64" fmla="*/ 102 w 119"/>
                      <a:gd name="T65" fmla="*/ 60 h 119"/>
                      <a:gd name="T66" fmla="*/ 102 w 119"/>
                      <a:gd name="T67" fmla="*/ 51 h 119"/>
                      <a:gd name="T68" fmla="*/ 96 w 119"/>
                      <a:gd name="T69" fmla="*/ 36 h 119"/>
                      <a:gd name="T70" fmla="*/ 83 w 119"/>
                      <a:gd name="T71" fmla="*/ 24 h 119"/>
                      <a:gd name="T72" fmla="*/ 68 w 119"/>
                      <a:gd name="T73" fmla="*/ 17 h 119"/>
                      <a:gd name="T74" fmla="*/ 59 w 119"/>
                      <a:gd name="T75" fmla="*/ 1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19">
                        <a:moveTo>
                          <a:pt x="59" y="119"/>
                        </a:moveTo>
                        <a:lnTo>
                          <a:pt x="59" y="119"/>
                        </a:lnTo>
                        <a:lnTo>
                          <a:pt x="48" y="118"/>
                        </a:lnTo>
                        <a:lnTo>
                          <a:pt x="36" y="115"/>
                        </a:lnTo>
                        <a:lnTo>
                          <a:pt x="26" y="109"/>
                        </a:lnTo>
                        <a:lnTo>
                          <a:pt x="18" y="101"/>
                        </a:lnTo>
                        <a:lnTo>
                          <a:pt x="10" y="93"/>
                        </a:lnTo>
                        <a:lnTo>
                          <a:pt x="4" y="82"/>
                        </a:lnTo>
                        <a:lnTo>
                          <a:pt x="1" y="71"/>
                        </a:lnTo>
                        <a:lnTo>
                          <a:pt x="0" y="60"/>
                        </a:lnTo>
                        <a:lnTo>
                          <a:pt x="0" y="60"/>
                        </a:lnTo>
                        <a:lnTo>
                          <a:pt x="1" y="48"/>
                        </a:lnTo>
                        <a:lnTo>
                          <a:pt x="4" y="37"/>
                        </a:lnTo>
                        <a:lnTo>
                          <a:pt x="10" y="26"/>
                        </a:lnTo>
                        <a:lnTo>
                          <a:pt x="18" y="18"/>
                        </a:lnTo>
                        <a:lnTo>
                          <a:pt x="26" y="11"/>
                        </a:lnTo>
                        <a:lnTo>
                          <a:pt x="36" y="6"/>
                        </a:lnTo>
                        <a:lnTo>
                          <a:pt x="48" y="2"/>
                        </a:lnTo>
                        <a:lnTo>
                          <a:pt x="59" y="0"/>
                        </a:lnTo>
                        <a:lnTo>
                          <a:pt x="59" y="0"/>
                        </a:lnTo>
                        <a:lnTo>
                          <a:pt x="71" y="2"/>
                        </a:lnTo>
                        <a:lnTo>
                          <a:pt x="82" y="6"/>
                        </a:lnTo>
                        <a:lnTo>
                          <a:pt x="93" y="11"/>
                        </a:lnTo>
                        <a:lnTo>
                          <a:pt x="101" y="18"/>
                        </a:lnTo>
                        <a:lnTo>
                          <a:pt x="108" y="26"/>
                        </a:lnTo>
                        <a:lnTo>
                          <a:pt x="113" y="37"/>
                        </a:lnTo>
                        <a:lnTo>
                          <a:pt x="118" y="48"/>
                        </a:lnTo>
                        <a:lnTo>
                          <a:pt x="119" y="60"/>
                        </a:lnTo>
                        <a:lnTo>
                          <a:pt x="119" y="60"/>
                        </a:lnTo>
                        <a:lnTo>
                          <a:pt x="118" y="71"/>
                        </a:lnTo>
                        <a:lnTo>
                          <a:pt x="113" y="82"/>
                        </a:lnTo>
                        <a:lnTo>
                          <a:pt x="108" y="93"/>
                        </a:lnTo>
                        <a:lnTo>
                          <a:pt x="101" y="101"/>
                        </a:lnTo>
                        <a:lnTo>
                          <a:pt x="93" y="109"/>
                        </a:lnTo>
                        <a:lnTo>
                          <a:pt x="82" y="115"/>
                        </a:lnTo>
                        <a:lnTo>
                          <a:pt x="71" y="118"/>
                        </a:lnTo>
                        <a:lnTo>
                          <a:pt x="59" y="119"/>
                        </a:lnTo>
                        <a:lnTo>
                          <a:pt x="59" y="119"/>
                        </a:lnTo>
                        <a:close/>
                        <a:moveTo>
                          <a:pt x="59" y="17"/>
                        </a:moveTo>
                        <a:lnTo>
                          <a:pt x="59" y="17"/>
                        </a:lnTo>
                        <a:lnTo>
                          <a:pt x="51" y="17"/>
                        </a:lnTo>
                        <a:lnTo>
                          <a:pt x="42" y="19"/>
                        </a:lnTo>
                        <a:lnTo>
                          <a:pt x="34" y="24"/>
                        </a:lnTo>
                        <a:lnTo>
                          <a:pt x="29" y="29"/>
                        </a:lnTo>
                        <a:lnTo>
                          <a:pt x="23" y="36"/>
                        </a:lnTo>
                        <a:lnTo>
                          <a:pt x="19" y="43"/>
                        </a:lnTo>
                        <a:lnTo>
                          <a:pt x="17" y="51"/>
                        </a:lnTo>
                        <a:lnTo>
                          <a:pt x="15" y="60"/>
                        </a:lnTo>
                        <a:lnTo>
                          <a:pt x="15" y="60"/>
                        </a:lnTo>
                        <a:lnTo>
                          <a:pt x="17" y="69"/>
                        </a:lnTo>
                        <a:lnTo>
                          <a:pt x="19" y="77"/>
                        </a:lnTo>
                        <a:lnTo>
                          <a:pt x="23" y="84"/>
                        </a:lnTo>
                        <a:lnTo>
                          <a:pt x="29" y="90"/>
                        </a:lnTo>
                        <a:lnTo>
                          <a:pt x="34" y="96"/>
                        </a:lnTo>
                        <a:lnTo>
                          <a:pt x="42" y="100"/>
                        </a:lnTo>
                        <a:lnTo>
                          <a:pt x="51" y="103"/>
                        </a:lnTo>
                        <a:lnTo>
                          <a:pt x="59" y="104"/>
                        </a:lnTo>
                        <a:lnTo>
                          <a:pt x="59" y="104"/>
                        </a:lnTo>
                        <a:lnTo>
                          <a:pt x="68" y="103"/>
                        </a:lnTo>
                        <a:lnTo>
                          <a:pt x="77" y="100"/>
                        </a:lnTo>
                        <a:lnTo>
                          <a:pt x="83" y="96"/>
                        </a:lnTo>
                        <a:lnTo>
                          <a:pt x="90" y="90"/>
                        </a:lnTo>
                        <a:lnTo>
                          <a:pt x="96" y="84"/>
                        </a:lnTo>
                        <a:lnTo>
                          <a:pt x="100" y="77"/>
                        </a:lnTo>
                        <a:lnTo>
                          <a:pt x="102" y="69"/>
                        </a:lnTo>
                        <a:lnTo>
                          <a:pt x="102" y="60"/>
                        </a:lnTo>
                        <a:lnTo>
                          <a:pt x="102" y="60"/>
                        </a:lnTo>
                        <a:lnTo>
                          <a:pt x="102" y="51"/>
                        </a:lnTo>
                        <a:lnTo>
                          <a:pt x="100" y="43"/>
                        </a:lnTo>
                        <a:lnTo>
                          <a:pt x="96" y="36"/>
                        </a:lnTo>
                        <a:lnTo>
                          <a:pt x="90" y="29"/>
                        </a:lnTo>
                        <a:lnTo>
                          <a:pt x="83" y="24"/>
                        </a:lnTo>
                        <a:lnTo>
                          <a:pt x="77" y="19"/>
                        </a:lnTo>
                        <a:lnTo>
                          <a:pt x="68" y="17"/>
                        </a:lnTo>
                        <a:lnTo>
                          <a:pt x="59" y="17"/>
                        </a:lnTo>
                        <a:lnTo>
                          <a:pt x="59" y="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66" name="Freeform 28"/>
                  <p:cNvSpPr/>
                  <p:nvPr/>
                </p:nvSpPr>
                <p:spPr bwMode="auto">
                  <a:xfrm>
                    <a:off x="7672388" y="1573213"/>
                    <a:ext cx="19050" cy="19050"/>
                  </a:xfrm>
                  <a:custGeom>
                    <a:avLst/>
                    <a:gdLst>
                      <a:gd name="T0" fmla="*/ 12 w 23"/>
                      <a:gd name="T1" fmla="*/ 23 h 23"/>
                      <a:gd name="T2" fmla="*/ 12 w 23"/>
                      <a:gd name="T3" fmla="*/ 23 h 23"/>
                      <a:gd name="T4" fmla="*/ 6 w 23"/>
                      <a:gd name="T5" fmla="*/ 21 h 23"/>
                      <a:gd name="T6" fmla="*/ 2 w 23"/>
                      <a:gd name="T7" fmla="*/ 20 h 23"/>
                      <a:gd name="T8" fmla="*/ 1 w 23"/>
                      <a:gd name="T9" fmla="*/ 16 h 23"/>
                      <a:gd name="T10" fmla="*/ 0 w 23"/>
                      <a:gd name="T11" fmla="*/ 11 h 23"/>
                      <a:gd name="T12" fmla="*/ 0 w 23"/>
                      <a:gd name="T13" fmla="*/ 11 h 23"/>
                      <a:gd name="T14" fmla="*/ 1 w 23"/>
                      <a:gd name="T15" fmla="*/ 6 h 23"/>
                      <a:gd name="T16" fmla="*/ 2 w 23"/>
                      <a:gd name="T17" fmla="*/ 2 h 23"/>
                      <a:gd name="T18" fmla="*/ 6 w 23"/>
                      <a:gd name="T19" fmla="*/ 1 h 23"/>
                      <a:gd name="T20" fmla="*/ 12 w 23"/>
                      <a:gd name="T21" fmla="*/ 0 h 23"/>
                      <a:gd name="T22" fmla="*/ 12 w 23"/>
                      <a:gd name="T23" fmla="*/ 0 h 23"/>
                      <a:gd name="T24" fmla="*/ 16 w 23"/>
                      <a:gd name="T25" fmla="*/ 1 h 23"/>
                      <a:gd name="T26" fmla="*/ 20 w 23"/>
                      <a:gd name="T27" fmla="*/ 2 h 23"/>
                      <a:gd name="T28" fmla="*/ 21 w 23"/>
                      <a:gd name="T29" fmla="*/ 6 h 23"/>
                      <a:gd name="T30" fmla="*/ 23 w 23"/>
                      <a:gd name="T31" fmla="*/ 11 h 23"/>
                      <a:gd name="T32" fmla="*/ 23 w 23"/>
                      <a:gd name="T33" fmla="*/ 11 h 23"/>
                      <a:gd name="T34" fmla="*/ 21 w 23"/>
                      <a:gd name="T35" fmla="*/ 16 h 23"/>
                      <a:gd name="T36" fmla="*/ 20 w 23"/>
                      <a:gd name="T37" fmla="*/ 20 h 23"/>
                      <a:gd name="T38" fmla="*/ 16 w 23"/>
                      <a:gd name="T39" fmla="*/ 21 h 23"/>
                      <a:gd name="T40" fmla="*/ 12 w 23"/>
                      <a:gd name="T41" fmla="*/ 23 h 23"/>
                      <a:gd name="T42" fmla="*/ 12 w 23"/>
                      <a:gd name="T4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2" y="23"/>
                        </a:moveTo>
                        <a:lnTo>
                          <a:pt x="12" y="23"/>
                        </a:lnTo>
                        <a:lnTo>
                          <a:pt x="6" y="21"/>
                        </a:lnTo>
                        <a:lnTo>
                          <a:pt x="2" y="20"/>
                        </a:lnTo>
                        <a:lnTo>
                          <a:pt x="1" y="16"/>
                        </a:lnTo>
                        <a:lnTo>
                          <a:pt x="0" y="11"/>
                        </a:lnTo>
                        <a:lnTo>
                          <a:pt x="0" y="11"/>
                        </a:lnTo>
                        <a:lnTo>
                          <a:pt x="1" y="6"/>
                        </a:lnTo>
                        <a:lnTo>
                          <a:pt x="2" y="2"/>
                        </a:lnTo>
                        <a:lnTo>
                          <a:pt x="6" y="1"/>
                        </a:lnTo>
                        <a:lnTo>
                          <a:pt x="12" y="0"/>
                        </a:lnTo>
                        <a:lnTo>
                          <a:pt x="12" y="0"/>
                        </a:lnTo>
                        <a:lnTo>
                          <a:pt x="16" y="1"/>
                        </a:lnTo>
                        <a:lnTo>
                          <a:pt x="20" y="2"/>
                        </a:lnTo>
                        <a:lnTo>
                          <a:pt x="21" y="6"/>
                        </a:lnTo>
                        <a:lnTo>
                          <a:pt x="23" y="11"/>
                        </a:lnTo>
                        <a:lnTo>
                          <a:pt x="23" y="11"/>
                        </a:lnTo>
                        <a:lnTo>
                          <a:pt x="21" y="16"/>
                        </a:lnTo>
                        <a:lnTo>
                          <a:pt x="20" y="20"/>
                        </a:lnTo>
                        <a:lnTo>
                          <a:pt x="16" y="21"/>
                        </a:lnTo>
                        <a:lnTo>
                          <a:pt x="12" y="23"/>
                        </a:lnTo>
                        <a:lnTo>
                          <a:pt x="1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grpSp>
            <p:grpSp>
              <p:nvGrpSpPr>
                <p:cNvPr id="41" name="组合 40"/>
                <p:cNvGrpSpPr/>
                <p:nvPr/>
              </p:nvGrpSpPr>
              <p:grpSpPr>
                <a:xfrm>
                  <a:off x="5524115" y="2028034"/>
                  <a:ext cx="176117" cy="307073"/>
                  <a:chOff x="5816601" y="1463675"/>
                  <a:chExt cx="123825" cy="215900"/>
                </a:xfrm>
                <a:solidFill>
                  <a:schemeClr val="accent2"/>
                </a:solidFill>
              </p:grpSpPr>
              <p:sp>
                <p:nvSpPr>
                  <p:cNvPr id="62" name="Freeform 52"/>
                  <p:cNvSpPr/>
                  <p:nvPr/>
                </p:nvSpPr>
                <p:spPr bwMode="auto">
                  <a:xfrm>
                    <a:off x="5861051" y="1600200"/>
                    <a:ext cx="34925" cy="34925"/>
                  </a:xfrm>
                  <a:custGeom>
                    <a:avLst/>
                    <a:gdLst>
                      <a:gd name="T0" fmla="*/ 23 w 45"/>
                      <a:gd name="T1" fmla="*/ 0 h 45"/>
                      <a:gd name="T2" fmla="*/ 23 w 45"/>
                      <a:gd name="T3" fmla="*/ 0 h 45"/>
                      <a:gd name="T4" fmla="*/ 18 w 45"/>
                      <a:gd name="T5" fmla="*/ 2 h 45"/>
                      <a:gd name="T6" fmla="*/ 14 w 45"/>
                      <a:gd name="T7" fmla="*/ 3 h 45"/>
                      <a:gd name="T8" fmla="*/ 11 w 45"/>
                      <a:gd name="T9" fmla="*/ 4 h 45"/>
                      <a:gd name="T10" fmla="*/ 7 w 45"/>
                      <a:gd name="T11" fmla="*/ 7 h 45"/>
                      <a:gd name="T12" fmla="*/ 4 w 45"/>
                      <a:gd name="T13" fmla="*/ 11 h 45"/>
                      <a:gd name="T14" fmla="*/ 1 w 45"/>
                      <a:gd name="T15" fmla="*/ 14 h 45"/>
                      <a:gd name="T16" fmla="*/ 1 w 45"/>
                      <a:gd name="T17" fmla="*/ 19 h 45"/>
                      <a:gd name="T18" fmla="*/ 0 w 45"/>
                      <a:gd name="T19" fmla="*/ 24 h 45"/>
                      <a:gd name="T20" fmla="*/ 0 w 45"/>
                      <a:gd name="T21" fmla="*/ 24 h 45"/>
                      <a:gd name="T22" fmla="*/ 1 w 45"/>
                      <a:gd name="T23" fmla="*/ 28 h 45"/>
                      <a:gd name="T24" fmla="*/ 1 w 45"/>
                      <a:gd name="T25" fmla="*/ 32 h 45"/>
                      <a:gd name="T26" fmla="*/ 4 w 45"/>
                      <a:gd name="T27" fmla="*/ 36 h 45"/>
                      <a:gd name="T28" fmla="*/ 7 w 45"/>
                      <a:gd name="T29" fmla="*/ 40 h 45"/>
                      <a:gd name="T30" fmla="*/ 11 w 45"/>
                      <a:gd name="T31" fmla="*/ 43 h 45"/>
                      <a:gd name="T32" fmla="*/ 14 w 45"/>
                      <a:gd name="T33" fmla="*/ 44 h 45"/>
                      <a:gd name="T34" fmla="*/ 18 w 45"/>
                      <a:gd name="T35" fmla="*/ 45 h 45"/>
                      <a:gd name="T36" fmla="*/ 23 w 45"/>
                      <a:gd name="T37" fmla="*/ 45 h 45"/>
                      <a:gd name="T38" fmla="*/ 23 w 45"/>
                      <a:gd name="T39" fmla="*/ 45 h 45"/>
                      <a:gd name="T40" fmla="*/ 27 w 45"/>
                      <a:gd name="T41" fmla="*/ 45 h 45"/>
                      <a:gd name="T42" fmla="*/ 32 w 45"/>
                      <a:gd name="T43" fmla="*/ 44 h 45"/>
                      <a:gd name="T44" fmla="*/ 36 w 45"/>
                      <a:gd name="T45" fmla="*/ 43 h 45"/>
                      <a:gd name="T46" fmla="*/ 40 w 45"/>
                      <a:gd name="T47" fmla="*/ 40 h 45"/>
                      <a:gd name="T48" fmla="*/ 42 w 45"/>
                      <a:gd name="T49" fmla="*/ 36 h 45"/>
                      <a:gd name="T50" fmla="*/ 44 w 45"/>
                      <a:gd name="T51" fmla="*/ 32 h 45"/>
                      <a:gd name="T52" fmla="*/ 45 w 45"/>
                      <a:gd name="T53" fmla="*/ 28 h 45"/>
                      <a:gd name="T54" fmla="*/ 45 w 45"/>
                      <a:gd name="T55" fmla="*/ 24 h 45"/>
                      <a:gd name="T56" fmla="*/ 45 w 45"/>
                      <a:gd name="T57" fmla="*/ 24 h 45"/>
                      <a:gd name="T58" fmla="*/ 45 w 45"/>
                      <a:gd name="T59" fmla="*/ 19 h 45"/>
                      <a:gd name="T60" fmla="*/ 44 w 45"/>
                      <a:gd name="T61" fmla="*/ 14 h 45"/>
                      <a:gd name="T62" fmla="*/ 42 w 45"/>
                      <a:gd name="T63" fmla="*/ 11 h 45"/>
                      <a:gd name="T64" fmla="*/ 40 w 45"/>
                      <a:gd name="T65" fmla="*/ 7 h 45"/>
                      <a:gd name="T66" fmla="*/ 36 w 45"/>
                      <a:gd name="T67" fmla="*/ 4 h 45"/>
                      <a:gd name="T68" fmla="*/ 32 w 45"/>
                      <a:gd name="T69" fmla="*/ 3 h 45"/>
                      <a:gd name="T70" fmla="*/ 27 w 45"/>
                      <a:gd name="T71" fmla="*/ 2 h 45"/>
                      <a:gd name="T72" fmla="*/ 23 w 45"/>
                      <a:gd name="T73" fmla="*/ 0 h 45"/>
                      <a:gd name="T74" fmla="*/ 23 w 45"/>
                      <a:gd name="T7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3" y="0"/>
                        </a:moveTo>
                        <a:lnTo>
                          <a:pt x="23" y="0"/>
                        </a:lnTo>
                        <a:lnTo>
                          <a:pt x="18" y="2"/>
                        </a:lnTo>
                        <a:lnTo>
                          <a:pt x="14" y="3"/>
                        </a:lnTo>
                        <a:lnTo>
                          <a:pt x="11" y="4"/>
                        </a:lnTo>
                        <a:lnTo>
                          <a:pt x="7" y="7"/>
                        </a:lnTo>
                        <a:lnTo>
                          <a:pt x="4" y="11"/>
                        </a:lnTo>
                        <a:lnTo>
                          <a:pt x="1" y="14"/>
                        </a:lnTo>
                        <a:lnTo>
                          <a:pt x="1" y="19"/>
                        </a:lnTo>
                        <a:lnTo>
                          <a:pt x="0" y="24"/>
                        </a:lnTo>
                        <a:lnTo>
                          <a:pt x="0" y="24"/>
                        </a:lnTo>
                        <a:lnTo>
                          <a:pt x="1" y="28"/>
                        </a:lnTo>
                        <a:lnTo>
                          <a:pt x="1" y="32"/>
                        </a:lnTo>
                        <a:lnTo>
                          <a:pt x="4" y="36"/>
                        </a:lnTo>
                        <a:lnTo>
                          <a:pt x="7" y="40"/>
                        </a:lnTo>
                        <a:lnTo>
                          <a:pt x="11" y="43"/>
                        </a:lnTo>
                        <a:lnTo>
                          <a:pt x="14" y="44"/>
                        </a:lnTo>
                        <a:lnTo>
                          <a:pt x="18" y="45"/>
                        </a:lnTo>
                        <a:lnTo>
                          <a:pt x="23" y="45"/>
                        </a:lnTo>
                        <a:lnTo>
                          <a:pt x="23" y="45"/>
                        </a:lnTo>
                        <a:lnTo>
                          <a:pt x="27" y="45"/>
                        </a:lnTo>
                        <a:lnTo>
                          <a:pt x="32" y="44"/>
                        </a:lnTo>
                        <a:lnTo>
                          <a:pt x="36" y="43"/>
                        </a:lnTo>
                        <a:lnTo>
                          <a:pt x="40" y="40"/>
                        </a:lnTo>
                        <a:lnTo>
                          <a:pt x="42" y="36"/>
                        </a:lnTo>
                        <a:lnTo>
                          <a:pt x="44" y="32"/>
                        </a:lnTo>
                        <a:lnTo>
                          <a:pt x="45" y="28"/>
                        </a:lnTo>
                        <a:lnTo>
                          <a:pt x="45" y="24"/>
                        </a:lnTo>
                        <a:lnTo>
                          <a:pt x="45" y="24"/>
                        </a:lnTo>
                        <a:lnTo>
                          <a:pt x="45" y="19"/>
                        </a:lnTo>
                        <a:lnTo>
                          <a:pt x="44" y="14"/>
                        </a:lnTo>
                        <a:lnTo>
                          <a:pt x="42" y="11"/>
                        </a:lnTo>
                        <a:lnTo>
                          <a:pt x="40" y="7"/>
                        </a:lnTo>
                        <a:lnTo>
                          <a:pt x="36" y="4"/>
                        </a:lnTo>
                        <a:lnTo>
                          <a:pt x="32" y="3"/>
                        </a:lnTo>
                        <a:lnTo>
                          <a:pt x="27" y="2"/>
                        </a:lnTo>
                        <a:lnTo>
                          <a:pt x="23" y="0"/>
                        </a:lnTo>
                        <a:lnTo>
                          <a:pt x="23"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63" name="Freeform 53"/>
                  <p:cNvSpPr>
                    <a:spLocks noEditPoints="1"/>
                  </p:cNvSpPr>
                  <p:nvPr/>
                </p:nvSpPr>
                <p:spPr bwMode="auto">
                  <a:xfrm>
                    <a:off x="5816601" y="1463675"/>
                    <a:ext cx="123825" cy="215900"/>
                  </a:xfrm>
                  <a:custGeom>
                    <a:avLst/>
                    <a:gdLst>
                      <a:gd name="T0" fmla="*/ 19 w 155"/>
                      <a:gd name="T1" fmla="*/ 0 h 271"/>
                      <a:gd name="T2" fmla="*/ 10 w 155"/>
                      <a:gd name="T3" fmla="*/ 1 h 271"/>
                      <a:gd name="T4" fmla="*/ 1 w 155"/>
                      <a:gd name="T5" fmla="*/ 11 h 271"/>
                      <a:gd name="T6" fmla="*/ 0 w 155"/>
                      <a:gd name="T7" fmla="*/ 252 h 271"/>
                      <a:gd name="T8" fmla="*/ 1 w 155"/>
                      <a:gd name="T9" fmla="*/ 259 h 271"/>
                      <a:gd name="T10" fmla="*/ 10 w 155"/>
                      <a:gd name="T11" fmla="*/ 270 h 271"/>
                      <a:gd name="T12" fmla="*/ 136 w 155"/>
                      <a:gd name="T13" fmla="*/ 271 h 271"/>
                      <a:gd name="T14" fmla="*/ 143 w 155"/>
                      <a:gd name="T15" fmla="*/ 270 h 271"/>
                      <a:gd name="T16" fmla="*/ 154 w 155"/>
                      <a:gd name="T17" fmla="*/ 259 h 271"/>
                      <a:gd name="T18" fmla="*/ 155 w 155"/>
                      <a:gd name="T19" fmla="*/ 18 h 271"/>
                      <a:gd name="T20" fmla="*/ 154 w 155"/>
                      <a:gd name="T21" fmla="*/ 11 h 271"/>
                      <a:gd name="T22" fmla="*/ 143 w 155"/>
                      <a:gd name="T23" fmla="*/ 1 h 271"/>
                      <a:gd name="T24" fmla="*/ 136 w 155"/>
                      <a:gd name="T25" fmla="*/ 0 h 271"/>
                      <a:gd name="T26" fmla="*/ 77 w 155"/>
                      <a:gd name="T27" fmla="*/ 252 h 271"/>
                      <a:gd name="T28" fmla="*/ 54 w 155"/>
                      <a:gd name="T29" fmla="*/ 247 h 271"/>
                      <a:gd name="T30" fmla="*/ 36 w 155"/>
                      <a:gd name="T31" fmla="*/ 234 h 271"/>
                      <a:gd name="T32" fmla="*/ 23 w 155"/>
                      <a:gd name="T33" fmla="*/ 217 h 271"/>
                      <a:gd name="T34" fmla="*/ 19 w 155"/>
                      <a:gd name="T35" fmla="*/ 194 h 271"/>
                      <a:gd name="T36" fmla="*/ 20 w 155"/>
                      <a:gd name="T37" fmla="*/ 181 h 271"/>
                      <a:gd name="T38" fmla="*/ 28 w 155"/>
                      <a:gd name="T39" fmla="*/ 161 h 271"/>
                      <a:gd name="T40" fmla="*/ 45 w 155"/>
                      <a:gd name="T41" fmla="*/ 144 h 271"/>
                      <a:gd name="T42" fmla="*/ 65 w 155"/>
                      <a:gd name="T43" fmla="*/ 136 h 271"/>
                      <a:gd name="T44" fmla="*/ 77 w 155"/>
                      <a:gd name="T45" fmla="*/ 135 h 271"/>
                      <a:gd name="T46" fmla="*/ 99 w 155"/>
                      <a:gd name="T47" fmla="*/ 140 h 271"/>
                      <a:gd name="T48" fmla="*/ 118 w 155"/>
                      <a:gd name="T49" fmla="*/ 153 h 271"/>
                      <a:gd name="T50" fmla="*/ 131 w 155"/>
                      <a:gd name="T51" fmla="*/ 170 h 271"/>
                      <a:gd name="T52" fmla="*/ 135 w 155"/>
                      <a:gd name="T53" fmla="*/ 194 h 271"/>
                      <a:gd name="T54" fmla="*/ 135 w 155"/>
                      <a:gd name="T55" fmla="*/ 204 h 271"/>
                      <a:gd name="T56" fmla="*/ 125 w 155"/>
                      <a:gd name="T57" fmla="*/ 226 h 271"/>
                      <a:gd name="T58" fmla="*/ 110 w 155"/>
                      <a:gd name="T59" fmla="*/ 241 h 271"/>
                      <a:gd name="T60" fmla="*/ 88 w 155"/>
                      <a:gd name="T61" fmla="*/ 251 h 271"/>
                      <a:gd name="T62" fmla="*/ 77 w 155"/>
                      <a:gd name="T63" fmla="*/ 252 h 271"/>
                      <a:gd name="T64" fmla="*/ 135 w 155"/>
                      <a:gd name="T65" fmla="*/ 102 h 271"/>
                      <a:gd name="T66" fmla="*/ 132 w 155"/>
                      <a:gd name="T67" fmla="*/ 112 h 271"/>
                      <a:gd name="T68" fmla="*/ 121 w 155"/>
                      <a:gd name="T69" fmla="*/ 116 h 271"/>
                      <a:gd name="T70" fmla="*/ 32 w 155"/>
                      <a:gd name="T71" fmla="*/ 116 h 271"/>
                      <a:gd name="T72" fmla="*/ 23 w 155"/>
                      <a:gd name="T73" fmla="*/ 112 h 271"/>
                      <a:gd name="T74" fmla="*/ 19 w 155"/>
                      <a:gd name="T75" fmla="*/ 102 h 271"/>
                      <a:gd name="T76" fmla="*/ 19 w 155"/>
                      <a:gd name="T77" fmla="*/ 33 h 271"/>
                      <a:gd name="T78" fmla="*/ 23 w 155"/>
                      <a:gd name="T79" fmla="*/ 23 h 271"/>
                      <a:gd name="T80" fmla="*/ 32 w 155"/>
                      <a:gd name="T81" fmla="*/ 19 h 271"/>
                      <a:gd name="T82" fmla="*/ 121 w 155"/>
                      <a:gd name="T83" fmla="*/ 19 h 271"/>
                      <a:gd name="T84" fmla="*/ 132 w 155"/>
                      <a:gd name="T85" fmla="*/ 23 h 271"/>
                      <a:gd name="T86" fmla="*/ 135 w 155"/>
                      <a:gd name="T87"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271">
                        <a:moveTo>
                          <a:pt x="136" y="0"/>
                        </a:moveTo>
                        <a:lnTo>
                          <a:pt x="19" y="0"/>
                        </a:lnTo>
                        <a:lnTo>
                          <a:pt x="19" y="0"/>
                        </a:lnTo>
                        <a:lnTo>
                          <a:pt x="10" y="1"/>
                        </a:lnTo>
                        <a:lnTo>
                          <a:pt x="5" y="5"/>
                        </a:lnTo>
                        <a:lnTo>
                          <a:pt x="1" y="11"/>
                        </a:lnTo>
                        <a:lnTo>
                          <a:pt x="0" y="18"/>
                        </a:lnTo>
                        <a:lnTo>
                          <a:pt x="0" y="252"/>
                        </a:lnTo>
                        <a:lnTo>
                          <a:pt x="0" y="252"/>
                        </a:lnTo>
                        <a:lnTo>
                          <a:pt x="1" y="259"/>
                        </a:lnTo>
                        <a:lnTo>
                          <a:pt x="5" y="266"/>
                        </a:lnTo>
                        <a:lnTo>
                          <a:pt x="10" y="270"/>
                        </a:lnTo>
                        <a:lnTo>
                          <a:pt x="19" y="271"/>
                        </a:lnTo>
                        <a:lnTo>
                          <a:pt x="136" y="271"/>
                        </a:lnTo>
                        <a:lnTo>
                          <a:pt x="136" y="271"/>
                        </a:lnTo>
                        <a:lnTo>
                          <a:pt x="143" y="270"/>
                        </a:lnTo>
                        <a:lnTo>
                          <a:pt x="150" y="266"/>
                        </a:lnTo>
                        <a:lnTo>
                          <a:pt x="154" y="259"/>
                        </a:lnTo>
                        <a:lnTo>
                          <a:pt x="155" y="252"/>
                        </a:lnTo>
                        <a:lnTo>
                          <a:pt x="155" y="18"/>
                        </a:lnTo>
                        <a:lnTo>
                          <a:pt x="155" y="18"/>
                        </a:lnTo>
                        <a:lnTo>
                          <a:pt x="154" y="11"/>
                        </a:lnTo>
                        <a:lnTo>
                          <a:pt x="150" y="5"/>
                        </a:lnTo>
                        <a:lnTo>
                          <a:pt x="143" y="1"/>
                        </a:lnTo>
                        <a:lnTo>
                          <a:pt x="136" y="0"/>
                        </a:lnTo>
                        <a:lnTo>
                          <a:pt x="136" y="0"/>
                        </a:lnTo>
                        <a:close/>
                        <a:moveTo>
                          <a:pt x="77" y="252"/>
                        </a:moveTo>
                        <a:lnTo>
                          <a:pt x="77" y="252"/>
                        </a:lnTo>
                        <a:lnTo>
                          <a:pt x="65" y="251"/>
                        </a:lnTo>
                        <a:lnTo>
                          <a:pt x="54" y="247"/>
                        </a:lnTo>
                        <a:lnTo>
                          <a:pt x="45" y="241"/>
                        </a:lnTo>
                        <a:lnTo>
                          <a:pt x="36" y="234"/>
                        </a:lnTo>
                        <a:lnTo>
                          <a:pt x="28" y="226"/>
                        </a:lnTo>
                        <a:lnTo>
                          <a:pt x="23" y="217"/>
                        </a:lnTo>
                        <a:lnTo>
                          <a:pt x="20" y="204"/>
                        </a:lnTo>
                        <a:lnTo>
                          <a:pt x="19" y="194"/>
                        </a:lnTo>
                        <a:lnTo>
                          <a:pt x="19" y="194"/>
                        </a:lnTo>
                        <a:lnTo>
                          <a:pt x="20" y="181"/>
                        </a:lnTo>
                        <a:lnTo>
                          <a:pt x="23" y="170"/>
                        </a:lnTo>
                        <a:lnTo>
                          <a:pt x="28" y="161"/>
                        </a:lnTo>
                        <a:lnTo>
                          <a:pt x="36" y="153"/>
                        </a:lnTo>
                        <a:lnTo>
                          <a:pt x="45" y="144"/>
                        </a:lnTo>
                        <a:lnTo>
                          <a:pt x="54" y="140"/>
                        </a:lnTo>
                        <a:lnTo>
                          <a:pt x="65" y="136"/>
                        </a:lnTo>
                        <a:lnTo>
                          <a:pt x="77" y="135"/>
                        </a:lnTo>
                        <a:lnTo>
                          <a:pt x="77" y="135"/>
                        </a:lnTo>
                        <a:lnTo>
                          <a:pt x="88" y="136"/>
                        </a:lnTo>
                        <a:lnTo>
                          <a:pt x="99" y="140"/>
                        </a:lnTo>
                        <a:lnTo>
                          <a:pt x="110" y="144"/>
                        </a:lnTo>
                        <a:lnTo>
                          <a:pt x="118" y="153"/>
                        </a:lnTo>
                        <a:lnTo>
                          <a:pt x="125" y="161"/>
                        </a:lnTo>
                        <a:lnTo>
                          <a:pt x="131" y="170"/>
                        </a:lnTo>
                        <a:lnTo>
                          <a:pt x="135" y="181"/>
                        </a:lnTo>
                        <a:lnTo>
                          <a:pt x="135" y="194"/>
                        </a:lnTo>
                        <a:lnTo>
                          <a:pt x="135" y="194"/>
                        </a:lnTo>
                        <a:lnTo>
                          <a:pt x="135" y="204"/>
                        </a:lnTo>
                        <a:lnTo>
                          <a:pt x="131" y="217"/>
                        </a:lnTo>
                        <a:lnTo>
                          <a:pt x="125" y="226"/>
                        </a:lnTo>
                        <a:lnTo>
                          <a:pt x="118" y="234"/>
                        </a:lnTo>
                        <a:lnTo>
                          <a:pt x="110" y="241"/>
                        </a:lnTo>
                        <a:lnTo>
                          <a:pt x="99" y="247"/>
                        </a:lnTo>
                        <a:lnTo>
                          <a:pt x="88" y="251"/>
                        </a:lnTo>
                        <a:lnTo>
                          <a:pt x="77" y="252"/>
                        </a:lnTo>
                        <a:lnTo>
                          <a:pt x="77" y="252"/>
                        </a:lnTo>
                        <a:close/>
                        <a:moveTo>
                          <a:pt x="135" y="102"/>
                        </a:moveTo>
                        <a:lnTo>
                          <a:pt x="135" y="102"/>
                        </a:lnTo>
                        <a:lnTo>
                          <a:pt x="135" y="108"/>
                        </a:lnTo>
                        <a:lnTo>
                          <a:pt x="132" y="112"/>
                        </a:lnTo>
                        <a:lnTo>
                          <a:pt x="126" y="114"/>
                        </a:lnTo>
                        <a:lnTo>
                          <a:pt x="121" y="116"/>
                        </a:lnTo>
                        <a:lnTo>
                          <a:pt x="32" y="116"/>
                        </a:lnTo>
                        <a:lnTo>
                          <a:pt x="32" y="116"/>
                        </a:lnTo>
                        <a:lnTo>
                          <a:pt x="27" y="114"/>
                        </a:lnTo>
                        <a:lnTo>
                          <a:pt x="23" y="112"/>
                        </a:lnTo>
                        <a:lnTo>
                          <a:pt x="20" y="108"/>
                        </a:lnTo>
                        <a:lnTo>
                          <a:pt x="19" y="102"/>
                        </a:lnTo>
                        <a:lnTo>
                          <a:pt x="19" y="33"/>
                        </a:lnTo>
                        <a:lnTo>
                          <a:pt x="19" y="33"/>
                        </a:lnTo>
                        <a:lnTo>
                          <a:pt x="20" y="27"/>
                        </a:lnTo>
                        <a:lnTo>
                          <a:pt x="23" y="23"/>
                        </a:lnTo>
                        <a:lnTo>
                          <a:pt x="27" y="20"/>
                        </a:lnTo>
                        <a:lnTo>
                          <a:pt x="32" y="19"/>
                        </a:lnTo>
                        <a:lnTo>
                          <a:pt x="121" y="19"/>
                        </a:lnTo>
                        <a:lnTo>
                          <a:pt x="121" y="19"/>
                        </a:lnTo>
                        <a:lnTo>
                          <a:pt x="126" y="20"/>
                        </a:lnTo>
                        <a:lnTo>
                          <a:pt x="132" y="23"/>
                        </a:lnTo>
                        <a:lnTo>
                          <a:pt x="135" y="27"/>
                        </a:lnTo>
                        <a:lnTo>
                          <a:pt x="135" y="33"/>
                        </a:lnTo>
                        <a:lnTo>
                          <a:pt x="135" y="10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grpSp>
            <p:sp>
              <p:nvSpPr>
                <p:cNvPr id="42" name="Freeform 54"/>
                <p:cNvSpPr>
                  <a:spLocks noEditPoints="1"/>
                </p:cNvSpPr>
                <p:nvPr/>
              </p:nvSpPr>
              <p:spPr bwMode="auto">
                <a:xfrm>
                  <a:off x="5349567" y="3047666"/>
                  <a:ext cx="164827" cy="304815"/>
                </a:xfrm>
                <a:custGeom>
                  <a:avLst/>
                  <a:gdLst>
                    <a:gd name="T0" fmla="*/ 23 w 144"/>
                    <a:gd name="T1" fmla="*/ 0 h 270"/>
                    <a:gd name="T2" fmla="*/ 19 w 144"/>
                    <a:gd name="T3" fmla="*/ 0 h 270"/>
                    <a:gd name="T4" fmla="*/ 11 w 144"/>
                    <a:gd name="T5" fmla="*/ 3 h 270"/>
                    <a:gd name="T6" fmla="*/ 4 w 144"/>
                    <a:gd name="T7" fmla="*/ 9 h 270"/>
                    <a:gd name="T8" fmla="*/ 1 w 144"/>
                    <a:gd name="T9" fmla="*/ 18 h 270"/>
                    <a:gd name="T10" fmla="*/ 0 w 144"/>
                    <a:gd name="T11" fmla="*/ 248 h 270"/>
                    <a:gd name="T12" fmla="*/ 1 w 144"/>
                    <a:gd name="T13" fmla="*/ 252 h 270"/>
                    <a:gd name="T14" fmla="*/ 4 w 144"/>
                    <a:gd name="T15" fmla="*/ 260 h 270"/>
                    <a:gd name="T16" fmla="*/ 11 w 144"/>
                    <a:gd name="T17" fmla="*/ 266 h 270"/>
                    <a:gd name="T18" fmla="*/ 19 w 144"/>
                    <a:gd name="T19" fmla="*/ 270 h 270"/>
                    <a:gd name="T20" fmla="*/ 122 w 144"/>
                    <a:gd name="T21" fmla="*/ 270 h 270"/>
                    <a:gd name="T22" fmla="*/ 127 w 144"/>
                    <a:gd name="T23" fmla="*/ 270 h 270"/>
                    <a:gd name="T24" fmla="*/ 135 w 144"/>
                    <a:gd name="T25" fmla="*/ 266 h 270"/>
                    <a:gd name="T26" fmla="*/ 140 w 144"/>
                    <a:gd name="T27" fmla="*/ 260 h 270"/>
                    <a:gd name="T28" fmla="*/ 144 w 144"/>
                    <a:gd name="T29" fmla="*/ 252 h 270"/>
                    <a:gd name="T30" fmla="*/ 144 w 144"/>
                    <a:gd name="T31" fmla="*/ 22 h 270"/>
                    <a:gd name="T32" fmla="*/ 144 w 144"/>
                    <a:gd name="T33" fmla="*/ 18 h 270"/>
                    <a:gd name="T34" fmla="*/ 140 w 144"/>
                    <a:gd name="T35" fmla="*/ 9 h 270"/>
                    <a:gd name="T36" fmla="*/ 135 w 144"/>
                    <a:gd name="T37" fmla="*/ 3 h 270"/>
                    <a:gd name="T38" fmla="*/ 127 w 144"/>
                    <a:gd name="T39" fmla="*/ 0 h 270"/>
                    <a:gd name="T40" fmla="*/ 122 w 144"/>
                    <a:gd name="T41" fmla="*/ 0 h 270"/>
                    <a:gd name="T42" fmla="*/ 86 w 144"/>
                    <a:gd name="T43" fmla="*/ 18 h 270"/>
                    <a:gd name="T44" fmla="*/ 90 w 144"/>
                    <a:gd name="T45" fmla="*/ 19 h 270"/>
                    <a:gd name="T46" fmla="*/ 90 w 144"/>
                    <a:gd name="T47" fmla="*/ 22 h 270"/>
                    <a:gd name="T48" fmla="*/ 86 w 144"/>
                    <a:gd name="T49" fmla="*/ 26 h 270"/>
                    <a:gd name="T50" fmla="*/ 58 w 144"/>
                    <a:gd name="T51" fmla="*/ 26 h 270"/>
                    <a:gd name="T52" fmla="*/ 54 w 144"/>
                    <a:gd name="T53" fmla="*/ 22 h 270"/>
                    <a:gd name="T54" fmla="*/ 56 w 144"/>
                    <a:gd name="T55" fmla="*/ 19 h 270"/>
                    <a:gd name="T56" fmla="*/ 58 w 144"/>
                    <a:gd name="T57" fmla="*/ 18 h 270"/>
                    <a:gd name="T58" fmla="*/ 72 w 144"/>
                    <a:gd name="T59" fmla="*/ 262 h 270"/>
                    <a:gd name="T60" fmla="*/ 62 w 144"/>
                    <a:gd name="T61" fmla="*/ 258 h 270"/>
                    <a:gd name="T62" fmla="*/ 58 w 144"/>
                    <a:gd name="T63" fmla="*/ 248 h 270"/>
                    <a:gd name="T64" fmla="*/ 60 w 144"/>
                    <a:gd name="T65" fmla="*/ 243 h 270"/>
                    <a:gd name="T66" fmla="*/ 66 w 144"/>
                    <a:gd name="T67" fmla="*/ 234 h 270"/>
                    <a:gd name="T68" fmla="*/ 72 w 144"/>
                    <a:gd name="T69" fmla="*/ 234 h 270"/>
                    <a:gd name="T70" fmla="*/ 81 w 144"/>
                    <a:gd name="T71" fmla="*/ 239 h 270"/>
                    <a:gd name="T72" fmla="*/ 86 w 144"/>
                    <a:gd name="T73" fmla="*/ 248 h 270"/>
                    <a:gd name="T74" fmla="*/ 84 w 144"/>
                    <a:gd name="T75" fmla="*/ 252 h 270"/>
                    <a:gd name="T76" fmla="*/ 77 w 144"/>
                    <a:gd name="T77" fmla="*/ 260 h 270"/>
                    <a:gd name="T78" fmla="*/ 72 w 144"/>
                    <a:gd name="T79" fmla="*/ 262 h 270"/>
                    <a:gd name="T80" fmla="*/ 9 w 144"/>
                    <a:gd name="T81" fmla="*/ 225 h 270"/>
                    <a:gd name="T82" fmla="*/ 136 w 144"/>
                    <a:gd name="T83" fmla="*/ 4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70">
                      <a:moveTo>
                        <a:pt x="122" y="0"/>
                      </a:moveTo>
                      <a:lnTo>
                        <a:pt x="23" y="0"/>
                      </a:lnTo>
                      <a:lnTo>
                        <a:pt x="23" y="0"/>
                      </a:lnTo>
                      <a:lnTo>
                        <a:pt x="19" y="0"/>
                      </a:lnTo>
                      <a:lnTo>
                        <a:pt x="13" y="1"/>
                      </a:lnTo>
                      <a:lnTo>
                        <a:pt x="11" y="3"/>
                      </a:lnTo>
                      <a:lnTo>
                        <a:pt x="6" y="5"/>
                      </a:lnTo>
                      <a:lnTo>
                        <a:pt x="4" y="9"/>
                      </a:lnTo>
                      <a:lnTo>
                        <a:pt x="2" y="13"/>
                      </a:lnTo>
                      <a:lnTo>
                        <a:pt x="1" y="18"/>
                      </a:lnTo>
                      <a:lnTo>
                        <a:pt x="0" y="22"/>
                      </a:lnTo>
                      <a:lnTo>
                        <a:pt x="0" y="248"/>
                      </a:lnTo>
                      <a:lnTo>
                        <a:pt x="0" y="248"/>
                      </a:lnTo>
                      <a:lnTo>
                        <a:pt x="1" y="252"/>
                      </a:lnTo>
                      <a:lnTo>
                        <a:pt x="2" y="256"/>
                      </a:lnTo>
                      <a:lnTo>
                        <a:pt x="4" y="260"/>
                      </a:lnTo>
                      <a:lnTo>
                        <a:pt x="6" y="263"/>
                      </a:lnTo>
                      <a:lnTo>
                        <a:pt x="11" y="266"/>
                      </a:lnTo>
                      <a:lnTo>
                        <a:pt x="13" y="269"/>
                      </a:lnTo>
                      <a:lnTo>
                        <a:pt x="19" y="270"/>
                      </a:lnTo>
                      <a:lnTo>
                        <a:pt x="23" y="270"/>
                      </a:lnTo>
                      <a:lnTo>
                        <a:pt x="122" y="270"/>
                      </a:lnTo>
                      <a:lnTo>
                        <a:pt x="122" y="270"/>
                      </a:lnTo>
                      <a:lnTo>
                        <a:pt x="127" y="270"/>
                      </a:lnTo>
                      <a:lnTo>
                        <a:pt x="131" y="269"/>
                      </a:lnTo>
                      <a:lnTo>
                        <a:pt x="135" y="266"/>
                      </a:lnTo>
                      <a:lnTo>
                        <a:pt x="137" y="263"/>
                      </a:lnTo>
                      <a:lnTo>
                        <a:pt x="140" y="260"/>
                      </a:lnTo>
                      <a:lnTo>
                        <a:pt x="143" y="256"/>
                      </a:lnTo>
                      <a:lnTo>
                        <a:pt x="144" y="252"/>
                      </a:lnTo>
                      <a:lnTo>
                        <a:pt x="144" y="248"/>
                      </a:lnTo>
                      <a:lnTo>
                        <a:pt x="144" y="22"/>
                      </a:lnTo>
                      <a:lnTo>
                        <a:pt x="144" y="22"/>
                      </a:lnTo>
                      <a:lnTo>
                        <a:pt x="144" y="18"/>
                      </a:lnTo>
                      <a:lnTo>
                        <a:pt x="143" y="13"/>
                      </a:lnTo>
                      <a:lnTo>
                        <a:pt x="140" y="9"/>
                      </a:lnTo>
                      <a:lnTo>
                        <a:pt x="137" y="5"/>
                      </a:lnTo>
                      <a:lnTo>
                        <a:pt x="135" y="3"/>
                      </a:lnTo>
                      <a:lnTo>
                        <a:pt x="131" y="1"/>
                      </a:lnTo>
                      <a:lnTo>
                        <a:pt x="127" y="0"/>
                      </a:lnTo>
                      <a:lnTo>
                        <a:pt x="122" y="0"/>
                      </a:lnTo>
                      <a:lnTo>
                        <a:pt x="122" y="0"/>
                      </a:lnTo>
                      <a:close/>
                      <a:moveTo>
                        <a:pt x="58" y="18"/>
                      </a:moveTo>
                      <a:lnTo>
                        <a:pt x="86" y="18"/>
                      </a:lnTo>
                      <a:lnTo>
                        <a:pt x="86" y="18"/>
                      </a:lnTo>
                      <a:lnTo>
                        <a:pt x="90" y="19"/>
                      </a:lnTo>
                      <a:lnTo>
                        <a:pt x="90" y="22"/>
                      </a:lnTo>
                      <a:lnTo>
                        <a:pt x="90" y="22"/>
                      </a:lnTo>
                      <a:lnTo>
                        <a:pt x="90" y="24"/>
                      </a:lnTo>
                      <a:lnTo>
                        <a:pt x="86" y="26"/>
                      </a:lnTo>
                      <a:lnTo>
                        <a:pt x="58" y="26"/>
                      </a:lnTo>
                      <a:lnTo>
                        <a:pt x="58" y="26"/>
                      </a:lnTo>
                      <a:lnTo>
                        <a:pt x="56" y="24"/>
                      </a:lnTo>
                      <a:lnTo>
                        <a:pt x="54" y="22"/>
                      </a:lnTo>
                      <a:lnTo>
                        <a:pt x="54" y="22"/>
                      </a:lnTo>
                      <a:lnTo>
                        <a:pt x="56" y="19"/>
                      </a:lnTo>
                      <a:lnTo>
                        <a:pt x="58" y="18"/>
                      </a:lnTo>
                      <a:lnTo>
                        <a:pt x="58" y="18"/>
                      </a:lnTo>
                      <a:close/>
                      <a:moveTo>
                        <a:pt x="72" y="262"/>
                      </a:moveTo>
                      <a:lnTo>
                        <a:pt x="72" y="262"/>
                      </a:lnTo>
                      <a:lnTo>
                        <a:pt x="66" y="260"/>
                      </a:lnTo>
                      <a:lnTo>
                        <a:pt x="62" y="258"/>
                      </a:lnTo>
                      <a:lnTo>
                        <a:pt x="60" y="252"/>
                      </a:lnTo>
                      <a:lnTo>
                        <a:pt x="58" y="248"/>
                      </a:lnTo>
                      <a:lnTo>
                        <a:pt x="58" y="248"/>
                      </a:lnTo>
                      <a:lnTo>
                        <a:pt x="60" y="243"/>
                      </a:lnTo>
                      <a:lnTo>
                        <a:pt x="62" y="239"/>
                      </a:lnTo>
                      <a:lnTo>
                        <a:pt x="66" y="234"/>
                      </a:lnTo>
                      <a:lnTo>
                        <a:pt x="72" y="234"/>
                      </a:lnTo>
                      <a:lnTo>
                        <a:pt x="72" y="234"/>
                      </a:lnTo>
                      <a:lnTo>
                        <a:pt x="77" y="234"/>
                      </a:lnTo>
                      <a:lnTo>
                        <a:pt x="81" y="239"/>
                      </a:lnTo>
                      <a:lnTo>
                        <a:pt x="84" y="243"/>
                      </a:lnTo>
                      <a:lnTo>
                        <a:pt x="86" y="248"/>
                      </a:lnTo>
                      <a:lnTo>
                        <a:pt x="86" y="248"/>
                      </a:lnTo>
                      <a:lnTo>
                        <a:pt x="84" y="252"/>
                      </a:lnTo>
                      <a:lnTo>
                        <a:pt x="81" y="258"/>
                      </a:lnTo>
                      <a:lnTo>
                        <a:pt x="77" y="260"/>
                      </a:lnTo>
                      <a:lnTo>
                        <a:pt x="72" y="262"/>
                      </a:lnTo>
                      <a:lnTo>
                        <a:pt x="72" y="262"/>
                      </a:lnTo>
                      <a:close/>
                      <a:moveTo>
                        <a:pt x="136" y="225"/>
                      </a:moveTo>
                      <a:lnTo>
                        <a:pt x="9" y="225"/>
                      </a:lnTo>
                      <a:lnTo>
                        <a:pt x="9" y="45"/>
                      </a:lnTo>
                      <a:lnTo>
                        <a:pt x="136" y="45"/>
                      </a:lnTo>
                      <a:lnTo>
                        <a:pt x="136" y="225"/>
                      </a:lnTo>
                      <a:close/>
                    </a:path>
                  </a:pathLst>
                </a:custGeom>
                <a:solidFill>
                  <a:schemeClr val="bg1"/>
                </a:solidFill>
                <a:ln>
                  <a:noFill/>
                </a:ln>
              </p:spPr>
              <p:txBody>
                <a:bodyPr vert="horz" wrap="square" lIns="68580" tIns="34290" rIns="68580" bIns="34290" numCol="1" anchor="t" anchorCtr="0" compatLnSpc="1"/>
                <a:lstStyle/>
                <a:p>
                  <a:endParaRPr lang="zh-CN" altLang="en-US" sz="2800">
                    <a:solidFill>
                      <a:schemeClr val="bg1">
                        <a:lumMod val="50000"/>
                      </a:schemeClr>
                    </a:solidFill>
                  </a:endParaRPr>
                </a:p>
              </p:txBody>
            </p:sp>
            <p:grpSp>
              <p:nvGrpSpPr>
                <p:cNvPr id="43" name="组合 42"/>
                <p:cNvGrpSpPr/>
                <p:nvPr/>
              </p:nvGrpSpPr>
              <p:grpSpPr>
                <a:xfrm>
                  <a:off x="3464118" y="2877150"/>
                  <a:ext cx="307073" cy="248371"/>
                  <a:chOff x="5337176" y="1504950"/>
                  <a:chExt cx="215900" cy="174626"/>
                </a:xfrm>
                <a:solidFill>
                  <a:schemeClr val="accent2"/>
                </a:solidFill>
              </p:grpSpPr>
              <p:sp>
                <p:nvSpPr>
                  <p:cNvPr id="59" name="Freeform 90"/>
                  <p:cNvSpPr>
                    <a:spLocks noEditPoints="1"/>
                  </p:cNvSpPr>
                  <p:nvPr/>
                </p:nvSpPr>
                <p:spPr bwMode="auto">
                  <a:xfrm>
                    <a:off x="5337176" y="1617663"/>
                    <a:ext cx="215900" cy="61913"/>
                  </a:xfrm>
                  <a:custGeom>
                    <a:avLst/>
                    <a:gdLst>
                      <a:gd name="T0" fmla="*/ 272 w 273"/>
                      <a:gd name="T1" fmla="*/ 66 h 79"/>
                      <a:gd name="T2" fmla="*/ 272 w 273"/>
                      <a:gd name="T3" fmla="*/ 66 h 79"/>
                      <a:gd name="T4" fmla="*/ 266 w 273"/>
                      <a:gd name="T5" fmla="*/ 55 h 79"/>
                      <a:gd name="T6" fmla="*/ 255 w 273"/>
                      <a:gd name="T7" fmla="*/ 36 h 79"/>
                      <a:gd name="T8" fmla="*/ 233 w 273"/>
                      <a:gd name="T9" fmla="*/ 2 h 79"/>
                      <a:gd name="T10" fmla="*/ 233 w 273"/>
                      <a:gd name="T11" fmla="*/ 2 h 79"/>
                      <a:gd name="T12" fmla="*/ 232 w 273"/>
                      <a:gd name="T13" fmla="*/ 0 h 79"/>
                      <a:gd name="T14" fmla="*/ 231 w 273"/>
                      <a:gd name="T15" fmla="*/ 0 h 79"/>
                      <a:gd name="T16" fmla="*/ 44 w 273"/>
                      <a:gd name="T17" fmla="*/ 0 h 79"/>
                      <a:gd name="T18" fmla="*/ 44 w 273"/>
                      <a:gd name="T19" fmla="*/ 0 h 79"/>
                      <a:gd name="T20" fmla="*/ 41 w 273"/>
                      <a:gd name="T21" fmla="*/ 0 h 79"/>
                      <a:gd name="T22" fmla="*/ 39 w 273"/>
                      <a:gd name="T23" fmla="*/ 2 h 79"/>
                      <a:gd name="T24" fmla="*/ 39 w 273"/>
                      <a:gd name="T25" fmla="*/ 2 h 79"/>
                      <a:gd name="T26" fmla="*/ 18 w 273"/>
                      <a:gd name="T27" fmla="*/ 36 h 79"/>
                      <a:gd name="T28" fmla="*/ 7 w 273"/>
                      <a:gd name="T29" fmla="*/ 55 h 79"/>
                      <a:gd name="T30" fmla="*/ 1 w 273"/>
                      <a:gd name="T31" fmla="*/ 66 h 79"/>
                      <a:gd name="T32" fmla="*/ 1 w 273"/>
                      <a:gd name="T33" fmla="*/ 66 h 79"/>
                      <a:gd name="T34" fmla="*/ 0 w 273"/>
                      <a:gd name="T35" fmla="*/ 71 h 79"/>
                      <a:gd name="T36" fmla="*/ 1 w 273"/>
                      <a:gd name="T37" fmla="*/ 74 h 79"/>
                      <a:gd name="T38" fmla="*/ 1 w 273"/>
                      <a:gd name="T39" fmla="*/ 74 h 79"/>
                      <a:gd name="T40" fmla="*/ 4 w 273"/>
                      <a:gd name="T41" fmla="*/ 77 h 79"/>
                      <a:gd name="T42" fmla="*/ 8 w 273"/>
                      <a:gd name="T43" fmla="*/ 78 h 79"/>
                      <a:gd name="T44" fmla="*/ 19 w 273"/>
                      <a:gd name="T45" fmla="*/ 79 h 79"/>
                      <a:gd name="T46" fmla="*/ 255 w 273"/>
                      <a:gd name="T47" fmla="*/ 79 h 79"/>
                      <a:gd name="T48" fmla="*/ 255 w 273"/>
                      <a:gd name="T49" fmla="*/ 79 h 79"/>
                      <a:gd name="T50" fmla="*/ 266 w 273"/>
                      <a:gd name="T51" fmla="*/ 78 h 79"/>
                      <a:gd name="T52" fmla="*/ 269 w 273"/>
                      <a:gd name="T53" fmla="*/ 77 h 79"/>
                      <a:gd name="T54" fmla="*/ 272 w 273"/>
                      <a:gd name="T55" fmla="*/ 74 h 79"/>
                      <a:gd name="T56" fmla="*/ 272 w 273"/>
                      <a:gd name="T57" fmla="*/ 74 h 79"/>
                      <a:gd name="T58" fmla="*/ 273 w 273"/>
                      <a:gd name="T59" fmla="*/ 71 h 79"/>
                      <a:gd name="T60" fmla="*/ 272 w 273"/>
                      <a:gd name="T61" fmla="*/ 66 h 79"/>
                      <a:gd name="T62" fmla="*/ 272 w 273"/>
                      <a:gd name="T63" fmla="*/ 66 h 79"/>
                      <a:gd name="T64" fmla="*/ 266 w 273"/>
                      <a:gd name="T65" fmla="*/ 70 h 79"/>
                      <a:gd name="T66" fmla="*/ 266 w 273"/>
                      <a:gd name="T67" fmla="*/ 70 h 79"/>
                      <a:gd name="T68" fmla="*/ 263 w 273"/>
                      <a:gd name="T69" fmla="*/ 71 h 79"/>
                      <a:gd name="T70" fmla="*/ 255 w 273"/>
                      <a:gd name="T71" fmla="*/ 71 h 79"/>
                      <a:gd name="T72" fmla="*/ 19 w 273"/>
                      <a:gd name="T73" fmla="*/ 71 h 79"/>
                      <a:gd name="T74" fmla="*/ 19 w 273"/>
                      <a:gd name="T75" fmla="*/ 71 h 79"/>
                      <a:gd name="T76" fmla="*/ 9 w 273"/>
                      <a:gd name="T77" fmla="*/ 71 h 79"/>
                      <a:gd name="T78" fmla="*/ 8 w 273"/>
                      <a:gd name="T79" fmla="*/ 70 h 79"/>
                      <a:gd name="T80" fmla="*/ 8 w 273"/>
                      <a:gd name="T81" fmla="*/ 70 h 79"/>
                      <a:gd name="T82" fmla="*/ 8 w 273"/>
                      <a:gd name="T83" fmla="*/ 68 h 79"/>
                      <a:gd name="T84" fmla="*/ 8 w 273"/>
                      <a:gd name="T85" fmla="*/ 68 h 79"/>
                      <a:gd name="T86" fmla="*/ 8 w 273"/>
                      <a:gd name="T87" fmla="*/ 68 h 79"/>
                      <a:gd name="T88" fmla="*/ 8 w 273"/>
                      <a:gd name="T89" fmla="*/ 68 h 79"/>
                      <a:gd name="T90" fmla="*/ 15 w 273"/>
                      <a:gd name="T91" fmla="*/ 53 h 79"/>
                      <a:gd name="T92" fmla="*/ 31 w 273"/>
                      <a:gd name="T93" fmla="*/ 29 h 79"/>
                      <a:gd name="T94" fmla="*/ 241 w 273"/>
                      <a:gd name="T95" fmla="*/ 29 h 79"/>
                      <a:gd name="T96" fmla="*/ 241 w 273"/>
                      <a:gd name="T97" fmla="*/ 29 h 79"/>
                      <a:gd name="T98" fmla="*/ 258 w 273"/>
                      <a:gd name="T99" fmla="*/ 53 h 79"/>
                      <a:gd name="T100" fmla="*/ 265 w 273"/>
                      <a:gd name="T101" fmla="*/ 68 h 79"/>
                      <a:gd name="T102" fmla="*/ 265 w 273"/>
                      <a:gd name="T103" fmla="*/ 68 h 79"/>
                      <a:gd name="T104" fmla="*/ 265 w 273"/>
                      <a:gd name="T105" fmla="*/ 68 h 79"/>
                      <a:gd name="T106" fmla="*/ 265 w 273"/>
                      <a:gd name="T107" fmla="*/ 68 h 79"/>
                      <a:gd name="T108" fmla="*/ 266 w 273"/>
                      <a:gd name="T109" fmla="*/ 70 h 79"/>
                      <a:gd name="T110" fmla="*/ 266 w 273"/>
                      <a:gd name="T111"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79">
                        <a:moveTo>
                          <a:pt x="272" y="66"/>
                        </a:moveTo>
                        <a:lnTo>
                          <a:pt x="272" y="66"/>
                        </a:lnTo>
                        <a:lnTo>
                          <a:pt x="266" y="55"/>
                        </a:lnTo>
                        <a:lnTo>
                          <a:pt x="255" y="36"/>
                        </a:lnTo>
                        <a:lnTo>
                          <a:pt x="233" y="2"/>
                        </a:lnTo>
                        <a:lnTo>
                          <a:pt x="233" y="2"/>
                        </a:lnTo>
                        <a:lnTo>
                          <a:pt x="232" y="0"/>
                        </a:lnTo>
                        <a:lnTo>
                          <a:pt x="231" y="0"/>
                        </a:lnTo>
                        <a:lnTo>
                          <a:pt x="44" y="0"/>
                        </a:lnTo>
                        <a:lnTo>
                          <a:pt x="44" y="0"/>
                        </a:lnTo>
                        <a:lnTo>
                          <a:pt x="41" y="0"/>
                        </a:lnTo>
                        <a:lnTo>
                          <a:pt x="39" y="2"/>
                        </a:lnTo>
                        <a:lnTo>
                          <a:pt x="39" y="2"/>
                        </a:lnTo>
                        <a:lnTo>
                          <a:pt x="18" y="36"/>
                        </a:lnTo>
                        <a:lnTo>
                          <a:pt x="7" y="55"/>
                        </a:lnTo>
                        <a:lnTo>
                          <a:pt x="1" y="66"/>
                        </a:lnTo>
                        <a:lnTo>
                          <a:pt x="1" y="66"/>
                        </a:lnTo>
                        <a:lnTo>
                          <a:pt x="0" y="71"/>
                        </a:lnTo>
                        <a:lnTo>
                          <a:pt x="1" y="74"/>
                        </a:lnTo>
                        <a:lnTo>
                          <a:pt x="1" y="74"/>
                        </a:lnTo>
                        <a:lnTo>
                          <a:pt x="4" y="77"/>
                        </a:lnTo>
                        <a:lnTo>
                          <a:pt x="8" y="78"/>
                        </a:lnTo>
                        <a:lnTo>
                          <a:pt x="19" y="79"/>
                        </a:lnTo>
                        <a:lnTo>
                          <a:pt x="255" y="79"/>
                        </a:lnTo>
                        <a:lnTo>
                          <a:pt x="255" y="79"/>
                        </a:lnTo>
                        <a:lnTo>
                          <a:pt x="266" y="78"/>
                        </a:lnTo>
                        <a:lnTo>
                          <a:pt x="269" y="77"/>
                        </a:lnTo>
                        <a:lnTo>
                          <a:pt x="272" y="74"/>
                        </a:lnTo>
                        <a:lnTo>
                          <a:pt x="272" y="74"/>
                        </a:lnTo>
                        <a:lnTo>
                          <a:pt x="273" y="71"/>
                        </a:lnTo>
                        <a:lnTo>
                          <a:pt x="272" y="66"/>
                        </a:lnTo>
                        <a:lnTo>
                          <a:pt x="272" y="66"/>
                        </a:lnTo>
                        <a:close/>
                        <a:moveTo>
                          <a:pt x="266" y="70"/>
                        </a:moveTo>
                        <a:lnTo>
                          <a:pt x="266" y="70"/>
                        </a:lnTo>
                        <a:lnTo>
                          <a:pt x="263" y="71"/>
                        </a:lnTo>
                        <a:lnTo>
                          <a:pt x="255" y="71"/>
                        </a:lnTo>
                        <a:lnTo>
                          <a:pt x="19" y="71"/>
                        </a:lnTo>
                        <a:lnTo>
                          <a:pt x="19" y="71"/>
                        </a:lnTo>
                        <a:lnTo>
                          <a:pt x="9" y="71"/>
                        </a:lnTo>
                        <a:lnTo>
                          <a:pt x="8" y="70"/>
                        </a:lnTo>
                        <a:lnTo>
                          <a:pt x="8" y="70"/>
                        </a:lnTo>
                        <a:lnTo>
                          <a:pt x="8" y="68"/>
                        </a:lnTo>
                        <a:lnTo>
                          <a:pt x="8" y="68"/>
                        </a:lnTo>
                        <a:lnTo>
                          <a:pt x="8" y="68"/>
                        </a:lnTo>
                        <a:lnTo>
                          <a:pt x="8" y="68"/>
                        </a:lnTo>
                        <a:lnTo>
                          <a:pt x="15" y="53"/>
                        </a:lnTo>
                        <a:lnTo>
                          <a:pt x="31" y="29"/>
                        </a:lnTo>
                        <a:lnTo>
                          <a:pt x="241" y="29"/>
                        </a:lnTo>
                        <a:lnTo>
                          <a:pt x="241" y="29"/>
                        </a:lnTo>
                        <a:lnTo>
                          <a:pt x="258" y="53"/>
                        </a:lnTo>
                        <a:lnTo>
                          <a:pt x="265" y="68"/>
                        </a:lnTo>
                        <a:lnTo>
                          <a:pt x="265" y="68"/>
                        </a:lnTo>
                        <a:lnTo>
                          <a:pt x="265" y="68"/>
                        </a:lnTo>
                        <a:lnTo>
                          <a:pt x="265" y="68"/>
                        </a:lnTo>
                        <a:lnTo>
                          <a:pt x="266" y="70"/>
                        </a:lnTo>
                        <a:lnTo>
                          <a:pt x="266" y="7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60" name="Freeform 91"/>
                  <p:cNvSpPr/>
                  <p:nvPr/>
                </p:nvSpPr>
                <p:spPr bwMode="auto">
                  <a:xfrm>
                    <a:off x="5434013" y="1646238"/>
                    <a:ext cx="23813" cy="15875"/>
                  </a:xfrm>
                  <a:custGeom>
                    <a:avLst/>
                    <a:gdLst>
                      <a:gd name="T0" fmla="*/ 29 w 32"/>
                      <a:gd name="T1" fmla="*/ 0 h 21"/>
                      <a:gd name="T2" fmla="*/ 3 w 32"/>
                      <a:gd name="T3" fmla="*/ 0 h 21"/>
                      <a:gd name="T4" fmla="*/ 3 w 32"/>
                      <a:gd name="T5" fmla="*/ 0 h 21"/>
                      <a:gd name="T6" fmla="*/ 0 w 32"/>
                      <a:gd name="T7" fmla="*/ 1 h 21"/>
                      <a:gd name="T8" fmla="*/ 0 w 32"/>
                      <a:gd name="T9" fmla="*/ 3 h 21"/>
                      <a:gd name="T10" fmla="*/ 0 w 32"/>
                      <a:gd name="T11" fmla="*/ 19 h 21"/>
                      <a:gd name="T12" fmla="*/ 0 w 32"/>
                      <a:gd name="T13" fmla="*/ 19 h 21"/>
                      <a:gd name="T14" fmla="*/ 0 w 32"/>
                      <a:gd name="T15" fmla="*/ 21 h 21"/>
                      <a:gd name="T16" fmla="*/ 3 w 32"/>
                      <a:gd name="T17" fmla="*/ 21 h 21"/>
                      <a:gd name="T18" fmla="*/ 29 w 32"/>
                      <a:gd name="T19" fmla="*/ 21 h 21"/>
                      <a:gd name="T20" fmla="*/ 29 w 32"/>
                      <a:gd name="T21" fmla="*/ 21 h 21"/>
                      <a:gd name="T22" fmla="*/ 32 w 32"/>
                      <a:gd name="T23" fmla="*/ 21 h 21"/>
                      <a:gd name="T24" fmla="*/ 32 w 32"/>
                      <a:gd name="T25" fmla="*/ 19 h 21"/>
                      <a:gd name="T26" fmla="*/ 32 w 32"/>
                      <a:gd name="T27" fmla="*/ 3 h 21"/>
                      <a:gd name="T28" fmla="*/ 32 w 32"/>
                      <a:gd name="T29" fmla="*/ 3 h 21"/>
                      <a:gd name="T30" fmla="*/ 32 w 32"/>
                      <a:gd name="T31" fmla="*/ 1 h 21"/>
                      <a:gd name="T32" fmla="*/ 29 w 32"/>
                      <a:gd name="T33" fmla="*/ 0 h 21"/>
                      <a:gd name="T34" fmla="*/ 29 w 32"/>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1">
                        <a:moveTo>
                          <a:pt x="29" y="0"/>
                        </a:moveTo>
                        <a:lnTo>
                          <a:pt x="3" y="0"/>
                        </a:lnTo>
                        <a:lnTo>
                          <a:pt x="3" y="0"/>
                        </a:lnTo>
                        <a:lnTo>
                          <a:pt x="0" y="1"/>
                        </a:lnTo>
                        <a:lnTo>
                          <a:pt x="0" y="3"/>
                        </a:lnTo>
                        <a:lnTo>
                          <a:pt x="0" y="19"/>
                        </a:lnTo>
                        <a:lnTo>
                          <a:pt x="0" y="19"/>
                        </a:lnTo>
                        <a:lnTo>
                          <a:pt x="0" y="21"/>
                        </a:lnTo>
                        <a:lnTo>
                          <a:pt x="3" y="21"/>
                        </a:lnTo>
                        <a:lnTo>
                          <a:pt x="29" y="21"/>
                        </a:lnTo>
                        <a:lnTo>
                          <a:pt x="29" y="21"/>
                        </a:lnTo>
                        <a:lnTo>
                          <a:pt x="32" y="21"/>
                        </a:lnTo>
                        <a:lnTo>
                          <a:pt x="32" y="19"/>
                        </a:lnTo>
                        <a:lnTo>
                          <a:pt x="32" y="3"/>
                        </a:lnTo>
                        <a:lnTo>
                          <a:pt x="32" y="3"/>
                        </a:lnTo>
                        <a:lnTo>
                          <a:pt x="32" y="1"/>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61" name="Freeform 92"/>
                  <p:cNvSpPr>
                    <a:spLocks noEditPoints="1"/>
                  </p:cNvSpPr>
                  <p:nvPr/>
                </p:nvSpPr>
                <p:spPr bwMode="auto">
                  <a:xfrm>
                    <a:off x="5370513" y="1504950"/>
                    <a:ext cx="149225" cy="106363"/>
                  </a:xfrm>
                  <a:custGeom>
                    <a:avLst/>
                    <a:gdLst>
                      <a:gd name="T0" fmla="*/ 176 w 189"/>
                      <a:gd name="T1" fmla="*/ 132 h 132"/>
                      <a:gd name="T2" fmla="*/ 189 w 189"/>
                      <a:gd name="T3" fmla="*/ 132 h 132"/>
                      <a:gd name="T4" fmla="*/ 189 w 189"/>
                      <a:gd name="T5" fmla="*/ 118 h 132"/>
                      <a:gd name="T6" fmla="*/ 189 w 189"/>
                      <a:gd name="T7" fmla="*/ 118 h 132"/>
                      <a:gd name="T8" fmla="*/ 189 w 189"/>
                      <a:gd name="T9" fmla="*/ 12 h 132"/>
                      <a:gd name="T10" fmla="*/ 189 w 189"/>
                      <a:gd name="T11" fmla="*/ 12 h 132"/>
                      <a:gd name="T12" fmla="*/ 189 w 189"/>
                      <a:gd name="T13" fmla="*/ 8 h 132"/>
                      <a:gd name="T14" fmla="*/ 186 w 189"/>
                      <a:gd name="T15" fmla="*/ 2 h 132"/>
                      <a:gd name="T16" fmla="*/ 180 w 189"/>
                      <a:gd name="T17" fmla="*/ 0 h 132"/>
                      <a:gd name="T18" fmla="*/ 176 w 189"/>
                      <a:gd name="T19" fmla="*/ 0 h 132"/>
                      <a:gd name="T20" fmla="*/ 12 w 189"/>
                      <a:gd name="T21" fmla="*/ 0 h 132"/>
                      <a:gd name="T22" fmla="*/ 12 w 189"/>
                      <a:gd name="T23" fmla="*/ 0 h 132"/>
                      <a:gd name="T24" fmla="*/ 8 w 189"/>
                      <a:gd name="T25" fmla="*/ 0 h 132"/>
                      <a:gd name="T26" fmla="*/ 3 w 189"/>
                      <a:gd name="T27" fmla="*/ 2 h 132"/>
                      <a:gd name="T28" fmla="*/ 0 w 189"/>
                      <a:gd name="T29" fmla="*/ 8 h 132"/>
                      <a:gd name="T30" fmla="*/ 0 w 189"/>
                      <a:gd name="T31" fmla="*/ 12 h 132"/>
                      <a:gd name="T32" fmla="*/ 0 w 189"/>
                      <a:gd name="T33" fmla="*/ 118 h 132"/>
                      <a:gd name="T34" fmla="*/ 0 w 189"/>
                      <a:gd name="T35" fmla="*/ 118 h 132"/>
                      <a:gd name="T36" fmla="*/ 0 w 189"/>
                      <a:gd name="T37" fmla="*/ 118 h 132"/>
                      <a:gd name="T38" fmla="*/ 0 w 189"/>
                      <a:gd name="T39" fmla="*/ 132 h 132"/>
                      <a:gd name="T40" fmla="*/ 12 w 189"/>
                      <a:gd name="T41" fmla="*/ 132 h 132"/>
                      <a:gd name="T42" fmla="*/ 176 w 189"/>
                      <a:gd name="T43" fmla="*/ 132 h 132"/>
                      <a:gd name="T44" fmla="*/ 10 w 189"/>
                      <a:gd name="T45" fmla="*/ 8 h 132"/>
                      <a:gd name="T46" fmla="*/ 179 w 189"/>
                      <a:gd name="T47" fmla="*/ 8 h 132"/>
                      <a:gd name="T48" fmla="*/ 179 w 189"/>
                      <a:gd name="T49" fmla="*/ 118 h 132"/>
                      <a:gd name="T50" fmla="*/ 10 w 189"/>
                      <a:gd name="T51" fmla="*/ 118 h 132"/>
                      <a:gd name="T52" fmla="*/ 10 w 189"/>
                      <a:gd name="T53"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32">
                        <a:moveTo>
                          <a:pt x="176" y="132"/>
                        </a:moveTo>
                        <a:lnTo>
                          <a:pt x="189" y="132"/>
                        </a:lnTo>
                        <a:lnTo>
                          <a:pt x="189" y="118"/>
                        </a:lnTo>
                        <a:lnTo>
                          <a:pt x="189" y="118"/>
                        </a:lnTo>
                        <a:lnTo>
                          <a:pt x="189" y="12"/>
                        </a:lnTo>
                        <a:lnTo>
                          <a:pt x="189" y="12"/>
                        </a:lnTo>
                        <a:lnTo>
                          <a:pt x="189" y="8"/>
                        </a:lnTo>
                        <a:lnTo>
                          <a:pt x="186" y="2"/>
                        </a:lnTo>
                        <a:lnTo>
                          <a:pt x="180" y="0"/>
                        </a:lnTo>
                        <a:lnTo>
                          <a:pt x="176" y="0"/>
                        </a:lnTo>
                        <a:lnTo>
                          <a:pt x="12" y="0"/>
                        </a:lnTo>
                        <a:lnTo>
                          <a:pt x="12" y="0"/>
                        </a:lnTo>
                        <a:lnTo>
                          <a:pt x="8" y="0"/>
                        </a:lnTo>
                        <a:lnTo>
                          <a:pt x="3" y="2"/>
                        </a:lnTo>
                        <a:lnTo>
                          <a:pt x="0" y="8"/>
                        </a:lnTo>
                        <a:lnTo>
                          <a:pt x="0" y="12"/>
                        </a:lnTo>
                        <a:lnTo>
                          <a:pt x="0" y="118"/>
                        </a:lnTo>
                        <a:lnTo>
                          <a:pt x="0" y="118"/>
                        </a:lnTo>
                        <a:lnTo>
                          <a:pt x="0" y="118"/>
                        </a:lnTo>
                        <a:lnTo>
                          <a:pt x="0" y="132"/>
                        </a:lnTo>
                        <a:lnTo>
                          <a:pt x="12" y="132"/>
                        </a:lnTo>
                        <a:lnTo>
                          <a:pt x="176" y="132"/>
                        </a:lnTo>
                        <a:close/>
                        <a:moveTo>
                          <a:pt x="10" y="8"/>
                        </a:moveTo>
                        <a:lnTo>
                          <a:pt x="179" y="8"/>
                        </a:lnTo>
                        <a:lnTo>
                          <a:pt x="179" y="118"/>
                        </a:lnTo>
                        <a:lnTo>
                          <a:pt x="10" y="118"/>
                        </a:lnTo>
                        <a:lnTo>
                          <a:pt x="10" y="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grpSp>
            <p:grpSp>
              <p:nvGrpSpPr>
                <p:cNvPr id="44" name="组合 43"/>
                <p:cNvGrpSpPr/>
                <p:nvPr/>
              </p:nvGrpSpPr>
              <p:grpSpPr>
                <a:xfrm>
                  <a:off x="4558422" y="1387159"/>
                  <a:ext cx="307073" cy="295781"/>
                  <a:chOff x="4903788" y="1471613"/>
                  <a:chExt cx="215900" cy="207963"/>
                </a:xfrm>
                <a:solidFill>
                  <a:schemeClr val="accent2"/>
                </a:solidFill>
              </p:grpSpPr>
              <p:sp>
                <p:nvSpPr>
                  <p:cNvPr id="57" name="Freeform 226"/>
                  <p:cNvSpPr>
                    <a:spLocks noEditPoints="1"/>
                  </p:cNvSpPr>
                  <p:nvPr/>
                </p:nvSpPr>
                <p:spPr bwMode="auto">
                  <a:xfrm>
                    <a:off x="4926013" y="1471613"/>
                    <a:ext cx="171450" cy="146050"/>
                  </a:xfrm>
                  <a:custGeom>
                    <a:avLst/>
                    <a:gdLst>
                      <a:gd name="T0" fmla="*/ 15 w 215"/>
                      <a:gd name="T1" fmla="*/ 164 h 183"/>
                      <a:gd name="T2" fmla="*/ 83 w 215"/>
                      <a:gd name="T3" fmla="*/ 164 h 183"/>
                      <a:gd name="T4" fmla="*/ 80 w 215"/>
                      <a:gd name="T5" fmla="*/ 183 h 183"/>
                      <a:gd name="T6" fmla="*/ 135 w 215"/>
                      <a:gd name="T7" fmla="*/ 183 h 183"/>
                      <a:gd name="T8" fmla="*/ 132 w 215"/>
                      <a:gd name="T9" fmla="*/ 164 h 183"/>
                      <a:gd name="T10" fmla="*/ 200 w 215"/>
                      <a:gd name="T11" fmla="*/ 164 h 183"/>
                      <a:gd name="T12" fmla="*/ 200 w 215"/>
                      <a:gd name="T13" fmla="*/ 164 h 183"/>
                      <a:gd name="T14" fmla="*/ 206 w 215"/>
                      <a:gd name="T15" fmla="*/ 163 h 183"/>
                      <a:gd name="T16" fmla="*/ 211 w 215"/>
                      <a:gd name="T17" fmla="*/ 160 h 183"/>
                      <a:gd name="T18" fmla="*/ 214 w 215"/>
                      <a:gd name="T19" fmla="*/ 155 h 183"/>
                      <a:gd name="T20" fmla="*/ 215 w 215"/>
                      <a:gd name="T21" fmla="*/ 149 h 183"/>
                      <a:gd name="T22" fmla="*/ 215 w 215"/>
                      <a:gd name="T23" fmla="*/ 15 h 183"/>
                      <a:gd name="T24" fmla="*/ 215 w 215"/>
                      <a:gd name="T25" fmla="*/ 15 h 183"/>
                      <a:gd name="T26" fmla="*/ 214 w 215"/>
                      <a:gd name="T27" fmla="*/ 10 h 183"/>
                      <a:gd name="T28" fmla="*/ 211 w 215"/>
                      <a:gd name="T29" fmla="*/ 4 h 183"/>
                      <a:gd name="T30" fmla="*/ 206 w 215"/>
                      <a:gd name="T31" fmla="*/ 2 h 183"/>
                      <a:gd name="T32" fmla="*/ 200 w 215"/>
                      <a:gd name="T33" fmla="*/ 0 h 183"/>
                      <a:gd name="T34" fmla="*/ 15 w 215"/>
                      <a:gd name="T35" fmla="*/ 0 h 183"/>
                      <a:gd name="T36" fmla="*/ 15 w 215"/>
                      <a:gd name="T37" fmla="*/ 0 h 183"/>
                      <a:gd name="T38" fmla="*/ 9 w 215"/>
                      <a:gd name="T39" fmla="*/ 2 h 183"/>
                      <a:gd name="T40" fmla="*/ 4 w 215"/>
                      <a:gd name="T41" fmla="*/ 4 h 183"/>
                      <a:gd name="T42" fmla="*/ 1 w 215"/>
                      <a:gd name="T43" fmla="*/ 10 h 183"/>
                      <a:gd name="T44" fmla="*/ 0 w 215"/>
                      <a:gd name="T45" fmla="*/ 15 h 183"/>
                      <a:gd name="T46" fmla="*/ 0 w 215"/>
                      <a:gd name="T47" fmla="*/ 149 h 183"/>
                      <a:gd name="T48" fmla="*/ 0 w 215"/>
                      <a:gd name="T49" fmla="*/ 149 h 183"/>
                      <a:gd name="T50" fmla="*/ 1 w 215"/>
                      <a:gd name="T51" fmla="*/ 155 h 183"/>
                      <a:gd name="T52" fmla="*/ 4 w 215"/>
                      <a:gd name="T53" fmla="*/ 160 h 183"/>
                      <a:gd name="T54" fmla="*/ 9 w 215"/>
                      <a:gd name="T55" fmla="*/ 163 h 183"/>
                      <a:gd name="T56" fmla="*/ 15 w 215"/>
                      <a:gd name="T57" fmla="*/ 164 h 183"/>
                      <a:gd name="T58" fmla="*/ 15 w 215"/>
                      <a:gd name="T59" fmla="*/ 164 h 183"/>
                      <a:gd name="T60" fmla="*/ 11 w 215"/>
                      <a:gd name="T61" fmla="*/ 10 h 183"/>
                      <a:gd name="T62" fmla="*/ 203 w 215"/>
                      <a:gd name="T63" fmla="*/ 10 h 183"/>
                      <a:gd name="T64" fmla="*/ 203 w 215"/>
                      <a:gd name="T65" fmla="*/ 149 h 183"/>
                      <a:gd name="T66" fmla="*/ 11 w 215"/>
                      <a:gd name="T67" fmla="*/ 149 h 183"/>
                      <a:gd name="T68" fmla="*/ 11 w 215"/>
                      <a:gd name="T69" fmla="*/ 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3">
                        <a:moveTo>
                          <a:pt x="15" y="164"/>
                        </a:moveTo>
                        <a:lnTo>
                          <a:pt x="83" y="164"/>
                        </a:lnTo>
                        <a:lnTo>
                          <a:pt x="80" y="183"/>
                        </a:lnTo>
                        <a:lnTo>
                          <a:pt x="135" y="183"/>
                        </a:lnTo>
                        <a:lnTo>
                          <a:pt x="132" y="164"/>
                        </a:lnTo>
                        <a:lnTo>
                          <a:pt x="200" y="164"/>
                        </a:lnTo>
                        <a:lnTo>
                          <a:pt x="200" y="164"/>
                        </a:lnTo>
                        <a:lnTo>
                          <a:pt x="206" y="163"/>
                        </a:lnTo>
                        <a:lnTo>
                          <a:pt x="211" y="160"/>
                        </a:lnTo>
                        <a:lnTo>
                          <a:pt x="214" y="155"/>
                        </a:lnTo>
                        <a:lnTo>
                          <a:pt x="215" y="149"/>
                        </a:lnTo>
                        <a:lnTo>
                          <a:pt x="215" y="15"/>
                        </a:lnTo>
                        <a:lnTo>
                          <a:pt x="215" y="15"/>
                        </a:lnTo>
                        <a:lnTo>
                          <a:pt x="214" y="10"/>
                        </a:lnTo>
                        <a:lnTo>
                          <a:pt x="211" y="4"/>
                        </a:lnTo>
                        <a:lnTo>
                          <a:pt x="206" y="2"/>
                        </a:lnTo>
                        <a:lnTo>
                          <a:pt x="200" y="0"/>
                        </a:lnTo>
                        <a:lnTo>
                          <a:pt x="15" y="0"/>
                        </a:lnTo>
                        <a:lnTo>
                          <a:pt x="15" y="0"/>
                        </a:lnTo>
                        <a:lnTo>
                          <a:pt x="9" y="2"/>
                        </a:lnTo>
                        <a:lnTo>
                          <a:pt x="4" y="4"/>
                        </a:lnTo>
                        <a:lnTo>
                          <a:pt x="1" y="10"/>
                        </a:lnTo>
                        <a:lnTo>
                          <a:pt x="0" y="15"/>
                        </a:lnTo>
                        <a:lnTo>
                          <a:pt x="0" y="149"/>
                        </a:lnTo>
                        <a:lnTo>
                          <a:pt x="0" y="149"/>
                        </a:lnTo>
                        <a:lnTo>
                          <a:pt x="1" y="155"/>
                        </a:lnTo>
                        <a:lnTo>
                          <a:pt x="4" y="160"/>
                        </a:lnTo>
                        <a:lnTo>
                          <a:pt x="9" y="163"/>
                        </a:lnTo>
                        <a:lnTo>
                          <a:pt x="15" y="164"/>
                        </a:lnTo>
                        <a:lnTo>
                          <a:pt x="15" y="164"/>
                        </a:lnTo>
                        <a:close/>
                        <a:moveTo>
                          <a:pt x="11" y="10"/>
                        </a:moveTo>
                        <a:lnTo>
                          <a:pt x="203" y="10"/>
                        </a:lnTo>
                        <a:lnTo>
                          <a:pt x="203" y="149"/>
                        </a:lnTo>
                        <a:lnTo>
                          <a:pt x="11" y="149"/>
                        </a:lnTo>
                        <a:lnTo>
                          <a:pt x="11" y="1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8" name="Freeform 227"/>
                  <p:cNvSpPr>
                    <a:spLocks noEditPoints="1"/>
                  </p:cNvSpPr>
                  <p:nvPr/>
                </p:nvSpPr>
                <p:spPr bwMode="auto">
                  <a:xfrm>
                    <a:off x="4903788" y="1625601"/>
                    <a:ext cx="215900" cy="53975"/>
                  </a:xfrm>
                  <a:custGeom>
                    <a:avLst/>
                    <a:gdLst>
                      <a:gd name="T0" fmla="*/ 272 w 273"/>
                      <a:gd name="T1" fmla="*/ 56 h 68"/>
                      <a:gd name="T2" fmla="*/ 272 w 273"/>
                      <a:gd name="T3" fmla="*/ 56 h 68"/>
                      <a:gd name="T4" fmla="*/ 270 w 273"/>
                      <a:gd name="T5" fmla="*/ 51 h 68"/>
                      <a:gd name="T6" fmla="*/ 266 w 273"/>
                      <a:gd name="T7" fmla="*/ 45 h 68"/>
                      <a:gd name="T8" fmla="*/ 255 w 273"/>
                      <a:gd name="T9" fmla="*/ 30 h 68"/>
                      <a:gd name="T10" fmla="*/ 233 w 273"/>
                      <a:gd name="T11" fmla="*/ 1 h 68"/>
                      <a:gd name="T12" fmla="*/ 233 w 273"/>
                      <a:gd name="T13" fmla="*/ 1 h 68"/>
                      <a:gd name="T14" fmla="*/ 232 w 273"/>
                      <a:gd name="T15" fmla="*/ 1 h 68"/>
                      <a:gd name="T16" fmla="*/ 229 w 273"/>
                      <a:gd name="T17" fmla="*/ 0 h 68"/>
                      <a:gd name="T18" fmla="*/ 44 w 273"/>
                      <a:gd name="T19" fmla="*/ 0 h 68"/>
                      <a:gd name="T20" fmla="*/ 44 w 273"/>
                      <a:gd name="T21" fmla="*/ 0 h 68"/>
                      <a:gd name="T22" fmla="*/ 41 w 273"/>
                      <a:gd name="T23" fmla="*/ 1 h 68"/>
                      <a:gd name="T24" fmla="*/ 40 w 273"/>
                      <a:gd name="T25" fmla="*/ 1 h 68"/>
                      <a:gd name="T26" fmla="*/ 40 w 273"/>
                      <a:gd name="T27" fmla="*/ 1 h 68"/>
                      <a:gd name="T28" fmla="*/ 30 w 273"/>
                      <a:gd name="T29" fmla="*/ 15 h 68"/>
                      <a:gd name="T30" fmla="*/ 18 w 273"/>
                      <a:gd name="T31" fmla="*/ 30 h 68"/>
                      <a:gd name="T32" fmla="*/ 7 w 273"/>
                      <a:gd name="T33" fmla="*/ 45 h 68"/>
                      <a:gd name="T34" fmla="*/ 3 w 273"/>
                      <a:gd name="T35" fmla="*/ 51 h 68"/>
                      <a:gd name="T36" fmla="*/ 1 w 273"/>
                      <a:gd name="T37" fmla="*/ 56 h 68"/>
                      <a:gd name="T38" fmla="*/ 1 w 273"/>
                      <a:gd name="T39" fmla="*/ 56 h 68"/>
                      <a:gd name="T40" fmla="*/ 0 w 273"/>
                      <a:gd name="T41" fmla="*/ 60 h 68"/>
                      <a:gd name="T42" fmla="*/ 1 w 273"/>
                      <a:gd name="T43" fmla="*/ 63 h 68"/>
                      <a:gd name="T44" fmla="*/ 1 w 273"/>
                      <a:gd name="T45" fmla="*/ 63 h 68"/>
                      <a:gd name="T46" fmla="*/ 4 w 273"/>
                      <a:gd name="T47" fmla="*/ 66 h 68"/>
                      <a:gd name="T48" fmla="*/ 8 w 273"/>
                      <a:gd name="T49" fmla="*/ 67 h 68"/>
                      <a:gd name="T50" fmla="*/ 19 w 273"/>
                      <a:gd name="T51" fmla="*/ 68 h 68"/>
                      <a:gd name="T52" fmla="*/ 255 w 273"/>
                      <a:gd name="T53" fmla="*/ 68 h 68"/>
                      <a:gd name="T54" fmla="*/ 255 w 273"/>
                      <a:gd name="T55" fmla="*/ 68 h 68"/>
                      <a:gd name="T56" fmla="*/ 265 w 273"/>
                      <a:gd name="T57" fmla="*/ 67 h 68"/>
                      <a:gd name="T58" fmla="*/ 269 w 273"/>
                      <a:gd name="T59" fmla="*/ 66 h 68"/>
                      <a:gd name="T60" fmla="*/ 272 w 273"/>
                      <a:gd name="T61" fmla="*/ 63 h 68"/>
                      <a:gd name="T62" fmla="*/ 272 w 273"/>
                      <a:gd name="T63" fmla="*/ 63 h 68"/>
                      <a:gd name="T64" fmla="*/ 273 w 273"/>
                      <a:gd name="T65" fmla="*/ 60 h 68"/>
                      <a:gd name="T66" fmla="*/ 272 w 273"/>
                      <a:gd name="T67" fmla="*/ 56 h 68"/>
                      <a:gd name="T68" fmla="*/ 272 w 273"/>
                      <a:gd name="T69" fmla="*/ 56 h 68"/>
                      <a:gd name="T70" fmla="*/ 265 w 273"/>
                      <a:gd name="T71" fmla="*/ 59 h 68"/>
                      <a:gd name="T72" fmla="*/ 265 w 273"/>
                      <a:gd name="T73" fmla="*/ 59 h 68"/>
                      <a:gd name="T74" fmla="*/ 263 w 273"/>
                      <a:gd name="T75" fmla="*/ 60 h 68"/>
                      <a:gd name="T76" fmla="*/ 255 w 273"/>
                      <a:gd name="T77" fmla="*/ 60 h 68"/>
                      <a:gd name="T78" fmla="*/ 19 w 273"/>
                      <a:gd name="T79" fmla="*/ 60 h 68"/>
                      <a:gd name="T80" fmla="*/ 19 w 273"/>
                      <a:gd name="T81" fmla="*/ 60 h 68"/>
                      <a:gd name="T82" fmla="*/ 11 w 273"/>
                      <a:gd name="T83" fmla="*/ 60 h 68"/>
                      <a:gd name="T84" fmla="*/ 8 w 273"/>
                      <a:gd name="T85" fmla="*/ 60 h 68"/>
                      <a:gd name="T86" fmla="*/ 8 w 273"/>
                      <a:gd name="T87" fmla="*/ 60 h 68"/>
                      <a:gd name="T88" fmla="*/ 8 w 273"/>
                      <a:gd name="T89" fmla="*/ 57 h 68"/>
                      <a:gd name="T90" fmla="*/ 8 w 273"/>
                      <a:gd name="T91" fmla="*/ 57 h 68"/>
                      <a:gd name="T92" fmla="*/ 8 w 273"/>
                      <a:gd name="T93" fmla="*/ 57 h 68"/>
                      <a:gd name="T94" fmla="*/ 8 w 273"/>
                      <a:gd name="T95" fmla="*/ 57 h 68"/>
                      <a:gd name="T96" fmla="*/ 12 w 273"/>
                      <a:gd name="T97" fmla="*/ 49 h 68"/>
                      <a:gd name="T98" fmla="*/ 22 w 273"/>
                      <a:gd name="T99" fmla="*/ 36 h 68"/>
                      <a:gd name="T100" fmla="*/ 251 w 273"/>
                      <a:gd name="T101" fmla="*/ 36 h 68"/>
                      <a:gd name="T102" fmla="*/ 251 w 273"/>
                      <a:gd name="T103" fmla="*/ 36 h 68"/>
                      <a:gd name="T104" fmla="*/ 261 w 273"/>
                      <a:gd name="T105" fmla="*/ 49 h 68"/>
                      <a:gd name="T106" fmla="*/ 265 w 273"/>
                      <a:gd name="T107" fmla="*/ 57 h 68"/>
                      <a:gd name="T108" fmla="*/ 265 w 273"/>
                      <a:gd name="T109" fmla="*/ 57 h 68"/>
                      <a:gd name="T110" fmla="*/ 265 w 273"/>
                      <a:gd name="T111" fmla="*/ 57 h 68"/>
                      <a:gd name="T112" fmla="*/ 265 w 273"/>
                      <a:gd name="T113" fmla="*/ 57 h 68"/>
                      <a:gd name="T114" fmla="*/ 265 w 273"/>
                      <a:gd name="T115" fmla="*/ 59 h 68"/>
                      <a:gd name="T116" fmla="*/ 265 w 273"/>
                      <a:gd name="T1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68">
                        <a:moveTo>
                          <a:pt x="272" y="56"/>
                        </a:moveTo>
                        <a:lnTo>
                          <a:pt x="272" y="56"/>
                        </a:lnTo>
                        <a:lnTo>
                          <a:pt x="270" y="51"/>
                        </a:lnTo>
                        <a:lnTo>
                          <a:pt x="266" y="45"/>
                        </a:lnTo>
                        <a:lnTo>
                          <a:pt x="255" y="30"/>
                        </a:lnTo>
                        <a:lnTo>
                          <a:pt x="233" y="1"/>
                        </a:lnTo>
                        <a:lnTo>
                          <a:pt x="233" y="1"/>
                        </a:lnTo>
                        <a:lnTo>
                          <a:pt x="232" y="1"/>
                        </a:lnTo>
                        <a:lnTo>
                          <a:pt x="229" y="0"/>
                        </a:lnTo>
                        <a:lnTo>
                          <a:pt x="44" y="0"/>
                        </a:lnTo>
                        <a:lnTo>
                          <a:pt x="44" y="0"/>
                        </a:lnTo>
                        <a:lnTo>
                          <a:pt x="41" y="1"/>
                        </a:lnTo>
                        <a:lnTo>
                          <a:pt x="40" y="1"/>
                        </a:lnTo>
                        <a:lnTo>
                          <a:pt x="40" y="1"/>
                        </a:lnTo>
                        <a:lnTo>
                          <a:pt x="30" y="15"/>
                        </a:lnTo>
                        <a:lnTo>
                          <a:pt x="18" y="30"/>
                        </a:lnTo>
                        <a:lnTo>
                          <a:pt x="7" y="45"/>
                        </a:lnTo>
                        <a:lnTo>
                          <a:pt x="3" y="51"/>
                        </a:lnTo>
                        <a:lnTo>
                          <a:pt x="1" y="56"/>
                        </a:lnTo>
                        <a:lnTo>
                          <a:pt x="1" y="56"/>
                        </a:lnTo>
                        <a:lnTo>
                          <a:pt x="0" y="60"/>
                        </a:lnTo>
                        <a:lnTo>
                          <a:pt x="1" y="63"/>
                        </a:lnTo>
                        <a:lnTo>
                          <a:pt x="1" y="63"/>
                        </a:lnTo>
                        <a:lnTo>
                          <a:pt x="4" y="66"/>
                        </a:lnTo>
                        <a:lnTo>
                          <a:pt x="8" y="67"/>
                        </a:lnTo>
                        <a:lnTo>
                          <a:pt x="19" y="68"/>
                        </a:lnTo>
                        <a:lnTo>
                          <a:pt x="255" y="68"/>
                        </a:lnTo>
                        <a:lnTo>
                          <a:pt x="255" y="68"/>
                        </a:lnTo>
                        <a:lnTo>
                          <a:pt x="265" y="67"/>
                        </a:lnTo>
                        <a:lnTo>
                          <a:pt x="269" y="66"/>
                        </a:lnTo>
                        <a:lnTo>
                          <a:pt x="272" y="63"/>
                        </a:lnTo>
                        <a:lnTo>
                          <a:pt x="272" y="63"/>
                        </a:lnTo>
                        <a:lnTo>
                          <a:pt x="273" y="60"/>
                        </a:lnTo>
                        <a:lnTo>
                          <a:pt x="272" y="56"/>
                        </a:lnTo>
                        <a:lnTo>
                          <a:pt x="272" y="56"/>
                        </a:lnTo>
                        <a:close/>
                        <a:moveTo>
                          <a:pt x="265" y="59"/>
                        </a:moveTo>
                        <a:lnTo>
                          <a:pt x="265" y="59"/>
                        </a:lnTo>
                        <a:lnTo>
                          <a:pt x="263" y="60"/>
                        </a:lnTo>
                        <a:lnTo>
                          <a:pt x="255" y="60"/>
                        </a:lnTo>
                        <a:lnTo>
                          <a:pt x="19" y="60"/>
                        </a:lnTo>
                        <a:lnTo>
                          <a:pt x="19" y="60"/>
                        </a:lnTo>
                        <a:lnTo>
                          <a:pt x="11" y="60"/>
                        </a:lnTo>
                        <a:lnTo>
                          <a:pt x="8" y="60"/>
                        </a:lnTo>
                        <a:lnTo>
                          <a:pt x="8" y="60"/>
                        </a:lnTo>
                        <a:lnTo>
                          <a:pt x="8" y="57"/>
                        </a:lnTo>
                        <a:lnTo>
                          <a:pt x="8" y="57"/>
                        </a:lnTo>
                        <a:lnTo>
                          <a:pt x="8" y="57"/>
                        </a:lnTo>
                        <a:lnTo>
                          <a:pt x="8" y="57"/>
                        </a:lnTo>
                        <a:lnTo>
                          <a:pt x="12" y="49"/>
                        </a:lnTo>
                        <a:lnTo>
                          <a:pt x="22" y="36"/>
                        </a:lnTo>
                        <a:lnTo>
                          <a:pt x="251" y="36"/>
                        </a:lnTo>
                        <a:lnTo>
                          <a:pt x="251" y="36"/>
                        </a:lnTo>
                        <a:lnTo>
                          <a:pt x="261" y="49"/>
                        </a:lnTo>
                        <a:lnTo>
                          <a:pt x="265" y="57"/>
                        </a:lnTo>
                        <a:lnTo>
                          <a:pt x="265" y="57"/>
                        </a:lnTo>
                        <a:lnTo>
                          <a:pt x="265" y="57"/>
                        </a:lnTo>
                        <a:lnTo>
                          <a:pt x="265" y="57"/>
                        </a:lnTo>
                        <a:lnTo>
                          <a:pt x="265" y="59"/>
                        </a:lnTo>
                        <a:lnTo>
                          <a:pt x="265" y="5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grpSp>
            <p:grpSp>
              <p:nvGrpSpPr>
                <p:cNvPr id="45" name="组合 44"/>
                <p:cNvGrpSpPr/>
                <p:nvPr/>
              </p:nvGrpSpPr>
              <p:grpSpPr>
                <a:xfrm>
                  <a:off x="3616440" y="1766118"/>
                  <a:ext cx="307073" cy="282238"/>
                  <a:chOff x="4470401" y="1481138"/>
                  <a:chExt cx="215900" cy="198438"/>
                </a:xfrm>
                <a:solidFill>
                  <a:schemeClr val="accent2"/>
                </a:solidFill>
              </p:grpSpPr>
              <p:sp>
                <p:nvSpPr>
                  <p:cNvPr id="46" name="Freeform 355"/>
                  <p:cNvSpPr/>
                  <p:nvPr/>
                </p:nvSpPr>
                <p:spPr bwMode="auto">
                  <a:xfrm>
                    <a:off x="4546601" y="1651001"/>
                    <a:ext cx="65088" cy="28575"/>
                  </a:xfrm>
                  <a:custGeom>
                    <a:avLst/>
                    <a:gdLst>
                      <a:gd name="T0" fmla="*/ 10 w 81"/>
                      <a:gd name="T1" fmla="*/ 0 h 37"/>
                      <a:gd name="T2" fmla="*/ 0 w 81"/>
                      <a:gd name="T3" fmla="*/ 33 h 37"/>
                      <a:gd name="T4" fmla="*/ 0 w 81"/>
                      <a:gd name="T5" fmla="*/ 33 h 37"/>
                      <a:gd name="T6" fmla="*/ 1 w 81"/>
                      <a:gd name="T7" fmla="*/ 36 h 37"/>
                      <a:gd name="T8" fmla="*/ 5 w 81"/>
                      <a:gd name="T9" fmla="*/ 37 h 37"/>
                      <a:gd name="T10" fmla="*/ 76 w 81"/>
                      <a:gd name="T11" fmla="*/ 37 h 37"/>
                      <a:gd name="T12" fmla="*/ 76 w 81"/>
                      <a:gd name="T13" fmla="*/ 37 h 37"/>
                      <a:gd name="T14" fmla="*/ 79 w 81"/>
                      <a:gd name="T15" fmla="*/ 36 h 37"/>
                      <a:gd name="T16" fmla="*/ 81 w 81"/>
                      <a:gd name="T17" fmla="*/ 33 h 37"/>
                      <a:gd name="T18" fmla="*/ 70 w 81"/>
                      <a:gd name="T19" fmla="*/ 0 h 37"/>
                      <a:gd name="T20" fmla="*/ 10 w 8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37">
                        <a:moveTo>
                          <a:pt x="10" y="0"/>
                        </a:moveTo>
                        <a:lnTo>
                          <a:pt x="0" y="33"/>
                        </a:lnTo>
                        <a:lnTo>
                          <a:pt x="0" y="33"/>
                        </a:lnTo>
                        <a:lnTo>
                          <a:pt x="1" y="36"/>
                        </a:lnTo>
                        <a:lnTo>
                          <a:pt x="5" y="37"/>
                        </a:lnTo>
                        <a:lnTo>
                          <a:pt x="76" y="37"/>
                        </a:lnTo>
                        <a:lnTo>
                          <a:pt x="76" y="37"/>
                        </a:lnTo>
                        <a:lnTo>
                          <a:pt x="79" y="36"/>
                        </a:lnTo>
                        <a:lnTo>
                          <a:pt x="81" y="33"/>
                        </a:lnTo>
                        <a:lnTo>
                          <a:pt x="70" y="0"/>
                        </a:ln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47" name="Freeform 356"/>
                  <p:cNvSpPr>
                    <a:spLocks noEditPoints="1"/>
                  </p:cNvSpPr>
                  <p:nvPr/>
                </p:nvSpPr>
                <p:spPr bwMode="auto">
                  <a:xfrm>
                    <a:off x="4470401" y="1481138"/>
                    <a:ext cx="215900" cy="163513"/>
                  </a:xfrm>
                  <a:custGeom>
                    <a:avLst/>
                    <a:gdLst>
                      <a:gd name="T0" fmla="*/ 252 w 272"/>
                      <a:gd name="T1" fmla="*/ 0 h 206"/>
                      <a:gd name="T2" fmla="*/ 19 w 272"/>
                      <a:gd name="T3" fmla="*/ 0 h 206"/>
                      <a:gd name="T4" fmla="*/ 19 w 272"/>
                      <a:gd name="T5" fmla="*/ 0 h 206"/>
                      <a:gd name="T6" fmla="*/ 12 w 272"/>
                      <a:gd name="T7" fmla="*/ 2 h 206"/>
                      <a:gd name="T8" fmla="*/ 5 w 272"/>
                      <a:gd name="T9" fmla="*/ 6 h 206"/>
                      <a:gd name="T10" fmla="*/ 1 w 272"/>
                      <a:gd name="T11" fmla="*/ 13 h 206"/>
                      <a:gd name="T12" fmla="*/ 0 w 272"/>
                      <a:gd name="T13" fmla="*/ 21 h 206"/>
                      <a:gd name="T14" fmla="*/ 0 w 272"/>
                      <a:gd name="T15" fmla="*/ 187 h 206"/>
                      <a:gd name="T16" fmla="*/ 0 w 272"/>
                      <a:gd name="T17" fmla="*/ 187 h 206"/>
                      <a:gd name="T18" fmla="*/ 1 w 272"/>
                      <a:gd name="T19" fmla="*/ 195 h 206"/>
                      <a:gd name="T20" fmla="*/ 5 w 272"/>
                      <a:gd name="T21" fmla="*/ 201 h 206"/>
                      <a:gd name="T22" fmla="*/ 12 w 272"/>
                      <a:gd name="T23" fmla="*/ 205 h 206"/>
                      <a:gd name="T24" fmla="*/ 19 w 272"/>
                      <a:gd name="T25" fmla="*/ 206 h 206"/>
                      <a:gd name="T26" fmla="*/ 252 w 272"/>
                      <a:gd name="T27" fmla="*/ 206 h 206"/>
                      <a:gd name="T28" fmla="*/ 252 w 272"/>
                      <a:gd name="T29" fmla="*/ 206 h 206"/>
                      <a:gd name="T30" fmla="*/ 259 w 272"/>
                      <a:gd name="T31" fmla="*/ 205 h 206"/>
                      <a:gd name="T32" fmla="*/ 266 w 272"/>
                      <a:gd name="T33" fmla="*/ 201 h 206"/>
                      <a:gd name="T34" fmla="*/ 270 w 272"/>
                      <a:gd name="T35" fmla="*/ 195 h 206"/>
                      <a:gd name="T36" fmla="*/ 272 w 272"/>
                      <a:gd name="T37" fmla="*/ 187 h 206"/>
                      <a:gd name="T38" fmla="*/ 272 w 272"/>
                      <a:gd name="T39" fmla="*/ 21 h 206"/>
                      <a:gd name="T40" fmla="*/ 272 w 272"/>
                      <a:gd name="T41" fmla="*/ 21 h 206"/>
                      <a:gd name="T42" fmla="*/ 270 w 272"/>
                      <a:gd name="T43" fmla="*/ 13 h 206"/>
                      <a:gd name="T44" fmla="*/ 266 w 272"/>
                      <a:gd name="T45" fmla="*/ 6 h 206"/>
                      <a:gd name="T46" fmla="*/ 259 w 272"/>
                      <a:gd name="T47" fmla="*/ 2 h 206"/>
                      <a:gd name="T48" fmla="*/ 252 w 272"/>
                      <a:gd name="T49" fmla="*/ 0 h 206"/>
                      <a:gd name="T50" fmla="*/ 252 w 272"/>
                      <a:gd name="T51" fmla="*/ 0 h 206"/>
                      <a:gd name="T52" fmla="*/ 257 w 272"/>
                      <a:gd name="T53" fmla="*/ 189 h 206"/>
                      <a:gd name="T54" fmla="*/ 15 w 272"/>
                      <a:gd name="T55" fmla="*/ 189 h 206"/>
                      <a:gd name="T56" fmla="*/ 15 w 272"/>
                      <a:gd name="T57" fmla="*/ 14 h 206"/>
                      <a:gd name="T58" fmla="*/ 257 w 272"/>
                      <a:gd name="T59" fmla="*/ 14 h 206"/>
                      <a:gd name="T60" fmla="*/ 257 w 272"/>
                      <a:gd name="T61" fmla="*/ 18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 h="206">
                        <a:moveTo>
                          <a:pt x="252" y="0"/>
                        </a:moveTo>
                        <a:lnTo>
                          <a:pt x="19" y="0"/>
                        </a:lnTo>
                        <a:lnTo>
                          <a:pt x="19" y="0"/>
                        </a:lnTo>
                        <a:lnTo>
                          <a:pt x="12" y="2"/>
                        </a:lnTo>
                        <a:lnTo>
                          <a:pt x="5" y="6"/>
                        </a:lnTo>
                        <a:lnTo>
                          <a:pt x="1" y="13"/>
                        </a:lnTo>
                        <a:lnTo>
                          <a:pt x="0" y="21"/>
                        </a:lnTo>
                        <a:lnTo>
                          <a:pt x="0" y="187"/>
                        </a:lnTo>
                        <a:lnTo>
                          <a:pt x="0" y="187"/>
                        </a:lnTo>
                        <a:lnTo>
                          <a:pt x="1" y="195"/>
                        </a:lnTo>
                        <a:lnTo>
                          <a:pt x="5" y="201"/>
                        </a:lnTo>
                        <a:lnTo>
                          <a:pt x="12" y="205"/>
                        </a:lnTo>
                        <a:lnTo>
                          <a:pt x="19" y="206"/>
                        </a:lnTo>
                        <a:lnTo>
                          <a:pt x="252" y="206"/>
                        </a:lnTo>
                        <a:lnTo>
                          <a:pt x="252" y="206"/>
                        </a:lnTo>
                        <a:lnTo>
                          <a:pt x="259" y="205"/>
                        </a:lnTo>
                        <a:lnTo>
                          <a:pt x="266" y="201"/>
                        </a:lnTo>
                        <a:lnTo>
                          <a:pt x="270" y="195"/>
                        </a:lnTo>
                        <a:lnTo>
                          <a:pt x="272" y="187"/>
                        </a:lnTo>
                        <a:lnTo>
                          <a:pt x="272" y="21"/>
                        </a:lnTo>
                        <a:lnTo>
                          <a:pt x="272" y="21"/>
                        </a:lnTo>
                        <a:lnTo>
                          <a:pt x="270" y="13"/>
                        </a:lnTo>
                        <a:lnTo>
                          <a:pt x="266" y="6"/>
                        </a:lnTo>
                        <a:lnTo>
                          <a:pt x="259" y="2"/>
                        </a:lnTo>
                        <a:lnTo>
                          <a:pt x="252" y="0"/>
                        </a:lnTo>
                        <a:lnTo>
                          <a:pt x="252" y="0"/>
                        </a:lnTo>
                        <a:close/>
                        <a:moveTo>
                          <a:pt x="257" y="189"/>
                        </a:moveTo>
                        <a:lnTo>
                          <a:pt x="15" y="189"/>
                        </a:lnTo>
                        <a:lnTo>
                          <a:pt x="15" y="14"/>
                        </a:lnTo>
                        <a:lnTo>
                          <a:pt x="257" y="14"/>
                        </a:lnTo>
                        <a:lnTo>
                          <a:pt x="257" y="1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48" name="Freeform 357"/>
                  <p:cNvSpPr>
                    <a:spLocks noEditPoints="1"/>
                  </p:cNvSpPr>
                  <p:nvPr/>
                </p:nvSpPr>
                <p:spPr bwMode="auto">
                  <a:xfrm>
                    <a:off x="4554538" y="1519238"/>
                    <a:ext cx="44450" cy="46038"/>
                  </a:xfrm>
                  <a:custGeom>
                    <a:avLst/>
                    <a:gdLst>
                      <a:gd name="T0" fmla="*/ 29 w 57"/>
                      <a:gd name="T1" fmla="*/ 59 h 59"/>
                      <a:gd name="T2" fmla="*/ 40 w 57"/>
                      <a:gd name="T3" fmla="*/ 56 h 59"/>
                      <a:gd name="T4" fmla="*/ 49 w 57"/>
                      <a:gd name="T5" fmla="*/ 51 h 59"/>
                      <a:gd name="T6" fmla="*/ 56 w 57"/>
                      <a:gd name="T7" fmla="*/ 41 h 59"/>
                      <a:gd name="T8" fmla="*/ 57 w 57"/>
                      <a:gd name="T9" fmla="*/ 29 h 59"/>
                      <a:gd name="T10" fmla="*/ 57 w 57"/>
                      <a:gd name="T11" fmla="*/ 23 h 59"/>
                      <a:gd name="T12" fmla="*/ 53 w 57"/>
                      <a:gd name="T13" fmla="*/ 12 h 59"/>
                      <a:gd name="T14" fmla="*/ 45 w 57"/>
                      <a:gd name="T15" fmla="*/ 4 h 59"/>
                      <a:gd name="T16" fmla="*/ 36 w 57"/>
                      <a:gd name="T17" fmla="*/ 0 h 59"/>
                      <a:gd name="T18" fmla="*/ 29 w 57"/>
                      <a:gd name="T19" fmla="*/ 0 h 59"/>
                      <a:gd name="T20" fmla="*/ 16 w 57"/>
                      <a:gd name="T21" fmla="*/ 3 h 59"/>
                      <a:gd name="T22" fmla="*/ 7 w 57"/>
                      <a:gd name="T23" fmla="*/ 11 h 59"/>
                      <a:gd name="T24" fmla="*/ 6 w 57"/>
                      <a:gd name="T25" fmla="*/ 11 h 59"/>
                      <a:gd name="T26" fmla="*/ 6 w 57"/>
                      <a:gd name="T27" fmla="*/ 12 h 59"/>
                      <a:gd name="T28" fmla="*/ 1 w 57"/>
                      <a:gd name="T29" fmla="*/ 20 h 59"/>
                      <a:gd name="T30" fmla="*/ 0 w 57"/>
                      <a:gd name="T31" fmla="*/ 29 h 59"/>
                      <a:gd name="T32" fmla="*/ 3 w 57"/>
                      <a:gd name="T33" fmla="*/ 41 h 59"/>
                      <a:gd name="T34" fmla="*/ 8 w 57"/>
                      <a:gd name="T35" fmla="*/ 51 h 59"/>
                      <a:gd name="T36" fmla="*/ 18 w 57"/>
                      <a:gd name="T37" fmla="*/ 56 h 59"/>
                      <a:gd name="T38" fmla="*/ 29 w 57"/>
                      <a:gd name="T39" fmla="*/ 59 h 59"/>
                      <a:gd name="T40" fmla="*/ 29 w 57"/>
                      <a:gd name="T41" fmla="*/ 5 h 59"/>
                      <a:gd name="T42" fmla="*/ 36 w 57"/>
                      <a:gd name="T43" fmla="*/ 7 h 59"/>
                      <a:gd name="T44" fmla="*/ 41 w 57"/>
                      <a:gd name="T45" fmla="*/ 10 h 59"/>
                      <a:gd name="T46" fmla="*/ 29 w 57"/>
                      <a:gd name="T47" fmla="*/ 15 h 59"/>
                      <a:gd name="T48" fmla="*/ 23 w 57"/>
                      <a:gd name="T49" fmla="*/ 16 h 59"/>
                      <a:gd name="T50" fmla="*/ 12 w 57"/>
                      <a:gd name="T51" fmla="*/ 14 h 59"/>
                      <a:gd name="T52" fmla="*/ 16 w 57"/>
                      <a:gd name="T53" fmla="*/ 11 h 59"/>
                      <a:gd name="T54" fmla="*/ 25 w 57"/>
                      <a:gd name="T55" fmla="*/ 7 h 59"/>
                      <a:gd name="T56" fmla="*/ 29 w 57"/>
                      <a:gd name="T57" fmla="*/ 5 h 59"/>
                      <a:gd name="T58" fmla="*/ 10 w 57"/>
                      <a:gd name="T59" fmla="*/ 18 h 59"/>
                      <a:gd name="T60" fmla="*/ 22 w 57"/>
                      <a:gd name="T61" fmla="*/ 22 h 59"/>
                      <a:gd name="T62" fmla="*/ 26 w 57"/>
                      <a:gd name="T63" fmla="*/ 20 h 59"/>
                      <a:gd name="T64" fmla="*/ 30 w 57"/>
                      <a:gd name="T65" fmla="*/ 19 h 59"/>
                      <a:gd name="T66" fmla="*/ 44 w 57"/>
                      <a:gd name="T67" fmla="*/ 15 h 59"/>
                      <a:gd name="T68" fmla="*/ 46 w 57"/>
                      <a:gd name="T69" fmla="*/ 16 h 59"/>
                      <a:gd name="T70" fmla="*/ 48 w 57"/>
                      <a:gd name="T71" fmla="*/ 16 h 59"/>
                      <a:gd name="T72" fmla="*/ 52 w 57"/>
                      <a:gd name="T73" fmla="*/ 29 h 59"/>
                      <a:gd name="T74" fmla="*/ 51 w 57"/>
                      <a:gd name="T75" fmla="*/ 34 h 59"/>
                      <a:gd name="T76" fmla="*/ 48 w 57"/>
                      <a:gd name="T77" fmla="*/ 42 h 59"/>
                      <a:gd name="T78" fmla="*/ 41 w 57"/>
                      <a:gd name="T79" fmla="*/ 48 h 59"/>
                      <a:gd name="T80" fmla="*/ 34 w 57"/>
                      <a:gd name="T81" fmla="*/ 52 h 59"/>
                      <a:gd name="T82" fmla="*/ 29 w 57"/>
                      <a:gd name="T83" fmla="*/ 52 h 59"/>
                      <a:gd name="T84" fmla="*/ 21 w 57"/>
                      <a:gd name="T85" fmla="*/ 51 h 59"/>
                      <a:gd name="T86" fmla="*/ 14 w 57"/>
                      <a:gd name="T87" fmla="*/ 45 h 59"/>
                      <a:gd name="T88" fmla="*/ 8 w 57"/>
                      <a:gd name="T89" fmla="*/ 38 h 59"/>
                      <a:gd name="T90" fmla="*/ 7 w 57"/>
                      <a:gd name="T91" fmla="*/ 29 h 59"/>
                      <a:gd name="T92" fmla="*/ 7 w 57"/>
                      <a:gd name="T93" fmla="*/ 23 h 59"/>
                      <a:gd name="T94" fmla="*/ 10 w 57"/>
                      <a:gd name="T95"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59">
                        <a:moveTo>
                          <a:pt x="29" y="59"/>
                        </a:moveTo>
                        <a:lnTo>
                          <a:pt x="29" y="59"/>
                        </a:lnTo>
                        <a:lnTo>
                          <a:pt x="36" y="57"/>
                        </a:lnTo>
                        <a:lnTo>
                          <a:pt x="40" y="56"/>
                        </a:lnTo>
                        <a:lnTo>
                          <a:pt x="45" y="53"/>
                        </a:lnTo>
                        <a:lnTo>
                          <a:pt x="49" y="51"/>
                        </a:lnTo>
                        <a:lnTo>
                          <a:pt x="53" y="45"/>
                        </a:lnTo>
                        <a:lnTo>
                          <a:pt x="56" y="41"/>
                        </a:lnTo>
                        <a:lnTo>
                          <a:pt x="57" y="36"/>
                        </a:lnTo>
                        <a:lnTo>
                          <a:pt x="57" y="29"/>
                        </a:lnTo>
                        <a:lnTo>
                          <a:pt x="57" y="29"/>
                        </a:lnTo>
                        <a:lnTo>
                          <a:pt x="57" y="23"/>
                        </a:lnTo>
                        <a:lnTo>
                          <a:pt x="56" y="18"/>
                        </a:lnTo>
                        <a:lnTo>
                          <a:pt x="53" y="12"/>
                        </a:lnTo>
                        <a:lnTo>
                          <a:pt x="49" y="8"/>
                        </a:lnTo>
                        <a:lnTo>
                          <a:pt x="45" y="4"/>
                        </a:lnTo>
                        <a:lnTo>
                          <a:pt x="40" y="1"/>
                        </a:lnTo>
                        <a:lnTo>
                          <a:pt x="36" y="0"/>
                        </a:lnTo>
                        <a:lnTo>
                          <a:pt x="29" y="0"/>
                        </a:lnTo>
                        <a:lnTo>
                          <a:pt x="29" y="0"/>
                        </a:lnTo>
                        <a:lnTo>
                          <a:pt x="22" y="0"/>
                        </a:lnTo>
                        <a:lnTo>
                          <a:pt x="16" y="3"/>
                        </a:lnTo>
                        <a:lnTo>
                          <a:pt x="11" y="7"/>
                        </a:lnTo>
                        <a:lnTo>
                          <a:pt x="7" y="11"/>
                        </a:lnTo>
                        <a:lnTo>
                          <a:pt x="7" y="11"/>
                        </a:lnTo>
                        <a:lnTo>
                          <a:pt x="6" y="11"/>
                        </a:lnTo>
                        <a:lnTo>
                          <a:pt x="6" y="11"/>
                        </a:lnTo>
                        <a:lnTo>
                          <a:pt x="6" y="12"/>
                        </a:lnTo>
                        <a:lnTo>
                          <a:pt x="6" y="12"/>
                        </a:lnTo>
                        <a:lnTo>
                          <a:pt x="1" y="20"/>
                        </a:lnTo>
                        <a:lnTo>
                          <a:pt x="0" y="29"/>
                        </a:lnTo>
                        <a:lnTo>
                          <a:pt x="0" y="29"/>
                        </a:lnTo>
                        <a:lnTo>
                          <a:pt x="1" y="36"/>
                        </a:lnTo>
                        <a:lnTo>
                          <a:pt x="3" y="41"/>
                        </a:lnTo>
                        <a:lnTo>
                          <a:pt x="6" y="45"/>
                        </a:lnTo>
                        <a:lnTo>
                          <a:pt x="8" y="51"/>
                        </a:lnTo>
                        <a:lnTo>
                          <a:pt x="14" y="53"/>
                        </a:lnTo>
                        <a:lnTo>
                          <a:pt x="18" y="56"/>
                        </a:lnTo>
                        <a:lnTo>
                          <a:pt x="23" y="57"/>
                        </a:lnTo>
                        <a:lnTo>
                          <a:pt x="29" y="59"/>
                        </a:lnTo>
                        <a:lnTo>
                          <a:pt x="29" y="59"/>
                        </a:lnTo>
                        <a:close/>
                        <a:moveTo>
                          <a:pt x="29" y="5"/>
                        </a:moveTo>
                        <a:lnTo>
                          <a:pt x="29" y="5"/>
                        </a:lnTo>
                        <a:lnTo>
                          <a:pt x="36" y="7"/>
                        </a:lnTo>
                        <a:lnTo>
                          <a:pt x="41" y="10"/>
                        </a:lnTo>
                        <a:lnTo>
                          <a:pt x="41" y="10"/>
                        </a:lnTo>
                        <a:lnTo>
                          <a:pt x="36" y="11"/>
                        </a:lnTo>
                        <a:lnTo>
                          <a:pt x="29" y="15"/>
                        </a:lnTo>
                        <a:lnTo>
                          <a:pt x="29" y="15"/>
                        </a:lnTo>
                        <a:lnTo>
                          <a:pt x="23" y="16"/>
                        </a:lnTo>
                        <a:lnTo>
                          <a:pt x="19" y="16"/>
                        </a:lnTo>
                        <a:lnTo>
                          <a:pt x="12" y="14"/>
                        </a:lnTo>
                        <a:lnTo>
                          <a:pt x="12" y="14"/>
                        </a:lnTo>
                        <a:lnTo>
                          <a:pt x="16" y="11"/>
                        </a:lnTo>
                        <a:lnTo>
                          <a:pt x="21" y="8"/>
                        </a:lnTo>
                        <a:lnTo>
                          <a:pt x="25" y="7"/>
                        </a:lnTo>
                        <a:lnTo>
                          <a:pt x="29" y="5"/>
                        </a:lnTo>
                        <a:lnTo>
                          <a:pt x="29" y="5"/>
                        </a:lnTo>
                        <a:close/>
                        <a:moveTo>
                          <a:pt x="10" y="18"/>
                        </a:moveTo>
                        <a:lnTo>
                          <a:pt x="10" y="18"/>
                        </a:lnTo>
                        <a:lnTo>
                          <a:pt x="15" y="20"/>
                        </a:lnTo>
                        <a:lnTo>
                          <a:pt x="22" y="22"/>
                        </a:lnTo>
                        <a:lnTo>
                          <a:pt x="22" y="22"/>
                        </a:lnTo>
                        <a:lnTo>
                          <a:pt x="26" y="20"/>
                        </a:lnTo>
                        <a:lnTo>
                          <a:pt x="30" y="19"/>
                        </a:lnTo>
                        <a:lnTo>
                          <a:pt x="30" y="19"/>
                        </a:lnTo>
                        <a:lnTo>
                          <a:pt x="41" y="15"/>
                        </a:lnTo>
                        <a:lnTo>
                          <a:pt x="44" y="15"/>
                        </a:lnTo>
                        <a:lnTo>
                          <a:pt x="46" y="16"/>
                        </a:lnTo>
                        <a:lnTo>
                          <a:pt x="46" y="16"/>
                        </a:lnTo>
                        <a:lnTo>
                          <a:pt x="48" y="16"/>
                        </a:lnTo>
                        <a:lnTo>
                          <a:pt x="48" y="16"/>
                        </a:lnTo>
                        <a:lnTo>
                          <a:pt x="51" y="22"/>
                        </a:lnTo>
                        <a:lnTo>
                          <a:pt x="52" y="29"/>
                        </a:lnTo>
                        <a:lnTo>
                          <a:pt x="52" y="29"/>
                        </a:lnTo>
                        <a:lnTo>
                          <a:pt x="51" y="34"/>
                        </a:lnTo>
                        <a:lnTo>
                          <a:pt x="49" y="38"/>
                        </a:lnTo>
                        <a:lnTo>
                          <a:pt x="48" y="42"/>
                        </a:lnTo>
                        <a:lnTo>
                          <a:pt x="45" y="45"/>
                        </a:lnTo>
                        <a:lnTo>
                          <a:pt x="41" y="48"/>
                        </a:lnTo>
                        <a:lnTo>
                          <a:pt x="38" y="51"/>
                        </a:lnTo>
                        <a:lnTo>
                          <a:pt x="34" y="52"/>
                        </a:lnTo>
                        <a:lnTo>
                          <a:pt x="29" y="52"/>
                        </a:lnTo>
                        <a:lnTo>
                          <a:pt x="29" y="52"/>
                        </a:lnTo>
                        <a:lnTo>
                          <a:pt x="25" y="52"/>
                        </a:lnTo>
                        <a:lnTo>
                          <a:pt x="21" y="51"/>
                        </a:lnTo>
                        <a:lnTo>
                          <a:pt x="16" y="48"/>
                        </a:lnTo>
                        <a:lnTo>
                          <a:pt x="14" y="45"/>
                        </a:lnTo>
                        <a:lnTo>
                          <a:pt x="11" y="42"/>
                        </a:lnTo>
                        <a:lnTo>
                          <a:pt x="8" y="38"/>
                        </a:lnTo>
                        <a:lnTo>
                          <a:pt x="7" y="34"/>
                        </a:lnTo>
                        <a:lnTo>
                          <a:pt x="7" y="29"/>
                        </a:lnTo>
                        <a:lnTo>
                          <a:pt x="7" y="29"/>
                        </a:lnTo>
                        <a:lnTo>
                          <a:pt x="7" y="23"/>
                        </a:lnTo>
                        <a:lnTo>
                          <a:pt x="10" y="18"/>
                        </a:lnTo>
                        <a:lnTo>
                          <a:pt x="10" y="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49" name="Freeform 358"/>
                  <p:cNvSpPr/>
                  <p:nvPr/>
                </p:nvSpPr>
                <p:spPr bwMode="auto">
                  <a:xfrm>
                    <a:off x="4603751" y="1552576"/>
                    <a:ext cx="22225" cy="34925"/>
                  </a:xfrm>
                  <a:custGeom>
                    <a:avLst/>
                    <a:gdLst>
                      <a:gd name="T0" fmla="*/ 24 w 29"/>
                      <a:gd name="T1" fmla="*/ 43 h 43"/>
                      <a:gd name="T2" fmla="*/ 24 w 29"/>
                      <a:gd name="T3" fmla="*/ 43 h 43"/>
                      <a:gd name="T4" fmla="*/ 24 w 29"/>
                      <a:gd name="T5" fmla="*/ 42 h 43"/>
                      <a:gd name="T6" fmla="*/ 29 w 29"/>
                      <a:gd name="T7" fmla="*/ 19 h 43"/>
                      <a:gd name="T8" fmla="*/ 29 w 29"/>
                      <a:gd name="T9" fmla="*/ 19 h 43"/>
                      <a:gd name="T10" fmla="*/ 29 w 29"/>
                      <a:gd name="T11" fmla="*/ 17 h 43"/>
                      <a:gd name="T12" fmla="*/ 29 w 29"/>
                      <a:gd name="T13" fmla="*/ 17 h 43"/>
                      <a:gd name="T14" fmla="*/ 27 w 29"/>
                      <a:gd name="T15" fmla="*/ 15 h 43"/>
                      <a:gd name="T16" fmla="*/ 26 w 29"/>
                      <a:gd name="T17" fmla="*/ 12 h 43"/>
                      <a:gd name="T18" fmla="*/ 26 w 29"/>
                      <a:gd name="T19" fmla="*/ 12 h 43"/>
                      <a:gd name="T20" fmla="*/ 26 w 29"/>
                      <a:gd name="T21" fmla="*/ 9 h 43"/>
                      <a:gd name="T22" fmla="*/ 29 w 29"/>
                      <a:gd name="T23" fmla="*/ 7 h 43"/>
                      <a:gd name="T24" fmla="*/ 29 w 29"/>
                      <a:gd name="T25" fmla="*/ 7 h 43"/>
                      <a:gd name="T26" fmla="*/ 29 w 29"/>
                      <a:gd name="T27" fmla="*/ 5 h 43"/>
                      <a:gd name="T28" fmla="*/ 29 w 29"/>
                      <a:gd name="T29" fmla="*/ 5 h 43"/>
                      <a:gd name="T30" fmla="*/ 29 w 29"/>
                      <a:gd name="T31" fmla="*/ 5 h 43"/>
                      <a:gd name="T32" fmla="*/ 29 w 29"/>
                      <a:gd name="T33" fmla="*/ 5 h 43"/>
                      <a:gd name="T34" fmla="*/ 23 w 29"/>
                      <a:gd name="T35" fmla="*/ 2 h 43"/>
                      <a:gd name="T36" fmla="*/ 18 w 29"/>
                      <a:gd name="T37" fmla="*/ 0 h 43"/>
                      <a:gd name="T38" fmla="*/ 18 w 29"/>
                      <a:gd name="T39" fmla="*/ 0 h 43"/>
                      <a:gd name="T40" fmla="*/ 16 w 29"/>
                      <a:gd name="T41" fmla="*/ 0 h 43"/>
                      <a:gd name="T42" fmla="*/ 16 w 29"/>
                      <a:gd name="T43" fmla="*/ 0 h 43"/>
                      <a:gd name="T44" fmla="*/ 11 w 29"/>
                      <a:gd name="T45" fmla="*/ 2 h 43"/>
                      <a:gd name="T46" fmla="*/ 7 w 29"/>
                      <a:gd name="T47" fmla="*/ 7 h 43"/>
                      <a:gd name="T48" fmla="*/ 3 w 29"/>
                      <a:gd name="T49" fmla="*/ 12 h 43"/>
                      <a:gd name="T50" fmla="*/ 0 w 29"/>
                      <a:gd name="T51" fmla="*/ 17 h 43"/>
                      <a:gd name="T52" fmla="*/ 0 w 29"/>
                      <a:gd name="T53" fmla="*/ 17 h 43"/>
                      <a:gd name="T54" fmla="*/ 5 w 29"/>
                      <a:gd name="T55" fmla="*/ 23 h 43"/>
                      <a:gd name="T56" fmla="*/ 9 w 29"/>
                      <a:gd name="T57" fmla="*/ 28 h 43"/>
                      <a:gd name="T58" fmla="*/ 13 w 29"/>
                      <a:gd name="T59" fmla="*/ 35 h 43"/>
                      <a:gd name="T60" fmla="*/ 16 w 29"/>
                      <a:gd name="T61" fmla="*/ 43 h 43"/>
                      <a:gd name="T62" fmla="*/ 24 w 29"/>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24" y="43"/>
                        </a:moveTo>
                        <a:lnTo>
                          <a:pt x="24" y="43"/>
                        </a:lnTo>
                        <a:lnTo>
                          <a:pt x="24" y="42"/>
                        </a:lnTo>
                        <a:lnTo>
                          <a:pt x="29" y="19"/>
                        </a:lnTo>
                        <a:lnTo>
                          <a:pt x="29" y="19"/>
                        </a:lnTo>
                        <a:lnTo>
                          <a:pt x="29" y="17"/>
                        </a:lnTo>
                        <a:lnTo>
                          <a:pt x="29" y="17"/>
                        </a:lnTo>
                        <a:lnTo>
                          <a:pt x="27" y="15"/>
                        </a:lnTo>
                        <a:lnTo>
                          <a:pt x="26" y="12"/>
                        </a:lnTo>
                        <a:lnTo>
                          <a:pt x="26" y="12"/>
                        </a:lnTo>
                        <a:lnTo>
                          <a:pt x="26" y="9"/>
                        </a:lnTo>
                        <a:lnTo>
                          <a:pt x="29" y="7"/>
                        </a:lnTo>
                        <a:lnTo>
                          <a:pt x="29" y="7"/>
                        </a:lnTo>
                        <a:lnTo>
                          <a:pt x="29" y="5"/>
                        </a:lnTo>
                        <a:lnTo>
                          <a:pt x="29" y="5"/>
                        </a:lnTo>
                        <a:lnTo>
                          <a:pt x="29" y="5"/>
                        </a:lnTo>
                        <a:lnTo>
                          <a:pt x="29" y="5"/>
                        </a:lnTo>
                        <a:lnTo>
                          <a:pt x="23" y="2"/>
                        </a:lnTo>
                        <a:lnTo>
                          <a:pt x="18" y="0"/>
                        </a:lnTo>
                        <a:lnTo>
                          <a:pt x="18" y="0"/>
                        </a:lnTo>
                        <a:lnTo>
                          <a:pt x="16" y="0"/>
                        </a:lnTo>
                        <a:lnTo>
                          <a:pt x="16" y="0"/>
                        </a:lnTo>
                        <a:lnTo>
                          <a:pt x="11" y="2"/>
                        </a:lnTo>
                        <a:lnTo>
                          <a:pt x="7" y="7"/>
                        </a:lnTo>
                        <a:lnTo>
                          <a:pt x="3" y="12"/>
                        </a:lnTo>
                        <a:lnTo>
                          <a:pt x="0" y="17"/>
                        </a:lnTo>
                        <a:lnTo>
                          <a:pt x="0" y="17"/>
                        </a:lnTo>
                        <a:lnTo>
                          <a:pt x="5" y="23"/>
                        </a:lnTo>
                        <a:lnTo>
                          <a:pt x="9" y="28"/>
                        </a:lnTo>
                        <a:lnTo>
                          <a:pt x="13" y="35"/>
                        </a:lnTo>
                        <a:lnTo>
                          <a:pt x="16" y="43"/>
                        </a:lnTo>
                        <a:lnTo>
                          <a:pt x="24" y="4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0" name="Freeform 359"/>
                  <p:cNvSpPr/>
                  <p:nvPr/>
                </p:nvSpPr>
                <p:spPr bwMode="auto">
                  <a:xfrm>
                    <a:off x="4632326" y="1552576"/>
                    <a:ext cx="26988" cy="34925"/>
                  </a:xfrm>
                  <a:custGeom>
                    <a:avLst/>
                    <a:gdLst>
                      <a:gd name="T0" fmla="*/ 11 w 34"/>
                      <a:gd name="T1" fmla="*/ 0 h 43"/>
                      <a:gd name="T2" fmla="*/ 11 w 34"/>
                      <a:gd name="T3" fmla="*/ 0 h 43"/>
                      <a:gd name="T4" fmla="*/ 7 w 34"/>
                      <a:gd name="T5" fmla="*/ 2 h 43"/>
                      <a:gd name="T6" fmla="*/ 1 w 34"/>
                      <a:gd name="T7" fmla="*/ 5 h 43"/>
                      <a:gd name="T8" fmla="*/ 1 w 34"/>
                      <a:gd name="T9" fmla="*/ 5 h 43"/>
                      <a:gd name="T10" fmla="*/ 0 w 34"/>
                      <a:gd name="T11" fmla="*/ 5 h 43"/>
                      <a:gd name="T12" fmla="*/ 0 w 34"/>
                      <a:gd name="T13" fmla="*/ 5 h 43"/>
                      <a:gd name="T14" fmla="*/ 0 w 34"/>
                      <a:gd name="T15" fmla="*/ 7 h 43"/>
                      <a:gd name="T16" fmla="*/ 0 w 34"/>
                      <a:gd name="T17" fmla="*/ 7 h 43"/>
                      <a:gd name="T18" fmla="*/ 2 w 34"/>
                      <a:gd name="T19" fmla="*/ 9 h 43"/>
                      <a:gd name="T20" fmla="*/ 2 w 34"/>
                      <a:gd name="T21" fmla="*/ 12 h 43"/>
                      <a:gd name="T22" fmla="*/ 2 w 34"/>
                      <a:gd name="T23" fmla="*/ 12 h 43"/>
                      <a:gd name="T24" fmla="*/ 2 w 34"/>
                      <a:gd name="T25" fmla="*/ 15 h 43"/>
                      <a:gd name="T26" fmla="*/ 0 w 34"/>
                      <a:gd name="T27" fmla="*/ 17 h 43"/>
                      <a:gd name="T28" fmla="*/ 0 w 34"/>
                      <a:gd name="T29" fmla="*/ 17 h 43"/>
                      <a:gd name="T30" fmla="*/ 0 w 34"/>
                      <a:gd name="T31" fmla="*/ 19 h 43"/>
                      <a:gd name="T32" fmla="*/ 4 w 34"/>
                      <a:gd name="T33" fmla="*/ 42 h 43"/>
                      <a:gd name="T34" fmla="*/ 4 w 34"/>
                      <a:gd name="T35" fmla="*/ 42 h 43"/>
                      <a:gd name="T36" fmla="*/ 4 w 34"/>
                      <a:gd name="T37" fmla="*/ 43 h 43"/>
                      <a:gd name="T38" fmla="*/ 34 w 34"/>
                      <a:gd name="T39" fmla="*/ 43 h 43"/>
                      <a:gd name="T40" fmla="*/ 34 w 34"/>
                      <a:gd name="T41" fmla="*/ 43 h 43"/>
                      <a:gd name="T42" fmla="*/ 34 w 34"/>
                      <a:gd name="T43" fmla="*/ 43 h 43"/>
                      <a:gd name="T44" fmla="*/ 34 w 34"/>
                      <a:gd name="T45" fmla="*/ 43 h 43"/>
                      <a:gd name="T46" fmla="*/ 34 w 34"/>
                      <a:gd name="T47" fmla="*/ 42 h 43"/>
                      <a:gd name="T48" fmla="*/ 34 w 34"/>
                      <a:gd name="T49" fmla="*/ 42 h 43"/>
                      <a:gd name="T50" fmla="*/ 32 w 34"/>
                      <a:gd name="T51" fmla="*/ 28 h 43"/>
                      <a:gd name="T52" fmla="*/ 28 w 34"/>
                      <a:gd name="T53" fmla="*/ 16 h 43"/>
                      <a:gd name="T54" fmla="*/ 24 w 34"/>
                      <a:gd name="T55" fmla="*/ 11 h 43"/>
                      <a:gd name="T56" fmla="*/ 22 w 34"/>
                      <a:gd name="T57" fmla="*/ 7 h 43"/>
                      <a:gd name="T58" fmla="*/ 17 w 34"/>
                      <a:gd name="T59" fmla="*/ 2 h 43"/>
                      <a:gd name="T60" fmla="*/ 12 w 34"/>
                      <a:gd name="T61" fmla="*/ 0 h 43"/>
                      <a:gd name="T62" fmla="*/ 12 w 34"/>
                      <a:gd name="T63" fmla="*/ 0 h 43"/>
                      <a:gd name="T64" fmla="*/ 11 w 34"/>
                      <a:gd name="T65" fmla="*/ 0 h 43"/>
                      <a:gd name="T66" fmla="*/ 11 w 34"/>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3">
                        <a:moveTo>
                          <a:pt x="11" y="0"/>
                        </a:moveTo>
                        <a:lnTo>
                          <a:pt x="11" y="0"/>
                        </a:lnTo>
                        <a:lnTo>
                          <a:pt x="7" y="2"/>
                        </a:lnTo>
                        <a:lnTo>
                          <a:pt x="1" y="5"/>
                        </a:lnTo>
                        <a:lnTo>
                          <a:pt x="1" y="5"/>
                        </a:lnTo>
                        <a:lnTo>
                          <a:pt x="0" y="5"/>
                        </a:lnTo>
                        <a:lnTo>
                          <a:pt x="0" y="5"/>
                        </a:lnTo>
                        <a:lnTo>
                          <a:pt x="0" y="7"/>
                        </a:lnTo>
                        <a:lnTo>
                          <a:pt x="0" y="7"/>
                        </a:lnTo>
                        <a:lnTo>
                          <a:pt x="2" y="9"/>
                        </a:lnTo>
                        <a:lnTo>
                          <a:pt x="2" y="12"/>
                        </a:lnTo>
                        <a:lnTo>
                          <a:pt x="2" y="12"/>
                        </a:lnTo>
                        <a:lnTo>
                          <a:pt x="2" y="15"/>
                        </a:lnTo>
                        <a:lnTo>
                          <a:pt x="0" y="17"/>
                        </a:lnTo>
                        <a:lnTo>
                          <a:pt x="0" y="17"/>
                        </a:lnTo>
                        <a:lnTo>
                          <a:pt x="0" y="19"/>
                        </a:lnTo>
                        <a:lnTo>
                          <a:pt x="4" y="42"/>
                        </a:lnTo>
                        <a:lnTo>
                          <a:pt x="4" y="42"/>
                        </a:lnTo>
                        <a:lnTo>
                          <a:pt x="4" y="43"/>
                        </a:lnTo>
                        <a:lnTo>
                          <a:pt x="34" y="43"/>
                        </a:lnTo>
                        <a:lnTo>
                          <a:pt x="34" y="43"/>
                        </a:lnTo>
                        <a:lnTo>
                          <a:pt x="34" y="43"/>
                        </a:lnTo>
                        <a:lnTo>
                          <a:pt x="34" y="43"/>
                        </a:lnTo>
                        <a:lnTo>
                          <a:pt x="34" y="42"/>
                        </a:lnTo>
                        <a:lnTo>
                          <a:pt x="34" y="42"/>
                        </a:lnTo>
                        <a:lnTo>
                          <a:pt x="32" y="28"/>
                        </a:lnTo>
                        <a:lnTo>
                          <a:pt x="28" y="16"/>
                        </a:lnTo>
                        <a:lnTo>
                          <a:pt x="24" y="11"/>
                        </a:lnTo>
                        <a:lnTo>
                          <a:pt x="22" y="7"/>
                        </a:lnTo>
                        <a:lnTo>
                          <a:pt x="17" y="2"/>
                        </a:lnTo>
                        <a:lnTo>
                          <a:pt x="12" y="0"/>
                        </a:lnTo>
                        <a:lnTo>
                          <a:pt x="12" y="0"/>
                        </a:lnTo>
                        <a:lnTo>
                          <a:pt x="11" y="0"/>
                        </a:lnTo>
                        <a:lnTo>
                          <a:pt x="11"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1" name="Freeform 360"/>
                  <p:cNvSpPr>
                    <a:spLocks noEditPoints="1"/>
                  </p:cNvSpPr>
                  <p:nvPr/>
                </p:nvSpPr>
                <p:spPr bwMode="auto">
                  <a:xfrm>
                    <a:off x="4611688" y="1516063"/>
                    <a:ext cx="36513" cy="36513"/>
                  </a:xfrm>
                  <a:custGeom>
                    <a:avLst/>
                    <a:gdLst>
                      <a:gd name="T0" fmla="*/ 22 w 45"/>
                      <a:gd name="T1" fmla="*/ 47 h 47"/>
                      <a:gd name="T2" fmla="*/ 30 w 45"/>
                      <a:gd name="T3" fmla="*/ 45 h 47"/>
                      <a:gd name="T4" fmla="*/ 38 w 45"/>
                      <a:gd name="T5" fmla="*/ 40 h 47"/>
                      <a:gd name="T6" fmla="*/ 42 w 45"/>
                      <a:gd name="T7" fmla="*/ 33 h 47"/>
                      <a:gd name="T8" fmla="*/ 45 w 45"/>
                      <a:gd name="T9" fmla="*/ 23 h 47"/>
                      <a:gd name="T10" fmla="*/ 43 w 45"/>
                      <a:gd name="T11" fmla="*/ 19 h 47"/>
                      <a:gd name="T12" fmla="*/ 41 w 45"/>
                      <a:gd name="T13" fmla="*/ 11 h 47"/>
                      <a:gd name="T14" fmla="*/ 34 w 45"/>
                      <a:gd name="T15" fmla="*/ 4 h 47"/>
                      <a:gd name="T16" fmla="*/ 26 w 45"/>
                      <a:gd name="T17" fmla="*/ 2 h 47"/>
                      <a:gd name="T18" fmla="*/ 22 w 45"/>
                      <a:gd name="T19" fmla="*/ 0 h 47"/>
                      <a:gd name="T20" fmla="*/ 12 w 45"/>
                      <a:gd name="T21" fmla="*/ 3 h 47"/>
                      <a:gd name="T22" fmla="*/ 4 w 45"/>
                      <a:gd name="T23" fmla="*/ 10 h 47"/>
                      <a:gd name="T24" fmla="*/ 4 w 45"/>
                      <a:gd name="T25" fmla="*/ 10 h 47"/>
                      <a:gd name="T26" fmla="*/ 4 w 45"/>
                      <a:gd name="T27" fmla="*/ 10 h 47"/>
                      <a:gd name="T28" fmla="*/ 0 w 45"/>
                      <a:gd name="T29" fmla="*/ 17 h 47"/>
                      <a:gd name="T30" fmla="*/ 0 w 45"/>
                      <a:gd name="T31" fmla="*/ 23 h 47"/>
                      <a:gd name="T32" fmla="*/ 1 w 45"/>
                      <a:gd name="T33" fmla="*/ 33 h 47"/>
                      <a:gd name="T34" fmla="*/ 5 w 45"/>
                      <a:gd name="T35" fmla="*/ 40 h 47"/>
                      <a:gd name="T36" fmla="*/ 13 w 45"/>
                      <a:gd name="T37" fmla="*/ 45 h 47"/>
                      <a:gd name="T38" fmla="*/ 22 w 45"/>
                      <a:gd name="T39" fmla="*/ 47 h 47"/>
                      <a:gd name="T40" fmla="*/ 22 w 45"/>
                      <a:gd name="T41" fmla="*/ 6 h 47"/>
                      <a:gd name="T42" fmla="*/ 27 w 45"/>
                      <a:gd name="T43" fmla="*/ 6 h 47"/>
                      <a:gd name="T44" fmla="*/ 31 w 45"/>
                      <a:gd name="T45" fmla="*/ 8 h 47"/>
                      <a:gd name="T46" fmla="*/ 22 w 45"/>
                      <a:gd name="T47" fmla="*/ 13 h 47"/>
                      <a:gd name="T48" fmla="*/ 18 w 45"/>
                      <a:gd name="T49" fmla="*/ 14 h 47"/>
                      <a:gd name="T50" fmla="*/ 9 w 45"/>
                      <a:gd name="T51" fmla="*/ 11 h 47"/>
                      <a:gd name="T52" fmla="*/ 15 w 45"/>
                      <a:gd name="T53" fmla="*/ 7 h 47"/>
                      <a:gd name="T54" fmla="*/ 22 w 45"/>
                      <a:gd name="T55" fmla="*/ 6 h 47"/>
                      <a:gd name="T56" fmla="*/ 7 w 45"/>
                      <a:gd name="T57" fmla="*/ 14 h 47"/>
                      <a:gd name="T58" fmla="*/ 11 w 45"/>
                      <a:gd name="T59" fmla="*/ 17 h 47"/>
                      <a:gd name="T60" fmla="*/ 16 w 45"/>
                      <a:gd name="T61" fmla="*/ 18 h 47"/>
                      <a:gd name="T62" fmla="*/ 23 w 45"/>
                      <a:gd name="T63" fmla="*/ 15 h 47"/>
                      <a:gd name="T64" fmla="*/ 31 w 45"/>
                      <a:gd name="T65" fmla="*/ 13 h 47"/>
                      <a:gd name="T66" fmla="*/ 35 w 45"/>
                      <a:gd name="T67" fmla="*/ 13 h 47"/>
                      <a:gd name="T68" fmla="*/ 37 w 45"/>
                      <a:gd name="T69" fmla="*/ 13 h 47"/>
                      <a:gd name="T70" fmla="*/ 38 w 45"/>
                      <a:gd name="T71" fmla="*/ 18 h 47"/>
                      <a:gd name="T72" fmla="*/ 39 w 45"/>
                      <a:gd name="T73" fmla="*/ 23 h 47"/>
                      <a:gd name="T74" fmla="*/ 34 w 45"/>
                      <a:gd name="T75" fmla="*/ 36 h 47"/>
                      <a:gd name="T76" fmla="*/ 22 w 45"/>
                      <a:gd name="T77" fmla="*/ 41 h 47"/>
                      <a:gd name="T78" fmla="*/ 15 w 45"/>
                      <a:gd name="T79" fmla="*/ 40 h 47"/>
                      <a:gd name="T80" fmla="*/ 5 w 45"/>
                      <a:gd name="T81" fmla="*/ 30 h 47"/>
                      <a:gd name="T82" fmla="*/ 4 w 45"/>
                      <a:gd name="T83" fmla="*/ 23 h 47"/>
                      <a:gd name="T84" fmla="*/ 7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2" y="47"/>
                        </a:moveTo>
                        <a:lnTo>
                          <a:pt x="22" y="47"/>
                        </a:lnTo>
                        <a:lnTo>
                          <a:pt x="26" y="47"/>
                        </a:lnTo>
                        <a:lnTo>
                          <a:pt x="30" y="45"/>
                        </a:lnTo>
                        <a:lnTo>
                          <a:pt x="34" y="43"/>
                        </a:lnTo>
                        <a:lnTo>
                          <a:pt x="38" y="40"/>
                        </a:lnTo>
                        <a:lnTo>
                          <a:pt x="41" y="36"/>
                        </a:lnTo>
                        <a:lnTo>
                          <a:pt x="42" y="33"/>
                        </a:lnTo>
                        <a:lnTo>
                          <a:pt x="43" y="28"/>
                        </a:lnTo>
                        <a:lnTo>
                          <a:pt x="45" y="23"/>
                        </a:lnTo>
                        <a:lnTo>
                          <a:pt x="45" y="23"/>
                        </a:lnTo>
                        <a:lnTo>
                          <a:pt x="43" y="19"/>
                        </a:lnTo>
                        <a:lnTo>
                          <a:pt x="42" y="14"/>
                        </a:lnTo>
                        <a:lnTo>
                          <a:pt x="41" y="11"/>
                        </a:lnTo>
                        <a:lnTo>
                          <a:pt x="38" y="7"/>
                        </a:lnTo>
                        <a:lnTo>
                          <a:pt x="34" y="4"/>
                        </a:lnTo>
                        <a:lnTo>
                          <a:pt x="30" y="3"/>
                        </a:lnTo>
                        <a:lnTo>
                          <a:pt x="26" y="2"/>
                        </a:lnTo>
                        <a:lnTo>
                          <a:pt x="22" y="0"/>
                        </a:lnTo>
                        <a:lnTo>
                          <a:pt x="22" y="0"/>
                        </a:lnTo>
                        <a:lnTo>
                          <a:pt x="16" y="2"/>
                        </a:lnTo>
                        <a:lnTo>
                          <a:pt x="12" y="3"/>
                        </a:lnTo>
                        <a:lnTo>
                          <a:pt x="8" y="6"/>
                        </a:lnTo>
                        <a:lnTo>
                          <a:pt x="4" y="10"/>
                        </a:lnTo>
                        <a:lnTo>
                          <a:pt x="4" y="10"/>
                        </a:lnTo>
                        <a:lnTo>
                          <a:pt x="4" y="10"/>
                        </a:lnTo>
                        <a:lnTo>
                          <a:pt x="4" y="10"/>
                        </a:lnTo>
                        <a:lnTo>
                          <a:pt x="4" y="10"/>
                        </a:lnTo>
                        <a:lnTo>
                          <a:pt x="4" y="10"/>
                        </a:lnTo>
                        <a:lnTo>
                          <a:pt x="0" y="17"/>
                        </a:lnTo>
                        <a:lnTo>
                          <a:pt x="0" y="23"/>
                        </a:lnTo>
                        <a:lnTo>
                          <a:pt x="0" y="23"/>
                        </a:lnTo>
                        <a:lnTo>
                          <a:pt x="0" y="28"/>
                        </a:lnTo>
                        <a:lnTo>
                          <a:pt x="1" y="33"/>
                        </a:lnTo>
                        <a:lnTo>
                          <a:pt x="2" y="36"/>
                        </a:lnTo>
                        <a:lnTo>
                          <a:pt x="5" y="40"/>
                        </a:lnTo>
                        <a:lnTo>
                          <a:pt x="9" y="43"/>
                        </a:lnTo>
                        <a:lnTo>
                          <a:pt x="13" y="45"/>
                        </a:lnTo>
                        <a:lnTo>
                          <a:pt x="18" y="47"/>
                        </a:lnTo>
                        <a:lnTo>
                          <a:pt x="22" y="47"/>
                        </a:lnTo>
                        <a:lnTo>
                          <a:pt x="22" y="47"/>
                        </a:lnTo>
                        <a:close/>
                        <a:moveTo>
                          <a:pt x="22" y="6"/>
                        </a:moveTo>
                        <a:lnTo>
                          <a:pt x="22" y="6"/>
                        </a:lnTo>
                        <a:lnTo>
                          <a:pt x="27" y="6"/>
                        </a:lnTo>
                        <a:lnTo>
                          <a:pt x="31" y="8"/>
                        </a:lnTo>
                        <a:lnTo>
                          <a:pt x="31" y="8"/>
                        </a:lnTo>
                        <a:lnTo>
                          <a:pt x="27" y="10"/>
                        </a:lnTo>
                        <a:lnTo>
                          <a:pt x="22" y="13"/>
                        </a:lnTo>
                        <a:lnTo>
                          <a:pt x="22" y="13"/>
                        </a:lnTo>
                        <a:lnTo>
                          <a:pt x="18" y="14"/>
                        </a:lnTo>
                        <a:lnTo>
                          <a:pt x="15" y="14"/>
                        </a:lnTo>
                        <a:lnTo>
                          <a:pt x="9" y="11"/>
                        </a:lnTo>
                        <a:lnTo>
                          <a:pt x="9" y="11"/>
                        </a:lnTo>
                        <a:lnTo>
                          <a:pt x="15" y="7"/>
                        </a:lnTo>
                        <a:lnTo>
                          <a:pt x="18" y="6"/>
                        </a:lnTo>
                        <a:lnTo>
                          <a:pt x="22" y="6"/>
                        </a:lnTo>
                        <a:lnTo>
                          <a:pt x="22" y="6"/>
                        </a:lnTo>
                        <a:close/>
                        <a:moveTo>
                          <a:pt x="7" y="14"/>
                        </a:moveTo>
                        <a:lnTo>
                          <a:pt x="7" y="14"/>
                        </a:lnTo>
                        <a:lnTo>
                          <a:pt x="11" y="17"/>
                        </a:lnTo>
                        <a:lnTo>
                          <a:pt x="16" y="18"/>
                        </a:lnTo>
                        <a:lnTo>
                          <a:pt x="16" y="18"/>
                        </a:lnTo>
                        <a:lnTo>
                          <a:pt x="20" y="17"/>
                        </a:lnTo>
                        <a:lnTo>
                          <a:pt x="23" y="15"/>
                        </a:lnTo>
                        <a:lnTo>
                          <a:pt x="23" y="15"/>
                        </a:lnTo>
                        <a:lnTo>
                          <a:pt x="31" y="13"/>
                        </a:lnTo>
                        <a:lnTo>
                          <a:pt x="34" y="13"/>
                        </a:lnTo>
                        <a:lnTo>
                          <a:pt x="35" y="13"/>
                        </a:lnTo>
                        <a:lnTo>
                          <a:pt x="35" y="13"/>
                        </a:lnTo>
                        <a:lnTo>
                          <a:pt x="37" y="13"/>
                        </a:lnTo>
                        <a:lnTo>
                          <a:pt x="37" y="13"/>
                        </a:lnTo>
                        <a:lnTo>
                          <a:pt x="38" y="18"/>
                        </a:lnTo>
                        <a:lnTo>
                          <a:pt x="39" y="23"/>
                        </a:lnTo>
                        <a:lnTo>
                          <a:pt x="39" y="23"/>
                        </a:lnTo>
                        <a:lnTo>
                          <a:pt x="38" y="30"/>
                        </a:lnTo>
                        <a:lnTo>
                          <a:pt x="34" y="36"/>
                        </a:lnTo>
                        <a:lnTo>
                          <a:pt x="28" y="40"/>
                        </a:lnTo>
                        <a:lnTo>
                          <a:pt x="22" y="41"/>
                        </a:lnTo>
                        <a:lnTo>
                          <a:pt x="22" y="41"/>
                        </a:lnTo>
                        <a:lnTo>
                          <a:pt x="15" y="40"/>
                        </a:lnTo>
                        <a:lnTo>
                          <a:pt x="9" y="36"/>
                        </a:lnTo>
                        <a:lnTo>
                          <a:pt x="5" y="30"/>
                        </a:lnTo>
                        <a:lnTo>
                          <a:pt x="4" y="23"/>
                        </a:lnTo>
                        <a:lnTo>
                          <a:pt x="4" y="23"/>
                        </a:lnTo>
                        <a:lnTo>
                          <a:pt x="5" y="19"/>
                        </a:lnTo>
                        <a:lnTo>
                          <a:pt x="7" y="14"/>
                        </a:lnTo>
                        <a:lnTo>
                          <a:pt x="7" y="1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2" name="Freeform 361"/>
                  <p:cNvSpPr/>
                  <p:nvPr/>
                </p:nvSpPr>
                <p:spPr bwMode="auto">
                  <a:xfrm>
                    <a:off x="4495801" y="1552576"/>
                    <a:ext cx="28575" cy="34925"/>
                  </a:xfrm>
                  <a:custGeom>
                    <a:avLst/>
                    <a:gdLst>
                      <a:gd name="T0" fmla="*/ 1 w 35"/>
                      <a:gd name="T1" fmla="*/ 43 h 43"/>
                      <a:gd name="T2" fmla="*/ 30 w 35"/>
                      <a:gd name="T3" fmla="*/ 43 h 43"/>
                      <a:gd name="T4" fmla="*/ 30 w 35"/>
                      <a:gd name="T5" fmla="*/ 43 h 43"/>
                      <a:gd name="T6" fmla="*/ 31 w 35"/>
                      <a:gd name="T7" fmla="*/ 42 h 43"/>
                      <a:gd name="T8" fmla="*/ 35 w 35"/>
                      <a:gd name="T9" fmla="*/ 19 h 43"/>
                      <a:gd name="T10" fmla="*/ 35 w 35"/>
                      <a:gd name="T11" fmla="*/ 19 h 43"/>
                      <a:gd name="T12" fmla="*/ 35 w 35"/>
                      <a:gd name="T13" fmla="*/ 17 h 43"/>
                      <a:gd name="T14" fmla="*/ 35 w 35"/>
                      <a:gd name="T15" fmla="*/ 17 h 43"/>
                      <a:gd name="T16" fmla="*/ 32 w 35"/>
                      <a:gd name="T17" fmla="*/ 15 h 43"/>
                      <a:gd name="T18" fmla="*/ 32 w 35"/>
                      <a:gd name="T19" fmla="*/ 12 h 43"/>
                      <a:gd name="T20" fmla="*/ 32 w 35"/>
                      <a:gd name="T21" fmla="*/ 12 h 43"/>
                      <a:gd name="T22" fmla="*/ 32 w 35"/>
                      <a:gd name="T23" fmla="*/ 9 h 43"/>
                      <a:gd name="T24" fmla="*/ 34 w 35"/>
                      <a:gd name="T25" fmla="*/ 7 h 43"/>
                      <a:gd name="T26" fmla="*/ 34 w 35"/>
                      <a:gd name="T27" fmla="*/ 7 h 43"/>
                      <a:gd name="T28" fmla="*/ 35 w 35"/>
                      <a:gd name="T29" fmla="*/ 5 h 43"/>
                      <a:gd name="T30" fmla="*/ 35 w 35"/>
                      <a:gd name="T31" fmla="*/ 5 h 43"/>
                      <a:gd name="T32" fmla="*/ 34 w 35"/>
                      <a:gd name="T33" fmla="*/ 5 h 43"/>
                      <a:gd name="T34" fmla="*/ 34 w 35"/>
                      <a:gd name="T35" fmla="*/ 5 h 43"/>
                      <a:gd name="T36" fmla="*/ 28 w 35"/>
                      <a:gd name="T37" fmla="*/ 2 h 43"/>
                      <a:gd name="T38" fmla="*/ 23 w 35"/>
                      <a:gd name="T39" fmla="*/ 0 h 43"/>
                      <a:gd name="T40" fmla="*/ 23 w 35"/>
                      <a:gd name="T41" fmla="*/ 0 h 43"/>
                      <a:gd name="T42" fmla="*/ 23 w 35"/>
                      <a:gd name="T43" fmla="*/ 0 h 43"/>
                      <a:gd name="T44" fmla="*/ 23 w 35"/>
                      <a:gd name="T45" fmla="*/ 0 h 43"/>
                      <a:gd name="T46" fmla="*/ 17 w 35"/>
                      <a:gd name="T47" fmla="*/ 2 h 43"/>
                      <a:gd name="T48" fmla="*/ 13 w 35"/>
                      <a:gd name="T49" fmla="*/ 7 h 43"/>
                      <a:gd name="T50" fmla="*/ 9 w 35"/>
                      <a:gd name="T51" fmla="*/ 11 h 43"/>
                      <a:gd name="T52" fmla="*/ 7 w 35"/>
                      <a:gd name="T53" fmla="*/ 16 h 43"/>
                      <a:gd name="T54" fmla="*/ 2 w 35"/>
                      <a:gd name="T55" fmla="*/ 28 h 43"/>
                      <a:gd name="T56" fmla="*/ 0 w 35"/>
                      <a:gd name="T57" fmla="*/ 42 h 43"/>
                      <a:gd name="T58" fmla="*/ 0 w 35"/>
                      <a:gd name="T59" fmla="*/ 42 h 43"/>
                      <a:gd name="T60" fmla="*/ 1 w 35"/>
                      <a:gd name="T61" fmla="*/ 43 h 43"/>
                      <a:gd name="T62" fmla="*/ 1 w 35"/>
                      <a:gd name="T63" fmla="*/ 43 h 43"/>
                      <a:gd name="T64" fmla="*/ 1 w 35"/>
                      <a:gd name="T65" fmla="*/ 43 h 43"/>
                      <a:gd name="T66" fmla="*/ 1 w 35"/>
                      <a:gd name="T6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3">
                        <a:moveTo>
                          <a:pt x="1" y="43"/>
                        </a:moveTo>
                        <a:lnTo>
                          <a:pt x="30" y="43"/>
                        </a:lnTo>
                        <a:lnTo>
                          <a:pt x="30" y="43"/>
                        </a:lnTo>
                        <a:lnTo>
                          <a:pt x="31" y="42"/>
                        </a:lnTo>
                        <a:lnTo>
                          <a:pt x="35" y="19"/>
                        </a:lnTo>
                        <a:lnTo>
                          <a:pt x="35" y="19"/>
                        </a:lnTo>
                        <a:lnTo>
                          <a:pt x="35" y="17"/>
                        </a:lnTo>
                        <a:lnTo>
                          <a:pt x="35" y="17"/>
                        </a:lnTo>
                        <a:lnTo>
                          <a:pt x="32" y="15"/>
                        </a:lnTo>
                        <a:lnTo>
                          <a:pt x="32" y="12"/>
                        </a:lnTo>
                        <a:lnTo>
                          <a:pt x="32" y="12"/>
                        </a:lnTo>
                        <a:lnTo>
                          <a:pt x="32" y="9"/>
                        </a:lnTo>
                        <a:lnTo>
                          <a:pt x="34" y="7"/>
                        </a:lnTo>
                        <a:lnTo>
                          <a:pt x="34" y="7"/>
                        </a:lnTo>
                        <a:lnTo>
                          <a:pt x="35" y="5"/>
                        </a:lnTo>
                        <a:lnTo>
                          <a:pt x="35" y="5"/>
                        </a:lnTo>
                        <a:lnTo>
                          <a:pt x="34" y="5"/>
                        </a:lnTo>
                        <a:lnTo>
                          <a:pt x="34" y="5"/>
                        </a:lnTo>
                        <a:lnTo>
                          <a:pt x="28" y="2"/>
                        </a:lnTo>
                        <a:lnTo>
                          <a:pt x="23" y="0"/>
                        </a:lnTo>
                        <a:lnTo>
                          <a:pt x="23" y="0"/>
                        </a:lnTo>
                        <a:lnTo>
                          <a:pt x="23" y="0"/>
                        </a:lnTo>
                        <a:lnTo>
                          <a:pt x="23" y="0"/>
                        </a:lnTo>
                        <a:lnTo>
                          <a:pt x="17" y="2"/>
                        </a:lnTo>
                        <a:lnTo>
                          <a:pt x="13" y="7"/>
                        </a:lnTo>
                        <a:lnTo>
                          <a:pt x="9" y="11"/>
                        </a:lnTo>
                        <a:lnTo>
                          <a:pt x="7" y="16"/>
                        </a:lnTo>
                        <a:lnTo>
                          <a:pt x="2" y="28"/>
                        </a:lnTo>
                        <a:lnTo>
                          <a:pt x="0" y="42"/>
                        </a:lnTo>
                        <a:lnTo>
                          <a:pt x="0" y="42"/>
                        </a:lnTo>
                        <a:lnTo>
                          <a:pt x="1" y="43"/>
                        </a:lnTo>
                        <a:lnTo>
                          <a:pt x="1" y="43"/>
                        </a:lnTo>
                        <a:lnTo>
                          <a:pt x="1" y="43"/>
                        </a:lnTo>
                        <a:lnTo>
                          <a:pt x="1" y="4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3" name="Freeform 362"/>
                  <p:cNvSpPr/>
                  <p:nvPr/>
                </p:nvSpPr>
                <p:spPr bwMode="auto">
                  <a:xfrm>
                    <a:off x="4530726" y="1552576"/>
                    <a:ext cx="22225" cy="34925"/>
                  </a:xfrm>
                  <a:custGeom>
                    <a:avLst/>
                    <a:gdLst>
                      <a:gd name="T0" fmla="*/ 12 w 29"/>
                      <a:gd name="T1" fmla="*/ 0 h 43"/>
                      <a:gd name="T2" fmla="*/ 12 w 29"/>
                      <a:gd name="T3" fmla="*/ 0 h 43"/>
                      <a:gd name="T4" fmla="*/ 7 w 29"/>
                      <a:gd name="T5" fmla="*/ 2 h 43"/>
                      <a:gd name="T6" fmla="*/ 1 w 29"/>
                      <a:gd name="T7" fmla="*/ 5 h 43"/>
                      <a:gd name="T8" fmla="*/ 1 w 29"/>
                      <a:gd name="T9" fmla="*/ 5 h 43"/>
                      <a:gd name="T10" fmla="*/ 1 w 29"/>
                      <a:gd name="T11" fmla="*/ 5 h 43"/>
                      <a:gd name="T12" fmla="*/ 1 w 29"/>
                      <a:gd name="T13" fmla="*/ 5 h 43"/>
                      <a:gd name="T14" fmla="*/ 1 w 29"/>
                      <a:gd name="T15" fmla="*/ 7 h 43"/>
                      <a:gd name="T16" fmla="*/ 1 w 29"/>
                      <a:gd name="T17" fmla="*/ 7 h 43"/>
                      <a:gd name="T18" fmla="*/ 3 w 29"/>
                      <a:gd name="T19" fmla="*/ 9 h 43"/>
                      <a:gd name="T20" fmla="*/ 4 w 29"/>
                      <a:gd name="T21" fmla="*/ 12 h 43"/>
                      <a:gd name="T22" fmla="*/ 4 w 29"/>
                      <a:gd name="T23" fmla="*/ 12 h 43"/>
                      <a:gd name="T24" fmla="*/ 3 w 29"/>
                      <a:gd name="T25" fmla="*/ 15 h 43"/>
                      <a:gd name="T26" fmla="*/ 1 w 29"/>
                      <a:gd name="T27" fmla="*/ 17 h 43"/>
                      <a:gd name="T28" fmla="*/ 1 w 29"/>
                      <a:gd name="T29" fmla="*/ 17 h 43"/>
                      <a:gd name="T30" fmla="*/ 0 w 29"/>
                      <a:gd name="T31" fmla="*/ 19 h 43"/>
                      <a:gd name="T32" fmla="*/ 4 w 29"/>
                      <a:gd name="T33" fmla="*/ 42 h 43"/>
                      <a:gd name="T34" fmla="*/ 4 w 29"/>
                      <a:gd name="T35" fmla="*/ 42 h 43"/>
                      <a:gd name="T36" fmla="*/ 5 w 29"/>
                      <a:gd name="T37" fmla="*/ 43 h 43"/>
                      <a:gd name="T38" fmla="*/ 8 w 29"/>
                      <a:gd name="T39" fmla="*/ 43 h 43"/>
                      <a:gd name="T40" fmla="*/ 8 w 29"/>
                      <a:gd name="T41" fmla="*/ 43 h 43"/>
                      <a:gd name="T42" fmla="*/ 12 w 29"/>
                      <a:gd name="T43" fmla="*/ 35 h 43"/>
                      <a:gd name="T44" fmla="*/ 16 w 29"/>
                      <a:gd name="T45" fmla="*/ 27 h 43"/>
                      <a:gd name="T46" fmla="*/ 22 w 29"/>
                      <a:gd name="T47" fmla="*/ 20 h 43"/>
                      <a:gd name="T48" fmla="*/ 29 w 29"/>
                      <a:gd name="T49" fmla="*/ 15 h 43"/>
                      <a:gd name="T50" fmla="*/ 29 w 29"/>
                      <a:gd name="T51" fmla="*/ 15 h 43"/>
                      <a:gd name="T52" fmla="*/ 22 w 29"/>
                      <a:gd name="T53" fmla="*/ 7 h 43"/>
                      <a:gd name="T54" fmla="*/ 18 w 29"/>
                      <a:gd name="T55" fmla="*/ 2 h 43"/>
                      <a:gd name="T56" fmla="*/ 14 w 29"/>
                      <a:gd name="T57" fmla="*/ 0 h 43"/>
                      <a:gd name="T58" fmla="*/ 14 w 29"/>
                      <a:gd name="T59" fmla="*/ 0 h 43"/>
                      <a:gd name="T60" fmla="*/ 12 w 29"/>
                      <a:gd name="T61" fmla="*/ 0 h 43"/>
                      <a:gd name="T62" fmla="*/ 12 w 29"/>
                      <a:gd name="T6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12" y="0"/>
                        </a:moveTo>
                        <a:lnTo>
                          <a:pt x="12" y="0"/>
                        </a:lnTo>
                        <a:lnTo>
                          <a:pt x="7" y="2"/>
                        </a:lnTo>
                        <a:lnTo>
                          <a:pt x="1" y="5"/>
                        </a:lnTo>
                        <a:lnTo>
                          <a:pt x="1" y="5"/>
                        </a:lnTo>
                        <a:lnTo>
                          <a:pt x="1" y="5"/>
                        </a:lnTo>
                        <a:lnTo>
                          <a:pt x="1" y="5"/>
                        </a:lnTo>
                        <a:lnTo>
                          <a:pt x="1" y="7"/>
                        </a:lnTo>
                        <a:lnTo>
                          <a:pt x="1" y="7"/>
                        </a:lnTo>
                        <a:lnTo>
                          <a:pt x="3" y="9"/>
                        </a:lnTo>
                        <a:lnTo>
                          <a:pt x="4" y="12"/>
                        </a:lnTo>
                        <a:lnTo>
                          <a:pt x="4" y="12"/>
                        </a:lnTo>
                        <a:lnTo>
                          <a:pt x="3" y="15"/>
                        </a:lnTo>
                        <a:lnTo>
                          <a:pt x="1" y="17"/>
                        </a:lnTo>
                        <a:lnTo>
                          <a:pt x="1" y="17"/>
                        </a:lnTo>
                        <a:lnTo>
                          <a:pt x="0" y="19"/>
                        </a:lnTo>
                        <a:lnTo>
                          <a:pt x="4" y="42"/>
                        </a:lnTo>
                        <a:lnTo>
                          <a:pt x="4" y="42"/>
                        </a:lnTo>
                        <a:lnTo>
                          <a:pt x="5" y="43"/>
                        </a:lnTo>
                        <a:lnTo>
                          <a:pt x="8" y="43"/>
                        </a:lnTo>
                        <a:lnTo>
                          <a:pt x="8" y="43"/>
                        </a:lnTo>
                        <a:lnTo>
                          <a:pt x="12" y="35"/>
                        </a:lnTo>
                        <a:lnTo>
                          <a:pt x="16" y="27"/>
                        </a:lnTo>
                        <a:lnTo>
                          <a:pt x="22" y="20"/>
                        </a:lnTo>
                        <a:lnTo>
                          <a:pt x="29" y="15"/>
                        </a:lnTo>
                        <a:lnTo>
                          <a:pt x="29" y="15"/>
                        </a:lnTo>
                        <a:lnTo>
                          <a:pt x="22" y="7"/>
                        </a:lnTo>
                        <a:lnTo>
                          <a:pt x="18" y="2"/>
                        </a:lnTo>
                        <a:lnTo>
                          <a:pt x="14" y="0"/>
                        </a:lnTo>
                        <a:lnTo>
                          <a:pt x="14" y="0"/>
                        </a:lnTo>
                        <a:lnTo>
                          <a:pt x="12" y="0"/>
                        </a:lnTo>
                        <a:lnTo>
                          <a:pt x="1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4" name="Freeform 363"/>
                  <p:cNvSpPr>
                    <a:spLocks noEditPoints="1"/>
                  </p:cNvSpPr>
                  <p:nvPr/>
                </p:nvSpPr>
                <p:spPr bwMode="auto">
                  <a:xfrm>
                    <a:off x="4510088" y="1516063"/>
                    <a:ext cx="34925" cy="36513"/>
                  </a:xfrm>
                  <a:custGeom>
                    <a:avLst/>
                    <a:gdLst>
                      <a:gd name="T0" fmla="*/ 23 w 45"/>
                      <a:gd name="T1" fmla="*/ 47 h 47"/>
                      <a:gd name="T2" fmla="*/ 31 w 45"/>
                      <a:gd name="T3" fmla="*/ 45 h 47"/>
                      <a:gd name="T4" fmla="*/ 38 w 45"/>
                      <a:gd name="T5" fmla="*/ 40 h 47"/>
                      <a:gd name="T6" fmla="*/ 44 w 45"/>
                      <a:gd name="T7" fmla="*/ 33 h 47"/>
                      <a:gd name="T8" fmla="*/ 45 w 45"/>
                      <a:gd name="T9" fmla="*/ 23 h 47"/>
                      <a:gd name="T10" fmla="*/ 45 w 45"/>
                      <a:gd name="T11" fmla="*/ 19 h 47"/>
                      <a:gd name="T12" fmla="*/ 41 w 45"/>
                      <a:gd name="T13" fmla="*/ 11 h 47"/>
                      <a:gd name="T14" fmla="*/ 36 w 45"/>
                      <a:gd name="T15" fmla="*/ 4 h 47"/>
                      <a:gd name="T16" fmla="*/ 27 w 45"/>
                      <a:gd name="T17" fmla="*/ 2 h 47"/>
                      <a:gd name="T18" fmla="*/ 23 w 45"/>
                      <a:gd name="T19" fmla="*/ 0 h 47"/>
                      <a:gd name="T20" fmla="*/ 12 w 45"/>
                      <a:gd name="T21" fmla="*/ 3 h 47"/>
                      <a:gd name="T22" fmla="*/ 6 w 45"/>
                      <a:gd name="T23" fmla="*/ 10 h 47"/>
                      <a:gd name="T24" fmla="*/ 4 w 45"/>
                      <a:gd name="T25" fmla="*/ 10 h 47"/>
                      <a:gd name="T26" fmla="*/ 4 w 45"/>
                      <a:gd name="T27" fmla="*/ 10 h 47"/>
                      <a:gd name="T28" fmla="*/ 1 w 45"/>
                      <a:gd name="T29" fmla="*/ 17 h 47"/>
                      <a:gd name="T30" fmla="*/ 0 w 45"/>
                      <a:gd name="T31" fmla="*/ 23 h 47"/>
                      <a:gd name="T32" fmla="*/ 1 w 45"/>
                      <a:gd name="T33" fmla="*/ 33 h 47"/>
                      <a:gd name="T34" fmla="*/ 7 w 45"/>
                      <a:gd name="T35" fmla="*/ 40 h 47"/>
                      <a:gd name="T36" fmla="*/ 14 w 45"/>
                      <a:gd name="T37" fmla="*/ 45 h 47"/>
                      <a:gd name="T38" fmla="*/ 23 w 45"/>
                      <a:gd name="T39" fmla="*/ 47 h 47"/>
                      <a:gd name="T40" fmla="*/ 23 w 45"/>
                      <a:gd name="T41" fmla="*/ 6 h 47"/>
                      <a:gd name="T42" fmla="*/ 27 w 45"/>
                      <a:gd name="T43" fmla="*/ 6 h 47"/>
                      <a:gd name="T44" fmla="*/ 33 w 45"/>
                      <a:gd name="T45" fmla="*/ 8 h 47"/>
                      <a:gd name="T46" fmla="*/ 22 w 45"/>
                      <a:gd name="T47" fmla="*/ 13 h 47"/>
                      <a:gd name="T48" fmla="*/ 19 w 45"/>
                      <a:gd name="T49" fmla="*/ 14 h 47"/>
                      <a:gd name="T50" fmla="*/ 10 w 45"/>
                      <a:gd name="T51" fmla="*/ 11 h 47"/>
                      <a:gd name="T52" fmla="*/ 15 w 45"/>
                      <a:gd name="T53" fmla="*/ 7 h 47"/>
                      <a:gd name="T54" fmla="*/ 23 w 45"/>
                      <a:gd name="T55" fmla="*/ 6 h 47"/>
                      <a:gd name="T56" fmla="*/ 8 w 45"/>
                      <a:gd name="T57" fmla="*/ 14 h 47"/>
                      <a:gd name="T58" fmla="*/ 12 w 45"/>
                      <a:gd name="T59" fmla="*/ 17 h 47"/>
                      <a:gd name="T60" fmla="*/ 18 w 45"/>
                      <a:gd name="T61" fmla="*/ 18 h 47"/>
                      <a:gd name="T62" fmla="*/ 23 w 45"/>
                      <a:gd name="T63" fmla="*/ 15 h 47"/>
                      <a:gd name="T64" fmla="*/ 33 w 45"/>
                      <a:gd name="T65" fmla="*/ 13 h 47"/>
                      <a:gd name="T66" fmla="*/ 37 w 45"/>
                      <a:gd name="T67" fmla="*/ 13 h 47"/>
                      <a:gd name="T68" fmla="*/ 37 w 45"/>
                      <a:gd name="T69" fmla="*/ 13 h 47"/>
                      <a:gd name="T70" fmla="*/ 40 w 45"/>
                      <a:gd name="T71" fmla="*/ 18 h 47"/>
                      <a:gd name="T72" fmla="*/ 40 w 45"/>
                      <a:gd name="T73" fmla="*/ 23 h 47"/>
                      <a:gd name="T74" fmla="*/ 36 w 45"/>
                      <a:gd name="T75" fmla="*/ 36 h 47"/>
                      <a:gd name="T76" fmla="*/ 23 w 45"/>
                      <a:gd name="T77" fmla="*/ 41 h 47"/>
                      <a:gd name="T78" fmla="*/ 16 w 45"/>
                      <a:gd name="T79" fmla="*/ 40 h 47"/>
                      <a:gd name="T80" fmla="*/ 7 w 45"/>
                      <a:gd name="T81" fmla="*/ 30 h 47"/>
                      <a:gd name="T82" fmla="*/ 6 w 45"/>
                      <a:gd name="T83" fmla="*/ 23 h 47"/>
                      <a:gd name="T84" fmla="*/ 8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3" y="47"/>
                        </a:moveTo>
                        <a:lnTo>
                          <a:pt x="23" y="47"/>
                        </a:lnTo>
                        <a:lnTo>
                          <a:pt x="27" y="47"/>
                        </a:lnTo>
                        <a:lnTo>
                          <a:pt x="31" y="45"/>
                        </a:lnTo>
                        <a:lnTo>
                          <a:pt x="36" y="43"/>
                        </a:lnTo>
                        <a:lnTo>
                          <a:pt x="38" y="40"/>
                        </a:lnTo>
                        <a:lnTo>
                          <a:pt x="41" y="36"/>
                        </a:lnTo>
                        <a:lnTo>
                          <a:pt x="44" y="33"/>
                        </a:lnTo>
                        <a:lnTo>
                          <a:pt x="45" y="28"/>
                        </a:lnTo>
                        <a:lnTo>
                          <a:pt x="45" y="23"/>
                        </a:lnTo>
                        <a:lnTo>
                          <a:pt x="45" y="23"/>
                        </a:lnTo>
                        <a:lnTo>
                          <a:pt x="45" y="19"/>
                        </a:lnTo>
                        <a:lnTo>
                          <a:pt x="44" y="14"/>
                        </a:lnTo>
                        <a:lnTo>
                          <a:pt x="41" y="11"/>
                        </a:lnTo>
                        <a:lnTo>
                          <a:pt x="38" y="7"/>
                        </a:lnTo>
                        <a:lnTo>
                          <a:pt x="36" y="4"/>
                        </a:lnTo>
                        <a:lnTo>
                          <a:pt x="31" y="3"/>
                        </a:lnTo>
                        <a:lnTo>
                          <a:pt x="27" y="2"/>
                        </a:lnTo>
                        <a:lnTo>
                          <a:pt x="23" y="0"/>
                        </a:lnTo>
                        <a:lnTo>
                          <a:pt x="23" y="0"/>
                        </a:lnTo>
                        <a:lnTo>
                          <a:pt x="18" y="2"/>
                        </a:lnTo>
                        <a:lnTo>
                          <a:pt x="12" y="3"/>
                        </a:lnTo>
                        <a:lnTo>
                          <a:pt x="8" y="6"/>
                        </a:lnTo>
                        <a:lnTo>
                          <a:pt x="6" y="10"/>
                        </a:lnTo>
                        <a:lnTo>
                          <a:pt x="6" y="10"/>
                        </a:lnTo>
                        <a:lnTo>
                          <a:pt x="4" y="10"/>
                        </a:lnTo>
                        <a:lnTo>
                          <a:pt x="4" y="10"/>
                        </a:lnTo>
                        <a:lnTo>
                          <a:pt x="4" y="10"/>
                        </a:lnTo>
                        <a:lnTo>
                          <a:pt x="4" y="10"/>
                        </a:lnTo>
                        <a:lnTo>
                          <a:pt x="1" y="17"/>
                        </a:lnTo>
                        <a:lnTo>
                          <a:pt x="0" y="23"/>
                        </a:lnTo>
                        <a:lnTo>
                          <a:pt x="0" y="23"/>
                        </a:lnTo>
                        <a:lnTo>
                          <a:pt x="1" y="28"/>
                        </a:lnTo>
                        <a:lnTo>
                          <a:pt x="1" y="33"/>
                        </a:lnTo>
                        <a:lnTo>
                          <a:pt x="4" y="36"/>
                        </a:lnTo>
                        <a:lnTo>
                          <a:pt x="7" y="40"/>
                        </a:lnTo>
                        <a:lnTo>
                          <a:pt x="10" y="43"/>
                        </a:lnTo>
                        <a:lnTo>
                          <a:pt x="14" y="45"/>
                        </a:lnTo>
                        <a:lnTo>
                          <a:pt x="18" y="47"/>
                        </a:lnTo>
                        <a:lnTo>
                          <a:pt x="23" y="47"/>
                        </a:lnTo>
                        <a:lnTo>
                          <a:pt x="23" y="47"/>
                        </a:lnTo>
                        <a:close/>
                        <a:moveTo>
                          <a:pt x="23" y="6"/>
                        </a:moveTo>
                        <a:lnTo>
                          <a:pt x="23" y="6"/>
                        </a:lnTo>
                        <a:lnTo>
                          <a:pt x="27" y="6"/>
                        </a:lnTo>
                        <a:lnTo>
                          <a:pt x="33" y="8"/>
                        </a:lnTo>
                        <a:lnTo>
                          <a:pt x="33" y="8"/>
                        </a:lnTo>
                        <a:lnTo>
                          <a:pt x="27" y="10"/>
                        </a:lnTo>
                        <a:lnTo>
                          <a:pt x="22" y="13"/>
                        </a:lnTo>
                        <a:lnTo>
                          <a:pt x="22" y="13"/>
                        </a:lnTo>
                        <a:lnTo>
                          <a:pt x="19" y="14"/>
                        </a:lnTo>
                        <a:lnTo>
                          <a:pt x="15" y="14"/>
                        </a:lnTo>
                        <a:lnTo>
                          <a:pt x="10" y="11"/>
                        </a:lnTo>
                        <a:lnTo>
                          <a:pt x="10" y="11"/>
                        </a:lnTo>
                        <a:lnTo>
                          <a:pt x="15" y="7"/>
                        </a:lnTo>
                        <a:lnTo>
                          <a:pt x="19" y="6"/>
                        </a:lnTo>
                        <a:lnTo>
                          <a:pt x="23" y="6"/>
                        </a:lnTo>
                        <a:lnTo>
                          <a:pt x="23" y="6"/>
                        </a:lnTo>
                        <a:close/>
                        <a:moveTo>
                          <a:pt x="8" y="14"/>
                        </a:moveTo>
                        <a:lnTo>
                          <a:pt x="8" y="14"/>
                        </a:lnTo>
                        <a:lnTo>
                          <a:pt x="12" y="17"/>
                        </a:lnTo>
                        <a:lnTo>
                          <a:pt x="18" y="18"/>
                        </a:lnTo>
                        <a:lnTo>
                          <a:pt x="18" y="18"/>
                        </a:lnTo>
                        <a:lnTo>
                          <a:pt x="21" y="17"/>
                        </a:lnTo>
                        <a:lnTo>
                          <a:pt x="23" y="15"/>
                        </a:lnTo>
                        <a:lnTo>
                          <a:pt x="23" y="15"/>
                        </a:lnTo>
                        <a:lnTo>
                          <a:pt x="33" y="13"/>
                        </a:lnTo>
                        <a:lnTo>
                          <a:pt x="34" y="13"/>
                        </a:lnTo>
                        <a:lnTo>
                          <a:pt x="37" y="13"/>
                        </a:lnTo>
                        <a:lnTo>
                          <a:pt x="37" y="13"/>
                        </a:lnTo>
                        <a:lnTo>
                          <a:pt x="37" y="13"/>
                        </a:lnTo>
                        <a:lnTo>
                          <a:pt x="37" y="13"/>
                        </a:lnTo>
                        <a:lnTo>
                          <a:pt x="40" y="18"/>
                        </a:lnTo>
                        <a:lnTo>
                          <a:pt x="40" y="23"/>
                        </a:lnTo>
                        <a:lnTo>
                          <a:pt x="40" y="23"/>
                        </a:lnTo>
                        <a:lnTo>
                          <a:pt x="38" y="30"/>
                        </a:lnTo>
                        <a:lnTo>
                          <a:pt x="36" y="36"/>
                        </a:lnTo>
                        <a:lnTo>
                          <a:pt x="30" y="40"/>
                        </a:lnTo>
                        <a:lnTo>
                          <a:pt x="23" y="41"/>
                        </a:lnTo>
                        <a:lnTo>
                          <a:pt x="23" y="41"/>
                        </a:lnTo>
                        <a:lnTo>
                          <a:pt x="16" y="40"/>
                        </a:lnTo>
                        <a:lnTo>
                          <a:pt x="11" y="36"/>
                        </a:lnTo>
                        <a:lnTo>
                          <a:pt x="7" y="30"/>
                        </a:lnTo>
                        <a:lnTo>
                          <a:pt x="6" y="23"/>
                        </a:lnTo>
                        <a:lnTo>
                          <a:pt x="6" y="23"/>
                        </a:lnTo>
                        <a:lnTo>
                          <a:pt x="6" y="19"/>
                        </a:lnTo>
                        <a:lnTo>
                          <a:pt x="8" y="14"/>
                        </a:lnTo>
                        <a:lnTo>
                          <a:pt x="8" y="1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5" name="Freeform 364"/>
                  <p:cNvSpPr/>
                  <p:nvPr/>
                </p:nvSpPr>
                <p:spPr bwMode="auto">
                  <a:xfrm>
                    <a:off x="4537076" y="1565276"/>
                    <a:ext cx="36513" cy="44450"/>
                  </a:xfrm>
                  <a:custGeom>
                    <a:avLst/>
                    <a:gdLst>
                      <a:gd name="T0" fmla="*/ 41 w 45"/>
                      <a:gd name="T1" fmla="*/ 16 h 56"/>
                      <a:gd name="T2" fmla="*/ 41 w 45"/>
                      <a:gd name="T3" fmla="*/ 16 h 56"/>
                      <a:gd name="T4" fmla="*/ 41 w 45"/>
                      <a:gd name="T5" fmla="*/ 12 h 56"/>
                      <a:gd name="T6" fmla="*/ 43 w 45"/>
                      <a:gd name="T7" fmla="*/ 9 h 56"/>
                      <a:gd name="T8" fmla="*/ 43 w 45"/>
                      <a:gd name="T9" fmla="*/ 9 h 56"/>
                      <a:gd name="T10" fmla="*/ 45 w 45"/>
                      <a:gd name="T11" fmla="*/ 8 h 56"/>
                      <a:gd name="T12" fmla="*/ 45 w 45"/>
                      <a:gd name="T13" fmla="*/ 8 h 56"/>
                      <a:gd name="T14" fmla="*/ 43 w 45"/>
                      <a:gd name="T15" fmla="*/ 7 h 56"/>
                      <a:gd name="T16" fmla="*/ 43 w 45"/>
                      <a:gd name="T17" fmla="*/ 7 h 56"/>
                      <a:gd name="T18" fmla="*/ 36 w 45"/>
                      <a:gd name="T19" fmla="*/ 4 h 56"/>
                      <a:gd name="T20" fmla="*/ 30 w 45"/>
                      <a:gd name="T21" fmla="*/ 0 h 56"/>
                      <a:gd name="T22" fmla="*/ 30 w 45"/>
                      <a:gd name="T23" fmla="*/ 0 h 56"/>
                      <a:gd name="T24" fmla="*/ 28 w 45"/>
                      <a:gd name="T25" fmla="*/ 0 h 56"/>
                      <a:gd name="T26" fmla="*/ 28 w 45"/>
                      <a:gd name="T27" fmla="*/ 0 h 56"/>
                      <a:gd name="T28" fmla="*/ 21 w 45"/>
                      <a:gd name="T29" fmla="*/ 4 h 56"/>
                      <a:gd name="T30" fmla="*/ 16 w 45"/>
                      <a:gd name="T31" fmla="*/ 8 h 56"/>
                      <a:gd name="T32" fmla="*/ 12 w 45"/>
                      <a:gd name="T33" fmla="*/ 15 h 56"/>
                      <a:gd name="T34" fmla="*/ 8 w 45"/>
                      <a:gd name="T35" fmla="*/ 22 h 56"/>
                      <a:gd name="T36" fmla="*/ 5 w 45"/>
                      <a:gd name="T37" fmla="*/ 28 h 56"/>
                      <a:gd name="T38" fmla="*/ 2 w 45"/>
                      <a:gd name="T39" fmla="*/ 37 h 56"/>
                      <a:gd name="T40" fmla="*/ 1 w 45"/>
                      <a:gd name="T41" fmla="*/ 45 h 56"/>
                      <a:gd name="T42" fmla="*/ 0 w 45"/>
                      <a:gd name="T43" fmla="*/ 54 h 56"/>
                      <a:gd name="T44" fmla="*/ 0 w 45"/>
                      <a:gd name="T45" fmla="*/ 54 h 56"/>
                      <a:gd name="T46" fmla="*/ 0 w 45"/>
                      <a:gd name="T47" fmla="*/ 56 h 56"/>
                      <a:gd name="T48" fmla="*/ 0 w 45"/>
                      <a:gd name="T49" fmla="*/ 56 h 56"/>
                      <a:gd name="T50" fmla="*/ 1 w 45"/>
                      <a:gd name="T51" fmla="*/ 56 h 56"/>
                      <a:gd name="T52" fmla="*/ 38 w 45"/>
                      <a:gd name="T53" fmla="*/ 56 h 56"/>
                      <a:gd name="T54" fmla="*/ 38 w 45"/>
                      <a:gd name="T55" fmla="*/ 56 h 56"/>
                      <a:gd name="T56" fmla="*/ 39 w 45"/>
                      <a:gd name="T57" fmla="*/ 54 h 56"/>
                      <a:gd name="T58" fmla="*/ 45 w 45"/>
                      <a:gd name="T59" fmla="*/ 24 h 56"/>
                      <a:gd name="T60" fmla="*/ 45 w 45"/>
                      <a:gd name="T61" fmla="*/ 24 h 56"/>
                      <a:gd name="T62" fmla="*/ 45 w 45"/>
                      <a:gd name="T63" fmla="*/ 23 h 56"/>
                      <a:gd name="T64" fmla="*/ 45 w 45"/>
                      <a:gd name="T65" fmla="*/ 23 h 56"/>
                      <a:gd name="T66" fmla="*/ 41 w 45"/>
                      <a:gd name="T67" fmla="*/ 20 h 56"/>
                      <a:gd name="T68" fmla="*/ 41 w 45"/>
                      <a:gd name="T69" fmla="*/ 16 h 56"/>
                      <a:gd name="T70" fmla="*/ 41 w 45"/>
                      <a:gd name="T71"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56">
                        <a:moveTo>
                          <a:pt x="41" y="16"/>
                        </a:moveTo>
                        <a:lnTo>
                          <a:pt x="41" y="16"/>
                        </a:lnTo>
                        <a:lnTo>
                          <a:pt x="41" y="12"/>
                        </a:lnTo>
                        <a:lnTo>
                          <a:pt x="43" y="9"/>
                        </a:lnTo>
                        <a:lnTo>
                          <a:pt x="43" y="9"/>
                        </a:lnTo>
                        <a:lnTo>
                          <a:pt x="45" y="8"/>
                        </a:lnTo>
                        <a:lnTo>
                          <a:pt x="45" y="8"/>
                        </a:lnTo>
                        <a:lnTo>
                          <a:pt x="43" y="7"/>
                        </a:lnTo>
                        <a:lnTo>
                          <a:pt x="43" y="7"/>
                        </a:lnTo>
                        <a:lnTo>
                          <a:pt x="36" y="4"/>
                        </a:lnTo>
                        <a:lnTo>
                          <a:pt x="30" y="0"/>
                        </a:lnTo>
                        <a:lnTo>
                          <a:pt x="30" y="0"/>
                        </a:lnTo>
                        <a:lnTo>
                          <a:pt x="28" y="0"/>
                        </a:lnTo>
                        <a:lnTo>
                          <a:pt x="28" y="0"/>
                        </a:lnTo>
                        <a:lnTo>
                          <a:pt x="21" y="4"/>
                        </a:lnTo>
                        <a:lnTo>
                          <a:pt x="16" y="8"/>
                        </a:lnTo>
                        <a:lnTo>
                          <a:pt x="12" y="15"/>
                        </a:lnTo>
                        <a:lnTo>
                          <a:pt x="8" y="22"/>
                        </a:lnTo>
                        <a:lnTo>
                          <a:pt x="5" y="28"/>
                        </a:lnTo>
                        <a:lnTo>
                          <a:pt x="2" y="37"/>
                        </a:lnTo>
                        <a:lnTo>
                          <a:pt x="1" y="45"/>
                        </a:lnTo>
                        <a:lnTo>
                          <a:pt x="0" y="54"/>
                        </a:lnTo>
                        <a:lnTo>
                          <a:pt x="0" y="54"/>
                        </a:lnTo>
                        <a:lnTo>
                          <a:pt x="0" y="56"/>
                        </a:lnTo>
                        <a:lnTo>
                          <a:pt x="0" y="56"/>
                        </a:lnTo>
                        <a:lnTo>
                          <a:pt x="1" y="56"/>
                        </a:lnTo>
                        <a:lnTo>
                          <a:pt x="38" y="56"/>
                        </a:lnTo>
                        <a:lnTo>
                          <a:pt x="38" y="56"/>
                        </a:lnTo>
                        <a:lnTo>
                          <a:pt x="39" y="54"/>
                        </a:lnTo>
                        <a:lnTo>
                          <a:pt x="45" y="24"/>
                        </a:lnTo>
                        <a:lnTo>
                          <a:pt x="45" y="24"/>
                        </a:lnTo>
                        <a:lnTo>
                          <a:pt x="45" y="23"/>
                        </a:lnTo>
                        <a:lnTo>
                          <a:pt x="45" y="23"/>
                        </a:lnTo>
                        <a:lnTo>
                          <a:pt x="41" y="20"/>
                        </a:lnTo>
                        <a:lnTo>
                          <a:pt x="41" y="16"/>
                        </a:lnTo>
                        <a:lnTo>
                          <a:pt x="41" y="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56" name="Freeform 365"/>
                  <p:cNvSpPr/>
                  <p:nvPr/>
                </p:nvSpPr>
                <p:spPr bwMode="auto">
                  <a:xfrm>
                    <a:off x="4581526" y="1565276"/>
                    <a:ext cx="33338" cy="44450"/>
                  </a:xfrm>
                  <a:custGeom>
                    <a:avLst/>
                    <a:gdLst>
                      <a:gd name="T0" fmla="*/ 15 w 44"/>
                      <a:gd name="T1" fmla="*/ 0 h 56"/>
                      <a:gd name="T2" fmla="*/ 15 w 44"/>
                      <a:gd name="T3" fmla="*/ 0 h 56"/>
                      <a:gd name="T4" fmla="*/ 8 w 44"/>
                      <a:gd name="T5" fmla="*/ 4 h 56"/>
                      <a:gd name="T6" fmla="*/ 2 w 44"/>
                      <a:gd name="T7" fmla="*/ 7 h 56"/>
                      <a:gd name="T8" fmla="*/ 2 w 44"/>
                      <a:gd name="T9" fmla="*/ 7 h 56"/>
                      <a:gd name="T10" fmla="*/ 0 w 44"/>
                      <a:gd name="T11" fmla="*/ 8 h 56"/>
                      <a:gd name="T12" fmla="*/ 0 w 44"/>
                      <a:gd name="T13" fmla="*/ 8 h 56"/>
                      <a:gd name="T14" fmla="*/ 0 w 44"/>
                      <a:gd name="T15" fmla="*/ 9 h 56"/>
                      <a:gd name="T16" fmla="*/ 0 w 44"/>
                      <a:gd name="T17" fmla="*/ 9 h 56"/>
                      <a:gd name="T18" fmla="*/ 3 w 44"/>
                      <a:gd name="T19" fmla="*/ 12 h 56"/>
                      <a:gd name="T20" fmla="*/ 4 w 44"/>
                      <a:gd name="T21" fmla="*/ 16 h 56"/>
                      <a:gd name="T22" fmla="*/ 4 w 44"/>
                      <a:gd name="T23" fmla="*/ 16 h 56"/>
                      <a:gd name="T24" fmla="*/ 3 w 44"/>
                      <a:gd name="T25" fmla="*/ 20 h 56"/>
                      <a:gd name="T26" fmla="*/ 0 w 44"/>
                      <a:gd name="T27" fmla="*/ 23 h 56"/>
                      <a:gd name="T28" fmla="*/ 0 w 44"/>
                      <a:gd name="T29" fmla="*/ 23 h 56"/>
                      <a:gd name="T30" fmla="*/ 0 w 44"/>
                      <a:gd name="T31" fmla="*/ 24 h 56"/>
                      <a:gd name="T32" fmla="*/ 6 w 44"/>
                      <a:gd name="T33" fmla="*/ 54 h 56"/>
                      <a:gd name="T34" fmla="*/ 6 w 44"/>
                      <a:gd name="T35" fmla="*/ 54 h 56"/>
                      <a:gd name="T36" fmla="*/ 6 w 44"/>
                      <a:gd name="T37" fmla="*/ 56 h 56"/>
                      <a:gd name="T38" fmla="*/ 44 w 44"/>
                      <a:gd name="T39" fmla="*/ 56 h 56"/>
                      <a:gd name="T40" fmla="*/ 44 w 44"/>
                      <a:gd name="T41" fmla="*/ 56 h 56"/>
                      <a:gd name="T42" fmla="*/ 44 w 44"/>
                      <a:gd name="T43" fmla="*/ 56 h 56"/>
                      <a:gd name="T44" fmla="*/ 44 w 44"/>
                      <a:gd name="T45" fmla="*/ 56 h 56"/>
                      <a:gd name="T46" fmla="*/ 44 w 44"/>
                      <a:gd name="T47" fmla="*/ 54 h 56"/>
                      <a:gd name="T48" fmla="*/ 44 w 44"/>
                      <a:gd name="T49" fmla="*/ 54 h 56"/>
                      <a:gd name="T50" fmla="*/ 44 w 44"/>
                      <a:gd name="T51" fmla="*/ 45 h 56"/>
                      <a:gd name="T52" fmla="*/ 42 w 44"/>
                      <a:gd name="T53" fmla="*/ 37 h 56"/>
                      <a:gd name="T54" fmla="*/ 40 w 44"/>
                      <a:gd name="T55" fmla="*/ 28 h 56"/>
                      <a:gd name="T56" fmla="*/ 37 w 44"/>
                      <a:gd name="T57" fmla="*/ 22 h 56"/>
                      <a:gd name="T58" fmla="*/ 33 w 44"/>
                      <a:gd name="T59" fmla="*/ 15 h 56"/>
                      <a:gd name="T60" fmla="*/ 27 w 44"/>
                      <a:gd name="T61" fmla="*/ 8 h 56"/>
                      <a:gd name="T62" fmla="*/ 22 w 44"/>
                      <a:gd name="T63" fmla="*/ 4 h 56"/>
                      <a:gd name="T64" fmla="*/ 17 w 44"/>
                      <a:gd name="T65" fmla="*/ 0 h 56"/>
                      <a:gd name="T66" fmla="*/ 17 w 44"/>
                      <a:gd name="T67" fmla="*/ 0 h 56"/>
                      <a:gd name="T68" fmla="*/ 15 w 44"/>
                      <a:gd name="T69" fmla="*/ 0 h 56"/>
                      <a:gd name="T70" fmla="*/ 15 w 44"/>
                      <a:gd name="T7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6">
                        <a:moveTo>
                          <a:pt x="15" y="0"/>
                        </a:moveTo>
                        <a:lnTo>
                          <a:pt x="15" y="0"/>
                        </a:lnTo>
                        <a:lnTo>
                          <a:pt x="8" y="4"/>
                        </a:lnTo>
                        <a:lnTo>
                          <a:pt x="2" y="7"/>
                        </a:lnTo>
                        <a:lnTo>
                          <a:pt x="2" y="7"/>
                        </a:lnTo>
                        <a:lnTo>
                          <a:pt x="0" y="8"/>
                        </a:lnTo>
                        <a:lnTo>
                          <a:pt x="0" y="8"/>
                        </a:lnTo>
                        <a:lnTo>
                          <a:pt x="0" y="9"/>
                        </a:lnTo>
                        <a:lnTo>
                          <a:pt x="0" y="9"/>
                        </a:lnTo>
                        <a:lnTo>
                          <a:pt x="3" y="12"/>
                        </a:lnTo>
                        <a:lnTo>
                          <a:pt x="4" y="16"/>
                        </a:lnTo>
                        <a:lnTo>
                          <a:pt x="4" y="16"/>
                        </a:lnTo>
                        <a:lnTo>
                          <a:pt x="3" y="20"/>
                        </a:lnTo>
                        <a:lnTo>
                          <a:pt x="0" y="23"/>
                        </a:lnTo>
                        <a:lnTo>
                          <a:pt x="0" y="23"/>
                        </a:lnTo>
                        <a:lnTo>
                          <a:pt x="0" y="24"/>
                        </a:lnTo>
                        <a:lnTo>
                          <a:pt x="6" y="54"/>
                        </a:lnTo>
                        <a:lnTo>
                          <a:pt x="6" y="54"/>
                        </a:lnTo>
                        <a:lnTo>
                          <a:pt x="6" y="56"/>
                        </a:lnTo>
                        <a:lnTo>
                          <a:pt x="44" y="56"/>
                        </a:lnTo>
                        <a:lnTo>
                          <a:pt x="44" y="56"/>
                        </a:lnTo>
                        <a:lnTo>
                          <a:pt x="44" y="56"/>
                        </a:lnTo>
                        <a:lnTo>
                          <a:pt x="44" y="56"/>
                        </a:lnTo>
                        <a:lnTo>
                          <a:pt x="44" y="54"/>
                        </a:lnTo>
                        <a:lnTo>
                          <a:pt x="44" y="54"/>
                        </a:lnTo>
                        <a:lnTo>
                          <a:pt x="44" y="45"/>
                        </a:lnTo>
                        <a:lnTo>
                          <a:pt x="42" y="37"/>
                        </a:lnTo>
                        <a:lnTo>
                          <a:pt x="40" y="28"/>
                        </a:lnTo>
                        <a:lnTo>
                          <a:pt x="37" y="22"/>
                        </a:lnTo>
                        <a:lnTo>
                          <a:pt x="33" y="15"/>
                        </a:lnTo>
                        <a:lnTo>
                          <a:pt x="27" y="8"/>
                        </a:lnTo>
                        <a:lnTo>
                          <a:pt x="22" y="4"/>
                        </a:lnTo>
                        <a:lnTo>
                          <a:pt x="17" y="0"/>
                        </a:lnTo>
                        <a:lnTo>
                          <a:pt x="17" y="0"/>
                        </a:lnTo>
                        <a:lnTo>
                          <a:pt x="15" y="0"/>
                        </a:lnTo>
                        <a:lnTo>
                          <a:pt x="15"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chemeClr val="bg1">
                          <a:lumMod val="50000"/>
                        </a:schemeClr>
                      </a:solidFill>
                    </a:endParaRPr>
                  </a:p>
                </p:txBody>
              </p:sp>
            </p:grpSp>
          </p:grpSp>
        </p:grpSp>
        <p:grpSp>
          <p:nvGrpSpPr>
            <p:cNvPr id="9" name="组合 8"/>
            <p:cNvGrpSpPr/>
            <p:nvPr/>
          </p:nvGrpSpPr>
          <p:grpSpPr>
            <a:xfrm>
              <a:off x="6937366" y="2564962"/>
              <a:ext cx="3359597" cy="2924310"/>
              <a:chOff x="5257568" y="1134377"/>
              <a:chExt cx="3359597" cy="2924310"/>
            </a:xfrm>
          </p:grpSpPr>
          <p:cxnSp>
            <p:nvCxnSpPr>
              <p:cNvPr id="23" name="直接连接符 22"/>
              <p:cNvCxnSpPr/>
              <p:nvPr/>
            </p:nvCxnSpPr>
            <p:spPr bwMode="auto">
              <a:xfrm flipH="1">
                <a:off x="5591779" y="2567696"/>
                <a:ext cx="685487" cy="0"/>
              </a:xfrm>
              <a:prstGeom prst="line">
                <a:avLst/>
              </a:prstGeom>
              <a:noFill/>
              <a:ln w="12700" cap="flat" cmpd="sng" algn="ctr">
                <a:solidFill>
                  <a:schemeClr val="bg1">
                    <a:lumMod val="50000"/>
                  </a:schemeClr>
                </a:solidFill>
                <a:prstDash val="solid"/>
                <a:miter lim="800000"/>
              </a:ln>
              <a:effectLst/>
            </p:spPr>
          </p:cxnSp>
          <p:cxnSp>
            <p:nvCxnSpPr>
              <p:cNvPr id="24" name="直接连接符 23"/>
              <p:cNvCxnSpPr/>
              <p:nvPr/>
            </p:nvCxnSpPr>
            <p:spPr bwMode="auto">
              <a:xfrm flipH="1">
                <a:off x="5257568" y="1462668"/>
                <a:ext cx="1014009" cy="0"/>
              </a:xfrm>
              <a:prstGeom prst="line">
                <a:avLst/>
              </a:prstGeom>
              <a:noFill/>
              <a:ln w="12700" cap="flat" cmpd="sng" algn="ctr">
                <a:solidFill>
                  <a:schemeClr val="bg1">
                    <a:lumMod val="50000"/>
                  </a:schemeClr>
                </a:solidFill>
                <a:prstDash val="solid"/>
                <a:miter lim="800000"/>
              </a:ln>
              <a:effectLst/>
            </p:spPr>
          </p:cxnSp>
          <p:cxnSp>
            <p:nvCxnSpPr>
              <p:cNvPr id="25" name="直接连接符 24"/>
              <p:cNvCxnSpPr/>
              <p:nvPr/>
            </p:nvCxnSpPr>
            <p:spPr bwMode="auto">
              <a:xfrm flipH="1">
                <a:off x="5263256" y="3651391"/>
                <a:ext cx="1014009" cy="0"/>
              </a:xfrm>
              <a:prstGeom prst="line">
                <a:avLst/>
              </a:prstGeom>
              <a:solidFill>
                <a:srgbClr val="E58985"/>
              </a:solidFill>
              <a:ln w="12700" cap="flat" cmpd="sng" algn="ctr">
                <a:solidFill>
                  <a:schemeClr val="bg1">
                    <a:lumMod val="50000"/>
                  </a:schemeClr>
                </a:solidFill>
                <a:prstDash val="solid"/>
                <a:miter lim="800000"/>
              </a:ln>
              <a:effectLst/>
            </p:spPr>
          </p:cxnSp>
          <p:cxnSp>
            <p:nvCxnSpPr>
              <p:cNvPr id="26" name="直接连接符 25"/>
              <p:cNvCxnSpPr/>
              <p:nvPr/>
            </p:nvCxnSpPr>
            <p:spPr bwMode="auto">
              <a:xfrm>
                <a:off x="6277266" y="2333038"/>
                <a:ext cx="0" cy="489227"/>
              </a:xfrm>
              <a:prstGeom prst="line">
                <a:avLst/>
              </a:prstGeom>
              <a:noFill/>
              <a:ln w="76200" cap="flat" cmpd="sng" algn="ctr">
                <a:solidFill>
                  <a:schemeClr val="bg1">
                    <a:lumMod val="50000"/>
                  </a:schemeClr>
                </a:solidFill>
                <a:prstDash val="solid"/>
                <a:miter lim="800000"/>
              </a:ln>
              <a:effectLst/>
            </p:spPr>
          </p:cxnSp>
          <p:cxnSp>
            <p:nvCxnSpPr>
              <p:cNvPr id="27" name="直接连接符 26"/>
              <p:cNvCxnSpPr/>
              <p:nvPr/>
            </p:nvCxnSpPr>
            <p:spPr bwMode="auto">
              <a:xfrm>
                <a:off x="6277265" y="1228009"/>
                <a:ext cx="0" cy="489227"/>
              </a:xfrm>
              <a:prstGeom prst="line">
                <a:avLst/>
              </a:prstGeom>
              <a:noFill/>
              <a:ln w="76200" cap="flat" cmpd="sng" algn="ctr">
                <a:solidFill>
                  <a:schemeClr val="bg1">
                    <a:lumMod val="50000"/>
                  </a:schemeClr>
                </a:solidFill>
                <a:prstDash val="solid"/>
                <a:miter lim="800000"/>
              </a:ln>
              <a:effectLst/>
            </p:spPr>
          </p:cxnSp>
          <p:cxnSp>
            <p:nvCxnSpPr>
              <p:cNvPr id="28" name="直接连接符 27"/>
              <p:cNvCxnSpPr/>
              <p:nvPr/>
            </p:nvCxnSpPr>
            <p:spPr bwMode="auto">
              <a:xfrm>
                <a:off x="6277265" y="3416734"/>
                <a:ext cx="0" cy="489227"/>
              </a:xfrm>
              <a:prstGeom prst="line">
                <a:avLst/>
              </a:prstGeom>
              <a:noFill/>
              <a:ln w="76200" cap="flat" cmpd="sng" algn="ctr">
                <a:solidFill>
                  <a:schemeClr val="bg1">
                    <a:lumMod val="50000"/>
                  </a:schemeClr>
                </a:solidFill>
                <a:prstDash val="solid"/>
                <a:miter lim="800000"/>
              </a:ln>
              <a:effectLst/>
            </p:spPr>
          </p:cxnSp>
          <p:sp>
            <p:nvSpPr>
              <p:cNvPr id="29" name="文本框 49"/>
              <p:cNvSpPr txBox="1"/>
              <p:nvPr/>
            </p:nvSpPr>
            <p:spPr>
              <a:xfrm>
                <a:off x="6402162" y="1134377"/>
                <a:ext cx="2215003" cy="692062"/>
              </a:xfrm>
              <a:prstGeom prst="rect">
                <a:avLst/>
              </a:prstGeom>
              <a:noFill/>
            </p:spPr>
            <p:txBody>
              <a:bodyPr wrap="square" lIns="68580" tIns="34290" rIns="68580" bIns="34290" rtlCol="0">
                <a:spAutoFit/>
              </a:bodyPr>
              <a:lstStyle/>
              <a:p>
                <a:pPr>
                  <a:spcBef>
                    <a:spcPts val="450"/>
                  </a:spcBef>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400" dirty="0">
                  <a:solidFill>
                    <a:schemeClr val="bg1">
                      <a:lumMod val="50000"/>
                    </a:schemeClr>
                  </a:solidFill>
                  <a:latin typeface="微软雅黑" panose="020B0503020204020204" pitchFamily="34" charset="-122"/>
                  <a:ea typeface="微软雅黑" panose="020B0503020204020204" pitchFamily="34" charset="-122"/>
                </a:endParaRPr>
              </a:p>
              <a:p>
                <a:pPr>
                  <a:spcBef>
                    <a:spcPts val="45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文本框 50"/>
              <p:cNvSpPr txBox="1"/>
              <p:nvPr/>
            </p:nvSpPr>
            <p:spPr>
              <a:xfrm>
                <a:off x="6402162" y="2247209"/>
                <a:ext cx="2215003" cy="692062"/>
              </a:xfrm>
              <a:prstGeom prst="rect">
                <a:avLst/>
              </a:prstGeom>
              <a:noFill/>
            </p:spPr>
            <p:txBody>
              <a:bodyPr wrap="square" lIns="68580" tIns="34290" rIns="68580" bIns="34290" rtlCol="0">
                <a:spAutoFit/>
              </a:bodyPr>
              <a:lstStyle/>
              <a:p>
                <a:pPr>
                  <a:spcBef>
                    <a:spcPts val="450"/>
                  </a:spcBef>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400" dirty="0">
                  <a:solidFill>
                    <a:schemeClr val="bg1">
                      <a:lumMod val="50000"/>
                    </a:schemeClr>
                  </a:solidFill>
                  <a:latin typeface="微软雅黑" panose="020B0503020204020204" pitchFamily="34" charset="-122"/>
                  <a:ea typeface="微软雅黑" panose="020B0503020204020204" pitchFamily="34" charset="-122"/>
                </a:endParaRPr>
              </a:p>
              <a:p>
                <a:pPr>
                  <a:spcBef>
                    <a:spcPts val="45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文本框 51"/>
              <p:cNvSpPr txBox="1"/>
              <p:nvPr/>
            </p:nvSpPr>
            <p:spPr>
              <a:xfrm>
                <a:off x="6402162" y="3366625"/>
                <a:ext cx="2215003" cy="692062"/>
              </a:xfrm>
              <a:prstGeom prst="rect">
                <a:avLst/>
              </a:prstGeom>
              <a:noFill/>
            </p:spPr>
            <p:txBody>
              <a:bodyPr wrap="square" lIns="68580" tIns="34290" rIns="68580" bIns="34290" rtlCol="0">
                <a:spAutoFit/>
              </a:bodyPr>
              <a:lstStyle/>
              <a:p>
                <a:pPr>
                  <a:spcBef>
                    <a:spcPts val="450"/>
                  </a:spcBef>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400" dirty="0">
                  <a:solidFill>
                    <a:schemeClr val="bg1">
                      <a:lumMod val="50000"/>
                    </a:schemeClr>
                  </a:solidFill>
                  <a:latin typeface="微软雅黑" panose="020B0503020204020204" pitchFamily="34" charset="-122"/>
                  <a:ea typeface="微软雅黑" panose="020B0503020204020204" pitchFamily="34" charset="-122"/>
                </a:endParaRPr>
              </a:p>
              <a:p>
                <a:pPr>
                  <a:spcBef>
                    <a:spcPts val="45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308603" y="2564962"/>
              <a:ext cx="3308987" cy="2885014"/>
              <a:chOff x="628805" y="1134377"/>
              <a:chExt cx="3308987" cy="2885014"/>
            </a:xfrm>
          </p:grpSpPr>
          <p:cxnSp>
            <p:nvCxnSpPr>
              <p:cNvPr id="14" name="直接连接符 13"/>
              <p:cNvCxnSpPr/>
              <p:nvPr/>
            </p:nvCxnSpPr>
            <p:spPr bwMode="auto">
              <a:xfrm>
                <a:off x="2925205" y="3651391"/>
                <a:ext cx="1012587" cy="0"/>
              </a:xfrm>
              <a:prstGeom prst="line">
                <a:avLst/>
              </a:prstGeom>
              <a:noFill/>
              <a:ln w="12700" cap="flat" cmpd="sng" algn="ctr">
                <a:solidFill>
                  <a:schemeClr val="bg1">
                    <a:lumMod val="50000"/>
                  </a:schemeClr>
                </a:solidFill>
                <a:prstDash val="solid"/>
                <a:miter lim="800000"/>
              </a:ln>
              <a:effectLst/>
            </p:spPr>
          </p:cxnSp>
          <p:cxnSp>
            <p:nvCxnSpPr>
              <p:cNvPr id="15" name="直接连接符 14"/>
              <p:cNvCxnSpPr/>
              <p:nvPr/>
            </p:nvCxnSpPr>
            <p:spPr bwMode="auto">
              <a:xfrm>
                <a:off x="2925206" y="2567696"/>
                <a:ext cx="685487" cy="0"/>
              </a:xfrm>
              <a:prstGeom prst="line">
                <a:avLst/>
              </a:prstGeom>
              <a:noFill/>
              <a:ln w="12700" cap="flat" cmpd="sng" algn="ctr">
                <a:solidFill>
                  <a:schemeClr val="bg1">
                    <a:lumMod val="50000"/>
                  </a:schemeClr>
                </a:solidFill>
                <a:prstDash val="solid"/>
                <a:miter lim="800000"/>
              </a:ln>
              <a:effectLst/>
            </p:spPr>
          </p:cxnSp>
          <p:cxnSp>
            <p:nvCxnSpPr>
              <p:cNvPr id="16" name="直接连接符 15"/>
              <p:cNvCxnSpPr/>
              <p:nvPr/>
            </p:nvCxnSpPr>
            <p:spPr bwMode="auto">
              <a:xfrm>
                <a:off x="2925205" y="1462668"/>
                <a:ext cx="1012587" cy="0"/>
              </a:xfrm>
              <a:prstGeom prst="line">
                <a:avLst/>
              </a:prstGeom>
              <a:noFill/>
              <a:ln w="12700" cap="flat" cmpd="sng" algn="ctr">
                <a:solidFill>
                  <a:schemeClr val="bg1">
                    <a:lumMod val="50000"/>
                  </a:schemeClr>
                </a:solidFill>
                <a:prstDash val="solid"/>
                <a:miter lim="800000"/>
              </a:ln>
              <a:effectLst/>
            </p:spPr>
          </p:cxnSp>
          <p:cxnSp>
            <p:nvCxnSpPr>
              <p:cNvPr id="17" name="直接连接符 16"/>
              <p:cNvCxnSpPr/>
              <p:nvPr/>
            </p:nvCxnSpPr>
            <p:spPr bwMode="auto">
              <a:xfrm flipH="1">
                <a:off x="2925205" y="3416734"/>
                <a:ext cx="0" cy="489227"/>
              </a:xfrm>
              <a:prstGeom prst="line">
                <a:avLst/>
              </a:prstGeom>
              <a:noFill/>
              <a:ln w="76200" cap="flat" cmpd="sng" algn="ctr">
                <a:solidFill>
                  <a:schemeClr val="bg1">
                    <a:lumMod val="50000"/>
                  </a:schemeClr>
                </a:solidFill>
                <a:prstDash val="solid"/>
                <a:miter lim="800000"/>
              </a:ln>
              <a:effectLst/>
            </p:spPr>
          </p:cxnSp>
          <p:cxnSp>
            <p:nvCxnSpPr>
              <p:cNvPr id="18" name="直接连接符 17"/>
              <p:cNvCxnSpPr/>
              <p:nvPr/>
            </p:nvCxnSpPr>
            <p:spPr bwMode="auto">
              <a:xfrm flipH="1">
                <a:off x="2925206" y="2333038"/>
                <a:ext cx="0" cy="489227"/>
              </a:xfrm>
              <a:prstGeom prst="line">
                <a:avLst/>
              </a:prstGeom>
              <a:noFill/>
              <a:ln w="76200" cap="flat" cmpd="sng" algn="ctr">
                <a:solidFill>
                  <a:schemeClr val="bg1">
                    <a:lumMod val="50000"/>
                  </a:schemeClr>
                </a:solidFill>
                <a:prstDash val="solid"/>
                <a:miter lim="800000"/>
              </a:ln>
              <a:effectLst/>
            </p:spPr>
          </p:cxnSp>
          <p:cxnSp>
            <p:nvCxnSpPr>
              <p:cNvPr id="19" name="直接连接符 18"/>
              <p:cNvCxnSpPr/>
              <p:nvPr/>
            </p:nvCxnSpPr>
            <p:spPr bwMode="auto">
              <a:xfrm flipH="1">
                <a:off x="2925205" y="1228009"/>
                <a:ext cx="0" cy="489227"/>
              </a:xfrm>
              <a:prstGeom prst="line">
                <a:avLst/>
              </a:prstGeom>
              <a:noFill/>
              <a:ln w="76200" cap="flat" cmpd="sng" algn="ctr">
                <a:solidFill>
                  <a:schemeClr val="bg1">
                    <a:lumMod val="50000"/>
                  </a:schemeClr>
                </a:solidFill>
                <a:prstDash val="solid"/>
                <a:miter lim="800000"/>
              </a:ln>
              <a:effectLst/>
            </p:spPr>
          </p:cxnSp>
          <p:sp>
            <p:nvSpPr>
              <p:cNvPr id="20" name="文本框 52"/>
              <p:cNvSpPr txBox="1"/>
              <p:nvPr/>
            </p:nvSpPr>
            <p:spPr>
              <a:xfrm>
                <a:off x="641134" y="1134377"/>
                <a:ext cx="2215003" cy="692062"/>
              </a:xfrm>
              <a:prstGeom prst="rect">
                <a:avLst/>
              </a:prstGeom>
              <a:noFill/>
            </p:spPr>
            <p:txBody>
              <a:bodyPr wrap="square" lIns="68580" tIns="34290" rIns="68580" bIns="34290" rtlCol="0">
                <a:spAutoFit/>
              </a:bodyPr>
              <a:lstStyle/>
              <a:p>
                <a:pPr algn="r">
                  <a:spcBef>
                    <a:spcPts val="450"/>
                  </a:spcBef>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400" dirty="0">
                  <a:solidFill>
                    <a:schemeClr val="bg1">
                      <a:lumMod val="50000"/>
                    </a:schemeClr>
                  </a:solidFill>
                  <a:latin typeface="微软雅黑" panose="020B0503020204020204" pitchFamily="34" charset="-122"/>
                  <a:ea typeface="微软雅黑" panose="020B0503020204020204" pitchFamily="34" charset="-122"/>
                </a:endParaRPr>
              </a:p>
              <a:p>
                <a:pPr algn="r">
                  <a:spcBef>
                    <a:spcPts val="45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文本框 53"/>
              <p:cNvSpPr txBox="1"/>
              <p:nvPr/>
            </p:nvSpPr>
            <p:spPr>
              <a:xfrm>
                <a:off x="641134" y="2214497"/>
                <a:ext cx="2215003" cy="692062"/>
              </a:xfrm>
              <a:prstGeom prst="rect">
                <a:avLst/>
              </a:prstGeom>
              <a:noFill/>
            </p:spPr>
            <p:txBody>
              <a:bodyPr wrap="square" lIns="68580" tIns="34290" rIns="68580" bIns="34290" rtlCol="0">
                <a:spAutoFit/>
              </a:bodyPr>
              <a:lstStyle/>
              <a:p>
                <a:pPr algn="r">
                  <a:spcBef>
                    <a:spcPts val="450"/>
                  </a:spcBef>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400" dirty="0">
                  <a:solidFill>
                    <a:schemeClr val="bg1">
                      <a:lumMod val="50000"/>
                    </a:schemeClr>
                  </a:solidFill>
                  <a:latin typeface="微软雅黑" panose="020B0503020204020204" pitchFamily="34" charset="-122"/>
                  <a:ea typeface="微软雅黑" panose="020B0503020204020204" pitchFamily="34" charset="-122"/>
                </a:endParaRPr>
              </a:p>
              <a:p>
                <a:pPr algn="r">
                  <a:spcBef>
                    <a:spcPts val="45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文本框 54"/>
              <p:cNvSpPr txBox="1"/>
              <p:nvPr/>
            </p:nvSpPr>
            <p:spPr>
              <a:xfrm>
                <a:off x="628805" y="3327329"/>
                <a:ext cx="2215003" cy="692062"/>
              </a:xfrm>
              <a:prstGeom prst="rect">
                <a:avLst/>
              </a:prstGeom>
              <a:noFill/>
            </p:spPr>
            <p:txBody>
              <a:bodyPr wrap="square" lIns="68580" tIns="34290" rIns="68580" bIns="34290" rtlCol="0">
                <a:spAutoFit/>
              </a:bodyPr>
              <a:lstStyle/>
              <a:p>
                <a:pPr algn="r">
                  <a:spcBef>
                    <a:spcPts val="450"/>
                  </a:spcBef>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2400" dirty="0">
                  <a:solidFill>
                    <a:schemeClr val="bg1">
                      <a:lumMod val="50000"/>
                    </a:schemeClr>
                  </a:solidFill>
                  <a:latin typeface="微软雅黑" panose="020B0503020204020204" pitchFamily="34" charset="-122"/>
                  <a:ea typeface="微软雅黑" panose="020B0503020204020204" pitchFamily="34" charset="-122"/>
                </a:endParaRPr>
              </a:p>
              <a:p>
                <a:pPr algn="r">
                  <a:spcBef>
                    <a:spcPts val="45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工作完成情况</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30" name="Shape 727"/>
          <p:cNvSpPr/>
          <p:nvPr/>
        </p:nvSpPr>
        <p:spPr>
          <a:xfrm>
            <a:off x="5040847" y="1869361"/>
            <a:ext cx="1334647" cy="1571209"/>
          </a:xfrm>
          <a:custGeom>
            <a:avLst/>
            <a:gdLst/>
            <a:ahLst/>
            <a:cxnLst>
              <a:cxn ang="0">
                <a:pos x="wd2" y="hd2"/>
              </a:cxn>
              <a:cxn ang="5400000">
                <a:pos x="wd2" y="hd2"/>
              </a:cxn>
              <a:cxn ang="10800000">
                <a:pos x="wd2" y="hd2"/>
              </a:cxn>
              <a:cxn ang="16200000">
                <a:pos x="wd2" y="hd2"/>
              </a:cxn>
            </a:cxnLst>
            <a:rect l="0" t="0" r="r" b="b"/>
            <a:pathLst>
              <a:path w="21483" h="21600" extrusionOk="0">
                <a:moveTo>
                  <a:pt x="18505" y="14572"/>
                </a:moveTo>
                <a:cubicBezTo>
                  <a:pt x="18974" y="14572"/>
                  <a:pt x="19549" y="14855"/>
                  <a:pt x="19783" y="15202"/>
                </a:cubicBezTo>
                <a:lnTo>
                  <a:pt x="21307" y="17456"/>
                </a:lnTo>
                <a:cubicBezTo>
                  <a:pt x="21541" y="17802"/>
                  <a:pt x="21541" y="18369"/>
                  <a:pt x="21307" y="18716"/>
                </a:cubicBezTo>
                <a:lnTo>
                  <a:pt x="19783" y="20970"/>
                </a:lnTo>
                <a:cubicBezTo>
                  <a:pt x="19549" y="21317"/>
                  <a:pt x="18974" y="21600"/>
                  <a:pt x="18505" y="21600"/>
                </a:cubicBezTo>
                <a:lnTo>
                  <a:pt x="15458" y="21600"/>
                </a:lnTo>
                <a:cubicBezTo>
                  <a:pt x="14989" y="21600"/>
                  <a:pt x="14414" y="21317"/>
                  <a:pt x="14180" y="20970"/>
                </a:cubicBezTo>
                <a:lnTo>
                  <a:pt x="12656" y="18716"/>
                </a:lnTo>
                <a:cubicBezTo>
                  <a:pt x="12422" y="18369"/>
                  <a:pt x="12422" y="17802"/>
                  <a:pt x="12656" y="17456"/>
                </a:cubicBezTo>
                <a:lnTo>
                  <a:pt x="13507" y="16198"/>
                </a:lnTo>
                <a:cubicBezTo>
                  <a:pt x="13741" y="15852"/>
                  <a:pt x="13741" y="15285"/>
                  <a:pt x="13506" y="14939"/>
                </a:cubicBezTo>
                <a:lnTo>
                  <a:pt x="13336" y="14686"/>
                </a:lnTo>
                <a:cubicBezTo>
                  <a:pt x="13102" y="14340"/>
                  <a:pt x="12527" y="14056"/>
                  <a:pt x="12059" y="14056"/>
                </a:cubicBezTo>
                <a:lnTo>
                  <a:pt x="5352" y="14056"/>
                </a:lnTo>
                <a:cubicBezTo>
                  <a:pt x="4884" y="14056"/>
                  <a:pt x="4309" y="13773"/>
                  <a:pt x="4075" y="13426"/>
                </a:cubicBezTo>
                <a:lnTo>
                  <a:pt x="175" y="7658"/>
                </a:lnTo>
                <a:cubicBezTo>
                  <a:pt x="-59" y="7312"/>
                  <a:pt x="-59" y="6745"/>
                  <a:pt x="175" y="6398"/>
                </a:cubicBezTo>
                <a:lnTo>
                  <a:pt x="4075" y="630"/>
                </a:lnTo>
                <a:cubicBezTo>
                  <a:pt x="4309" y="283"/>
                  <a:pt x="4884" y="0"/>
                  <a:pt x="5352" y="0"/>
                </a:cubicBezTo>
                <a:lnTo>
                  <a:pt x="13151" y="0"/>
                </a:lnTo>
                <a:cubicBezTo>
                  <a:pt x="13619" y="0"/>
                  <a:pt x="14194" y="283"/>
                  <a:pt x="14429" y="630"/>
                </a:cubicBezTo>
                <a:lnTo>
                  <a:pt x="18328" y="6398"/>
                </a:lnTo>
                <a:cubicBezTo>
                  <a:pt x="18562" y="6745"/>
                  <a:pt x="18562" y="7312"/>
                  <a:pt x="18328" y="7658"/>
                </a:cubicBezTo>
                <a:lnTo>
                  <a:pt x="14975" y="12618"/>
                </a:lnTo>
                <a:cubicBezTo>
                  <a:pt x="14741" y="12965"/>
                  <a:pt x="14741" y="13532"/>
                  <a:pt x="14975" y="13878"/>
                </a:cubicBezTo>
                <a:lnTo>
                  <a:pt x="15018" y="13942"/>
                </a:lnTo>
                <a:cubicBezTo>
                  <a:pt x="15252" y="14288"/>
                  <a:pt x="15827" y="14572"/>
                  <a:pt x="16295" y="14572"/>
                </a:cubicBezTo>
                <a:cubicBezTo>
                  <a:pt x="16295" y="14572"/>
                  <a:pt x="18505" y="14572"/>
                  <a:pt x="18505" y="14572"/>
                </a:cubicBezTo>
                <a:close/>
              </a:path>
            </a:pathLst>
          </a:custGeom>
          <a:solidFill>
            <a:schemeClr val="bg2">
              <a:lumMod val="25000"/>
            </a:schemeClr>
          </a:solidFill>
          <a:ln w="12700">
            <a:miter lim="400000"/>
          </a:ln>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p>
        </p:txBody>
      </p:sp>
      <p:sp>
        <p:nvSpPr>
          <p:cNvPr id="31" name="Shape 728"/>
          <p:cNvSpPr/>
          <p:nvPr/>
        </p:nvSpPr>
        <p:spPr>
          <a:xfrm>
            <a:off x="4036697" y="3006511"/>
            <a:ext cx="1791108" cy="1022486"/>
          </a:xfrm>
          <a:custGeom>
            <a:avLst/>
            <a:gdLst/>
            <a:ahLst/>
            <a:cxnLst>
              <a:cxn ang="0">
                <a:pos x="wd2" y="hd2"/>
              </a:cxn>
              <a:cxn ang="5400000">
                <a:pos x="wd2" y="hd2"/>
              </a:cxn>
              <a:cxn ang="10800000">
                <a:pos x="wd2" y="hd2"/>
              </a:cxn>
              <a:cxn ang="16200000">
                <a:pos x="wd2" y="hd2"/>
              </a:cxn>
            </a:cxnLst>
            <a:rect l="0" t="0" r="r" b="b"/>
            <a:pathLst>
              <a:path w="21513" h="21600" extrusionOk="0">
                <a:moveTo>
                  <a:pt x="16064" y="6078"/>
                </a:moveTo>
                <a:cubicBezTo>
                  <a:pt x="16238" y="5546"/>
                  <a:pt x="16667" y="5110"/>
                  <a:pt x="17017" y="5110"/>
                </a:cubicBezTo>
                <a:lnTo>
                  <a:pt x="19291" y="5110"/>
                </a:lnTo>
                <a:cubicBezTo>
                  <a:pt x="19640" y="5110"/>
                  <a:pt x="20069" y="5546"/>
                  <a:pt x="20244" y="6078"/>
                </a:cubicBezTo>
                <a:lnTo>
                  <a:pt x="21381" y="9542"/>
                </a:lnTo>
                <a:cubicBezTo>
                  <a:pt x="21556" y="10075"/>
                  <a:pt x="21556" y="10946"/>
                  <a:pt x="21381" y="11478"/>
                </a:cubicBezTo>
                <a:lnTo>
                  <a:pt x="20244" y="14942"/>
                </a:lnTo>
                <a:cubicBezTo>
                  <a:pt x="20069" y="15474"/>
                  <a:pt x="19640" y="15910"/>
                  <a:pt x="19291" y="15910"/>
                </a:cubicBezTo>
                <a:lnTo>
                  <a:pt x="17017" y="15910"/>
                </a:lnTo>
                <a:cubicBezTo>
                  <a:pt x="16667" y="15910"/>
                  <a:pt x="16238" y="15474"/>
                  <a:pt x="16064" y="14942"/>
                </a:cubicBezTo>
                <a:lnTo>
                  <a:pt x="15429" y="13010"/>
                </a:lnTo>
                <a:cubicBezTo>
                  <a:pt x="15254" y="12477"/>
                  <a:pt x="14825" y="12042"/>
                  <a:pt x="14476" y="12042"/>
                </a:cubicBezTo>
                <a:lnTo>
                  <a:pt x="14221" y="12042"/>
                </a:lnTo>
                <a:cubicBezTo>
                  <a:pt x="13872" y="12042"/>
                  <a:pt x="13443" y="12477"/>
                  <a:pt x="13268" y="13010"/>
                </a:cubicBezTo>
                <a:lnTo>
                  <a:pt x="10766" y="20632"/>
                </a:lnTo>
                <a:cubicBezTo>
                  <a:pt x="10591" y="21164"/>
                  <a:pt x="10162" y="21600"/>
                  <a:pt x="9813" y="21600"/>
                </a:cubicBezTo>
                <a:lnTo>
                  <a:pt x="3994" y="21600"/>
                </a:lnTo>
                <a:cubicBezTo>
                  <a:pt x="3644" y="21600"/>
                  <a:pt x="3215" y="21164"/>
                  <a:pt x="3040" y="20632"/>
                </a:cubicBezTo>
                <a:lnTo>
                  <a:pt x="131" y="11768"/>
                </a:lnTo>
                <a:cubicBezTo>
                  <a:pt x="-44" y="11235"/>
                  <a:pt x="-44" y="10364"/>
                  <a:pt x="131" y="9832"/>
                </a:cubicBezTo>
                <a:lnTo>
                  <a:pt x="3040" y="968"/>
                </a:lnTo>
                <a:cubicBezTo>
                  <a:pt x="3215" y="436"/>
                  <a:pt x="3644" y="0"/>
                  <a:pt x="3994" y="0"/>
                </a:cubicBezTo>
                <a:lnTo>
                  <a:pt x="9813" y="0"/>
                </a:lnTo>
                <a:cubicBezTo>
                  <a:pt x="10162" y="0"/>
                  <a:pt x="10591" y="436"/>
                  <a:pt x="10766" y="968"/>
                </a:cubicBezTo>
                <a:lnTo>
                  <a:pt x="13268" y="8590"/>
                </a:lnTo>
                <a:cubicBezTo>
                  <a:pt x="13443" y="9123"/>
                  <a:pt x="13872" y="9558"/>
                  <a:pt x="14221" y="9558"/>
                </a:cubicBezTo>
                <a:lnTo>
                  <a:pt x="14286" y="9558"/>
                </a:lnTo>
                <a:cubicBezTo>
                  <a:pt x="14635" y="9558"/>
                  <a:pt x="15064" y="9123"/>
                  <a:pt x="15239" y="8590"/>
                </a:cubicBezTo>
                <a:cubicBezTo>
                  <a:pt x="15239" y="8590"/>
                  <a:pt x="16064" y="6078"/>
                  <a:pt x="16064" y="6078"/>
                </a:cubicBezTo>
                <a:close/>
              </a:path>
            </a:pathLst>
          </a:custGeom>
          <a:solidFill>
            <a:srgbClr val="C24948"/>
          </a:solidFill>
          <a:ln w="12700">
            <a:miter lim="400000"/>
          </a:ln>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p>
        </p:txBody>
      </p:sp>
      <p:sp>
        <p:nvSpPr>
          <p:cNvPr id="32" name="Shape 729"/>
          <p:cNvSpPr/>
          <p:nvPr/>
        </p:nvSpPr>
        <p:spPr>
          <a:xfrm>
            <a:off x="4522147" y="3877661"/>
            <a:ext cx="1310883" cy="1584928"/>
          </a:xfrm>
          <a:custGeom>
            <a:avLst/>
            <a:gdLst/>
            <a:ahLst/>
            <a:cxnLst>
              <a:cxn ang="0">
                <a:pos x="wd2" y="hd2"/>
              </a:cxn>
              <a:cxn ang="5400000">
                <a:pos x="wd2" y="hd2"/>
              </a:cxn>
              <a:cxn ang="10800000">
                <a:pos x="wd2" y="hd2"/>
              </a:cxn>
              <a:cxn ang="16200000">
                <a:pos x="wd2" y="hd2"/>
              </a:cxn>
            </a:cxnLst>
            <a:rect l="0" t="0" r="r" b="b"/>
            <a:pathLst>
              <a:path w="21481" h="21600" extrusionOk="0">
                <a:moveTo>
                  <a:pt x="12495" y="4108"/>
                </a:moveTo>
                <a:cubicBezTo>
                  <a:pt x="12257" y="3765"/>
                  <a:pt x="12257" y="3203"/>
                  <a:pt x="12495" y="2859"/>
                </a:cubicBezTo>
                <a:lnTo>
                  <a:pt x="14046" y="624"/>
                </a:lnTo>
                <a:cubicBezTo>
                  <a:pt x="14285" y="281"/>
                  <a:pt x="14870" y="0"/>
                  <a:pt x="15347" y="0"/>
                </a:cubicBezTo>
                <a:lnTo>
                  <a:pt x="18450" y="0"/>
                </a:lnTo>
                <a:cubicBezTo>
                  <a:pt x="18927" y="0"/>
                  <a:pt x="19512" y="281"/>
                  <a:pt x="19750" y="624"/>
                </a:cubicBezTo>
                <a:lnTo>
                  <a:pt x="21302" y="2859"/>
                </a:lnTo>
                <a:cubicBezTo>
                  <a:pt x="21540" y="3203"/>
                  <a:pt x="21540" y="3765"/>
                  <a:pt x="21302" y="4108"/>
                </a:cubicBezTo>
                <a:lnTo>
                  <a:pt x="19750" y="6343"/>
                </a:lnTo>
                <a:cubicBezTo>
                  <a:pt x="19512" y="6686"/>
                  <a:pt x="18927" y="6967"/>
                  <a:pt x="18450" y="6967"/>
                </a:cubicBezTo>
                <a:lnTo>
                  <a:pt x="16719" y="6967"/>
                </a:lnTo>
                <a:cubicBezTo>
                  <a:pt x="16242" y="6967"/>
                  <a:pt x="15657" y="7248"/>
                  <a:pt x="15418" y="7592"/>
                </a:cubicBezTo>
                <a:lnTo>
                  <a:pt x="15245" y="7842"/>
                </a:lnTo>
                <a:cubicBezTo>
                  <a:pt x="15006" y="8185"/>
                  <a:pt x="15006" y="8747"/>
                  <a:pt x="15245" y="9091"/>
                </a:cubicBezTo>
                <a:lnTo>
                  <a:pt x="18658" y="14008"/>
                </a:lnTo>
                <a:cubicBezTo>
                  <a:pt x="18897" y="14352"/>
                  <a:pt x="18897" y="14914"/>
                  <a:pt x="18658" y="15257"/>
                </a:cubicBezTo>
                <a:lnTo>
                  <a:pt x="14689" y="20976"/>
                </a:lnTo>
                <a:cubicBezTo>
                  <a:pt x="14450" y="21319"/>
                  <a:pt x="13865" y="21600"/>
                  <a:pt x="13388" y="21600"/>
                </a:cubicBezTo>
                <a:lnTo>
                  <a:pt x="5449" y="21600"/>
                </a:lnTo>
                <a:cubicBezTo>
                  <a:pt x="4972" y="21600"/>
                  <a:pt x="4387" y="21319"/>
                  <a:pt x="4148" y="20975"/>
                </a:cubicBezTo>
                <a:lnTo>
                  <a:pt x="178" y="15257"/>
                </a:lnTo>
                <a:cubicBezTo>
                  <a:pt x="-60" y="14914"/>
                  <a:pt x="-60" y="14352"/>
                  <a:pt x="178" y="14008"/>
                </a:cubicBezTo>
                <a:lnTo>
                  <a:pt x="4148" y="8290"/>
                </a:lnTo>
                <a:cubicBezTo>
                  <a:pt x="4387" y="7946"/>
                  <a:pt x="4972" y="7665"/>
                  <a:pt x="5449" y="7665"/>
                </a:cubicBezTo>
                <a:lnTo>
                  <a:pt x="12276" y="7665"/>
                </a:lnTo>
                <a:cubicBezTo>
                  <a:pt x="12753" y="7665"/>
                  <a:pt x="13338" y="7384"/>
                  <a:pt x="13576" y="7041"/>
                </a:cubicBezTo>
                <a:lnTo>
                  <a:pt x="13620" y="6978"/>
                </a:lnTo>
                <a:cubicBezTo>
                  <a:pt x="13859" y="6634"/>
                  <a:pt x="13859" y="6072"/>
                  <a:pt x="13620" y="5729"/>
                </a:cubicBezTo>
                <a:cubicBezTo>
                  <a:pt x="13620" y="5729"/>
                  <a:pt x="12495" y="4108"/>
                  <a:pt x="12495" y="4108"/>
                </a:cubicBezTo>
                <a:close/>
              </a:path>
            </a:pathLst>
          </a:custGeom>
          <a:solidFill>
            <a:schemeClr val="bg2">
              <a:lumMod val="25000"/>
            </a:schemeClr>
          </a:solidFill>
          <a:ln w="12700">
            <a:miter lim="400000"/>
          </a:ln>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p>
        </p:txBody>
      </p:sp>
      <p:sp>
        <p:nvSpPr>
          <p:cNvPr id="33" name="Shape 730"/>
          <p:cNvSpPr/>
          <p:nvPr/>
        </p:nvSpPr>
        <p:spPr>
          <a:xfrm>
            <a:off x="5818896" y="4196861"/>
            <a:ext cx="1334628" cy="1571205"/>
          </a:xfrm>
          <a:custGeom>
            <a:avLst/>
            <a:gdLst/>
            <a:ahLst/>
            <a:cxnLst>
              <a:cxn ang="0">
                <a:pos x="wd2" y="hd2"/>
              </a:cxn>
              <a:cxn ang="5400000">
                <a:pos x="wd2" y="hd2"/>
              </a:cxn>
              <a:cxn ang="10800000">
                <a:pos x="wd2" y="hd2"/>
              </a:cxn>
              <a:cxn ang="16200000">
                <a:pos x="wd2" y="hd2"/>
              </a:cxn>
            </a:cxnLst>
            <a:rect l="0" t="0" r="r" b="b"/>
            <a:pathLst>
              <a:path w="21483" h="21600" extrusionOk="0">
                <a:moveTo>
                  <a:pt x="2976" y="7028"/>
                </a:moveTo>
                <a:cubicBezTo>
                  <a:pt x="2508" y="7028"/>
                  <a:pt x="1933" y="6745"/>
                  <a:pt x="1699" y="6398"/>
                </a:cubicBezTo>
                <a:lnTo>
                  <a:pt x="175" y="4144"/>
                </a:lnTo>
                <a:cubicBezTo>
                  <a:pt x="-59" y="3797"/>
                  <a:pt x="-59" y="3231"/>
                  <a:pt x="175" y="2884"/>
                </a:cubicBezTo>
                <a:lnTo>
                  <a:pt x="1699" y="630"/>
                </a:lnTo>
                <a:cubicBezTo>
                  <a:pt x="1933" y="283"/>
                  <a:pt x="2508" y="0"/>
                  <a:pt x="2977" y="0"/>
                </a:cubicBezTo>
                <a:lnTo>
                  <a:pt x="6024" y="0"/>
                </a:lnTo>
                <a:cubicBezTo>
                  <a:pt x="6493" y="0"/>
                  <a:pt x="7068" y="283"/>
                  <a:pt x="7302" y="630"/>
                </a:cubicBezTo>
                <a:lnTo>
                  <a:pt x="8826" y="2884"/>
                </a:lnTo>
                <a:cubicBezTo>
                  <a:pt x="9060" y="3230"/>
                  <a:pt x="9060" y="3797"/>
                  <a:pt x="8826" y="4144"/>
                </a:cubicBezTo>
                <a:lnTo>
                  <a:pt x="7975" y="5402"/>
                </a:lnTo>
                <a:cubicBezTo>
                  <a:pt x="7741" y="5748"/>
                  <a:pt x="7741" y="6315"/>
                  <a:pt x="7976" y="6661"/>
                </a:cubicBezTo>
                <a:lnTo>
                  <a:pt x="8146" y="6914"/>
                </a:lnTo>
                <a:cubicBezTo>
                  <a:pt x="8380" y="7260"/>
                  <a:pt x="8955" y="7544"/>
                  <a:pt x="9424" y="7544"/>
                </a:cubicBezTo>
                <a:lnTo>
                  <a:pt x="16130" y="7544"/>
                </a:lnTo>
                <a:cubicBezTo>
                  <a:pt x="16598" y="7544"/>
                  <a:pt x="17173" y="7827"/>
                  <a:pt x="17407" y="8174"/>
                </a:cubicBezTo>
                <a:lnTo>
                  <a:pt x="21307" y="13942"/>
                </a:lnTo>
                <a:cubicBezTo>
                  <a:pt x="21541" y="14288"/>
                  <a:pt x="21541" y="14855"/>
                  <a:pt x="21307" y="15202"/>
                </a:cubicBezTo>
                <a:lnTo>
                  <a:pt x="17407" y="20970"/>
                </a:lnTo>
                <a:cubicBezTo>
                  <a:pt x="17173" y="21317"/>
                  <a:pt x="16598" y="21600"/>
                  <a:pt x="16130" y="21600"/>
                </a:cubicBezTo>
                <a:lnTo>
                  <a:pt x="8331" y="21600"/>
                </a:lnTo>
                <a:cubicBezTo>
                  <a:pt x="7863" y="21600"/>
                  <a:pt x="7288" y="21317"/>
                  <a:pt x="7054" y="20970"/>
                </a:cubicBezTo>
                <a:lnTo>
                  <a:pt x="3154" y="15202"/>
                </a:lnTo>
                <a:cubicBezTo>
                  <a:pt x="2920" y="14855"/>
                  <a:pt x="2920" y="14288"/>
                  <a:pt x="3154" y="13942"/>
                </a:cubicBezTo>
                <a:lnTo>
                  <a:pt x="6507" y="8982"/>
                </a:lnTo>
                <a:cubicBezTo>
                  <a:pt x="6742" y="8635"/>
                  <a:pt x="6742" y="8068"/>
                  <a:pt x="6507" y="7722"/>
                </a:cubicBezTo>
                <a:lnTo>
                  <a:pt x="6464" y="7658"/>
                </a:lnTo>
                <a:cubicBezTo>
                  <a:pt x="6230" y="7312"/>
                  <a:pt x="5655" y="7028"/>
                  <a:pt x="5187" y="7028"/>
                </a:cubicBezTo>
                <a:cubicBezTo>
                  <a:pt x="5187" y="7028"/>
                  <a:pt x="2976" y="7028"/>
                  <a:pt x="2976" y="7028"/>
                </a:cubicBezTo>
                <a:close/>
              </a:path>
            </a:pathLst>
          </a:custGeom>
          <a:solidFill>
            <a:srgbClr val="C24948"/>
          </a:solidFill>
          <a:ln w="12700">
            <a:miter lim="400000"/>
          </a:ln>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p>
        </p:txBody>
      </p:sp>
      <p:sp>
        <p:nvSpPr>
          <p:cNvPr id="34" name="Shape 731"/>
          <p:cNvSpPr/>
          <p:nvPr/>
        </p:nvSpPr>
        <p:spPr>
          <a:xfrm>
            <a:off x="6364197" y="3611661"/>
            <a:ext cx="1791106" cy="1022483"/>
          </a:xfrm>
          <a:custGeom>
            <a:avLst/>
            <a:gdLst/>
            <a:ahLst/>
            <a:cxnLst>
              <a:cxn ang="0">
                <a:pos x="wd2" y="hd2"/>
              </a:cxn>
              <a:cxn ang="5400000">
                <a:pos x="wd2" y="hd2"/>
              </a:cxn>
              <a:cxn ang="10800000">
                <a:pos x="wd2" y="hd2"/>
              </a:cxn>
              <a:cxn ang="16200000">
                <a:pos x="wd2" y="hd2"/>
              </a:cxn>
            </a:cxnLst>
            <a:rect l="0" t="0" r="r" b="b"/>
            <a:pathLst>
              <a:path w="21513" h="21600" extrusionOk="0">
                <a:moveTo>
                  <a:pt x="5448" y="15522"/>
                </a:moveTo>
                <a:cubicBezTo>
                  <a:pt x="5274" y="16055"/>
                  <a:pt x="4845" y="16490"/>
                  <a:pt x="4495" y="16490"/>
                </a:cubicBezTo>
                <a:lnTo>
                  <a:pt x="2221" y="16490"/>
                </a:lnTo>
                <a:cubicBezTo>
                  <a:pt x="1871" y="16490"/>
                  <a:pt x="1443" y="16054"/>
                  <a:pt x="1268" y="15522"/>
                </a:cubicBezTo>
                <a:lnTo>
                  <a:pt x="131" y="12058"/>
                </a:lnTo>
                <a:cubicBezTo>
                  <a:pt x="-44" y="11526"/>
                  <a:pt x="-44" y="10655"/>
                  <a:pt x="131" y="10122"/>
                </a:cubicBezTo>
                <a:lnTo>
                  <a:pt x="1268" y="6658"/>
                </a:lnTo>
                <a:cubicBezTo>
                  <a:pt x="1443" y="6126"/>
                  <a:pt x="1872" y="5690"/>
                  <a:pt x="2221" y="5690"/>
                </a:cubicBezTo>
                <a:lnTo>
                  <a:pt x="4495" y="5690"/>
                </a:lnTo>
                <a:cubicBezTo>
                  <a:pt x="4845" y="5690"/>
                  <a:pt x="5273" y="6126"/>
                  <a:pt x="5448" y="6658"/>
                </a:cubicBezTo>
                <a:lnTo>
                  <a:pt x="6083" y="8591"/>
                </a:lnTo>
                <a:cubicBezTo>
                  <a:pt x="6258" y="9123"/>
                  <a:pt x="6686" y="9559"/>
                  <a:pt x="7036" y="9558"/>
                </a:cubicBezTo>
                <a:lnTo>
                  <a:pt x="7291" y="9558"/>
                </a:lnTo>
                <a:cubicBezTo>
                  <a:pt x="7640" y="9558"/>
                  <a:pt x="8069" y="9123"/>
                  <a:pt x="8244" y="8590"/>
                </a:cubicBezTo>
                <a:lnTo>
                  <a:pt x="10746" y="968"/>
                </a:lnTo>
                <a:cubicBezTo>
                  <a:pt x="10921" y="436"/>
                  <a:pt x="11350" y="0"/>
                  <a:pt x="11699" y="0"/>
                </a:cubicBezTo>
                <a:lnTo>
                  <a:pt x="17518" y="0"/>
                </a:lnTo>
                <a:cubicBezTo>
                  <a:pt x="17868" y="0"/>
                  <a:pt x="18297" y="436"/>
                  <a:pt x="18472" y="968"/>
                </a:cubicBezTo>
                <a:lnTo>
                  <a:pt x="21381" y="9832"/>
                </a:lnTo>
                <a:cubicBezTo>
                  <a:pt x="21556" y="10365"/>
                  <a:pt x="21556" y="11236"/>
                  <a:pt x="21381" y="11768"/>
                </a:cubicBezTo>
                <a:lnTo>
                  <a:pt x="18472" y="20632"/>
                </a:lnTo>
                <a:cubicBezTo>
                  <a:pt x="18297" y="21164"/>
                  <a:pt x="17868" y="21600"/>
                  <a:pt x="17518" y="21600"/>
                </a:cubicBezTo>
                <a:lnTo>
                  <a:pt x="11699" y="21600"/>
                </a:lnTo>
                <a:cubicBezTo>
                  <a:pt x="11350" y="21600"/>
                  <a:pt x="10921" y="21164"/>
                  <a:pt x="10746" y="20632"/>
                </a:cubicBezTo>
                <a:lnTo>
                  <a:pt x="8244" y="13010"/>
                </a:lnTo>
                <a:cubicBezTo>
                  <a:pt x="8069" y="12477"/>
                  <a:pt x="7640" y="12042"/>
                  <a:pt x="7290" y="12042"/>
                </a:cubicBezTo>
                <a:lnTo>
                  <a:pt x="7226" y="12042"/>
                </a:lnTo>
                <a:cubicBezTo>
                  <a:pt x="6877" y="12042"/>
                  <a:pt x="6448" y="12477"/>
                  <a:pt x="6273" y="13010"/>
                </a:cubicBezTo>
                <a:cubicBezTo>
                  <a:pt x="6273" y="13010"/>
                  <a:pt x="5448" y="15522"/>
                  <a:pt x="5448" y="15522"/>
                </a:cubicBezTo>
                <a:close/>
              </a:path>
            </a:pathLst>
          </a:custGeom>
          <a:solidFill>
            <a:schemeClr val="bg2">
              <a:lumMod val="25000"/>
            </a:schemeClr>
          </a:solidFill>
          <a:ln w="12700">
            <a:miter lim="400000"/>
          </a:ln>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p>
        </p:txBody>
      </p:sp>
      <p:sp>
        <p:nvSpPr>
          <p:cNvPr id="35" name="Shape 732"/>
          <p:cNvSpPr/>
          <p:nvPr/>
        </p:nvSpPr>
        <p:spPr>
          <a:xfrm>
            <a:off x="6364197" y="2175261"/>
            <a:ext cx="1310871" cy="1584934"/>
          </a:xfrm>
          <a:custGeom>
            <a:avLst/>
            <a:gdLst/>
            <a:ahLst/>
            <a:cxnLst>
              <a:cxn ang="0">
                <a:pos x="wd2" y="hd2"/>
              </a:cxn>
              <a:cxn ang="5400000">
                <a:pos x="wd2" y="hd2"/>
              </a:cxn>
              <a:cxn ang="10800000">
                <a:pos x="wd2" y="hd2"/>
              </a:cxn>
              <a:cxn ang="16200000">
                <a:pos x="wd2" y="hd2"/>
              </a:cxn>
            </a:cxnLst>
            <a:rect l="0" t="0" r="r" b="b"/>
            <a:pathLst>
              <a:path w="21481" h="21600" extrusionOk="0">
                <a:moveTo>
                  <a:pt x="8985" y="17492"/>
                </a:moveTo>
                <a:cubicBezTo>
                  <a:pt x="9223" y="17835"/>
                  <a:pt x="9223" y="18397"/>
                  <a:pt x="8985" y="18741"/>
                </a:cubicBezTo>
                <a:lnTo>
                  <a:pt x="7433" y="20976"/>
                </a:lnTo>
                <a:cubicBezTo>
                  <a:pt x="7195" y="21319"/>
                  <a:pt x="6610" y="21600"/>
                  <a:pt x="6133" y="21600"/>
                </a:cubicBezTo>
                <a:lnTo>
                  <a:pt x="3030" y="21600"/>
                </a:lnTo>
                <a:cubicBezTo>
                  <a:pt x="2553" y="21600"/>
                  <a:pt x="1968" y="21319"/>
                  <a:pt x="1730" y="20976"/>
                </a:cubicBezTo>
                <a:lnTo>
                  <a:pt x="178" y="18741"/>
                </a:lnTo>
                <a:cubicBezTo>
                  <a:pt x="-60" y="18397"/>
                  <a:pt x="-60" y="17835"/>
                  <a:pt x="178" y="17492"/>
                </a:cubicBezTo>
                <a:lnTo>
                  <a:pt x="1730" y="15257"/>
                </a:lnTo>
                <a:cubicBezTo>
                  <a:pt x="1968" y="14914"/>
                  <a:pt x="2553" y="14633"/>
                  <a:pt x="3030" y="14633"/>
                </a:cubicBezTo>
                <a:lnTo>
                  <a:pt x="4761" y="14633"/>
                </a:lnTo>
                <a:cubicBezTo>
                  <a:pt x="5238" y="14633"/>
                  <a:pt x="5823" y="14352"/>
                  <a:pt x="6062" y="14008"/>
                </a:cubicBezTo>
                <a:lnTo>
                  <a:pt x="6235" y="13758"/>
                </a:lnTo>
                <a:cubicBezTo>
                  <a:pt x="6474" y="13415"/>
                  <a:pt x="6474" y="12853"/>
                  <a:pt x="6235" y="12509"/>
                </a:cubicBezTo>
                <a:lnTo>
                  <a:pt x="2822" y="7592"/>
                </a:lnTo>
                <a:cubicBezTo>
                  <a:pt x="2583" y="7248"/>
                  <a:pt x="2583" y="6686"/>
                  <a:pt x="2822" y="6343"/>
                </a:cubicBezTo>
                <a:lnTo>
                  <a:pt x="6791" y="624"/>
                </a:lnTo>
                <a:cubicBezTo>
                  <a:pt x="7030" y="281"/>
                  <a:pt x="7615" y="0"/>
                  <a:pt x="8092" y="0"/>
                </a:cubicBezTo>
                <a:lnTo>
                  <a:pt x="16032" y="0"/>
                </a:lnTo>
                <a:cubicBezTo>
                  <a:pt x="16508" y="0"/>
                  <a:pt x="17094" y="281"/>
                  <a:pt x="17332" y="625"/>
                </a:cubicBezTo>
                <a:lnTo>
                  <a:pt x="21302" y="6343"/>
                </a:lnTo>
                <a:cubicBezTo>
                  <a:pt x="21540" y="6686"/>
                  <a:pt x="21540" y="7248"/>
                  <a:pt x="21302" y="7592"/>
                </a:cubicBezTo>
                <a:lnTo>
                  <a:pt x="17332" y="13310"/>
                </a:lnTo>
                <a:cubicBezTo>
                  <a:pt x="17093" y="13654"/>
                  <a:pt x="16508" y="13935"/>
                  <a:pt x="16031" y="13935"/>
                </a:cubicBezTo>
                <a:lnTo>
                  <a:pt x="9204" y="13935"/>
                </a:lnTo>
                <a:cubicBezTo>
                  <a:pt x="8727" y="13935"/>
                  <a:pt x="8142" y="14216"/>
                  <a:pt x="7904" y="14559"/>
                </a:cubicBezTo>
                <a:lnTo>
                  <a:pt x="7860" y="14622"/>
                </a:lnTo>
                <a:cubicBezTo>
                  <a:pt x="7621" y="14966"/>
                  <a:pt x="7621" y="15528"/>
                  <a:pt x="7860" y="15871"/>
                </a:cubicBezTo>
                <a:cubicBezTo>
                  <a:pt x="7860" y="15871"/>
                  <a:pt x="8985" y="17492"/>
                  <a:pt x="8985" y="17492"/>
                </a:cubicBezTo>
                <a:close/>
              </a:path>
            </a:pathLst>
          </a:custGeom>
          <a:solidFill>
            <a:srgbClr val="C24948"/>
          </a:solidFill>
          <a:ln w="12700">
            <a:miter lim="400000"/>
          </a:ln>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p>
        </p:txBody>
      </p:sp>
      <p:sp>
        <p:nvSpPr>
          <p:cNvPr id="36" name="TextBox 46"/>
          <p:cNvSpPr txBox="1"/>
          <p:nvPr/>
        </p:nvSpPr>
        <p:spPr>
          <a:xfrm>
            <a:off x="5879862" y="3012907"/>
            <a:ext cx="447558" cy="369332"/>
          </a:xfrm>
          <a:prstGeom prst="rect">
            <a:avLst/>
          </a:prstGeom>
          <a:noFill/>
        </p:spPr>
        <p:txBody>
          <a:bodyPr wrap="none" rtlCol="0">
            <a:spAutoFit/>
          </a:bodyPr>
          <a:lstStyle/>
          <a:p>
            <a:r>
              <a:rPr lang="en-US">
                <a:solidFill>
                  <a:schemeClr val="bg1">
                    <a:lumMod val="95000"/>
                  </a:schemeClr>
                </a:solidFill>
                <a:latin typeface="Open Sans" pitchFamily="34" charset="0"/>
                <a:ea typeface="Open Sans" pitchFamily="34" charset="0"/>
                <a:cs typeface="Open Sans" pitchFamily="34" charset="0"/>
              </a:rPr>
              <a:t>01</a:t>
            </a:r>
            <a:endParaRPr lang="en-US">
              <a:solidFill>
                <a:schemeClr val="bg1">
                  <a:lumMod val="95000"/>
                </a:schemeClr>
              </a:solidFill>
              <a:latin typeface="Open Sans" pitchFamily="34" charset="0"/>
              <a:ea typeface="Open Sans" pitchFamily="34" charset="0"/>
              <a:cs typeface="Open Sans" pitchFamily="34" charset="0"/>
            </a:endParaRPr>
          </a:p>
        </p:txBody>
      </p:sp>
      <p:sp>
        <p:nvSpPr>
          <p:cNvPr id="37" name="TextBox 47"/>
          <p:cNvSpPr txBox="1"/>
          <p:nvPr/>
        </p:nvSpPr>
        <p:spPr>
          <a:xfrm>
            <a:off x="6427551" y="3317575"/>
            <a:ext cx="447558" cy="369332"/>
          </a:xfrm>
          <a:prstGeom prst="rect">
            <a:avLst/>
          </a:prstGeom>
          <a:noFill/>
        </p:spPr>
        <p:txBody>
          <a:bodyPr wrap="none" rtlCol="0">
            <a:spAutoFit/>
          </a:bodyPr>
          <a:lstStyle/>
          <a:p>
            <a:r>
              <a:rPr lang="en-US">
                <a:solidFill>
                  <a:schemeClr val="bg1">
                    <a:lumMod val="95000"/>
                  </a:schemeClr>
                </a:solidFill>
                <a:latin typeface="Open Sans" pitchFamily="34" charset="0"/>
                <a:ea typeface="Open Sans" pitchFamily="34" charset="0"/>
                <a:cs typeface="Open Sans" pitchFamily="34" charset="0"/>
              </a:rPr>
              <a:t>02</a:t>
            </a:r>
            <a:endParaRPr lang="en-US">
              <a:solidFill>
                <a:schemeClr val="bg1">
                  <a:lumMod val="95000"/>
                </a:schemeClr>
              </a:solidFill>
              <a:latin typeface="Open Sans" pitchFamily="34" charset="0"/>
              <a:ea typeface="Open Sans" pitchFamily="34" charset="0"/>
              <a:cs typeface="Open Sans" pitchFamily="34" charset="0"/>
            </a:endParaRPr>
          </a:p>
        </p:txBody>
      </p:sp>
      <p:sp>
        <p:nvSpPr>
          <p:cNvPr id="38" name="TextBox 48"/>
          <p:cNvSpPr txBox="1"/>
          <p:nvPr/>
        </p:nvSpPr>
        <p:spPr>
          <a:xfrm>
            <a:off x="6427551" y="3938236"/>
            <a:ext cx="447558" cy="369332"/>
          </a:xfrm>
          <a:prstGeom prst="rect">
            <a:avLst/>
          </a:prstGeom>
          <a:noFill/>
        </p:spPr>
        <p:txBody>
          <a:bodyPr wrap="none" rtlCol="0">
            <a:spAutoFit/>
          </a:bodyPr>
          <a:lstStyle/>
          <a:p>
            <a:r>
              <a:rPr lang="en-US">
                <a:solidFill>
                  <a:schemeClr val="bg1">
                    <a:lumMod val="95000"/>
                  </a:schemeClr>
                </a:solidFill>
                <a:latin typeface="Open Sans" pitchFamily="34" charset="0"/>
                <a:ea typeface="Open Sans" pitchFamily="34" charset="0"/>
                <a:cs typeface="Open Sans" pitchFamily="34" charset="0"/>
              </a:rPr>
              <a:t>03</a:t>
            </a:r>
            <a:endParaRPr lang="en-US">
              <a:solidFill>
                <a:schemeClr val="bg1">
                  <a:lumMod val="95000"/>
                </a:schemeClr>
              </a:solidFill>
              <a:latin typeface="Open Sans" pitchFamily="34" charset="0"/>
              <a:ea typeface="Open Sans" pitchFamily="34" charset="0"/>
              <a:cs typeface="Open Sans" pitchFamily="34" charset="0"/>
            </a:endParaRPr>
          </a:p>
        </p:txBody>
      </p:sp>
      <p:sp>
        <p:nvSpPr>
          <p:cNvPr id="39" name="TextBox 49"/>
          <p:cNvSpPr txBox="1"/>
          <p:nvPr/>
        </p:nvSpPr>
        <p:spPr>
          <a:xfrm>
            <a:off x="5872221" y="4264812"/>
            <a:ext cx="447558" cy="369332"/>
          </a:xfrm>
          <a:prstGeom prst="rect">
            <a:avLst/>
          </a:prstGeom>
          <a:noFill/>
        </p:spPr>
        <p:txBody>
          <a:bodyPr wrap="none" rtlCol="0">
            <a:spAutoFit/>
          </a:bodyPr>
          <a:lstStyle/>
          <a:p>
            <a:r>
              <a:rPr lang="en-US">
                <a:solidFill>
                  <a:schemeClr val="bg1">
                    <a:lumMod val="95000"/>
                  </a:schemeClr>
                </a:solidFill>
                <a:latin typeface="Open Sans" pitchFamily="34" charset="0"/>
                <a:ea typeface="Open Sans" pitchFamily="34" charset="0"/>
                <a:cs typeface="Open Sans" pitchFamily="34" charset="0"/>
              </a:rPr>
              <a:t>04</a:t>
            </a:r>
            <a:endParaRPr lang="en-US">
              <a:solidFill>
                <a:schemeClr val="bg1">
                  <a:lumMod val="95000"/>
                </a:schemeClr>
              </a:solidFill>
              <a:latin typeface="Open Sans" pitchFamily="34" charset="0"/>
              <a:ea typeface="Open Sans" pitchFamily="34" charset="0"/>
              <a:cs typeface="Open Sans" pitchFamily="34" charset="0"/>
            </a:endParaRPr>
          </a:p>
        </p:txBody>
      </p:sp>
      <p:sp>
        <p:nvSpPr>
          <p:cNvPr id="40" name="TextBox 50"/>
          <p:cNvSpPr txBox="1"/>
          <p:nvPr/>
        </p:nvSpPr>
        <p:spPr>
          <a:xfrm>
            <a:off x="5333371" y="3938153"/>
            <a:ext cx="447558" cy="369332"/>
          </a:xfrm>
          <a:prstGeom prst="rect">
            <a:avLst/>
          </a:prstGeom>
          <a:noFill/>
        </p:spPr>
        <p:txBody>
          <a:bodyPr wrap="none" rtlCol="0">
            <a:spAutoFit/>
          </a:bodyPr>
          <a:lstStyle/>
          <a:p>
            <a:r>
              <a:rPr lang="en-US">
                <a:solidFill>
                  <a:schemeClr val="bg1">
                    <a:lumMod val="95000"/>
                  </a:schemeClr>
                </a:solidFill>
                <a:latin typeface="Open Sans" pitchFamily="34" charset="0"/>
                <a:ea typeface="Open Sans" pitchFamily="34" charset="0"/>
                <a:cs typeface="Open Sans" pitchFamily="34" charset="0"/>
              </a:rPr>
              <a:t>05</a:t>
            </a:r>
            <a:endParaRPr lang="en-US">
              <a:solidFill>
                <a:schemeClr val="bg1">
                  <a:lumMod val="95000"/>
                </a:schemeClr>
              </a:solidFill>
              <a:latin typeface="Open Sans" pitchFamily="34" charset="0"/>
              <a:ea typeface="Open Sans" pitchFamily="34" charset="0"/>
              <a:cs typeface="Open Sans" pitchFamily="34" charset="0"/>
            </a:endParaRPr>
          </a:p>
        </p:txBody>
      </p:sp>
      <p:sp>
        <p:nvSpPr>
          <p:cNvPr id="41" name="TextBox 51"/>
          <p:cNvSpPr txBox="1"/>
          <p:nvPr/>
        </p:nvSpPr>
        <p:spPr>
          <a:xfrm>
            <a:off x="5325158" y="3323908"/>
            <a:ext cx="447558" cy="369332"/>
          </a:xfrm>
          <a:prstGeom prst="rect">
            <a:avLst/>
          </a:prstGeom>
          <a:noFill/>
        </p:spPr>
        <p:txBody>
          <a:bodyPr wrap="none" rtlCol="0">
            <a:spAutoFit/>
          </a:bodyPr>
          <a:lstStyle/>
          <a:p>
            <a:r>
              <a:rPr lang="en-US">
                <a:solidFill>
                  <a:schemeClr val="bg1">
                    <a:lumMod val="95000"/>
                  </a:schemeClr>
                </a:solidFill>
                <a:latin typeface="Open Sans" pitchFamily="34" charset="0"/>
                <a:ea typeface="Open Sans" pitchFamily="34" charset="0"/>
                <a:cs typeface="Open Sans" pitchFamily="34" charset="0"/>
              </a:rPr>
              <a:t>06</a:t>
            </a:r>
            <a:endParaRPr lang="en-US">
              <a:solidFill>
                <a:schemeClr val="bg1">
                  <a:lumMod val="95000"/>
                </a:schemeClr>
              </a:solidFill>
              <a:latin typeface="Open Sans" pitchFamily="34" charset="0"/>
              <a:ea typeface="Open Sans" pitchFamily="34" charset="0"/>
              <a:cs typeface="Open Sans" pitchFamily="34" charset="0"/>
            </a:endParaRPr>
          </a:p>
        </p:txBody>
      </p:sp>
      <p:sp>
        <p:nvSpPr>
          <p:cNvPr id="42" name="Rectangle 37"/>
          <p:cNvSpPr/>
          <p:nvPr/>
        </p:nvSpPr>
        <p:spPr>
          <a:xfrm>
            <a:off x="7874046" y="2233733"/>
            <a:ext cx="2869310" cy="523220"/>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3" name="Rectangle 38"/>
          <p:cNvSpPr/>
          <p:nvPr/>
        </p:nvSpPr>
        <p:spPr>
          <a:xfrm>
            <a:off x="8501367" y="3897782"/>
            <a:ext cx="2869310" cy="523220"/>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4" name="Rectangle 39"/>
          <p:cNvSpPr/>
          <p:nvPr/>
        </p:nvSpPr>
        <p:spPr>
          <a:xfrm>
            <a:off x="7236093" y="5233635"/>
            <a:ext cx="2869310" cy="523220"/>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5" name="Rectangle 40"/>
          <p:cNvSpPr/>
          <p:nvPr/>
        </p:nvSpPr>
        <p:spPr>
          <a:xfrm>
            <a:off x="1408689" y="4883110"/>
            <a:ext cx="2869310" cy="523220"/>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6" name="Rectangle 41"/>
          <p:cNvSpPr/>
          <p:nvPr/>
        </p:nvSpPr>
        <p:spPr>
          <a:xfrm>
            <a:off x="861658" y="3186389"/>
            <a:ext cx="2869310" cy="523220"/>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7" name="Rectangle 42"/>
          <p:cNvSpPr/>
          <p:nvPr/>
        </p:nvSpPr>
        <p:spPr>
          <a:xfrm>
            <a:off x="1995401" y="1867097"/>
            <a:ext cx="2869310" cy="523220"/>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8" name="Freeform 245"/>
          <p:cNvSpPr>
            <a:spLocks noEditPoints="1"/>
          </p:cNvSpPr>
          <p:nvPr/>
        </p:nvSpPr>
        <p:spPr bwMode="auto">
          <a:xfrm>
            <a:off x="5414083" y="2232957"/>
            <a:ext cx="404813" cy="268288"/>
          </a:xfrm>
          <a:custGeom>
            <a:avLst/>
            <a:gdLst>
              <a:gd name="T0" fmla="*/ 10 w 115"/>
              <a:gd name="T1" fmla="*/ 0 h 76"/>
              <a:gd name="T2" fmla="*/ 14 w 115"/>
              <a:gd name="T3" fmla="*/ 42 h 76"/>
              <a:gd name="T4" fmla="*/ 24 w 115"/>
              <a:gd name="T5" fmla="*/ 43 h 76"/>
              <a:gd name="T6" fmla="*/ 54 w 115"/>
              <a:gd name="T7" fmla="*/ 24 h 76"/>
              <a:gd name="T8" fmla="*/ 71 w 115"/>
              <a:gd name="T9" fmla="*/ 28 h 76"/>
              <a:gd name="T10" fmla="*/ 42 w 115"/>
              <a:gd name="T11" fmla="*/ 12 h 76"/>
              <a:gd name="T12" fmla="*/ 26 w 115"/>
              <a:gd name="T13" fmla="*/ 13 h 76"/>
              <a:gd name="T14" fmla="*/ 20 w 115"/>
              <a:gd name="T15" fmla="*/ 22 h 76"/>
              <a:gd name="T16" fmla="*/ 25 w 115"/>
              <a:gd name="T17" fmla="*/ 5 h 76"/>
              <a:gd name="T18" fmla="*/ 115 w 115"/>
              <a:gd name="T19" fmla="*/ 32 h 76"/>
              <a:gd name="T20" fmla="*/ 100 w 115"/>
              <a:gd name="T21" fmla="*/ 38 h 76"/>
              <a:gd name="T22" fmla="*/ 84 w 115"/>
              <a:gd name="T23" fmla="*/ 46 h 76"/>
              <a:gd name="T24" fmla="*/ 74 w 115"/>
              <a:gd name="T25" fmla="*/ 69 h 76"/>
              <a:gd name="T26" fmla="*/ 67 w 115"/>
              <a:gd name="T27" fmla="*/ 76 h 76"/>
              <a:gd name="T28" fmla="*/ 64 w 115"/>
              <a:gd name="T29" fmla="*/ 64 h 76"/>
              <a:gd name="T30" fmla="*/ 53 w 115"/>
              <a:gd name="T31" fmla="*/ 73 h 76"/>
              <a:gd name="T32" fmla="*/ 53 w 115"/>
              <a:gd name="T33" fmla="*/ 59 h 76"/>
              <a:gd name="T34" fmla="*/ 40 w 115"/>
              <a:gd name="T35" fmla="*/ 68 h 76"/>
              <a:gd name="T36" fmla="*/ 48 w 115"/>
              <a:gd name="T37" fmla="*/ 48 h 76"/>
              <a:gd name="T38" fmla="*/ 31 w 115"/>
              <a:gd name="T39" fmla="*/ 59 h 76"/>
              <a:gd name="T40" fmla="*/ 50 w 115"/>
              <a:gd name="T41" fmla="*/ 30 h 76"/>
              <a:gd name="T42" fmla="*/ 69 w 115"/>
              <a:gd name="T43" fmla="*/ 37 h 76"/>
              <a:gd name="T44" fmla="*/ 69 w 115"/>
              <a:gd name="T45" fmla="*/ 19 h 76"/>
              <a:gd name="T46" fmla="*/ 89 w 115"/>
              <a:gd name="T47" fmla="*/ 27 h 76"/>
              <a:gd name="T48" fmla="*/ 81 w 115"/>
              <a:gd name="T49" fmla="*/ 14 h 76"/>
              <a:gd name="T50" fmla="*/ 79 w 115"/>
              <a:gd name="T51" fmla="*/ 12 h 76"/>
              <a:gd name="T52" fmla="*/ 97 w 115"/>
              <a:gd name="T53" fmla="*/ 52 h 76"/>
              <a:gd name="T54" fmla="*/ 85 w 115"/>
              <a:gd name="T55" fmla="*/ 53 h 76"/>
              <a:gd name="T56" fmla="*/ 97 w 115"/>
              <a:gd name="T57" fmla="*/ 52 h 76"/>
              <a:gd name="T58" fmla="*/ 86 w 115"/>
              <a:gd name="T59" fmla="*/ 67 h 76"/>
              <a:gd name="T60" fmla="*/ 76 w 115"/>
              <a:gd name="T61" fmla="*/ 63 h 76"/>
              <a:gd name="T62" fmla="*/ 87 w 115"/>
              <a:gd name="T63" fmla="*/ 65 h 76"/>
              <a:gd name="T64" fmla="*/ 81 w 115"/>
              <a:gd name="T65" fmla="*/ 54 h 76"/>
              <a:gd name="T66" fmla="*/ 87 w 115"/>
              <a:gd name="T67"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76">
                <a:moveTo>
                  <a:pt x="25" y="5"/>
                </a:moveTo>
                <a:cubicBezTo>
                  <a:pt x="10" y="0"/>
                  <a:pt x="10" y="0"/>
                  <a:pt x="10" y="0"/>
                </a:cubicBezTo>
                <a:cubicBezTo>
                  <a:pt x="0" y="38"/>
                  <a:pt x="0" y="38"/>
                  <a:pt x="0" y="38"/>
                </a:cubicBezTo>
                <a:cubicBezTo>
                  <a:pt x="14" y="42"/>
                  <a:pt x="14" y="42"/>
                  <a:pt x="14" y="42"/>
                </a:cubicBezTo>
                <a:cubicBezTo>
                  <a:pt x="16" y="36"/>
                  <a:pt x="16" y="36"/>
                  <a:pt x="16" y="36"/>
                </a:cubicBezTo>
                <a:cubicBezTo>
                  <a:pt x="24" y="43"/>
                  <a:pt x="24" y="43"/>
                  <a:pt x="24" y="43"/>
                </a:cubicBezTo>
                <a:cubicBezTo>
                  <a:pt x="43" y="28"/>
                  <a:pt x="43" y="28"/>
                  <a:pt x="43" y="28"/>
                </a:cubicBezTo>
                <a:cubicBezTo>
                  <a:pt x="54" y="24"/>
                  <a:pt x="54" y="24"/>
                  <a:pt x="54" y="24"/>
                </a:cubicBezTo>
                <a:cubicBezTo>
                  <a:pt x="67" y="32"/>
                  <a:pt x="67" y="32"/>
                  <a:pt x="67" y="32"/>
                </a:cubicBezTo>
                <a:cubicBezTo>
                  <a:pt x="71" y="28"/>
                  <a:pt x="71" y="28"/>
                  <a:pt x="71" y="28"/>
                </a:cubicBezTo>
                <a:cubicBezTo>
                  <a:pt x="61" y="13"/>
                  <a:pt x="61" y="13"/>
                  <a:pt x="61" y="13"/>
                </a:cubicBezTo>
                <a:cubicBezTo>
                  <a:pt x="42" y="12"/>
                  <a:pt x="42" y="12"/>
                  <a:pt x="42" y="12"/>
                </a:cubicBezTo>
                <a:cubicBezTo>
                  <a:pt x="28" y="14"/>
                  <a:pt x="28" y="14"/>
                  <a:pt x="28" y="14"/>
                </a:cubicBezTo>
                <a:cubicBezTo>
                  <a:pt x="26" y="13"/>
                  <a:pt x="26" y="13"/>
                  <a:pt x="26" y="13"/>
                </a:cubicBezTo>
                <a:cubicBezTo>
                  <a:pt x="21" y="23"/>
                  <a:pt x="21" y="23"/>
                  <a:pt x="21" y="23"/>
                </a:cubicBezTo>
                <a:cubicBezTo>
                  <a:pt x="20" y="22"/>
                  <a:pt x="20" y="22"/>
                  <a:pt x="20" y="22"/>
                </a:cubicBezTo>
                <a:cubicBezTo>
                  <a:pt x="23" y="11"/>
                  <a:pt x="23" y="11"/>
                  <a:pt x="23" y="11"/>
                </a:cubicBezTo>
                <a:cubicBezTo>
                  <a:pt x="25" y="5"/>
                  <a:pt x="25" y="5"/>
                  <a:pt x="25" y="5"/>
                </a:cubicBezTo>
                <a:close/>
                <a:moveTo>
                  <a:pt x="91" y="2"/>
                </a:moveTo>
                <a:cubicBezTo>
                  <a:pt x="115" y="32"/>
                  <a:pt x="115" y="32"/>
                  <a:pt x="115" y="32"/>
                </a:cubicBezTo>
                <a:cubicBezTo>
                  <a:pt x="103" y="42"/>
                  <a:pt x="103" y="42"/>
                  <a:pt x="103" y="42"/>
                </a:cubicBezTo>
                <a:cubicBezTo>
                  <a:pt x="100" y="38"/>
                  <a:pt x="100" y="38"/>
                  <a:pt x="100" y="38"/>
                </a:cubicBezTo>
                <a:cubicBezTo>
                  <a:pt x="92" y="48"/>
                  <a:pt x="92" y="48"/>
                  <a:pt x="92" y="48"/>
                </a:cubicBezTo>
                <a:cubicBezTo>
                  <a:pt x="84" y="46"/>
                  <a:pt x="84" y="46"/>
                  <a:pt x="84" y="46"/>
                </a:cubicBezTo>
                <a:cubicBezTo>
                  <a:pt x="78" y="49"/>
                  <a:pt x="71" y="55"/>
                  <a:pt x="70" y="62"/>
                </a:cubicBezTo>
                <a:cubicBezTo>
                  <a:pt x="74" y="69"/>
                  <a:pt x="74" y="69"/>
                  <a:pt x="74" y="69"/>
                </a:cubicBezTo>
                <a:cubicBezTo>
                  <a:pt x="73" y="71"/>
                  <a:pt x="73" y="71"/>
                  <a:pt x="73" y="71"/>
                </a:cubicBezTo>
                <a:cubicBezTo>
                  <a:pt x="71" y="73"/>
                  <a:pt x="69" y="74"/>
                  <a:pt x="67" y="76"/>
                </a:cubicBezTo>
                <a:cubicBezTo>
                  <a:pt x="65" y="75"/>
                  <a:pt x="63" y="73"/>
                  <a:pt x="61" y="72"/>
                </a:cubicBezTo>
                <a:cubicBezTo>
                  <a:pt x="61" y="69"/>
                  <a:pt x="64" y="65"/>
                  <a:pt x="64" y="64"/>
                </a:cubicBezTo>
                <a:cubicBezTo>
                  <a:pt x="63" y="63"/>
                  <a:pt x="63" y="63"/>
                  <a:pt x="63" y="63"/>
                </a:cubicBezTo>
                <a:cubicBezTo>
                  <a:pt x="61" y="66"/>
                  <a:pt x="55" y="71"/>
                  <a:pt x="53" y="73"/>
                </a:cubicBezTo>
                <a:cubicBezTo>
                  <a:pt x="51" y="72"/>
                  <a:pt x="49" y="71"/>
                  <a:pt x="46" y="69"/>
                </a:cubicBezTo>
                <a:cubicBezTo>
                  <a:pt x="47" y="67"/>
                  <a:pt x="52" y="61"/>
                  <a:pt x="53" y="59"/>
                </a:cubicBezTo>
                <a:cubicBezTo>
                  <a:pt x="52" y="58"/>
                  <a:pt x="52" y="58"/>
                  <a:pt x="52" y="58"/>
                </a:cubicBezTo>
                <a:cubicBezTo>
                  <a:pt x="48" y="63"/>
                  <a:pt x="43" y="67"/>
                  <a:pt x="40" y="68"/>
                </a:cubicBezTo>
                <a:cubicBezTo>
                  <a:pt x="33" y="63"/>
                  <a:pt x="33" y="63"/>
                  <a:pt x="33" y="63"/>
                </a:cubicBezTo>
                <a:cubicBezTo>
                  <a:pt x="37" y="57"/>
                  <a:pt x="43" y="52"/>
                  <a:pt x="48" y="48"/>
                </a:cubicBezTo>
                <a:cubicBezTo>
                  <a:pt x="47" y="46"/>
                  <a:pt x="47" y="46"/>
                  <a:pt x="47" y="46"/>
                </a:cubicBezTo>
                <a:cubicBezTo>
                  <a:pt x="43" y="49"/>
                  <a:pt x="35" y="56"/>
                  <a:pt x="31" y="59"/>
                </a:cubicBezTo>
                <a:cubicBezTo>
                  <a:pt x="27" y="58"/>
                  <a:pt x="25" y="56"/>
                  <a:pt x="24" y="52"/>
                </a:cubicBezTo>
                <a:cubicBezTo>
                  <a:pt x="32" y="45"/>
                  <a:pt x="41" y="37"/>
                  <a:pt x="50" y="30"/>
                </a:cubicBezTo>
                <a:cubicBezTo>
                  <a:pt x="55" y="29"/>
                  <a:pt x="55" y="29"/>
                  <a:pt x="55" y="29"/>
                </a:cubicBezTo>
                <a:cubicBezTo>
                  <a:pt x="69" y="37"/>
                  <a:pt x="69" y="37"/>
                  <a:pt x="69" y="37"/>
                </a:cubicBezTo>
                <a:cubicBezTo>
                  <a:pt x="76" y="30"/>
                  <a:pt x="76" y="30"/>
                  <a:pt x="76" y="30"/>
                </a:cubicBezTo>
                <a:cubicBezTo>
                  <a:pt x="69" y="19"/>
                  <a:pt x="69" y="19"/>
                  <a:pt x="69" y="19"/>
                </a:cubicBezTo>
                <a:cubicBezTo>
                  <a:pt x="72" y="17"/>
                  <a:pt x="74" y="16"/>
                  <a:pt x="76" y="15"/>
                </a:cubicBezTo>
                <a:cubicBezTo>
                  <a:pt x="89" y="27"/>
                  <a:pt x="89" y="27"/>
                  <a:pt x="89" y="27"/>
                </a:cubicBezTo>
                <a:cubicBezTo>
                  <a:pt x="90" y="26"/>
                  <a:pt x="90" y="26"/>
                  <a:pt x="90" y="26"/>
                </a:cubicBezTo>
                <a:cubicBezTo>
                  <a:pt x="81" y="14"/>
                  <a:pt x="81" y="14"/>
                  <a:pt x="81" y="14"/>
                </a:cubicBezTo>
                <a:cubicBezTo>
                  <a:pt x="81" y="14"/>
                  <a:pt x="81" y="14"/>
                  <a:pt x="81" y="14"/>
                </a:cubicBezTo>
                <a:cubicBezTo>
                  <a:pt x="79" y="12"/>
                  <a:pt x="79" y="12"/>
                  <a:pt x="79" y="12"/>
                </a:cubicBezTo>
                <a:cubicBezTo>
                  <a:pt x="91" y="2"/>
                  <a:pt x="91" y="2"/>
                  <a:pt x="91" y="2"/>
                </a:cubicBezTo>
                <a:close/>
                <a:moveTo>
                  <a:pt x="97" y="52"/>
                </a:moveTo>
                <a:cubicBezTo>
                  <a:pt x="87" y="50"/>
                  <a:pt x="87" y="50"/>
                  <a:pt x="87" y="50"/>
                </a:cubicBezTo>
                <a:cubicBezTo>
                  <a:pt x="85" y="53"/>
                  <a:pt x="85" y="53"/>
                  <a:pt x="85" y="53"/>
                </a:cubicBezTo>
                <a:cubicBezTo>
                  <a:pt x="93" y="58"/>
                  <a:pt x="93" y="58"/>
                  <a:pt x="93" y="58"/>
                </a:cubicBezTo>
                <a:cubicBezTo>
                  <a:pt x="94" y="56"/>
                  <a:pt x="95" y="54"/>
                  <a:pt x="97" y="52"/>
                </a:cubicBezTo>
                <a:close/>
                <a:moveTo>
                  <a:pt x="80" y="71"/>
                </a:moveTo>
                <a:cubicBezTo>
                  <a:pt x="82" y="70"/>
                  <a:pt x="84" y="68"/>
                  <a:pt x="86" y="67"/>
                </a:cubicBezTo>
                <a:cubicBezTo>
                  <a:pt x="78" y="61"/>
                  <a:pt x="78" y="61"/>
                  <a:pt x="78" y="61"/>
                </a:cubicBezTo>
                <a:cubicBezTo>
                  <a:pt x="76" y="63"/>
                  <a:pt x="76" y="63"/>
                  <a:pt x="76" y="63"/>
                </a:cubicBezTo>
                <a:cubicBezTo>
                  <a:pt x="80" y="71"/>
                  <a:pt x="80" y="71"/>
                  <a:pt x="80" y="71"/>
                </a:cubicBezTo>
                <a:close/>
                <a:moveTo>
                  <a:pt x="87" y="65"/>
                </a:moveTo>
                <a:cubicBezTo>
                  <a:pt x="89" y="64"/>
                  <a:pt x="90" y="62"/>
                  <a:pt x="91" y="60"/>
                </a:cubicBezTo>
                <a:cubicBezTo>
                  <a:pt x="81" y="54"/>
                  <a:pt x="81" y="54"/>
                  <a:pt x="81" y="54"/>
                </a:cubicBezTo>
                <a:cubicBezTo>
                  <a:pt x="78" y="57"/>
                  <a:pt x="78" y="57"/>
                  <a:pt x="78" y="57"/>
                </a:cubicBezTo>
                <a:lnTo>
                  <a:pt x="87" y="65"/>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9" name="Freeform 306"/>
          <p:cNvSpPr>
            <a:spLocks noEditPoints="1"/>
          </p:cNvSpPr>
          <p:nvPr/>
        </p:nvSpPr>
        <p:spPr bwMode="auto">
          <a:xfrm>
            <a:off x="4426014" y="3299319"/>
            <a:ext cx="349250" cy="347663"/>
          </a:xfrm>
          <a:custGeom>
            <a:avLst/>
            <a:gdLst>
              <a:gd name="T0" fmla="*/ 60 w 99"/>
              <a:gd name="T1" fmla="*/ 9 h 99"/>
              <a:gd name="T2" fmla="*/ 81 w 99"/>
              <a:gd name="T3" fmla="*/ 10 h 99"/>
              <a:gd name="T4" fmla="*/ 79 w 99"/>
              <a:gd name="T5" fmla="*/ 20 h 99"/>
              <a:gd name="T6" fmla="*/ 96 w 99"/>
              <a:gd name="T7" fmla="*/ 31 h 99"/>
              <a:gd name="T8" fmla="*/ 90 w 99"/>
              <a:gd name="T9" fmla="*/ 38 h 99"/>
              <a:gd name="T10" fmla="*/ 99 w 99"/>
              <a:gd name="T11" fmla="*/ 57 h 99"/>
              <a:gd name="T12" fmla="*/ 90 w 99"/>
              <a:gd name="T13" fmla="*/ 60 h 99"/>
              <a:gd name="T14" fmla="*/ 89 w 99"/>
              <a:gd name="T15" fmla="*/ 81 h 99"/>
              <a:gd name="T16" fmla="*/ 80 w 99"/>
              <a:gd name="T17" fmla="*/ 79 h 99"/>
              <a:gd name="T18" fmla="*/ 68 w 99"/>
              <a:gd name="T19" fmla="*/ 97 h 99"/>
              <a:gd name="T20" fmla="*/ 61 w 99"/>
              <a:gd name="T21" fmla="*/ 90 h 99"/>
              <a:gd name="T22" fmla="*/ 42 w 99"/>
              <a:gd name="T23" fmla="*/ 99 h 99"/>
              <a:gd name="T24" fmla="*/ 39 w 99"/>
              <a:gd name="T25" fmla="*/ 91 h 99"/>
              <a:gd name="T26" fmla="*/ 18 w 99"/>
              <a:gd name="T27" fmla="*/ 89 h 99"/>
              <a:gd name="T28" fmla="*/ 20 w 99"/>
              <a:gd name="T29" fmla="*/ 80 h 99"/>
              <a:gd name="T30" fmla="*/ 3 w 99"/>
              <a:gd name="T31" fmla="*/ 68 h 99"/>
              <a:gd name="T32" fmla="*/ 9 w 99"/>
              <a:gd name="T33" fmla="*/ 61 h 99"/>
              <a:gd name="T34" fmla="*/ 0 w 99"/>
              <a:gd name="T35" fmla="*/ 42 h 99"/>
              <a:gd name="T36" fmla="*/ 9 w 99"/>
              <a:gd name="T37" fmla="*/ 39 h 99"/>
              <a:gd name="T38" fmla="*/ 10 w 99"/>
              <a:gd name="T39" fmla="*/ 18 h 99"/>
              <a:gd name="T40" fmla="*/ 19 w 99"/>
              <a:gd name="T41" fmla="*/ 20 h 99"/>
              <a:gd name="T42" fmla="*/ 31 w 99"/>
              <a:gd name="T43" fmla="*/ 3 h 99"/>
              <a:gd name="T44" fmla="*/ 38 w 99"/>
              <a:gd name="T45" fmla="*/ 9 h 99"/>
              <a:gd name="T46" fmla="*/ 57 w 99"/>
              <a:gd name="T47" fmla="*/ 0 h 99"/>
              <a:gd name="T48" fmla="*/ 36 w 99"/>
              <a:gd name="T49" fmla="*/ 58 h 99"/>
              <a:gd name="T50" fmla="*/ 45 w 99"/>
              <a:gd name="T51" fmla="*/ 47 h 99"/>
              <a:gd name="T52" fmla="*/ 58 w 99"/>
              <a:gd name="T53" fmla="*/ 55 h 99"/>
              <a:gd name="T54" fmla="*/ 64 w 99"/>
              <a:gd name="T55" fmla="*/ 56 h 99"/>
              <a:gd name="T56" fmla="*/ 54 w 99"/>
              <a:gd name="T57" fmla="*/ 54 h 99"/>
              <a:gd name="T58" fmla="*/ 58 w 99"/>
              <a:gd name="T59" fmla="*/ 69 h 99"/>
              <a:gd name="T60" fmla="*/ 71 w 99"/>
              <a:gd name="T61" fmla="*/ 71 h 99"/>
              <a:gd name="T62" fmla="*/ 71 w 99"/>
              <a:gd name="T63" fmla="*/ 28 h 99"/>
              <a:gd name="T64" fmla="*/ 28 w 99"/>
              <a:gd name="T65" fmla="*/ 28 h 99"/>
              <a:gd name="T66" fmla="*/ 28 w 99"/>
              <a:gd name="T67" fmla="*/ 71 h 99"/>
              <a:gd name="T68" fmla="*/ 55 w 99"/>
              <a:gd name="T69" fmla="*/ 79 h 99"/>
              <a:gd name="T70" fmla="*/ 48 w 99"/>
              <a:gd name="T71" fmla="*/ 66 h 99"/>
              <a:gd name="T72" fmla="*/ 35 w 99"/>
              <a:gd name="T73" fmla="*/ 75 h 99"/>
              <a:gd name="T74" fmla="*/ 42 w 99"/>
              <a:gd name="T75" fmla="*/ 71 h 99"/>
              <a:gd name="T76" fmla="*/ 45 w 99"/>
              <a:gd name="T77" fmla="*/ 52 h 99"/>
              <a:gd name="T78" fmla="*/ 38 w 99"/>
              <a:gd name="T79" fmla="*/ 59 h 99"/>
              <a:gd name="T80" fmla="*/ 51 w 99"/>
              <a:gd name="T81" fmla="*/ 37 h 99"/>
              <a:gd name="T82" fmla="*/ 51 w 99"/>
              <a:gd name="T83" fmla="*/ 46 h 99"/>
              <a:gd name="T84" fmla="*/ 51 w 99"/>
              <a:gd name="T85"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99">
                <a:moveTo>
                  <a:pt x="59" y="8"/>
                </a:moveTo>
                <a:cubicBezTo>
                  <a:pt x="59" y="9"/>
                  <a:pt x="60" y="9"/>
                  <a:pt x="60" y="9"/>
                </a:cubicBezTo>
                <a:cubicBezTo>
                  <a:pt x="66" y="2"/>
                  <a:pt x="66" y="2"/>
                  <a:pt x="66" y="2"/>
                </a:cubicBezTo>
                <a:cubicBezTo>
                  <a:pt x="81" y="10"/>
                  <a:pt x="81" y="10"/>
                  <a:pt x="81" y="10"/>
                </a:cubicBezTo>
                <a:cubicBezTo>
                  <a:pt x="78" y="19"/>
                  <a:pt x="78" y="19"/>
                  <a:pt x="78" y="19"/>
                </a:cubicBezTo>
                <a:cubicBezTo>
                  <a:pt x="78" y="19"/>
                  <a:pt x="79" y="19"/>
                  <a:pt x="79" y="20"/>
                </a:cubicBezTo>
                <a:cubicBezTo>
                  <a:pt x="88" y="17"/>
                  <a:pt x="88" y="17"/>
                  <a:pt x="88" y="17"/>
                </a:cubicBezTo>
                <a:cubicBezTo>
                  <a:pt x="96" y="31"/>
                  <a:pt x="96" y="31"/>
                  <a:pt x="96" y="31"/>
                </a:cubicBezTo>
                <a:cubicBezTo>
                  <a:pt x="90" y="37"/>
                  <a:pt x="90" y="37"/>
                  <a:pt x="90" y="37"/>
                </a:cubicBezTo>
                <a:cubicBezTo>
                  <a:pt x="90" y="38"/>
                  <a:pt x="90" y="38"/>
                  <a:pt x="90" y="38"/>
                </a:cubicBezTo>
                <a:cubicBezTo>
                  <a:pt x="99" y="40"/>
                  <a:pt x="99" y="40"/>
                  <a:pt x="99" y="40"/>
                </a:cubicBezTo>
                <a:cubicBezTo>
                  <a:pt x="99" y="57"/>
                  <a:pt x="99" y="57"/>
                  <a:pt x="99" y="57"/>
                </a:cubicBezTo>
                <a:cubicBezTo>
                  <a:pt x="91" y="59"/>
                  <a:pt x="91" y="59"/>
                  <a:pt x="91" y="59"/>
                </a:cubicBezTo>
                <a:cubicBezTo>
                  <a:pt x="91" y="59"/>
                  <a:pt x="90" y="60"/>
                  <a:pt x="90" y="60"/>
                </a:cubicBezTo>
                <a:cubicBezTo>
                  <a:pt x="97" y="67"/>
                  <a:pt x="97" y="67"/>
                  <a:pt x="97" y="67"/>
                </a:cubicBezTo>
                <a:cubicBezTo>
                  <a:pt x="89" y="81"/>
                  <a:pt x="89" y="81"/>
                  <a:pt x="89" y="81"/>
                </a:cubicBezTo>
                <a:cubicBezTo>
                  <a:pt x="80" y="78"/>
                  <a:pt x="80" y="78"/>
                  <a:pt x="80" y="78"/>
                </a:cubicBezTo>
                <a:cubicBezTo>
                  <a:pt x="80" y="79"/>
                  <a:pt x="80" y="79"/>
                  <a:pt x="80" y="79"/>
                </a:cubicBezTo>
                <a:cubicBezTo>
                  <a:pt x="82" y="88"/>
                  <a:pt x="82" y="88"/>
                  <a:pt x="82" y="88"/>
                </a:cubicBezTo>
                <a:cubicBezTo>
                  <a:pt x="68" y="97"/>
                  <a:pt x="68" y="97"/>
                  <a:pt x="68" y="97"/>
                </a:cubicBezTo>
                <a:cubicBezTo>
                  <a:pt x="62" y="90"/>
                  <a:pt x="62" y="90"/>
                  <a:pt x="62" y="90"/>
                </a:cubicBezTo>
                <a:cubicBezTo>
                  <a:pt x="62" y="90"/>
                  <a:pt x="61" y="90"/>
                  <a:pt x="61" y="90"/>
                </a:cubicBezTo>
                <a:cubicBezTo>
                  <a:pt x="59" y="99"/>
                  <a:pt x="59" y="99"/>
                  <a:pt x="59" y="99"/>
                </a:cubicBezTo>
                <a:cubicBezTo>
                  <a:pt x="42" y="99"/>
                  <a:pt x="42" y="99"/>
                  <a:pt x="42" y="99"/>
                </a:cubicBezTo>
                <a:cubicBezTo>
                  <a:pt x="40" y="91"/>
                  <a:pt x="40" y="91"/>
                  <a:pt x="40" y="91"/>
                </a:cubicBezTo>
                <a:cubicBezTo>
                  <a:pt x="40" y="91"/>
                  <a:pt x="39" y="91"/>
                  <a:pt x="39" y="91"/>
                </a:cubicBezTo>
                <a:cubicBezTo>
                  <a:pt x="33" y="97"/>
                  <a:pt x="33" y="97"/>
                  <a:pt x="33" y="97"/>
                </a:cubicBezTo>
                <a:cubicBezTo>
                  <a:pt x="18" y="89"/>
                  <a:pt x="18" y="89"/>
                  <a:pt x="18" y="89"/>
                </a:cubicBezTo>
                <a:cubicBezTo>
                  <a:pt x="21" y="81"/>
                  <a:pt x="21" y="81"/>
                  <a:pt x="21" y="81"/>
                </a:cubicBezTo>
                <a:cubicBezTo>
                  <a:pt x="20" y="80"/>
                  <a:pt x="20" y="80"/>
                  <a:pt x="20" y="80"/>
                </a:cubicBezTo>
                <a:cubicBezTo>
                  <a:pt x="11" y="83"/>
                  <a:pt x="11" y="83"/>
                  <a:pt x="11" y="83"/>
                </a:cubicBezTo>
                <a:cubicBezTo>
                  <a:pt x="3" y="68"/>
                  <a:pt x="3" y="68"/>
                  <a:pt x="3" y="68"/>
                </a:cubicBezTo>
                <a:cubicBezTo>
                  <a:pt x="9" y="62"/>
                  <a:pt x="9" y="62"/>
                  <a:pt x="9" y="62"/>
                </a:cubicBezTo>
                <a:cubicBezTo>
                  <a:pt x="9" y="62"/>
                  <a:pt x="9" y="61"/>
                  <a:pt x="9" y="61"/>
                </a:cubicBezTo>
                <a:cubicBezTo>
                  <a:pt x="0" y="59"/>
                  <a:pt x="0" y="59"/>
                  <a:pt x="0" y="59"/>
                </a:cubicBezTo>
                <a:cubicBezTo>
                  <a:pt x="0" y="42"/>
                  <a:pt x="0" y="42"/>
                  <a:pt x="0" y="42"/>
                </a:cubicBezTo>
                <a:cubicBezTo>
                  <a:pt x="8" y="40"/>
                  <a:pt x="8" y="40"/>
                  <a:pt x="8" y="40"/>
                </a:cubicBezTo>
                <a:cubicBezTo>
                  <a:pt x="8" y="40"/>
                  <a:pt x="8" y="39"/>
                  <a:pt x="9" y="39"/>
                </a:cubicBezTo>
                <a:cubicBezTo>
                  <a:pt x="2" y="33"/>
                  <a:pt x="2" y="33"/>
                  <a:pt x="2" y="33"/>
                </a:cubicBezTo>
                <a:cubicBezTo>
                  <a:pt x="10" y="18"/>
                  <a:pt x="10" y="18"/>
                  <a:pt x="10" y="18"/>
                </a:cubicBezTo>
                <a:cubicBezTo>
                  <a:pt x="18" y="21"/>
                  <a:pt x="18" y="21"/>
                  <a:pt x="18" y="21"/>
                </a:cubicBezTo>
                <a:cubicBezTo>
                  <a:pt x="19" y="21"/>
                  <a:pt x="19" y="20"/>
                  <a:pt x="19" y="20"/>
                </a:cubicBezTo>
                <a:cubicBezTo>
                  <a:pt x="17" y="11"/>
                  <a:pt x="17" y="11"/>
                  <a:pt x="17" y="11"/>
                </a:cubicBezTo>
                <a:cubicBezTo>
                  <a:pt x="31" y="3"/>
                  <a:pt x="31" y="3"/>
                  <a:pt x="31" y="3"/>
                </a:cubicBezTo>
                <a:cubicBezTo>
                  <a:pt x="37" y="9"/>
                  <a:pt x="37" y="9"/>
                  <a:pt x="37" y="9"/>
                </a:cubicBezTo>
                <a:cubicBezTo>
                  <a:pt x="37" y="9"/>
                  <a:pt x="38" y="9"/>
                  <a:pt x="38" y="9"/>
                </a:cubicBezTo>
                <a:cubicBezTo>
                  <a:pt x="40" y="0"/>
                  <a:pt x="40" y="0"/>
                  <a:pt x="40" y="0"/>
                </a:cubicBezTo>
                <a:cubicBezTo>
                  <a:pt x="57" y="0"/>
                  <a:pt x="57" y="0"/>
                  <a:pt x="57" y="0"/>
                </a:cubicBezTo>
                <a:cubicBezTo>
                  <a:pt x="59" y="8"/>
                  <a:pt x="59" y="8"/>
                  <a:pt x="59" y="8"/>
                </a:cubicBezTo>
                <a:close/>
                <a:moveTo>
                  <a:pt x="36" y="58"/>
                </a:moveTo>
                <a:cubicBezTo>
                  <a:pt x="37" y="52"/>
                  <a:pt x="37" y="52"/>
                  <a:pt x="37" y="52"/>
                </a:cubicBezTo>
                <a:cubicBezTo>
                  <a:pt x="45" y="47"/>
                  <a:pt x="45" y="47"/>
                  <a:pt x="45" y="47"/>
                </a:cubicBezTo>
                <a:cubicBezTo>
                  <a:pt x="56" y="47"/>
                  <a:pt x="56" y="47"/>
                  <a:pt x="56" y="47"/>
                </a:cubicBezTo>
                <a:cubicBezTo>
                  <a:pt x="58" y="55"/>
                  <a:pt x="58" y="55"/>
                  <a:pt x="58" y="55"/>
                </a:cubicBezTo>
                <a:cubicBezTo>
                  <a:pt x="64" y="55"/>
                  <a:pt x="64" y="55"/>
                  <a:pt x="64" y="55"/>
                </a:cubicBezTo>
                <a:cubicBezTo>
                  <a:pt x="64" y="56"/>
                  <a:pt x="64" y="56"/>
                  <a:pt x="64" y="56"/>
                </a:cubicBezTo>
                <a:cubicBezTo>
                  <a:pt x="56" y="58"/>
                  <a:pt x="56" y="58"/>
                  <a:pt x="56" y="58"/>
                </a:cubicBezTo>
                <a:cubicBezTo>
                  <a:pt x="54" y="54"/>
                  <a:pt x="54" y="54"/>
                  <a:pt x="54" y="54"/>
                </a:cubicBezTo>
                <a:cubicBezTo>
                  <a:pt x="52" y="62"/>
                  <a:pt x="52" y="62"/>
                  <a:pt x="52" y="62"/>
                </a:cubicBezTo>
                <a:cubicBezTo>
                  <a:pt x="58" y="69"/>
                  <a:pt x="58" y="69"/>
                  <a:pt x="58" y="69"/>
                </a:cubicBezTo>
                <a:cubicBezTo>
                  <a:pt x="58" y="79"/>
                  <a:pt x="58" y="79"/>
                  <a:pt x="58" y="79"/>
                </a:cubicBezTo>
                <a:cubicBezTo>
                  <a:pt x="63" y="77"/>
                  <a:pt x="67" y="74"/>
                  <a:pt x="71" y="71"/>
                </a:cubicBezTo>
                <a:cubicBezTo>
                  <a:pt x="76" y="66"/>
                  <a:pt x="80" y="58"/>
                  <a:pt x="80" y="50"/>
                </a:cubicBezTo>
                <a:cubicBezTo>
                  <a:pt x="80" y="41"/>
                  <a:pt x="76" y="34"/>
                  <a:pt x="71" y="28"/>
                </a:cubicBezTo>
                <a:cubicBezTo>
                  <a:pt x="65" y="23"/>
                  <a:pt x="58" y="19"/>
                  <a:pt x="49" y="19"/>
                </a:cubicBezTo>
                <a:cubicBezTo>
                  <a:pt x="41" y="19"/>
                  <a:pt x="34" y="23"/>
                  <a:pt x="28" y="28"/>
                </a:cubicBezTo>
                <a:cubicBezTo>
                  <a:pt x="23" y="34"/>
                  <a:pt x="19" y="41"/>
                  <a:pt x="19" y="50"/>
                </a:cubicBezTo>
                <a:cubicBezTo>
                  <a:pt x="19" y="58"/>
                  <a:pt x="23" y="66"/>
                  <a:pt x="28" y="71"/>
                </a:cubicBezTo>
                <a:cubicBezTo>
                  <a:pt x="34" y="76"/>
                  <a:pt x="41" y="80"/>
                  <a:pt x="49" y="80"/>
                </a:cubicBezTo>
                <a:cubicBezTo>
                  <a:pt x="52" y="80"/>
                  <a:pt x="54" y="80"/>
                  <a:pt x="55" y="79"/>
                </a:cubicBezTo>
                <a:cubicBezTo>
                  <a:pt x="53" y="70"/>
                  <a:pt x="53" y="70"/>
                  <a:pt x="53" y="70"/>
                </a:cubicBezTo>
                <a:cubicBezTo>
                  <a:pt x="48" y="66"/>
                  <a:pt x="48" y="66"/>
                  <a:pt x="48" y="66"/>
                </a:cubicBezTo>
                <a:cubicBezTo>
                  <a:pt x="47" y="69"/>
                  <a:pt x="45" y="73"/>
                  <a:pt x="45" y="73"/>
                </a:cubicBezTo>
                <a:cubicBezTo>
                  <a:pt x="35" y="75"/>
                  <a:pt x="35" y="75"/>
                  <a:pt x="35" y="75"/>
                </a:cubicBezTo>
                <a:cubicBezTo>
                  <a:pt x="35" y="73"/>
                  <a:pt x="35" y="73"/>
                  <a:pt x="35" y="73"/>
                </a:cubicBezTo>
                <a:cubicBezTo>
                  <a:pt x="42" y="71"/>
                  <a:pt x="42" y="71"/>
                  <a:pt x="42" y="71"/>
                </a:cubicBezTo>
                <a:cubicBezTo>
                  <a:pt x="44" y="61"/>
                  <a:pt x="44" y="61"/>
                  <a:pt x="44" y="61"/>
                </a:cubicBezTo>
                <a:cubicBezTo>
                  <a:pt x="45" y="52"/>
                  <a:pt x="45" y="52"/>
                  <a:pt x="45" y="52"/>
                </a:cubicBezTo>
                <a:cubicBezTo>
                  <a:pt x="41" y="54"/>
                  <a:pt x="41" y="54"/>
                  <a:pt x="41" y="54"/>
                </a:cubicBezTo>
                <a:cubicBezTo>
                  <a:pt x="38" y="59"/>
                  <a:pt x="38" y="59"/>
                  <a:pt x="38" y="59"/>
                </a:cubicBezTo>
                <a:cubicBezTo>
                  <a:pt x="36" y="58"/>
                  <a:pt x="36" y="58"/>
                  <a:pt x="36" y="58"/>
                </a:cubicBezTo>
                <a:close/>
                <a:moveTo>
                  <a:pt x="51" y="37"/>
                </a:moveTo>
                <a:cubicBezTo>
                  <a:pt x="48" y="37"/>
                  <a:pt x="46" y="39"/>
                  <a:pt x="46" y="41"/>
                </a:cubicBezTo>
                <a:cubicBezTo>
                  <a:pt x="46" y="44"/>
                  <a:pt x="48" y="46"/>
                  <a:pt x="51" y="46"/>
                </a:cubicBezTo>
                <a:cubicBezTo>
                  <a:pt x="53" y="46"/>
                  <a:pt x="55" y="44"/>
                  <a:pt x="55" y="41"/>
                </a:cubicBezTo>
                <a:cubicBezTo>
                  <a:pt x="55" y="39"/>
                  <a:pt x="53" y="37"/>
                  <a:pt x="51" y="37"/>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0" name="Freeform 308"/>
          <p:cNvSpPr>
            <a:spLocks noEditPoints="1"/>
          </p:cNvSpPr>
          <p:nvPr/>
        </p:nvSpPr>
        <p:spPr bwMode="auto">
          <a:xfrm>
            <a:off x="6375494" y="5144373"/>
            <a:ext cx="390525" cy="219075"/>
          </a:xfrm>
          <a:custGeom>
            <a:avLst/>
            <a:gdLst>
              <a:gd name="T0" fmla="*/ 66 w 111"/>
              <a:gd name="T1" fmla="*/ 0 h 62"/>
              <a:gd name="T2" fmla="*/ 97 w 111"/>
              <a:gd name="T3" fmla="*/ 3 h 62"/>
              <a:gd name="T4" fmla="*/ 110 w 111"/>
              <a:gd name="T5" fmla="*/ 10 h 62"/>
              <a:gd name="T6" fmla="*/ 111 w 111"/>
              <a:gd name="T7" fmla="*/ 17 h 62"/>
              <a:gd name="T8" fmla="*/ 111 w 111"/>
              <a:gd name="T9" fmla="*/ 42 h 62"/>
              <a:gd name="T10" fmla="*/ 109 w 111"/>
              <a:gd name="T11" fmla="*/ 49 h 62"/>
              <a:gd name="T12" fmla="*/ 91 w 111"/>
              <a:gd name="T13" fmla="*/ 55 h 62"/>
              <a:gd name="T14" fmla="*/ 62 w 111"/>
              <a:gd name="T15" fmla="*/ 58 h 62"/>
              <a:gd name="T16" fmla="*/ 55 w 111"/>
              <a:gd name="T17" fmla="*/ 58 h 62"/>
              <a:gd name="T18" fmla="*/ 53 w 111"/>
              <a:gd name="T19" fmla="*/ 58 h 62"/>
              <a:gd name="T20" fmla="*/ 53 w 111"/>
              <a:gd name="T21" fmla="*/ 22 h 62"/>
              <a:gd name="T22" fmla="*/ 59 w 111"/>
              <a:gd name="T23" fmla="*/ 16 h 62"/>
              <a:gd name="T24" fmla="*/ 27 w 111"/>
              <a:gd name="T25" fmla="*/ 16 h 62"/>
              <a:gd name="T26" fmla="*/ 27 w 111"/>
              <a:gd name="T27" fmla="*/ 19 h 62"/>
              <a:gd name="T28" fmla="*/ 44 w 111"/>
              <a:gd name="T29" fmla="*/ 18 h 62"/>
              <a:gd name="T30" fmla="*/ 52 w 111"/>
              <a:gd name="T31" fmla="*/ 18 h 62"/>
              <a:gd name="T32" fmla="*/ 52 w 111"/>
              <a:gd name="T33" fmla="*/ 44 h 62"/>
              <a:gd name="T34" fmla="*/ 35 w 111"/>
              <a:gd name="T35" fmla="*/ 62 h 62"/>
              <a:gd name="T36" fmla="*/ 34 w 111"/>
              <a:gd name="T37" fmla="*/ 62 h 62"/>
              <a:gd name="T38" fmla="*/ 11 w 111"/>
              <a:gd name="T39" fmla="*/ 58 h 62"/>
              <a:gd name="T40" fmla="*/ 0 w 111"/>
              <a:gd name="T41" fmla="*/ 49 h 62"/>
              <a:gd name="T42" fmla="*/ 0 w 111"/>
              <a:gd name="T43" fmla="*/ 48 h 62"/>
              <a:gd name="T44" fmla="*/ 0 w 111"/>
              <a:gd name="T45" fmla="*/ 19 h 62"/>
              <a:gd name="T46" fmla="*/ 21 w 111"/>
              <a:gd name="T47" fmla="*/ 19 h 62"/>
              <a:gd name="T48" fmla="*/ 23 w 111"/>
              <a:gd name="T49" fmla="*/ 9 h 62"/>
              <a:gd name="T50" fmla="*/ 36 w 111"/>
              <a:gd name="T51" fmla="*/ 3 h 62"/>
              <a:gd name="T52" fmla="*/ 66 w 111"/>
              <a:gd name="T53" fmla="*/ 0 h 62"/>
              <a:gd name="T54" fmla="*/ 105 w 111"/>
              <a:gd name="T55" fmla="*/ 14 h 62"/>
              <a:gd name="T56" fmla="*/ 105 w 111"/>
              <a:gd name="T57" fmla="*/ 13 h 62"/>
              <a:gd name="T58" fmla="*/ 95 w 111"/>
              <a:gd name="T59" fmla="*/ 9 h 62"/>
              <a:gd name="T60" fmla="*/ 66 w 111"/>
              <a:gd name="T61" fmla="*/ 6 h 62"/>
              <a:gd name="T62" fmla="*/ 38 w 111"/>
              <a:gd name="T63" fmla="*/ 9 h 62"/>
              <a:gd name="T64" fmla="*/ 33 w 111"/>
              <a:gd name="T65" fmla="*/ 10 h 62"/>
              <a:gd name="T66" fmla="*/ 66 w 111"/>
              <a:gd name="T67" fmla="*/ 9 h 62"/>
              <a:gd name="T68" fmla="*/ 73 w 111"/>
              <a:gd name="T69" fmla="*/ 9 h 62"/>
              <a:gd name="T70" fmla="*/ 68 w 111"/>
              <a:gd name="T71" fmla="*/ 15 h 62"/>
              <a:gd name="T72" fmla="*/ 62 w 111"/>
              <a:gd name="T73" fmla="*/ 21 h 62"/>
              <a:gd name="T74" fmla="*/ 90 w 111"/>
              <a:gd name="T75" fmla="*/ 18 h 62"/>
              <a:gd name="T76" fmla="*/ 105 w 111"/>
              <a:gd name="T77" fmla="*/ 14 h 62"/>
              <a:gd name="T78" fmla="*/ 31 w 111"/>
              <a:gd name="T79" fmla="*/ 56 h 62"/>
              <a:gd name="T80" fmla="*/ 31 w 111"/>
              <a:gd name="T81" fmla="*/ 36 h 62"/>
              <a:gd name="T82" fmla="*/ 11 w 111"/>
              <a:gd name="T83" fmla="*/ 32 h 62"/>
              <a:gd name="T84" fmla="*/ 6 w 111"/>
              <a:gd name="T85" fmla="*/ 30 h 62"/>
              <a:gd name="T86" fmla="*/ 6 w 111"/>
              <a:gd name="T87" fmla="*/ 45 h 62"/>
              <a:gd name="T88" fmla="*/ 13 w 111"/>
              <a:gd name="T89" fmla="*/ 52 h 62"/>
              <a:gd name="T90" fmla="*/ 31 w 111"/>
              <a:gd name="T91" fmla="*/ 56 h 62"/>
              <a:gd name="T92" fmla="*/ 13 w 111"/>
              <a:gd name="T93" fmla="*/ 26 h 62"/>
              <a:gd name="T94" fmla="*/ 33 w 111"/>
              <a:gd name="T95" fmla="*/ 30 h 62"/>
              <a:gd name="T96" fmla="*/ 37 w 111"/>
              <a:gd name="T97" fmla="*/ 25 h 62"/>
              <a:gd name="T98" fmla="*/ 10 w 111"/>
              <a:gd name="T99" fmla="*/ 25 h 62"/>
              <a:gd name="T100" fmla="*/ 13 w 111"/>
              <a:gd name="T10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62">
                <a:moveTo>
                  <a:pt x="66" y="0"/>
                </a:moveTo>
                <a:cubicBezTo>
                  <a:pt x="78" y="0"/>
                  <a:pt x="89" y="1"/>
                  <a:pt x="97" y="3"/>
                </a:cubicBezTo>
                <a:cubicBezTo>
                  <a:pt x="103" y="4"/>
                  <a:pt x="108" y="7"/>
                  <a:pt x="110" y="10"/>
                </a:cubicBezTo>
                <a:cubicBezTo>
                  <a:pt x="111" y="12"/>
                  <a:pt x="111" y="14"/>
                  <a:pt x="111" y="17"/>
                </a:cubicBezTo>
                <a:cubicBezTo>
                  <a:pt x="111" y="42"/>
                  <a:pt x="111" y="42"/>
                  <a:pt x="111" y="42"/>
                </a:cubicBezTo>
                <a:cubicBezTo>
                  <a:pt x="111" y="45"/>
                  <a:pt x="111" y="46"/>
                  <a:pt x="109" y="49"/>
                </a:cubicBezTo>
                <a:cubicBezTo>
                  <a:pt x="106" y="52"/>
                  <a:pt x="99" y="54"/>
                  <a:pt x="91" y="55"/>
                </a:cubicBezTo>
                <a:cubicBezTo>
                  <a:pt x="81" y="57"/>
                  <a:pt x="70" y="58"/>
                  <a:pt x="62" y="58"/>
                </a:cubicBezTo>
                <a:cubicBezTo>
                  <a:pt x="59" y="58"/>
                  <a:pt x="57" y="58"/>
                  <a:pt x="55" y="58"/>
                </a:cubicBezTo>
                <a:cubicBezTo>
                  <a:pt x="53" y="58"/>
                  <a:pt x="53" y="58"/>
                  <a:pt x="53" y="58"/>
                </a:cubicBezTo>
                <a:cubicBezTo>
                  <a:pt x="53" y="22"/>
                  <a:pt x="53" y="22"/>
                  <a:pt x="53" y="22"/>
                </a:cubicBezTo>
                <a:cubicBezTo>
                  <a:pt x="59" y="16"/>
                  <a:pt x="59" y="16"/>
                  <a:pt x="59" y="16"/>
                </a:cubicBezTo>
                <a:cubicBezTo>
                  <a:pt x="27" y="16"/>
                  <a:pt x="27" y="16"/>
                  <a:pt x="27" y="16"/>
                </a:cubicBezTo>
                <a:cubicBezTo>
                  <a:pt x="27" y="19"/>
                  <a:pt x="27" y="19"/>
                  <a:pt x="27" y="19"/>
                </a:cubicBezTo>
                <a:cubicBezTo>
                  <a:pt x="44" y="18"/>
                  <a:pt x="44" y="18"/>
                  <a:pt x="44" y="18"/>
                </a:cubicBezTo>
                <a:cubicBezTo>
                  <a:pt x="52" y="18"/>
                  <a:pt x="52" y="18"/>
                  <a:pt x="52" y="18"/>
                </a:cubicBezTo>
                <a:cubicBezTo>
                  <a:pt x="52" y="44"/>
                  <a:pt x="52" y="44"/>
                  <a:pt x="52" y="44"/>
                </a:cubicBezTo>
                <a:cubicBezTo>
                  <a:pt x="35" y="62"/>
                  <a:pt x="35" y="62"/>
                  <a:pt x="35" y="62"/>
                </a:cubicBezTo>
                <a:cubicBezTo>
                  <a:pt x="34" y="62"/>
                  <a:pt x="34" y="62"/>
                  <a:pt x="34" y="62"/>
                </a:cubicBezTo>
                <a:cubicBezTo>
                  <a:pt x="25" y="61"/>
                  <a:pt x="17" y="60"/>
                  <a:pt x="11" y="58"/>
                </a:cubicBezTo>
                <a:cubicBezTo>
                  <a:pt x="4" y="56"/>
                  <a:pt x="0" y="52"/>
                  <a:pt x="0" y="49"/>
                </a:cubicBezTo>
                <a:cubicBezTo>
                  <a:pt x="0" y="48"/>
                  <a:pt x="0" y="48"/>
                  <a:pt x="0" y="48"/>
                </a:cubicBezTo>
                <a:cubicBezTo>
                  <a:pt x="0" y="19"/>
                  <a:pt x="0" y="19"/>
                  <a:pt x="0" y="19"/>
                </a:cubicBezTo>
                <a:cubicBezTo>
                  <a:pt x="21" y="19"/>
                  <a:pt x="21" y="19"/>
                  <a:pt x="21" y="19"/>
                </a:cubicBezTo>
                <a:cubicBezTo>
                  <a:pt x="21" y="15"/>
                  <a:pt x="21" y="12"/>
                  <a:pt x="23" y="9"/>
                </a:cubicBezTo>
                <a:cubicBezTo>
                  <a:pt x="25" y="7"/>
                  <a:pt x="30" y="4"/>
                  <a:pt x="36" y="3"/>
                </a:cubicBezTo>
                <a:cubicBezTo>
                  <a:pt x="44" y="1"/>
                  <a:pt x="54" y="0"/>
                  <a:pt x="66" y="0"/>
                </a:cubicBezTo>
                <a:close/>
                <a:moveTo>
                  <a:pt x="105" y="14"/>
                </a:moveTo>
                <a:cubicBezTo>
                  <a:pt x="105" y="13"/>
                  <a:pt x="105" y="13"/>
                  <a:pt x="105" y="13"/>
                </a:cubicBezTo>
                <a:cubicBezTo>
                  <a:pt x="104" y="12"/>
                  <a:pt x="101" y="10"/>
                  <a:pt x="95" y="9"/>
                </a:cubicBezTo>
                <a:cubicBezTo>
                  <a:pt x="88" y="7"/>
                  <a:pt x="78" y="6"/>
                  <a:pt x="66" y="6"/>
                </a:cubicBezTo>
                <a:cubicBezTo>
                  <a:pt x="55" y="6"/>
                  <a:pt x="45" y="7"/>
                  <a:pt x="38" y="9"/>
                </a:cubicBezTo>
                <a:cubicBezTo>
                  <a:pt x="36" y="9"/>
                  <a:pt x="35" y="10"/>
                  <a:pt x="33" y="10"/>
                </a:cubicBezTo>
                <a:cubicBezTo>
                  <a:pt x="66" y="9"/>
                  <a:pt x="66" y="9"/>
                  <a:pt x="66" y="9"/>
                </a:cubicBezTo>
                <a:cubicBezTo>
                  <a:pt x="73" y="9"/>
                  <a:pt x="73" y="9"/>
                  <a:pt x="73" y="9"/>
                </a:cubicBezTo>
                <a:cubicBezTo>
                  <a:pt x="68" y="15"/>
                  <a:pt x="68" y="15"/>
                  <a:pt x="68" y="15"/>
                </a:cubicBezTo>
                <a:cubicBezTo>
                  <a:pt x="62" y="21"/>
                  <a:pt x="62" y="21"/>
                  <a:pt x="62" y="21"/>
                </a:cubicBezTo>
                <a:cubicBezTo>
                  <a:pt x="70" y="21"/>
                  <a:pt x="81" y="20"/>
                  <a:pt x="90" y="18"/>
                </a:cubicBezTo>
                <a:cubicBezTo>
                  <a:pt x="98" y="17"/>
                  <a:pt x="104" y="15"/>
                  <a:pt x="105" y="14"/>
                </a:cubicBezTo>
                <a:close/>
                <a:moveTo>
                  <a:pt x="31" y="56"/>
                </a:moveTo>
                <a:cubicBezTo>
                  <a:pt x="31" y="36"/>
                  <a:pt x="31" y="36"/>
                  <a:pt x="31" y="36"/>
                </a:cubicBezTo>
                <a:cubicBezTo>
                  <a:pt x="23" y="35"/>
                  <a:pt x="16" y="34"/>
                  <a:pt x="11" y="32"/>
                </a:cubicBezTo>
                <a:cubicBezTo>
                  <a:pt x="9" y="31"/>
                  <a:pt x="8" y="31"/>
                  <a:pt x="6" y="30"/>
                </a:cubicBezTo>
                <a:cubicBezTo>
                  <a:pt x="6" y="45"/>
                  <a:pt x="6" y="45"/>
                  <a:pt x="6" y="45"/>
                </a:cubicBezTo>
                <a:cubicBezTo>
                  <a:pt x="6" y="50"/>
                  <a:pt x="9" y="51"/>
                  <a:pt x="13" y="52"/>
                </a:cubicBezTo>
                <a:cubicBezTo>
                  <a:pt x="17" y="54"/>
                  <a:pt x="24" y="55"/>
                  <a:pt x="31" y="56"/>
                </a:cubicBezTo>
                <a:close/>
                <a:moveTo>
                  <a:pt x="13" y="26"/>
                </a:moveTo>
                <a:cubicBezTo>
                  <a:pt x="18" y="28"/>
                  <a:pt x="25" y="29"/>
                  <a:pt x="33" y="30"/>
                </a:cubicBezTo>
                <a:cubicBezTo>
                  <a:pt x="37" y="25"/>
                  <a:pt x="37" y="25"/>
                  <a:pt x="37" y="25"/>
                </a:cubicBezTo>
                <a:cubicBezTo>
                  <a:pt x="10" y="25"/>
                  <a:pt x="10" y="25"/>
                  <a:pt x="10" y="25"/>
                </a:cubicBezTo>
                <a:cubicBezTo>
                  <a:pt x="11" y="26"/>
                  <a:pt x="12" y="26"/>
                  <a:pt x="13" y="2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1" name="Freeform 48"/>
          <p:cNvSpPr>
            <a:spLocks noEditPoints="1"/>
          </p:cNvSpPr>
          <p:nvPr/>
        </p:nvSpPr>
        <p:spPr bwMode="auto">
          <a:xfrm>
            <a:off x="7449855" y="3938153"/>
            <a:ext cx="234836" cy="373063"/>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2" name="Freeform 56"/>
          <p:cNvSpPr>
            <a:spLocks noEditPoints="1"/>
          </p:cNvSpPr>
          <p:nvPr/>
        </p:nvSpPr>
        <p:spPr bwMode="auto">
          <a:xfrm>
            <a:off x="6986270" y="2481835"/>
            <a:ext cx="273480" cy="347796"/>
          </a:xfrm>
          <a:custGeom>
            <a:avLst/>
            <a:gdLst>
              <a:gd name="T0" fmla="*/ 18 w 78"/>
              <a:gd name="T1" fmla="*/ 70 h 99"/>
              <a:gd name="T2" fmla="*/ 23 w 78"/>
              <a:gd name="T3" fmla="*/ 69 h 99"/>
              <a:gd name="T4" fmla="*/ 25 w 78"/>
              <a:gd name="T5" fmla="*/ 73 h 99"/>
              <a:gd name="T6" fmla="*/ 23 w 78"/>
              <a:gd name="T7" fmla="*/ 82 h 99"/>
              <a:gd name="T8" fmla="*/ 17 w 78"/>
              <a:gd name="T9" fmla="*/ 88 h 99"/>
              <a:gd name="T10" fmla="*/ 12 w 78"/>
              <a:gd name="T11" fmla="*/ 89 h 99"/>
              <a:gd name="T12" fmla="*/ 10 w 78"/>
              <a:gd name="T13" fmla="*/ 85 h 99"/>
              <a:gd name="T14" fmla="*/ 12 w 78"/>
              <a:gd name="T15" fmla="*/ 76 h 99"/>
              <a:gd name="T16" fmla="*/ 18 w 78"/>
              <a:gd name="T17" fmla="*/ 70 h 99"/>
              <a:gd name="T18" fmla="*/ 23 w 78"/>
              <a:gd name="T19" fmla="*/ 0 h 99"/>
              <a:gd name="T20" fmla="*/ 16 w 78"/>
              <a:gd name="T21" fmla="*/ 30 h 99"/>
              <a:gd name="T22" fmla="*/ 48 w 78"/>
              <a:gd name="T23" fmla="*/ 85 h 99"/>
              <a:gd name="T24" fmla="*/ 48 w 78"/>
              <a:gd name="T25" fmla="*/ 87 h 99"/>
              <a:gd name="T26" fmla="*/ 49 w 78"/>
              <a:gd name="T27" fmla="*/ 88 h 99"/>
              <a:gd name="T28" fmla="*/ 49 w 78"/>
              <a:gd name="T29" fmla="*/ 88 h 99"/>
              <a:gd name="T30" fmla="*/ 58 w 78"/>
              <a:gd name="T31" fmla="*/ 96 h 99"/>
              <a:gd name="T32" fmla="*/ 71 w 78"/>
              <a:gd name="T33" fmla="*/ 96 h 99"/>
              <a:gd name="T34" fmla="*/ 78 w 78"/>
              <a:gd name="T35" fmla="*/ 85 h 99"/>
              <a:gd name="T36" fmla="*/ 75 w 78"/>
              <a:gd name="T37" fmla="*/ 71 h 99"/>
              <a:gd name="T38" fmla="*/ 65 w 78"/>
              <a:gd name="T39" fmla="*/ 60 h 99"/>
              <a:gd name="T40" fmla="*/ 52 w 78"/>
              <a:gd name="T41" fmla="*/ 60 h 99"/>
              <a:gd name="T42" fmla="*/ 47 w 78"/>
              <a:gd name="T43" fmla="*/ 65 h 99"/>
              <a:gd name="T44" fmla="*/ 42 w 78"/>
              <a:gd name="T45" fmla="*/ 55 h 99"/>
              <a:gd name="T46" fmla="*/ 46 w 78"/>
              <a:gd name="T47" fmla="*/ 44 h 99"/>
              <a:gd name="T48" fmla="*/ 23 w 78"/>
              <a:gd name="T49" fmla="*/ 0 h 99"/>
              <a:gd name="T50" fmla="*/ 37 w 78"/>
              <a:gd name="T51" fmla="*/ 44 h 99"/>
              <a:gd name="T52" fmla="*/ 40 w 78"/>
              <a:gd name="T53" fmla="*/ 48 h 99"/>
              <a:gd name="T54" fmla="*/ 37 w 78"/>
              <a:gd name="T55" fmla="*/ 52 h 99"/>
              <a:gd name="T56" fmla="*/ 33 w 78"/>
              <a:gd name="T57" fmla="*/ 48 h 99"/>
              <a:gd name="T58" fmla="*/ 37 w 78"/>
              <a:gd name="T59" fmla="*/ 44 h 99"/>
              <a:gd name="T60" fmla="*/ 61 w 78"/>
              <a:gd name="T61" fmla="*/ 69 h 99"/>
              <a:gd name="T62" fmla="*/ 67 w 78"/>
              <a:gd name="T63" fmla="*/ 75 h 99"/>
              <a:gd name="T64" fmla="*/ 69 w 78"/>
              <a:gd name="T65" fmla="*/ 84 h 99"/>
              <a:gd name="T66" fmla="*/ 66 w 78"/>
              <a:gd name="T67" fmla="*/ 88 h 99"/>
              <a:gd name="T68" fmla="*/ 62 w 78"/>
              <a:gd name="T69" fmla="*/ 87 h 99"/>
              <a:gd name="T70" fmla="*/ 56 w 78"/>
              <a:gd name="T71" fmla="*/ 81 h 99"/>
              <a:gd name="T72" fmla="*/ 54 w 78"/>
              <a:gd name="T73" fmla="*/ 72 h 99"/>
              <a:gd name="T74" fmla="*/ 56 w 78"/>
              <a:gd name="T75" fmla="*/ 68 h 99"/>
              <a:gd name="T76" fmla="*/ 61 w 78"/>
              <a:gd name="T77" fmla="*/ 69 h 99"/>
              <a:gd name="T78" fmla="*/ 58 w 78"/>
              <a:gd name="T79" fmla="*/ 0 h 99"/>
              <a:gd name="T80" fmla="*/ 66 w 78"/>
              <a:gd name="T81" fmla="*/ 30 h 99"/>
              <a:gd name="T82" fmla="*/ 50 w 78"/>
              <a:gd name="T83" fmla="*/ 57 h 99"/>
              <a:gd name="T84" fmla="*/ 50 w 78"/>
              <a:gd name="T85" fmla="*/ 57 h 99"/>
              <a:gd name="T86" fmla="*/ 49 w 78"/>
              <a:gd name="T87" fmla="*/ 55 h 99"/>
              <a:gd name="T88" fmla="*/ 52 w 78"/>
              <a:gd name="T89" fmla="*/ 45 h 99"/>
              <a:gd name="T90" fmla="*/ 53 w 78"/>
              <a:gd name="T91" fmla="*/ 44 h 99"/>
              <a:gd name="T92" fmla="*/ 52 w 78"/>
              <a:gd name="T93" fmla="*/ 42 h 99"/>
              <a:gd name="T94" fmla="*/ 44 w 78"/>
              <a:gd name="T95" fmla="*/ 26 h 99"/>
              <a:gd name="T96" fmla="*/ 58 w 78"/>
              <a:gd name="T97" fmla="*/ 0 h 99"/>
              <a:gd name="T98" fmla="*/ 27 w 78"/>
              <a:gd name="T99" fmla="*/ 61 h 99"/>
              <a:gd name="T100" fmla="*/ 27 w 78"/>
              <a:gd name="T101" fmla="*/ 61 h 99"/>
              <a:gd name="T102" fmla="*/ 14 w 78"/>
              <a:gd name="T103" fmla="*/ 61 h 99"/>
              <a:gd name="T104" fmla="*/ 4 w 78"/>
              <a:gd name="T105" fmla="*/ 72 h 99"/>
              <a:gd name="T106" fmla="*/ 1 w 78"/>
              <a:gd name="T107" fmla="*/ 86 h 99"/>
              <a:gd name="T108" fmla="*/ 8 w 78"/>
              <a:gd name="T109" fmla="*/ 97 h 99"/>
              <a:gd name="T110" fmla="*/ 21 w 78"/>
              <a:gd name="T111" fmla="*/ 97 h 99"/>
              <a:gd name="T112" fmla="*/ 30 w 78"/>
              <a:gd name="T113" fmla="*/ 89 h 99"/>
              <a:gd name="T114" fmla="*/ 30 w 78"/>
              <a:gd name="T115" fmla="*/ 89 h 99"/>
              <a:gd name="T116" fmla="*/ 30 w 78"/>
              <a:gd name="T117" fmla="*/ 88 h 99"/>
              <a:gd name="T118" fmla="*/ 31 w 78"/>
              <a:gd name="T119" fmla="*/ 86 h 99"/>
              <a:gd name="T120" fmla="*/ 37 w 78"/>
              <a:gd name="T121" fmla="*/ 77 h 99"/>
              <a:gd name="T122" fmla="*/ 27 w 78"/>
              <a:gd name="T123"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 h="99">
                <a:moveTo>
                  <a:pt x="18" y="70"/>
                </a:moveTo>
                <a:cubicBezTo>
                  <a:pt x="20" y="69"/>
                  <a:pt x="22" y="69"/>
                  <a:pt x="23" y="69"/>
                </a:cubicBezTo>
                <a:cubicBezTo>
                  <a:pt x="24" y="70"/>
                  <a:pt x="25" y="71"/>
                  <a:pt x="25" y="73"/>
                </a:cubicBezTo>
                <a:cubicBezTo>
                  <a:pt x="25" y="76"/>
                  <a:pt x="25" y="79"/>
                  <a:pt x="23" y="82"/>
                </a:cubicBezTo>
                <a:cubicBezTo>
                  <a:pt x="21" y="85"/>
                  <a:pt x="19" y="87"/>
                  <a:pt x="17" y="88"/>
                </a:cubicBezTo>
                <a:cubicBezTo>
                  <a:pt x="15" y="89"/>
                  <a:pt x="14" y="89"/>
                  <a:pt x="12" y="89"/>
                </a:cubicBezTo>
                <a:cubicBezTo>
                  <a:pt x="11" y="88"/>
                  <a:pt x="10" y="86"/>
                  <a:pt x="10" y="85"/>
                </a:cubicBezTo>
                <a:cubicBezTo>
                  <a:pt x="10" y="82"/>
                  <a:pt x="10" y="79"/>
                  <a:pt x="12" y="76"/>
                </a:cubicBezTo>
                <a:cubicBezTo>
                  <a:pt x="14" y="73"/>
                  <a:pt x="16" y="71"/>
                  <a:pt x="18" y="70"/>
                </a:cubicBezTo>
                <a:close/>
                <a:moveTo>
                  <a:pt x="23" y="0"/>
                </a:moveTo>
                <a:cubicBezTo>
                  <a:pt x="16" y="6"/>
                  <a:pt x="10" y="15"/>
                  <a:pt x="16" y="30"/>
                </a:cubicBezTo>
                <a:cubicBezTo>
                  <a:pt x="48" y="85"/>
                  <a:pt x="48" y="85"/>
                  <a:pt x="48" y="85"/>
                </a:cubicBezTo>
                <a:cubicBezTo>
                  <a:pt x="48" y="86"/>
                  <a:pt x="48" y="86"/>
                  <a:pt x="48" y="87"/>
                </a:cubicBezTo>
                <a:cubicBezTo>
                  <a:pt x="49" y="88"/>
                  <a:pt x="49" y="88"/>
                  <a:pt x="49" y="88"/>
                </a:cubicBezTo>
                <a:cubicBezTo>
                  <a:pt x="49" y="88"/>
                  <a:pt x="49" y="88"/>
                  <a:pt x="49" y="88"/>
                </a:cubicBezTo>
                <a:cubicBezTo>
                  <a:pt x="51" y="91"/>
                  <a:pt x="54" y="94"/>
                  <a:pt x="58" y="96"/>
                </a:cubicBezTo>
                <a:cubicBezTo>
                  <a:pt x="62" y="98"/>
                  <a:pt x="67" y="98"/>
                  <a:pt x="71" y="96"/>
                </a:cubicBezTo>
                <a:cubicBezTo>
                  <a:pt x="75" y="94"/>
                  <a:pt x="77" y="90"/>
                  <a:pt x="78" y="85"/>
                </a:cubicBezTo>
                <a:cubicBezTo>
                  <a:pt x="78" y="80"/>
                  <a:pt x="77" y="75"/>
                  <a:pt x="75" y="71"/>
                </a:cubicBezTo>
                <a:cubicBezTo>
                  <a:pt x="72" y="66"/>
                  <a:pt x="69" y="62"/>
                  <a:pt x="65" y="60"/>
                </a:cubicBezTo>
                <a:cubicBezTo>
                  <a:pt x="60" y="58"/>
                  <a:pt x="56" y="58"/>
                  <a:pt x="52" y="60"/>
                </a:cubicBezTo>
                <a:cubicBezTo>
                  <a:pt x="50" y="61"/>
                  <a:pt x="48" y="63"/>
                  <a:pt x="47" y="65"/>
                </a:cubicBezTo>
                <a:cubicBezTo>
                  <a:pt x="45" y="61"/>
                  <a:pt x="43" y="57"/>
                  <a:pt x="42" y="55"/>
                </a:cubicBezTo>
                <a:cubicBezTo>
                  <a:pt x="44" y="51"/>
                  <a:pt x="44" y="48"/>
                  <a:pt x="46" y="44"/>
                </a:cubicBezTo>
                <a:cubicBezTo>
                  <a:pt x="39" y="29"/>
                  <a:pt x="31" y="14"/>
                  <a:pt x="23" y="0"/>
                </a:cubicBezTo>
                <a:close/>
                <a:moveTo>
                  <a:pt x="37" y="44"/>
                </a:moveTo>
                <a:cubicBezTo>
                  <a:pt x="39" y="44"/>
                  <a:pt x="40" y="46"/>
                  <a:pt x="40" y="48"/>
                </a:cubicBezTo>
                <a:cubicBezTo>
                  <a:pt x="40" y="50"/>
                  <a:pt x="39" y="52"/>
                  <a:pt x="37" y="52"/>
                </a:cubicBezTo>
                <a:cubicBezTo>
                  <a:pt x="34" y="52"/>
                  <a:pt x="33" y="50"/>
                  <a:pt x="33" y="48"/>
                </a:cubicBezTo>
                <a:cubicBezTo>
                  <a:pt x="33" y="46"/>
                  <a:pt x="34" y="44"/>
                  <a:pt x="37" y="44"/>
                </a:cubicBezTo>
                <a:close/>
                <a:moveTo>
                  <a:pt x="61" y="69"/>
                </a:moveTo>
                <a:cubicBezTo>
                  <a:pt x="63" y="70"/>
                  <a:pt x="65" y="72"/>
                  <a:pt x="67" y="75"/>
                </a:cubicBezTo>
                <a:cubicBezTo>
                  <a:pt x="68" y="78"/>
                  <a:pt x="69" y="81"/>
                  <a:pt x="69" y="84"/>
                </a:cubicBezTo>
                <a:cubicBezTo>
                  <a:pt x="68" y="86"/>
                  <a:pt x="68" y="87"/>
                  <a:pt x="66" y="88"/>
                </a:cubicBezTo>
                <a:cubicBezTo>
                  <a:pt x="65" y="88"/>
                  <a:pt x="64" y="88"/>
                  <a:pt x="62" y="87"/>
                </a:cubicBezTo>
                <a:cubicBezTo>
                  <a:pt x="60" y="86"/>
                  <a:pt x="57" y="84"/>
                  <a:pt x="56" y="81"/>
                </a:cubicBezTo>
                <a:cubicBezTo>
                  <a:pt x="54" y="78"/>
                  <a:pt x="54" y="75"/>
                  <a:pt x="54" y="72"/>
                </a:cubicBezTo>
                <a:cubicBezTo>
                  <a:pt x="54" y="71"/>
                  <a:pt x="55" y="69"/>
                  <a:pt x="56" y="68"/>
                </a:cubicBezTo>
                <a:cubicBezTo>
                  <a:pt x="57" y="68"/>
                  <a:pt x="59" y="68"/>
                  <a:pt x="61" y="69"/>
                </a:cubicBezTo>
                <a:close/>
                <a:moveTo>
                  <a:pt x="58" y="0"/>
                </a:moveTo>
                <a:cubicBezTo>
                  <a:pt x="65" y="6"/>
                  <a:pt x="71" y="15"/>
                  <a:pt x="66" y="30"/>
                </a:cubicBezTo>
                <a:cubicBezTo>
                  <a:pt x="50" y="57"/>
                  <a:pt x="50" y="57"/>
                  <a:pt x="50" y="57"/>
                </a:cubicBezTo>
                <a:cubicBezTo>
                  <a:pt x="50" y="57"/>
                  <a:pt x="50" y="57"/>
                  <a:pt x="50" y="57"/>
                </a:cubicBezTo>
                <a:cubicBezTo>
                  <a:pt x="49" y="56"/>
                  <a:pt x="49" y="56"/>
                  <a:pt x="49" y="55"/>
                </a:cubicBezTo>
                <a:cubicBezTo>
                  <a:pt x="50" y="52"/>
                  <a:pt x="51" y="49"/>
                  <a:pt x="52" y="45"/>
                </a:cubicBezTo>
                <a:cubicBezTo>
                  <a:pt x="53" y="44"/>
                  <a:pt x="53" y="44"/>
                  <a:pt x="53" y="44"/>
                </a:cubicBezTo>
                <a:cubicBezTo>
                  <a:pt x="52" y="42"/>
                  <a:pt x="52" y="42"/>
                  <a:pt x="52" y="42"/>
                </a:cubicBezTo>
                <a:cubicBezTo>
                  <a:pt x="44" y="26"/>
                  <a:pt x="44" y="26"/>
                  <a:pt x="44" y="26"/>
                </a:cubicBezTo>
                <a:cubicBezTo>
                  <a:pt x="58" y="0"/>
                  <a:pt x="58" y="0"/>
                  <a:pt x="58" y="0"/>
                </a:cubicBezTo>
                <a:close/>
                <a:moveTo>
                  <a:pt x="27" y="61"/>
                </a:moveTo>
                <a:cubicBezTo>
                  <a:pt x="27" y="61"/>
                  <a:pt x="27" y="61"/>
                  <a:pt x="27" y="61"/>
                </a:cubicBezTo>
                <a:cubicBezTo>
                  <a:pt x="23" y="59"/>
                  <a:pt x="18" y="59"/>
                  <a:pt x="14" y="61"/>
                </a:cubicBezTo>
                <a:cubicBezTo>
                  <a:pt x="10" y="63"/>
                  <a:pt x="6" y="67"/>
                  <a:pt x="4" y="72"/>
                </a:cubicBezTo>
                <a:cubicBezTo>
                  <a:pt x="1" y="76"/>
                  <a:pt x="0" y="81"/>
                  <a:pt x="1" y="86"/>
                </a:cubicBezTo>
                <a:cubicBezTo>
                  <a:pt x="1" y="90"/>
                  <a:pt x="4" y="95"/>
                  <a:pt x="8" y="97"/>
                </a:cubicBezTo>
                <a:cubicBezTo>
                  <a:pt x="12" y="99"/>
                  <a:pt x="17" y="99"/>
                  <a:pt x="21" y="97"/>
                </a:cubicBezTo>
                <a:cubicBezTo>
                  <a:pt x="24" y="95"/>
                  <a:pt x="28" y="92"/>
                  <a:pt x="30" y="89"/>
                </a:cubicBezTo>
                <a:cubicBezTo>
                  <a:pt x="30" y="89"/>
                  <a:pt x="30" y="89"/>
                  <a:pt x="30" y="89"/>
                </a:cubicBezTo>
                <a:cubicBezTo>
                  <a:pt x="30" y="88"/>
                  <a:pt x="30" y="88"/>
                  <a:pt x="30" y="88"/>
                </a:cubicBezTo>
                <a:cubicBezTo>
                  <a:pt x="31" y="87"/>
                  <a:pt x="31" y="87"/>
                  <a:pt x="31" y="86"/>
                </a:cubicBezTo>
                <a:cubicBezTo>
                  <a:pt x="37" y="77"/>
                  <a:pt x="37" y="77"/>
                  <a:pt x="37" y="77"/>
                </a:cubicBezTo>
                <a:lnTo>
                  <a:pt x="27" y="61"/>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3" name="Freeform 64"/>
          <p:cNvSpPr>
            <a:spLocks noEditPoints="1"/>
          </p:cNvSpPr>
          <p:nvPr/>
        </p:nvSpPr>
        <p:spPr bwMode="auto">
          <a:xfrm>
            <a:off x="4864711" y="4806336"/>
            <a:ext cx="407248" cy="264563"/>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anim calcmode="lin" valueType="num">
                                      <p:cBhvr>
                                        <p:cTn id="12" dur="250" fill="hold"/>
                                        <p:tgtEl>
                                          <p:spTgt spid="30"/>
                                        </p:tgtEl>
                                        <p:attrNameLst>
                                          <p:attrName>ppt_x</p:attrName>
                                        </p:attrNameLst>
                                      </p:cBhvr>
                                      <p:tavLst>
                                        <p:tav tm="0">
                                          <p:val>
                                            <p:strVal val="#ppt_x"/>
                                          </p:val>
                                        </p:tav>
                                        <p:tav tm="100000">
                                          <p:val>
                                            <p:strVal val="#ppt_x"/>
                                          </p:val>
                                        </p:tav>
                                      </p:tavLst>
                                    </p:anim>
                                    <p:anim calcmode="lin" valueType="num">
                                      <p:cBhvr>
                                        <p:cTn id="13" dur="2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anim calcmode="lin" valueType="num">
                                      <p:cBhvr>
                                        <p:cTn id="18" dur="250" fill="hold"/>
                                        <p:tgtEl>
                                          <p:spTgt spid="31"/>
                                        </p:tgtEl>
                                        <p:attrNameLst>
                                          <p:attrName>ppt_x</p:attrName>
                                        </p:attrNameLst>
                                      </p:cBhvr>
                                      <p:tavLst>
                                        <p:tav tm="0">
                                          <p:val>
                                            <p:strVal val="#ppt_x"/>
                                          </p:val>
                                        </p:tav>
                                        <p:tav tm="100000">
                                          <p:val>
                                            <p:strVal val="#ppt_x"/>
                                          </p:val>
                                        </p:tav>
                                      </p:tavLst>
                                    </p:anim>
                                    <p:anim calcmode="lin" valueType="num">
                                      <p:cBhvr>
                                        <p:cTn id="19" dur="25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50"/>
                                        <p:tgtEl>
                                          <p:spTgt spid="32"/>
                                        </p:tgtEl>
                                      </p:cBhvr>
                                    </p:animEffect>
                                    <p:anim calcmode="lin" valueType="num">
                                      <p:cBhvr>
                                        <p:cTn id="24" dur="250" fill="hold"/>
                                        <p:tgtEl>
                                          <p:spTgt spid="32"/>
                                        </p:tgtEl>
                                        <p:attrNameLst>
                                          <p:attrName>ppt_x</p:attrName>
                                        </p:attrNameLst>
                                      </p:cBhvr>
                                      <p:tavLst>
                                        <p:tav tm="0">
                                          <p:val>
                                            <p:strVal val="#ppt_x"/>
                                          </p:val>
                                        </p:tav>
                                        <p:tav tm="100000">
                                          <p:val>
                                            <p:strVal val="#ppt_x"/>
                                          </p:val>
                                        </p:tav>
                                      </p:tavLst>
                                    </p:anim>
                                    <p:anim calcmode="lin" valueType="num">
                                      <p:cBhvr>
                                        <p:cTn id="25" dur="250" fill="hold"/>
                                        <p:tgtEl>
                                          <p:spTgt spid="3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anim calcmode="lin" valueType="num">
                                      <p:cBhvr>
                                        <p:cTn id="30" dur="250" fill="hold"/>
                                        <p:tgtEl>
                                          <p:spTgt spid="33"/>
                                        </p:tgtEl>
                                        <p:attrNameLst>
                                          <p:attrName>ppt_x</p:attrName>
                                        </p:attrNameLst>
                                      </p:cBhvr>
                                      <p:tavLst>
                                        <p:tav tm="0">
                                          <p:val>
                                            <p:strVal val="#ppt_x"/>
                                          </p:val>
                                        </p:tav>
                                        <p:tav tm="100000">
                                          <p:val>
                                            <p:strVal val="#ppt_x"/>
                                          </p:val>
                                        </p:tav>
                                      </p:tavLst>
                                    </p:anim>
                                    <p:anim calcmode="lin" valueType="num">
                                      <p:cBhvr>
                                        <p:cTn id="31" dur="250" fill="hold"/>
                                        <p:tgtEl>
                                          <p:spTgt spid="33"/>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anim calcmode="lin" valueType="num">
                                      <p:cBhvr>
                                        <p:cTn id="36" dur="250" fill="hold"/>
                                        <p:tgtEl>
                                          <p:spTgt spid="34"/>
                                        </p:tgtEl>
                                        <p:attrNameLst>
                                          <p:attrName>ppt_x</p:attrName>
                                        </p:attrNameLst>
                                      </p:cBhvr>
                                      <p:tavLst>
                                        <p:tav tm="0">
                                          <p:val>
                                            <p:strVal val="#ppt_x"/>
                                          </p:val>
                                        </p:tav>
                                        <p:tav tm="100000">
                                          <p:val>
                                            <p:strVal val="#ppt_x"/>
                                          </p:val>
                                        </p:tav>
                                      </p:tavLst>
                                    </p:anim>
                                    <p:anim calcmode="lin" valueType="num">
                                      <p:cBhvr>
                                        <p:cTn id="37" dur="250" fill="hold"/>
                                        <p:tgtEl>
                                          <p:spTgt spid="34"/>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50"/>
                                        <p:tgtEl>
                                          <p:spTgt spid="35"/>
                                        </p:tgtEl>
                                      </p:cBhvr>
                                    </p:animEffect>
                                    <p:anim calcmode="lin" valueType="num">
                                      <p:cBhvr>
                                        <p:cTn id="42" dur="250" fill="hold"/>
                                        <p:tgtEl>
                                          <p:spTgt spid="35"/>
                                        </p:tgtEl>
                                        <p:attrNameLst>
                                          <p:attrName>ppt_x</p:attrName>
                                        </p:attrNameLst>
                                      </p:cBhvr>
                                      <p:tavLst>
                                        <p:tav tm="0">
                                          <p:val>
                                            <p:strVal val="#ppt_x"/>
                                          </p:val>
                                        </p:tav>
                                        <p:tav tm="100000">
                                          <p:val>
                                            <p:strVal val="#ppt_x"/>
                                          </p:val>
                                        </p:tav>
                                      </p:tavLst>
                                    </p:anim>
                                    <p:anim calcmode="lin" valueType="num">
                                      <p:cBhvr>
                                        <p:cTn id="43" dur="250" fill="hold"/>
                                        <p:tgtEl>
                                          <p:spTgt spid="35"/>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250"/>
                                        <p:tgtEl>
                                          <p:spTgt spid="36"/>
                                        </p:tgtEl>
                                      </p:cBhvr>
                                    </p:animEffect>
                                    <p:anim calcmode="lin" valueType="num">
                                      <p:cBhvr>
                                        <p:cTn id="48" dur="250" fill="hold"/>
                                        <p:tgtEl>
                                          <p:spTgt spid="36"/>
                                        </p:tgtEl>
                                        <p:attrNameLst>
                                          <p:attrName>ppt_x</p:attrName>
                                        </p:attrNameLst>
                                      </p:cBhvr>
                                      <p:tavLst>
                                        <p:tav tm="0">
                                          <p:val>
                                            <p:strVal val="#ppt_x"/>
                                          </p:val>
                                        </p:tav>
                                        <p:tav tm="100000">
                                          <p:val>
                                            <p:strVal val="#ppt_x"/>
                                          </p:val>
                                        </p:tav>
                                      </p:tavLst>
                                    </p:anim>
                                    <p:anim calcmode="lin" valueType="num">
                                      <p:cBhvr>
                                        <p:cTn id="49" dur="250" fill="hold"/>
                                        <p:tgtEl>
                                          <p:spTgt spid="36"/>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250"/>
                                        <p:tgtEl>
                                          <p:spTgt spid="37"/>
                                        </p:tgtEl>
                                      </p:cBhvr>
                                    </p:animEffect>
                                    <p:anim calcmode="lin" valueType="num">
                                      <p:cBhvr>
                                        <p:cTn id="54" dur="250" fill="hold"/>
                                        <p:tgtEl>
                                          <p:spTgt spid="37"/>
                                        </p:tgtEl>
                                        <p:attrNameLst>
                                          <p:attrName>ppt_x</p:attrName>
                                        </p:attrNameLst>
                                      </p:cBhvr>
                                      <p:tavLst>
                                        <p:tav tm="0">
                                          <p:val>
                                            <p:strVal val="#ppt_x"/>
                                          </p:val>
                                        </p:tav>
                                        <p:tav tm="100000">
                                          <p:val>
                                            <p:strVal val="#ppt_x"/>
                                          </p:val>
                                        </p:tav>
                                      </p:tavLst>
                                    </p:anim>
                                    <p:anim calcmode="lin" valueType="num">
                                      <p:cBhvr>
                                        <p:cTn id="55" dur="250" fill="hold"/>
                                        <p:tgtEl>
                                          <p:spTgt spid="37"/>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50"/>
                                        <p:tgtEl>
                                          <p:spTgt spid="38"/>
                                        </p:tgtEl>
                                      </p:cBhvr>
                                    </p:animEffect>
                                    <p:anim calcmode="lin" valueType="num">
                                      <p:cBhvr>
                                        <p:cTn id="60" dur="250" fill="hold"/>
                                        <p:tgtEl>
                                          <p:spTgt spid="38"/>
                                        </p:tgtEl>
                                        <p:attrNameLst>
                                          <p:attrName>ppt_x</p:attrName>
                                        </p:attrNameLst>
                                      </p:cBhvr>
                                      <p:tavLst>
                                        <p:tav tm="0">
                                          <p:val>
                                            <p:strVal val="#ppt_x"/>
                                          </p:val>
                                        </p:tav>
                                        <p:tav tm="100000">
                                          <p:val>
                                            <p:strVal val="#ppt_x"/>
                                          </p:val>
                                        </p:tav>
                                      </p:tavLst>
                                    </p:anim>
                                    <p:anim calcmode="lin" valueType="num">
                                      <p:cBhvr>
                                        <p:cTn id="61" dur="250" fill="hold"/>
                                        <p:tgtEl>
                                          <p:spTgt spid="38"/>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250"/>
                                        <p:tgtEl>
                                          <p:spTgt spid="39"/>
                                        </p:tgtEl>
                                      </p:cBhvr>
                                    </p:animEffect>
                                    <p:anim calcmode="lin" valueType="num">
                                      <p:cBhvr>
                                        <p:cTn id="66" dur="250" fill="hold"/>
                                        <p:tgtEl>
                                          <p:spTgt spid="39"/>
                                        </p:tgtEl>
                                        <p:attrNameLst>
                                          <p:attrName>ppt_x</p:attrName>
                                        </p:attrNameLst>
                                      </p:cBhvr>
                                      <p:tavLst>
                                        <p:tav tm="0">
                                          <p:val>
                                            <p:strVal val="#ppt_x"/>
                                          </p:val>
                                        </p:tav>
                                        <p:tav tm="100000">
                                          <p:val>
                                            <p:strVal val="#ppt_x"/>
                                          </p:val>
                                        </p:tav>
                                      </p:tavLst>
                                    </p:anim>
                                    <p:anim calcmode="lin" valueType="num">
                                      <p:cBhvr>
                                        <p:cTn id="67" dur="250" fill="hold"/>
                                        <p:tgtEl>
                                          <p:spTgt spid="39"/>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250"/>
                                        <p:tgtEl>
                                          <p:spTgt spid="40"/>
                                        </p:tgtEl>
                                      </p:cBhvr>
                                    </p:animEffect>
                                    <p:anim calcmode="lin" valueType="num">
                                      <p:cBhvr>
                                        <p:cTn id="72" dur="250" fill="hold"/>
                                        <p:tgtEl>
                                          <p:spTgt spid="40"/>
                                        </p:tgtEl>
                                        <p:attrNameLst>
                                          <p:attrName>ppt_x</p:attrName>
                                        </p:attrNameLst>
                                      </p:cBhvr>
                                      <p:tavLst>
                                        <p:tav tm="0">
                                          <p:val>
                                            <p:strVal val="#ppt_x"/>
                                          </p:val>
                                        </p:tav>
                                        <p:tav tm="100000">
                                          <p:val>
                                            <p:strVal val="#ppt_x"/>
                                          </p:val>
                                        </p:tav>
                                      </p:tavLst>
                                    </p:anim>
                                    <p:anim calcmode="lin" valueType="num">
                                      <p:cBhvr>
                                        <p:cTn id="73" dur="250" fill="hold"/>
                                        <p:tgtEl>
                                          <p:spTgt spid="40"/>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250"/>
                                        <p:tgtEl>
                                          <p:spTgt spid="41"/>
                                        </p:tgtEl>
                                      </p:cBhvr>
                                    </p:animEffect>
                                    <p:anim calcmode="lin" valueType="num">
                                      <p:cBhvr>
                                        <p:cTn id="78" dur="250" fill="hold"/>
                                        <p:tgtEl>
                                          <p:spTgt spid="41"/>
                                        </p:tgtEl>
                                        <p:attrNameLst>
                                          <p:attrName>ppt_x</p:attrName>
                                        </p:attrNameLst>
                                      </p:cBhvr>
                                      <p:tavLst>
                                        <p:tav tm="0">
                                          <p:val>
                                            <p:strVal val="#ppt_x"/>
                                          </p:val>
                                        </p:tav>
                                        <p:tav tm="100000">
                                          <p:val>
                                            <p:strVal val="#ppt_x"/>
                                          </p:val>
                                        </p:tav>
                                      </p:tavLst>
                                    </p:anim>
                                    <p:anim calcmode="lin" valueType="num">
                                      <p:cBhvr>
                                        <p:cTn id="79" dur="250" fill="hold"/>
                                        <p:tgtEl>
                                          <p:spTgt spid="41"/>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250"/>
                                        <p:tgtEl>
                                          <p:spTgt spid="42"/>
                                        </p:tgtEl>
                                      </p:cBhvr>
                                    </p:animEffect>
                                    <p:anim calcmode="lin" valueType="num">
                                      <p:cBhvr>
                                        <p:cTn id="84" dur="250" fill="hold"/>
                                        <p:tgtEl>
                                          <p:spTgt spid="42"/>
                                        </p:tgtEl>
                                        <p:attrNameLst>
                                          <p:attrName>ppt_x</p:attrName>
                                        </p:attrNameLst>
                                      </p:cBhvr>
                                      <p:tavLst>
                                        <p:tav tm="0">
                                          <p:val>
                                            <p:strVal val="#ppt_x"/>
                                          </p:val>
                                        </p:tav>
                                        <p:tav tm="100000">
                                          <p:val>
                                            <p:strVal val="#ppt_x"/>
                                          </p:val>
                                        </p:tav>
                                      </p:tavLst>
                                    </p:anim>
                                    <p:anim calcmode="lin" valueType="num">
                                      <p:cBhvr>
                                        <p:cTn id="85" dur="250" fill="hold"/>
                                        <p:tgtEl>
                                          <p:spTgt spid="42"/>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42"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250"/>
                                        <p:tgtEl>
                                          <p:spTgt spid="43"/>
                                        </p:tgtEl>
                                      </p:cBhvr>
                                    </p:animEffect>
                                    <p:anim calcmode="lin" valueType="num">
                                      <p:cBhvr>
                                        <p:cTn id="90" dur="250" fill="hold"/>
                                        <p:tgtEl>
                                          <p:spTgt spid="43"/>
                                        </p:tgtEl>
                                        <p:attrNameLst>
                                          <p:attrName>ppt_x</p:attrName>
                                        </p:attrNameLst>
                                      </p:cBhvr>
                                      <p:tavLst>
                                        <p:tav tm="0">
                                          <p:val>
                                            <p:strVal val="#ppt_x"/>
                                          </p:val>
                                        </p:tav>
                                        <p:tav tm="100000">
                                          <p:val>
                                            <p:strVal val="#ppt_x"/>
                                          </p:val>
                                        </p:tav>
                                      </p:tavLst>
                                    </p:anim>
                                    <p:anim calcmode="lin" valueType="num">
                                      <p:cBhvr>
                                        <p:cTn id="91" dur="250" fill="hold"/>
                                        <p:tgtEl>
                                          <p:spTgt spid="43"/>
                                        </p:tgtEl>
                                        <p:attrNameLst>
                                          <p:attrName>ppt_y</p:attrName>
                                        </p:attrNameLst>
                                      </p:cBhvr>
                                      <p:tavLst>
                                        <p:tav tm="0">
                                          <p:val>
                                            <p:strVal val="#ppt_y+.1"/>
                                          </p:val>
                                        </p:tav>
                                        <p:tav tm="100000">
                                          <p:val>
                                            <p:strVal val="#ppt_y"/>
                                          </p:val>
                                        </p:tav>
                                      </p:tavLst>
                                    </p:anim>
                                  </p:childTnLst>
                                </p:cTn>
                              </p:par>
                            </p:childTnLst>
                          </p:cTn>
                        </p:par>
                        <p:par>
                          <p:cTn id="92" fill="hold">
                            <p:stCondLst>
                              <p:cond delay="7500"/>
                            </p:stCondLst>
                            <p:childTnLst>
                              <p:par>
                                <p:cTn id="93" presetID="42"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250"/>
                                        <p:tgtEl>
                                          <p:spTgt spid="44"/>
                                        </p:tgtEl>
                                      </p:cBhvr>
                                    </p:animEffect>
                                    <p:anim calcmode="lin" valueType="num">
                                      <p:cBhvr>
                                        <p:cTn id="96" dur="250" fill="hold"/>
                                        <p:tgtEl>
                                          <p:spTgt spid="44"/>
                                        </p:tgtEl>
                                        <p:attrNameLst>
                                          <p:attrName>ppt_x</p:attrName>
                                        </p:attrNameLst>
                                      </p:cBhvr>
                                      <p:tavLst>
                                        <p:tav tm="0">
                                          <p:val>
                                            <p:strVal val="#ppt_x"/>
                                          </p:val>
                                        </p:tav>
                                        <p:tav tm="100000">
                                          <p:val>
                                            <p:strVal val="#ppt_x"/>
                                          </p:val>
                                        </p:tav>
                                      </p:tavLst>
                                    </p:anim>
                                    <p:anim calcmode="lin" valueType="num">
                                      <p:cBhvr>
                                        <p:cTn id="97" dur="250" fill="hold"/>
                                        <p:tgtEl>
                                          <p:spTgt spid="44"/>
                                        </p:tgtEl>
                                        <p:attrNameLst>
                                          <p:attrName>ppt_y</p:attrName>
                                        </p:attrNameLst>
                                      </p:cBhvr>
                                      <p:tavLst>
                                        <p:tav tm="0">
                                          <p:val>
                                            <p:strVal val="#ppt_y+.1"/>
                                          </p:val>
                                        </p:tav>
                                        <p:tav tm="100000">
                                          <p:val>
                                            <p:strVal val="#ppt_y"/>
                                          </p:val>
                                        </p:tav>
                                      </p:tavLst>
                                    </p:anim>
                                  </p:childTnLst>
                                </p:cTn>
                              </p:par>
                            </p:childTnLst>
                          </p:cTn>
                        </p:par>
                        <p:par>
                          <p:cTn id="98" fill="hold">
                            <p:stCondLst>
                              <p:cond delay="8000"/>
                            </p:stCondLst>
                            <p:childTnLst>
                              <p:par>
                                <p:cTn id="99" presetID="42"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250"/>
                                        <p:tgtEl>
                                          <p:spTgt spid="45"/>
                                        </p:tgtEl>
                                      </p:cBhvr>
                                    </p:animEffect>
                                    <p:anim calcmode="lin" valueType="num">
                                      <p:cBhvr>
                                        <p:cTn id="102" dur="250" fill="hold"/>
                                        <p:tgtEl>
                                          <p:spTgt spid="45"/>
                                        </p:tgtEl>
                                        <p:attrNameLst>
                                          <p:attrName>ppt_x</p:attrName>
                                        </p:attrNameLst>
                                      </p:cBhvr>
                                      <p:tavLst>
                                        <p:tav tm="0">
                                          <p:val>
                                            <p:strVal val="#ppt_x"/>
                                          </p:val>
                                        </p:tav>
                                        <p:tav tm="100000">
                                          <p:val>
                                            <p:strVal val="#ppt_x"/>
                                          </p:val>
                                        </p:tav>
                                      </p:tavLst>
                                    </p:anim>
                                    <p:anim calcmode="lin" valueType="num">
                                      <p:cBhvr>
                                        <p:cTn id="103" dur="250" fill="hold"/>
                                        <p:tgtEl>
                                          <p:spTgt spid="45"/>
                                        </p:tgtEl>
                                        <p:attrNameLst>
                                          <p:attrName>ppt_y</p:attrName>
                                        </p:attrNameLst>
                                      </p:cBhvr>
                                      <p:tavLst>
                                        <p:tav tm="0">
                                          <p:val>
                                            <p:strVal val="#ppt_y+.1"/>
                                          </p:val>
                                        </p:tav>
                                        <p:tav tm="100000">
                                          <p:val>
                                            <p:strVal val="#ppt_y"/>
                                          </p:val>
                                        </p:tav>
                                      </p:tavLst>
                                    </p:anim>
                                  </p:childTnLst>
                                </p:cTn>
                              </p:par>
                            </p:childTnLst>
                          </p:cTn>
                        </p:par>
                        <p:par>
                          <p:cTn id="104" fill="hold">
                            <p:stCondLst>
                              <p:cond delay="8500"/>
                            </p:stCondLst>
                            <p:childTnLst>
                              <p:par>
                                <p:cTn id="105" presetID="42"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250"/>
                                        <p:tgtEl>
                                          <p:spTgt spid="46"/>
                                        </p:tgtEl>
                                      </p:cBhvr>
                                    </p:animEffect>
                                    <p:anim calcmode="lin" valueType="num">
                                      <p:cBhvr>
                                        <p:cTn id="108" dur="250" fill="hold"/>
                                        <p:tgtEl>
                                          <p:spTgt spid="46"/>
                                        </p:tgtEl>
                                        <p:attrNameLst>
                                          <p:attrName>ppt_x</p:attrName>
                                        </p:attrNameLst>
                                      </p:cBhvr>
                                      <p:tavLst>
                                        <p:tav tm="0">
                                          <p:val>
                                            <p:strVal val="#ppt_x"/>
                                          </p:val>
                                        </p:tav>
                                        <p:tav tm="100000">
                                          <p:val>
                                            <p:strVal val="#ppt_x"/>
                                          </p:val>
                                        </p:tav>
                                      </p:tavLst>
                                    </p:anim>
                                    <p:anim calcmode="lin" valueType="num">
                                      <p:cBhvr>
                                        <p:cTn id="109" dur="25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9000"/>
                            </p:stCondLst>
                            <p:childTnLst>
                              <p:par>
                                <p:cTn id="111" presetID="42"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250"/>
                                        <p:tgtEl>
                                          <p:spTgt spid="47"/>
                                        </p:tgtEl>
                                      </p:cBhvr>
                                    </p:animEffect>
                                    <p:anim calcmode="lin" valueType="num">
                                      <p:cBhvr>
                                        <p:cTn id="114" dur="250" fill="hold"/>
                                        <p:tgtEl>
                                          <p:spTgt spid="47"/>
                                        </p:tgtEl>
                                        <p:attrNameLst>
                                          <p:attrName>ppt_x</p:attrName>
                                        </p:attrNameLst>
                                      </p:cBhvr>
                                      <p:tavLst>
                                        <p:tav tm="0">
                                          <p:val>
                                            <p:strVal val="#ppt_x"/>
                                          </p:val>
                                        </p:tav>
                                        <p:tav tm="100000">
                                          <p:val>
                                            <p:strVal val="#ppt_x"/>
                                          </p:val>
                                        </p:tav>
                                      </p:tavLst>
                                    </p:anim>
                                    <p:anim calcmode="lin" valueType="num">
                                      <p:cBhvr>
                                        <p:cTn id="115" dur="250" fill="hold"/>
                                        <p:tgtEl>
                                          <p:spTgt spid="47"/>
                                        </p:tgtEl>
                                        <p:attrNameLst>
                                          <p:attrName>ppt_y</p:attrName>
                                        </p:attrNameLst>
                                      </p:cBhvr>
                                      <p:tavLst>
                                        <p:tav tm="0">
                                          <p:val>
                                            <p:strVal val="#ppt_y+.1"/>
                                          </p:val>
                                        </p:tav>
                                        <p:tav tm="100000">
                                          <p:val>
                                            <p:strVal val="#ppt_y"/>
                                          </p:val>
                                        </p:tav>
                                      </p:tavLst>
                                    </p:anim>
                                  </p:childTnLst>
                                </p:cTn>
                              </p:par>
                            </p:childTnLst>
                          </p:cTn>
                        </p:par>
                        <p:par>
                          <p:cTn id="116" fill="hold">
                            <p:stCondLst>
                              <p:cond delay="9500"/>
                            </p:stCondLst>
                            <p:childTnLst>
                              <p:par>
                                <p:cTn id="117" presetID="42"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250"/>
                                        <p:tgtEl>
                                          <p:spTgt spid="48"/>
                                        </p:tgtEl>
                                      </p:cBhvr>
                                    </p:animEffect>
                                    <p:anim calcmode="lin" valueType="num">
                                      <p:cBhvr>
                                        <p:cTn id="120" dur="250" fill="hold"/>
                                        <p:tgtEl>
                                          <p:spTgt spid="48"/>
                                        </p:tgtEl>
                                        <p:attrNameLst>
                                          <p:attrName>ppt_x</p:attrName>
                                        </p:attrNameLst>
                                      </p:cBhvr>
                                      <p:tavLst>
                                        <p:tav tm="0">
                                          <p:val>
                                            <p:strVal val="#ppt_x"/>
                                          </p:val>
                                        </p:tav>
                                        <p:tav tm="100000">
                                          <p:val>
                                            <p:strVal val="#ppt_x"/>
                                          </p:val>
                                        </p:tav>
                                      </p:tavLst>
                                    </p:anim>
                                    <p:anim calcmode="lin" valueType="num">
                                      <p:cBhvr>
                                        <p:cTn id="121" dur="250" fill="hold"/>
                                        <p:tgtEl>
                                          <p:spTgt spid="48"/>
                                        </p:tgtEl>
                                        <p:attrNameLst>
                                          <p:attrName>ppt_y</p:attrName>
                                        </p:attrNameLst>
                                      </p:cBhvr>
                                      <p:tavLst>
                                        <p:tav tm="0">
                                          <p:val>
                                            <p:strVal val="#ppt_y+.1"/>
                                          </p:val>
                                        </p:tav>
                                        <p:tav tm="100000">
                                          <p:val>
                                            <p:strVal val="#ppt_y"/>
                                          </p:val>
                                        </p:tav>
                                      </p:tavLst>
                                    </p:anim>
                                  </p:childTnLst>
                                </p:cTn>
                              </p:par>
                            </p:childTnLst>
                          </p:cTn>
                        </p:par>
                        <p:par>
                          <p:cTn id="122" fill="hold">
                            <p:stCondLst>
                              <p:cond delay="10000"/>
                            </p:stCondLst>
                            <p:childTnLst>
                              <p:par>
                                <p:cTn id="123" presetID="42"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250"/>
                                        <p:tgtEl>
                                          <p:spTgt spid="49"/>
                                        </p:tgtEl>
                                      </p:cBhvr>
                                    </p:animEffect>
                                    <p:anim calcmode="lin" valueType="num">
                                      <p:cBhvr>
                                        <p:cTn id="126" dur="250" fill="hold"/>
                                        <p:tgtEl>
                                          <p:spTgt spid="49"/>
                                        </p:tgtEl>
                                        <p:attrNameLst>
                                          <p:attrName>ppt_x</p:attrName>
                                        </p:attrNameLst>
                                      </p:cBhvr>
                                      <p:tavLst>
                                        <p:tav tm="0">
                                          <p:val>
                                            <p:strVal val="#ppt_x"/>
                                          </p:val>
                                        </p:tav>
                                        <p:tav tm="100000">
                                          <p:val>
                                            <p:strVal val="#ppt_x"/>
                                          </p:val>
                                        </p:tav>
                                      </p:tavLst>
                                    </p:anim>
                                    <p:anim calcmode="lin" valueType="num">
                                      <p:cBhvr>
                                        <p:cTn id="127" dur="250" fill="hold"/>
                                        <p:tgtEl>
                                          <p:spTgt spid="49"/>
                                        </p:tgtEl>
                                        <p:attrNameLst>
                                          <p:attrName>ppt_y</p:attrName>
                                        </p:attrNameLst>
                                      </p:cBhvr>
                                      <p:tavLst>
                                        <p:tav tm="0">
                                          <p:val>
                                            <p:strVal val="#ppt_y+.1"/>
                                          </p:val>
                                        </p:tav>
                                        <p:tav tm="100000">
                                          <p:val>
                                            <p:strVal val="#ppt_y"/>
                                          </p:val>
                                        </p:tav>
                                      </p:tavLst>
                                    </p:anim>
                                  </p:childTnLst>
                                </p:cTn>
                              </p:par>
                            </p:childTnLst>
                          </p:cTn>
                        </p:par>
                        <p:par>
                          <p:cTn id="128" fill="hold">
                            <p:stCondLst>
                              <p:cond delay="10500"/>
                            </p:stCondLst>
                            <p:childTnLst>
                              <p:par>
                                <p:cTn id="129" presetID="42"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fade">
                                      <p:cBhvr>
                                        <p:cTn id="131" dur="250"/>
                                        <p:tgtEl>
                                          <p:spTgt spid="50"/>
                                        </p:tgtEl>
                                      </p:cBhvr>
                                    </p:animEffect>
                                    <p:anim calcmode="lin" valueType="num">
                                      <p:cBhvr>
                                        <p:cTn id="132" dur="250" fill="hold"/>
                                        <p:tgtEl>
                                          <p:spTgt spid="50"/>
                                        </p:tgtEl>
                                        <p:attrNameLst>
                                          <p:attrName>ppt_x</p:attrName>
                                        </p:attrNameLst>
                                      </p:cBhvr>
                                      <p:tavLst>
                                        <p:tav tm="0">
                                          <p:val>
                                            <p:strVal val="#ppt_x"/>
                                          </p:val>
                                        </p:tav>
                                        <p:tav tm="100000">
                                          <p:val>
                                            <p:strVal val="#ppt_x"/>
                                          </p:val>
                                        </p:tav>
                                      </p:tavLst>
                                    </p:anim>
                                    <p:anim calcmode="lin" valueType="num">
                                      <p:cBhvr>
                                        <p:cTn id="133" dur="250" fill="hold"/>
                                        <p:tgtEl>
                                          <p:spTgt spid="50"/>
                                        </p:tgtEl>
                                        <p:attrNameLst>
                                          <p:attrName>ppt_y</p:attrName>
                                        </p:attrNameLst>
                                      </p:cBhvr>
                                      <p:tavLst>
                                        <p:tav tm="0">
                                          <p:val>
                                            <p:strVal val="#ppt_y+.1"/>
                                          </p:val>
                                        </p:tav>
                                        <p:tav tm="100000">
                                          <p:val>
                                            <p:strVal val="#ppt_y"/>
                                          </p:val>
                                        </p:tav>
                                      </p:tavLst>
                                    </p:anim>
                                  </p:childTnLst>
                                </p:cTn>
                              </p:par>
                            </p:childTnLst>
                          </p:cTn>
                        </p:par>
                        <p:par>
                          <p:cTn id="134" fill="hold">
                            <p:stCondLst>
                              <p:cond delay="11000"/>
                            </p:stCondLst>
                            <p:childTnLst>
                              <p:par>
                                <p:cTn id="135" presetID="42"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250"/>
                                        <p:tgtEl>
                                          <p:spTgt spid="51"/>
                                        </p:tgtEl>
                                      </p:cBhvr>
                                    </p:animEffect>
                                    <p:anim calcmode="lin" valueType="num">
                                      <p:cBhvr>
                                        <p:cTn id="138" dur="250" fill="hold"/>
                                        <p:tgtEl>
                                          <p:spTgt spid="51"/>
                                        </p:tgtEl>
                                        <p:attrNameLst>
                                          <p:attrName>ppt_x</p:attrName>
                                        </p:attrNameLst>
                                      </p:cBhvr>
                                      <p:tavLst>
                                        <p:tav tm="0">
                                          <p:val>
                                            <p:strVal val="#ppt_x"/>
                                          </p:val>
                                        </p:tav>
                                        <p:tav tm="100000">
                                          <p:val>
                                            <p:strVal val="#ppt_x"/>
                                          </p:val>
                                        </p:tav>
                                      </p:tavLst>
                                    </p:anim>
                                    <p:anim calcmode="lin" valueType="num">
                                      <p:cBhvr>
                                        <p:cTn id="139" dur="250" fill="hold"/>
                                        <p:tgtEl>
                                          <p:spTgt spid="51"/>
                                        </p:tgtEl>
                                        <p:attrNameLst>
                                          <p:attrName>ppt_y</p:attrName>
                                        </p:attrNameLst>
                                      </p:cBhvr>
                                      <p:tavLst>
                                        <p:tav tm="0">
                                          <p:val>
                                            <p:strVal val="#ppt_y+.1"/>
                                          </p:val>
                                        </p:tav>
                                        <p:tav tm="100000">
                                          <p:val>
                                            <p:strVal val="#ppt_y"/>
                                          </p:val>
                                        </p:tav>
                                      </p:tavLst>
                                    </p:anim>
                                  </p:childTnLst>
                                </p:cTn>
                              </p:par>
                            </p:childTnLst>
                          </p:cTn>
                        </p:par>
                        <p:par>
                          <p:cTn id="140" fill="hold">
                            <p:stCondLst>
                              <p:cond delay="11500"/>
                            </p:stCondLst>
                            <p:childTnLst>
                              <p:par>
                                <p:cTn id="141" presetID="42"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250"/>
                                        <p:tgtEl>
                                          <p:spTgt spid="52"/>
                                        </p:tgtEl>
                                      </p:cBhvr>
                                    </p:animEffect>
                                    <p:anim calcmode="lin" valueType="num">
                                      <p:cBhvr>
                                        <p:cTn id="144" dur="250" fill="hold"/>
                                        <p:tgtEl>
                                          <p:spTgt spid="52"/>
                                        </p:tgtEl>
                                        <p:attrNameLst>
                                          <p:attrName>ppt_x</p:attrName>
                                        </p:attrNameLst>
                                      </p:cBhvr>
                                      <p:tavLst>
                                        <p:tav tm="0">
                                          <p:val>
                                            <p:strVal val="#ppt_x"/>
                                          </p:val>
                                        </p:tav>
                                        <p:tav tm="100000">
                                          <p:val>
                                            <p:strVal val="#ppt_x"/>
                                          </p:val>
                                        </p:tav>
                                      </p:tavLst>
                                    </p:anim>
                                    <p:anim calcmode="lin" valueType="num">
                                      <p:cBhvr>
                                        <p:cTn id="145" dur="250" fill="hold"/>
                                        <p:tgtEl>
                                          <p:spTgt spid="52"/>
                                        </p:tgtEl>
                                        <p:attrNameLst>
                                          <p:attrName>ppt_y</p:attrName>
                                        </p:attrNameLst>
                                      </p:cBhvr>
                                      <p:tavLst>
                                        <p:tav tm="0">
                                          <p:val>
                                            <p:strVal val="#ppt_y+.1"/>
                                          </p:val>
                                        </p:tav>
                                        <p:tav tm="100000">
                                          <p:val>
                                            <p:strVal val="#ppt_y"/>
                                          </p:val>
                                        </p:tav>
                                      </p:tavLst>
                                    </p:anim>
                                  </p:childTnLst>
                                </p:cTn>
                              </p:par>
                            </p:childTnLst>
                          </p:cTn>
                        </p:par>
                        <p:par>
                          <p:cTn id="146" fill="hold">
                            <p:stCondLst>
                              <p:cond delay="12000"/>
                            </p:stCondLst>
                            <p:childTnLst>
                              <p:par>
                                <p:cTn id="147" presetID="42"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fade">
                                      <p:cBhvr>
                                        <p:cTn id="149" dur="250"/>
                                        <p:tgtEl>
                                          <p:spTgt spid="53"/>
                                        </p:tgtEl>
                                      </p:cBhvr>
                                    </p:animEffect>
                                    <p:anim calcmode="lin" valueType="num">
                                      <p:cBhvr>
                                        <p:cTn id="150" dur="250" fill="hold"/>
                                        <p:tgtEl>
                                          <p:spTgt spid="53"/>
                                        </p:tgtEl>
                                        <p:attrNameLst>
                                          <p:attrName>ppt_x</p:attrName>
                                        </p:attrNameLst>
                                      </p:cBhvr>
                                      <p:tavLst>
                                        <p:tav tm="0">
                                          <p:val>
                                            <p:strVal val="#ppt_x"/>
                                          </p:val>
                                        </p:tav>
                                        <p:tav tm="100000">
                                          <p:val>
                                            <p:strVal val="#ppt_x"/>
                                          </p:val>
                                        </p:tav>
                                      </p:tavLst>
                                    </p:anim>
                                    <p:anim calcmode="lin" valueType="num">
                                      <p:cBhvr>
                                        <p:cTn id="151" dur="2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p:bldP spid="37" grpId="0"/>
      <p:bldP spid="38" grpId="0"/>
      <p:bldP spid="39" grpId="0"/>
      <p:bldP spid="40" grpId="0"/>
      <p:bldP spid="41" grpId="0"/>
      <p:bldP spid="42" grpId="0"/>
      <p:bldP spid="43" grpId="0"/>
      <p:bldP spid="44" grpId="0"/>
      <p:bldP spid="45" grpId="0"/>
      <p:bldP spid="46" grpId="0"/>
      <p:bldP spid="47" grpId="0"/>
      <p:bldP spid="48" grpId="0" animBg="1"/>
      <p:bldP spid="49" grpId="0" animBg="1"/>
      <p:bldP spid="50"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Rectangle 18"/>
          <p:cNvSpPr>
            <a:spLocks noChangeArrowheads="1"/>
          </p:cNvSpPr>
          <p:nvPr/>
        </p:nvSpPr>
        <p:spPr bwMode="auto">
          <a:xfrm>
            <a:off x="3862131" y="1718410"/>
            <a:ext cx="738664" cy="21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ctr" fontAlgn="base">
              <a:spcBef>
                <a:spcPct val="0"/>
              </a:spcBef>
              <a:spcAft>
                <a:spcPct val="0"/>
              </a:spcAft>
            </a:pPr>
            <a:r>
              <a:rPr lang="zh-CN" altLang="en-US"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第三章</a:t>
            </a:r>
            <a:endParaRPr lang="en-US" altLang="zh-CN"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3" name="Rectangle 18"/>
          <p:cNvSpPr>
            <a:spLocks noChangeArrowheads="1"/>
          </p:cNvSpPr>
          <p:nvPr/>
        </p:nvSpPr>
        <p:spPr bwMode="auto">
          <a:xfrm>
            <a:off x="4755353" y="1947280"/>
            <a:ext cx="169277" cy="17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dist" fontAlgn="base">
              <a:spcBef>
                <a:spcPct val="0"/>
              </a:spcBef>
              <a:spcAft>
                <a:spcPct val="0"/>
              </a:spcAft>
            </a:pPr>
            <a:r>
              <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CONTENTS</a:t>
            </a:r>
            <a:endPar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4" name="Line 21"/>
          <p:cNvSpPr>
            <a:spLocks noChangeShapeType="1"/>
          </p:cNvSpPr>
          <p:nvPr/>
        </p:nvSpPr>
        <p:spPr bwMode="auto">
          <a:xfrm>
            <a:off x="4581744" y="1937529"/>
            <a:ext cx="0" cy="1748177"/>
          </a:xfrm>
          <a:prstGeom prst="line">
            <a:avLst/>
          </a:prstGeom>
          <a:noFill/>
          <a:ln w="6350">
            <a:solidFill>
              <a:schemeClr val="bg2">
                <a:lumMod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2">
                  <a:lumMod val="25000"/>
                </a:schemeClr>
              </a:solidFill>
              <a:latin typeface="华文新魏" panose="02010800040101010101" pitchFamily="2" charset="-122"/>
              <a:ea typeface="华文新魏" panose="02010800040101010101" pitchFamily="2" charset="-122"/>
            </a:endParaRPr>
          </a:p>
        </p:txBody>
      </p:sp>
      <p:grpSp>
        <p:nvGrpSpPr>
          <p:cNvPr id="16" name="组合 15"/>
          <p:cNvGrpSpPr/>
          <p:nvPr/>
        </p:nvGrpSpPr>
        <p:grpSpPr>
          <a:xfrm>
            <a:off x="5195168" y="2074898"/>
            <a:ext cx="3877985" cy="1492939"/>
            <a:chOff x="791685" y="3237069"/>
            <a:chExt cx="3877985" cy="1492939"/>
          </a:xfrm>
        </p:grpSpPr>
        <p:sp>
          <p:nvSpPr>
            <p:cNvPr id="18" name="文本框 17"/>
            <p:cNvSpPr txBox="1"/>
            <p:nvPr/>
          </p:nvSpPr>
          <p:spPr>
            <a:xfrm>
              <a:off x="1412817" y="4360676"/>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5" y="3237069"/>
              <a:ext cx="3877985" cy="830997"/>
            </a:xfrm>
            <a:prstGeom prst="rect">
              <a:avLst/>
            </a:prstGeom>
            <a:noFill/>
          </p:spPr>
          <p:txBody>
            <a:bodyPr wrap="none" rtlCol="0">
              <a:spAutoFit/>
            </a:bodyPr>
            <a:lstStyle/>
            <a:p>
              <a:pPr algn="ctr"/>
              <a:r>
                <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rPr>
                <a:t>成功项目展示</a:t>
              </a:r>
              <a:endPar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sp>
          <p:nvSpPr>
            <p:cNvPr id="20" name="矩形 19"/>
            <p:cNvSpPr/>
            <p:nvPr/>
          </p:nvSpPr>
          <p:spPr>
            <a:xfrm>
              <a:off x="1110677" y="4182637"/>
              <a:ext cx="3240000" cy="18000"/>
            </a:xfrm>
            <a:prstGeom prst="rect">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成功项目展示</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椭圆 5"/>
          <p:cNvSpPr/>
          <p:nvPr/>
        </p:nvSpPr>
        <p:spPr>
          <a:xfrm>
            <a:off x="5074435" y="2819781"/>
            <a:ext cx="2382671" cy="2383533"/>
          </a:xfrm>
          <a:prstGeom prst="ellipse">
            <a:avLst/>
          </a:prstGeom>
          <a:noFill/>
          <a:ln w="76200">
            <a:solidFill>
              <a:srgbClr val="C24948"/>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50">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6265771" y="2315483"/>
            <a:ext cx="0" cy="745450"/>
          </a:xfrm>
          <a:prstGeom prst="line">
            <a:avLst/>
          </a:prstGeom>
          <a:ln w="63500">
            <a:solidFill>
              <a:schemeClr val="bg1">
                <a:lumMod val="65000"/>
              </a:schemeClr>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6265771" y="4936953"/>
            <a:ext cx="0" cy="744172"/>
          </a:xfrm>
          <a:prstGeom prst="line">
            <a:avLst/>
          </a:prstGeom>
          <a:ln w="63500">
            <a:solidFill>
              <a:schemeClr val="bg1">
                <a:lumMod val="6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rot="5400000">
            <a:off x="7597703" y="3639596"/>
            <a:ext cx="0" cy="743903"/>
          </a:xfrm>
          <a:prstGeom prst="line">
            <a:avLst/>
          </a:prstGeom>
          <a:ln w="63500">
            <a:solidFill>
              <a:schemeClr val="bg1">
                <a:lumMod val="65000"/>
              </a:schemeClr>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p:cNvCxnSpPr/>
          <p:nvPr/>
        </p:nvCxnSpPr>
        <p:spPr>
          <a:xfrm rot="5400000">
            <a:off x="4931866" y="3639596"/>
            <a:ext cx="0" cy="743903"/>
          </a:xfrm>
          <a:prstGeom prst="line">
            <a:avLst/>
          </a:prstGeom>
          <a:ln w="63500">
            <a:solidFill>
              <a:schemeClr val="bg1">
                <a:lumMod val="6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5" name="TextBox 14"/>
          <p:cNvSpPr txBox="1"/>
          <p:nvPr/>
        </p:nvSpPr>
        <p:spPr>
          <a:xfrm>
            <a:off x="7079432" y="1565402"/>
            <a:ext cx="1852327" cy="161583"/>
          </a:xfrm>
          <a:prstGeom prst="rect">
            <a:avLst/>
          </a:prstGeom>
          <a:noFill/>
        </p:spPr>
        <p:txBody>
          <a:bodyPr wrap="square" lIns="0" tIns="0" rIns="0" bIns="0" rtlCol="0">
            <a:spAutoFit/>
          </a:body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05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7079432" y="2020685"/>
            <a:ext cx="4831353" cy="436017"/>
          </a:xfrm>
          <a:prstGeom prst="rect">
            <a:avLst/>
          </a:prstGeom>
          <a:noFill/>
        </p:spPr>
        <p:txBody>
          <a:bodyPr wrap="square" lIns="0" tIns="0" rIns="0" bIns="0" rtlCol="0">
            <a:spAutoFit/>
          </a:bodyPr>
          <a:lstStyle/>
          <a:p>
            <a:pPr>
              <a:lnSpc>
                <a:spcPts val="1735"/>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0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946686" y="1650736"/>
            <a:ext cx="638169" cy="246221"/>
          </a:xfrm>
          <a:prstGeom prst="rect">
            <a:avLst/>
          </a:prstGeom>
          <a:noFill/>
        </p:spPr>
        <p:txBody>
          <a:bodyPr wrap="square" lIns="0" tIns="0" rIns="0" bIns="0" rtlCol="0">
            <a:spAutoFit/>
          </a:bodyPr>
          <a:lstStyle/>
          <a:p>
            <a:pPr algn="ct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01</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8065653" y="3765270"/>
            <a:ext cx="638169" cy="246221"/>
          </a:xfrm>
          <a:prstGeom prst="rect">
            <a:avLst/>
          </a:prstGeom>
          <a:noFill/>
        </p:spPr>
        <p:txBody>
          <a:bodyPr wrap="square" lIns="0" tIns="0" rIns="0" bIns="0" rtlCol="0">
            <a:spAutoFit/>
          </a:bodyPr>
          <a:lstStyle/>
          <a:p>
            <a:pPr algn="ct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02</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9155181" y="3437287"/>
            <a:ext cx="1852327" cy="161583"/>
          </a:xfrm>
          <a:prstGeom prst="rect">
            <a:avLst/>
          </a:prstGeom>
          <a:noFill/>
        </p:spPr>
        <p:txBody>
          <a:bodyPr wrap="square" lIns="0" tIns="0" rIns="0" bIns="0" rtlCol="0">
            <a:spAutoFit/>
          </a:body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05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9161522" y="3933380"/>
            <a:ext cx="2319646" cy="1090042"/>
          </a:xfrm>
          <a:prstGeom prst="rect">
            <a:avLst/>
          </a:prstGeom>
          <a:noFill/>
        </p:spPr>
        <p:txBody>
          <a:bodyPr wrap="square" lIns="0" tIns="0" rIns="0" bIns="0" rtlCol="0">
            <a:spAutoFit/>
          </a:bodyPr>
          <a:lstStyle/>
          <a:p>
            <a:pPr algn="just">
              <a:lnSpc>
                <a:spcPts val="1735"/>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0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946686" y="5791982"/>
            <a:ext cx="638169" cy="246221"/>
          </a:xfrm>
          <a:prstGeom prst="rect">
            <a:avLst/>
          </a:prstGeom>
          <a:noFill/>
        </p:spPr>
        <p:txBody>
          <a:bodyPr wrap="square" lIns="0" tIns="0" rIns="0" bIns="0" rtlCol="0">
            <a:spAutoFit/>
          </a:bodyPr>
          <a:lstStyle/>
          <a:p>
            <a:pPr algn="ct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03</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884807" y="3765270"/>
            <a:ext cx="638169" cy="246221"/>
          </a:xfrm>
          <a:prstGeom prst="rect">
            <a:avLst/>
          </a:prstGeom>
          <a:noFill/>
        </p:spPr>
        <p:txBody>
          <a:bodyPr wrap="square" lIns="0" tIns="0" rIns="0" bIns="0" rtlCol="0">
            <a:spAutoFit/>
          </a:bodyPr>
          <a:lstStyle/>
          <a:p>
            <a:pPr algn="ct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04</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6932144" y="1565401"/>
            <a:ext cx="0" cy="11228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7" idx="3"/>
          </p:cNvCxnSpPr>
          <p:nvPr/>
        </p:nvCxnSpPr>
        <p:spPr>
          <a:xfrm>
            <a:off x="6584855" y="1773847"/>
            <a:ext cx="352903" cy="123167"/>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033817" y="3437287"/>
            <a:ext cx="0" cy="16077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686527" y="3982221"/>
            <a:ext cx="352903" cy="0"/>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38372" y="5419896"/>
            <a:ext cx="0" cy="10634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5538372" y="6038261"/>
            <a:ext cx="352903" cy="0"/>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49459" y="5360979"/>
            <a:ext cx="1852327" cy="161583"/>
          </a:xfrm>
          <a:prstGeom prst="rect">
            <a:avLst/>
          </a:prstGeom>
          <a:noFill/>
        </p:spPr>
        <p:txBody>
          <a:bodyPr wrap="square" lIns="0" tIns="0" rIns="0" bIns="0" rtlCol="0">
            <a:spAutoFit/>
          </a:bodyPr>
          <a:lstStyle/>
          <a:p>
            <a:pPr algn="r"/>
            <a:r>
              <a:rPr lang="zh-CN" altLang="en-US" sz="105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05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33186" y="5816262"/>
            <a:ext cx="4871317" cy="436017"/>
          </a:xfrm>
          <a:prstGeom prst="rect">
            <a:avLst/>
          </a:prstGeom>
          <a:noFill/>
        </p:spPr>
        <p:txBody>
          <a:bodyPr wrap="square" lIns="0" tIns="0" rIns="0" bIns="0" rtlCol="0">
            <a:spAutoFit/>
          </a:bodyPr>
          <a:lstStyle/>
          <a:p>
            <a:pPr>
              <a:lnSpc>
                <a:spcPts val="1735"/>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0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3497179" y="2816898"/>
            <a:ext cx="0" cy="16077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3497179" y="3982221"/>
            <a:ext cx="352903" cy="0"/>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96558" y="2797143"/>
            <a:ext cx="1852327" cy="161583"/>
          </a:xfrm>
          <a:prstGeom prst="rect">
            <a:avLst/>
          </a:prstGeom>
          <a:noFill/>
        </p:spPr>
        <p:txBody>
          <a:bodyPr wrap="square" lIns="0" tIns="0" rIns="0" bIns="0" rtlCol="0">
            <a:spAutoFit/>
          </a:bodyPr>
          <a:lstStyle/>
          <a:p>
            <a:pPr algn="r"/>
            <a:r>
              <a:rPr lang="zh-CN" altLang="en-US" sz="1050" b="1"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zh-CN" altLang="en-US" sz="105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909838" y="3293236"/>
            <a:ext cx="2578441" cy="872034"/>
          </a:xfrm>
          <a:prstGeom prst="rect">
            <a:avLst/>
          </a:prstGeom>
          <a:noFill/>
        </p:spPr>
        <p:txBody>
          <a:bodyPr wrap="square" lIns="0" tIns="0" rIns="0" bIns="0" rtlCol="0">
            <a:spAutoFit/>
          </a:bodyPr>
          <a:lstStyle/>
          <a:p>
            <a:pPr>
              <a:lnSpc>
                <a:spcPts val="1735"/>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0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5167364" y="2912744"/>
            <a:ext cx="2196813" cy="2197607"/>
          </a:xfrm>
          <a:prstGeom prst="ellipse">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50">
              <a:latin typeface="微软雅黑" panose="020B0503020204020204" pitchFamily="34" charset="-122"/>
              <a:ea typeface="微软雅黑" panose="020B0503020204020204" pitchFamily="34" charset="-122"/>
            </a:endParaRPr>
          </a:p>
        </p:txBody>
      </p:sp>
      <p:sp>
        <p:nvSpPr>
          <p:cNvPr id="36" name="TextBox 35"/>
          <p:cNvSpPr txBox="1"/>
          <p:nvPr/>
        </p:nvSpPr>
        <p:spPr>
          <a:xfrm>
            <a:off x="5463526" y="3671123"/>
            <a:ext cx="1597228" cy="430883"/>
          </a:xfrm>
          <a:prstGeom prst="rect">
            <a:avLst/>
          </a:prstGeom>
          <a:noFill/>
        </p:spPr>
        <p:txBody>
          <a:bodyPr wrap="square" lIns="121917" tIns="60958" rIns="121917" bIns="60958"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总体目标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strVal val="(6*min(max(#ppt_w*#ppt_h,.3),1)-7.4)/-.7*#ppt_w"/>
                                          </p:val>
                                        </p:tav>
                                        <p:tav tm="100000">
                                          <p:val>
                                            <p:strVal val="#ppt_w"/>
                                          </p:val>
                                        </p:tav>
                                      </p:tavLst>
                                    </p:anim>
                                    <p:anim calcmode="lin" valueType="num">
                                      <p:cBhvr>
                                        <p:cTn id="12" dur="500" fill="hold"/>
                                        <p:tgtEl>
                                          <p:spTgt spid="35"/>
                                        </p:tgtEl>
                                        <p:attrNameLst>
                                          <p:attrName>ppt_h</p:attrName>
                                        </p:attrNameLst>
                                      </p:cBhvr>
                                      <p:tavLst>
                                        <p:tav tm="0">
                                          <p:val>
                                            <p:strVal val="(6*min(max(#ppt_w*#ppt_h,.3),1)-7.4)/-.7*#ppt_h"/>
                                          </p:val>
                                        </p:tav>
                                        <p:tav tm="100000">
                                          <p:val>
                                            <p:strVal val="#ppt_h"/>
                                          </p:val>
                                        </p:tav>
                                      </p:tavLst>
                                    </p:anim>
                                    <p:anim calcmode="lin" valueType="num">
                                      <p:cBhvr>
                                        <p:cTn id="13" dur="500" fill="hold"/>
                                        <p:tgtEl>
                                          <p:spTgt spid="35"/>
                                        </p:tgtEl>
                                        <p:attrNameLst>
                                          <p:attrName>ppt_x</p:attrName>
                                        </p:attrNameLst>
                                      </p:cBhvr>
                                      <p:tavLst>
                                        <p:tav tm="0">
                                          <p:val>
                                            <p:fltVal val="0.5"/>
                                          </p:val>
                                        </p:tav>
                                        <p:tav tm="100000">
                                          <p:val>
                                            <p:strVal val="#ppt_x"/>
                                          </p:val>
                                        </p:tav>
                                      </p:tavLst>
                                    </p:anim>
                                    <p:anim calcmode="lin" valueType="num">
                                      <p:cBhvr>
                                        <p:cTn id="14" dur="500" fill="hold"/>
                                        <p:tgtEl>
                                          <p:spTgt spid="35"/>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strVal val="(6*min(max(#ppt_w*#ppt_h,.3),1)-7.4)/-.7*#ppt_w"/>
                                          </p:val>
                                        </p:tav>
                                        <p:tav tm="100000">
                                          <p:val>
                                            <p:strVal val="#ppt_w"/>
                                          </p:val>
                                        </p:tav>
                                      </p:tavLst>
                                    </p:anim>
                                    <p:anim calcmode="lin" valueType="num">
                                      <p:cBhvr>
                                        <p:cTn id="18" dur="500" fill="hold"/>
                                        <p:tgtEl>
                                          <p:spTgt spid="36"/>
                                        </p:tgtEl>
                                        <p:attrNameLst>
                                          <p:attrName>ppt_h</p:attrName>
                                        </p:attrNameLst>
                                      </p:cBhvr>
                                      <p:tavLst>
                                        <p:tav tm="0">
                                          <p:val>
                                            <p:strVal val="(6*min(max(#ppt_w*#ppt_h,.3),1)-7.4)/-.7*#ppt_h"/>
                                          </p:val>
                                        </p:tav>
                                        <p:tav tm="100000">
                                          <p:val>
                                            <p:strVal val="#ppt_h"/>
                                          </p:val>
                                        </p:tav>
                                      </p:tavLst>
                                    </p:anim>
                                    <p:anim calcmode="lin" valueType="num">
                                      <p:cBhvr>
                                        <p:cTn id="19" dur="500" fill="hold"/>
                                        <p:tgtEl>
                                          <p:spTgt spid="36"/>
                                        </p:tgtEl>
                                        <p:attrNameLst>
                                          <p:attrName>ppt_x</p:attrName>
                                        </p:attrNameLst>
                                      </p:cBhvr>
                                      <p:tavLst>
                                        <p:tav tm="0">
                                          <p:val>
                                            <p:fltVal val="0.5"/>
                                          </p:val>
                                        </p:tav>
                                        <p:tav tm="100000">
                                          <p:val>
                                            <p:strVal val="#ppt_x"/>
                                          </p:val>
                                        </p:tav>
                                      </p:tavLst>
                                    </p:anim>
                                    <p:anim calcmode="lin" valueType="num">
                                      <p:cBhvr>
                                        <p:cTn id="20" dur="500" fill="hold"/>
                                        <p:tgtEl>
                                          <p:spTgt spid="36"/>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1500"/>
                            </p:stCondLst>
                            <p:childTnLst>
                              <p:par>
                                <p:cTn id="26" presetID="53" presetClass="entr" presetSubtype="52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anim calcmode="lin" valueType="num">
                                      <p:cBhvr>
                                        <p:cTn id="38" dur="500" fill="hold"/>
                                        <p:tgtEl>
                                          <p:spTgt spid="7"/>
                                        </p:tgtEl>
                                        <p:attrNameLst>
                                          <p:attrName>ppt_x</p:attrName>
                                        </p:attrNameLst>
                                      </p:cBhvr>
                                      <p:tavLst>
                                        <p:tav tm="0">
                                          <p:val>
                                            <p:fltVal val="0.5"/>
                                          </p:val>
                                        </p:tav>
                                        <p:tav tm="100000">
                                          <p:val>
                                            <p:strVal val="#ppt_x"/>
                                          </p:val>
                                        </p:tav>
                                      </p:tavLst>
                                    </p:anim>
                                    <p:anim calcmode="lin" valueType="num">
                                      <p:cBhvr>
                                        <p:cTn id="39" dur="500" fill="hold"/>
                                        <p:tgtEl>
                                          <p:spTgt spid="7"/>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anim calcmode="lin" valueType="num">
                                      <p:cBhvr>
                                        <p:cTn id="45" dur="500" fill="hold"/>
                                        <p:tgtEl>
                                          <p:spTgt spid="14"/>
                                        </p:tgtEl>
                                        <p:attrNameLst>
                                          <p:attrName>ppt_x</p:attrName>
                                        </p:attrNameLst>
                                      </p:cBhvr>
                                      <p:tavLst>
                                        <p:tav tm="0">
                                          <p:val>
                                            <p:fltVal val="0.5"/>
                                          </p:val>
                                        </p:tav>
                                        <p:tav tm="100000">
                                          <p:val>
                                            <p:strVal val="#ppt_x"/>
                                          </p:val>
                                        </p:tav>
                                      </p:tavLst>
                                    </p:anim>
                                    <p:anim calcmode="lin" valueType="num">
                                      <p:cBhvr>
                                        <p:cTn id="46" dur="500" fill="hold"/>
                                        <p:tgtEl>
                                          <p:spTgt spid="14"/>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anim calcmode="lin" valueType="num">
                                      <p:cBhvr>
                                        <p:cTn id="52" dur="500" fill="hold"/>
                                        <p:tgtEl>
                                          <p:spTgt spid="9"/>
                                        </p:tgtEl>
                                        <p:attrNameLst>
                                          <p:attrName>ppt_x</p:attrName>
                                        </p:attrNameLst>
                                      </p:cBhvr>
                                      <p:tavLst>
                                        <p:tav tm="0">
                                          <p:val>
                                            <p:fltVal val="0.5"/>
                                          </p:val>
                                        </p:tav>
                                        <p:tav tm="100000">
                                          <p:val>
                                            <p:strVal val="#ppt_x"/>
                                          </p:val>
                                        </p:tav>
                                      </p:tavLst>
                                    </p:anim>
                                    <p:anim calcmode="lin" valueType="num">
                                      <p:cBhvr>
                                        <p:cTn id="53" dur="500" fill="hold"/>
                                        <p:tgtEl>
                                          <p:spTgt spid="9"/>
                                        </p:tgtEl>
                                        <p:attrNameLst>
                                          <p:attrName>ppt_y</p:attrName>
                                        </p:attrNameLst>
                                      </p:cBhvr>
                                      <p:tavLst>
                                        <p:tav tm="0">
                                          <p:val>
                                            <p:fltVal val="0.5"/>
                                          </p:val>
                                        </p:tav>
                                        <p:tav tm="100000">
                                          <p:val>
                                            <p:strVal val="#ppt_y"/>
                                          </p:val>
                                        </p:tav>
                                      </p:tavLst>
                                    </p:anim>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2500"/>
                            </p:stCondLst>
                            <p:childTnLst>
                              <p:par>
                                <p:cTn id="59" presetID="16" presetClass="entr" presetSubtype="42"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outHorizontal)">
                                      <p:cBhvr>
                                        <p:cTn id="61" dur="500"/>
                                        <p:tgtEl>
                                          <p:spTgt spid="23"/>
                                        </p:tgtEl>
                                      </p:cBhvr>
                                    </p:animEffect>
                                  </p:childTnLst>
                                </p:cTn>
                              </p:par>
                            </p:childTnLst>
                          </p:cTn>
                        </p:par>
                        <p:par>
                          <p:cTn id="62" fill="hold">
                            <p:stCondLst>
                              <p:cond delay="3000"/>
                            </p:stCondLst>
                            <p:childTnLst>
                              <p:par>
                                <p:cTn id="63" presetID="22" presetClass="entr" presetSubtype="2" fill="hold"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right)">
                                      <p:cBhvr>
                                        <p:cTn id="65" dur="500"/>
                                        <p:tgtEl>
                                          <p:spTgt spid="2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4000"/>
                            </p:stCondLst>
                            <p:childTnLst>
                              <p:par>
                                <p:cTn id="77" presetID="16" presetClass="entr" presetSubtype="42"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outHorizontal)">
                                      <p:cBhvr>
                                        <p:cTn id="79" dur="500"/>
                                        <p:tgtEl>
                                          <p:spTgt spid="25"/>
                                        </p:tgtEl>
                                      </p:cBhvr>
                                    </p:animEffect>
                                  </p:childTnLst>
                                </p:cTn>
                              </p:par>
                            </p:childTnLst>
                          </p:cTn>
                        </p:par>
                        <p:par>
                          <p:cTn id="80" fill="hold">
                            <p:stCondLst>
                              <p:cond delay="4500"/>
                            </p:stCondLst>
                            <p:childTnLst>
                              <p:par>
                                <p:cTn id="81" presetID="22" presetClass="entr" presetSubtype="2" fill="hold"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right)">
                                      <p:cBhvr>
                                        <p:cTn id="83" dur="500"/>
                                        <p:tgtEl>
                                          <p:spTgt spid="2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left)">
                                      <p:cBhvr>
                                        <p:cTn id="86" dur="500"/>
                                        <p:tgtEl>
                                          <p:spTgt spid="19"/>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left)">
                                      <p:cBhvr>
                                        <p:cTn id="89" dur="500"/>
                                        <p:tgtEl>
                                          <p:spTgt spid="20"/>
                                        </p:tgtEl>
                                      </p:cBhvr>
                                    </p:animEffect>
                                  </p:childTnLst>
                                </p:cTn>
                              </p:par>
                            </p:childTnLst>
                          </p:cTn>
                        </p:par>
                        <p:par>
                          <p:cTn id="90" fill="hold">
                            <p:stCondLst>
                              <p:cond delay="5000"/>
                            </p:stCondLst>
                            <p:childTnLst>
                              <p:par>
                                <p:cTn id="91" presetID="10" presetClass="entr" presetSubtype="0"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childTnLst>
                          </p:cTn>
                        </p:par>
                        <p:par>
                          <p:cTn id="94" fill="hold">
                            <p:stCondLst>
                              <p:cond delay="5500"/>
                            </p:stCondLst>
                            <p:childTnLst>
                              <p:par>
                                <p:cTn id="95" presetID="16" presetClass="entr" presetSubtype="42"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outHorizontal)">
                                      <p:cBhvr>
                                        <p:cTn id="97" dur="500"/>
                                        <p:tgtEl>
                                          <p:spTgt spid="27"/>
                                        </p:tgtEl>
                                      </p:cBhvr>
                                    </p:animEffect>
                                  </p:childTnLst>
                                </p:cTn>
                              </p:par>
                            </p:childTnLst>
                          </p:cTn>
                        </p:par>
                        <p:par>
                          <p:cTn id="98" fill="hold">
                            <p:stCondLst>
                              <p:cond delay="6000"/>
                            </p:stCondLst>
                            <p:childTnLst>
                              <p:par>
                                <p:cTn id="99" presetID="22" presetClass="entr" presetSubtype="8" fill="hold"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left)">
                                      <p:cBhvr>
                                        <p:cTn id="101" dur="500"/>
                                        <p:tgtEl>
                                          <p:spTgt spid="28"/>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right)">
                                      <p:cBhvr>
                                        <p:cTn id="104" dur="500"/>
                                        <p:tgtEl>
                                          <p:spTgt spid="29"/>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right)">
                                      <p:cBhvr>
                                        <p:cTn id="107" dur="500"/>
                                        <p:tgtEl>
                                          <p:spTgt spid="30"/>
                                        </p:tgtEl>
                                      </p:cBhvr>
                                    </p:animEffect>
                                  </p:childTnLst>
                                </p:cTn>
                              </p:par>
                            </p:childTnLst>
                          </p:cTn>
                        </p:par>
                        <p:par>
                          <p:cTn id="108" fill="hold">
                            <p:stCondLst>
                              <p:cond delay="6500"/>
                            </p:stCondLst>
                            <p:childTnLst>
                              <p:par>
                                <p:cTn id="109" presetID="10" presetClass="entr" presetSubtype="0" fill="hold" grpId="0" nodeType="after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childTnLst>
                          </p:cTn>
                        </p:par>
                        <p:par>
                          <p:cTn id="112" fill="hold">
                            <p:stCondLst>
                              <p:cond delay="7000"/>
                            </p:stCondLst>
                            <p:childTnLst>
                              <p:par>
                                <p:cTn id="113" presetID="16" presetClass="entr" presetSubtype="42" fill="hold" nodeType="after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barn(outHorizontal)">
                                      <p:cBhvr>
                                        <p:cTn id="115" dur="500"/>
                                        <p:tgtEl>
                                          <p:spTgt spid="31"/>
                                        </p:tgtEl>
                                      </p:cBhvr>
                                    </p:animEffect>
                                  </p:childTnLst>
                                </p:cTn>
                              </p:par>
                            </p:childTnLst>
                          </p:cTn>
                        </p:par>
                        <p:par>
                          <p:cTn id="116" fill="hold">
                            <p:stCondLst>
                              <p:cond delay="7500"/>
                            </p:stCondLst>
                            <p:childTnLst>
                              <p:par>
                                <p:cTn id="117" presetID="22" presetClass="entr" presetSubtype="8" fill="hold"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left)">
                                      <p:cBhvr>
                                        <p:cTn id="119" dur="500"/>
                                        <p:tgtEl>
                                          <p:spTgt spid="32"/>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right)">
                                      <p:cBhvr>
                                        <p:cTn id="122" dur="500"/>
                                        <p:tgtEl>
                                          <p:spTgt spid="33"/>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wipe(right)">
                                      <p:cBhvr>
                                        <p:cTn id="1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P spid="20" grpId="0"/>
      <p:bldP spid="21" grpId="0"/>
      <p:bldP spid="22" grpId="0"/>
      <p:bldP spid="29" grpId="0"/>
      <p:bldP spid="30" grpId="0"/>
      <p:bldP spid="33" grpId="0"/>
      <p:bldP spid="34" grpId="0"/>
      <p:bldP spid="35"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成功项目展示</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2088346" y="1917833"/>
            <a:ext cx="8173254" cy="3813046"/>
            <a:chOff x="1423027" y="1840177"/>
            <a:chExt cx="9750637" cy="4548938"/>
          </a:xfrm>
        </p:grpSpPr>
        <p:sp>
          <p:nvSpPr>
            <p:cNvPr id="7" name="矩形 21"/>
            <p:cNvSpPr/>
            <p:nvPr/>
          </p:nvSpPr>
          <p:spPr>
            <a:xfrm>
              <a:off x="3762939" y="2035990"/>
              <a:ext cx="7410725" cy="1250809"/>
            </a:xfrm>
            <a:custGeom>
              <a:avLst/>
              <a:gdLst/>
              <a:ahLst/>
              <a:cxnLst/>
              <a:rect l="l" t="t" r="r" b="b"/>
              <a:pathLst>
                <a:path w="7085181" h="1244248">
                  <a:moveTo>
                    <a:pt x="333395" y="0"/>
                  </a:moveTo>
                  <a:lnTo>
                    <a:pt x="7085181" y="0"/>
                  </a:lnTo>
                  <a:lnTo>
                    <a:pt x="6751786" y="1244248"/>
                  </a:lnTo>
                  <a:lnTo>
                    <a:pt x="0" y="1244248"/>
                  </a:lnTo>
                  <a:close/>
                </a:path>
              </a:pathLst>
            </a:custGeom>
            <a:solidFill>
              <a:srgbClr val="B2B2B2">
                <a:lumMod val="60000"/>
                <a:lumOff val="40000"/>
              </a:srgb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9" name="矩形 3"/>
            <p:cNvSpPr/>
            <p:nvPr/>
          </p:nvSpPr>
          <p:spPr>
            <a:xfrm>
              <a:off x="1423027" y="1840177"/>
              <a:ext cx="2782369" cy="1664916"/>
            </a:xfrm>
            <a:custGeom>
              <a:avLst/>
              <a:gdLst/>
              <a:ahLst/>
              <a:cxnLst/>
              <a:rect l="l" t="t" r="r" b="b"/>
              <a:pathLst>
                <a:path w="2660146" h="1656184">
                  <a:moveTo>
                    <a:pt x="443774" y="0"/>
                  </a:moveTo>
                  <a:lnTo>
                    <a:pt x="2660146" y="0"/>
                  </a:lnTo>
                  <a:lnTo>
                    <a:pt x="2216373" y="1656184"/>
                  </a:lnTo>
                  <a:lnTo>
                    <a:pt x="0" y="1656184"/>
                  </a:lnTo>
                  <a:close/>
                </a:path>
              </a:pathLst>
            </a:custGeom>
            <a:solidFill>
              <a:schemeClr val="bg2">
                <a:lumMod val="25000"/>
              </a:scheme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0" name="矩形 21"/>
            <p:cNvSpPr/>
            <p:nvPr/>
          </p:nvSpPr>
          <p:spPr>
            <a:xfrm>
              <a:off x="1423027" y="3497719"/>
              <a:ext cx="7410725" cy="1250809"/>
            </a:xfrm>
            <a:custGeom>
              <a:avLst/>
              <a:gdLst/>
              <a:ahLst/>
              <a:cxnLst/>
              <a:rect l="l" t="t" r="r" b="b"/>
              <a:pathLst>
                <a:path w="7085181" h="1244248">
                  <a:moveTo>
                    <a:pt x="333395" y="0"/>
                  </a:moveTo>
                  <a:lnTo>
                    <a:pt x="7085181" y="0"/>
                  </a:lnTo>
                  <a:lnTo>
                    <a:pt x="6751786" y="1244248"/>
                  </a:lnTo>
                  <a:lnTo>
                    <a:pt x="0" y="1244248"/>
                  </a:lnTo>
                  <a:close/>
                </a:path>
              </a:pathLst>
            </a:custGeom>
            <a:solidFill>
              <a:srgbClr val="B2B2B2">
                <a:lumMod val="60000"/>
                <a:lumOff val="40000"/>
              </a:srgb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4" name="矩形 3"/>
            <p:cNvSpPr/>
            <p:nvPr/>
          </p:nvSpPr>
          <p:spPr>
            <a:xfrm>
              <a:off x="8329728" y="3200317"/>
              <a:ext cx="2782369" cy="1719695"/>
            </a:xfrm>
            <a:custGeom>
              <a:avLst/>
              <a:gdLst/>
              <a:ahLst/>
              <a:cxnLst/>
              <a:rect l="l" t="t" r="r" b="b"/>
              <a:pathLst>
                <a:path w="2660146" h="1656184">
                  <a:moveTo>
                    <a:pt x="443774" y="0"/>
                  </a:moveTo>
                  <a:lnTo>
                    <a:pt x="2660146" y="0"/>
                  </a:lnTo>
                  <a:lnTo>
                    <a:pt x="2216373" y="1656184"/>
                  </a:lnTo>
                  <a:lnTo>
                    <a:pt x="0" y="1656184"/>
                  </a:lnTo>
                  <a:close/>
                </a:path>
              </a:pathLst>
            </a:custGeom>
            <a:solidFill>
              <a:srgbClr val="C24948"/>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dirty="0">
                <a:solidFill>
                  <a:sysClr val="window" lastClr="FFFFFF"/>
                </a:solidFill>
                <a:latin typeface="Calibri" panose="020F0502020204030204"/>
                <a:ea typeface="宋体" panose="02010600030101010101" pitchFamily="2" charset="-122"/>
              </a:endParaRPr>
            </a:p>
          </p:txBody>
        </p:sp>
        <p:sp>
          <p:nvSpPr>
            <p:cNvPr id="15" name="矩形 21"/>
            <p:cNvSpPr/>
            <p:nvPr/>
          </p:nvSpPr>
          <p:spPr>
            <a:xfrm>
              <a:off x="3762939" y="4920012"/>
              <a:ext cx="7410725" cy="1250809"/>
            </a:xfrm>
            <a:custGeom>
              <a:avLst/>
              <a:gdLst/>
              <a:ahLst/>
              <a:cxnLst/>
              <a:rect l="l" t="t" r="r" b="b"/>
              <a:pathLst>
                <a:path w="7085181" h="1244248">
                  <a:moveTo>
                    <a:pt x="333395" y="0"/>
                  </a:moveTo>
                  <a:lnTo>
                    <a:pt x="7085181" y="0"/>
                  </a:lnTo>
                  <a:lnTo>
                    <a:pt x="6751786" y="1244248"/>
                  </a:lnTo>
                  <a:lnTo>
                    <a:pt x="0" y="1244248"/>
                  </a:lnTo>
                  <a:close/>
                </a:path>
              </a:pathLst>
            </a:custGeom>
            <a:solidFill>
              <a:srgbClr val="B2B2B2">
                <a:lumMod val="60000"/>
                <a:lumOff val="40000"/>
              </a:srgb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6" name="矩形 3"/>
            <p:cNvSpPr/>
            <p:nvPr/>
          </p:nvSpPr>
          <p:spPr>
            <a:xfrm>
              <a:off x="1423027" y="4724199"/>
              <a:ext cx="2782369" cy="1664916"/>
            </a:xfrm>
            <a:custGeom>
              <a:avLst/>
              <a:gdLst/>
              <a:ahLst/>
              <a:cxnLst/>
              <a:rect l="l" t="t" r="r" b="b"/>
              <a:pathLst>
                <a:path w="2660146" h="1656184">
                  <a:moveTo>
                    <a:pt x="443774" y="0"/>
                  </a:moveTo>
                  <a:lnTo>
                    <a:pt x="2660146" y="0"/>
                  </a:lnTo>
                  <a:lnTo>
                    <a:pt x="2216373" y="1656184"/>
                  </a:lnTo>
                  <a:lnTo>
                    <a:pt x="0" y="1656184"/>
                  </a:lnTo>
                  <a:close/>
                </a:path>
              </a:pathLst>
            </a:custGeom>
            <a:solidFill>
              <a:schemeClr val="bg2">
                <a:lumMod val="25000"/>
              </a:scheme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7" name="TextBox 10"/>
            <p:cNvSpPr txBox="1"/>
            <p:nvPr/>
          </p:nvSpPr>
          <p:spPr>
            <a:xfrm>
              <a:off x="2169889" y="2240961"/>
              <a:ext cx="1365574" cy="677078"/>
            </a:xfrm>
            <a:prstGeom prst="rect">
              <a:avLst/>
            </a:prstGeom>
            <a:noFill/>
          </p:spPr>
          <p:txBody>
            <a:bodyPr wrap="square" lIns="121890" tIns="60945" rIns="121890" bIns="60945" rtlCol="0">
              <a:spAutoFit/>
            </a:bodyPr>
            <a:lstStyle/>
            <a:p>
              <a:pPr fontAlgn="auto">
                <a:spcBef>
                  <a:spcPts val="0"/>
                </a:spcBef>
                <a:spcAft>
                  <a:spcPts val="0"/>
                </a:spcAft>
                <a:defRPr/>
              </a:pPr>
              <a:r>
                <a:rPr lang="zh-CN" altLang="en-US" kern="0" dirty="0">
                  <a:solidFill>
                    <a:sysClr val="window" lastClr="FFFFFF"/>
                  </a:solidFill>
                  <a:latin typeface="微软雅黑" panose="020B0503020204020204" pitchFamily="34" charset="-122"/>
                  <a:ea typeface="微软雅黑" panose="020B0503020204020204" pitchFamily="34" charset="-122"/>
                </a:rPr>
                <a:t>添加文字内容</a:t>
              </a:r>
              <a:endParaRPr lang="zh-CN" altLang="en-US" kern="0" dirty="0">
                <a:solidFill>
                  <a:sysClr val="window" lastClr="FFFFFF"/>
                </a:solidFill>
                <a:latin typeface="微软雅黑" panose="020B0503020204020204" pitchFamily="34" charset="-122"/>
                <a:ea typeface="微软雅黑" panose="020B0503020204020204" pitchFamily="34" charset="-122"/>
              </a:endParaRPr>
            </a:p>
          </p:txBody>
        </p:sp>
        <p:sp>
          <p:nvSpPr>
            <p:cNvPr id="18" name="TextBox 11"/>
            <p:cNvSpPr txBox="1"/>
            <p:nvPr/>
          </p:nvSpPr>
          <p:spPr>
            <a:xfrm>
              <a:off x="9076590" y="3700578"/>
              <a:ext cx="1365574" cy="677078"/>
            </a:xfrm>
            <a:prstGeom prst="rect">
              <a:avLst/>
            </a:prstGeom>
            <a:noFill/>
          </p:spPr>
          <p:txBody>
            <a:bodyPr wrap="square" lIns="121890" tIns="60945" rIns="121890" bIns="60945" rtlCol="0">
              <a:spAutoFit/>
            </a:bodyPr>
            <a:lstStyle/>
            <a:p>
              <a:pPr fontAlgn="auto">
                <a:spcBef>
                  <a:spcPts val="0"/>
                </a:spcBef>
                <a:spcAft>
                  <a:spcPts val="0"/>
                </a:spcAft>
                <a:defRPr/>
              </a:pPr>
              <a:r>
                <a:rPr lang="zh-CN" altLang="en-US" kern="0" dirty="0">
                  <a:solidFill>
                    <a:sysClr val="window" lastClr="FFFFFF"/>
                  </a:solidFill>
                  <a:latin typeface="微软雅黑" panose="020B0503020204020204" pitchFamily="34" charset="-122"/>
                  <a:ea typeface="微软雅黑" panose="020B0503020204020204" pitchFamily="34" charset="-122"/>
                </a:rPr>
                <a:t>添加文字内容</a:t>
              </a:r>
              <a:endParaRPr lang="zh-CN" altLang="en-US" kern="0" dirty="0">
                <a:solidFill>
                  <a:sysClr val="window" lastClr="FFFFFF"/>
                </a:solidFill>
                <a:latin typeface="微软雅黑" panose="020B0503020204020204" pitchFamily="34" charset="-122"/>
                <a:ea typeface="微软雅黑" panose="020B0503020204020204" pitchFamily="34" charset="-122"/>
              </a:endParaRPr>
            </a:p>
          </p:txBody>
        </p:sp>
        <p:sp>
          <p:nvSpPr>
            <p:cNvPr id="19" name="TextBox 12"/>
            <p:cNvSpPr txBox="1"/>
            <p:nvPr/>
          </p:nvSpPr>
          <p:spPr>
            <a:xfrm>
              <a:off x="2169889" y="5122868"/>
              <a:ext cx="1365574" cy="807749"/>
            </a:xfrm>
            <a:prstGeom prst="rect">
              <a:avLst/>
            </a:prstGeom>
            <a:noFill/>
          </p:spPr>
          <p:txBody>
            <a:bodyPr wrap="square" lIns="121890" tIns="60945" rIns="121890" bIns="60945" rtlCol="0">
              <a:spAutoFit/>
            </a:bodyPr>
            <a:lstStyle/>
            <a:p>
              <a:pPr lvl="0">
                <a:defRPr/>
              </a:pPr>
              <a:r>
                <a:rPr lang="zh-CN" altLang="en-US" kern="0" dirty="0">
                  <a:solidFill>
                    <a:sysClr val="window" lastClr="FFFFFF"/>
                  </a:solidFill>
                  <a:latin typeface="微软雅黑" panose="020B0503020204020204" pitchFamily="34" charset="-122"/>
                  <a:ea typeface="微软雅黑" panose="020B0503020204020204" pitchFamily="34" charset="-122"/>
                </a:rPr>
                <a:t>添加文字内容</a:t>
              </a:r>
              <a:endParaRPr lang="zh-CN" altLang="en-US" kern="0" dirty="0">
                <a:solidFill>
                  <a:sysClr val="window" lastClr="FFFFFF"/>
                </a:solidFill>
                <a:latin typeface="微软雅黑" panose="020B0503020204020204" pitchFamily="34" charset="-122"/>
                <a:ea typeface="微软雅黑" panose="020B0503020204020204" pitchFamily="34" charset="-122"/>
              </a:endParaRPr>
            </a:p>
          </p:txBody>
        </p:sp>
        <p:sp>
          <p:nvSpPr>
            <p:cNvPr id="20" name="TextBox 13"/>
            <p:cNvSpPr txBox="1"/>
            <p:nvPr/>
          </p:nvSpPr>
          <p:spPr>
            <a:xfrm>
              <a:off x="4886032" y="2179192"/>
              <a:ext cx="5280220" cy="890603"/>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300" b="0" kern="0" dirty="0">
                  <a:solidFill>
                    <a:schemeClr val="bg1">
                      <a:lumMod val="50000"/>
                    </a:schemeClr>
                  </a:solidFill>
                  <a:latin typeface="微软雅黑" panose="020B0503020204020204" pitchFamily="34" charset="-122"/>
                  <a:ea typeface="微软雅黑" panose="020B0503020204020204" pitchFamily="34" charset="-122"/>
                </a:rPr>
                <a:t>详写内容</a:t>
              </a:r>
              <a:r>
                <a:rPr lang="en-US" altLang="zh-CN" sz="1300" b="0" kern="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a:p>
              <a:pPr defTabSz="1218565" fontAlgn="auto">
                <a:spcBef>
                  <a:spcPts val="0"/>
                </a:spcBef>
                <a:spcAft>
                  <a:spcPts val="0"/>
                </a:spcAft>
                <a:defRPr/>
              </a:pP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a:p>
              <a:pPr defTabSz="1218565" fontAlgn="auto">
                <a:spcBef>
                  <a:spcPts val="0"/>
                </a:spcBef>
                <a:spcAft>
                  <a:spcPts val="0"/>
                </a:spcAft>
                <a:defRPr/>
              </a:pPr>
              <a:r>
                <a:rPr lang="zh-CN" altLang="en-US" sz="1300" b="0" kern="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14"/>
            <p:cNvSpPr txBox="1"/>
            <p:nvPr/>
          </p:nvSpPr>
          <p:spPr>
            <a:xfrm>
              <a:off x="2696435" y="3640919"/>
              <a:ext cx="5280220" cy="890603"/>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300" b="0" kern="0" dirty="0">
                  <a:solidFill>
                    <a:schemeClr val="bg1">
                      <a:lumMod val="50000"/>
                    </a:schemeClr>
                  </a:solidFill>
                  <a:latin typeface="微软雅黑" panose="020B0503020204020204" pitchFamily="34" charset="-122"/>
                  <a:ea typeface="微软雅黑" panose="020B0503020204020204" pitchFamily="34" charset="-122"/>
                </a:rPr>
                <a:t>详写内容</a:t>
              </a:r>
              <a:r>
                <a:rPr lang="en-US" altLang="zh-CN" sz="1300" b="0" kern="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a:p>
              <a:pPr defTabSz="1218565" fontAlgn="auto">
                <a:spcBef>
                  <a:spcPts val="0"/>
                </a:spcBef>
                <a:spcAft>
                  <a:spcPts val="0"/>
                </a:spcAft>
                <a:defRPr/>
              </a:pP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a:p>
              <a:pPr defTabSz="1218565" fontAlgn="auto">
                <a:spcBef>
                  <a:spcPts val="0"/>
                </a:spcBef>
                <a:spcAft>
                  <a:spcPts val="0"/>
                </a:spcAft>
                <a:defRPr/>
              </a:pPr>
              <a:r>
                <a:rPr lang="zh-CN" altLang="en-US" sz="1300" b="0" kern="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15"/>
            <p:cNvSpPr txBox="1"/>
            <p:nvPr/>
          </p:nvSpPr>
          <p:spPr>
            <a:xfrm>
              <a:off x="4999991" y="5063213"/>
              <a:ext cx="5280220" cy="890603"/>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300" b="0" kern="0" dirty="0">
                  <a:solidFill>
                    <a:schemeClr val="bg1">
                      <a:lumMod val="50000"/>
                    </a:schemeClr>
                  </a:solidFill>
                  <a:latin typeface="微软雅黑" panose="020B0503020204020204" pitchFamily="34" charset="-122"/>
                  <a:ea typeface="微软雅黑" panose="020B0503020204020204" pitchFamily="34" charset="-122"/>
                </a:rPr>
                <a:t>详写内容</a:t>
              </a:r>
              <a:r>
                <a:rPr lang="en-US" altLang="zh-CN" sz="1300" b="0" kern="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a:p>
              <a:pPr defTabSz="1218565" fontAlgn="auto">
                <a:spcBef>
                  <a:spcPts val="0"/>
                </a:spcBef>
                <a:spcAft>
                  <a:spcPts val="0"/>
                </a:spcAft>
                <a:defRPr/>
              </a:pP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a:p>
              <a:pPr defTabSz="1218565" fontAlgn="auto">
                <a:spcBef>
                  <a:spcPts val="0"/>
                </a:spcBef>
                <a:spcAft>
                  <a:spcPts val="0"/>
                </a:spcAft>
                <a:defRPr/>
              </a:pPr>
              <a:r>
                <a:rPr lang="zh-CN" altLang="en-US" sz="1300" b="0" kern="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b="0" kern="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成功项目展示</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flipH="1">
            <a:off x="6026264" y="1984926"/>
            <a:ext cx="4824089" cy="3803478"/>
            <a:chOff x="1107884" y="2295546"/>
            <a:chExt cx="4824089" cy="3803478"/>
          </a:xfrm>
        </p:grpSpPr>
        <p:sp>
          <p:nvSpPr>
            <p:cNvPr id="7" name="TextBox 6"/>
            <p:cNvSpPr txBox="1"/>
            <p:nvPr/>
          </p:nvSpPr>
          <p:spPr>
            <a:xfrm>
              <a:off x="3567111" y="2968446"/>
              <a:ext cx="1472634" cy="369322"/>
            </a:xfrm>
            <a:prstGeom prst="rect">
              <a:avLst/>
            </a:prstGeom>
            <a:noFill/>
          </p:spPr>
          <p:txBody>
            <a:bodyPr wrap="square" lIns="91431" tIns="45715" rIns="91431" bIns="45715" rtlCol="0">
              <a:spAutoFit/>
            </a:bodyPr>
            <a:lstStyle/>
            <a:p>
              <a:r>
                <a:rPr lang="zh-CN" altLang="en-US" dirty="0">
                  <a:solidFill>
                    <a:schemeClr val="bg1">
                      <a:lumMod val="65000"/>
                    </a:schemeClr>
                  </a:solidFill>
                  <a:latin typeface="黑体" panose="02010609060101010101" charset="-122"/>
                  <a:ea typeface="黑体" panose="02010609060101010101" charset="-122"/>
                </a:rPr>
                <a:t>添加内容</a:t>
              </a:r>
              <a:endParaRPr lang="zh-CN" altLang="en-US" dirty="0">
                <a:solidFill>
                  <a:schemeClr val="bg1">
                    <a:lumMod val="65000"/>
                  </a:schemeClr>
                </a:solidFill>
                <a:latin typeface="黑体" panose="02010609060101010101" charset="-122"/>
                <a:ea typeface="黑体" panose="02010609060101010101" charset="-122"/>
              </a:endParaRPr>
            </a:p>
          </p:txBody>
        </p:sp>
        <p:sp>
          <p:nvSpPr>
            <p:cNvPr id="9" name="TextBox 7"/>
            <p:cNvSpPr txBox="1"/>
            <p:nvPr/>
          </p:nvSpPr>
          <p:spPr>
            <a:xfrm>
              <a:off x="3084206" y="3385984"/>
              <a:ext cx="2603041" cy="2713040"/>
            </a:xfrm>
            <a:prstGeom prst="rect">
              <a:avLst/>
            </a:prstGeom>
            <a:noFill/>
          </p:spPr>
          <p:txBody>
            <a:bodyPr wrap="square" lIns="91431" tIns="45715" rIns="91431" bIns="45715" rtlCol="0">
              <a:spAutoFit/>
            </a:bodyPr>
            <a:lstStyle/>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您的内容打在这里，或者通过复制您的文本后，在此框中选择粘贴，</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圆角矩形 8"/>
            <p:cNvSpPr/>
            <p:nvPr/>
          </p:nvSpPr>
          <p:spPr>
            <a:xfrm>
              <a:off x="2994560" y="2529459"/>
              <a:ext cx="2937413" cy="3560407"/>
            </a:xfrm>
            <a:prstGeom prst="roundRect">
              <a:avLst/>
            </a:pr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617688" y="2295546"/>
              <a:ext cx="1497221" cy="432048"/>
              <a:chOff x="2052729" y="1790699"/>
              <a:chExt cx="1497221" cy="432048"/>
            </a:xfrm>
          </p:grpSpPr>
          <p:sp>
            <p:nvSpPr>
              <p:cNvPr id="27" name="圆角矩形 10"/>
              <p:cNvSpPr/>
              <p:nvPr/>
            </p:nvSpPr>
            <p:spPr>
              <a:xfrm>
                <a:off x="2109790" y="1790699"/>
                <a:ext cx="1440160" cy="432048"/>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13"/>
              <p:cNvSpPr txBox="1"/>
              <p:nvPr/>
            </p:nvSpPr>
            <p:spPr>
              <a:xfrm>
                <a:off x="2052729" y="1814367"/>
                <a:ext cx="1472634" cy="369322"/>
              </a:xfrm>
              <a:prstGeom prst="rect">
                <a:avLst/>
              </a:prstGeom>
              <a:noFill/>
            </p:spPr>
            <p:txBody>
              <a:bodyPr wrap="square" lIns="91431" tIns="45715" rIns="91431" bIns="45715" rtlCol="0">
                <a:spAutoFit/>
              </a:bodyPr>
              <a:lstStyle/>
              <a:p>
                <a:pPr algn="ctr"/>
                <a:r>
                  <a:rPr lang="zh-CN" altLang="en-US" dirty="0">
                    <a:solidFill>
                      <a:schemeClr val="bg1"/>
                    </a:solidFill>
                    <a:latin typeface="黑体" panose="02010609060101010101" charset="-122"/>
                    <a:ea typeface="黑体" panose="02010609060101010101" charset="-122"/>
                  </a:rPr>
                  <a:t>完成概述</a:t>
                </a:r>
                <a:endParaRPr lang="zh-CN" altLang="en-US" dirty="0">
                  <a:solidFill>
                    <a:schemeClr val="bg1"/>
                  </a:solidFill>
                  <a:latin typeface="黑体" panose="02010609060101010101" charset="-122"/>
                  <a:ea typeface="黑体" panose="02010609060101010101" charset="-122"/>
                </a:endParaRPr>
              </a:p>
            </p:txBody>
          </p:sp>
        </p:grpSp>
        <p:grpSp>
          <p:nvGrpSpPr>
            <p:cNvPr id="15" name="组合 14"/>
            <p:cNvGrpSpPr/>
            <p:nvPr/>
          </p:nvGrpSpPr>
          <p:grpSpPr>
            <a:xfrm>
              <a:off x="1107884" y="2655918"/>
              <a:ext cx="1531822" cy="450830"/>
              <a:chOff x="5301480" y="2151071"/>
              <a:chExt cx="1531822" cy="450830"/>
            </a:xfrm>
            <a:solidFill>
              <a:srgbClr val="31B8B4"/>
            </a:solidFill>
          </p:grpSpPr>
          <p:sp>
            <p:nvSpPr>
              <p:cNvPr id="25" name="圆角矩形 25"/>
              <p:cNvSpPr/>
              <p:nvPr/>
            </p:nvSpPr>
            <p:spPr>
              <a:xfrm>
                <a:off x="5301480" y="2154884"/>
                <a:ext cx="1531822" cy="447017"/>
              </a:xfrm>
              <a:prstGeom prst="round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6"/>
              <p:cNvSpPr txBox="1"/>
              <p:nvPr/>
            </p:nvSpPr>
            <p:spPr>
              <a:xfrm>
                <a:off x="5483864" y="2151071"/>
                <a:ext cx="1244303" cy="384711"/>
              </a:xfrm>
              <a:prstGeom prst="rect">
                <a:avLst/>
              </a:prstGeom>
              <a:solidFill>
                <a:srgbClr val="C24948"/>
              </a:solidFill>
            </p:spPr>
            <p:txBody>
              <a:bodyPr wrap="square" lIns="91431" tIns="45715" rIns="91431" bIns="45715" rtlCol="0">
                <a:spAutoFit/>
              </a:bodyPr>
              <a:lstStyle/>
              <a:p>
                <a:r>
                  <a:rPr lang="zh-CN" altLang="en-US" dirty="0">
                    <a:solidFill>
                      <a:schemeClr val="bg1"/>
                    </a:solidFill>
                    <a:latin typeface="黑体" panose="02010609060101010101" charset="-122"/>
                    <a:ea typeface="黑体" panose="02010609060101010101" charset="-122"/>
                  </a:rPr>
                  <a:t>添加内容</a:t>
                </a:r>
                <a:endParaRPr lang="zh-CN" altLang="en-US" dirty="0">
                  <a:solidFill>
                    <a:schemeClr val="bg1"/>
                  </a:solidFill>
                  <a:latin typeface="黑体" panose="02010609060101010101" charset="-122"/>
                  <a:ea typeface="黑体" panose="02010609060101010101" charset="-122"/>
                </a:endParaRPr>
              </a:p>
            </p:txBody>
          </p:sp>
        </p:grpSp>
        <p:grpSp>
          <p:nvGrpSpPr>
            <p:cNvPr id="16" name="组合 15"/>
            <p:cNvGrpSpPr/>
            <p:nvPr/>
          </p:nvGrpSpPr>
          <p:grpSpPr>
            <a:xfrm>
              <a:off x="1107884" y="3564267"/>
              <a:ext cx="1531822" cy="447017"/>
              <a:chOff x="5301480" y="3059420"/>
              <a:chExt cx="1531822" cy="447017"/>
            </a:xfrm>
            <a:solidFill>
              <a:srgbClr val="F77883"/>
            </a:solidFill>
          </p:grpSpPr>
          <p:sp>
            <p:nvSpPr>
              <p:cNvPr id="23" name="圆角矩形 28"/>
              <p:cNvSpPr/>
              <p:nvPr/>
            </p:nvSpPr>
            <p:spPr>
              <a:xfrm>
                <a:off x="5301480" y="3059420"/>
                <a:ext cx="1531822" cy="44701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9"/>
              <p:cNvSpPr txBox="1"/>
              <p:nvPr/>
            </p:nvSpPr>
            <p:spPr>
              <a:xfrm>
                <a:off x="5483864" y="3086759"/>
                <a:ext cx="1244303" cy="384711"/>
              </a:xfrm>
              <a:prstGeom prst="rect">
                <a:avLst/>
              </a:prstGeom>
              <a:solidFill>
                <a:schemeClr val="bg2">
                  <a:lumMod val="25000"/>
                </a:schemeClr>
              </a:solidFill>
            </p:spPr>
            <p:txBody>
              <a:bodyPr wrap="square" lIns="91431" tIns="45715" rIns="91431" bIns="45715" rtlCol="0">
                <a:spAutoFit/>
              </a:bodyPr>
              <a:lstStyle/>
              <a:p>
                <a:r>
                  <a:rPr lang="zh-CN" altLang="en-US" dirty="0">
                    <a:solidFill>
                      <a:schemeClr val="bg1"/>
                    </a:solidFill>
                    <a:latin typeface="黑体" panose="02010609060101010101" charset="-122"/>
                    <a:ea typeface="黑体" panose="02010609060101010101" charset="-122"/>
                  </a:rPr>
                  <a:t>添加内容</a:t>
                </a:r>
                <a:endParaRPr lang="zh-CN" altLang="en-US" dirty="0">
                  <a:solidFill>
                    <a:schemeClr val="bg1"/>
                  </a:solidFill>
                  <a:latin typeface="黑体" panose="02010609060101010101" charset="-122"/>
                  <a:ea typeface="黑体" panose="02010609060101010101" charset="-122"/>
                </a:endParaRPr>
              </a:p>
            </p:txBody>
          </p:sp>
        </p:grpSp>
        <p:grpSp>
          <p:nvGrpSpPr>
            <p:cNvPr id="17" name="组合 16"/>
            <p:cNvGrpSpPr/>
            <p:nvPr/>
          </p:nvGrpSpPr>
          <p:grpSpPr>
            <a:xfrm>
              <a:off x="1107884" y="4456683"/>
              <a:ext cx="1531822" cy="447067"/>
              <a:chOff x="5301480" y="3951836"/>
              <a:chExt cx="1531822" cy="447067"/>
            </a:xfrm>
            <a:solidFill>
              <a:srgbClr val="31B8B4"/>
            </a:solidFill>
          </p:grpSpPr>
          <p:sp>
            <p:nvSpPr>
              <p:cNvPr id="21" name="圆角矩形 32"/>
              <p:cNvSpPr/>
              <p:nvPr/>
            </p:nvSpPr>
            <p:spPr>
              <a:xfrm>
                <a:off x="5301480" y="3951886"/>
                <a:ext cx="1531822" cy="447017"/>
              </a:xfrm>
              <a:prstGeom prst="round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33"/>
              <p:cNvSpPr txBox="1"/>
              <p:nvPr/>
            </p:nvSpPr>
            <p:spPr>
              <a:xfrm>
                <a:off x="5483864" y="3951836"/>
                <a:ext cx="1244303" cy="384711"/>
              </a:xfrm>
              <a:prstGeom prst="rect">
                <a:avLst/>
              </a:prstGeom>
              <a:solidFill>
                <a:srgbClr val="C24948"/>
              </a:solidFill>
            </p:spPr>
            <p:txBody>
              <a:bodyPr wrap="square" lIns="91431" tIns="45715" rIns="91431" bIns="45715" rtlCol="0">
                <a:spAutoFit/>
              </a:bodyPr>
              <a:lstStyle/>
              <a:p>
                <a:r>
                  <a:rPr lang="zh-CN" altLang="en-US" dirty="0">
                    <a:solidFill>
                      <a:schemeClr val="bg1"/>
                    </a:solidFill>
                    <a:latin typeface="黑体" panose="02010609060101010101" charset="-122"/>
                    <a:ea typeface="黑体" panose="02010609060101010101" charset="-122"/>
                  </a:rPr>
                  <a:t>添加内容</a:t>
                </a:r>
                <a:endParaRPr lang="zh-CN" altLang="en-US" dirty="0">
                  <a:solidFill>
                    <a:schemeClr val="bg1"/>
                  </a:solidFill>
                  <a:latin typeface="黑体" panose="02010609060101010101" charset="-122"/>
                  <a:ea typeface="黑体" panose="02010609060101010101" charset="-122"/>
                </a:endParaRPr>
              </a:p>
            </p:txBody>
          </p:sp>
        </p:grpSp>
        <p:grpSp>
          <p:nvGrpSpPr>
            <p:cNvPr id="18" name="组合 17"/>
            <p:cNvGrpSpPr/>
            <p:nvPr/>
          </p:nvGrpSpPr>
          <p:grpSpPr>
            <a:xfrm>
              <a:off x="1107884" y="5339926"/>
              <a:ext cx="1531822" cy="447017"/>
              <a:chOff x="5301480" y="4835079"/>
              <a:chExt cx="1531822" cy="447017"/>
            </a:xfrm>
            <a:solidFill>
              <a:srgbClr val="F77883"/>
            </a:solidFill>
          </p:grpSpPr>
          <p:sp>
            <p:nvSpPr>
              <p:cNvPr id="19" name="圆角矩形 35"/>
              <p:cNvSpPr/>
              <p:nvPr/>
            </p:nvSpPr>
            <p:spPr>
              <a:xfrm>
                <a:off x="5301480" y="4835079"/>
                <a:ext cx="1531822" cy="44701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36"/>
              <p:cNvSpPr txBox="1"/>
              <p:nvPr/>
            </p:nvSpPr>
            <p:spPr>
              <a:xfrm>
                <a:off x="5483864" y="4844710"/>
                <a:ext cx="1244303" cy="384711"/>
              </a:xfrm>
              <a:prstGeom prst="rect">
                <a:avLst/>
              </a:prstGeom>
              <a:solidFill>
                <a:schemeClr val="bg2">
                  <a:lumMod val="25000"/>
                </a:schemeClr>
              </a:solidFill>
            </p:spPr>
            <p:txBody>
              <a:bodyPr wrap="square" lIns="91431" tIns="45715" rIns="91431" bIns="45715" rtlCol="0">
                <a:spAutoFit/>
              </a:bodyPr>
              <a:lstStyle/>
              <a:p>
                <a:r>
                  <a:rPr lang="zh-CN" altLang="en-US" dirty="0">
                    <a:solidFill>
                      <a:schemeClr val="bg1"/>
                    </a:solidFill>
                    <a:latin typeface="黑体" panose="02010609060101010101" charset="-122"/>
                    <a:ea typeface="黑体" panose="02010609060101010101" charset="-122"/>
                  </a:rPr>
                  <a:t>添加内容</a:t>
                </a:r>
                <a:endParaRPr lang="zh-CN" altLang="en-US" dirty="0">
                  <a:solidFill>
                    <a:schemeClr val="bg1"/>
                  </a:solidFill>
                  <a:latin typeface="黑体" panose="02010609060101010101" charset="-122"/>
                  <a:ea typeface="黑体" panose="02010609060101010101" charset="-122"/>
                </a:endParaRPr>
              </a:p>
            </p:txBody>
          </p:sp>
        </p:grpSp>
      </p:grpSp>
      <p:grpSp>
        <p:nvGrpSpPr>
          <p:cNvPr id="29" name="组合 28"/>
          <p:cNvGrpSpPr/>
          <p:nvPr/>
        </p:nvGrpSpPr>
        <p:grpSpPr>
          <a:xfrm>
            <a:off x="1542087" y="1931122"/>
            <a:ext cx="3911626" cy="3911624"/>
            <a:chOff x="2076716" y="1585342"/>
            <a:chExt cx="4714240" cy="4714238"/>
          </a:xfrm>
        </p:grpSpPr>
        <p:sp>
          <p:nvSpPr>
            <p:cNvPr id="30" name="PA_十字箭头 6"/>
            <p:cNvSpPr/>
            <p:nvPr>
              <p:custDataLst>
                <p:tags r:id="rId1"/>
              </p:custDataLst>
            </p:nvPr>
          </p:nvSpPr>
          <p:spPr>
            <a:xfrm>
              <a:off x="2076716" y="1585342"/>
              <a:ext cx="4714240" cy="4714238"/>
            </a:xfrm>
            <a:prstGeom prst="quadArrow">
              <a:avLst>
                <a:gd name="adj1" fmla="val 2000"/>
                <a:gd name="adj2" fmla="val 4000"/>
                <a:gd name="adj3" fmla="val 5000"/>
              </a:avLst>
            </a:prstGeom>
            <a:solidFill>
              <a:schemeClr val="bg1">
                <a:lumMod val="6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1" name="PA品 7"/>
            <p:cNvSpPr/>
            <p:nvPr>
              <p:custDataLst>
                <p:tags r:id="rId2"/>
              </p:custDataLst>
            </p:nvPr>
          </p:nvSpPr>
          <p:spPr>
            <a:xfrm>
              <a:off x="2217601" y="1726226"/>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C249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3600" kern="1200"/>
            </a:p>
          </p:txBody>
        </p:sp>
        <p:sp>
          <p:nvSpPr>
            <p:cNvPr id="32" name="PA_宝品 8"/>
            <p:cNvSpPr/>
            <p:nvPr>
              <p:custDataLst>
                <p:tags r:id="rId3"/>
              </p:custDataLst>
            </p:nvPr>
          </p:nvSpPr>
          <p:spPr>
            <a:xfrm>
              <a:off x="4764375" y="1726226"/>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chemeClr val="bg2">
                <a:lumMod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3600" kern="1200"/>
            </a:p>
          </p:txBody>
        </p:sp>
        <p:sp>
          <p:nvSpPr>
            <p:cNvPr id="33" name="品 9"/>
            <p:cNvSpPr/>
            <p:nvPr>
              <p:custDataLst>
                <p:tags r:id="rId4"/>
              </p:custDataLst>
            </p:nvPr>
          </p:nvSpPr>
          <p:spPr>
            <a:xfrm>
              <a:off x="2217601" y="4272999"/>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chemeClr val="bg2">
                <a:lumMod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3600" kern="1200"/>
            </a:p>
          </p:txBody>
        </p:sp>
        <p:sp>
          <p:nvSpPr>
            <p:cNvPr id="34" name="品 10"/>
            <p:cNvSpPr/>
            <p:nvPr>
              <p:custDataLst>
                <p:tags r:id="rId5"/>
              </p:custDataLst>
            </p:nvPr>
          </p:nvSpPr>
          <p:spPr>
            <a:xfrm>
              <a:off x="4764375" y="4272999"/>
              <a:ext cx="1885694" cy="1885694"/>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C249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3600" kern="1200"/>
            </a:p>
          </p:txBody>
        </p:sp>
        <p:sp>
          <p:nvSpPr>
            <p:cNvPr id="35" name="PA_KSO_Shape_7"/>
            <p:cNvSpPr/>
            <p:nvPr>
              <p:custDataLst>
                <p:tags r:id="rId6"/>
              </p:custDataLst>
            </p:nvPr>
          </p:nvSpPr>
          <p:spPr>
            <a:xfrm>
              <a:off x="2846121" y="4588376"/>
              <a:ext cx="628654" cy="1044854"/>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p>
          </p:txBody>
        </p:sp>
        <p:sp>
          <p:nvSpPr>
            <p:cNvPr id="36" name="PA_KSO_Shape_8"/>
            <p:cNvSpPr/>
            <p:nvPr>
              <p:custDataLst>
                <p:tags r:id="rId7"/>
              </p:custDataLst>
            </p:nvPr>
          </p:nvSpPr>
          <p:spPr bwMode="auto">
            <a:xfrm>
              <a:off x="2657640" y="2016616"/>
              <a:ext cx="1044856" cy="1015252"/>
            </a:xfrm>
            <a:custGeom>
              <a:avLst/>
              <a:gdLst>
                <a:gd name="T0" fmla="*/ 1300686 w 4656"/>
                <a:gd name="T1" fmla="*/ 3684 h 4524"/>
                <a:gd name="T2" fmla="*/ 1211082 w 4656"/>
                <a:gd name="T3" fmla="*/ 23332 h 4524"/>
                <a:gd name="T4" fmla="*/ 1130071 w 4656"/>
                <a:gd name="T5" fmla="*/ 57715 h 4524"/>
                <a:gd name="T6" fmla="*/ 1056424 w 4656"/>
                <a:gd name="T7" fmla="*/ 106425 h 4524"/>
                <a:gd name="T8" fmla="*/ 991369 w 4656"/>
                <a:gd name="T9" fmla="*/ 167006 h 4524"/>
                <a:gd name="T10" fmla="*/ 943090 w 4656"/>
                <a:gd name="T11" fmla="*/ 200980 h 4524"/>
                <a:gd name="T12" fmla="*/ 882126 w 4656"/>
                <a:gd name="T13" fmla="*/ 135488 h 4524"/>
                <a:gd name="T14" fmla="*/ 812571 w 4656"/>
                <a:gd name="T15" fmla="*/ 80638 h 4524"/>
                <a:gd name="T16" fmla="*/ 735242 w 4656"/>
                <a:gd name="T17" fmla="*/ 38886 h 4524"/>
                <a:gd name="T18" fmla="*/ 650139 w 4656"/>
                <a:gd name="T19" fmla="*/ 11461 h 4524"/>
                <a:gd name="T20" fmla="*/ 556443 w 4656"/>
                <a:gd name="T21" fmla="*/ 0 h 4524"/>
                <a:gd name="T22" fmla="*/ 484842 w 4656"/>
                <a:gd name="T23" fmla="*/ 2456 h 4524"/>
                <a:gd name="T24" fmla="*/ 405467 w 4656"/>
                <a:gd name="T25" fmla="*/ 17192 h 4524"/>
                <a:gd name="T26" fmla="*/ 329774 w 4656"/>
                <a:gd name="T27" fmla="*/ 42161 h 4524"/>
                <a:gd name="T28" fmla="*/ 259810 w 4656"/>
                <a:gd name="T29" fmla="*/ 78182 h 4524"/>
                <a:gd name="T30" fmla="*/ 196392 w 4656"/>
                <a:gd name="T31" fmla="*/ 123617 h 4524"/>
                <a:gd name="T32" fmla="*/ 140338 w 4656"/>
                <a:gd name="T33" fmla="*/ 176830 h 4524"/>
                <a:gd name="T34" fmla="*/ 92059 w 4656"/>
                <a:gd name="T35" fmla="*/ 238229 h 4524"/>
                <a:gd name="T36" fmla="*/ 52780 w 4656"/>
                <a:gd name="T37" fmla="*/ 306177 h 4524"/>
                <a:gd name="T38" fmla="*/ 23731 w 4656"/>
                <a:gd name="T39" fmla="*/ 379856 h 4524"/>
                <a:gd name="T40" fmla="*/ 6137 w 4656"/>
                <a:gd name="T41" fmla="*/ 458447 h 4524"/>
                <a:gd name="T42" fmla="*/ 0 w 4656"/>
                <a:gd name="T43" fmla="*/ 540722 h 4524"/>
                <a:gd name="T44" fmla="*/ 12274 w 4656"/>
                <a:gd name="T45" fmla="*/ 663930 h 4524"/>
                <a:gd name="T46" fmla="*/ 56053 w 4656"/>
                <a:gd name="T47" fmla="*/ 798189 h 4524"/>
                <a:gd name="T48" fmla="*/ 126836 w 4656"/>
                <a:gd name="T49" fmla="*/ 919760 h 4524"/>
                <a:gd name="T50" fmla="*/ 219304 w 4656"/>
                <a:gd name="T51" fmla="*/ 1028641 h 4524"/>
                <a:gd name="T52" fmla="*/ 326910 w 4656"/>
                <a:gd name="T53" fmla="*/ 1126061 h 4524"/>
                <a:gd name="T54" fmla="*/ 461930 w 4656"/>
                <a:gd name="T55" fmla="*/ 1230439 h 4524"/>
                <a:gd name="T56" fmla="*/ 608405 w 4656"/>
                <a:gd name="T57" fmla="*/ 1357331 h 4524"/>
                <a:gd name="T58" fmla="*/ 732787 w 4656"/>
                <a:gd name="T59" fmla="*/ 1485041 h 4524"/>
                <a:gd name="T60" fmla="*/ 842439 w 4656"/>
                <a:gd name="T61" fmla="*/ 1625850 h 4524"/>
                <a:gd name="T62" fmla="*/ 925087 w 4656"/>
                <a:gd name="T63" fmla="*/ 1775255 h 4524"/>
                <a:gd name="T64" fmla="*/ 952500 w 4656"/>
                <a:gd name="T65" fmla="*/ 1851799 h 4524"/>
                <a:gd name="T66" fmla="*/ 990960 w 4656"/>
                <a:gd name="T67" fmla="*/ 1749467 h 4524"/>
                <a:gd name="T68" fmla="*/ 1078927 w 4656"/>
                <a:gd name="T69" fmla="*/ 1601700 h 4524"/>
                <a:gd name="T70" fmla="*/ 1192262 w 4656"/>
                <a:gd name="T71" fmla="*/ 1462528 h 4524"/>
                <a:gd name="T72" fmla="*/ 1317461 w 4656"/>
                <a:gd name="T73" fmla="*/ 1337274 h 4524"/>
                <a:gd name="T74" fmla="*/ 1482349 w 4656"/>
                <a:gd name="T75" fmla="*/ 1199330 h 4524"/>
                <a:gd name="T76" fmla="*/ 1596910 w 4656"/>
                <a:gd name="T77" fmla="*/ 1110506 h 4524"/>
                <a:gd name="T78" fmla="*/ 1702062 w 4656"/>
                <a:gd name="T79" fmla="*/ 1011040 h 4524"/>
                <a:gd name="T80" fmla="*/ 1791256 w 4656"/>
                <a:gd name="T81" fmla="*/ 900521 h 4524"/>
                <a:gd name="T82" fmla="*/ 1858357 w 4656"/>
                <a:gd name="T83" fmla="*/ 776904 h 4524"/>
                <a:gd name="T84" fmla="*/ 1896817 w 4656"/>
                <a:gd name="T85" fmla="*/ 639779 h 4524"/>
                <a:gd name="T86" fmla="*/ 1905000 w 4656"/>
                <a:gd name="T87" fmla="*/ 526805 h 4524"/>
                <a:gd name="T88" fmla="*/ 1896408 w 4656"/>
                <a:gd name="T89" fmla="*/ 444939 h 4524"/>
                <a:gd name="T90" fmla="*/ 1876769 w 4656"/>
                <a:gd name="T91" fmla="*/ 367167 h 4524"/>
                <a:gd name="T92" fmla="*/ 1846082 w 4656"/>
                <a:gd name="T93" fmla="*/ 294307 h 4524"/>
                <a:gd name="T94" fmla="*/ 1805168 w 4656"/>
                <a:gd name="T95" fmla="*/ 227586 h 4524"/>
                <a:gd name="T96" fmla="*/ 1755660 w 4656"/>
                <a:gd name="T97" fmla="*/ 167415 h 4524"/>
                <a:gd name="T98" fmla="*/ 1698380 w 4656"/>
                <a:gd name="T99" fmla="*/ 115021 h 4524"/>
                <a:gd name="T100" fmla="*/ 1633734 w 4656"/>
                <a:gd name="T101" fmla="*/ 71632 h 4524"/>
                <a:gd name="T102" fmla="*/ 1562951 w 4656"/>
                <a:gd name="T103" fmla="*/ 37249 h 4524"/>
                <a:gd name="T104" fmla="*/ 1486849 w 4656"/>
                <a:gd name="T105" fmla="*/ 13917 h 4524"/>
                <a:gd name="T106" fmla="*/ 1406247 w 4656"/>
                <a:gd name="T107" fmla="*/ 1637 h 45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656" h="4524">
                  <a:moveTo>
                    <a:pt x="3336" y="0"/>
                  </a:moveTo>
                  <a:lnTo>
                    <a:pt x="3336" y="0"/>
                  </a:lnTo>
                  <a:lnTo>
                    <a:pt x="3295" y="0"/>
                  </a:lnTo>
                  <a:lnTo>
                    <a:pt x="3256" y="3"/>
                  </a:lnTo>
                  <a:lnTo>
                    <a:pt x="3217" y="5"/>
                  </a:lnTo>
                  <a:lnTo>
                    <a:pt x="3179" y="9"/>
                  </a:lnTo>
                  <a:lnTo>
                    <a:pt x="3142" y="14"/>
                  </a:lnTo>
                  <a:lnTo>
                    <a:pt x="3103" y="21"/>
                  </a:lnTo>
                  <a:lnTo>
                    <a:pt x="3068" y="28"/>
                  </a:lnTo>
                  <a:lnTo>
                    <a:pt x="3031" y="37"/>
                  </a:lnTo>
                  <a:lnTo>
                    <a:pt x="2995" y="46"/>
                  </a:lnTo>
                  <a:lnTo>
                    <a:pt x="2960" y="57"/>
                  </a:lnTo>
                  <a:lnTo>
                    <a:pt x="2926" y="68"/>
                  </a:lnTo>
                  <a:lnTo>
                    <a:pt x="2892" y="81"/>
                  </a:lnTo>
                  <a:lnTo>
                    <a:pt x="2859" y="95"/>
                  </a:lnTo>
                  <a:lnTo>
                    <a:pt x="2825" y="110"/>
                  </a:lnTo>
                  <a:lnTo>
                    <a:pt x="2793" y="125"/>
                  </a:lnTo>
                  <a:lnTo>
                    <a:pt x="2762" y="141"/>
                  </a:lnTo>
                  <a:lnTo>
                    <a:pt x="2730" y="160"/>
                  </a:lnTo>
                  <a:lnTo>
                    <a:pt x="2699" y="177"/>
                  </a:lnTo>
                  <a:lnTo>
                    <a:pt x="2669" y="197"/>
                  </a:lnTo>
                  <a:lnTo>
                    <a:pt x="2640" y="217"/>
                  </a:lnTo>
                  <a:lnTo>
                    <a:pt x="2610" y="238"/>
                  </a:lnTo>
                  <a:lnTo>
                    <a:pt x="2582" y="260"/>
                  </a:lnTo>
                  <a:lnTo>
                    <a:pt x="2555" y="282"/>
                  </a:lnTo>
                  <a:lnTo>
                    <a:pt x="2527" y="306"/>
                  </a:lnTo>
                  <a:lnTo>
                    <a:pt x="2500" y="331"/>
                  </a:lnTo>
                  <a:lnTo>
                    <a:pt x="2474" y="355"/>
                  </a:lnTo>
                  <a:lnTo>
                    <a:pt x="2448" y="381"/>
                  </a:lnTo>
                  <a:lnTo>
                    <a:pt x="2423" y="408"/>
                  </a:lnTo>
                  <a:lnTo>
                    <a:pt x="2399" y="435"/>
                  </a:lnTo>
                  <a:lnTo>
                    <a:pt x="2375" y="462"/>
                  </a:lnTo>
                  <a:lnTo>
                    <a:pt x="2351" y="491"/>
                  </a:lnTo>
                  <a:lnTo>
                    <a:pt x="2328" y="520"/>
                  </a:lnTo>
                  <a:lnTo>
                    <a:pt x="2305" y="491"/>
                  </a:lnTo>
                  <a:lnTo>
                    <a:pt x="2282" y="462"/>
                  </a:lnTo>
                  <a:lnTo>
                    <a:pt x="2258" y="435"/>
                  </a:lnTo>
                  <a:lnTo>
                    <a:pt x="2232" y="408"/>
                  </a:lnTo>
                  <a:lnTo>
                    <a:pt x="2208" y="381"/>
                  </a:lnTo>
                  <a:lnTo>
                    <a:pt x="2182" y="355"/>
                  </a:lnTo>
                  <a:lnTo>
                    <a:pt x="2156" y="331"/>
                  </a:lnTo>
                  <a:lnTo>
                    <a:pt x="2129" y="306"/>
                  </a:lnTo>
                  <a:lnTo>
                    <a:pt x="2102" y="282"/>
                  </a:lnTo>
                  <a:lnTo>
                    <a:pt x="2074" y="260"/>
                  </a:lnTo>
                  <a:lnTo>
                    <a:pt x="2045" y="238"/>
                  </a:lnTo>
                  <a:lnTo>
                    <a:pt x="2016" y="217"/>
                  </a:lnTo>
                  <a:lnTo>
                    <a:pt x="1986" y="197"/>
                  </a:lnTo>
                  <a:lnTo>
                    <a:pt x="1956" y="177"/>
                  </a:lnTo>
                  <a:lnTo>
                    <a:pt x="1925" y="160"/>
                  </a:lnTo>
                  <a:lnTo>
                    <a:pt x="1894" y="141"/>
                  </a:lnTo>
                  <a:lnTo>
                    <a:pt x="1863" y="125"/>
                  </a:lnTo>
                  <a:lnTo>
                    <a:pt x="1830" y="110"/>
                  </a:lnTo>
                  <a:lnTo>
                    <a:pt x="1797" y="95"/>
                  </a:lnTo>
                  <a:lnTo>
                    <a:pt x="1763" y="81"/>
                  </a:lnTo>
                  <a:lnTo>
                    <a:pt x="1730" y="68"/>
                  </a:lnTo>
                  <a:lnTo>
                    <a:pt x="1695" y="57"/>
                  </a:lnTo>
                  <a:lnTo>
                    <a:pt x="1661" y="46"/>
                  </a:lnTo>
                  <a:lnTo>
                    <a:pt x="1625" y="37"/>
                  </a:lnTo>
                  <a:lnTo>
                    <a:pt x="1589" y="28"/>
                  </a:lnTo>
                  <a:lnTo>
                    <a:pt x="1552" y="21"/>
                  </a:lnTo>
                  <a:lnTo>
                    <a:pt x="1515" y="14"/>
                  </a:lnTo>
                  <a:lnTo>
                    <a:pt x="1477" y="9"/>
                  </a:lnTo>
                  <a:lnTo>
                    <a:pt x="1439" y="5"/>
                  </a:lnTo>
                  <a:lnTo>
                    <a:pt x="1400" y="3"/>
                  </a:lnTo>
                  <a:lnTo>
                    <a:pt x="1360" y="0"/>
                  </a:lnTo>
                  <a:lnTo>
                    <a:pt x="1320" y="0"/>
                  </a:lnTo>
                  <a:lnTo>
                    <a:pt x="1286" y="0"/>
                  </a:lnTo>
                  <a:lnTo>
                    <a:pt x="1253" y="1"/>
                  </a:lnTo>
                  <a:lnTo>
                    <a:pt x="1218" y="4"/>
                  </a:lnTo>
                  <a:lnTo>
                    <a:pt x="1185" y="6"/>
                  </a:lnTo>
                  <a:lnTo>
                    <a:pt x="1152" y="11"/>
                  </a:lnTo>
                  <a:lnTo>
                    <a:pt x="1119" y="15"/>
                  </a:lnTo>
                  <a:lnTo>
                    <a:pt x="1087" y="20"/>
                  </a:lnTo>
                  <a:lnTo>
                    <a:pt x="1054" y="27"/>
                  </a:lnTo>
                  <a:lnTo>
                    <a:pt x="1022" y="34"/>
                  </a:lnTo>
                  <a:lnTo>
                    <a:pt x="991" y="42"/>
                  </a:lnTo>
                  <a:lnTo>
                    <a:pt x="958" y="50"/>
                  </a:lnTo>
                  <a:lnTo>
                    <a:pt x="927" y="59"/>
                  </a:lnTo>
                  <a:lnTo>
                    <a:pt x="897" y="70"/>
                  </a:lnTo>
                  <a:lnTo>
                    <a:pt x="866" y="80"/>
                  </a:lnTo>
                  <a:lnTo>
                    <a:pt x="836" y="91"/>
                  </a:lnTo>
                  <a:lnTo>
                    <a:pt x="806" y="103"/>
                  </a:lnTo>
                  <a:lnTo>
                    <a:pt x="777" y="117"/>
                  </a:lnTo>
                  <a:lnTo>
                    <a:pt x="748" y="130"/>
                  </a:lnTo>
                  <a:lnTo>
                    <a:pt x="719" y="145"/>
                  </a:lnTo>
                  <a:lnTo>
                    <a:pt x="690" y="158"/>
                  </a:lnTo>
                  <a:lnTo>
                    <a:pt x="663" y="175"/>
                  </a:lnTo>
                  <a:lnTo>
                    <a:pt x="635" y="191"/>
                  </a:lnTo>
                  <a:lnTo>
                    <a:pt x="608" y="208"/>
                  </a:lnTo>
                  <a:lnTo>
                    <a:pt x="582" y="225"/>
                  </a:lnTo>
                  <a:lnTo>
                    <a:pt x="555" y="243"/>
                  </a:lnTo>
                  <a:lnTo>
                    <a:pt x="530" y="262"/>
                  </a:lnTo>
                  <a:lnTo>
                    <a:pt x="504" y="281"/>
                  </a:lnTo>
                  <a:lnTo>
                    <a:pt x="480" y="302"/>
                  </a:lnTo>
                  <a:lnTo>
                    <a:pt x="456" y="321"/>
                  </a:lnTo>
                  <a:lnTo>
                    <a:pt x="432" y="343"/>
                  </a:lnTo>
                  <a:lnTo>
                    <a:pt x="408" y="364"/>
                  </a:lnTo>
                  <a:lnTo>
                    <a:pt x="387" y="386"/>
                  </a:lnTo>
                  <a:lnTo>
                    <a:pt x="365" y="409"/>
                  </a:lnTo>
                  <a:lnTo>
                    <a:pt x="343" y="432"/>
                  </a:lnTo>
                  <a:lnTo>
                    <a:pt x="322" y="457"/>
                  </a:lnTo>
                  <a:lnTo>
                    <a:pt x="301" y="481"/>
                  </a:lnTo>
                  <a:lnTo>
                    <a:pt x="281" y="505"/>
                  </a:lnTo>
                  <a:lnTo>
                    <a:pt x="262" y="530"/>
                  </a:lnTo>
                  <a:lnTo>
                    <a:pt x="243" y="556"/>
                  </a:lnTo>
                  <a:lnTo>
                    <a:pt x="225" y="582"/>
                  </a:lnTo>
                  <a:lnTo>
                    <a:pt x="207" y="609"/>
                  </a:lnTo>
                  <a:lnTo>
                    <a:pt x="190" y="636"/>
                  </a:lnTo>
                  <a:lnTo>
                    <a:pt x="174" y="663"/>
                  </a:lnTo>
                  <a:lnTo>
                    <a:pt x="159" y="691"/>
                  </a:lnTo>
                  <a:lnTo>
                    <a:pt x="144" y="719"/>
                  </a:lnTo>
                  <a:lnTo>
                    <a:pt x="129" y="748"/>
                  </a:lnTo>
                  <a:lnTo>
                    <a:pt x="116" y="777"/>
                  </a:lnTo>
                  <a:lnTo>
                    <a:pt x="104" y="807"/>
                  </a:lnTo>
                  <a:lnTo>
                    <a:pt x="91" y="837"/>
                  </a:lnTo>
                  <a:lnTo>
                    <a:pt x="79" y="867"/>
                  </a:lnTo>
                  <a:lnTo>
                    <a:pt x="69" y="897"/>
                  </a:lnTo>
                  <a:lnTo>
                    <a:pt x="58" y="928"/>
                  </a:lnTo>
                  <a:lnTo>
                    <a:pt x="49" y="959"/>
                  </a:lnTo>
                  <a:lnTo>
                    <a:pt x="41" y="990"/>
                  </a:lnTo>
                  <a:lnTo>
                    <a:pt x="33" y="1023"/>
                  </a:lnTo>
                  <a:lnTo>
                    <a:pt x="26" y="1055"/>
                  </a:lnTo>
                  <a:lnTo>
                    <a:pt x="20" y="1087"/>
                  </a:lnTo>
                  <a:lnTo>
                    <a:pt x="15" y="1120"/>
                  </a:lnTo>
                  <a:lnTo>
                    <a:pt x="10" y="1153"/>
                  </a:lnTo>
                  <a:lnTo>
                    <a:pt x="6" y="1185"/>
                  </a:lnTo>
                  <a:lnTo>
                    <a:pt x="3" y="1219"/>
                  </a:lnTo>
                  <a:lnTo>
                    <a:pt x="1" y="1252"/>
                  </a:lnTo>
                  <a:lnTo>
                    <a:pt x="0" y="1287"/>
                  </a:lnTo>
                  <a:lnTo>
                    <a:pt x="0" y="1321"/>
                  </a:lnTo>
                  <a:lnTo>
                    <a:pt x="1" y="1383"/>
                  </a:lnTo>
                  <a:lnTo>
                    <a:pt x="4" y="1444"/>
                  </a:lnTo>
                  <a:lnTo>
                    <a:pt x="10" y="1504"/>
                  </a:lnTo>
                  <a:lnTo>
                    <a:pt x="18" y="1563"/>
                  </a:lnTo>
                  <a:lnTo>
                    <a:pt x="30" y="1622"/>
                  </a:lnTo>
                  <a:lnTo>
                    <a:pt x="42" y="1679"/>
                  </a:lnTo>
                  <a:lnTo>
                    <a:pt x="57" y="1735"/>
                  </a:lnTo>
                  <a:lnTo>
                    <a:pt x="75" y="1791"/>
                  </a:lnTo>
                  <a:lnTo>
                    <a:pt x="93" y="1845"/>
                  </a:lnTo>
                  <a:lnTo>
                    <a:pt x="114" y="1898"/>
                  </a:lnTo>
                  <a:lnTo>
                    <a:pt x="137" y="1950"/>
                  </a:lnTo>
                  <a:lnTo>
                    <a:pt x="161" y="2002"/>
                  </a:lnTo>
                  <a:lnTo>
                    <a:pt x="188" y="2053"/>
                  </a:lnTo>
                  <a:lnTo>
                    <a:pt x="217" y="2103"/>
                  </a:lnTo>
                  <a:lnTo>
                    <a:pt x="246" y="2151"/>
                  </a:lnTo>
                  <a:lnTo>
                    <a:pt x="278" y="2200"/>
                  </a:lnTo>
                  <a:lnTo>
                    <a:pt x="310" y="2247"/>
                  </a:lnTo>
                  <a:lnTo>
                    <a:pt x="345" y="2293"/>
                  </a:lnTo>
                  <a:lnTo>
                    <a:pt x="380" y="2338"/>
                  </a:lnTo>
                  <a:lnTo>
                    <a:pt x="417" y="2383"/>
                  </a:lnTo>
                  <a:lnTo>
                    <a:pt x="456" y="2427"/>
                  </a:lnTo>
                  <a:lnTo>
                    <a:pt x="495" y="2470"/>
                  </a:lnTo>
                  <a:lnTo>
                    <a:pt x="536" y="2513"/>
                  </a:lnTo>
                  <a:lnTo>
                    <a:pt x="577" y="2554"/>
                  </a:lnTo>
                  <a:lnTo>
                    <a:pt x="620" y="2595"/>
                  </a:lnTo>
                  <a:lnTo>
                    <a:pt x="663" y="2635"/>
                  </a:lnTo>
                  <a:lnTo>
                    <a:pt x="708" y="2675"/>
                  </a:lnTo>
                  <a:lnTo>
                    <a:pt x="753" y="2713"/>
                  </a:lnTo>
                  <a:lnTo>
                    <a:pt x="799" y="2751"/>
                  </a:lnTo>
                  <a:lnTo>
                    <a:pt x="845" y="2788"/>
                  </a:lnTo>
                  <a:lnTo>
                    <a:pt x="892" y="2825"/>
                  </a:lnTo>
                  <a:lnTo>
                    <a:pt x="940" y="2861"/>
                  </a:lnTo>
                  <a:lnTo>
                    <a:pt x="1032" y="2930"/>
                  </a:lnTo>
                  <a:lnTo>
                    <a:pt x="1129" y="3006"/>
                  </a:lnTo>
                  <a:lnTo>
                    <a:pt x="1229" y="3087"/>
                  </a:lnTo>
                  <a:lnTo>
                    <a:pt x="1279" y="3131"/>
                  </a:lnTo>
                  <a:lnTo>
                    <a:pt x="1331" y="3175"/>
                  </a:lnTo>
                  <a:lnTo>
                    <a:pt x="1383" y="3221"/>
                  </a:lnTo>
                  <a:lnTo>
                    <a:pt x="1435" y="3267"/>
                  </a:lnTo>
                  <a:lnTo>
                    <a:pt x="1487" y="3316"/>
                  </a:lnTo>
                  <a:lnTo>
                    <a:pt x="1539" y="3365"/>
                  </a:lnTo>
                  <a:lnTo>
                    <a:pt x="1590" y="3415"/>
                  </a:lnTo>
                  <a:lnTo>
                    <a:pt x="1642" y="3467"/>
                  </a:lnTo>
                  <a:lnTo>
                    <a:pt x="1692" y="3520"/>
                  </a:lnTo>
                  <a:lnTo>
                    <a:pt x="1743" y="3573"/>
                  </a:lnTo>
                  <a:lnTo>
                    <a:pt x="1791" y="3628"/>
                  </a:lnTo>
                  <a:lnTo>
                    <a:pt x="1840" y="3683"/>
                  </a:lnTo>
                  <a:lnTo>
                    <a:pt x="1886" y="3740"/>
                  </a:lnTo>
                  <a:lnTo>
                    <a:pt x="1932" y="3796"/>
                  </a:lnTo>
                  <a:lnTo>
                    <a:pt x="1976" y="3854"/>
                  </a:lnTo>
                  <a:lnTo>
                    <a:pt x="2019" y="3913"/>
                  </a:lnTo>
                  <a:lnTo>
                    <a:pt x="2059" y="3972"/>
                  </a:lnTo>
                  <a:lnTo>
                    <a:pt x="2098" y="4031"/>
                  </a:lnTo>
                  <a:lnTo>
                    <a:pt x="2135" y="4091"/>
                  </a:lnTo>
                  <a:lnTo>
                    <a:pt x="2171" y="4152"/>
                  </a:lnTo>
                  <a:lnTo>
                    <a:pt x="2204" y="4213"/>
                  </a:lnTo>
                  <a:lnTo>
                    <a:pt x="2234" y="4274"/>
                  </a:lnTo>
                  <a:lnTo>
                    <a:pt x="2261" y="4337"/>
                  </a:lnTo>
                  <a:lnTo>
                    <a:pt x="2287" y="4399"/>
                  </a:lnTo>
                  <a:lnTo>
                    <a:pt x="2298" y="4430"/>
                  </a:lnTo>
                  <a:lnTo>
                    <a:pt x="2309" y="4462"/>
                  </a:lnTo>
                  <a:lnTo>
                    <a:pt x="2319" y="4493"/>
                  </a:lnTo>
                  <a:lnTo>
                    <a:pt x="2328" y="4524"/>
                  </a:lnTo>
                  <a:lnTo>
                    <a:pt x="2338" y="4493"/>
                  </a:lnTo>
                  <a:lnTo>
                    <a:pt x="2347" y="4462"/>
                  </a:lnTo>
                  <a:lnTo>
                    <a:pt x="2358" y="4430"/>
                  </a:lnTo>
                  <a:lnTo>
                    <a:pt x="2369" y="4399"/>
                  </a:lnTo>
                  <a:lnTo>
                    <a:pt x="2394" y="4337"/>
                  </a:lnTo>
                  <a:lnTo>
                    <a:pt x="2422" y="4274"/>
                  </a:lnTo>
                  <a:lnTo>
                    <a:pt x="2452" y="4213"/>
                  </a:lnTo>
                  <a:lnTo>
                    <a:pt x="2484" y="4152"/>
                  </a:lnTo>
                  <a:lnTo>
                    <a:pt x="2520" y="4091"/>
                  </a:lnTo>
                  <a:lnTo>
                    <a:pt x="2557" y="4031"/>
                  </a:lnTo>
                  <a:lnTo>
                    <a:pt x="2596" y="3972"/>
                  </a:lnTo>
                  <a:lnTo>
                    <a:pt x="2637" y="3913"/>
                  </a:lnTo>
                  <a:lnTo>
                    <a:pt x="2680" y="3854"/>
                  </a:lnTo>
                  <a:lnTo>
                    <a:pt x="2723" y="3796"/>
                  </a:lnTo>
                  <a:lnTo>
                    <a:pt x="2770" y="3740"/>
                  </a:lnTo>
                  <a:lnTo>
                    <a:pt x="2817" y="3683"/>
                  </a:lnTo>
                  <a:lnTo>
                    <a:pt x="2864" y="3628"/>
                  </a:lnTo>
                  <a:lnTo>
                    <a:pt x="2914" y="3573"/>
                  </a:lnTo>
                  <a:lnTo>
                    <a:pt x="2964" y="3520"/>
                  </a:lnTo>
                  <a:lnTo>
                    <a:pt x="3015" y="3467"/>
                  </a:lnTo>
                  <a:lnTo>
                    <a:pt x="3065" y="3415"/>
                  </a:lnTo>
                  <a:lnTo>
                    <a:pt x="3117" y="3365"/>
                  </a:lnTo>
                  <a:lnTo>
                    <a:pt x="3168" y="3316"/>
                  </a:lnTo>
                  <a:lnTo>
                    <a:pt x="3220" y="3267"/>
                  </a:lnTo>
                  <a:lnTo>
                    <a:pt x="3272" y="3221"/>
                  </a:lnTo>
                  <a:lnTo>
                    <a:pt x="3324" y="3175"/>
                  </a:lnTo>
                  <a:lnTo>
                    <a:pt x="3376" y="3131"/>
                  </a:lnTo>
                  <a:lnTo>
                    <a:pt x="3427" y="3087"/>
                  </a:lnTo>
                  <a:lnTo>
                    <a:pt x="3527" y="3006"/>
                  </a:lnTo>
                  <a:lnTo>
                    <a:pt x="3623" y="2930"/>
                  </a:lnTo>
                  <a:lnTo>
                    <a:pt x="3716" y="2861"/>
                  </a:lnTo>
                  <a:lnTo>
                    <a:pt x="3763" y="2825"/>
                  </a:lnTo>
                  <a:lnTo>
                    <a:pt x="3810" y="2788"/>
                  </a:lnTo>
                  <a:lnTo>
                    <a:pt x="3858" y="2751"/>
                  </a:lnTo>
                  <a:lnTo>
                    <a:pt x="3903" y="2713"/>
                  </a:lnTo>
                  <a:lnTo>
                    <a:pt x="3948" y="2675"/>
                  </a:lnTo>
                  <a:lnTo>
                    <a:pt x="3993" y="2635"/>
                  </a:lnTo>
                  <a:lnTo>
                    <a:pt x="4037" y="2595"/>
                  </a:lnTo>
                  <a:lnTo>
                    <a:pt x="4078" y="2554"/>
                  </a:lnTo>
                  <a:lnTo>
                    <a:pt x="4120" y="2513"/>
                  </a:lnTo>
                  <a:lnTo>
                    <a:pt x="4160" y="2470"/>
                  </a:lnTo>
                  <a:lnTo>
                    <a:pt x="4201" y="2427"/>
                  </a:lnTo>
                  <a:lnTo>
                    <a:pt x="4239" y="2383"/>
                  </a:lnTo>
                  <a:lnTo>
                    <a:pt x="4276" y="2338"/>
                  </a:lnTo>
                  <a:lnTo>
                    <a:pt x="4311" y="2293"/>
                  </a:lnTo>
                  <a:lnTo>
                    <a:pt x="4345" y="2247"/>
                  </a:lnTo>
                  <a:lnTo>
                    <a:pt x="4378" y="2200"/>
                  </a:lnTo>
                  <a:lnTo>
                    <a:pt x="4410" y="2151"/>
                  </a:lnTo>
                  <a:lnTo>
                    <a:pt x="4439" y="2103"/>
                  </a:lnTo>
                  <a:lnTo>
                    <a:pt x="4468" y="2053"/>
                  </a:lnTo>
                  <a:lnTo>
                    <a:pt x="4494" y="2002"/>
                  </a:lnTo>
                  <a:lnTo>
                    <a:pt x="4519" y="1950"/>
                  </a:lnTo>
                  <a:lnTo>
                    <a:pt x="4542" y="1898"/>
                  </a:lnTo>
                  <a:lnTo>
                    <a:pt x="4562" y="1845"/>
                  </a:lnTo>
                  <a:lnTo>
                    <a:pt x="4581" y="1791"/>
                  </a:lnTo>
                  <a:lnTo>
                    <a:pt x="4598" y="1735"/>
                  </a:lnTo>
                  <a:lnTo>
                    <a:pt x="4613" y="1679"/>
                  </a:lnTo>
                  <a:lnTo>
                    <a:pt x="4626" y="1622"/>
                  </a:lnTo>
                  <a:lnTo>
                    <a:pt x="4636" y="1563"/>
                  </a:lnTo>
                  <a:lnTo>
                    <a:pt x="4646" y="1504"/>
                  </a:lnTo>
                  <a:lnTo>
                    <a:pt x="4651" y="1444"/>
                  </a:lnTo>
                  <a:lnTo>
                    <a:pt x="4655" y="1383"/>
                  </a:lnTo>
                  <a:lnTo>
                    <a:pt x="4656" y="1321"/>
                  </a:lnTo>
                  <a:lnTo>
                    <a:pt x="4656" y="1287"/>
                  </a:lnTo>
                  <a:lnTo>
                    <a:pt x="4655" y="1252"/>
                  </a:lnTo>
                  <a:lnTo>
                    <a:pt x="4653" y="1219"/>
                  </a:lnTo>
                  <a:lnTo>
                    <a:pt x="4649" y="1185"/>
                  </a:lnTo>
                  <a:lnTo>
                    <a:pt x="4646" y="1153"/>
                  </a:lnTo>
                  <a:lnTo>
                    <a:pt x="4641" y="1120"/>
                  </a:lnTo>
                  <a:lnTo>
                    <a:pt x="4635" y="1087"/>
                  </a:lnTo>
                  <a:lnTo>
                    <a:pt x="4629" y="1055"/>
                  </a:lnTo>
                  <a:lnTo>
                    <a:pt x="4623" y="1023"/>
                  </a:lnTo>
                  <a:lnTo>
                    <a:pt x="4614" y="990"/>
                  </a:lnTo>
                  <a:lnTo>
                    <a:pt x="4606" y="959"/>
                  </a:lnTo>
                  <a:lnTo>
                    <a:pt x="4597" y="928"/>
                  </a:lnTo>
                  <a:lnTo>
                    <a:pt x="4587" y="897"/>
                  </a:lnTo>
                  <a:lnTo>
                    <a:pt x="4576" y="867"/>
                  </a:lnTo>
                  <a:lnTo>
                    <a:pt x="4565" y="837"/>
                  </a:lnTo>
                  <a:lnTo>
                    <a:pt x="4552" y="807"/>
                  </a:lnTo>
                  <a:lnTo>
                    <a:pt x="4539" y="777"/>
                  </a:lnTo>
                  <a:lnTo>
                    <a:pt x="4527" y="748"/>
                  </a:lnTo>
                  <a:lnTo>
                    <a:pt x="4512" y="719"/>
                  </a:lnTo>
                  <a:lnTo>
                    <a:pt x="4497" y="691"/>
                  </a:lnTo>
                  <a:lnTo>
                    <a:pt x="4482" y="663"/>
                  </a:lnTo>
                  <a:lnTo>
                    <a:pt x="4465" y="636"/>
                  </a:lnTo>
                  <a:lnTo>
                    <a:pt x="4448" y="609"/>
                  </a:lnTo>
                  <a:lnTo>
                    <a:pt x="4431" y="582"/>
                  </a:lnTo>
                  <a:lnTo>
                    <a:pt x="4412" y="556"/>
                  </a:lnTo>
                  <a:lnTo>
                    <a:pt x="4394" y="530"/>
                  </a:lnTo>
                  <a:lnTo>
                    <a:pt x="4374" y="505"/>
                  </a:lnTo>
                  <a:lnTo>
                    <a:pt x="4355" y="481"/>
                  </a:lnTo>
                  <a:lnTo>
                    <a:pt x="4334" y="457"/>
                  </a:lnTo>
                  <a:lnTo>
                    <a:pt x="4313" y="432"/>
                  </a:lnTo>
                  <a:lnTo>
                    <a:pt x="4291" y="409"/>
                  </a:lnTo>
                  <a:lnTo>
                    <a:pt x="4269" y="386"/>
                  </a:lnTo>
                  <a:lnTo>
                    <a:pt x="4247" y="364"/>
                  </a:lnTo>
                  <a:lnTo>
                    <a:pt x="4224" y="343"/>
                  </a:lnTo>
                  <a:lnTo>
                    <a:pt x="4200" y="321"/>
                  </a:lnTo>
                  <a:lnTo>
                    <a:pt x="4175" y="302"/>
                  </a:lnTo>
                  <a:lnTo>
                    <a:pt x="4151" y="281"/>
                  </a:lnTo>
                  <a:lnTo>
                    <a:pt x="4126" y="262"/>
                  </a:lnTo>
                  <a:lnTo>
                    <a:pt x="4100" y="243"/>
                  </a:lnTo>
                  <a:lnTo>
                    <a:pt x="4074" y="225"/>
                  </a:lnTo>
                  <a:lnTo>
                    <a:pt x="4047" y="208"/>
                  </a:lnTo>
                  <a:lnTo>
                    <a:pt x="4021" y="191"/>
                  </a:lnTo>
                  <a:lnTo>
                    <a:pt x="3993" y="175"/>
                  </a:lnTo>
                  <a:lnTo>
                    <a:pt x="3965" y="158"/>
                  </a:lnTo>
                  <a:lnTo>
                    <a:pt x="3936" y="145"/>
                  </a:lnTo>
                  <a:lnTo>
                    <a:pt x="3907" y="130"/>
                  </a:lnTo>
                  <a:lnTo>
                    <a:pt x="3879" y="117"/>
                  </a:lnTo>
                  <a:lnTo>
                    <a:pt x="3850" y="103"/>
                  </a:lnTo>
                  <a:lnTo>
                    <a:pt x="3820" y="91"/>
                  </a:lnTo>
                  <a:lnTo>
                    <a:pt x="3790" y="80"/>
                  </a:lnTo>
                  <a:lnTo>
                    <a:pt x="3758" y="70"/>
                  </a:lnTo>
                  <a:lnTo>
                    <a:pt x="3728" y="59"/>
                  </a:lnTo>
                  <a:lnTo>
                    <a:pt x="3697" y="50"/>
                  </a:lnTo>
                  <a:lnTo>
                    <a:pt x="3665" y="42"/>
                  </a:lnTo>
                  <a:lnTo>
                    <a:pt x="3634" y="34"/>
                  </a:lnTo>
                  <a:lnTo>
                    <a:pt x="3601" y="27"/>
                  </a:lnTo>
                  <a:lnTo>
                    <a:pt x="3569" y="20"/>
                  </a:lnTo>
                  <a:lnTo>
                    <a:pt x="3537" y="15"/>
                  </a:lnTo>
                  <a:lnTo>
                    <a:pt x="3503" y="11"/>
                  </a:lnTo>
                  <a:lnTo>
                    <a:pt x="3470" y="6"/>
                  </a:lnTo>
                  <a:lnTo>
                    <a:pt x="3437" y="4"/>
                  </a:lnTo>
                  <a:lnTo>
                    <a:pt x="3403" y="1"/>
                  </a:lnTo>
                  <a:lnTo>
                    <a:pt x="3369" y="0"/>
                  </a:lnTo>
                  <a:lnTo>
                    <a:pt x="3336" y="0"/>
                  </a:lnTo>
                  <a:close/>
                </a:path>
              </a:pathLst>
            </a:custGeom>
            <a:solidFill>
              <a:schemeClr val="bg1"/>
            </a:solidFill>
            <a:ln>
              <a:noFill/>
            </a:ln>
          </p:spPr>
          <p:txBody>
            <a:bodyPr/>
            <a:lstStyle/>
            <a:p>
              <a:endParaRPr lang="zh-CN" altLang="en-US" sz="1200"/>
            </a:p>
          </p:txBody>
        </p:sp>
        <p:sp>
          <p:nvSpPr>
            <p:cNvPr id="37" name="PA_KSO_Shape_9"/>
            <p:cNvSpPr/>
            <p:nvPr>
              <p:custDataLst>
                <p:tags r:id="rId8"/>
              </p:custDataLst>
            </p:nvPr>
          </p:nvSpPr>
          <p:spPr bwMode="auto">
            <a:xfrm>
              <a:off x="5296244" y="4588375"/>
              <a:ext cx="821956" cy="1044858"/>
            </a:xfrm>
            <a:custGeom>
              <a:avLst/>
              <a:gdLst>
                <a:gd name="T0" fmla="*/ 769455 w 4116"/>
                <a:gd name="T1" fmla="*/ 749055 h 5239"/>
                <a:gd name="T2" fmla="*/ 608652 w 4116"/>
                <a:gd name="T3" fmla="*/ 766145 h 5239"/>
                <a:gd name="T4" fmla="*/ 337614 w 4116"/>
                <a:gd name="T5" fmla="*/ 920683 h 5239"/>
                <a:gd name="T6" fmla="*/ 253575 w 4116"/>
                <a:gd name="T7" fmla="*/ 1028315 h 5239"/>
                <a:gd name="T8" fmla="*/ 196457 w 4116"/>
                <a:gd name="T9" fmla="*/ 1154127 h 5239"/>
                <a:gd name="T10" fmla="*/ 171354 w 4116"/>
                <a:gd name="T11" fmla="*/ 1294120 h 5239"/>
                <a:gd name="T12" fmla="*/ 176811 w 4116"/>
                <a:gd name="T13" fmla="*/ 1414842 h 5239"/>
                <a:gd name="T14" fmla="*/ 210645 w 4116"/>
                <a:gd name="T15" fmla="*/ 1539199 h 5239"/>
                <a:gd name="T16" fmla="*/ 269218 w 4116"/>
                <a:gd name="T17" fmla="*/ 1650103 h 5239"/>
                <a:gd name="T18" fmla="*/ 349620 w 4116"/>
                <a:gd name="T19" fmla="*/ 1745371 h 5239"/>
                <a:gd name="T20" fmla="*/ 448940 w 4116"/>
                <a:gd name="T21" fmla="*/ 1821368 h 5239"/>
                <a:gd name="T22" fmla="*/ 563539 w 4116"/>
                <a:gd name="T23" fmla="*/ 1874456 h 5239"/>
                <a:gd name="T24" fmla="*/ 689781 w 4116"/>
                <a:gd name="T25" fmla="*/ 1902091 h 5239"/>
                <a:gd name="T26" fmla="*/ 808019 w 4116"/>
                <a:gd name="T27" fmla="*/ 1902091 h 5239"/>
                <a:gd name="T28" fmla="*/ 934624 w 4116"/>
                <a:gd name="T29" fmla="*/ 1874456 h 5239"/>
                <a:gd name="T30" fmla="*/ 1048860 w 4116"/>
                <a:gd name="T31" fmla="*/ 1821368 h 5239"/>
                <a:gd name="T32" fmla="*/ 1147816 w 4116"/>
                <a:gd name="T33" fmla="*/ 1745371 h 5239"/>
                <a:gd name="T34" fmla="*/ 1228218 w 4116"/>
                <a:gd name="T35" fmla="*/ 1650103 h 5239"/>
                <a:gd name="T36" fmla="*/ 1287155 w 4116"/>
                <a:gd name="T37" fmla="*/ 1539199 h 5239"/>
                <a:gd name="T38" fmla="*/ 1320625 w 4116"/>
                <a:gd name="T39" fmla="*/ 1414842 h 5239"/>
                <a:gd name="T40" fmla="*/ 1326082 w 4116"/>
                <a:gd name="T41" fmla="*/ 1291575 h 5239"/>
                <a:gd name="T42" fmla="*/ 1296977 w 4116"/>
                <a:gd name="T43" fmla="*/ 1141400 h 5239"/>
                <a:gd name="T44" fmla="*/ 1231128 w 4116"/>
                <a:gd name="T45" fmla="*/ 1007588 h 5239"/>
                <a:gd name="T46" fmla="*/ 1134355 w 4116"/>
                <a:gd name="T47" fmla="*/ 895957 h 5239"/>
                <a:gd name="T48" fmla="*/ 1120530 w 4116"/>
                <a:gd name="T49" fmla="*/ 1326846 h 5239"/>
                <a:gd name="T50" fmla="*/ 1110708 w 4116"/>
                <a:gd name="T51" fmla="*/ 1410478 h 5239"/>
                <a:gd name="T52" fmla="*/ 1075418 w 4116"/>
                <a:gd name="T53" fmla="*/ 1503928 h 5239"/>
                <a:gd name="T54" fmla="*/ 971005 w 4116"/>
                <a:gd name="T55" fmla="*/ 1624286 h 5239"/>
                <a:gd name="T56" fmla="*/ 859316 w 4116"/>
                <a:gd name="T57" fmla="*/ 1681738 h 5239"/>
                <a:gd name="T58" fmla="*/ 777459 w 4116"/>
                <a:gd name="T59" fmla="*/ 1697374 h 5239"/>
                <a:gd name="T60" fmla="*/ 701787 w 4116"/>
                <a:gd name="T61" fmla="*/ 1695192 h 5239"/>
                <a:gd name="T62" fmla="*/ 621385 w 4116"/>
                <a:gd name="T63" fmla="*/ 1675556 h 5239"/>
                <a:gd name="T64" fmla="*/ 499509 w 4116"/>
                <a:gd name="T65" fmla="*/ 1601742 h 5239"/>
                <a:gd name="T66" fmla="*/ 406738 w 4116"/>
                <a:gd name="T67" fmla="*/ 1471203 h 5239"/>
                <a:gd name="T68" fmla="*/ 383090 w 4116"/>
                <a:gd name="T69" fmla="*/ 1392297 h 5239"/>
                <a:gd name="T70" fmla="*/ 377269 w 4116"/>
                <a:gd name="T71" fmla="*/ 1317028 h 5239"/>
                <a:gd name="T72" fmla="*/ 388911 w 4116"/>
                <a:gd name="T73" fmla="*/ 1234123 h 5239"/>
                <a:gd name="T74" fmla="*/ 431113 w 4116"/>
                <a:gd name="T75" fmla="*/ 1134491 h 5239"/>
                <a:gd name="T76" fmla="*/ 541347 w 4116"/>
                <a:gd name="T77" fmla="*/ 1018860 h 5239"/>
                <a:gd name="T78" fmla="*/ 647215 w 4116"/>
                <a:gd name="T79" fmla="*/ 969772 h 5239"/>
                <a:gd name="T80" fmla="*/ 729800 w 4116"/>
                <a:gd name="T81" fmla="*/ 955954 h 5239"/>
                <a:gd name="T82" fmla="*/ 805472 w 4116"/>
                <a:gd name="T83" fmla="*/ 959954 h 5239"/>
                <a:gd name="T84" fmla="*/ 884782 w 4116"/>
                <a:gd name="T85" fmla="*/ 981771 h 5239"/>
                <a:gd name="T86" fmla="*/ 1011388 w 4116"/>
                <a:gd name="T87" fmla="*/ 1064676 h 5239"/>
                <a:gd name="T88" fmla="*/ 1094700 w 4116"/>
                <a:gd name="T89" fmla="*/ 1190852 h 5239"/>
                <a:gd name="T90" fmla="*/ 1116165 w 4116"/>
                <a:gd name="T91" fmla="*/ 1270485 h 5239"/>
                <a:gd name="T92" fmla="*/ 0 w 4116"/>
                <a:gd name="T93" fmla="*/ 167992 h 5239"/>
                <a:gd name="T94" fmla="*/ 419835 w 4116"/>
                <a:gd name="T95" fmla="*/ 1208306 h 5239"/>
                <a:gd name="T96" fmla="*/ 410740 w 4116"/>
                <a:gd name="T97" fmla="*/ 1220669 h 5239"/>
                <a:gd name="T98" fmla="*/ 534435 w 4116"/>
                <a:gd name="T99" fmla="*/ 1599924 h 5239"/>
                <a:gd name="T100" fmla="*/ 539528 w 4116"/>
                <a:gd name="T101" fmla="*/ 1614105 h 5239"/>
                <a:gd name="T102" fmla="*/ 748718 w 4116"/>
                <a:gd name="T103" fmla="*/ 1473384 h 5239"/>
                <a:gd name="T104" fmla="*/ 954270 w 4116"/>
                <a:gd name="T105" fmla="*/ 1615923 h 5239"/>
                <a:gd name="T106" fmla="*/ 963365 w 4116"/>
                <a:gd name="T107" fmla="*/ 1603923 h 5239"/>
                <a:gd name="T108" fmla="*/ 1086332 w 4116"/>
                <a:gd name="T109" fmla="*/ 1224669 h 5239"/>
                <a:gd name="T110" fmla="*/ 1081603 w 4116"/>
                <a:gd name="T111" fmla="*/ 1210124 h 5239"/>
                <a:gd name="T112" fmla="*/ 759632 w 4116"/>
                <a:gd name="T113" fmla="*/ 977044 h 5239"/>
                <a:gd name="T114" fmla="*/ 744716 w 4116"/>
                <a:gd name="T115" fmla="*/ 972317 h 5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6" h="5239">
                  <a:moveTo>
                    <a:pt x="2496" y="2121"/>
                  </a:moveTo>
                  <a:lnTo>
                    <a:pt x="2496" y="2121"/>
                  </a:lnTo>
                  <a:lnTo>
                    <a:pt x="2443" y="2107"/>
                  </a:lnTo>
                  <a:lnTo>
                    <a:pt x="2390" y="2095"/>
                  </a:lnTo>
                  <a:lnTo>
                    <a:pt x="2336" y="2084"/>
                  </a:lnTo>
                  <a:lnTo>
                    <a:pt x="2282" y="2075"/>
                  </a:lnTo>
                  <a:lnTo>
                    <a:pt x="2227" y="2068"/>
                  </a:lnTo>
                  <a:lnTo>
                    <a:pt x="2171" y="2063"/>
                  </a:lnTo>
                  <a:lnTo>
                    <a:pt x="2115" y="2060"/>
                  </a:lnTo>
                  <a:lnTo>
                    <a:pt x="2058" y="2059"/>
                  </a:lnTo>
                  <a:lnTo>
                    <a:pt x="2002" y="2060"/>
                  </a:lnTo>
                  <a:lnTo>
                    <a:pt x="1945" y="2063"/>
                  </a:lnTo>
                  <a:lnTo>
                    <a:pt x="1890" y="2068"/>
                  </a:lnTo>
                  <a:lnTo>
                    <a:pt x="1835" y="2075"/>
                  </a:lnTo>
                  <a:lnTo>
                    <a:pt x="1780" y="2084"/>
                  </a:lnTo>
                  <a:lnTo>
                    <a:pt x="1726" y="2095"/>
                  </a:lnTo>
                  <a:lnTo>
                    <a:pt x="1673" y="2107"/>
                  </a:lnTo>
                  <a:lnTo>
                    <a:pt x="1621" y="2121"/>
                  </a:lnTo>
                  <a:lnTo>
                    <a:pt x="1621" y="761"/>
                  </a:lnTo>
                  <a:lnTo>
                    <a:pt x="452" y="761"/>
                  </a:lnTo>
                  <a:lnTo>
                    <a:pt x="452" y="1438"/>
                  </a:lnTo>
                  <a:lnTo>
                    <a:pt x="1020" y="2446"/>
                  </a:lnTo>
                  <a:lnTo>
                    <a:pt x="989" y="2473"/>
                  </a:lnTo>
                  <a:lnTo>
                    <a:pt x="958" y="2502"/>
                  </a:lnTo>
                  <a:lnTo>
                    <a:pt x="928" y="2532"/>
                  </a:lnTo>
                  <a:lnTo>
                    <a:pt x="900" y="2561"/>
                  </a:lnTo>
                  <a:lnTo>
                    <a:pt x="871" y="2593"/>
                  </a:lnTo>
                  <a:lnTo>
                    <a:pt x="844" y="2624"/>
                  </a:lnTo>
                  <a:lnTo>
                    <a:pt x="817" y="2656"/>
                  </a:lnTo>
                  <a:lnTo>
                    <a:pt x="792" y="2689"/>
                  </a:lnTo>
                  <a:lnTo>
                    <a:pt x="767" y="2723"/>
                  </a:lnTo>
                  <a:lnTo>
                    <a:pt x="743" y="2758"/>
                  </a:lnTo>
                  <a:lnTo>
                    <a:pt x="720" y="2792"/>
                  </a:lnTo>
                  <a:lnTo>
                    <a:pt x="697" y="2828"/>
                  </a:lnTo>
                  <a:lnTo>
                    <a:pt x="676" y="2864"/>
                  </a:lnTo>
                  <a:lnTo>
                    <a:pt x="655" y="2901"/>
                  </a:lnTo>
                  <a:lnTo>
                    <a:pt x="636" y="2938"/>
                  </a:lnTo>
                  <a:lnTo>
                    <a:pt x="618" y="2977"/>
                  </a:lnTo>
                  <a:lnTo>
                    <a:pt x="600" y="3015"/>
                  </a:lnTo>
                  <a:lnTo>
                    <a:pt x="584" y="3054"/>
                  </a:lnTo>
                  <a:lnTo>
                    <a:pt x="569" y="3094"/>
                  </a:lnTo>
                  <a:lnTo>
                    <a:pt x="554" y="3134"/>
                  </a:lnTo>
                  <a:lnTo>
                    <a:pt x="540" y="3174"/>
                  </a:lnTo>
                  <a:lnTo>
                    <a:pt x="528" y="3216"/>
                  </a:lnTo>
                  <a:lnTo>
                    <a:pt x="517" y="3257"/>
                  </a:lnTo>
                  <a:lnTo>
                    <a:pt x="507" y="3300"/>
                  </a:lnTo>
                  <a:lnTo>
                    <a:pt x="499" y="3341"/>
                  </a:lnTo>
                  <a:lnTo>
                    <a:pt x="490" y="3384"/>
                  </a:lnTo>
                  <a:lnTo>
                    <a:pt x="483" y="3428"/>
                  </a:lnTo>
                  <a:lnTo>
                    <a:pt x="478" y="3472"/>
                  </a:lnTo>
                  <a:lnTo>
                    <a:pt x="474" y="3515"/>
                  </a:lnTo>
                  <a:lnTo>
                    <a:pt x="471" y="3559"/>
                  </a:lnTo>
                  <a:lnTo>
                    <a:pt x="469" y="3604"/>
                  </a:lnTo>
                  <a:lnTo>
                    <a:pt x="468" y="3649"/>
                  </a:lnTo>
                  <a:lnTo>
                    <a:pt x="469" y="3691"/>
                  </a:lnTo>
                  <a:lnTo>
                    <a:pt x="470" y="3731"/>
                  </a:lnTo>
                  <a:lnTo>
                    <a:pt x="473" y="3771"/>
                  </a:lnTo>
                  <a:lnTo>
                    <a:pt x="476" y="3812"/>
                  </a:lnTo>
                  <a:lnTo>
                    <a:pt x="481" y="3852"/>
                  </a:lnTo>
                  <a:lnTo>
                    <a:pt x="486" y="3891"/>
                  </a:lnTo>
                  <a:lnTo>
                    <a:pt x="493" y="3931"/>
                  </a:lnTo>
                  <a:lnTo>
                    <a:pt x="501" y="3970"/>
                  </a:lnTo>
                  <a:lnTo>
                    <a:pt x="509" y="4008"/>
                  </a:lnTo>
                  <a:lnTo>
                    <a:pt x="519" y="4046"/>
                  </a:lnTo>
                  <a:lnTo>
                    <a:pt x="529" y="4085"/>
                  </a:lnTo>
                  <a:lnTo>
                    <a:pt x="540" y="4122"/>
                  </a:lnTo>
                  <a:lnTo>
                    <a:pt x="552" y="4159"/>
                  </a:lnTo>
                  <a:lnTo>
                    <a:pt x="565" y="4196"/>
                  </a:lnTo>
                  <a:lnTo>
                    <a:pt x="579" y="4233"/>
                  </a:lnTo>
                  <a:lnTo>
                    <a:pt x="593" y="4268"/>
                  </a:lnTo>
                  <a:lnTo>
                    <a:pt x="609" y="4304"/>
                  </a:lnTo>
                  <a:lnTo>
                    <a:pt x="625" y="4339"/>
                  </a:lnTo>
                  <a:lnTo>
                    <a:pt x="642" y="4373"/>
                  </a:lnTo>
                  <a:lnTo>
                    <a:pt x="661" y="4407"/>
                  </a:lnTo>
                  <a:lnTo>
                    <a:pt x="679" y="4440"/>
                  </a:lnTo>
                  <a:lnTo>
                    <a:pt x="698" y="4474"/>
                  </a:lnTo>
                  <a:lnTo>
                    <a:pt x="719" y="4507"/>
                  </a:lnTo>
                  <a:lnTo>
                    <a:pt x="740" y="4538"/>
                  </a:lnTo>
                  <a:lnTo>
                    <a:pt x="761" y="4570"/>
                  </a:lnTo>
                  <a:lnTo>
                    <a:pt x="785" y="4600"/>
                  </a:lnTo>
                  <a:lnTo>
                    <a:pt x="807" y="4631"/>
                  </a:lnTo>
                  <a:lnTo>
                    <a:pt x="832" y="4660"/>
                  </a:lnTo>
                  <a:lnTo>
                    <a:pt x="856" y="4690"/>
                  </a:lnTo>
                  <a:lnTo>
                    <a:pt x="882" y="4718"/>
                  </a:lnTo>
                  <a:lnTo>
                    <a:pt x="907" y="4746"/>
                  </a:lnTo>
                  <a:lnTo>
                    <a:pt x="935" y="4773"/>
                  </a:lnTo>
                  <a:lnTo>
                    <a:pt x="961" y="4800"/>
                  </a:lnTo>
                  <a:lnTo>
                    <a:pt x="990" y="4826"/>
                  </a:lnTo>
                  <a:lnTo>
                    <a:pt x="1018" y="4852"/>
                  </a:lnTo>
                  <a:lnTo>
                    <a:pt x="1047" y="4876"/>
                  </a:lnTo>
                  <a:lnTo>
                    <a:pt x="1077" y="4900"/>
                  </a:lnTo>
                  <a:lnTo>
                    <a:pt x="1107" y="4923"/>
                  </a:lnTo>
                  <a:lnTo>
                    <a:pt x="1138" y="4946"/>
                  </a:lnTo>
                  <a:lnTo>
                    <a:pt x="1170" y="4968"/>
                  </a:lnTo>
                  <a:lnTo>
                    <a:pt x="1201" y="4988"/>
                  </a:lnTo>
                  <a:lnTo>
                    <a:pt x="1234" y="5009"/>
                  </a:lnTo>
                  <a:lnTo>
                    <a:pt x="1267" y="5028"/>
                  </a:lnTo>
                  <a:lnTo>
                    <a:pt x="1300" y="5047"/>
                  </a:lnTo>
                  <a:lnTo>
                    <a:pt x="1335" y="5065"/>
                  </a:lnTo>
                  <a:lnTo>
                    <a:pt x="1370" y="5082"/>
                  </a:lnTo>
                  <a:lnTo>
                    <a:pt x="1404" y="5098"/>
                  </a:lnTo>
                  <a:lnTo>
                    <a:pt x="1440" y="5114"/>
                  </a:lnTo>
                  <a:lnTo>
                    <a:pt x="1476" y="5129"/>
                  </a:lnTo>
                  <a:lnTo>
                    <a:pt x="1512" y="5142"/>
                  </a:lnTo>
                  <a:lnTo>
                    <a:pt x="1549" y="5155"/>
                  </a:lnTo>
                  <a:lnTo>
                    <a:pt x="1586" y="5168"/>
                  </a:lnTo>
                  <a:lnTo>
                    <a:pt x="1623" y="5179"/>
                  </a:lnTo>
                  <a:lnTo>
                    <a:pt x="1661" y="5189"/>
                  </a:lnTo>
                  <a:lnTo>
                    <a:pt x="1700" y="5198"/>
                  </a:lnTo>
                  <a:lnTo>
                    <a:pt x="1738" y="5206"/>
                  </a:lnTo>
                  <a:lnTo>
                    <a:pt x="1777" y="5214"/>
                  </a:lnTo>
                  <a:lnTo>
                    <a:pt x="1817" y="5221"/>
                  </a:lnTo>
                  <a:lnTo>
                    <a:pt x="1855" y="5227"/>
                  </a:lnTo>
                  <a:lnTo>
                    <a:pt x="1896" y="5231"/>
                  </a:lnTo>
                  <a:lnTo>
                    <a:pt x="1936" y="5235"/>
                  </a:lnTo>
                  <a:lnTo>
                    <a:pt x="1977" y="5237"/>
                  </a:lnTo>
                  <a:lnTo>
                    <a:pt x="2017" y="5239"/>
                  </a:lnTo>
                  <a:lnTo>
                    <a:pt x="2058" y="5239"/>
                  </a:lnTo>
                  <a:lnTo>
                    <a:pt x="2099" y="5239"/>
                  </a:lnTo>
                  <a:lnTo>
                    <a:pt x="2141" y="5237"/>
                  </a:lnTo>
                  <a:lnTo>
                    <a:pt x="2180" y="5235"/>
                  </a:lnTo>
                  <a:lnTo>
                    <a:pt x="2221" y="5231"/>
                  </a:lnTo>
                  <a:lnTo>
                    <a:pt x="2261" y="5227"/>
                  </a:lnTo>
                  <a:lnTo>
                    <a:pt x="2301" y="5221"/>
                  </a:lnTo>
                  <a:lnTo>
                    <a:pt x="2339" y="5214"/>
                  </a:lnTo>
                  <a:lnTo>
                    <a:pt x="2379" y="5206"/>
                  </a:lnTo>
                  <a:lnTo>
                    <a:pt x="2418" y="5198"/>
                  </a:lnTo>
                  <a:lnTo>
                    <a:pt x="2456" y="5189"/>
                  </a:lnTo>
                  <a:lnTo>
                    <a:pt x="2494" y="5179"/>
                  </a:lnTo>
                  <a:lnTo>
                    <a:pt x="2531" y="5168"/>
                  </a:lnTo>
                  <a:lnTo>
                    <a:pt x="2569" y="5155"/>
                  </a:lnTo>
                  <a:lnTo>
                    <a:pt x="2605" y="5142"/>
                  </a:lnTo>
                  <a:lnTo>
                    <a:pt x="2642" y="5129"/>
                  </a:lnTo>
                  <a:lnTo>
                    <a:pt x="2678" y="5114"/>
                  </a:lnTo>
                  <a:lnTo>
                    <a:pt x="2713" y="5098"/>
                  </a:lnTo>
                  <a:lnTo>
                    <a:pt x="2748" y="5082"/>
                  </a:lnTo>
                  <a:lnTo>
                    <a:pt x="2783" y="5065"/>
                  </a:lnTo>
                  <a:lnTo>
                    <a:pt x="2816" y="5047"/>
                  </a:lnTo>
                  <a:lnTo>
                    <a:pt x="2850" y="5028"/>
                  </a:lnTo>
                  <a:lnTo>
                    <a:pt x="2883" y="5009"/>
                  </a:lnTo>
                  <a:lnTo>
                    <a:pt x="2915" y="4988"/>
                  </a:lnTo>
                  <a:lnTo>
                    <a:pt x="2948" y="4968"/>
                  </a:lnTo>
                  <a:lnTo>
                    <a:pt x="2979" y="4946"/>
                  </a:lnTo>
                  <a:lnTo>
                    <a:pt x="3010" y="4923"/>
                  </a:lnTo>
                  <a:lnTo>
                    <a:pt x="3040" y="4900"/>
                  </a:lnTo>
                  <a:lnTo>
                    <a:pt x="3070" y="4876"/>
                  </a:lnTo>
                  <a:lnTo>
                    <a:pt x="3099" y="4852"/>
                  </a:lnTo>
                  <a:lnTo>
                    <a:pt x="3128" y="4826"/>
                  </a:lnTo>
                  <a:lnTo>
                    <a:pt x="3155" y="4800"/>
                  </a:lnTo>
                  <a:lnTo>
                    <a:pt x="3183" y="4773"/>
                  </a:lnTo>
                  <a:lnTo>
                    <a:pt x="3209" y="4746"/>
                  </a:lnTo>
                  <a:lnTo>
                    <a:pt x="3236" y="4718"/>
                  </a:lnTo>
                  <a:lnTo>
                    <a:pt x="3260" y="4690"/>
                  </a:lnTo>
                  <a:lnTo>
                    <a:pt x="3286" y="4660"/>
                  </a:lnTo>
                  <a:lnTo>
                    <a:pt x="3309" y="4631"/>
                  </a:lnTo>
                  <a:lnTo>
                    <a:pt x="3333" y="4600"/>
                  </a:lnTo>
                  <a:lnTo>
                    <a:pt x="3355" y="4570"/>
                  </a:lnTo>
                  <a:lnTo>
                    <a:pt x="3376" y="4538"/>
                  </a:lnTo>
                  <a:lnTo>
                    <a:pt x="3398" y="4507"/>
                  </a:lnTo>
                  <a:lnTo>
                    <a:pt x="3418" y="4474"/>
                  </a:lnTo>
                  <a:lnTo>
                    <a:pt x="3438" y="4440"/>
                  </a:lnTo>
                  <a:lnTo>
                    <a:pt x="3457" y="4407"/>
                  </a:lnTo>
                  <a:lnTo>
                    <a:pt x="3474" y="4373"/>
                  </a:lnTo>
                  <a:lnTo>
                    <a:pt x="3492" y="4339"/>
                  </a:lnTo>
                  <a:lnTo>
                    <a:pt x="3508" y="4304"/>
                  </a:lnTo>
                  <a:lnTo>
                    <a:pt x="3523" y="4268"/>
                  </a:lnTo>
                  <a:lnTo>
                    <a:pt x="3538" y="4233"/>
                  </a:lnTo>
                  <a:lnTo>
                    <a:pt x="3552" y="4196"/>
                  </a:lnTo>
                  <a:lnTo>
                    <a:pt x="3565" y="4159"/>
                  </a:lnTo>
                  <a:lnTo>
                    <a:pt x="3577" y="4122"/>
                  </a:lnTo>
                  <a:lnTo>
                    <a:pt x="3588" y="4085"/>
                  </a:lnTo>
                  <a:lnTo>
                    <a:pt x="3599" y="4046"/>
                  </a:lnTo>
                  <a:lnTo>
                    <a:pt x="3608" y="4008"/>
                  </a:lnTo>
                  <a:lnTo>
                    <a:pt x="3616" y="3970"/>
                  </a:lnTo>
                  <a:lnTo>
                    <a:pt x="3624" y="3931"/>
                  </a:lnTo>
                  <a:lnTo>
                    <a:pt x="3630" y="3891"/>
                  </a:lnTo>
                  <a:lnTo>
                    <a:pt x="3635" y="3852"/>
                  </a:lnTo>
                  <a:lnTo>
                    <a:pt x="3640" y="3812"/>
                  </a:lnTo>
                  <a:lnTo>
                    <a:pt x="3643" y="3771"/>
                  </a:lnTo>
                  <a:lnTo>
                    <a:pt x="3646" y="3731"/>
                  </a:lnTo>
                  <a:lnTo>
                    <a:pt x="3648" y="3691"/>
                  </a:lnTo>
                  <a:lnTo>
                    <a:pt x="3648" y="3649"/>
                  </a:lnTo>
                  <a:lnTo>
                    <a:pt x="3647" y="3601"/>
                  </a:lnTo>
                  <a:lnTo>
                    <a:pt x="3645" y="3552"/>
                  </a:lnTo>
                  <a:lnTo>
                    <a:pt x="3642" y="3504"/>
                  </a:lnTo>
                  <a:lnTo>
                    <a:pt x="3637" y="3457"/>
                  </a:lnTo>
                  <a:lnTo>
                    <a:pt x="3631" y="3411"/>
                  </a:lnTo>
                  <a:lnTo>
                    <a:pt x="3623" y="3364"/>
                  </a:lnTo>
                  <a:lnTo>
                    <a:pt x="3614" y="3318"/>
                  </a:lnTo>
                  <a:lnTo>
                    <a:pt x="3604" y="3272"/>
                  </a:lnTo>
                  <a:lnTo>
                    <a:pt x="3591" y="3227"/>
                  </a:lnTo>
                  <a:lnTo>
                    <a:pt x="3579" y="3182"/>
                  </a:lnTo>
                  <a:lnTo>
                    <a:pt x="3565" y="3139"/>
                  </a:lnTo>
                  <a:lnTo>
                    <a:pt x="3550" y="3095"/>
                  </a:lnTo>
                  <a:lnTo>
                    <a:pt x="3532" y="3052"/>
                  </a:lnTo>
                  <a:lnTo>
                    <a:pt x="3515" y="3010"/>
                  </a:lnTo>
                  <a:lnTo>
                    <a:pt x="3496" y="2969"/>
                  </a:lnTo>
                  <a:lnTo>
                    <a:pt x="3475" y="2928"/>
                  </a:lnTo>
                  <a:lnTo>
                    <a:pt x="3454" y="2887"/>
                  </a:lnTo>
                  <a:lnTo>
                    <a:pt x="3431" y="2847"/>
                  </a:lnTo>
                  <a:lnTo>
                    <a:pt x="3408" y="2809"/>
                  </a:lnTo>
                  <a:lnTo>
                    <a:pt x="3384" y="2771"/>
                  </a:lnTo>
                  <a:lnTo>
                    <a:pt x="3358" y="2733"/>
                  </a:lnTo>
                  <a:lnTo>
                    <a:pt x="3332" y="2697"/>
                  </a:lnTo>
                  <a:lnTo>
                    <a:pt x="3304" y="2661"/>
                  </a:lnTo>
                  <a:lnTo>
                    <a:pt x="3276" y="2626"/>
                  </a:lnTo>
                  <a:lnTo>
                    <a:pt x="3246" y="2592"/>
                  </a:lnTo>
                  <a:lnTo>
                    <a:pt x="3215" y="2559"/>
                  </a:lnTo>
                  <a:lnTo>
                    <a:pt x="3184" y="2526"/>
                  </a:lnTo>
                  <a:lnTo>
                    <a:pt x="3151" y="2495"/>
                  </a:lnTo>
                  <a:lnTo>
                    <a:pt x="3118" y="2464"/>
                  </a:lnTo>
                  <a:lnTo>
                    <a:pt x="3084" y="2435"/>
                  </a:lnTo>
                  <a:lnTo>
                    <a:pt x="3049" y="2406"/>
                  </a:lnTo>
                  <a:lnTo>
                    <a:pt x="3014" y="2378"/>
                  </a:lnTo>
                  <a:lnTo>
                    <a:pt x="3666" y="1453"/>
                  </a:lnTo>
                  <a:lnTo>
                    <a:pt x="3666" y="761"/>
                  </a:lnTo>
                  <a:lnTo>
                    <a:pt x="2496" y="761"/>
                  </a:lnTo>
                  <a:lnTo>
                    <a:pt x="2496" y="2121"/>
                  </a:lnTo>
                  <a:close/>
                  <a:moveTo>
                    <a:pt x="3080" y="3649"/>
                  </a:moveTo>
                  <a:lnTo>
                    <a:pt x="3080" y="3649"/>
                  </a:lnTo>
                  <a:lnTo>
                    <a:pt x="3079" y="3675"/>
                  </a:lnTo>
                  <a:lnTo>
                    <a:pt x="3078" y="3702"/>
                  </a:lnTo>
                  <a:lnTo>
                    <a:pt x="3077" y="3727"/>
                  </a:lnTo>
                  <a:lnTo>
                    <a:pt x="3074" y="3754"/>
                  </a:lnTo>
                  <a:lnTo>
                    <a:pt x="3072" y="3779"/>
                  </a:lnTo>
                  <a:lnTo>
                    <a:pt x="3068" y="3805"/>
                  </a:lnTo>
                  <a:lnTo>
                    <a:pt x="3064" y="3829"/>
                  </a:lnTo>
                  <a:lnTo>
                    <a:pt x="3059" y="3855"/>
                  </a:lnTo>
                  <a:lnTo>
                    <a:pt x="3053" y="3879"/>
                  </a:lnTo>
                  <a:lnTo>
                    <a:pt x="3047" y="3905"/>
                  </a:lnTo>
                  <a:lnTo>
                    <a:pt x="3041" y="3928"/>
                  </a:lnTo>
                  <a:lnTo>
                    <a:pt x="3033" y="3952"/>
                  </a:lnTo>
                  <a:lnTo>
                    <a:pt x="3026" y="3976"/>
                  </a:lnTo>
                  <a:lnTo>
                    <a:pt x="3018" y="4000"/>
                  </a:lnTo>
                  <a:lnTo>
                    <a:pt x="3009" y="4023"/>
                  </a:lnTo>
                  <a:lnTo>
                    <a:pt x="3000" y="4046"/>
                  </a:lnTo>
                  <a:lnTo>
                    <a:pt x="2979" y="4091"/>
                  </a:lnTo>
                  <a:lnTo>
                    <a:pt x="2956" y="4136"/>
                  </a:lnTo>
                  <a:lnTo>
                    <a:pt x="2931" y="4179"/>
                  </a:lnTo>
                  <a:lnTo>
                    <a:pt x="2905" y="4219"/>
                  </a:lnTo>
                  <a:lnTo>
                    <a:pt x="2876" y="4260"/>
                  </a:lnTo>
                  <a:lnTo>
                    <a:pt x="2846" y="4299"/>
                  </a:lnTo>
                  <a:lnTo>
                    <a:pt x="2814" y="4335"/>
                  </a:lnTo>
                  <a:lnTo>
                    <a:pt x="2780" y="4371"/>
                  </a:lnTo>
                  <a:lnTo>
                    <a:pt x="2745" y="4405"/>
                  </a:lnTo>
                  <a:lnTo>
                    <a:pt x="2707" y="4437"/>
                  </a:lnTo>
                  <a:lnTo>
                    <a:pt x="2669" y="4467"/>
                  </a:lnTo>
                  <a:lnTo>
                    <a:pt x="2629" y="4495"/>
                  </a:lnTo>
                  <a:lnTo>
                    <a:pt x="2588" y="4522"/>
                  </a:lnTo>
                  <a:lnTo>
                    <a:pt x="2545" y="4547"/>
                  </a:lnTo>
                  <a:lnTo>
                    <a:pt x="2500" y="4570"/>
                  </a:lnTo>
                  <a:lnTo>
                    <a:pt x="2456" y="4590"/>
                  </a:lnTo>
                  <a:lnTo>
                    <a:pt x="2432" y="4599"/>
                  </a:lnTo>
                  <a:lnTo>
                    <a:pt x="2410" y="4608"/>
                  </a:lnTo>
                  <a:lnTo>
                    <a:pt x="2385" y="4617"/>
                  </a:lnTo>
                  <a:lnTo>
                    <a:pt x="2362" y="4625"/>
                  </a:lnTo>
                  <a:lnTo>
                    <a:pt x="2337" y="4632"/>
                  </a:lnTo>
                  <a:lnTo>
                    <a:pt x="2313" y="4638"/>
                  </a:lnTo>
                  <a:lnTo>
                    <a:pt x="2288" y="4644"/>
                  </a:lnTo>
                  <a:lnTo>
                    <a:pt x="2264" y="4649"/>
                  </a:lnTo>
                  <a:lnTo>
                    <a:pt x="2239" y="4654"/>
                  </a:lnTo>
                  <a:lnTo>
                    <a:pt x="2214" y="4658"/>
                  </a:lnTo>
                  <a:lnTo>
                    <a:pt x="2189" y="4662"/>
                  </a:lnTo>
                  <a:lnTo>
                    <a:pt x="2163" y="4665"/>
                  </a:lnTo>
                  <a:lnTo>
                    <a:pt x="2137" y="4668"/>
                  </a:lnTo>
                  <a:lnTo>
                    <a:pt x="2111" y="4669"/>
                  </a:lnTo>
                  <a:lnTo>
                    <a:pt x="2085" y="4670"/>
                  </a:lnTo>
                  <a:lnTo>
                    <a:pt x="2058" y="4671"/>
                  </a:lnTo>
                  <a:lnTo>
                    <a:pt x="2032" y="4670"/>
                  </a:lnTo>
                  <a:lnTo>
                    <a:pt x="2006" y="4669"/>
                  </a:lnTo>
                  <a:lnTo>
                    <a:pt x="1980" y="4668"/>
                  </a:lnTo>
                  <a:lnTo>
                    <a:pt x="1954" y="4665"/>
                  </a:lnTo>
                  <a:lnTo>
                    <a:pt x="1929" y="4662"/>
                  </a:lnTo>
                  <a:lnTo>
                    <a:pt x="1903" y="4658"/>
                  </a:lnTo>
                  <a:lnTo>
                    <a:pt x="1878" y="4654"/>
                  </a:lnTo>
                  <a:lnTo>
                    <a:pt x="1852" y="4649"/>
                  </a:lnTo>
                  <a:lnTo>
                    <a:pt x="1828" y="4644"/>
                  </a:lnTo>
                  <a:lnTo>
                    <a:pt x="1804" y="4638"/>
                  </a:lnTo>
                  <a:lnTo>
                    <a:pt x="1779" y="4632"/>
                  </a:lnTo>
                  <a:lnTo>
                    <a:pt x="1755" y="4625"/>
                  </a:lnTo>
                  <a:lnTo>
                    <a:pt x="1731" y="4617"/>
                  </a:lnTo>
                  <a:lnTo>
                    <a:pt x="1708" y="4608"/>
                  </a:lnTo>
                  <a:lnTo>
                    <a:pt x="1684" y="4599"/>
                  </a:lnTo>
                  <a:lnTo>
                    <a:pt x="1661" y="4590"/>
                  </a:lnTo>
                  <a:lnTo>
                    <a:pt x="1616" y="4570"/>
                  </a:lnTo>
                  <a:lnTo>
                    <a:pt x="1572" y="4547"/>
                  </a:lnTo>
                  <a:lnTo>
                    <a:pt x="1530" y="4522"/>
                  </a:lnTo>
                  <a:lnTo>
                    <a:pt x="1488" y="4495"/>
                  </a:lnTo>
                  <a:lnTo>
                    <a:pt x="1448" y="4467"/>
                  </a:lnTo>
                  <a:lnTo>
                    <a:pt x="1409" y="4437"/>
                  </a:lnTo>
                  <a:lnTo>
                    <a:pt x="1373" y="4405"/>
                  </a:lnTo>
                  <a:lnTo>
                    <a:pt x="1337" y="4371"/>
                  </a:lnTo>
                  <a:lnTo>
                    <a:pt x="1303" y="4335"/>
                  </a:lnTo>
                  <a:lnTo>
                    <a:pt x="1271" y="4299"/>
                  </a:lnTo>
                  <a:lnTo>
                    <a:pt x="1240" y="4260"/>
                  </a:lnTo>
                  <a:lnTo>
                    <a:pt x="1212" y="4219"/>
                  </a:lnTo>
                  <a:lnTo>
                    <a:pt x="1185" y="4179"/>
                  </a:lnTo>
                  <a:lnTo>
                    <a:pt x="1161" y="4136"/>
                  </a:lnTo>
                  <a:lnTo>
                    <a:pt x="1138" y="4091"/>
                  </a:lnTo>
                  <a:lnTo>
                    <a:pt x="1118" y="4046"/>
                  </a:lnTo>
                  <a:lnTo>
                    <a:pt x="1108" y="4023"/>
                  </a:lnTo>
                  <a:lnTo>
                    <a:pt x="1100" y="4000"/>
                  </a:lnTo>
                  <a:lnTo>
                    <a:pt x="1091" y="3976"/>
                  </a:lnTo>
                  <a:lnTo>
                    <a:pt x="1083" y="3952"/>
                  </a:lnTo>
                  <a:lnTo>
                    <a:pt x="1076" y="3928"/>
                  </a:lnTo>
                  <a:lnTo>
                    <a:pt x="1069" y="3905"/>
                  </a:lnTo>
                  <a:lnTo>
                    <a:pt x="1064" y="3879"/>
                  </a:lnTo>
                  <a:lnTo>
                    <a:pt x="1058" y="3855"/>
                  </a:lnTo>
                  <a:lnTo>
                    <a:pt x="1053" y="3829"/>
                  </a:lnTo>
                  <a:lnTo>
                    <a:pt x="1049" y="3805"/>
                  </a:lnTo>
                  <a:lnTo>
                    <a:pt x="1046" y="3779"/>
                  </a:lnTo>
                  <a:lnTo>
                    <a:pt x="1043" y="3754"/>
                  </a:lnTo>
                  <a:lnTo>
                    <a:pt x="1041" y="3727"/>
                  </a:lnTo>
                  <a:lnTo>
                    <a:pt x="1038" y="3702"/>
                  </a:lnTo>
                  <a:lnTo>
                    <a:pt x="1037" y="3675"/>
                  </a:lnTo>
                  <a:lnTo>
                    <a:pt x="1037" y="3649"/>
                  </a:lnTo>
                  <a:lnTo>
                    <a:pt x="1037" y="3622"/>
                  </a:lnTo>
                  <a:lnTo>
                    <a:pt x="1038" y="3597"/>
                  </a:lnTo>
                  <a:lnTo>
                    <a:pt x="1041" y="3571"/>
                  </a:lnTo>
                  <a:lnTo>
                    <a:pt x="1043" y="3545"/>
                  </a:lnTo>
                  <a:lnTo>
                    <a:pt x="1046" y="3520"/>
                  </a:lnTo>
                  <a:lnTo>
                    <a:pt x="1049" y="3494"/>
                  </a:lnTo>
                  <a:lnTo>
                    <a:pt x="1053" y="3469"/>
                  </a:lnTo>
                  <a:lnTo>
                    <a:pt x="1058" y="3444"/>
                  </a:lnTo>
                  <a:lnTo>
                    <a:pt x="1064" y="3419"/>
                  </a:lnTo>
                  <a:lnTo>
                    <a:pt x="1069" y="3394"/>
                  </a:lnTo>
                  <a:lnTo>
                    <a:pt x="1076" y="3370"/>
                  </a:lnTo>
                  <a:lnTo>
                    <a:pt x="1083" y="3346"/>
                  </a:lnTo>
                  <a:lnTo>
                    <a:pt x="1091" y="3322"/>
                  </a:lnTo>
                  <a:lnTo>
                    <a:pt x="1100" y="3299"/>
                  </a:lnTo>
                  <a:lnTo>
                    <a:pt x="1108" y="3275"/>
                  </a:lnTo>
                  <a:lnTo>
                    <a:pt x="1118" y="3252"/>
                  </a:lnTo>
                  <a:lnTo>
                    <a:pt x="1138" y="3207"/>
                  </a:lnTo>
                  <a:lnTo>
                    <a:pt x="1161" y="3163"/>
                  </a:lnTo>
                  <a:lnTo>
                    <a:pt x="1185" y="3120"/>
                  </a:lnTo>
                  <a:lnTo>
                    <a:pt x="1212" y="3079"/>
                  </a:lnTo>
                  <a:lnTo>
                    <a:pt x="1240" y="3039"/>
                  </a:lnTo>
                  <a:lnTo>
                    <a:pt x="1271" y="3000"/>
                  </a:lnTo>
                  <a:lnTo>
                    <a:pt x="1303" y="2963"/>
                  </a:lnTo>
                  <a:lnTo>
                    <a:pt x="1337" y="2928"/>
                  </a:lnTo>
                  <a:lnTo>
                    <a:pt x="1373" y="2894"/>
                  </a:lnTo>
                  <a:lnTo>
                    <a:pt x="1409" y="2862"/>
                  </a:lnTo>
                  <a:lnTo>
                    <a:pt x="1448" y="2831"/>
                  </a:lnTo>
                  <a:lnTo>
                    <a:pt x="1488" y="2802"/>
                  </a:lnTo>
                  <a:lnTo>
                    <a:pt x="1530" y="2776"/>
                  </a:lnTo>
                  <a:lnTo>
                    <a:pt x="1572" y="2752"/>
                  </a:lnTo>
                  <a:lnTo>
                    <a:pt x="1616" y="2729"/>
                  </a:lnTo>
                  <a:lnTo>
                    <a:pt x="1661" y="2709"/>
                  </a:lnTo>
                  <a:lnTo>
                    <a:pt x="1684" y="2700"/>
                  </a:lnTo>
                  <a:lnTo>
                    <a:pt x="1708" y="2690"/>
                  </a:lnTo>
                  <a:lnTo>
                    <a:pt x="1731" y="2682"/>
                  </a:lnTo>
                  <a:lnTo>
                    <a:pt x="1755" y="2674"/>
                  </a:lnTo>
                  <a:lnTo>
                    <a:pt x="1779" y="2667"/>
                  </a:lnTo>
                  <a:lnTo>
                    <a:pt x="1804" y="2661"/>
                  </a:lnTo>
                  <a:lnTo>
                    <a:pt x="1828" y="2655"/>
                  </a:lnTo>
                  <a:lnTo>
                    <a:pt x="1852" y="2649"/>
                  </a:lnTo>
                  <a:lnTo>
                    <a:pt x="1878" y="2645"/>
                  </a:lnTo>
                  <a:lnTo>
                    <a:pt x="1903" y="2640"/>
                  </a:lnTo>
                  <a:lnTo>
                    <a:pt x="1929" y="2636"/>
                  </a:lnTo>
                  <a:lnTo>
                    <a:pt x="1954" y="2633"/>
                  </a:lnTo>
                  <a:lnTo>
                    <a:pt x="1980" y="2631"/>
                  </a:lnTo>
                  <a:lnTo>
                    <a:pt x="2006" y="2629"/>
                  </a:lnTo>
                  <a:lnTo>
                    <a:pt x="2032" y="2628"/>
                  </a:lnTo>
                  <a:lnTo>
                    <a:pt x="2058" y="2628"/>
                  </a:lnTo>
                  <a:lnTo>
                    <a:pt x="2085" y="2628"/>
                  </a:lnTo>
                  <a:lnTo>
                    <a:pt x="2111" y="2629"/>
                  </a:lnTo>
                  <a:lnTo>
                    <a:pt x="2137" y="2631"/>
                  </a:lnTo>
                  <a:lnTo>
                    <a:pt x="2163" y="2633"/>
                  </a:lnTo>
                  <a:lnTo>
                    <a:pt x="2189" y="2636"/>
                  </a:lnTo>
                  <a:lnTo>
                    <a:pt x="2214" y="2640"/>
                  </a:lnTo>
                  <a:lnTo>
                    <a:pt x="2239" y="2645"/>
                  </a:lnTo>
                  <a:lnTo>
                    <a:pt x="2264" y="2649"/>
                  </a:lnTo>
                  <a:lnTo>
                    <a:pt x="2288" y="2655"/>
                  </a:lnTo>
                  <a:lnTo>
                    <a:pt x="2313" y="2661"/>
                  </a:lnTo>
                  <a:lnTo>
                    <a:pt x="2337" y="2667"/>
                  </a:lnTo>
                  <a:lnTo>
                    <a:pt x="2362" y="2674"/>
                  </a:lnTo>
                  <a:lnTo>
                    <a:pt x="2385" y="2682"/>
                  </a:lnTo>
                  <a:lnTo>
                    <a:pt x="2410" y="2690"/>
                  </a:lnTo>
                  <a:lnTo>
                    <a:pt x="2432" y="2700"/>
                  </a:lnTo>
                  <a:lnTo>
                    <a:pt x="2456" y="2709"/>
                  </a:lnTo>
                  <a:lnTo>
                    <a:pt x="2500" y="2729"/>
                  </a:lnTo>
                  <a:lnTo>
                    <a:pt x="2545" y="2752"/>
                  </a:lnTo>
                  <a:lnTo>
                    <a:pt x="2588" y="2776"/>
                  </a:lnTo>
                  <a:lnTo>
                    <a:pt x="2629" y="2802"/>
                  </a:lnTo>
                  <a:lnTo>
                    <a:pt x="2669" y="2831"/>
                  </a:lnTo>
                  <a:lnTo>
                    <a:pt x="2707" y="2862"/>
                  </a:lnTo>
                  <a:lnTo>
                    <a:pt x="2745" y="2894"/>
                  </a:lnTo>
                  <a:lnTo>
                    <a:pt x="2780" y="2928"/>
                  </a:lnTo>
                  <a:lnTo>
                    <a:pt x="2814" y="2963"/>
                  </a:lnTo>
                  <a:lnTo>
                    <a:pt x="2846" y="3000"/>
                  </a:lnTo>
                  <a:lnTo>
                    <a:pt x="2876" y="3039"/>
                  </a:lnTo>
                  <a:lnTo>
                    <a:pt x="2905" y="3079"/>
                  </a:lnTo>
                  <a:lnTo>
                    <a:pt x="2931" y="3120"/>
                  </a:lnTo>
                  <a:lnTo>
                    <a:pt x="2956" y="3163"/>
                  </a:lnTo>
                  <a:lnTo>
                    <a:pt x="2979" y="3207"/>
                  </a:lnTo>
                  <a:lnTo>
                    <a:pt x="3000" y="3252"/>
                  </a:lnTo>
                  <a:lnTo>
                    <a:pt x="3009" y="3275"/>
                  </a:lnTo>
                  <a:lnTo>
                    <a:pt x="3018" y="3299"/>
                  </a:lnTo>
                  <a:lnTo>
                    <a:pt x="3026" y="3322"/>
                  </a:lnTo>
                  <a:lnTo>
                    <a:pt x="3033" y="3346"/>
                  </a:lnTo>
                  <a:lnTo>
                    <a:pt x="3041" y="3370"/>
                  </a:lnTo>
                  <a:lnTo>
                    <a:pt x="3047" y="3394"/>
                  </a:lnTo>
                  <a:lnTo>
                    <a:pt x="3053" y="3419"/>
                  </a:lnTo>
                  <a:lnTo>
                    <a:pt x="3059" y="3444"/>
                  </a:lnTo>
                  <a:lnTo>
                    <a:pt x="3064" y="3469"/>
                  </a:lnTo>
                  <a:lnTo>
                    <a:pt x="3068" y="3494"/>
                  </a:lnTo>
                  <a:lnTo>
                    <a:pt x="3072" y="3520"/>
                  </a:lnTo>
                  <a:lnTo>
                    <a:pt x="3074" y="3545"/>
                  </a:lnTo>
                  <a:lnTo>
                    <a:pt x="3077" y="3571"/>
                  </a:lnTo>
                  <a:lnTo>
                    <a:pt x="3078" y="3597"/>
                  </a:lnTo>
                  <a:lnTo>
                    <a:pt x="3079" y="3622"/>
                  </a:lnTo>
                  <a:lnTo>
                    <a:pt x="3080" y="3649"/>
                  </a:lnTo>
                  <a:close/>
                  <a:moveTo>
                    <a:pt x="0" y="0"/>
                  </a:moveTo>
                  <a:lnTo>
                    <a:pt x="0" y="462"/>
                  </a:lnTo>
                  <a:lnTo>
                    <a:pt x="4116" y="462"/>
                  </a:lnTo>
                  <a:lnTo>
                    <a:pt x="4116" y="0"/>
                  </a:lnTo>
                  <a:lnTo>
                    <a:pt x="0" y="0"/>
                  </a:lnTo>
                  <a:close/>
                  <a:moveTo>
                    <a:pt x="2024" y="2698"/>
                  </a:moveTo>
                  <a:lnTo>
                    <a:pt x="1820" y="3321"/>
                  </a:lnTo>
                  <a:lnTo>
                    <a:pt x="1165" y="3321"/>
                  </a:lnTo>
                  <a:lnTo>
                    <a:pt x="1159" y="3321"/>
                  </a:lnTo>
                  <a:lnTo>
                    <a:pt x="1154" y="3323"/>
                  </a:lnTo>
                  <a:lnTo>
                    <a:pt x="1149" y="3325"/>
                  </a:lnTo>
                  <a:lnTo>
                    <a:pt x="1143" y="3328"/>
                  </a:lnTo>
                  <a:lnTo>
                    <a:pt x="1139" y="3331"/>
                  </a:lnTo>
                  <a:lnTo>
                    <a:pt x="1135" y="3335"/>
                  </a:lnTo>
                  <a:lnTo>
                    <a:pt x="1133" y="3340"/>
                  </a:lnTo>
                  <a:lnTo>
                    <a:pt x="1130" y="3345"/>
                  </a:lnTo>
                  <a:lnTo>
                    <a:pt x="1129" y="3352"/>
                  </a:lnTo>
                  <a:lnTo>
                    <a:pt x="1129" y="3357"/>
                  </a:lnTo>
                  <a:lnTo>
                    <a:pt x="1129" y="3363"/>
                  </a:lnTo>
                  <a:lnTo>
                    <a:pt x="1130" y="3368"/>
                  </a:lnTo>
                  <a:lnTo>
                    <a:pt x="1132" y="3373"/>
                  </a:lnTo>
                  <a:lnTo>
                    <a:pt x="1135" y="3378"/>
                  </a:lnTo>
                  <a:lnTo>
                    <a:pt x="1139" y="3382"/>
                  </a:lnTo>
                  <a:lnTo>
                    <a:pt x="1143" y="3386"/>
                  </a:lnTo>
                  <a:lnTo>
                    <a:pt x="1673" y="3772"/>
                  </a:lnTo>
                  <a:lnTo>
                    <a:pt x="1469" y="4400"/>
                  </a:lnTo>
                  <a:lnTo>
                    <a:pt x="1468" y="4405"/>
                  </a:lnTo>
                  <a:lnTo>
                    <a:pt x="1467" y="4411"/>
                  </a:lnTo>
                  <a:lnTo>
                    <a:pt x="1468" y="4416"/>
                  </a:lnTo>
                  <a:lnTo>
                    <a:pt x="1469" y="4422"/>
                  </a:lnTo>
                  <a:lnTo>
                    <a:pt x="1471" y="4427"/>
                  </a:lnTo>
                  <a:lnTo>
                    <a:pt x="1475" y="4431"/>
                  </a:lnTo>
                  <a:lnTo>
                    <a:pt x="1479" y="4436"/>
                  </a:lnTo>
                  <a:lnTo>
                    <a:pt x="1483" y="4439"/>
                  </a:lnTo>
                  <a:lnTo>
                    <a:pt x="1488" y="4442"/>
                  </a:lnTo>
                  <a:lnTo>
                    <a:pt x="1493" y="4444"/>
                  </a:lnTo>
                  <a:lnTo>
                    <a:pt x="1498" y="4446"/>
                  </a:lnTo>
                  <a:lnTo>
                    <a:pt x="1504" y="4446"/>
                  </a:lnTo>
                  <a:lnTo>
                    <a:pt x="1509" y="4446"/>
                  </a:lnTo>
                  <a:lnTo>
                    <a:pt x="1515" y="4444"/>
                  </a:lnTo>
                  <a:lnTo>
                    <a:pt x="1520" y="4442"/>
                  </a:lnTo>
                  <a:lnTo>
                    <a:pt x="1525" y="4439"/>
                  </a:lnTo>
                  <a:lnTo>
                    <a:pt x="2058" y="4052"/>
                  </a:lnTo>
                  <a:lnTo>
                    <a:pt x="2591" y="4439"/>
                  </a:lnTo>
                  <a:lnTo>
                    <a:pt x="2596" y="4442"/>
                  </a:lnTo>
                  <a:lnTo>
                    <a:pt x="2601" y="4444"/>
                  </a:lnTo>
                  <a:lnTo>
                    <a:pt x="2606" y="4446"/>
                  </a:lnTo>
                  <a:lnTo>
                    <a:pt x="2612" y="4446"/>
                  </a:lnTo>
                  <a:lnTo>
                    <a:pt x="2617" y="4446"/>
                  </a:lnTo>
                  <a:lnTo>
                    <a:pt x="2623" y="4444"/>
                  </a:lnTo>
                  <a:lnTo>
                    <a:pt x="2628" y="4442"/>
                  </a:lnTo>
                  <a:lnTo>
                    <a:pt x="2633" y="4439"/>
                  </a:lnTo>
                  <a:lnTo>
                    <a:pt x="2638" y="4436"/>
                  </a:lnTo>
                  <a:lnTo>
                    <a:pt x="2641" y="4431"/>
                  </a:lnTo>
                  <a:lnTo>
                    <a:pt x="2644" y="4427"/>
                  </a:lnTo>
                  <a:lnTo>
                    <a:pt x="2646" y="4422"/>
                  </a:lnTo>
                  <a:lnTo>
                    <a:pt x="2648" y="4416"/>
                  </a:lnTo>
                  <a:lnTo>
                    <a:pt x="2648" y="4411"/>
                  </a:lnTo>
                  <a:lnTo>
                    <a:pt x="2648" y="4405"/>
                  </a:lnTo>
                  <a:lnTo>
                    <a:pt x="2646" y="4400"/>
                  </a:lnTo>
                  <a:lnTo>
                    <a:pt x="2442" y="3772"/>
                  </a:lnTo>
                  <a:lnTo>
                    <a:pt x="2973" y="3386"/>
                  </a:lnTo>
                  <a:lnTo>
                    <a:pt x="2977" y="3382"/>
                  </a:lnTo>
                  <a:lnTo>
                    <a:pt x="2981" y="3378"/>
                  </a:lnTo>
                  <a:lnTo>
                    <a:pt x="2984" y="3373"/>
                  </a:lnTo>
                  <a:lnTo>
                    <a:pt x="2986" y="3368"/>
                  </a:lnTo>
                  <a:lnTo>
                    <a:pt x="2987" y="3363"/>
                  </a:lnTo>
                  <a:lnTo>
                    <a:pt x="2988" y="3357"/>
                  </a:lnTo>
                  <a:lnTo>
                    <a:pt x="2987" y="3352"/>
                  </a:lnTo>
                  <a:lnTo>
                    <a:pt x="2986" y="3345"/>
                  </a:lnTo>
                  <a:lnTo>
                    <a:pt x="2984" y="3340"/>
                  </a:lnTo>
                  <a:lnTo>
                    <a:pt x="2981" y="3335"/>
                  </a:lnTo>
                  <a:lnTo>
                    <a:pt x="2977" y="3331"/>
                  </a:lnTo>
                  <a:lnTo>
                    <a:pt x="2973" y="3328"/>
                  </a:lnTo>
                  <a:lnTo>
                    <a:pt x="2968" y="3325"/>
                  </a:lnTo>
                  <a:lnTo>
                    <a:pt x="2963" y="3323"/>
                  </a:lnTo>
                  <a:lnTo>
                    <a:pt x="2958" y="3321"/>
                  </a:lnTo>
                  <a:lnTo>
                    <a:pt x="2952" y="3321"/>
                  </a:lnTo>
                  <a:lnTo>
                    <a:pt x="2296" y="3321"/>
                  </a:lnTo>
                  <a:lnTo>
                    <a:pt x="2093" y="2698"/>
                  </a:lnTo>
                  <a:lnTo>
                    <a:pt x="2091" y="2691"/>
                  </a:lnTo>
                  <a:lnTo>
                    <a:pt x="2088" y="2687"/>
                  </a:lnTo>
                  <a:lnTo>
                    <a:pt x="2084" y="2682"/>
                  </a:lnTo>
                  <a:lnTo>
                    <a:pt x="2080" y="2679"/>
                  </a:lnTo>
                  <a:lnTo>
                    <a:pt x="2075" y="2676"/>
                  </a:lnTo>
                  <a:lnTo>
                    <a:pt x="2069" y="2674"/>
                  </a:lnTo>
                  <a:lnTo>
                    <a:pt x="2064" y="2673"/>
                  </a:lnTo>
                  <a:lnTo>
                    <a:pt x="2058" y="2672"/>
                  </a:lnTo>
                  <a:lnTo>
                    <a:pt x="2053" y="2673"/>
                  </a:lnTo>
                  <a:lnTo>
                    <a:pt x="2047" y="2674"/>
                  </a:lnTo>
                  <a:lnTo>
                    <a:pt x="2042" y="2676"/>
                  </a:lnTo>
                  <a:lnTo>
                    <a:pt x="2037" y="2679"/>
                  </a:lnTo>
                  <a:lnTo>
                    <a:pt x="2033" y="2682"/>
                  </a:lnTo>
                  <a:lnTo>
                    <a:pt x="2030" y="2687"/>
                  </a:lnTo>
                  <a:lnTo>
                    <a:pt x="2027" y="2691"/>
                  </a:lnTo>
                  <a:lnTo>
                    <a:pt x="2024" y="2698"/>
                  </a:lnTo>
                  <a:close/>
                </a:path>
              </a:pathLst>
            </a:custGeom>
            <a:solidFill>
              <a:schemeClr val="bg1"/>
            </a:solidFill>
            <a:ln>
              <a:noFill/>
            </a:ln>
          </p:spPr>
          <p:txBody>
            <a:bodyPr/>
            <a:lstStyle/>
            <a:p>
              <a:endParaRPr lang="zh-CN" altLang="en-US" sz="1200"/>
            </a:p>
          </p:txBody>
        </p:sp>
        <p:sp>
          <p:nvSpPr>
            <p:cNvPr id="38" name="PA_KSO_Shape_10"/>
            <p:cNvSpPr/>
            <p:nvPr>
              <p:custDataLst>
                <p:tags r:id="rId9"/>
              </p:custDataLst>
            </p:nvPr>
          </p:nvSpPr>
          <p:spPr bwMode="auto">
            <a:xfrm>
              <a:off x="5147874" y="2001813"/>
              <a:ext cx="1043116" cy="1044856"/>
            </a:xfrm>
            <a:custGeom>
              <a:avLst/>
              <a:gdLst>
                <a:gd name="T0" fmla="*/ 1677554 w 4408"/>
                <a:gd name="T1" fmla="*/ 780497 h 4408"/>
                <a:gd name="T2" fmla="*/ 1588217 w 4408"/>
                <a:gd name="T3" fmla="*/ 591639 h 4408"/>
                <a:gd name="T4" fmla="*/ 1608502 w 4408"/>
                <a:gd name="T5" fmla="*/ 502180 h 4408"/>
                <a:gd name="T6" fmla="*/ 1696976 w 4408"/>
                <a:gd name="T7" fmla="*/ 375555 h 4408"/>
                <a:gd name="T8" fmla="*/ 1554554 w 4408"/>
                <a:gd name="T9" fmla="*/ 213924 h 4408"/>
                <a:gd name="T10" fmla="*/ 1473848 w 4408"/>
                <a:gd name="T11" fmla="*/ 222135 h 4408"/>
                <a:gd name="T12" fmla="*/ 1343079 w 4408"/>
                <a:gd name="T13" fmla="*/ 316780 h 4408"/>
                <a:gd name="T14" fmla="*/ 1147142 w 4408"/>
                <a:gd name="T15" fmla="*/ 246336 h 4408"/>
                <a:gd name="T16" fmla="*/ 1097941 w 4408"/>
                <a:gd name="T17" fmla="*/ 168978 h 4408"/>
                <a:gd name="T18" fmla="*/ 1070752 w 4408"/>
                <a:gd name="T19" fmla="*/ 16855 h 4408"/>
                <a:gd name="T20" fmla="*/ 856688 w 4408"/>
                <a:gd name="T21" fmla="*/ 3025 h 4408"/>
                <a:gd name="T22" fmla="*/ 805761 w 4408"/>
                <a:gd name="T23" fmla="*/ 65690 h 4408"/>
                <a:gd name="T24" fmla="*/ 779866 w 4408"/>
                <a:gd name="T25" fmla="*/ 225592 h 4408"/>
                <a:gd name="T26" fmla="*/ 591266 w 4408"/>
                <a:gd name="T27" fmla="*/ 314619 h 4408"/>
                <a:gd name="T28" fmla="*/ 502360 w 4408"/>
                <a:gd name="T29" fmla="*/ 294739 h 4408"/>
                <a:gd name="T30" fmla="*/ 375044 w 4408"/>
                <a:gd name="T31" fmla="*/ 206145 h 4408"/>
                <a:gd name="T32" fmla="*/ 214064 w 4408"/>
                <a:gd name="T33" fmla="*/ 348328 h 4408"/>
                <a:gd name="T34" fmla="*/ 221833 w 4408"/>
                <a:gd name="T35" fmla="*/ 428711 h 4408"/>
                <a:gd name="T36" fmla="*/ 316780 w 4408"/>
                <a:gd name="T37" fmla="*/ 560091 h 4408"/>
                <a:gd name="T38" fmla="*/ 246001 w 4408"/>
                <a:gd name="T39" fmla="*/ 756728 h 4408"/>
                <a:gd name="T40" fmla="*/ 168748 w 4408"/>
                <a:gd name="T41" fmla="*/ 805563 h 4408"/>
                <a:gd name="T42" fmla="*/ 16832 w 4408"/>
                <a:gd name="T43" fmla="*/ 832357 h 4408"/>
                <a:gd name="T44" fmla="*/ 3453 w 4408"/>
                <a:gd name="T45" fmla="*/ 1047577 h 4408"/>
                <a:gd name="T46" fmla="*/ 65600 w 4408"/>
                <a:gd name="T47" fmla="*/ 1098573 h 4408"/>
                <a:gd name="T48" fmla="*/ 225717 w 4408"/>
                <a:gd name="T49" fmla="*/ 1124935 h 4408"/>
                <a:gd name="T50" fmla="*/ 314191 w 4408"/>
                <a:gd name="T51" fmla="*/ 1313361 h 4408"/>
                <a:gd name="T52" fmla="*/ 294338 w 4408"/>
                <a:gd name="T53" fmla="*/ 1402820 h 4408"/>
                <a:gd name="T54" fmla="*/ 205864 w 4408"/>
                <a:gd name="T55" fmla="*/ 1529445 h 4408"/>
                <a:gd name="T56" fmla="*/ 348286 w 4408"/>
                <a:gd name="T57" fmla="*/ 1691076 h 4408"/>
                <a:gd name="T58" fmla="*/ 428560 w 4408"/>
                <a:gd name="T59" fmla="*/ 1682865 h 4408"/>
                <a:gd name="T60" fmla="*/ 559329 w 4408"/>
                <a:gd name="T61" fmla="*/ 1588220 h 4408"/>
                <a:gd name="T62" fmla="*/ 755698 w 4408"/>
                <a:gd name="T63" fmla="*/ 1658664 h 4408"/>
                <a:gd name="T64" fmla="*/ 804467 w 4408"/>
                <a:gd name="T65" fmla="*/ 1736886 h 4408"/>
                <a:gd name="T66" fmla="*/ 831656 w 4408"/>
                <a:gd name="T67" fmla="*/ 1888578 h 4408"/>
                <a:gd name="T68" fmla="*/ 1046152 w 4408"/>
                <a:gd name="T69" fmla="*/ 1901543 h 4408"/>
                <a:gd name="T70" fmla="*/ 1097510 w 4408"/>
                <a:gd name="T71" fmla="*/ 1839310 h 4408"/>
                <a:gd name="T72" fmla="*/ 1123405 w 4408"/>
                <a:gd name="T73" fmla="*/ 1679840 h 4408"/>
                <a:gd name="T74" fmla="*/ 1311574 w 4408"/>
                <a:gd name="T75" fmla="*/ 1590813 h 4408"/>
                <a:gd name="T76" fmla="*/ 1400911 w 4408"/>
                <a:gd name="T77" fmla="*/ 1610693 h 4408"/>
                <a:gd name="T78" fmla="*/ 1527364 w 4408"/>
                <a:gd name="T79" fmla="*/ 1699288 h 4408"/>
                <a:gd name="T80" fmla="*/ 1688776 w 4408"/>
                <a:gd name="T81" fmla="*/ 1556672 h 4408"/>
                <a:gd name="T82" fmla="*/ 1681007 w 4408"/>
                <a:gd name="T83" fmla="*/ 1475856 h 4408"/>
                <a:gd name="T84" fmla="*/ 1586059 w 4408"/>
                <a:gd name="T85" fmla="*/ 1344909 h 4408"/>
                <a:gd name="T86" fmla="*/ 1656407 w 4408"/>
                <a:gd name="T87" fmla="*/ 1148705 h 4408"/>
                <a:gd name="T88" fmla="*/ 1734092 w 4408"/>
                <a:gd name="T89" fmla="*/ 1099437 h 4408"/>
                <a:gd name="T90" fmla="*/ 1886008 w 4408"/>
                <a:gd name="T91" fmla="*/ 1072211 h 4408"/>
                <a:gd name="T92" fmla="*/ 1899387 w 4408"/>
                <a:gd name="T93" fmla="*/ 857423 h 4408"/>
                <a:gd name="T94" fmla="*/ 1836808 w 4408"/>
                <a:gd name="T95" fmla="*/ 805995 h 4408"/>
                <a:gd name="T96" fmla="*/ 1281363 w 4408"/>
                <a:gd name="T97" fmla="*/ 1111106 h 4408"/>
                <a:gd name="T98" fmla="*/ 1141100 w 4408"/>
                <a:gd name="T99" fmla="*/ 1265390 h 4408"/>
                <a:gd name="T100" fmla="*/ 951636 w 4408"/>
                <a:gd name="T101" fmla="*/ 1318547 h 4408"/>
                <a:gd name="T102" fmla="*/ 747066 w 4408"/>
                <a:gd name="T103" fmla="*/ 1256315 h 4408"/>
                <a:gd name="T104" fmla="*/ 614139 w 4408"/>
                <a:gd name="T105" fmla="*/ 1095116 h 4408"/>
                <a:gd name="T106" fmla="*/ 589539 w 4408"/>
                <a:gd name="T107" fmla="*/ 896318 h 4408"/>
                <a:gd name="T108" fmla="*/ 680603 w 4408"/>
                <a:gd name="T109" fmla="*/ 706164 h 4408"/>
                <a:gd name="T110" fmla="*/ 860140 w 4408"/>
                <a:gd name="T111" fmla="*/ 597689 h 4408"/>
                <a:gd name="T112" fmla="*/ 1060394 w 4408"/>
                <a:gd name="T113" fmla="*/ 602443 h 4408"/>
                <a:gd name="T114" fmla="*/ 1233458 w 4408"/>
                <a:gd name="T115" fmla="*/ 719561 h 4408"/>
                <a:gd name="T116" fmla="*/ 1315458 w 4408"/>
                <a:gd name="T117" fmla="*/ 914901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lstStyle/>
            <a:p>
              <a:endParaRPr lang="zh-CN" altLang="en-US" sz="1200"/>
            </a:p>
          </p:txBody>
        </p:sp>
        <p:sp>
          <p:nvSpPr>
            <p:cNvPr id="39" name="出品 19"/>
            <p:cNvSpPr txBox="1"/>
            <p:nvPr>
              <p:custDataLst>
                <p:tags r:id="rId10"/>
              </p:custDataLst>
            </p:nvPr>
          </p:nvSpPr>
          <p:spPr>
            <a:xfrm>
              <a:off x="2667121" y="3163840"/>
              <a:ext cx="1171754" cy="370929"/>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加入标题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0" name="出品 20"/>
            <p:cNvSpPr txBox="1"/>
            <p:nvPr>
              <p:custDataLst>
                <p:tags r:id="rId11"/>
              </p:custDataLst>
            </p:nvPr>
          </p:nvSpPr>
          <p:spPr>
            <a:xfrm>
              <a:off x="5121344" y="3163840"/>
              <a:ext cx="1171754" cy="370929"/>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加入标题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1" name="P品 21"/>
            <p:cNvSpPr txBox="1"/>
            <p:nvPr>
              <p:custDataLst>
                <p:tags r:id="rId12"/>
              </p:custDataLst>
            </p:nvPr>
          </p:nvSpPr>
          <p:spPr>
            <a:xfrm>
              <a:off x="5157486" y="5730686"/>
              <a:ext cx="1171754" cy="370929"/>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加入标题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2" name="22"/>
            <p:cNvSpPr txBox="1"/>
            <p:nvPr>
              <p:custDataLst>
                <p:tags r:id="rId13"/>
              </p:custDataLst>
            </p:nvPr>
          </p:nvSpPr>
          <p:spPr>
            <a:xfrm>
              <a:off x="2594191" y="5730686"/>
              <a:ext cx="1171754" cy="370929"/>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加入标题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成功项目展示</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箭头1"/>
          <p:cNvSpPr>
            <a:spLocks noChangeArrowheads="1"/>
          </p:cNvSpPr>
          <p:nvPr/>
        </p:nvSpPr>
        <p:spPr bwMode="ltGray">
          <a:xfrm>
            <a:off x="1066118" y="1898981"/>
            <a:ext cx="2184400" cy="3303587"/>
          </a:xfrm>
          <a:prstGeom prst="flowChartOffpageConnector">
            <a:avLst/>
          </a:prstGeom>
          <a:noFill/>
          <a:ln w="3175" cap="flat" cmpd="sng" algn="ctr">
            <a:solidFill>
              <a:schemeClr val="bg2">
                <a:lumMod val="25000"/>
              </a:schemeClr>
            </a:solidFill>
            <a:prstDash val="solid"/>
          </a:ln>
          <a:effectLst/>
        </p:spPr>
        <p:txBody>
          <a:bodyPr anchor="ct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1600" b="0" i="0" u="none" strike="noStrike" kern="0" cap="none" spc="0" normalizeH="0" baseline="0" noProof="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点击添加文字</a:t>
            </a:r>
            <a:endParaRPr kumimoji="0" lang="en-US" altLang="zh-CN" sz="1600" b="0" i="0" u="none" strike="noStrike" kern="0" cap="none" spc="0" normalizeH="0" baseline="0" noProof="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a:p>
            <a:pPr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椭圆1"/>
          <p:cNvSpPr>
            <a:spLocks noChangeArrowheads="1"/>
          </p:cNvSpPr>
          <p:nvPr/>
        </p:nvSpPr>
        <p:spPr bwMode="gray">
          <a:xfrm>
            <a:off x="1247093" y="5259718"/>
            <a:ext cx="1828800" cy="565150"/>
          </a:xfrm>
          <a:prstGeom prst="ellipse">
            <a:avLst/>
          </a:prstGeom>
          <a:solidFill>
            <a:schemeClr val="bg2">
              <a:lumMod val="25000"/>
            </a:scheme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1</a:t>
            </a:r>
            <a:endParaRPr kumimoji="0" lang="zh-CN"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箭头2"/>
          <p:cNvSpPr>
            <a:spLocks noChangeArrowheads="1"/>
          </p:cNvSpPr>
          <p:nvPr/>
        </p:nvSpPr>
        <p:spPr bwMode="ltGray">
          <a:xfrm>
            <a:off x="3682318" y="1892631"/>
            <a:ext cx="2259013" cy="3284537"/>
          </a:xfrm>
          <a:prstGeom prst="flowChartOffpageConnector">
            <a:avLst/>
          </a:prstGeom>
          <a:noFill/>
          <a:ln w="3175" cap="flat" cmpd="sng" algn="ctr">
            <a:solidFill>
              <a:srgbClr val="C24948"/>
            </a:solidFill>
            <a:prstDash val="solid"/>
          </a:ln>
          <a:effectLst/>
        </p:spPr>
        <p:txBody>
          <a:bodyPr anchor="ctr"/>
          <a:lstStyle/>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椭圆2"/>
          <p:cNvSpPr>
            <a:spLocks noChangeArrowheads="1"/>
          </p:cNvSpPr>
          <p:nvPr/>
        </p:nvSpPr>
        <p:spPr bwMode="gray">
          <a:xfrm>
            <a:off x="3866468" y="5259718"/>
            <a:ext cx="1831975" cy="565150"/>
          </a:xfrm>
          <a:prstGeom prst="ellipse">
            <a:avLst/>
          </a:prstGeom>
          <a:solidFill>
            <a:srgbClr val="C24948"/>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2</a:t>
            </a:r>
            <a:endParaRPr kumimoji="0" lang="zh-CN"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箭头3"/>
          <p:cNvSpPr>
            <a:spLocks noChangeArrowheads="1"/>
          </p:cNvSpPr>
          <p:nvPr/>
        </p:nvSpPr>
        <p:spPr bwMode="ltGray">
          <a:xfrm>
            <a:off x="6314393" y="1892631"/>
            <a:ext cx="2193925" cy="3303587"/>
          </a:xfrm>
          <a:prstGeom prst="flowChartOffpageConnector">
            <a:avLst/>
          </a:prstGeom>
          <a:noFill/>
          <a:ln w="3175" cap="flat" cmpd="sng" algn="ctr">
            <a:solidFill>
              <a:schemeClr val="bg2">
                <a:lumMod val="25000"/>
              </a:schemeClr>
            </a:solidFill>
            <a:prstDash val="solid"/>
          </a:ln>
          <a:effectLst/>
        </p:spPr>
        <p:txBody>
          <a:bodyPr anchor="ctr"/>
          <a:lstStyle/>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椭圆3"/>
          <p:cNvSpPr>
            <a:spLocks noChangeArrowheads="1"/>
          </p:cNvSpPr>
          <p:nvPr/>
        </p:nvSpPr>
        <p:spPr bwMode="gray">
          <a:xfrm>
            <a:off x="6489018" y="5259718"/>
            <a:ext cx="1828800" cy="565150"/>
          </a:xfrm>
          <a:prstGeom prst="ellipse">
            <a:avLst/>
          </a:prstGeom>
          <a:solidFill>
            <a:schemeClr val="bg2">
              <a:lumMod val="25000"/>
            </a:scheme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3</a:t>
            </a:r>
            <a:endParaRPr kumimoji="0" lang="zh-CN"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箭头3"/>
          <p:cNvSpPr>
            <a:spLocks noChangeArrowheads="1"/>
          </p:cNvSpPr>
          <p:nvPr/>
        </p:nvSpPr>
        <p:spPr bwMode="ltGray">
          <a:xfrm>
            <a:off x="8889729" y="1892631"/>
            <a:ext cx="2193925" cy="3303587"/>
          </a:xfrm>
          <a:prstGeom prst="flowChartOffpageConnector">
            <a:avLst/>
          </a:prstGeom>
          <a:noFill/>
          <a:ln w="3175" cap="flat" cmpd="sng" algn="ctr">
            <a:solidFill>
              <a:srgbClr val="C24948"/>
            </a:solidFill>
            <a:prstDash val="solid"/>
          </a:ln>
          <a:effectLst/>
        </p:spPr>
        <p:txBody>
          <a:bodyPr anchor="ctr"/>
          <a:lstStyle/>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a:p>
            <a:pPr lvl="0" algn="ctr" fontAlgn="base">
              <a:lnSpc>
                <a:spcPct val="150000"/>
              </a:lnSpc>
              <a:spcBef>
                <a:spcPct val="0"/>
              </a:spcBef>
              <a:spcAft>
                <a:spcPct val="0"/>
              </a:spcAft>
              <a:defRPr/>
            </a:pPr>
            <a:r>
              <a:rPr lang="zh-CN" altLang="en-US" sz="1600" kern="0">
                <a:solidFill>
                  <a:schemeClr val="bg1">
                    <a:lumMod val="50000"/>
                  </a:schemeClr>
                </a:solidFill>
                <a:latin typeface="微软雅黑" panose="020B0503020204020204" pitchFamily="34" charset="-122"/>
                <a:ea typeface="微软雅黑" panose="020B0503020204020204" pitchFamily="34" charset="-122"/>
              </a:rPr>
              <a:t>点击添加文字</a:t>
            </a:r>
            <a:endParaRPr lang="en-US" altLang="zh-CN" sz="1600" kern="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椭圆3"/>
          <p:cNvSpPr>
            <a:spLocks noChangeArrowheads="1"/>
          </p:cNvSpPr>
          <p:nvPr/>
        </p:nvSpPr>
        <p:spPr bwMode="gray">
          <a:xfrm>
            <a:off x="9064354" y="5259718"/>
            <a:ext cx="1828800" cy="565150"/>
          </a:xfrm>
          <a:prstGeom prst="ellipse">
            <a:avLst/>
          </a:prstGeom>
          <a:solidFill>
            <a:srgbClr val="C24948"/>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添加标题</a:t>
            </a:r>
            <a:r>
              <a:rPr kumimoji="0" lang="en-US" altLang="zh-CN" sz="1800" b="1" i="0" u="none" strike="noStrike" kern="0" cap="none" spc="0" normalizeH="0" baseline="0" noProof="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rPr>
              <a:t>4</a:t>
            </a:r>
            <a:endParaRPr kumimoji="0" lang="zh-CN" altLang="zh-CN" sz="1800" b="1"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par>
                              <p:cTn id="14" fill="hold">
                                <p:stCondLst>
                                  <p:cond delay="15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par>
                              <p:cTn id="25" fill="hold">
                                <p:stCondLst>
                                  <p:cond delay="30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50000">
                                          <p:cBhvr additive="base">
                                            <p:cTn id="28"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9"/>
                                            </p:tgtEl>
                                            <p:attrNameLst>
                                              <p:attrName>ppt_y</p:attrName>
                                            </p:attrNameLst>
                                          </p:cBhvr>
                                          <p:tavLst>
                                            <p:tav tm="0">
                                              <p:val>
                                                <p:strVal val="0-#ppt_h/2"/>
                                              </p:val>
                                            </p:tav>
                                            <p:tav tm="100000">
                                              <p:val>
                                                <p:strVal val="#ppt_y"/>
                                              </p:val>
                                            </p:tav>
                                          </p:tavLst>
                                        </p:anim>
                                      </p:childTnLst>
                                    </p:cTn>
                                  </p:par>
                                </p:childTnLst>
                              </p:cTn>
                            </p:par>
                            <p:par>
                              <p:cTn id="30" fill="hold">
                                <p:stCondLst>
                                  <p:cond delay="3500"/>
                                </p:stCondLst>
                                <p:childTnLst>
                                  <p:par>
                                    <p:cTn id="31" presetID="55"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par>
                              <p:cTn id="36" fill="hold">
                                <p:stCondLst>
                                  <p:cond delay="4500"/>
                                </p:stCondLst>
                                <p:childTnLst>
                                  <p:par>
                                    <p:cTn id="37" presetID="2" presetClass="entr" presetSubtype="1" fill="hold" grpId="0" nodeType="afterEffect" p14:presetBounceEnd="50000">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14:bounceEnd="50000">
                                          <p:cBhvr additive="base">
                                            <p:cTn id="3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4"/>
                                            </p:tgtEl>
                                            <p:attrNameLst>
                                              <p:attrName>ppt_y</p:attrName>
                                            </p:attrNameLst>
                                          </p:cBhvr>
                                          <p:tavLst>
                                            <p:tav tm="0">
                                              <p:val>
                                                <p:strVal val="0-#ppt_h/2"/>
                                              </p:val>
                                            </p:tav>
                                            <p:tav tm="100000">
                                              <p:val>
                                                <p:strVal val="#ppt_y"/>
                                              </p:val>
                                            </p:tav>
                                          </p:tavLst>
                                        </p:anim>
                                      </p:childTnLst>
                                    </p:cTn>
                                  </p:par>
                                </p:childTnLst>
                              </p:cTn>
                            </p:par>
                            <p:par>
                              <p:cTn id="41" fill="hold">
                                <p:stCondLst>
                                  <p:cond delay="5000"/>
                                </p:stCondLst>
                                <p:childTnLst>
                                  <p:par>
                                    <p:cTn id="42" presetID="55"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par>
                              <p:cTn id="47" fill="hold">
                                <p:stCondLst>
                                  <p:cond delay="6000"/>
                                </p:stCondLst>
                                <p:childTnLst>
                                  <p:par>
                                    <p:cTn id="48" presetID="2" presetClass="entr" presetSubtype="1" fill="hold" grpId="0" nodeType="afterEffect" p14:presetBounceEnd="50000">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14:bounceEnd="50000">
                                          <p:cBhvr additive="base">
                                            <p:cTn id="50"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animBg="1"/>
          <p:bldP spid="15" grpId="0" animBg="1"/>
          <p:bldP spid="16"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par>
                              <p:cTn id="25" fill="hold">
                                <p:stCondLst>
                                  <p:cond delay="3000"/>
                                </p:stCondLst>
                                <p:childTnLst>
                                  <p:par>
                                    <p:cTn id="26" presetID="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0-#ppt_h/2"/>
                                              </p:val>
                                            </p:tav>
                                            <p:tav tm="100000">
                                              <p:val>
                                                <p:strVal val="#ppt_y"/>
                                              </p:val>
                                            </p:tav>
                                          </p:tavLst>
                                        </p:anim>
                                      </p:childTnLst>
                                    </p:cTn>
                                  </p:par>
                                </p:childTnLst>
                              </p:cTn>
                            </p:par>
                            <p:par>
                              <p:cTn id="30" fill="hold">
                                <p:stCondLst>
                                  <p:cond delay="3500"/>
                                </p:stCondLst>
                                <p:childTnLst>
                                  <p:par>
                                    <p:cTn id="31" presetID="55"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par>
                              <p:cTn id="36" fill="hold">
                                <p:stCondLst>
                                  <p:cond delay="4500"/>
                                </p:stCondLst>
                                <p:childTnLst>
                                  <p:par>
                                    <p:cTn id="37" presetID="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0-#ppt_h/2"/>
                                              </p:val>
                                            </p:tav>
                                            <p:tav tm="100000">
                                              <p:val>
                                                <p:strVal val="#ppt_y"/>
                                              </p:val>
                                            </p:tav>
                                          </p:tavLst>
                                        </p:anim>
                                      </p:childTnLst>
                                    </p:cTn>
                                  </p:par>
                                </p:childTnLst>
                              </p:cTn>
                            </p:par>
                            <p:par>
                              <p:cTn id="41" fill="hold">
                                <p:stCondLst>
                                  <p:cond delay="5000"/>
                                </p:stCondLst>
                                <p:childTnLst>
                                  <p:par>
                                    <p:cTn id="42" presetID="55"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par>
                              <p:cTn id="47" fill="hold">
                                <p:stCondLst>
                                  <p:cond delay="6000"/>
                                </p:stCondLst>
                                <p:childTnLst>
                                  <p:par>
                                    <p:cTn id="48" presetID="2" presetClass="entr" presetSubtype="1"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animBg="1"/>
          <p:bldP spid="15" grpId="0" animBg="1"/>
          <p:bldP spid="16" grpId="0" animBg="1"/>
          <p:bldP spid="1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Rectangle 18"/>
          <p:cNvSpPr>
            <a:spLocks noChangeArrowheads="1"/>
          </p:cNvSpPr>
          <p:nvPr/>
        </p:nvSpPr>
        <p:spPr bwMode="auto">
          <a:xfrm>
            <a:off x="3862131" y="1718410"/>
            <a:ext cx="738664" cy="21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ctr" fontAlgn="base">
              <a:spcBef>
                <a:spcPct val="0"/>
              </a:spcBef>
              <a:spcAft>
                <a:spcPct val="0"/>
              </a:spcAft>
            </a:pPr>
            <a:r>
              <a:rPr lang="zh-CN" altLang="en-US"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第四章</a:t>
            </a:r>
            <a:endParaRPr lang="en-US" altLang="zh-CN"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3" name="Rectangle 18"/>
          <p:cNvSpPr>
            <a:spLocks noChangeArrowheads="1"/>
          </p:cNvSpPr>
          <p:nvPr/>
        </p:nvSpPr>
        <p:spPr bwMode="auto">
          <a:xfrm>
            <a:off x="4755353" y="1947280"/>
            <a:ext cx="169277" cy="17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dist" fontAlgn="base">
              <a:spcBef>
                <a:spcPct val="0"/>
              </a:spcBef>
              <a:spcAft>
                <a:spcPct val="0"/>
              </a:spcAft>
            </a:pPr>
            <a:r>
              <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CONTENTS</a:t>
            </a:r>
            <a:endPar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4" name="Line 21"/>
          <p:cNvSpPr>
            <a:spLocks noChangeShapeType="1"/>
          </p:cNvSpPr>
          <p:nvPr/>
        </p:nvSpPr>
        <p:spPr bwMode="auto">
          <a:xfrm>
            <a:off x="4581744" y="1937529"/>
            <a:ext cx="0" cy="1748177"/>
          </a:xfrm>
          <a:prstGeom prst="line">
            <a:avLst/>
          </a:prstGeom>
          <a:noFill/>
          <a:ln w="6350">
            <a:solidFill>
              <a:schemeClr val="bg2">
                <a:lumMod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2">
                  <a:lumMod val="25000"/>
                </a:schemeClr>
              </a:solidFill>
              <a:latin typeface="华文新魏" panose="02010800040101010101" pitchFamily="2" charset="-122"/>
              <a:ea typeface="华文新魏" panose="02010800040101010101" pitchFamily="2" charset="-122"/>
            </a:endParaRPr>
          </a:p>
        </p:txBody>
      </p:sp>
      <p:grpSp>
        <p:nvGrpSpPr>
          <p:cNvPr id="16" name="组合 15"/>
          <p:cNvGrpSpPr/>
          <p:nvPr/>
        </p:nvGrpSpPr>
        <p:grpSpPr>
          <a:xfrm>
            <a:off x="5211998" y="2074898"/>
            <a:ext cx="3844322" cy="1492939"/>
            <a:chOff x="808515" y="3237069"/>
            <a:chExt cx="3844322" cy="1492939"/>
          </a:xfrm>
        </p:grpSpPr>
        <p:sp>
          <p:nvSpPr>
            <p:cNvPr id="18" name="文本框 17"/>
            <p:cNvSpPr txBox="1"/>
            <p:nvPr/>
          </p:nvSpPr>
          <p:spPr>
            <a:xfrm>
              <a:off x="1412817" y="4360676"/>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808515" y="3237069"/>
              <a:ext cx="3844322" cy="830997"/>
            </a:xfrm>
            <a:prstGeom prst="rect">
              <a:avLst/>
            </a:prstGeom>
            <a:noFill/>
          </p:spPr>
          <p:txBody>
            <a:bodyPr wrap="none" rtlCol="0">
              <a:spAutoFit/>
            </a:bodyPr>
            <a:lstStyle/>
            <a:p>
              <a:pPr algn="ctr"/>
              <a:r>
                <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rPr>
                <a:t>明年工作计划</a:t>
              </a:r>
              <a:endPar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sp>
          <p:nvSpPr>
            <p:cNvPr id="20" name="矩形 19"/>
            <p:cNvSpPr/>
            <p:nvPr/>
          </p:nvSpPr>
          <p:spPr>
            <a:xfrm>
              <a:off x="1110677" y="4182637"/>
              <a:ext cx="3240000" cy="18000"/>
            </a:xfrm>
            <a:prstGeom prst="rect">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5" name="组合 34"/>
          <p:cNvGrpSpPr/>
          <p:nvPr/>
        </p:nvGrpSpPr>
        <p:grpSpPr>
          <a:xfrm>
            <a:off x="5255660" y="1055167"/>
            <a:ext cx="3448104" cy="3050039"/>
            <a:chOff x="5434437" y="1779067"/>
            <a:chExt cx="3448104" cy="3050039"/>
          </a:xfrm>
        </p:grpSpPr>
        <p:grpSp>
          <p:nvGrpSpPr>
            <p:cNvPr id="36" name="组合 35"/>
            <p:cNvGrpSpPr/>
            <p:nvPr/>
          </p:nvGrpSpPr>
          <p:grpSpPr>
            <a:xfrm>
              <a:off x="5434437" y="1779067"/>
              <a:ext cx="3448104" cy="3011939"/>
              <a:chOff x="3548970" y="2206019"/>
              <a:chExt cx="2806882" cy="2451828"/>
            </a:xfrm>
          </p:grpSpPr>
          <p:sp>
            <p:nvSpPr>
              <p:cNvPr id="41" name="椭圆 40"/>
              <p:cNvSpPr/>
              <p:nvPr/>
            </p:nvSpPr>
            <p:spPr>
              <a:xfrm>
                <a:off x="3548970" y="2206019"/>
                <a:ext cx="465137" cy="46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600" noProof="1">
                    <a:solidFill>
                      <a:schemeClr val="bg2">
                        <a:lumMod val="25000"/>
                      </a:schemeClr>
                    </a:solidFill>
                    <a:latin typeface="华文新魏" panose="02010800040101010101" pitchFamily="2" charset="-122"/>
                    <a:ea typeface="华文新魏" panose="02010800040101010101" pitchFamily="2" charset="-122"/>
                  </a:rPr>
                  <a:t>壹</a:t>
                </a:r>
                <a:endParaRPr lang="zh-CN" altLang="en-US" sz="3600" noProof="1">
                  <a:solidFill>
                    <a:schemeClr val="bg2">
                      <a:lumMod val="25000"/>
                    </a:schemeClr>
                  </a:solidFill>
                  <a:latin typeface="华文新魏" panose="02010800040101010101" pitchFamily="2" charset="-122"/>
                  <a:ea typeface="华文新魏" panose="02010800040101010101" pitchFamily="2" charset="-122"/>
                </a:endParaRPr>
              </a:p>
            </p:txBody>
          </p:sp>
          <p:sp>
            <p:nvSpPr>
              <p:cNvPr id="42" name="椭圆 41"/>
              <p:cNvSpPr/>
              <p:nvPr/>
            </p:nvSpPr>
            <p:spPr>
              <a:xfrm>
                <a:off x="3548970" y="2863246"/>
                <a:ext cx="465137" cy="4651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600" noProof="1">
                    <a:solidFill>
                      <a:srgbClr val="C24948"/>
                    </a:solidFill>
                    <a:latin typeface="华文新魏" panose="02010800040101010101" pitchFamily="2" charset="-122"/>
                    <a:ea typeface="华文新魏" panose="02010800040101010101" pitchFamily="2" charset="-122"/>
                  </a:rPr>
                  <a:t>贰</a:t>
                </a:r>
                <a:endParaRPr lang="zh-CN" altLang="en-US" sz="3600" noProof="1">
                  <a:solidFill>
                    <a:srgbClr val="C24948"/>
                  </a:solidFill>
                  <a:latin typeface="华文新魏" panose="02010800040101010101" pitchFamily="2" charset="-122"/>
                  <a:ea typeface="华文新魏" panose="02010800040101010101" pitchFamily="2" charset="-122"/>
                </a:endParaRPr>
              </a:p>
            </p:txBody>
          </p:sp>
          <p:sp>
            <p:nvSpPr>
              <p:cNvPr id="43" name="椭圆 42"/>
              <p:cNvSpPr/>
              <p:nvPr/>
            </p:nvSpPr>
            <p:spPr>
              <a:xfrm>
                <a:off x="3548970" y="3522060"/>
                <a:ext cx="465137" cy="46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600" noProof="1">
                    <a:solidFill>
                      <a:schemeClr val="bg2">
                        <a:lumMod val="25000"/>
                      </a:schemeClr>
                    </a:solidFill>
                    <a:latin typeface="华文新魏" panose="02010800040101010101" pitchFamily="2" charset="-122"/>
                    <a:ea typeface="华文新魏" panose="02010800040101010101" pitchFamily="2" charset="-122"/>
                  </a:rPr>
                  <a:t>叁</a:t>
                </a:r>
                <a:endParaRPr lang="zh-CN" altLang="en-US" sz="3600" noProof="1">
                  <a:solidFill>
                    <a:schemeClr val="bg2">
                      <a:lumMod val="25000"/>
                    </a:schemeClr>
                  </a:solidFill>
                  <a:latin typeface="华文新魏" panose="02010800040101010101" pitchFamily="2" charset="-122"/>
                  <a:ea typeface="华文新魏" panose="02010800040101010101" pitchFamily="2" charset="-122"/>
                </a:endParaRPr>
              </a:p>
            </p:txBody>
          </p:sp>
          <p:sp>
            <p:nvSpPr>
              <p:cNvPr id="44" name="椭圆 43"/>
              <p:cNvSpPr/>
              <p:nvPr/>
            </p:nvSpPr>
            <p:spPr>
              <a:xfrm>
                <a:off x="3548970" y="4179285"/>
                <a:ext cx="465137" cy="4651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600" noProof="1">
                    <a:solidFill>
                      <a:srgbClr val="C24948"/>
                    </a:solidFill>
                    <a:latin typeface="华文新魏" panose="02010800040101010101" pitchFamily="2" charset="-122"/>
                    <a:ea typeface="华文新魏" panose="02010800040101010101" pitchFamily="2" charset="-122"/>
                  </a:rPr>
                  <a:t>肆</a:t>
                </a:r>
                <a:endParaRPr lang="zh-CN" altLang="en-US" sz="3600" noProof="1">
                  <a:solidFill>
                    <a:srgbClr val="C24948"/>
                  </a:solidFill>
                  <a:latin typeface="华文新魏" panose="02010800040101010101" pitchFamily="2" charset="-122"/>
                  <a:ea typeface="华文新魏" panose="02010800040101010101" pitchFamily="2" charset="-122"/>
                </a:endParaRPr>
              </a:p>
            </p:txBody>
          </p:sp>
          <p:sp>
            <p:nvSpPr>
              <p:cNvPr id="45" name="矩形 44"/>
              <p:cNvSpPr/>
              <p:nvPr/>
            </p:nvSpPr>
            <p:spPr>
              <a:xfrm>
                <a:off x="4248038" y="2257448"/>
                <a:ext cx="2107814" cy="425920"/>
              </a:xfrm>
              <a:prstGeom prst="rect">
                <a:avLst/>
              </a:prstGeom>
            </p:spPr>
            <p:txBody>
              <a:bodyPr wrap="square">
                <a:spAutoFit/>
              </a:bodyPr>
              <a:lstStyle/>
              <a:p>
                <a:pPr>
                  <a:defRPr/>
                </a:pPr>
                <a:r>
                  <a:rPr lang="zh-CN" altLang="en-US" sz="2800" spc="300" noProof="1">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1200" spc="300" noProof="1">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6" name="矩形 45"/>
              <p:cNvSpPr/>
              <p:nvPr/>
            </p:nvSpPr>
            <p:spPr>
              <a:xfrm>
                <a:off x="4248038" y="2902810"/>
                <a:ext cx="2107814" cy="425920"/>
              </a:xfrm>
              <a:prstGeom prst="rect">
                <a:avLst/>
              </a:prstGeom>
            </p:spPr>
            <p:txBody>
              <a:bodyPr wrap="square">
                <a:spAutoFit/>
              </a:bodyPr>
              <a:lstStyle/>
              <a:p>
                <a:pPr lvl="0">
                  <a:defRPr/>
                </a:pPr>
                <a:r>
                  <a:rPr lang="zh-CN" altLang="en-US" sz="2800" spc="300" noProof="1">
                    <a:solidFill>
                      <a:srgbClr val="C24948"/>
                    </a:solidFill>
                    <a:latin typeface="华文新魏" panose="02010800040101010101" pitchFamily="2" charset="-122"/>
                    <a:ea typeface="华文新魏" panose="02010800040101010101" pitchFamily="2" charset="-122"/>
                    <a:sym typeface="Arial" panose="020B0604020202020204" pitchFamily="34" charset="0"/>
                  </a:rPr>
                  <a:t>工作完成情况</a:t>
                </a:r>
                <a:endParaRPr lang="zh-CN" altLang="en-US" sz="1200" spc="300" noProof="1">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7" name="矩形 46"/>
              <p:cNvSpPr/>
              <p:nvPr/>
            </p:nvSpPr>
            <p:spPr>
              <a:xfrm>
                <a:off x="4248038" y="3571598"/>
                <a:ext cx="2107814" cy="425920"/>
              </a:xfrm>
              <a:prstGeom prst="rect">
                <a:avLst/>
              </a:prstGeom>
            </p:spPr>
            <p:txBody>
              <a:bodyPr wrap="square">
                <a:spAutoFit/>
              </a:bodyPr>
              <a:lstStyle/>
              <a:p>
                <a:pPr lvl="0">
                  <a:defRPr/>
                </a:pPr>
                <a:r>
                  <a:rPr lang="zh-CN" altLang="en-US" sz="2800" spc="300" noProof="1">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成功项目展示</a:t>
                </a:r>
                <a:endParaRPr lang="zh-CN" altLang="en-US" sz="1200" spc="300" noProof="1">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8" name="矩形 47"/>
              <p:cNvSpPr/>
              <p:nvPr/>
            </p:nvSpPr>
            <p:spPr>
              <a:xfrm>
                <a:off x="4248038" y="4231927"/>
                <a:ext cx="2107814" cy="425920"/>
              </a:xfrm>
              <a:prstGeom prst="rect">
                <a:avLst/>
              </a:prstGeom>
            </p:spPr>
            <p:txBody>
              <a:bodyPr wrap="square">
                <a:spAutoFit/>
              </a:bodyPr>
              <a:lstStyle/>
              <a:p>
                <a:pPr lvl="0">
                  <a:defRPr/>
                </a:pPr>
                <a:r>
                  <a:rPr lang="zh-CN" altLang="en-US" sz="2800" spc="300" noProof="1">
                    <a:solidFill>
                      <a:srgbClr val="C24948"/>
                    </a:solidFill>
                    <a:latin typeface="华文新魏" panose="02010800040101010101" pitchFamily="2" charset="-122"/>
                    <a:ea typeface="华文新魏" panose="02010800040101010101" pitchFamily="2" charset="-122"/>
                    <a:sym typeface="Arial" panose="020B0604020202020204" pitchFamily="34" charset="0"/>
                  </a:rPr>
                  <a:t>明年工作计划</a:t>
                </a:r>
                <a:endParaRPr lang="zh-CN" altLang="en-US" sz="1200" spc="300" noProof="1">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cxnSp>
          <p:nvCxnSpPr>
            <p:cNvPr id="37" name="直接连接符 36"/>
            <p:cNvCxnSpPr/>
            <p:nvPr/>
          </p:nvCxnSpPr>
          <p:spPr>
            <a:xfrm>
              <a:off x="5434437" y="2391280"/>
              <a:ext cx="325236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434437" y="3203889"/>
              <a:ext cx="3252363" cy="0"/>
            </a:xfrm>
            <a:prstGeom prst="line">
              <a:avLst/>
            </a:prstGeom>
            <a:ln>
              <a:solidFill>
                <a:srgbClr val="C24948"/>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434437" y="4016498"/>
              <a:ext cx="325236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434437" y="4829106"/>
              <a:ext cx="3252363" cy="0"/>
            </a:xfrm>
            <a:prstGeom prst="line">
              <a:avLst/>
            </a:prstGeom>
            <a:ln>
              <a:solidFill>
                <a:srgbClr val="C24948"/>
              </a:solidFill>
            </a:ln>
          </p:spPr>
          <p:style>
            <a:lnRef idx="1">
              <a:schemeClr val="accent1"/>
            </a:lnRef>
            <a:fillRef idx="0">
              <a:schemeClr val="accent1"/>
            </a:fillRef>
            <a:effectRef idx="0">
              <a:schemeClr val="accent1"/>
            </a:effectRef>
            <a:fontRef idx="minor">
              <a:schemeClr val="tx1"/>
            </a:fontRef>
          </p:style>
        </p:cxnSp>
      </p:grpSp>
      <p:sp>
        <p:nvSpPr>
          <p:cNvPr id="49" name="Rectangle 18"/>
          <p:cNvSpPr>
            <a:spLocks noChangeArrowheads="1"/>
          </p:cNvSpPr>
          <p:nvPr/>
        </p:nvSpPr>
        <p:spPr bwMode="auto">
          <a:xfrm>
            <a:off x="3551176" y="1498882"/>
            <a:ext cx="830997" cy="21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ctr" fontAlgn="base">
              <a:spcBef>
                <a:spcPct val="0"/>
              </a:spcBef>
              <a:spcAft>
                <a:spcPct val="0"/>
              </a:spcAft>
            </a:pPr>
            <a:r>
              <a:rPr lang="zh-CN" altLang="en-US" sz="54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目 录</a:t>
            </a:r>
            <a:endParaRPr lang="en-US" altLang="zh-CN" sz="54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50" name="Rectangle 18"/>
          <p:cNvSpPr>
            <a:spLocks noChangeArrowheads="1"/>
          </p:cNvSpPr>
          <p:nvPr/>
        </p:nvSpPr>
        <p:spPr bwMode="auto">
          <a:xfrm>
            <a:off x="4536731" y="1727752"/>
            <a:ext cx="169277" cy="17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dist" fontAlgn="base">
              <a:spcBef>
                <a:spcPct val="0"/>
              </a:spcBef>
              <a:spcAft>
                <a:spcPct val="0"/>
              </a:spcAft>
            </a:pPr>
            <a:r>
              <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CONTENTS</a:t>
            </a:r>
            <a:endPar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51" name="Line 21"/>
          <p:cNvSpPr>
            <a:spLocks noChangeShapeType="1"/>
          </p:cNvSpPr>
          <p:nvPr/>
        </p:nvSpPr>
        <p:spPr bwMode="auto">
          <a:xfrm>
            <a:off x="4401222" y="1718001"/>
            <a:ext cx="0" cy="1748177"/>
          </a:xfrm>
          <a:prstGeom prst="line">
            <a:avLst/>
          </a:prstGeom>
          <a:noFill/>
          <a:ln w="6350">
            <a:solidFill>
              <a:schemeClr val="bg2">
                <a:lumMod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2">
                  <a:lumMod val="25000"/>
                </a:schemeClr>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outHorizontal)">
                                          <p:cBhvr>
                                            <p:cTn id="11" dur="500"/>
                                            <p:tgtEl>
                                              <p:spTgt spid="51"/>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anim calcmode="lin" valueType="num">
                                          <p:cBhvr>
                                            <p:cTn id="16" dur="500" fill="hold"/>
                                            <p:tgtEl>
                                              <p:spTgt spid="49"/>
                                            </p:tgtEl>
                                            <p:attrNameLst>
                                              <p:attrName>ppt_x</p:attrName>
                                            </p:attrNameLst>
                                          </p:cBhvr>
                                          <p:tavLst>
                                            <p:tav tm="0">
                                              <p:val>
                                                <p:strVal val="#ppt_x"/>
                                              </p:val>
                                            </p:tav>
                                            <p:tav tm="100000">
                                              <p:val>
                                                <p:strVal val="#ppt_x"/>
                                              </p:val>
                                            </p:tav>
                                          </p:tavLst>
                                        </p:anim>
                                        <p:anim calcmode="lin" valueType="num">
                                          <p:cBhvr>
                                            <p:cTn id="17" dur="5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anim calcmode="lin" valueType="num">
                                          <p:cBhvr>
                                            <p:cTn id="22" dur="500" fill="hold"/>
                                            <p:tgtEl>
                                              <p:spTgt spid="50"/>
                                            </p:tgtEl>
                                            <p:attrNameLst>
                                              <p:attrName>ppt_x</p:attrName>
                                            </p:attrNameLst>
                                          </p:cBhvr>
                                          <p:tavLst>
                                            <p:tav tm="0">
                                              <p:val>
                                                <p:strVal val="#ppt_x"/>
                                              </p:val>
                                            </p:tav>
                                            <p:tav tm="100000">
                                              <p:val>
                                                <p:strVal val="#ppt_x"/>
                                              </p:val>
                                            </p:tav>
                                          </p:tavLst>
                                        </p:anim>
                                        <p:anim calcmode="lin" valueType="num">
                                          <p:cBhvr>
                                            <p:cTn id="23" dur="5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4" fill="hold" nodeType="afterEffect" p14:presetBounceEnd="58000">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14:bounceEnd="58000">
                                          <p:cBhvr additive="base">
                                            <p:cTn id="27" dur="1000" fill="hold"/>
                                            <p:tgtEl>
                                              <p:spTgt spid="35"/>
                                            </p:tgtEl>
                                            <p:attrNameLst>
                                              <p:attrName>ppt_x</p:attrName>
                                            </p:attrNameLst>
                                          </p:cBhvr>
                                          <p:tavLst>
                                            <p:tav tm="0">
                                              <p:val>
                                                <p:strVal val="#ppt_x"/>
                                              </p:val>
                                            </p:tav>
                                            <p:tav tm="100000">
                                              <p:val>
                                                <p:strVal val="#ppt_x"/>
                                              </p:val>
                                            </p:tav>
                                          </p:tavLst>
                                        </p:anim>
                                        <p:anim calcmode="lin" valueType="num" p14:bounceEnd="58000">
                                          <p:cBhvr additive="base">
                                            <p:cTn id="28"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outHorizontal)">
                                          <p:cBhvr>
                                            <p:cTn id="11" dur="500"/>
                                            <p:tgtEl>
                                              <p:spTgt spid="51"/>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anim calcmode="lin" valueType="num">
                                          <p:cBhvr>
                                            <p:cTn id="16" dur="500" fill="hold"/>
                                            <p:tgtEl>
                                              <p:spTgt spid="49"/>
                                            </p:tgtEl>
                                            <p:attrNameLst>
                                              <p:attrName>ppt_x</p:attrName>
                                            </p:attrNameLst>
                                          </p:cBhvr>
                                          <p:tavLst>
                                            <p:tav tm="0">
                                              <p:val>
                                                <p:strVal val="#ppt_x"/>
                                              </p:val>
                                            </p:tav>
                                            <p:tav tm="100000">
                                              <p:val>
                                                <p:strVal val="#ppt_x"/>
                                              </p:val>
                                            </p:tav>
                                          </p:tavLst>
                                        </p:anim>
                                        <p:anim calcmode="lin" valueType="num">
                                          <p:cBhvr>
                                            <p:cTn id="17" dur="5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anim calcmode="lin" valueType="num">
                                          <p:cBhvr>
                                            <p:cTn id="22" dur="500" fill="hold"/>
                                            <p:tgtEl>
                                              <p:spTgt spid="50"/>
                                            </p:tgtEl>
                                            <p:attrNameLst>
                                              <p:attrName>ppt_x</p:attrName>
                                            </p:attrNameLst>
                                          </p:cBhvr>
                                          <p:tavLst>
                                            <p:tav tm="0">
                                              <p:val>
                                                <p:strVal val="#ppt_x"/>
                                              </p:val>
                                            </p:tav>
                                            <p:tav tm="100000">
                                              <p:val>
                                                <p:strVal val="#ppt_x"/>
                                              </p:val>
                                            </p:tav>
                                          </p:tavLst>
                                        </p:anim>
                                        <p:anim calcmode="lin" valueType="num">
                                          <p:cBhvr>
                                            <p:cTn id="23" dur="5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ppt_x"/>
                                              </p:val>
                                            </p:tav>
                                            <p:tav tm="100000">
                                              <p:val>
                                                <p:strVal val="#ppt_x"/>
                                              </p:val>
                                            </p:tav>
                                          </p:tavLst>
                                        </p:anim>
                                        <p:anim calcmode="lin" valueType="num">
                                          <p:cBhvr additive="base">
                                            <p:cTn id="28"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明年工作计划</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flipH="1">
            <a:off x="6360206" y="2074978"/>
            <a:ext cx="4163378" cy="3787780"/>
            <a:chOff x="1535417" y="1526117"/>
            <a:chExt cx="5212200" cy="4503778"/>
          </a:xfrm>
        </p:grpSpPr>
        <p:sp>
          <p:nvSpPr>
            <p:cNvPr id="7" name="Rectangle 3"/>
            <p:cNvSpPr/>
            <p:nvPr/>
          </p:nvSpPr>
          <p:spPr>
            <a:xfrm>
              <a:off x="1535417" y="5140785"/>
              <a:ext cx="5212200" cy="889110"/>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9" name="Subtitle 2"/>
            <p:cNvSpPr txBox="1"/>
            <p:nvPr/>
          </p:nvSpPr>
          <p:spPr>
            <a:xfrm>
              <a:off x="1678515" y="5255974"/>
              <a:ext cx="4911703" cy="645461"/>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anose="020B0503020204020204" pitchFamily="34" charset="-122"/>
                  <a:ea typeface="微软雅黑" panose="020B0503020204020204" pitchFamily="34" charset="-122"/>
                </a:rPr>
                <a:t>详写内容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0" name="Rectangle 3"/>
            <p:cNvSpPr/>
            <p:nvPr/>
          </p:nvSpPr>
          <p:spPr>
            <a:xfrm>
              <a:off x="1535417" y="1526117"/>
              <a:ext cx="5212200" cy="3584715"/>
            </a:xfrm>
            <a:prstGeom prst="rect">
              <a:avLst/>
            </a:prstGeom>
            <a:blipFill dpi="0" rotWithShape="1">
              <a:blip r:embed="rId1"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sp>
        <p:nvSpPr>
          <p:cNvPr id="15" name="TextBox 24"/>
          <p:cNvSpPr txBox="1"/>
          <p:nvPr/>
        </p:nvSpPr>
        <p:spPr>
          <a:xfrm>
            <a:off x="2282156" y="2438594"/>
            <a:ext cx="3789736" cy="577081"/>
          </a:xfrm>
          <a:prstGeom prst="rect">
            <a:avLst/>
          </a:prstGeom>
          <a:noFill/>
        </p:spPr>
        <p:txBody>
          <a:bodyPr wrap="square" rtlCol="0">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6" name="Oval 36"/>
          <p:cNvSpPr/>
          <p:nvPr/>
        </p:nvSpPr>
        <p:spPr>
          <a:xfrm>
            <a:off x="1737614" y="2476027"/>
            <a:ext cx="392048" cy="3920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1</a:t>
            </a:r>
            <a:endParaRPr lang="en-US" sz="1600" dirty="0">
              <a:solidFill>
                <a:schemeClr val="bg1"/>
              </a:solidFill>
            </a:endParaRPr>
          </a:p>
        </p:txBody>
      </p:sp>
      <p:sp>
        <p:nvSpPr>
          <p:cNvPr id="17" name="Oval 37"/>
          <p:cNvSpPr/>
          <p:nvPr/>
        </p:nvSpPr>
        <p:spPr>
          <a:xfrm>
            <a:off x="1737614" y="3327219"/>
            <a:ext cx="392048" cy="392048"/>
          </a:xfrm>
          <a:prstGeom prst="ellipse">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2</a:t>
            </a:r>
            <a:endParaRPr lang="en-US" sz="1600" dirty="0">
              <a:solidFill>
                <a:schemeClr val="bg1"/>
              </a:solidFill>
            </a:endParaRPr>
          </a:p>
        </p:txBody>
      </p:sp>
      <p:sp>
        <p:nvSpPr>
          <p:cNvPr id="18" name="Oval 38"/>
          <p:cNvSpPr/>
          <p:nvPr/>
        </p:nvSpPr>
        <p:spPr>
          <a:xfrm>
            <a:off x="1737614" y="4178410"/>
            <a:ext cx="392048" cy="3920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3</a:t>
            </a:r>
            <a:endParaRPr lang="en-US" sz="1600" dirty="0">
              <a:solidFill>
                <a:schemeClr val="bg1"/>
              </a:solidFill>
            </a:endParaRPr>
          </a:p>
        </p:txBody>
      </p:sp>
      <p:sp>
        <p:nvSpPr>
          <p:cNvPr id="19" name="TextBox 25"/>
          <p:cNvSpPr txBox="1"/>
          <p:nvPr/>
        </p:nvSpPr>
        <p:spPr>
          <a:xfrm>
            <a:off x="2277235" y="3290187"/>
            <a:ext cx="3789736" cy="577081"/>
          </a:xfrm>
          <a:prstGeom prst="rect">
            <a:avLst/>
          </a:prstGeom>
          <a:noFill/>
        </p:spPr>
        <p:txBody>
          <a:bodyPr wrap="square" rtlCol="0">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0" name="TextBox 26"/>
          <p:cNvSpPr txBox="1"/>
          <p:nvPr/>
        </p:nvSpPr>
        <p:spPr>
          <a:xfrm>
            <a:off x="2277235" y="4140977"/>
            <a:ext cx="3789736" cy="577081"/>
          </a:xfrm>
          <a:prstGeom prst="rect">
            <a:avLst/>
          </a:prstGeom>
          <a:noFill/>
        </p:spPr>
        <p:txBody>
          <a:bodyPr wrap="square" rtlCol="0">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1" name="Oval 38"/>
          <p:cNvSpPr/>
          <p:nvPr/>
        </p:nvSpPr>
        <p:spPr>
          <a:xfrm>
            <a:off x="1737614" y="5067034"/>
            <a:ext cx="392048" cy="392048"/>
          </a:xfrm>
          <a:prstGeom prst="ellipse">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4</a:t>
            </a:r>
            <a:endParaRPr lang="en-US" sz="1600" dirty="0">
              <a:solidFill>
                <a:schemeClr val="bg1"/>
              </a:solidFill>
            </a:endParaRPr>
          </a:p>
        </p:txBody>
      </p:sp>
      <p:sp>
        <p:nvSpPr>
          <p:cNvPr id="22" name="TextBox 26"/>
          <p:cNvSpPr txBox="1"/>
          <p:nvPr/>
        </p:nvSpPr>
        <p:spPr>
          <a:xfrm>
            <a:off x="2277235" y="5029601"/>
            <a:ext cx="3789736" cy="577081"/>
          </a:xfrm>
          <a:prstGeom prst="rect">
            <a:avLst/>
          </a:prstGeom>
          <a:noFill/>
        </p:spPr>
        <p:txBody>
          <a:bodyPr wrap="square" rtlCol="0">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50" fill="hold"/>
                                        <p:tgtEl>
                                          <p:spTgt spid="16"/>
                                        </p:tgtEl>
                                        <p:attrNameLst>
                                          <p:attrName>ppt_x</p:attrName>
                                        </p:attrNameLst>
                                      </p:cBhvr>
                                      <p:tavLst>
                                        <p:tav tm="0">
                                          <p:val>
                                            <p:strVal val="#ppt_x"/>
                                          </p:val>
                                        </p:tav>
                                        <p:tav tm="100000">
                                          <p:val>
                                            <p:strVal val="#ppt_x"/>
                                          </p:val>
                                        </p:tav>
                                      </p:tavLst>
                                    </p:anim>
                                    <p:anim calcmode="lin" valueType="num">
                                      <p:cBhvr additive="base">
                                        <p:cTn id="18" dur="25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50" fill="hold"/>
                                        <p:tgtEl>
                                          <p:spTgt spid="17"/>
                                        </p:tgtEl>
                                        <p:attrNameLst>
                                          <p:attrName>ppt_x</p:attrName>
                                        </p:attrNameLst>
                                      </p:cBhvr>
                                      <p:tavLst>
                                        <p:tav tm="0">
                                          <p:val>
                                            <p:strVal val="#ppt_x"/>
                                          </p:val>
                                        </p:tav>
                                        <p:tav tm="100000">
                                          <p:val>
                                            <p:strVal val="#ppt_x"/>
                                          </p:val>
                                        </p:tav>
                                      </p:tavLst>
                                    </p:anim>
                                    <p:anim calcmode="lin" valueType="num">
                                      <p:cBhvr additive="base">
                                        <p:cTn id="23" dur="25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50" fill="hold"/>
                                        <p:tgtEl>
                                          <p:spTgt spid="18"/>
                                        </p:tgtEl>
                                        <p:attrNameLst>
                                          <p:attrName>ppt_x</p:attrName>
                                        </p:attrNameLst>
                                      </p:cBhvr>
                                      <p:tavLst>
                                        <p:tav tm="0">
                                          <p:val>
                                            <p:strVal val="#ppt_x"/>
                                          </p:val>
                                        </p:tav>
                                        <p:tav tm="100000">
                                          <p:val>
                                            <p:strVal val="#ppt_x"/>
                                          </p:val>
                                        </p:tav>
                                      </p:tavLst>
                                    </p:anim>
                                    <p:anim calcmode="lin" valueType="num">
                                      <p:cBhvr additive="base">
                                        <p:cTn id="28" dur="25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50" fill="hold"/>
                                        <p:tgtEl>
                                          <p:spTgt spid="15"/>
                                        </p:tgtEl>
                                        <p:attrNameLst>
                                          <p:attrName>ppt_x</p:attrName>
                                        </p:attrNameLst>
                                      </p:cBhvr>
                                      <p:tavLst>
                                        <p:tav tm="0">
                                          <p:val>
                                            <p:strVal val="#ppt_x"/>
                                          </p:val>
                                        </p:tav>
                                        <p:tav tm="100000">
                                          <p:val>
                                            <p:strVal val="#ppt_x"/>
                                          </p:val>
                                        </p:tav>
                                      </p:tavLst>
                                    </p:anim>
                                    <p:anim calcmode="lin" valueType="num">
                                      <p:cBhvr additive="base">
                                        <p:cTn id="33" dur="25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250" fill="hold"/>
                                        <p:tgtEl>
                                          <p:spTgt spid="19"/>
                                        </p:tgtEl>
                                        <p:attrNameLst>
                                          <p:attrName>ppt_x</p:attrName>
                                        </p:attrNameLst>
                                      </p:cBhvr>
                                      <p:tavLst>
                                        <p:tav tm="0">
                                          <p:val>
                                            <p:strVal val="#ppt_x"/>
                                          </p:val>
                                        </p:tav>
                                        <p:tav tm="100000">
                                          <p:val>
                                            <p:strVal val="#ppt_x"/>
                                          </p:val>
                                        </p:tav>
                                      </p:tavLst>
                                    </p:anim>
                                    <p:anim calcmode="lin" valueType="num">
                                      <p:cBhvr additive="base">
                                        <p:cTn id="38" dur="25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50" fill="hold"/>
                                        <p:tgtEl>
                                          <p:spTgt spid="20"/>
                                        </p:tgtEl>
                                        <p:attrNameLst>
                                          <p:attrName>ppt_x</p:attrName>
                                        </p:attrNameLst>
                                      </p:cBhvr>
                                      <p:tavLst>
                                        <p:tav tm="0">
                                          <p:val>
                                            <p:strVal val="#ppt_x"/>
                                          </p:val>
                                        </p:tav>
                                        <p:tav tm="100000">
                                          <p:val>
                                            <p:strVal val="#ppt_x"/>
                                          </p:val>
                                        </p:tav>
                                      </p:tavLst>
                                    </p:anim>
                                    <p:anim calcmode="lin" valueType="num">
                                      <p:cBhvr additive="base">
                                        <p:cTn id="43" dur="25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50" fill="hold"/>
                                        <p:tgtEl>
                                          <p:spTgt spid="21"/>
                                        </p:tgtEl>
                                        <p:attrNameLst>
                                          <p:attrName>ppt_x</p:attrName>
                                        </p:attrNameLst>
                                      </p:cBhvr>
                                      <p:tavLst>
                                        <p:tav tm="0">
                                          <p:val>
                                            <p:strVal val="#ppt_x"/>
                                          </p:val>
                                        </p:tav>
                                        <p:tav tm="100000">
                                          <p:val>
                                            <p:strVal val="#ppt_x"/>
                                          </p:val>
                                        </p:tav>
                                      </p:tavLst>
                                    </p:anim>
                                    <p:anim calcmode="lin" valueType="num">
                                      <p:cBhvr additive="base">
                                        <p:cTn id="48" dur="25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250" fill="hold"/>
                                        <p:tgtEl>
                                          <p:spTgt spid="22"/>
                                        </p:tgtEl>
                                        <p:attrNameLst>
                                          <p:attrName>ppt_x</p:attrName>
                                        </p:attrNameLst>
                                      </p:cBhvr>
                                      <p:tavLst>
                                        <p:tav tm="0">
                                          <p:val>
                                            <p:strVal val="#ppt_x"/>
                                          </p:val>
                                        </p:tav>
                                        <p:tav tm="100000">
                                          <p:val>
                                            <p:strVal val="#ppt_x"/>
                                          </p:val>
                                        </p:tav>
                                      </p:tavLst>
                                    </p:anim>
                                    <p:anim calcmode="lin" valueType="num">
                                      <p:cBhvr additive="base">
                                        <p:cTn id="53"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p:bldP spid="20" grpId="0"/>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明年工作计划</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Arc 2"/>
          <p:cNvSpPr/>
          <p:nvPr/>
        </p:nvSpPr>
        <p:spPr>
          <a:xfrm flipV="1">
            <a:off x="1647445" y="2242644"/>
            <a:ext cx="1695229" cy="1695843"/>
          </a:xfrm>
          <a:prstGeom prst="arc">
            <a:avLst>
              <a:gd name="adj1" fmla="val 17688587"/>
              <a:gd name="adj2" fmla="val 14471894"/>
            </a:avLst>
          </a:prstGeom>
          <a:ln w="127000">
            <a:solidFill>
              <a:schemeClr val="bg2">
                <a:lumMod val="25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a:defRPr/>
            </a:pPr>
            <a:endParaRPr lang="en-US">
              <a:solidFill>
                <a:schemeClr val="bg1">
                  <a:lumMod val="50000"/>
                </a:schemeClr>
              </a:solidFill>
            </a:endParaRPr>
          </a:p>
        </p:txBody>
      </p:sp>
      <p:sp>
        <p:nvSpPr>
          <p:cNvPr id="7" name="TextBox 16"/>
          <p:cNvSpPr txBox="1"/>
          <p:nvPr/>
        </p:nvSpPr>
        <p:spPr>
          <a:xfrm>
            <a:off x="1946306" y="2801113"/>
            <a:ext cx="1232870" cy="584910"/>
          </a:xfrm>
          <a:prstGeom prst="rect">
            <a:avLst/>
          </a:prstGeom>
          <a:noFill/>
          <a:ln w="127000">
            <a:noFill/>
          </a:ln>
        </p:spPr>
        <p:txBody>
          <a:bodyPr wrap="none" lIns="91422" tIns="45711" rIns="91422" bIns="45711">
            <a:spAutoFit/>
          </a:bodyPr>
          <a:lstStyle/>
          <a:p>
            <a:pPr algn="ctr">
              <a:defRPr/>
            </a:pPr>
            <a:r>
              <a:rPr lang="en-US" sz="3200" b="1" dirty="0">
                <a:solidFill>
                  <a:schemeClr val="bg1">
                    <a:lumMod val="50000"/>
                  </a:schemeClr>
                </a:solidFill>
                <a:latin typeface="Open Sans" pitchFamily="34" charset="0"/>
                <a:ea typeface="Open Sans" pitchFamily="34" charset="0"/>
                <a:cs typeface="Open Sans" pitchFamily="34" charset="0"/>
              </a:rPr>
              <a:t>135%</a:t>
            </a:r>
            <a:endParaRPr lang="en-US" sz="3200" b="1" dirty="0">
              <a:solidFill>
                <a:schemeClr val="bg1">
                  <a:lumMod val="50000"/>
                </a:schemeClr>
              </a:solidFill>
              <a:latin typeface="Open Sans" pitchFamily="34" charset="0"/>
              <a:ea typeface="Open Sans" pitchFamily="34" charset="0"/>
              <a:cs typeface="Open Sans" pitchFamily="34" charset="0"/>
            </a:endParaRPr>
          </a:p>
        </p:txBody>
      </p:sp>
      <p:grpSp>
        <p:nvGrpSpPr>
          <p:cNvPr id="9" name="组合 8"/>
          <p:cNvGrpSpPr/>
          <p:nvPr/>
        </p:nvGrpSpPr>
        <p:grpSpPr>
          <a:xfrm>
            <a:off x="1586520" y="4312681"/>
            <a:ext cx="2029737" cy="954620"/>
            <a:chOff x="1018896" y="4523533"/>
            <a:chExt cx="2030001" cy="954399"/>
          </a:xfrm>
        </p:grpSpPr>
        <p:sp>
          <p:nvSpPr>
            <p:cNvPr id="10" name="TextBox 18"/>
            <p:cNvSpPr txBox="1"/>
            <p:nvPr/>
          </p:nvSpPr>
          <p:spPr>
            <a:xfrm>
              <a:off x="1249066" y="4523533"/>
              <a:ext cx="1569660" cy="538609"/>
            </a:xfrm>
            <a:prstGeom prst="rect">
              <a:avLst/>
            </a:prstGeom>
            <a:noFill/>
          </p:spPr>
          <p:txBody>
            <a:bodyPr wrap="none">
              <a:spAutoFit/>
            </a:bodyPr>
            <a:lstStyle/>
            <a:p>
              <a:pPr lvl="0" algn="ctr"/>
              <a:r>
                <a:rPr lang="zh-CN" altLang="en-US"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点击加入标题</a:t>
              </a:r>
              <a:endParaRPr lang="en-US" altLang="zh-CN"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endParaRPr>
            </a:p>
            <a:p>
              <a:pPr algn="ctr">
                <a:defRPr/>
              </a:pPr>
              <a:endParaRPr lang="en-US" sz="11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14" name="Rectangle 27"/>
            <p:cNvSpPr/>
            <p:nvPr/>
          </p:nvSpPr>
          <p:spPr>
            <a:xfrm>
              <a:off x="1018896" y="4831601"/>
              <a:ext cx="2030001" cy="646331"/>
            </a:xfrm>
            <a:prstGeom prst="rect">
              <a:avLst/>
            </a:prstGeom>
          </p:spPr>
          <p:txBody>
            <a:bodyPr wrap="square">
              <a:spAutoFit/>
            </a:bodyPr>
            <a:lstStyle/>
            <a:p>
              <a:pPr lvl="0" algn="ctr"/>
              <a:r>
                <a:rPr lang="zh-CN" altLang="en-US"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加入文字描文字描述文案描述表达。</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5" name="Arc 20"/>
          <p:cNvSpPr/>
          <p:nvPr/>
        </p:nvSpPr>
        <p:spPr>
          <a:xfrm flipV="1">
            <a:off x="4050454" y="2242644"/>
            <a:ext cx="1695229" cy="1695843"/>
          </a:xfrm>
          <a:prstGeom prst="arc">
            <a:avLst>
              <a:gd name="adj1" fmla="val 17688587"/>
              <a:gd name="adj2" fmla="val 14471894"/>
            </a:avLst>
          </a:prstGeom>
          <a:ln w="127000">
            <a:solidFill>
              <a:srgbClr val="C24948"/>
            </a:solidFill>
            <a:headEnd type="none" w="sm" len="sm"/>
            <a:tailEnd type="oval" w="sm" len="sm"/>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a:defRPr/>
            </a:pPr>
            <a:endParaRPr lang="en-US">
              <a:solidFill>
                <a:schemeClr val="bg1">
                  <a:lumMod val="50000"/>
                </a:schemeClr>
              </a:solidFill>
            </a:endParaRPr>
          </a:p>
        </p:txBody>
      </p:sp>
      <p:sp>
        <p:nvSpPr>
          <p:cNvPr id="16" name="TextBox 21"/>
          <p:cNvSpPr txBox="1"/>
          <p:nvPr/>
        </p:nvSpPr>
        <p:spPr>
          <a:xfrm>
            <a:off x="4349315" y="2801113"/>
            <a:ext cx="1232870" cy="584910"/>
          </a:xfrm>
          <a:prstGeom prst="rect">
            <a:avLst/>
          </a:prstGeom>
          <a:noFill/>
          <a:ln w="127000">
            <a:noFill/>
          </a:ln>
        </p:spPr>
        <p:txBody>
          <a:bodyPr wrap="none" lIns="91422" tIns="45711" rIns="91422" bIns="45711">
            <a:spAutoFit/>
          </a:bodyPr>
          <a:lstStyle/>
          <a:p>
            <a:pPr algn="ctr">
              <a:defRPr/>
            </a:pPr>
            <a:r>
              <a:rPr lang="en-US" sz="3200" b="1">
                <a:solidFill>
                  <a:schemeClr val="bg1">
                    <a:lumMod val="50000"/>
                  </a:schemeClr>
                </a:solidFill>
                <a:latin typeface="Open Sans" pitchFamily="34" charset="0"/>
                <a:ea typeface="Open Sans" pitchFamily="34" charset="0"/>
                <a:cs typeface="Open Sans" pitchFamily="34" charset="0"/>
              </a:rPr>
              <a:t>174%</a:t>
            </a:r>
            <a:endParaRPr lang="en-US" sz="3200" b="1">
              <a:solidFill>
                <a:schemeClr val="bg1">
                  <a:lumMod val="50000"/>
                </a:schemeClr>
              </a:solidFill>
              <a:latin typeface="Open Sans" pitchFamily="34" charset="0"/>
              <a:ea typeface="Open Sans" pitchFamily="34" charset="0"/>
              <a:cs typeface="Open Sans" pitchFamily="34" charset="0"/>
            </a:endParaRPr>
          </a:p>
        </p:txBody>
      </p:sp>
      <p:sp>
        <p:nvSpPr>
          <p:cNvPr id="17" name="Arc 16"/>
          <p:cNvSpPr/>
          <p:nvPr/>
        </p:nvSpPr>
        <p:spPr>
          <a:xfrm flipV="1">
            <a:off x="6434635" y="2242644"/>
            <a:ext cx="1695229" cy="1695843"/>
          </a:xfrm>
          <a:prstGeom prst="arc">
            <a:avLst>
              <a:gd name="adj1" fmla="val 17688587"/>
              <a:gd name="adj2" fmla="val 14471894"/>
            </a:avLst>
          </a:prstGeom>
          <a:ln w="127000">
            <a:solidFill>
              <a:schemeClr val="bg2">
                <a:lumMod val="25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a:defRPr/>
            </a:pPr>
            <a:endParaRPr lang="en-US">
              <a:solidFill>
                <a:schemeClr val="bg1">
                  <a:lumMod val="50000"/>
                </a:schemeClr>
              </a:solidFill>
            </a:endParaRPr>
          </a:p>
        </p:txBody>
      </p:sp>
      <p:sp>
        <p:nvSpPr>
          <p:cNvPr id="18" name="TextBox 23"/>
          <p:cNvSpPr txBox="1"/>
          <p:nvPr/>
        </p:nvSpPr>
        <p:spPr>
          <a:xfrm>
            <a:off x="6733496" y="2801113"/>
            <a:ext cx="1232870" cy="584910"/>
          </a:xfrm>
          <a:prstGeom prst="rect">
            <a:avLst/>
          </a:prstGeom>
          <a:noFill/>
          <a:ln w="127000">
            <a:noFill/>
          </a:ln>
        </p:spPr>
        <p:txBody>
          <a:bodyPr wrap="none" lIns="91422" tIns="45711" rIns="91422" bIns="45711">
            <a:spAutoFit/>
          </a:bodyPr>
          <a:lstStyle/>
          <a:p>
            <a:pPr algn="ctr">
              <a:defRPr/>
            </a:pPr>
            <a:r>
              <a:rPr lang="en-US" sz="3200" b="1">
                <a:solidFill>
                  <a:schemeClr val="bg1">
                    <a:lumMod val="50000"/>
                  </a:schemeClr>
                </a:solidFill>
                <a:latin typeface="Open Sans" pitchFamily="34" charset="0"/>
                <a:ea typeface="Open Sans" pitchFamily="34" charset="0"/>
                <a:cs typeface="Open Sans" pitchFamily="34" charset="0"/>
              </a:rPr>
              <a:t>105%</a:t>
            </a:r>
            <a:endParaRPr lang="en-US" sz="3200" b="1">
              <a:solidFill>
                <a:schemeClr val="bg1">
                  <a:lumMod val="50000"/>
                </a:schemeClr>
              </a:solidFill>
              <a:latin typeface="Open Sans" pitchFamily="34" charset="0"/>
              <a:ea typeface="Open Sans" pitchFamily="34" charset="0"/>
              <a:cs typeface="Open Sans" pitchFamily="34" charset="0"/>
            </a:endParaRPr>
          </a:p>
        </p:txBody>
      </p:sp>
      <p:sp>
        <p:nvSpPr>
          <p:cNvPr id="19" name="Arc 12"/>
          <p:cNvSpPr/>
          <p:nvPr/>
        </p:nvSpPr>
        <p:spPr>
          <a:xfrm flipV="1">
            <a:off x="8792271" y="2226765"/>
            <a:ext cx="1695229" cy="1695843"/>
          </a:xfrm>
          <a:prstGeom prst="arc">
            <a:avLst>
              <a:gd name="adj1" fmla="val 17688587"/>
              <a:gd name="adj2" fmla="val 14471894"/>
            </a:avLst>
          </a:prstGeom>
          <a:ln w="127000">
            <a:solidFill>
              <a:srgbClr val="C24948"/>
            </a:solidFill>
            <a:headEnd type="none" w="sm" len="sm"/>
            <a:tailEnd type="oval" w="sm" len="sm"/>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a:defRPr/>
            </a:pPr>
            <a:endParaRPr lang="en-US">
              <a:solidFill>
                <a:schemeClr val="bg1">
                  <a:lumMod val="50000"/>
                </a:schemeClr>
              </a:solidFill>
            </a:endParaRPr>
          </a:p>
        </p:txBody>
      </p:sp>
      <p:sp>
        <p:nvSpPr>
          <p:cNvPr id="20" name="TextBox 25"/>
          <p:cNvSpPr txBox="1"/>
          <p:nvPr/>
        </p:nvSpPr>
        <p:spPr>
          <a:xfrm>
            <a:off x="9091132" y="2786821"/>
            <a:ext cx="1232870" cy="584910"/>
          </a:xfrm>
          <a:prstGeom prst="rect">
            <a:avLst/>
          </a:prstGeom>
          <a:noFill/>
          <a:ln w="127000">
            <a:noFill/>
          </a:ln>
        </p:spPr>
        <p:txBody>
          <a:bodyPr wrap="none" lIns="91422" tIns="45711" rIns="91422" bIns="45711">
            <a:spAutoFit/>
          </a:bodyPr>
          <a:lstStyle/>
          <a:p>
            <a:pPr algn="ctr">
              <a:defRPr/>
            </a:pPr>
            <a:r>
              <a:rPr lang="en-US" sz="3200" b="1">
                <a:solidFill>
                  <a:schemeClr val="bg1">
                    <a:lumMod val="50000"/>
                  </a:schemeClr>
                </a:solidFill>
                <a:latin typeface="Open Sans" pitchFamily="34" charset="0"/>
                <a:ea typeface="Open Sans" pitchFamily="34" charset="0"/>
                <a:cs typeface="Open Sans" pitchFamily="34" charset="0"/>
              </a:rPr>
              <a:t>188%</a:t>
            </a:r>
            <a:endParaRPr lang="en-US" sz="3200" b="1">
              <a:solidFill>
                <a:schemeClr val="bg1">
                  <a:lumMod val="50000"/>
                </a:schemeClr>
              </a:solidFill>
              <a:latin typeface="Open Sans" pitchFamily="34" charset="0"/>
              <a:ea typeface="Open Sans" pitchFamily="34" charset="0"/>
              <a:cs typeface="Open Sans" pitchFamily="34" charset="0"/>
            </a:endParaRPr>
          </a:p>
        </p:txBody>
      </p:sp>
      <p:grpSp>
        <p:nvGrpSpPr>
          <p:cNvPr id="21" name="组合 20"/>
          <p:cNvGrpSpPr/>
          <p:nvPr/>
        </p:nvGrpSpPr>
        <p:grpSpPr>
          <a:xfrm>
            <a:off x="3978949" y="4312681"/>
            <a:ext cx="2029737" cy="954620"/>
            <a:chOff x="1018896" y="4523533"/>
            <a:chExt cx="2030001" cy="954399"/>
          </a:xfrm>
        </p:grpSpPr>
        <p:sp>
          <p:nvSpPr>
            <p:cNvPr id="22" name="TextBox 27"/>
            <p:cNvSpPr txBox="1"/>
            <p:nvPr/>
          </p:nvSpPr>
          <p:spPr>
            <a:xfrm>
              <a:off x="1249066" y="4523533"/>
              <a:ext cx="1569660" cy="538609"/>
            </a:xfrm>
            <a:prstGeom prst="rect">
              <a:avLst/>
            </a:prstGeom>
            <a:noFill/>
          </p:spPr>
          <p:txBody>
            <a:bodyPr wrap="none">
              <a:spAutoFit/>
            </a:bodyPr>
            <a:lstStyle/>
            <a:p>
              <a:pPr lvl="0" algn="ctr"/>
              <a:r>
                <a:rPr lang="zh-CN" altLang="en-US"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点击加入标题</a:t>
              </a:r>
              <a:endParaRPr lang="en-US" altLang="zh-CN"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endParaRPr>
            </a:p>
            <a:p>
              <a:pPr algn="ctr">
                <a:defRPr/>
              </a:pPr>
              <a:endParaRPr lang="en-US" sz="11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23" name="Rectangle 27"/>
            <p:cNvSpPr/>
            <p:nvPr/>
          </p:nvSpPr>
          <p:spPr>
            <a:xfrm>
              <a:off x="1018896" y="4831601"/>
              <a:ext cx="2030001" cy="646331"/>
            </a:xfrm>
            <a:prstGeom prst="rect">
              <a:avLst/>
            </a:prstGeom>
          </p:spPr>
          <p:txBody>
            <a:bodyPr wrap="square">
              <a:spAutoFit/>
            </a:bodyPr>
            <a:lstStyle/>
            <a:p>
              <a:pPr lvl="0" algn="ctr"/>
              <a:r>
                <a:rPr lang="zh-CN" altLang="en-US"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加入文字描文字描述文案描述表达。</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427677" y="4312681"/>
            <a:ext cx="2029737" cy="954620"/>
            <a:chOff x="1018896" y="4523533"/>
            <a:chExt cx="2030001" cy="954399"/>
          </a:xfrm>
        </p:grpSpPr>
        <p:sp>
          <p:nvSpPr>
            <p:cNvPr id="25" name="TextBox 30"/>
            <p:cNvSpPr txBox="1"/>
            <p:nvPr/>
          </p:nvSpPr>
          <p:spPr>
            <a:xfrm>
              <a:off x="1249066" y="4523533"/>
              <a:ext cx="1569660" cy="538609"/>
            </a:xfrm>
            <a:prstGeom prst="rect">
              <a:avLst/>
            </a:prstGeom>
            <a:noFill/>
          </p:spPr>
          <p:txBody>
            <a:bodyPr wrap="none">
              <a:spAutoFit/>
            </a:bodyPr>
            <a:lstStyle/>
            <a:p>
              <a:pPr lvl="0" algn="ctr"/>
              <a:r>
                <a:rPr lang="zh-CN" altLang="en-US"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点击加入标题</a:t>
              </a:r>
              <a:endParaRPr lang="en-US" altLang="zh-CN"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endParaRPr>
            </a:p>
            <a:p>
              <a:pPr algn="ctr">
                <a:defRPr/>
              </a:pPr>
              <a:endParaRPr lang="en-US" sz="11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26" name="Rectangle 27"/>
            <p:cNvSpPr/>
            <p:nvPr/>
          </p:nvSpPr>
          <p:spPr>
            <a:xfrm>
              <a:off x="1018896" y="4831601"/>
              <a:ext cx="2030001" cy="646331"/>
            </a:xfrm>
            <a:prstGeom prst="rect">
              <a:avLst/>
            </a:prstGeom>
          </p:spPr>
          <p:txBody>
            <a:bodyPr wrap="square">
              <a:spAutoFit/>
            </a:bodyPr>
            <a:lstStyle/>
            <a:p>
              <a:pPr lvl="0" algn="ctr"/>
              <a:r>
                <a:rPr lang="zh-CN" altLang="en-US"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加入文字描文字描述文案描述表达。</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8793903" y="4312681"/>
            <a:ext cx="2029737" cy="954620"/>
            <a:chOff x="1018896" y="4523533"/>
            <a:chExt cx="2030001" cy="954399"/>
          </a:xfrm>
        </p:grpSpPr>
        <p:sp>
          <p:nvSpPr>
            <p:cNvPr id="28" name="TextBox 33"/>
            <p:cNvSpPr txBox="1"/>
            <p:nvPr/>
          </p:nvSpPr>
          <p:spPr>
            <a:xfrm>
              <a:off x="1235619" y="4523533"/>
              <a:ext cx="1569660" cy="538609"/>
            </a:xfrm>
            <a:prstGeom prst="rect">
              <a:avLst/>
            </a:prstGeom>
            <a:noFill/>
          </p:spPr>
          <p:txBody>
            <a:bodyPr wrap="none">
              <a:spAutoFit/>
            </a:bodyPr>
            <a:lstStyle/>
            <a:p>
              <a:pPr lvl="0" algn="ctr"/>
              <a:r>
                <a:rPr lang="zh-CN" altLang="en-US"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点击加入标题</a:t>
              </a:r>
              <a:endParaRPr lang="en-US" altLang="zh-CN" b="1"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endParaRPr>
            </a:p>
            <a:p>
              <a:pPr algn="ctr">
                <a:defRPr/>
              </a:pPr>
              <a:endParaRPr lang="en-US" sz="11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29" name="Rectangle 27"/>
            <p:cNvSpPr/>
            <p:nvPr/>
          </p:nvSpPr>
          <p:spPr>
            <a:xfrm>
              <a:off x="1018896" y="4831601"/>
              <a:ext cx="2030001" cy="646331"/>
            </a:xfrm>
            <a:prstGeom prst="rect">
              <a:avLst/>
            </a:prstGeom>
          </p:spPr>
          <p:txBody>
            <a:bodyPr wrap="square">
              <a:spAutoFit/>
            </a:bodyPr>
            <a:lstStyle/>
            <a:p>
              <a:pPr lvl="0" algn="ctr"/>
              <a:r>
                <a:rPr lang="zh-CN" altLang="en-US"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pitchFamily="34" charset="0"/>
                </a:rPr>
                <a:t>加入文字描文字描述文案描述表达。</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
                                          </p:val>
                                        </p:tav>
                                        <p:tav tm="100000">
                                          <p:val>
                                            <p:strVal val="#ppt_x"/>
                                          </p:val>
                                        </p:tav>
                                      </p:tavLst>
                                    </p:anim>
                                    <p:anim calcmode="lin" valueType="num">
                                      <p:cBhvr>
                                        <p:cTn id="37" dur="5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anim calcmode="lin" valueType="num">
                                      <p:cBhvr>
                                        <p:cTn id="54" dur="500" fill="hold"/>
                                        <p:tgtEl>
                                          <p:spTgt spid="18"/>
                                        </p:tgtEl>
                                        <p:attrNameLst>
                                          <p:attrName>ppt_x</p:attrName>
                                        </p:attrNameLst>
                                      </p:cBhvr>
                                      <p:tavLst>
                                        <p:tav tm="0">
                                          <p:val>
                                            <p:strVal val="#ppt_x"/>
                                          </p:val>
                                        </p:tav>
                                        <p:tav tm="100000">
                                          <p:val>
                                            <p:strVal val="#ppt_x"/>
                                          </p:val>
                                        </p:tav>
                                      </p:tavLst>
                                    </p:anim>
                                    <p:anim calcmode="lin" valueType="num">
                                      <p:cBhvr>
                                        <p:cTn id="55" dur="500" fill="hold"/>
                                        <p:tgtEl>
                                          <p:spTgt spid="18"/>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anim calcmode="lin" valueType="num">
                                      <p:cBhvr>
                                        <p:cTn id="60" dur="500" fill="hold"/>
                                        <p:tgtEl>
                                          <p:spTgt spid="24"/>
                                        </p:tgtEl>
                                        <p:attrNameLst>
                                          <p:attrName>ppt_x</p:attrName>
                                        </p:attrNameLst>
                                      </p:cBhvr>
                                      <p:tavLst>
                                        <p:tav tm="0">
                                          <p:val>
                                            <p:strVal val="#ppt_x"/>
                                          </p:val>
                                        </p:tav>
                                        <p:tav tm="100000">
                                          <p:val>
                                            <p:strVal val="#ppt_x"/>
                                          </p:val>
                                        </p:tav>
                                      </p:tavLst>
                                    </p:anim>
                                    <p:anim calcmode="lin" valueType="num">
                                      <p:cBhvr>
                                        <p:cTn id="61" dur="500" fill="hold"/>
                                        <p:tgtEl>
                                          <p:spTgt spid="24"/>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anim calcmode="lin" valueType="num">
                                      <p:cBhvr>
                                        <p:cTn id="66" dur="500" fill="hold"/>
                                        <p:tgtEl>
                                          <p:spTgt spid="19"/>
                                        </p:tgtEl>
                                        <p:attrNameLst>
                                          <p:attrName>ppt_x</p:attrName>
                                        </p:attrNameLst>
                                      </p:cBhvr>
                                      <p:tavLst>
                                        <p:tav tm="0">
                                          <p:val>
                                            <p:strVal val="#ppt_x"/>
                                          </p:val>
                                        </p:tav>
                                        <p:tav tm="100000">
                                          <p:val>
                                            <p:strVal val="#ppt_x"/>
                                          </p:val>
                                        </p:tav>
                                      </p:tavLst>
                                    </p:anim>
                                    <p:anim calcmode="lin" valueType="num">
                                      <p:cBhvr>
                                        <p:cTn id="67" dur="500" fill="hold"/>
                                        <p:tgtEl>
                                          <p:spTgt spid="19"/>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anim calcmode="lin" valueType="num">
                                      <p:cBhvr>
                                        <p:cTn id="72" dur="500" fill="hold"/>
                                        <p:tgtEl>
                                          <p:spTgt spid="20"/>
                                        </p:tgtEl>
                                        <p:attrNameLst>
                                          <p:attrName>ppt_x</p:attrName>
                                        </p:attrNameLst>
                                      </p:cBhvr>
                                      <p:tavLst>
                                        <p:tav tm="0">
                                          <p:val>
                                            <p:strVal val="#ppt_x"/>
                                          </p:val>
                                        </p:tav>
                                        <p:tav tm="100000">
                                          <p:val>
                                            <p:strVal val="#ppt_x"/>
                                          </p:val>
                                        </p:tav>
                                      </p:tavLst>
                                    </p:anim>
                                    <p:anim calcmode="lin" valueType="num">
                                      <p:cBhvr>
                                        <p:cTn id="73" dur="500" fill="hold"/>
                                        <p:tgtEl>
                                          <p:spTgt spid="20"/>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anim calcmode="lin" valueType="num">
                                      <p:cBhvr>
                                        <p:cTn id="78" dur="500" fill="hold"/>
                                        <p:tgtEl>
                                          <p:spTgt spid="27"/>
                                        </p:tgtEl>
                                        <p:attrNameLst>
                                          <p:attrName>ppt_x</p:attrName>
                                        </p:attrNameLst>
                                      </p:cBhvr>
                                      <p:tavLst>
                                        <p:tav tm="0">
                                          <p:val>
                                            <p:strVal val="#ppt_x"/>
                                          </p:val>
                                        </p:tav>
                                        <p:tav tm="100000">
                                          <p:val>
                                            <p:strVal val="#ppt_x"/>
                                          </p:val>
                                        </p:tav>
                                      </p:tavLst>
                                    </p:anim>
                                    <p:anim calcmode="lin" valueType="num">
                                      <p:cBhvr>
                                        <p:cTn id="7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5" grpId="0" animBg="1"/>
      <p:bldP spid="16" grpId="0"/>
      <p:bldP spid="17" grpId="0" animBg="1"/>
      <p:bldP spid="18" grpId="0"/>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明年工作计划</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1255712" y="2229676"/>
            <a:ext cx="2249866" cy="3527134"/>
            <a:chOff x="1255712" y="2186133"/>
            <a:chExt cx="2249866" cy="3527134"/>
          </a:xfrm>
        </p:grpSpPr>
        <p:sp>
          <p:nvSpPr>
            <p:cNvPr id="7" name="AutoShape 2"/>
            <p:cNvSpPr/>
            <p:nvPr/>
          </p:nvSpPr>
          <p:spPr bwMode="auto">
            <a:xfrm>
              <a:off x="1345062" y="2279877"/>
              <a:ext cx="2077757" cy="1347576"/>
            </a:xfrm>
            <a:prstGeom prst="roundRect">
              <a:avLst>
                <a:gd name="adj" fmla="val 3912"/>
              </a:avLst>
            </a:prstGeom>
            <a:solidFill>
              <a:schemeClr val="bg2">
                <a:lumMod val="25000"/>
              </a:schemeClr>
            </a:solidFill>
            <a:ln w="25400">
              <a:solidFill>
                <a:schemeClr val="tx1">
                  <a:alpha val="0"/>
                </a:schemeClr>
              </a:solidFill>
              <a:miter lim="800000"/>
            </a:ln>
          </p:spPr>
          <p:txBody>
            <a:bodyPr lIns="0" tIns="0" rIns="0" bIns="0"/>
            <a:lstStyle/>
            <a:p>
              <a:pPr>
                <a:defRPr/>
              </a:pPr>
              <a:endParaRPr 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AutoShape 60"/>
            <p:cNvSpPr/>
            <p:nvPr/>
          </p:nvSpPr>
          <p:spPr bwMode="auto">
            <a:xfrm>
              <a:off x="1255712" y="2186133"/>
              <a:ext cx="2249866" cy="3527134"/>
            </a:xfrm>
            <a:prstGeom prst="roundRect">
              <a:avLst>
                <a:gd name="adj" fmla="val 2343"/>
              </a:avLst>
            </a:prstGeom>
            <a:noFill/>
            <a:ln w="38100">
              <a:solidFill>
                <a:srgbClr val="CDCCCC"/>
              </a:solidFill>
              <a:miter lim="800000"/>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437650" y="4057336"/>
              <a:ext cx="1787931" cy="792935"/>
              <a:chOff x="8944054" y="4585130"/>
              <a:chExt cx="1787931" cy="792935"/>
            </a:xfrm>
          </p:grpSpPr>
          <p:sp>
            <p:nvSpPr>
              <p:cNvPr id="14" name="矩形 13"/>
              <p:cNvSpPr/>
              <p:nvPr/>
            </p:nvSpPr>
            <p:spPr>
              <a:xfrm>
                <a:off x="9338930" y="4585130"/>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8944054" y="4916400"/>
                <a:ext cx="1787931" cy="46166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grpSp>
        <p:nvGrpSpPr>
          <p:cNvPr id="16" name="组合 15"/>
          <p:cNvGrpSpPr/>
          <p:nvPr/>
        </p:nvGrpSpPr>
        <p:grpSpPr>
          <a:xfrm>
            <a:off x="3735545" y="2229676"/>
            <a:ext cx="2249866" cy="3527134"/>
            <a:chOff x="3735545" y="2186133"/>
            <a:chExt cx="2249866" cy="3527134"/>
          </a:xfrm>
        </p:grpSpPr>
        <p:sp>
          <p:nvSpPr>
            <p:cNvPr id="17" name="AutoShape 3"/>
            <p:cNvSpPr/>
            <p:nvPr/>
          </p:nvSpPr>
          <p:spPr bwMode="auto">
            <a:xfrm>
              <a:off x="3819768" y="2279877"/>
              <a:ext cx="2078489" cy="1347576"/>
            </a:xfrm>
            <a:prstGeom prst="roundRect">
              <a:avLst>
                <a:gd name="adj" fmla="val 3042"/>
              </a:avLst>
            </a:prstGeom>
            <a:solidFill>
              <a:srgbClr val="C24948"/>
            </a:solidFill>
            <a:ln w="25400">
              <a:solidFill>
                <a:schemeClr val="tx1">
                  <a:alpha val="0"/>
                </a:schemeClr>
              </a:solidFill>
              <a:miter lim="800000"/>
            </a:ln>
          </p:spPr>
          <p:txBody>
            <a:bodyPr lIns="0" tIns="0" rIns="0" bIns="0"/>
            <a:lstStyle/>
            <a:p>
              <a:pPr>
                <a:defRPr/>
              </a:pPr>
              <a:endParaRPr 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AutoShape 61"/>
            <p:cNvSpPr/>
            <p:nvPr/>
          </p:nvSpPr>
          <p:spPr bwMode="auto">
            <a:xfrm>
              <a:off x="3735545" y="2186133"/>
              <a:ext cx="2249866" cy="3527134"/>
            </a:xfrm>
            <a:prstGeom prst="roundRect">
              <a:avLst>
                <a:gd name="adj" fmla="val 2343"/>
              </a:avLst>
            </a:prstGeom>
            <a:noFill/>
            <a:ln w="38100">
              <a:solidFill>
                <a:srgbClr val="CDCCCC"/>
              </a:solidFill>
              <a:miter lim="800000"/>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916017" y="4057336"/>
              <a:ext cx="1787931" cy="792935"/>
              <a:chOff x="8944054" y="4585130"/>
              <a:chExt cx="1787931" cy="792935"/>
            </a:xfrm>
          </p:grpSpPr>
          <p:sp>
            <p:nvSpPr>
              <p:cNvPr id="20" name="矩形 19"/>
              <p:cNvSpPr/>
              <p:nvPr/>
            </p:nvSpPr>
            <p:spPr>
              <a:xfrm>
                <a:off x="9338930" y="4585130"/>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8944054" y="4916400"/>
                <a:ext cx="1787931" cy="46166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grpSp>
        <p:nvGrpSpPr>
          <p:cNvPr id="22" name="组合 21"/>
          <p:cNvGrpSpPr/>
          <p:nvPr/>
        </p:nvGrpSpPr>
        <p:grpSpPr>
          <a:xfrm>
            <a:off x="6208054" y="2229676"/>
            <a:ext cx="2249866" cy="3527134"/>
            <a:chOff x="6208054" y="2186133"/>
            <a:chExt cx="2249866" cy="3527134"/>
          </a:xfrm>
        </p:grpSpPr>
        <p:sp>
          <p:nvSpPr>
            <p:cNvPr id="23" name="AutoShape 4"/>
            <p:cNvSpPr/>
            <p:nvPr/>
          </p:nvSpPr>
          <p:spPr bwMode="auto">
            <a:xfrm>
              <a:off x="6294474" y="2279877"/>
              <a:ext cx="2078489" cy="1347576"/>
            </a:xfrm>
            <a:prstGeom prst="roundRect">
              <a:avLst>
                <a:gd name="adj" fmla="val 3042"/>
              </a:avLst>
            </a:prstGeom>
            <a:solidFill>
              <a:schemeClr val="bg2">
                <a:lumMod val="25000"/>
              </a:schemeClr>
            </a:solidFill>
            <a:ln w="25400">
              <a:solidFill>
                <a:srgbClr val="699E56">
                  <a:alpha val="0"/>
                </a:srgbClr>
              </a:solidFill>
              <a:miter lim="800000"/>
            </a:ln>
          </p:spPr>
          <p:txBody>
            <a:bodyPr lIns="0" tIns="0" rIns="0" bIns="0"/>
            <a:lstStyle/>
            <a:p>
              <a:endParaRPr 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AutoShape 62"/>
            <p:cNvSpPr/>
            <p:nvPr/>
          </p:nvSpPr>
          <p:spPr bwMode="auto">
            <a:xfrm>
              <a:off x="6208054" y="2186133"/>
              <a:ext cx="2249866" cy="3527134"/>
            </a:xfrm>
            <a:prstGeom prst="roundRect">
              <a:avLst>
                <a:gd name="adj" fmla="val 2343"/>
              </a:avLst>
            </a:prstGeom>
            <a:noFill/>
            <a:ln w="38100">
              <a:solidFill>
                <a:srgbClr val="CDCCCC"/>
              </a:solidFill>
              <a:miter lim="800000"/>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6389992" y="4057336"/>
              <a:ext cx="1787931" cy="792935"/>
              <a:chOff x="8944054" y="4585130"/>
              <a:chExt cx="1787931" cy="792935"/>
            </a:xfrm>
          </p:grpSpPr>
          <p:sp>
            <p:nvSpPr>
              <p:cNvPr id="26" name="矩形 25"/>
              <p:cNvSpPr/>
              <p:nvPr/>
            </p:nvSpPr>
            <p:spPr>
              <a:xfrm>
                <a:off x="9338930" y="4585130"/>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8944054" y="4916400"/>
                <a:ext cx="1787931" cy="46166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grpSp>
        <p:nvGrpSpPr>
          <p:cNvPr id="28" name="组合 27"/>
          <p:cNvGrpSpPr/>
          <p:nvPr/>
        </p:nvGrpSpPr>
        <p:grpSpPr>
          <a:xfrm>
            <a:off x="8671658" y="2229676"/>
            <a:ext cx="2249866" cy="3527134"/>
            <a:chOff x="8686422" y="2186133"/>
            <a:chExt cx="2249866" cy="3527134"/>
          </a:xfrm>
        </p:grpSpPr>
        <p:sp>
          <p:nvSpPr>
            <p:cNvPr id="29" name="AutoShape 5"/>
            <p:cNvSpPr/>
            <p:nvPr/>
          </p:nvSpPr>
          <p:spPr bwMode="auto">
            <a:xfrm>
              <a:off x="8769913" y="2279877"/>
              <a:ext cx="2078489" cy="1347576"/>
            </a:xfrm>
            <a:prstGeom prst="roundRect">
              <a:avLst>
                <a:gd name="adj" fmla="val 3912"/>
              </a:avLst>
            </a:prstGeom>
            <a:solidFill>
              <a:srgbClr val="C24948"/>
            </a:solidFill>
            <a:ln w="25400">
              <a:solidFill>
                <a:schemeClr val="tx1">
                  <a:alpha val="0"/>
                </a:schemeClr>
              </a:solidFill>
              <a:miter lim="800000"/>
            </a:ln>
          </p:spPr>
          <p:txBody>
            <a:bodyPr lIns="0" tIns="0" rIns="0" bIns="0"/>
            <a:lstStyle/>
            <a:p>
              <a:endParaRPr 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AutoShape 63"/>
            <p:cNvSpPr/>
            <p:nvPr/>
          </p:nvSpPr>
          <p:spPr bwMode="auto">
            <a:xfrm>
              <a:off x="8686422" y="2186133"/>
              <a:ext cx="2249866" cy="3527134"/>
            </a:xfrm>
            <a:prstGeom prst="roundRect">
              <a:avLst>
                <a:gd name="adj" fmla="val 2343"/>
              </a:avLst>
            </a:prstGeom>
            <a:noFill/>
            <a:ln w="38100">
              <a:solidFill>
                <a:srgbClr val="CDCCCC"/>
              </a:solidFill>
              <a:miter lim="800000"/>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8866162" y="4057336"/>
              <a:ext cx="1787931" cy="792935"/>
              <a:chOff x="8944054" y="4585130"/>
              <a:chExt cx="1787931" cy="792935"/>
            </a:xfrm>
          </p:grpSpPr>
          <p:sp>
            <p:nvSpPr>
              <p:cNvPr id="32" name="矩形 31"/>
              <p:cNvSpPr/>
              <p:nvPr/>
            </p:nvSpPr>
            <p:spPr>
              <a:xfrm>
                <a:off x="9338930" y="4585130"/>
                <a:ext cx="1107996" cy="369332"/>
              </a:xfrm>
              <a:prstGeom prst="rect">
                <a:avLst/>
              </a:prstGeom>
            </p:spPr>
            <p:txBody>
              <a:bodyPr wrap="none">
                <a:spAutoFit/>
              </a:body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8944054" y="4916400"/>
                <a:ext cx="1787931" cy="46166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明年工作计划</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5963972" y="2129102"/>
            <a:ext cx="5673874" cy="3383886"/>
            <a:chOff x="5265472" y="2346816"/>
            <a:chExt cx="5673874" cy="3383886"/>
          </a:xfrm>
        </p:grpSpPr>
        <p:grpSp>
          <p:nvGrpSpPr>
            <p:cNvPr id="7" name="组合 90"/>
            <p:cNvGrpSpPr/>
            <p:nvPr/>
          </p:nvGrpSpPr>
          <p:grpSpPr bwMode="auto">
            <a:xfrm>
              <a:off x="6091621" y="3016314"/>
              <a:ext cx="4332742" cy="382051"/>
              <a:chOff x="1759346" y="2223103"/>
              <a:chExt cx="1524110" cy="470513"/>
            </a:xfrm>
          </p:grpSpPr>
          <p:sp>
            <p:nvSpPr>
              <p:cNvPr id="45" name="任意多边形 102"/>
              <p:cNvSpPr/>
              <p:nvPr/>
            </p:nvSpPr>
            <p:spPr bwMode="auto">
              <a:xfrm>
                <a:off x="1759346" y="2223103"/>
                <a:ext cx="1524110" cy="470513"/>
              </a:xfrm>
              <a:custGeom>
                <a:avLst/>
                <a:gdLst>
                  <a:gd name="connsiteX0" fmla="*/ 6980 w 2973545"/>
                  <a:gd name="connsiteY0" fmla="*/ 0 h 467670"/>
                  <a:gd name="connsiteX1" fmla="*/ 0 w 2973545"/>
                  <a:gd name="connsiteY1" fmla="*/ 460690 h 467670"/>
                  <a:gd name="connsiteX2" fmla="*/ 2973545 w 2973545"/>
                  <a:gd name="connsiteY2" fmla="*/ 467670 h 467670"/>
                  <a:gd name="connsiteX3" fmla="*/ 2903743 w 2973545"/>
                  <a:gd name="connsiteY3" fmla="*/ 6980 h 467670"/>
                  <a:gd name="connsiteX4" fmla="*/ 6980 w 2973545"/>
                  <a:gd name="connsiteY4" fmla="*/ 0 h 46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545" h="467670">
                    <a:moveTo>
                      <a:pt x="6980" y="0"/>
                    </a:moveTo>
                    <a:lnTo>
                      <a:pt x="0" y="460690"/>
                    </a:lnTo>
                    <a:lnTo>
                      <a:pt x="2973545" y="467670"/>
                    </a:lnTo>
                    <a:lnTo>
                      <a:pt x="2903743" y="6980"/>
                    </a:lnTo>
                    <a:lnTo>
                      <a:pt x="6980" y="0"/>
                    </a:lnTo>
                    <a:close/>
                  </a:path>
                </a:pathLst>
              </a:custGeom>
              <a:solidFill>
                <a:schemeClr val="bg2">
                  <a:lumMod val="2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1">
                      <a:lumMod val="50000"/>
                    </a:schemeClr>
                  </a:solidFill>
                </a:endParaRPr>
              </a:p>
            </p:txBody>
          </p:sp>
          <p:sp>
            <p:nvSpPr>
              <p:cNvPr id="46" name="TextBox 100"/>
              <p:cNvSpPr txBox="1">
                <a:spLocks noChangeArrowheads="1"/>
              </p:cNvSpPr>
              <p:nvPr/>
            </p:nvSpPr>
            <p:spPr bwMode="auto">
              <a:xfrm>
                <a:off x="1971865" y="2297043"/>
                <a:ext cx="1053627" cy="379041"/>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400" kern="0" dirty="0">
                    <a:solidFill>
                      <a:schemeClr val="bg1"/>
                    </a:solidFill>
                    <a:latin typeface="微软雅黑" panose="020B0503020204020204" pitchFamily="34" charset="-122"/>
                    <a:ea typeface="微软雅黑" panose="020B0503020204020204" pitchFamily="34" charset="-122"/>
                  </a:rPr>
                  <a:t>添加标题</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91"/>
            <p:cNvGrpSpPr/>
            <p:nvPr/>
          </p:nvGrpSpPr>
          <p:grpSpPr bwMode="auto">
            <a:xfrm>
              <a:off x="6091623" y="3794974"/>
              <a:ext cx="3342818" cy="380233"/>
              <a:chOff x="1759318" y="2224792"/>
              <a:chExt cx="1524300" cy="468273"/>
            </a:xfrm>
          </p:grpSpPr>
          <p:sp>
            <p:nvSpPr>
              <p:cNvPr id="43" name="任意多边形 97"/>
              <p:cNvSpPr/>
              <p:nvPr/>
            </p:nvSpPr>
            <p:spPr bwMode="auto">
              <a:xfrm>
                <a:off x="1759318" y="2224792"/>
                <a:ext cx="1524300" cy="468273"/>
              </a:xfrm>
              <a:custGeom>
                <a:avLst/>
                <a:gdLst>
                  <a:gd name="connsiteX0" fmla="*/ 6980 w 2973545"/>
                  <a:gd name="connsiteY0" fmla="*/ 0 h 467670"/>
                  <a:gd name="connsiteX1" fmla="*/ 0 w 2973545"/>
                  <a:gd name="connsiteY1" fmla="*/ 460690 h 467670"/>
                  <a:gd name="connsiteX2" fmla="*/ 2973545 w 2973545"/>
                  <a:gd name="connsiteY2" fmla="*/ 467670 h 467670"/>
                  <a:gd name="connsiteX3" fmla="*/ 2903743 w 2973545"/>
                  <a:gd name="connsiteY3" fmla="*/ 6980 h 467670"/>
                  <a:gd name="connsiteX4" fmla="*/ 6980 w 2973545"/>
                  <a:gd name="connsiteY4" fmla="*/ 0 h 46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545" h="467670">
                    <a:moveTo>
                      <a:pt x="6980" y="0"/>
                    </a:moveTo>
                    <a:lnTo>
                      <a:pt x="0" y="460690"/>
                    </a:lnTo>
                    <a:lnTo>
                      <a:pt x="2973545" y="467670"/>
                    </a:lnTo>
                    <a:lnTo>
                      <a:pt x="2903743" y="6980"/>
                    </a:lnTo>
                    <a:lnTo>
                      <a:pt x="6980" y="0"/>
                    </a:lnTo>
                    <a:close/>
                  </a:path>
                </a:pathLst>
              </a:custGeom>
              <a:solidFill>
                <a:srgbClr val="C2494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1">
                      <a:lumMod val="50000"/>
                    </a:schemeClr>
                  </a:solidFill>
                </a:endParaRPr>
              </a:p>
            </p:txBody>
          </p:sp>
          <p:sp>
            <p:nvSpPr>
              <p:cNvPr id="44" name="TextBox 95"/>
              <p:cNvSpPr txBox="1">
                <a:spLocks noChangeArrowheads="1"/>
              </p:cNvSpPr>
              <p:nvPr/>
            </p:nvSpPr>
            <p:spPr bwMode="auto">
              <a:xfrm>
                <a:off x="2233950" y="2287527"/>
                <a:ext cx="925201" cy="37904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400" kern="0" dirty="0">
                    <a:solidFill>
                      <a:schemeClr val="bg1"/>
                    </a:solidFill>
                    <a:latin typeface="微软雅黑" panose="020B0503020204020204" pitchFamily="34" charset="-122"/>
                    <a:ea typeface="微软雅黑" panose="020B0503020204020204" pitchFamily="34" charset="-122"/>
                  </a:rPr>
                  <a:t>添加标题</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7"/>
            <p:cNvGrpSpPr/>
            <p:nvPr/>
          </p:nvGrpSpPr>
          <p:grpSpPr bwMode="auto">
            <a:xfrm>
              <a:off x="6091904" y="4571689"/>
              <a:ext cx="2413781" cy="380264"/>
              <a:chOff x="1759446" y="2224085"/>
              <a:chExt cx="1524000" cy="468312"/>
            </a:xfrm>
          </p:grpSpPr>
          <p:sp>
            <p:nvSpPr>
              <p:cNvPr id="41" name="任意多边形 92"/>
              <p:cNvSpPr/>
              <p:nvPr/>
            </p:nvSpPr>
            <p:spPr bwMode="auto">
              <a:xfrm>
                <a:off x="1759446" y="2224085"/>
                <a:ext cx="1524000" cy="468312"/>
              </a:xfrm>
              <a:custGeom>
                <a:avLst/>
                <a:gdLst>
                  <a:gd name="connsiteX0" fmla="*/ 6980 w 2973545"/>
                  <a:gd name="connsiteY0" fmla="*/ 0 h 467670"/>
                  <a:gd name="connsiteX1" fmla="*/ 0 w 2973545"/>
                  <a:gd name="connsiteY1" fmla="*/ 460690 h 467670"/>
                  <a:gd name="connsiteX2" fmla="*/ 2973545 w 2973545"/>
                  <a:gd name="connsiteY2" fmla="*/ 467670 h 467670"/>
                  <a:gd name="connsiteX3" fmla="*/ 2903743 w 2973545"/>
                  <a:gd name="connsiteY3" fmla="*/ 6980 h 467670"/>
                  <a:gd name="connsiteX4" fmla="*/ 6980 w 2973545"/>
                  <a:gd name="connsiteY4" fmla="*/ 0 h 46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545" h="467670">
                    <a:moveTo>
                      <a:pt x="6980" y="0"/>
                    </a:moveTo>
                    <a:lnTo>
                      <a:pt x="0" y="460690"/>
                    </a:lnTo>
                    <a:lnTo>
                      <a:pt x="2973545" y="467670"/>
                    </a:lnTo>
                    <a:lnTo>
                      <a:pt x="2903743" y="6980"/>
                    </a:lnTo>
                    <a:lnTo>
                      <a:pt x="6980" y="0"/>
                    </a:lnTo>
                    <a:close/>
                  </a:path>
                </a:pathLst>
              </a:custGeom>
              <a:solidFill>
                <a:schemeClr val="bg2">
                  <a:lumMod val="25000"/>
                </a:schemeClr>
              </a:solidFill>
              <a:ln w="3175">
                <a:noFill/>
              </a:ln>
              <a:effectLst/>
              <a:scene3d>
                <a:camera prst="orthographicFront"/>
                <a:lightRig rig="balanced" dir="t"/>
              </a:scene3d>
              <a:sp3d extrusionH="247650">
                <a:extrusionClr>
                  <a:srgbClr val="770B2C"/>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1">
                      <a:lumMod val="50000"/>
                    </a:schemeClr>
                  </a:solidFill>
                </a:endParaRPr>
              </a:p>
            </p:txBody>
          </p:sp>
          <p:sp>
            <p:nvSpPr>
              <p:cNvPr id="42" name="TextBox 90"/>
              <p:cNvSpPr txBox="1">
                <a:spLocks noChangeArrowheads="1"/>
              </p:cNvSpPr>
              <p:nvPr/>
            </p:nvSpPr>
            <p:spPr bwMode="auto">
              <a:xfrm>
                <a:off x="1927649" y="2269049"/>
                <a:ext cx="1263814" cy="37904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400" kern="0" dirty="0">
                    <a:solidFill>
                      <a:schemeClr val="bg1"/>
                    </a:solidFill>
                    <a:latin typeface="微软雅黑" panose="020B0503020204020204" pitchFamily="34" charset="-122"/>
                    <a:ea typeface="微软雅黑" panose="020B0503020204020204" pitchFamily="34" charset="-122"/>
                  </a:rPr>
                  <a:t>添加标题</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03"/>
            <p:cNvGrpSpPr/>
            <p:nvPr/>
          </p:nvGrpSpPr>
          <p:grpSpPr bwMode="auto">
            <a:xfrm>
              <a:off x="6091624" y="5350470"/>
              <a:ext cx="1206473" cy="380232"/>
              <a:chOff x="1759092" y="2224339"/>
              <a:chExt cx="1523471" cy="468272"/>
            </a:xfrm>
          </p:grpSpPr>
          <p:sp>
            <p:nvSpPr>
              <p:cNvPr id="39" name="任意多边形 87"/>
              <p:cNvSpPr/>
              <p:nvPr/>
            </p:nvSpPr>
            <p:spPr bwMode="auto">
              <a:xfrm>
                <a:off x="1759092" y="2224339"/>
                <a:ext cx="1523471" cy="468272"/>
              </a:xfrm>
              <a:custGeom>
                <a:avLst/>
                <a:gdLst>
                  <a:gd name="connsiteX0" fmla="*/ 6980 w 2973545"/>
                  <a:gd name="connsiteY0" fmla="*/ 0 h 467670"/>
                  <a:gd name="connsiteX1" fmla="*/ 0 w 2973545"/>
                  <a:gd name="connsiteY1" fmla="*/ 460690 h 467670"/>
                  <a:gd name="connsiteX2" fmla="*/ 2973545 w 2973545"/>
                  <a:gd name="connsiteY2" fmla="*/ 467670 h 467670"/>
                  <a:gd name="connsiteX3" fmla="*/ 2903743 w 2973545"/>
                  <a:gd name="connsiteY3" fmla="*/ 6980 h 467670"/>
                  <a:gd name="connsiteX4" fmla="*/ 6980 w 2973545"/>
                  <a:gd name="connsiteY4" fmla="*/ 0 h 46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545" h="467670">
                    <a:moveTo>
                      <a:pt x="6980" y="0"/>
                    </a:moveTo>
                    <a:lnTo>
                      <a:pt x="0" y="460690"/>
                    </a:lnTo>
                    <a:lnTo>
                      <a:pt x="2973545" y="467670"/>
                    </a:lnTo>
                    <a:lnTo>
                      <a:pt x="2903743" y="6980"/>
                    </a:lnTo>
                    <a:lnTo>
                      <a:pt x="6980" y="0"/>
                    </a:lnTo>
                    <a:close/>
                  </a:path>
                </a:pathLst>
              </a:custGeom>
              <a:solidFill>
                <a:srgbClr val="C2494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1">
                      <a:lumMod val="50000"/>
                    </a:schemeClr>
                  </a:solidFill>
                </a:endParaRPr>
              </a:p>
            </p:txBody>
          </p:sp>
          <p:sp>
            <p:nvSpPr>
              <p:cNvPr id="40" name="TextBox 85"/>
              <p:cNvSpPr txBox="1">
                <a:spLocks noChangeArrowheads="1"/>
              </p:cNvSpPr>
              <p:nvPr/>
            </p:nvSpPr>
            <p:spPr bwMode="auto">
              <a:xfrm>
                <a:off x="1783164" y="2278112"/>
                <a:ext cx="1489003" cy="379041"/>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400" kern="0" dirty="0">
                    <a:solidFill>
                      <a:schemeClr val="bg1"/>
                    </a:solidFill>
                    <a:latin typeface="微软雅黑" panose="020B0503020204020204" pitchFamily="34" charset="-122"/>
                    <a:ea typeface="微软雅黑" panose="020B0503020204020204" pitchFamily="34" charset="-122"/>
                  </a:rPr>
                  <a:t>添加标题</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sp>
          <p:nvSpPr>
            <p:cNvPr id="15" name="TextBox 60"/>
            <p:cNvSpPr txBox="1">
              <a:spLocks noChangeArrowheads="1"/>
            </p:cNvSpPr>
            <p:nvPr/>
          </p:nvSpPr>
          <p:spPr bwMode="auto">
            <a:xfrm>
              <a:off x="5265472" y="3500248"/>
              <a:ext cx="618703" cy="120032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kern="0" dirty="0">
                  <a:solidFill>
                    <a:schemeClr val="bg1">
                      <a:lumMod val="50000"/>
                    </a:schemeClr>
                  </a:solidFill>
                  <a:latin typeface="微软雅黑" panose="020B0503020204020204" pitchFamily="34" charset="-122"/>
                  <a:ea typeface="微软雅黑" panose="020B0503020204020204" pitchFamily="34" charset="-122"/>
                </a:rPr>
                <a:t>添加</a:t>
              </a:r>
              <a:endParaRPr lang="en-US" altLang="zh-CN" kern="0" dirty="0">
                <a:solidFill>
                  <a:schemeClr val="bg1">
                    <a:lumMod val="50000"/>
                  </a:schemeClr>
                </a:solidFill>
                <a:latin typeface="微软雅黑" panose="020B0503020204020204" pitchFamily="34" charset="-122"/>
                <a:ea typeface="微软雅黑" panose="020B0503020204020204" pitchFamily="34" charset="-122"/>
              </a:endParaRPr>
            </a:p>
            <a:p>
              <a:pPr algn="ctr" eaLnBrk="1" hangingPunct="1">
                <a:defRPr/>
              </a:pPr>
              <a:r>
                <a:rPr lang="zh-CN" altLang="en-US" kern="0" dirty="0">
                  <a:solidFill>
                    <a:schemeClr val="bg1">
                      <a:lumMod val="50000"/>
                    </a:schemeClr>
                  </a:solidFill>
                  <a:latin typeface="微软雅黑" panose="020B0503020204020204" pitchFamily="34" charset="-122"/>
                  <a:ea typeface="微软雅黑" panose="020B0503020204020204" pitchFamily="34" charset="-122"/>
                </a:rPr>
                <a:t>标题</a:t>
              </a:r>
              <a:endParaRPr lang="zh-CN" altLang="en-US" kern="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 name="组合 137"/>
            <p:cNvGrpSpPr/>
            <p:nvPr/>
          </p:nvGrpSpPr>
          <p:grpSpPr bwMode="auto">
            <a:xfrm>
              <a:off x="6062246" y="2590443"/>
              <a:ext cx="4485869" cy="2986694"/>
              <a:chOff x="2097584" y="1600200"/>
              <a:chExt cx="5522416" cy="3679040"/>
            </a:xfrm>
          </p:grpSpPr>
          <p:cxnSp>
            <p:nvCxnSpPr>
              <p:cNvPr id="25" name="AutoShape 22"/>
              <p:cNvCxnSpPr>
                <a:cxnSpLocks noChangeShapeType="1"/>
              </p:cNvCxnSpPr>
              <p:nvPr/>
            </p:nvCxnSpPr>
            <p:spPr bwMode="auto">
              <a:xfrm rot="10800000" flipH="1" flipV="1">
                <a:off x="2097584" y="1658152"/>
                <a:ext cx="1588" cy="747713"/>
              </a:xfrm>
              <a:prstGeom prst="bentConnector3">
                <a:avLst>
                  <a:gd name="adj1" fmla="val -13200000"/>
                </a:avLst>
              </a:prstGeom>
              <a:noFill/>
              <a:ln w="38100">
                <a:solidFill>
                  <a:schemeClr val="bg1">
                    <a:lumMod val="50000"/>
                  </a:schemeClr>
                </a:solidFill>
                <a:miter lim="800000"/>
              </a:ln>
              <a:extLst>
                <a:ext uri="{909E8E84-426E-40DD-AFC4-6F175D3DCCD1}">
                  <a14:hiddenFill xmlns:a14="http://schemas.microsoft.com/office/drawing/2010/main">
                    <a:noFill/>
                  </a14:hiddenFill>
                </a:ext>
              </a:extLst>
            </p:spPr>
          </p:cxnSp>
          <p:cxnSp>
            <p:nvCxnSpPr>
              <p:cNvPr id="26" name="AutoShape 23"/>
              <p:cNvCxnSpPr>
                <a:cxnSpLocks noChangeShapeType="1"/>
              </p:cNvCxnSpPr>
              <p:nvPr/>
            </p:nvCxnSpPr>
            <p:spPr bwMode="auto">
              <a:xfrm rot="10800000" flipH="1" flipV="1">
                <a:off x="2097584" y="1658152"/>
                <a:ext cx="1588" cy="1704975"/>
              </a:xfrm>
              <a:prstGeom prst="bentConnector3">
                <a:avLst>
                  <a:gd name="adj1" fmla="val -13200000"/>
                </a:avLst>
              </a:prstGeom>
              <a:noFill/>
              <a:ln w="38100">
                <a:solidFill>
                  <a:schemeClr val="bg1">
                    <a:lumMod val="50000"/>
                  </a:schemeClr>
                </a:solidFill>
                <a:miter lim="800000"/>
              </a:ln>
              <a:extLst>
                <a:ext uri="{909E8E84-426E-40DD-AFC4-6F175D3DCCD1}">
                  <a14:hiddenFill xmlns:a14="http://schemas.microsoft.com/office/drawing/2010/main">
                    <a:noFill/>
                  </a14:hiddenFill>
                </a:ext>
              </a:extLst>
            </p:spPr>
          </p:cxnSp>
          <p:cxnSp>
            <p:nvCxnSpPr>
              <p:cNvPr id="27" name="AutoShape 24"/>
              <p:cNvCxnSpPr>
                <a:cxnSpLocks noChangeShapeType="1"/>
              </p:cNvCxnSpPr>
              <p:nvPr/>
            </p:nvCxnSpPr>
            <p:spPr bwMode="auto">
              <a:xfrm rot="10800000" flipH="1" flipV="1">
                <a:off x="2097584" y="1658152"/>
                <a:ext cx="1588" cy="2662238"/>
              </a:xfrm>
              <a:prstGeom prst="bentConnector3">
                <a:avLst>
                  <a:gd name="adj1" fmla="val -13200000"/>
                </a:avLst>
              </a:prstGeom>
              <a:noFill/>
              <a:ln w="38100">
                <a:solidFill>
                  <a:schemeClr val="bg1">
                    <a:lumMod val="50000"/>
                  </a:schemeClr>
                </a:solidFill>
                <a:miter lim="800000"/>
              </a:ln>
              <a:extLst>
                <a:ext uri="{909E8E84-426E-40DD-AFC4-6F175D3DCCD1}">
                  <a14:hiddenFill xmlns:a14="http://schemas.microsoft.com/office/drawing/2010/main">
                    <a:noFill/>
                  </a14:hiddenFill>
                </a:ext>
              </a:extLst>
            </p:spPr>
          </p:cxnSp>
          <p:cxnSp>
            <p:nvCxnSpPr>
              <p:cNvPr id="28" name="AutoShape 25"/>
              <p:cNvCxnSpPr>
                <a:cxnSpLocks noChangeShapeType="1"/>
              </p:cNvCxnSpPr>
              <p:nvPr/>
            </p:nvCxnSpPr>
            <p:spPr bwMode="auto">
              <a:xfrm rot="10800000" flipH="1" flipV="1">
                <a:off x="2097584" y="1658152"/>
                <a:ext cx="1588" cy="3621088"/>
              </a:xfrm>
              <a:prstGeom prst="bentConnector3">
                <a:avLst>
                  <a:gd name="adj1" fmla="val -13200000"/>
                </a:avLst>
              </a:prstGeom>
              <a:noFill/>
              <a:ln w="38100">
                <a:solidFill>
                  <a:schemeClr val="bg1">
                    <a:lumMod val="50000"/>
                  </a:schemeClr>
                </a:solidFill>
                <a:miter lim="800000"/>
              </a:ln>
              <a:extLst>
                <a:ext uri="{909E8E84-426E-40DD-AFC4-6F175D3DCCD1}">
                  <a14:hiddenFill xmlns:a14="http://schemas.microsoft.com/office/drawing/2010/main">
                    <a:noFill/>
                  </a14:hiddenFill>
                </a:ext>
              </a:extLst>
            </p:spPr>
          </p:cxnSp>
          <p:grpSp>
            <p:nvGrpSpPr>
              <p:cNvPr id="29" name="组合 136"/>
              <p:cNvGrpSpPr/>
              <p:nvPr/>
            </p:nvGrpSpPr>
            <p:grpSpPr bwMode="auto">
              <a:xfrm>
                <a:off x="2108200" y="1600200"/>
                <a:ext cx="5511800" cy="59989"/>
                <a:chOff x="2108200" y="1600200"/>
                <a:chExt cx="5511800" cy="59989"/>
              </a:xfrm>
            </p:grpSpPr>
            <p:sp>
              <p:nvSpPr>
                <p:cNvPr id="30" name="任意多边形 75"/>
                <p:cNvSpPr/>
                <p:nvPr/>
              </p:nvSpPr>
              <p:spPr>
                <a:xfrm>
                  <a:off x="2109106" y="1660903"/>
                  <a:ext cx="5504163" cy="0"/>
                </a:xfrm>
                <a:custGeom>
                  <a:avLst/>
                  <a:gdLst>
                    <a:gd name="connsiteX0" fmla="*/ 0 w 5198533"/>
                    <a:gd name="connsiteY0" fmla="*/ 0 h 0"/>
                    <a:gd name="connsiteX1" fmla="*/ 5198533 w 5198533"/>
                    <a:gd name="connsiteY1" fmla="*/ 0 h 0"/>
                    <a:gd name="connsiteX0-1" fmla="*/ 0 w 10478"/>
                    <a:gd name="connsiteY0-2" fmla="*/ 0 h 0"/>
                    <a:gd name="connsiteX1-3" fmla="*/ 10478 w 10478"/>
                    <a:gd name="connsiteY1-4" fmla="*/ 0 h 0"/>
                    <a:gd name="connsiteX0-5" fmla="*/ 0 w 10107"/>
                    <a:gd name="connsiteY0-6" fmla="*/ 0 h 0"/>
                    <a:gd name="connsiteX1-7" fmla="*/ 10107 w 10107"/>
                    <a:gd name="connsiteY1-8" fmla="*/ 0 h 0"/>
                  </a:gdLst>
                  <a:ahLst/>
                  <a:cxnLst>
                    <a:cxn ang="0">
                      <a:pos x="connsiteX0-1" y="connsiteY0-2"/>
                    </a:cxn>
                    <a:cxn ang="0">
                      <a:pos x="connsiteX1-3" y="connsiteY1-4"/>
                    </a:cxn>
                  </a:cxnLst>
                  <a:rect l="l" t="t" r="r" b="b"/>
                  <a:pathLst>
                    <a:path w="10107">
                      <a:moveTo>
                        <a:pt x="0" y="0"/>
                      </a:moveTo>
                      <a:lnTo>
                        <a:pt x="10107"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1" name="任意多边形 76"/>
                <p:cNvSpPr/>
                <p:nvPr/>
              </p:nvSpPr>
              <p:spPr>
                <a:xfrm>
                  <a:off x="2109106"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2" name="任意多边形 77"/>
                <p:cNvSpPr/>
                <p:nvPr/>
              </p:nvSpPr>
              <p:spPr>
                <a:xfrm>
                  <a:off x="2837170"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3" name="任意多边形 78"/>
                <p:cNvSpPr/>
                <p:nvPr/>
              </p:nvSpPr>
              <p:spPr>
                <a:xfrm>
                  <a:off x="3654841"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4" name="任意多边形 79"/>
                <p:cNvSpPr/>
                <p:nvPr/>
              </p:nvSpPr>
              <p:spPr>
                <a:xfrm>
                  <a:off x="4447871"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5" name="任意多边形 80"/>
                <p:cNvSpPr/>
                <p:nvPr/>
              </p:nvSpPr>
              <p:spPr>
                <a:xfrm>
                  <a:off x="5249861"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6" name="任意多边形 81"/>
                <p:cNvSpPr/>
                <p:nvPr/>
              </p:nvSpPr>
              <p:spPr>
                <a:xfrm>
                  <a:off x="6054092"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7" name="任意多边形 82"/>
                <p:cNvSpPr/>
                <p:nvPr/>
              </p:nvSpPr>
              <p:spPr>
                <a:xfrm>
                  <a:off x="6847122"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sp>
              <p:nvSpPr>
                <p:cNvPr id="38" name="任意多边形 83"/>
                <p:cNvSpPr/>
                <p:nvPr/>
              </p:nvSpPr>
              <p:spPr>
                <a:xfrm>
                  <a:off x="7619989" y="1600395"/>
                  <a:ext cx="0" cy="60508"/>
                </a:xfrm>
                <a:custGeom>
                  <a:avLst/>
                  <a:gdLst>
                    <a:gd name="connsiteX0" fmla="*/ 0 w 0"/>
                    <a:gd name="connsiteY0" fmla="*/ 59267 h 59267"/>
                    <a:gd name="connsiteX1" fmla="*/ 0 w 0"/>
                    <a:gd name="connsiteY1" fmla="*/ 0 h 59267"/>
                  </a:gdLst>
                  <a:ahLst/>
                  <a:cxnLst>
                    <a:cxn ang="0">
                      <a:pos x="connsiteX0" y="connsiteY0"/>
                    </a:cxn>
                    <a:cxn ang="0">
                      <a:pos x="connsiteX1" y="connsiteY1"/>
                    </a:cxn>
                  </a:cxnLst>
                  <a:rect l="l" t="t" r="r" b="b"/>
                  <a:pathLst>
                    <a:path h="59267">
                      <a:moveTo>
                        <a:pt x="0" y="59267"/>
                      </a:moveTo>
                      <a:lnTo>
                        <a:pt x="0" y="0"/>
                      </a:lnTo>
                    </a:path>
                  </a:pathLst>
                </a:custGeom>
                <a:ln>
                  <a:solidFill>
                    <a:schemeClr val="bg1">
                      <a:lumMod val="50000"/>
                    </a:schemeClr>
                  </a:solidFill>
                </a:ln>
              </p:spPr>
              <p:txBody>
                <a:bodyPr/>
                <a:lstStyle/>
                <a:p>
                  <a:pPr eaLnBrk="0" hangingPunct="0">
                    <a:defRPr/>
                  </a:pPr>
                  <a:endParaRPr lang="zh-CN" altLang="en-US" sz="1400">
                    <a:solidFill>
                      <a:schemeClr val="bg1">
                        <a:lumMod val="50000"/>
                      </a:schemeClr>
                    </a:solidFill>
                  </a:endParaRPr>
                </a:p>
              </p:txBody>
            </p:sp>
          </p:grpSp>
        </p:grpSp>
        <p:sp>
          <p:nvSpPr>
            <p:cNvPr id="17" name="TextBox 62"/>
            <p:cNvSpPr txBox="1">
              <a:spLocks noChangeArrowheads="1"/>
            </p:cNvSpPr>
            <p:nvPr/>
          </p:nvSpPr>
          <p:spPr bwMode="auto">
            <a:xfrm>
              <a:off x="5855059" y="2346816"/>
              <a:ext cx="607784"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63"/>
            <p:cNvSpPr txBox="1">
              <a:spLocks noChangeArrowheads="1"/>
            </p:cNvSpPr>
            <p:nvPr/>
          </p:nvSpPr>
          <p:spPr bwMode="auto">
            <a:xfrm>
              <a:off x="6446467" y="2346816"/>
              <a:ext cx="605966"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64"/>
            <p:cNvSpPr txBox="1">
              <a:spLocks noChangeArrowheads="1"/>
            </p:cNvSpPr>
            <p:nvPr/>
          </p:nvSpPr>
          <p:spPr bwMode="auto">
            <a:xfrm>
              <a:off x="7110663" y="2346816"/>
              <a:ext cx="605965"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65"/>
            <p:cNvSpPr txBox="1">
              <a:spLocks noChangeArrowheads="1"/>
            </p:cNvSpPr>
            <p:nvPr/>
          </p:nvSpPr>
          <p:spPr bwMode="auto">
            <a:xfrm>
              <a:off x="7756663" y="2346816"/>
              <a:ext cx="605966"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66"/>
            <p:cNvSpPr txBox="1">
              <a:spLocks noChangeArrowheads="1"/>
            </p:cNvSpPr>
            <p:nvPr/>
          </p:nvSpPr>
          <p:spPr bwMode="auto">
            <a:xfrm>
              <a:off x="8408120" y="2346816"/>
              <a:ext cx="605966"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67"/>
            <p:cNvSpPr txBox="1">
              <a:spLocks noChangeArrowheads="1"/>
            </p:cNvSpPr>
            <p:nvPr/>
          </p:nvSpPr>
          <p:spPr bwMode="auto">
            <a:xfrm>
              <a:off x="9059579" y="2346816"/>
              <a:ext cx="607784"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TextBox 68"/>
            <p:cNvSpPr txBox="1">
              <a:spLocks noChangeArrowheads="1"/>
            </p:cNvSpPr>
            <p:nvPr/>
          </p:nvSpPr>
          <p:spPr bwMode="auto">
            <a:xfrm>
              <a:off x="9705578" y="2346816"/>
              <a:ext cx="605965"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TextBox 69"/>
            <p:cNvSpPr txBox="1">
              <a:spLocks noChangeArrowheads="1"/>
            </p:cNvSpPr>
            <p:nvPr/>
          </p:nvSpPr>
          <p:spPr bwMode="auto">
            <a:xfrm>
              <a:off x="10333380" y="2346816"/>
              <a:ext cx="605966" cy="27699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文本</a:t>
              </a:r>
              <a:endParaRPr lang="zh-CN" alt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flipH="1">
            <a:off x="1341099" y="1769880"/>
            <a:ext cx="4382886" cy="4403237"/>
            <a:chOff x="8747036" y="2319451"/>
            <a:chExt cx="2800778" cy="3214328"/>
          </a:xfrm>
        </p:grpSpPr>
        <p:grpSp>
          <p:nvGrpSpPr>
            <p:cNvPr id="48" name="组合 47"/>
            <p:cNvGrpSpPr/>
            <p:nvPr/>
          </p:nvGrpSpPr>
          <p:grpSpPr>
            <a:xfrm>
              <a:off x="8747036" y="2319451"/>
              <a:ext cx="2800778" cy="3214328"/>
              <a:chOff x="812800" y="1410749"/>
              <a:chExt cx="3384329" cy="3884047"/>
            </a:xfrm>
          </p:grpSpPr>
          <p:sp>
            <p:nvSpPr>
              <p:cNvPr id="50" name="Content Placeholder 2"/>
              <p:cNvSpPr txBox="1"/>
              <p:nvPr/>
            </p:nvSpPr>
            <p:spPr>
              <a:xfrm>
                <a:off x="812801" y="2016975"/>
                <a:ext cx="3384328" cy="140109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en-US" altLang="zh-CN" sz="10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1" name="矩形 50"/>
              <p:cNvSpPr/>
              <p:nvPr/>
            </p:nvSpPr>
            <p:spPr>
              <a:xfrm>
                <a:off x="812801" y="1410749"/>
                <a:ext cx="3384327" cy="49872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2" name="Content Placeholder 2"/>
              <p:cNvSpPr txBox="1"/>
              <p:nvPr/>
            </p:nvSpPr>
            <p:spPr>
              <a:xfrm>
                <a:off x="812800" y="4300930"/>
                <a:ext cx="3384328" cy="9938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修改文字内容，也可以直接复制你的内容到此。请替换文字修改文字内容，也可以直接复制你的内容到此。请替换文字内容，添加相关标题，修改文字内容，也可以直接复制你的内容到此。</a:t>
                </a:r>
                <a:endParaRPr lang="en-US" altLang="zh-CN" sz="10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49" name="矩形 48"/>
            <p:cNvSpPr/>
            <p:nvPr/>
          </p:nvSpPr>
          <p:spPr>
            <a:xfrm>
              <a:off x="8747036" y="4173820"/>
              <a:ext cx="2800777" cy="412728"/>
            </a:xfrm>
            <a:prstGeom prst="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3" name="图片 3074" descr="题字"/>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2000"/>
                    </a14:imgEffect>
                    <a14:imgEffect>
                      <a14:saturation sat="66000"/>
                    </a14:imgEffect>
                    <a14:imgEffect>
                      <a14:sharpenSoften amount="25000"/>
                    </a14:imgEffect>
                  </a14:imgLayer>
                </a14:imgProps>
              </a:ext>
              <a:ext uri="{28A0092B-C50C-407E-A947-70E740481C1C}">
                <a14:useLocalDpi xmlns:a14="http://schemas.microsoft.com/office/drawing/2010/main" val="0"/>
              </a:ext>
            </a:extLst>
          </a:blip>
          <a:srcRect l="58664" t="33194" b="23750"/>
          <a:stretch>
            <a:fillRect/>
          </a:stretch>
        </p:blipFill>
        <p:spPr bwMode="auto">
          <a:xfrm>
            <a:off x="6318787" y="1734001"/>
            <a:ext cx="3415714" cy="26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_14"/>
          <p:cNvSpPr txBox="1">
            <a:spLocks noChangeArrowheads="1"/>
          </p:cNvSpPr>
          <p:nvPr/>
        </p:nvSpPr>
        <p:spPr bwMode="auto">
          <a:xfrm>
            <a:off x="3688801" y="832540"/>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2000" spc="600" dirty="0">
                <a:solidFill>
                  <a:schemeClr val="bg2">
                    <a:lumMod val="25000"/>
                  </a:schemeClr>
                </a:solidFill>
                <a:latin typeface="叶根友刀锋黑草" panose="02010601030101010101" pitchFamily="2" charset="-122"/>
                <a:ea typeface="叶根友刀锋黑草" panose="02010601030101010101" pitchFamily="2" charset="-122"/>
              </a:rPr>
              <a:t>谢</a:t>
            </a:r>
            <a:endParaRPr lang="zh-CN" sz="12000" spc="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5" name="_14"/>
          <p:cNvSpPr txBox="1">
            <a:spLocks noChangeArrowheads="1"/>
          </p:cNvSpPr>
          <p:nvPr/>
        </p:nvSpPr>
        <p:spPr bwMode="auto">
          <a:xfrm>
            <a:off x="4970310" y="1972639"/>
            <a:ext cx="2070294" cy="1865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8800" spc="600" dirty="0">
                <a:solidFill>
                  <a:srgbClr val="C24948"/>
                </a:solidFill>
                <a:latin typeface="叶根友刀锋黑草" panose="02010601030101010101" pitchFamily="2" charset="-122"/>
                <a:ea typeface="叶根友刀锋黑草" panose="02010601030101010101" pitchFamily="2" charset="-122"/>
              </a:rPr>
              <a:t>观</a:t>
            </a:r>
            <a:endParaRPr lang="zh-CN" altLang="zh-CN" sz="8800" spc="600" dirty="0">
              <a:solidFill>
                <a:srgbClr val="C24948"/>
              </a:solidFill>
              <a:latin typeface="叶根友刀锋黑草" panose="02010601030101010101" pitchFamily="2" charset="-122"/>
              <a:ea typeface="叶根友刀锋黑草" panose="02010601030101010101" pitchFamily="2" charset="-122"/>
            </a:endParaRPr>
          </a:p>
        </p:txBody>
      </p:sp>
      <p:sp>
        <p:nvSpPr>
          <p:cNvPr id="16" name="_14"/>
          <p:cNvSpPr txBox="1">
            <a:spLocks noChangeArrowheads="1"/>
          </p:cNvSpPr>
          <p:nvPr/>
        </p:nvSpPr>
        <p:spPr bwMode="auto">
          <a:xfrm>
            <a:off x="4875613" y="3200898"/>
            <a:ext cx="2070294" cy="1802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0000" spc="600" dirty="0">
                <a:solidFill>
                  <a:srgbClr val="C24948"/>
                </a:solidFill>
                <a:latin typeface="叶根友刀锋黑草" panose="02010601030101010101" pitchFamily="2" charset="-122"/>
                <a:ea typeface="叶根友刀锋黑草" panose="02010601030101010101" pitchFamily="2" charset="-122"/>
              </a:rPr>
              <a:t>看</a:t>
            </a:r>
            <a:endParaRPr lang="zh-CN" altLang="zh-CN" sz="10000" spc="600" dirty="0">
              <a:solidFill>
                <a:srgbClr val="C24948"/>
              </a:solidFill>
              <a:latin typeface="叶根友刀锋黑草" panose="02010601030101010101" pitchFamily="2" charset="-122"/>
              <a:ea typeface="叶根友刀锋黑草" panose="02010601030101010101" pitchFamily="2" charset="-122"/>
            </a:endParaRPr>
          </a:p>
        </p:txBody>
      </p:sp>
      <p:sp>
        <p:nvSpPr>
          <p:cNvPr id="17" name="TextBox 7"/>
          <p:cNvSpPr txBox="1">
            <a:spLocks noChangeArrowheads="1"/>
          </p:cNvSpPr>
          <p:nvPr/>
        </p:nvSpPr>
        <p:spPr bwMode="auto">
          <a:xfrm>
            <a:off x="4257696" y="2635462"/>
            <a:ext cx="1046440" cy="22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dirty="0">
                <a:solidFill>
                  <a:schemeClr val="bg2">
                    <a:lumMod val="25000"/>
                  </a:schemeClr>
                </a:solidFill>
                <a:latin typeface="微软雅黑" panose="020B0503020204020204" pitchFamily="34" charset="-122"/>
                <a:ea typeface="微软雅黑" panose="020B0503020204020204" pitchFamily="34" charset="-122"/>
              </a:rPr>
              <a:t>复古水墨中国风通用</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PPT</a:t>
            </a:r>
            <a:endParaRPr lang="zh-CN" altLang="en-US" sz="28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8" name="_14"/>
          <p:cNvSpPr txBox="1">
            <a:spLocks noChangeArrowheads="1"/>
          </p:cNvSpPr>
          <p:nvPr/>
        </p:nvSpPr>
        <p:spPr bwMode="auto">
          <a:xfrm>
            <a:off x="4948102" y="843436"/>
            <a:ext cx="2070294" cy="1865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8800" spc="600" dirty="0">
                <a:solidFill>
                  <a:schemeClr val="bg2">
                    <a:lumMod val="25000"/>
                  </a:schemeClr>
                </a:solidFill>
                <a:latin typeface="叶根友刀锋黑草" panose="02010601030101010101" pitchFamily="2" charset="-122"/>
                <a:ea typeface="叶根友刀锋黑草" panose="02010601030101010101" pitchFamily="2" charset="-122"/>
              </a:rPr>
              <a:t>谢</a:t>
            </a:r>
            <a:endParaRPr lang="zh-CN" altLang="zh-CN" sz="8800" spc="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 by="(-#ppt_w*2)" calcmode="lin" valueType="num">
                                      <p:cBhvr rctx="PPT">
                                        <p:cTn id="11" dur="375" autoRev="1" fill="hold">
                                          <p:stCondLst>
                                            <p:cond delay="0"/>
                                          </p:stCondLst>
                                        </p:cTn>
                                        <p:tgtEl>
                                          <p:spTgt spid="14"/>
                                        </p:tgtEl>
                                        <p:attrNameLst>
                                          <p:attrName>ppt_w</p:attrName>
                                        </p:attrNameLst>
                                      </p:cBhvr>
                                    </p:anim>
                                    <p:anim by="(#ppt_w*0.50)" calcmode="lin" valueType="num">
                                      <p:cBhvr>
                                        <p:cTn id="12" dur="375" decel="50000" autoRev="1" fill="hold">
                                          <p:stCondLst>
                                            <p:cond delay="0"/>
                                          </p:stCondLst>
                                        </p:cTn>
                                        <p:tgtEl>
                                          <p:spTgt spid="14"/>
                                        </p:tgtEl>
                                        <p:attrNameLst>
                                          <p:attrName>ppt_x</p:attrName>
                                        </p:attrNameLst>
                                      </p:cBhvr>
                                    </p:anim>
                                    <p:anim from="(-#ppt_h/2)" to="(#ppt_y)" calcmode="lin" valueType="num">
                                      <p:cBhvr>
                                        <p:cTn id="13" dur="750" fill="hold">
                                          <p:stCondLst>
                                            <p:cond delay="0"/>
                                          </p:stCondLst>
                                        </p:cTn>
                                        <p:tgtEl>
                                          <p:spTgt spid="14"/>
                                        </p:tgtEl>
                                        <p:attrNameLst>
                                          <p:attrName>ppt_y</p:attrName>
                                        </p:attrNameLst>
                                      </p:cBhvr>
                                    </p:anim>
                                    <p:animRot by="21600000">
                                      <p:cBhvr>
                                        <p:cTn id="14" dur="750" fill="hold">
                                          <p:stCondLst>
                                            <p:cond delay="0"/>
                                          </p:stCondLst>
                                        </p:cTn>
                                        <p:tgtEl>
                                          <p:spTgt spid="14"/>
                                        </p:tgtEl>
                                        <p:attrNameLst>
                                          <p:attrName>r</p:attrName>
                                        </p:attrNameLst>
                                      </p:cBhvr>
                                    </p:animRot>
                                  </p:childTnLst>
                                </p:cTn>
                              </p:par>
                            </p:childTnLst>
                          </p:cTn>
                        </p:par>
                        <p:par>
                          <p:cTn id="15" fill="hold">
                            <p:stCondLst>
                              <p:cond delay="75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by="(-#ppt_w*2)" calcmode="lin" valueType="num">
                                      <p:cBhvr rctx="PPT">
                                        <p:cTn id="18" dur="375" autoRev="1" fill="hold">
                                          <p:stCondLst>
                                            <p:cond delay="0"/>
                                          </p:stCondLst>
                                        </p:cTn>
                                        <p:tgtEl>
                                          <p:spTgt spid="15"/>
                                        </p:tgtEl>
                                        <p:attrNameLst>
                                          <p:attrName>ppt_w</p:attrName>
                                        </p:attrNameLst>
                                      </p:cBhvr>
                                    </p:anim>
                                    <p:anim by="(#ppt_w*0.50)" calcmode="lin" valueType="num">
                                      <p:cBhvr>
                                        <p:cTn id="19" dur="375" decel="50000" autoRev="1" fill="hold">
                                          <p:stCondLst>
                                            <p:cond delay="0"/>
                                          </p:stCondLst>
                                        </p:cTn>
                                        <p:tgtEl>
                                          <p:spTgt spid="15"/>
                                        </p:tgtEl>
                                        <p:attrNameLst>
                                          <p:attrName>ppt_x</p:attrName>
                                        </p:attrNameLst>
                                      </p:cBhvr>
                                    </p:anim>
                                    <p:anim from="(-#ppt_h/2)" to="(#ppt_y)" calcmode="lin" valueType="num">
                                      <p:cBhvr>
                                        <p:cTn id="20" dur="750" fill="hold">
                                          <p:stCondLst>
                                            <p:cond delay="0"/>
                                          </p:stCondLst>
                                        </p:cTn>
                                        <p:tgtEl>
                                          <p:spTgt spid="15"/>
                                        </p:tgtEl>
                                        <p:attrNameLst>
                                          <p:attrName>ppt_y</p:attrName>
                                        </p:attrNameLst>
                                      </p:cBhvr>
                                    </p:anim>
                                    <p:animRot by="21600000">
                                      <p:cBhvr>
                                        <p:cTn id="21" dur="750" fill="hold">
                                          <p:stCondLst>
                                            <p:cond delay="0"/>
                                          </p:stCondLst>
                                        </p:cTn>
                                        <p:tgtEl>
                                          <p:spTgt spid="15"/>
                                        </p:tgtEl>
                                        <p:attrNameLst>
                                          <p:attrName>r</p:attrName>
                                        </p:attrNameLst>
                                      </p:cBhvr>
                                    </p:animRo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by="(-#ppt_w*2)" calcmode="lin" valueType="num">
                                      <p:cBhvr rctx="PPT">
                                        <p:cTn id="25" dur="375" autoRev="1" fill="hold">
                                          <p:stCondLst>
                                            <p:cond delay="0"/>
                                          </p:stCondLst>
                                        </p:cTn>
                                        <p:tgtEl>
                                          <p:spTgt spid="16"/>
                                        </p:tgtEl>
                                        <p:attrNameLst>
                                          <p:attrName>ppt_w</p:attrName>
                                        </p:attrNameLst>
                                      </p:cBhvr>
                                    </p:anim>
                                    <p:anim by="(#ppt_w*0.50)" calcmode="lin" valueType="num">
                                      <p:cBhvr>
                                        <p:cTn id="26" dur="375" decel="50000" autoRev="1" fill="hold">
                                          <p:stCondLst>
                                            <p:cond delay="0"/>
                                          </p:stCondLst>
                                        </p:cTn>
                                        <p:tgtEl>
                                          <p:spTgt spid="16"/>
                                        </p:tgtEl>
                                        <p:attrNameLst>
                                          <p:attrName>ppt_x</p:attrName>
                                        </p:attrNameLst>
                                      </p:cBhvr>
                                    </p:anim>
                                    <p:anim from="(-#ppt_h/2)" to="(#ppt_y)" calcmode="lin" valueType="num">
                                      <p:cBhvr>
                                        <p:cTn id="27" dur="750" fill="hold">
                                          <p:stCondLst>
                                            <p:cond delay="0"/>
                                          </p:stCondLst>
                                        </p:cTn>
                                        <p:tgtEl>
                                          <p:spTgt spid="16"/>
                                        </p:tgtEl>
                                        <p:attrNameLst>
                                          <p:attrName>ppt_y</p:attrName>
                                        </p:attrNameLst>
                                      </p:cBhvr>
                                    </p:anim>
                                    <p:animRot by="21600000">
                                      <p:cBhvr>
                                        <p:cTn id="28" dur="750" fill="hold">
                                          <p:stCondLst>
                                            <p:cond delay="0"/>
                                          </p:stCondLst>
                                        </p:cTn>
                                        <p:tgtEl>
                                          <p:spTgt spid="16"/>
                                        </p:tgtEl>
                                        <p:attrNameLst>
                                          <p:attrName>r</p:attrName>
                                        </p:attrNameLst>
                                      </p:cBhvr>
                                    </p:animRot>
                                  </p:childTnLst>
                                </p:cTn>
                              </p:par>
                            </p:childTnLst>
                          </p:cTn>
                        </p:par>
                        <p:par>
                          <p:cTn id="29" fill="hold">
                            <p:stCondLst>
                              <p:cond delay="2250"/>
                            </p:stCondLst>
                            <p:childTnLst>
                              <p:par>
                                <p:cTn id="30" presetID="2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750"/>
                                        <p:tgtEl>
                                          <p:spTgt spid="17"/>
                                        </p:tgtEl>
                                      </p:cBhvr>
                                    </p:animEffect>
                                  </p:childTnLst>
                                </p:cTn>
                              </p:par>
                            </p:childTnLst>
                          </p:cTn>
                        </p:par>
                        <p:par>
                          <p:cTn id="33" fill="hold">
                            <p:stCondLst>
                              <p:cond delay="3250"/>
                            </p:stCondLst>
                            <p:childTnLst>
                              <p:par>
                                <p:cTn id="34" presetID="22" presetClass="entr" presetSubtype="1"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par>
                          <p:cTn id="37" fill="hold">
                            <p:stCondLst>
                              <p:cond delay="375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8"/>
                                        </p:tgtEl>
                                        <p:attrNameLst>
                                          <p:attrName>style.visibility</p:attrName>
                                        </p:attrNameLst>
                                      </p:cBhvr>
                                      <p:to>
                                        <p:strVal val="visible"/>
                                      </p:to>
                                    </p:set>
                                    <p:anim by="(-#ppt_w*2)" calcmode="lin" valueType="num">
                                      <p:cBhvr rctx="PPT">
                                        <p:cTn id="40" dur="375" autoRev="1" fill="hold">
                                          <p:stCondLst>
                                            <p:cond delay="0"/>
                                          </p:stCondLst>
                                        </p:cTn>
                                        <p:tgtEl>
                                          <p:spTgt spid="18"/>
                                        </p:tgtEl>
                                        <p:attrNameLst>
                                          <p:attrName>ppt_w</p:attrName>
                                        </p:attrNameLst>
                                      </p:cBhvr>
                                    </p:anim>
                                    <p:anim by="(#ppt_w*0.50)" calcmode="lin" valueType="num">
                                      <p:cBhvr>
                                        <p:cTn id="41" dur="375" decel="50000" autoRev="1" fill="hold">
                                          <p:stCondLst>
                                            <p:cond delay="0"/>
                                          </p:stCondLst>
                                        </p:cTn>
                                        <p:tgtEl>
                                          <p:spTgt spid="18"/>
                                        </p:tgtEl>
                                        <p:attrNameLst>
                                          <p:attrName>ppt_x</p:attrName>
                                        </p:attrNameLst>
                                      </p:cBhvr>
                                    </p:anim>
                                    <p:anim from="(-#ppt_h/2)" to="(#ppt_y)" calcmode="lin" valueType="num">
                                      <p:cBhvr>
                                        <p:cTn id="42" dur="750" fill="hold">
                                          <p:stCondLst>
                                            <p:cond delay="0"/>
                                          </p:stCondLst>
                                        </p:cTn>
                                        <p:tgtEl>
                                          <p:spTgt spid="18"/>
                                        </p:tgtEl>
                                        <p:attrNameLst>
                                          <p:attrName>ppt_y</p:attrName>
                                        </p:attrNameLst>
                                      </p:cBhvr>
                                    </p:anim>
                                    <p:animRot by="21600000">
                                      <p:cBhvr>
                                        <p:cTn id="43" dur="75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2241201" y="3808460"/>
            <a:ext cx="596807" cy="656064"/>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1657" y="3810575"/>
            <a:ext cx="9358438" cy="6581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1" tIns="0" rIns="179971" bIns="0" anchor="ctr"/>
          <a:lstStyle/>
          <a:p>
            <a:pPr algn="ctr" fontAlgn="base">
              <a:defRPr/>
            </a:pPr>
            <a:r>
              <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endPar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0" y="3044462"/>
            <a:ext cx="9311878" cy="7745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32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z="24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9309762" y="3040229"/>
            <a:ext cx="854999" cy="778811"/>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304" y="3920625"/>
            <a:ext cx="6903488" cy="1693068"/>
          </a:xfrm>
          <a:prstGeom prst="rect">
            <a:avLst/>
          </a:prstGeom>
          <a:noFill/>
          <a:ln w="25400">
            <a:noFill/>
          </a:ln>
        </p:spPr>
        <p:txBody>
          <a:bodyPr anchor="ctr"/>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endParaRPr lang="en-US" altLang="zh-CN" sz="12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3320532" y="1327555"/>
            <a:ext cx="5549033" cy="128038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Rectangle 18"/>
          <p:cNvSpPr>
            <a:spLocks noChangeArrowheads="1"/>
          </p:cNvSpPr>
          <p:nvPr/>
        </p:nvSpPr>
        <p:spPr bwMode="auto">
          <a:xfrm>
            <a:off x="3862131" y="1718410"/>
            <a:ext cx="738664" cy="21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ctr" fontAlgn="base">
              <a:spcBef>
                <a:spcPct val="0"/>
              </a:spcBef>
              <a:spcAft>
                <a:spcPct val="0"/>
              </a:spcAft>
            </a:pPr>
            <a:r>
              <a:rPr lang="zh-CN" altLang="en-US"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第一章</a:t>
            </a:r>
            <a:endParaRPr lang="en-US" altLang="zh-CN"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3" name="Rectangle 18"/>
          <p:cNvSpPr>
            <a:spLocks noChangeArrowheads="1"/>
          </p:cNvSpPr>
          <p:nvPr/>
        </p:nvSpPr>
        <p:spPr bwMode="auto">
          <a:xfrm>
            <a:off x="4755353" y="1947280"/>
            <a:ext cx="169277" cy="17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dist" fontAlgn="base">
              <a:spcBef>
                <a:spcPct val="0"/>
              </a:spcBef>
              <a:spcAft>
                <a:spcPct val="0"/>
              </a:spcAft>
            </a:pPr>
            <a:r>
              <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CONTENTS</a:t>
            </a:r>
            <a:endPar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4" name="Line 21"/>
          <p:cNvSpPr>
            <a:spLocks noChangeShapeType="1"/>
          </p:cNvSpPr>
          <p:nvPr/>
        </p:nvSpPr>
        <p:spPr bwMode="auto">
          <a:xfrm>
            <a:off x="4581744" y="1937529"/>
            <a:ext cx="0" cy="1748177"/>
          </a:xfrm>
          <a:prstGeom prst="line">
            <a:avLst/>
          </a:prstGeom>
          <a:noFill/>
          <a:ln w="6350">
            <a:solidFill>
              <a:schemeClr val="bg2">
                <a:lumMod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2">
                  <a:lumMod val="25000"/>
                </a:schemeClr>
              </a:solidFill>
              <a:latin typeface="华文新魏" panose="02010800040101010101" pitchFamily="2" charset="-122"/>
              <a:ea typeface="华文新魏" panose="02010800040101010101" pitchFamily="2" charset="-122"/>
            </a:endParaRPr>
          </a:p>
        </p:txBody>
      </p:sp>
      <p:grpSp>
        <p:nvGrpSpPr>
          <p:cNvPr id="16" name="组合 15"/>
          <p:cNvGrpSpPr/>
          <p:nvPr/>
        </p:nvGrpSpPr>
        <p:grpSpPr>
          <a:xfrm>
            <a:off x="5195167" y="2074898"/>
            <a:ext cx="3877985" cy="1492939"/>
            <a:chOff x="791684" y="3237069"/>
            <a:chExt cx="3877985" cy="1492939"/>
          </a:xfrm>
        </p:grpSpPr>
        <p:sp>
          <p:nvSpPr>
            <p:cNvPr id="18" name="文本框 17"/>
            <p:cNvSpPr txBox="1"/>
            <p:nvPr/>
          </p:nvSpPr>
          <p:spPr>
            <a:xfrm>
              <a:off x="1412817" y="4360676"/>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4" y="3237069"/>
              <a:ext cx="3877985" cy="830997"/>
            </a:xfrm>
            <a:prstGeom prst="rect">
              <a:avLst/>
            </a:prstGeom>
            <a:noFill/>
          </p:spPr>
          <p:txBody>
            <a:bodyPr wrap="none" rtlCol="0">
              <a:spAutoFit/>
            </a:bodyPr>
            <a:lstStyle/>
            <a:p>
              <a:pPr algn="ctr"/>
              <a:r>
                <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rPr>
                <a:t>年度工作概述</a:t>
              </a:r>
              <a:endPar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sp>
          <p:nvSpPr>
            <p:cNvPr id="20" name="矩形 19"/>
            <p:cNvSpPr/>
            <p:nvPr/>
          </p:nvSpPr>
          <p:spPr>
            <a:xfrm>
              <a:off x="1110677" y="4182637"/>
              <a:ext cx="3240000" cy="18000"/>
            </a:xfrm>
            <a:prstGeom prst="rect">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1286832" y="1694696"/>
            <a:ext cx="4769143" cy="4372376"/>
            <a:chOff x="5973506" y="1584869"/>
            <a:chExt cx="5751962" cy="5273431"/>
          </a:xfrm>
        </p:grpSpPr>
        <p:sp>
          <p:nvSpPr>
            <p:cNvPr id="7" name="矩形 6"/>
            <p:cNvSpPr/>
            <p:nvPr/>
          </p:nvSpPr>
          <p:spPr>
            <a:xfrm>
              <a:off x="5973506" y="5220062"/>
              <a:ext cx="1471848" cy="147230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9" name="矩形 8"/>
            <p:cNvSpPr/>
            <p:nvPr/>
          </p:nvSpPr>
          <p:spPr>
            <a:xfrm>
              <a:off x="7445354" y="5220062"/>
              <a:ext cx="4280113" cy="1472302"/>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0" name="Rectangle 24"/>
            <p:cNvSpPr>
              <a:spLocks noChangeArrowheads="1"/>
            </p:cNvSpPr>
            <p:nvPr/>
          </p:nvSpPr>
          <p:spPr bwMode="auto">
            <a:xfrm>
              <a:off x="7963088" y="5373489"/>
              <a:ext cx="3513344" cy="148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4" name="矩形 13"/>
            <p:cNvSpPr/>
            <p:nvPr/>
          </p:nvSpPr>
          <p:spPr>
            <a:xfrm>
              <a:off x="5973507" y="1584869"/>
              <a:ext cx="5751961" cy="3549914"/>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5" name="Freeform 14"/>
            <p:cNvSpPr>
              <a:spLocks noEditPoints="1"/>
            </p:cNvSpPr>
            <p:nvPr/>
          </p:nvSpPr>
          <p:spPr bwMode="auto">
            <a:xfrm>
              <a:off x="6558529" y="5773866"/>
              <a:ext cx="301800" cy="364694"/>
            </a:xfrm>
            <a:custGeom>
              <a:avLst/>
              <a:gdLst>
                <a:gd name="T0" fmla="*/ 75 w 116"/>
                <a:gd name="T1" fmla="*/ 56 h 140"/>
                <a:gd name="T2" fmla="*/ 97 w 116"/>
                <a:gd name="T3" fmla="*/ 56 h 140"/>
                <a:gd name="T4" fmla="*/ 103 w 116"/>
                <a:gd name="T5" fmla="*/ 61 h 140"/>
                <a:gd name="T6" fmla="*/ 100 w 116"/>
                <a:gd name="T7" fmla="*/ 66 h 140"/>
                <a:gd name="T8" fmla="*/ 9 w 116"/>
                <a:gd name="T9" fmla="*/ 138 h 140"/>
                <a:gd name="T10" fmla="*/ 1 w 116"/>
                <a:gd name="T11" fmla="*/ 137 h 140"/>
                <a:gd name="T12" fmla="*/ 1 w 116"/>
                <a:gd name="T13" fmla="*/ 131 h 140"/>
                <a:gd name="T14" fmla="*/ 36 w 116"/>
                <a:gd name="T15" fmla="*/ 67 h 140"/>
                <a:gd name="T16" fmla="*/ 15 w 116"/>
                <a:gd name="T17" fmla="*/ 67 h 140"/>
                <a:gd name="T18" fmla="*/ 10 w 116"/>
                <a:gd name="T19" fmla="*/ 61 h 140"/>
                <a:gd name="T20" fmla="*/ 11 w 116"/>
                <a:gd name="T21" fmla="*/ 58 h 140"/>
                <a:gd name="T22" fmla="*/ 49 w 116"/>
                <a:gd name="T23" fmla="*/ 3 h 140"/>
                <a:gd name="T24" fmla="*/ 54 w 116"/>
                <a:gd name="T25" fmla="*/ 1 h 140"/>
                <a:gd name="T26" fmla="*/ 54 w 116"/>
                <a:gd name="T27" fmla="*/ 0 h 140"/>
                <a:gd name="T28" fmla="*/ 111 w 116"/>
                <a:gd name="T29" fmla="*/ 0 h 140"/>
                <a:gd name="T30" fmla="*/ 116 w 116"/>
                <a:gd name="T31" fmla="*/ 6 h 140"/>
                <a:gd name="T32" fmla="*/ 114 w 116"/>
                <a:gd name="T33" fmla="*/ 10 h 140"/>
                <a:gd name="T34" fmla="*/ 75 w 116"/>
                <a:gd name="T35" fmla="*/ 56 h 140"/>
                <a:gd name="T36" fmla="*/ 81 w 116"/>
                <a:gd name="T37" fmla="*/ 67 h 140"/>
                <a:gd name="T38" fmla="*/ 81 w 116"/>
                <a:gd name="T39" fmla="*/ 67 h 140"/>
                <a:gd name="T40" fmla="*/ 63 w 116"/>
                <a:gd name="T41" fmla="*/ 67 h 140"/>
                <a:gd name="T42" fmla="*/ 63 w 116"/>
                <a:gd name="T43" fmla="*/ 67 h 140"/>
                <a:gd name="T44" fmla="*/ 60 w 116"/>
                <a:gd name="T45" fmla="*/ 65 h 140"/>
                <a:gd name="T46" fmla="*/ 59 w 116"/>
                <a:gd name="T47" fmla="*/ 58 h 140"/>
                <a:gd name="T48" fmla="*/ 99 w 116"/>
                <a:gd name="T49" fmla="*/ 11 h 140"/>
                <a:gd name="T50" fmla="*/ 57 w 116"/>
                <a:gd name="T51" fmla="*/ 11 h 140"/>
                <a:gd name="T52" fmla="*/ 26 w 116"/>
                <a:gd name="T53" fmla="*/ 56 h 140"/>
                <a:gd name="T54" fmla="*/ 45 w 116"/>
                <a:gd name="T55" fmla="*/ 56 h 140"/>
                <a:gd name="T56" fmla="*/ 45 w 116"/>
                <a:gd name="T57" fmla="*/ 56 h 140"/>
                <a:gd name="T58" fmla="*/ 48 w 116"/>
                <a:gd name="T59" fmla="*/ 56 h 140"/>
                <a:gd name="T60" fmla="*/ 50 w 116"/>
                <a:gd name="T61" fmla="*/ 64 h 140"/>
                <a:gd name="T62" fmla="*/ 23 w 116"/>
                <a:gd name="T63" fmla="*/ 113 h 140"/>
                <a:gd name="T64" fmla="*/ 81 w 116"/>
                <a:gd name="T65" fmla="*/ 6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 h="140">
                  <a:moveTo>
                    <a:pt x="75" y="56"/>
                  </a:moveTo>
                  <a:cubicBezTo>
                    <a:pt x="97" y="56"/>
                    <a:pt x="97" y="56"/>
                    <a:pt x="97" y="56"/>
                  </a:cubicBezTo>
                  <a:cubicBezTo>
                    <a:pt x="100" y="56"/>
                    <a:pt x="103" y="58"/>
                    <a:pt x="103" y="61"/>
                  </a:cubicBezTo>
                  <a:cubicBezTo>
                    <a:pt x="103" y="63"/>
                    <a:pt x="102" y="65"/>
                    <a:pt x="100" y="66"/>
                  </a:cubicBezTo>
                  <a:cubicBezTo>
                    <a:pt x="9" y="138"/>
                    <a:pt x="9" y="138"/>
                    <a:pt x="9" y="138"/>
                  </a:cubicBezTo>
                  <a:cubicBezTo>
                    <a:pt x="6" y="140"/>
                    <a:pt x="3" y="140"/>
                    <a:pt x="1" y="137"/>
                  </a:cubicBezTo>
                  <a:cubicBezTo>
                    <a:pt x="0" y="136"/>
                    <a:pt x="0" y="133"/>
                    <a:pt x="1" y="131"/>
                  </a:cubicBezTo>
                  <a:cubicBezTo>
                    <a:pt x="36" y="67"/>
                    <a:pt x="36" y="67"/>
                    <a:pt x="36" y="67"/>
                  </a:cubicBezTo>
                  <a:cubicBezTo>
                    <a:pt x="15" y="67"/>
                    <a:pt x="15" y="67"/>
                    <a:pt x="15" y="67"/>
                  </a:cubicBezTo>
                  <a:cubicBezTo>
                    <a:pt x="12" y="67"/>
                    <a:pt x="10" y="64"/>
                    <a:pt x="10" y="61"/>
                  </a:cubicBezTo>
                  <a:cubicBezTo>
                    <a:pt x="10" y="60"/>
                    <a:pt x="10" y="59"/>
                    <a:pt x="11" y="58"/>
                  </a:cubicBezTo>
                  <a:cubicBezTo>
                    <a:pt x="49" y="3"/>
                    <a:pt x="49" y="3"/>
                    <a:pt x="49" y="3"/>
                  </a:cubicBezTo>
                  <a:cubicBezTo>
                    <a:pt x="50" y="1"/>
                    <a:pt x="52" y="1"/>
                    <a:pt x="54" y="1"/>
                  </a:cubicBezTo>
                  <a:cubicBezTo>
                    <a:pt x="54" y="0"/>
                    <a:pt x="54" y="0"/>
                    <a:pt x="54" y="0"/>
                  </a:cubicBezTo>
                  <a:cubicBezTo>
                    <a:pt x="111" y="0"/>
                    <a:pt x="111" y="0"/>
                    <a:pt x="111" y="0"/>
                  </a:cubicBezTo>
                  <a:cubicBezTo>
                    <a:pt x="114" y="0"/>
                    <a:pt x="116" y="3"/>
                    <a:pt x="116" y="6"/>
                  </a:cubicBezTo>
                  <a:cubicBezTo>
                    <a:pt x="116" y="7"/>
                    <a:pt x="115" y="9"/>
                    <a:pt x="114" y="10"/>
                  </a:cubicBezTo>
                  <a:cubicBezTo>
                    <a:pt x="75" y="56"/>
                    <a:pt x="75" y="56"/>
                    <a:pt x="75" y="56"/>
                  </a:cubicBezTo>
                  <a:close/>
                  <a:moveTo>
                    <a:pt x="81" y="67"/>
                  </a:moveTo>
                  <a:cubicBezTo>
                    <a:pt x="81" y="67"/>
                    <a:pt x="81" y="67"/>
                    <a:pt x="81" y="67"/>
                  </a:cubicBezTo>
                  <a:cubicBezTo>
                    <a:pt x="63" y="67"/>
                    <a:pt x="63" y="67"/>
                    <a:pt x="63" y="67"/>
                  </a:cubicBezTo>
                  <a:cubicBezTo>
                    <a:pt x="63" y="67"/>
                    <a:pt x="63" y="67"/>
                    <a:pt x="63" y="67"/>
                  </a:cubicBezTo>
                  <a:cubicBezTo>
                    <a:pt x="62" y="67"/>
                    <a:pt x="61" y="66"/>
                    <a:pt x="60" y="65"/>
                  </a:cubicBezTo>
                  <a:cubicBezTo>
                    <a:pt x="57" y="63"/>
                    <a:pt x="57" y="60"/>
                    <a:pt x="59" y="58"/>
                  </a:cubicBezTo>
                  <a:cubicBezTo>
                    <a:pt x="99" y="11"/>
                    <a:pt x="99" y="11"/>
                    <a:pt x="99" y="11"/>
                  </a:cubicBezTo>
                  <a:cubicBezTo>
                    <a:pt x="57" y="11"/>
                    <a:pt x="57" y="11"/>
                    <a:pt x="57" y="11"/>
                  </a:cubicBezTo>
                  <a:cubicBezTo>
                    <a:pt x="26" y="56"/>
                    <a:pt x="26" y="56"/>
                    <a:pt x="26" y="56"/>
                  </a:cubicBezTo>
                  <a:cubicBezTo>
                    <a:pt x="45" y="56"/>
                    <a:pt x="45" y="56"/>
                    <a:pt x="45" y="56"/>
                  </a:cubicBezTo>
                  <a:cubicBezTo>
                    <a:pt x="45" y="56"/>
                    <a:pt x="45" y="56"/>
                    <a:pt x="45" y="56"/>
                  </a:cubicBezTo>
                  <a:cubicBezTo>
                    <a:pt x="46" y="56"/>
                    <a:pt x="47" y="56"/>
                    <a:pt x="48" y="56"/>
                  </a:cubicBezTo>
                  <a:cubicBezTo>
                    <a:pt x="51" y="58"/>
                    <a:pt x="52" y="61"/>
                    <a:pt x="50" y="64"/>
                  </a:cubicBezTo>
                  <a:cubicBezTo>
                    <a:pt x="23" y="113"/>
                    <a:pt x="23" y="113"/>
                    <a:pt x="23" y="113"/>
                  </a:cubicBezTo>
                  <a:cubicBezTo>
                    <a:pt x="81" y="67"/>
                    <a:pt x="81" y="67"/>
                    <a:pt x="81" y="67"/>
                  </a:cubicBezTo>
                  <a:close/>
                </a:path>
              </a:pathLst>
            </a:custGeom>
            <a:solidFill>
              <a:schemeClr val="bg1"/>
            </a:solidFill>
            <a:ln>
              <a:noFill/>
            </a:ln>
          </p:spPr>
          <p:txBody>
            <a:bodyPr vert="horz" wrap="square" lIns="91440" tIns="45720" rIns="91440" bIns="45720" numCol="1" anchor="t" anchorCtr="0" compatLnSpc="1"/>
            <a:lstStyle/>
            <a:p>
              <a:endParaRPr lang="zh-CN" altLang="en-US" sz="3600"/>
            </a:p>
          </p:txBody>
        </p:sp>
      </p:grpSp>
      <p:grpSp>
        <p:nvGrpSpPr>
          <p:cNvPr id="16" name="Group 98"/>
          <p:cNvGrpSpPr/>
          <p:nvPr/>
        </p:nvGrpSpPr>
        <p:grpSpPr>
          <a:xfrm>
            <a:off x="6485245" y="4775385"/>
            <a:ext cx="4857152" cy="981167"/>
            <a:chOff x="5143504" y="3571882"/>
            <a:chExt cx="3643338" cy="735875"/>
          </a:xfrm>
        </p:grpSpPr>
        <p:grpSp>
          <p:nvGrpSpPr>
            <p:cNvPr id="17" name="Group 92"/>
            <p:cNvGrpSpPr/>
            <p:nvPr/>
          </p:nvGrpSpPr>
          <p:grpSpPr>
            <a:xfrm>
              <a:off x="6143635" y="3571882"/>
              <a:ext cx="2643207" cy="735875"/>
              <a:chOff x="6143635" y="3571882"/>
              <a:chExt cx="2643207" cy="735875"/>
            </a:xfrm>
          </p:grpSpPr>
          <p:sp>
            <p:nvSpPr>
              <p:cNvPr id="21" name="Rectangle 39"/>
              <p:cNvSpPr/>
              <p:nvPr/>
            </p:nvSpPr>
            <p:spPr>
              <a:xfrm>
                <a:off x="6143636" y="3857634"/>
                <a:ext cx="2643206" cy="450123"/>
              </a:xfrm>
              <a:prstGeom prst="rect">
                <a:avLst/>
              </a:prstGeom>
            </p:spPr>
            <p:txBody>
              <a:bodyPr wrap="square">
                <a:spAutoFit/>
              </a:bodyPr>
              <a:lstStyle/>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22" name="Rectangle 40"/>
              <p:cNvSpPr/>
              <p:nvPr/>
            </p:nvSpPr>
            <p:spPr>
              <a:xfrm>
                <a:off x="6143635" y="3571882"/>
                <a:ext cx="754150" cy="253915"/>
              </a:xfrm>
              <a:prstGeom prst="rect">
                <a:avLst/>
              </a:prstGeom>
            </p:spPr>
            <p:txBody>
              <a:bodyPr wrap="none">
                <a:spAutoFit/>
              </a:bodyP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加入标题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18" name="Group 85"/>
            <p:cNvGrpSpPr/>
            <p:nvPr/>
          </p:nvGrpSpPr>
          <p:grpSpPr>
            <a:xfrm>
              <a:off x="5143504" y="3643320"/>
              <a:ext cx="636196" cy="636164"/>
              <a:chOff x="5143504" y="3643320"/>
              <a:chExt cx="636196" cy="636164"/>
            </a:xfrm>
          </p:grpSpPr>
          <p:sp>
            <p:nvSpPr>
              <p:cNvPr id="19" name="Rectangle 27"/>
              <p:cNvSpPr/>
              <p:nvPr/>
            </p:nvSpPr>
            <p:spPr>
              <a:xfrm>
                <a:off x="5143504" y="3643320"/>
                <a:ext cx="636196" cy="636164"/>
              </a:xfrm>
              <a:prstGeom prst="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Freeform 107"/>
              <p:cNvSpPr>
                <a:spLocks noEditPoints="1"/>
              </p:cNvSpPr>
              <p:nvPr/>
            </p:nvSpPr>
            <p:spPr bwMode="auto">
              <a:xfrm>
                <a:off x="5286380" y="3786196"/>
                <a:ext cx="365566" cy="314258"/>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3" name="Group 94"/>
          <p:cNvGrpSpPr/>
          <p:nvPr/>
        </p:nvGrpSpPr>
        <p:grpSpPr>
          <a:xfrm>
            <a:off x="6485245" y="1822613"/>
            <a:ext cx="4857152" cy="981167"/>
            <a:chOff x="5143504" y="1357304"/>
            <a:chExt cx="3643338" cy="735875"/>
          </a:xfrm>
        </p:grpSpPr>
        <p:grpSp>
          <p:nvGrpSpPr>
            <p:cNvPr id="24" name="Group 90"/>
            <p:cNvGrpSpPr/>
            <p:nvPr/>
          </p:nvGrpSpPr>
          <p:grpSpPr>
            <a:xfrm>
              <a:off x="6143635" y="1357304"/>
              <a:ext cx="2643207" cy="735875"/>
              <a:chOff x="6143635" y="1357304"/>
              <a:chExt cx="2643207" cy="735875"/>
            </a:xfrm>
          </p:grpSpPr>
          <p:sp>
            <p:nvSpPr>
              <p:cNvPr id="37" name="Rectangle 35"/>
              <p:cNvSpPr/>
              <p:nvPr/>
            </p:nvSpPr>
            <p:spPr>
              <a:xfrm>
                <a:off x="6143636" y="1643056"/>
                <a:ext cx="2643206" cy="450123"/>
              </a:xfrm>
              <a:prstGeom prst="rect">
                <a:avLst/>
              </a:prstGeom>
            </p:spPr>
            <p:txBody>
              <a:bodyPr wrap="square">
                <a:spAutoFit/>
              </a:bodyPr>
              <a:lstStyle/>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38" name="Rectangle 36"/>
              <p:cNvSpPr/>
              <p:nvPr/>
            </p:nvSpPr>
            <p:spPr>
              <a:xfrm>
                <a:off x="6143635" y="1357304"/>
                <a:ext cx="754150" cy="253915"/>
              </a:xfrm>
              <a:prstGeom prst="rect">
                <a:avLst/>
              </a:prstGeom>
            </p:spPr>
            <p:txBody>
              <a:bodyPr wrap="none">
                <a:spAutoFit/>
              </a:bodyP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加入标题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25" name="Group 82"/>
            <p:cNvGrpSpPr/>
            <p:nvPr/>
          </p:nvGrpSpPr>
          <p:grpSpPr>
            <a:xfrm>
              <a:off x="5143504" y="1428742"/>
              <a:ext cx="636196" cy="636164"/>
              <a:chOff x="5143504" y="1428742"/>
              <a:chExt cx="636196" cy="636164"/>
            </a:xfrm>
          </p:grpSpPr>
          <p:sp>
            <p:nvSpPr>
              <p:cNvPr id="26" name="Rectangle 16"/>
              <p:cNvSpPr/>
              <p:nvPr/>
            </p:nvSpPr>
            <p:spPr>
              <a:xfrm>
                <a:off x="5143504" y="1428742"/>
                <a:ext cx="636196" cy="636164"/>
              </a:xfrm>
              <a:prstGeom prst="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Group 68"/>
              <p:cNvGrpSpPr/>
              <p:nvPr/>
            </p:nvGrpSpPr>
            <p:grpSpPr>
              <a:xfrm>
                <a:off x="5301319" y="1581456"/>
                <a:ext cx="337042" cy="337616"/>
                <a:chOff x="6998061" y="3496249"/>
                <a:chExt cx="366051" cy="366676"/>
              </a:xfrm>
              <a:solidFill>
                <a:schemeClr val="bg1"/>
              </a:solidFill>
            </p:grpSpPr>
            <p:sp>
              <p:nvSpPr>
                <p:cNvPr id="28" name="AutoShape 7"/>
                <p:cNvSpPr/>
                <p:nvPr/>
              </p:nvSpPr>
              <p:spPr bwMode="auto">
                <a:xfrm>
                  <a:off x="6998061" y="3496249"/>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9" name="AutoShape 8"/>
                <p:cNvSpPr/>
                <p:nvPr/>
              </p:nvSpPr>
              <p:spPr bwMode="auto">
                <a:xfrm>
                  <a:off x="7158247" y="3656437"/>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0" name="AutoShape 9"/>
                <p:cNvSpPr/>
                <p:nvPr/>
              </p:nvSpPr>
              <p:spPr bwMode="auto">
                <a:xfrm>
                  <a:off x="7111943" y="3610758"/>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1" name="AutoShape 10"/>
                <p:cNvSpPr/>
                <p:nvPr/>
              </p:nvSpPr>
              <p:spPr bwMode="auto">
                <a:xfrm>
                  <a:off x="7203927" y="3702114"/>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2" name="AutoShape 11"/>
                <p:cNvSpPr/>
                <p:nvPr/>
              </p:nvSpPr>
              <p:spPr bwMode="auto">
                <a:xfrm>
                  <a:off x="7226451" y="3725267"/>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3" name="AutoShape 12"/>
                <p:cNvSpPr/>
                <p:nvPr/>
              </p:nvSpPr>
              <p:spPr bwMode="auto">
                <a:xfrm>
                  <a:off x="7215188" y="3714003"/>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4" name="AutoShape 13"/>
                <p:cNvSpPr/>
                <p:nvPr/>
              </p:nvSpPr>
              <p:spPr bwMode="auto">
                <a:xfrm>
                  <a:off x="7100682" y="3599495"/>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5" name="AutoShape 14"/>
                <p:cNvSpPr/>
                <p:nvPr/>
              </p:nvSpPr>
              <p:spPr bwMode="auto">
                <a:xfrm>
                  <a:off x="7055002" y="3553816"/>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6" name="AutoShape 15"/>
                <p:cNvSpPr/>
                <p:nvPr/>
              </p:nvSpPr>
              <p:spPr bwMode="auto">
                <a:xfrm>
                  <a:off x="7078154" y="3576343"/>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grpSp>
      <p:grpSp>
        <p:nvGrpSpPr>
          <p:cNvPr id="39" name="Group 96"/>
          <p:cNvGrpSpPr/>
          <p:nvPr/>
        </p:nvGrpSpPr>
        <p:grpSpPr>
          <a:xfrm>
            <a:off x="6485245" y="3251373"/>
            <a:ext cx="4857152" cy="981167"/>
            <a:chOff x="5143504" y="2428874"/>
            <a:chExt cx="3643338" cy="735875"/>
          </a:xfrm>
        </p:grpSpPr>
        <p:grpSp>
          <p:nvGrpSpPr>
            <p:cNvPr id="40" name="Group 91"/>
            <p:cNvGrpSpPr/>
            <p:nvPr/>
          </p:nvGrpSpPr>
          <p:grpSpPr>
            <a:xfrm>
              <a:off x="6143635" y="2428874"/>
              <a:ext cx="2643207" cy="735875"/>
              <a:chOff x="6143635" y="2428874"/>
              <a:chExt cx="2643207" cy="735875"/>
            </a:xfrm>
          </p:grpSpPr>
          <p:sp>
            <p:nvSpPr>
              <p:cNvPr id="46" name="Rectangle 37"/>
              <p:cNvSpPr/>
              <p:nvPr/>
            </p:nvSpPr>
            <p:spPr>
              <a:xfrm>
                <a:off x="6143636" y="2714626"/>
                <a:ext cx="2643206" cy="450123"/>
              </a:xfrm>
              <a:prstGeom prst="rect">
                <a:avLst/>
              </a:prstGeom>
            </p:spPr>
            <p:txBody>
              <a:bodyPr wrap="square">
                <a:spAutoFit/>
              </a:bodyPr>
              <a:lstStyle/>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rPr>
                  <a:t>字以内据统计每页幻灯片。</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7" name="Rectangle 38"/>
              <p:cNvSpPr/>
              <p:nvPr/>
            </p:nvSpPr>
            <p:spPr>
              <a:xfrm>
                <a:off x="6143635" y="2428874"/>
                <a:ext cx="754150" cy="253915"/>
              </a:xfrm>
              <a:prstGeom prst="rect">
                <a:avLst/>
              </a:prstGeom>
            </p:spPr>
            <p:txBody>
              <a:bodyPr wrap="none">
                <a:spAutoFit/>
              </a:bodyP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rPr>
                  <a:t>加入标题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itchFamily="34" charset="0"/>
                </a:endParaRPr>
              </a:p>
            </p:txBody>
          </p:sp>
        </p:grpSp>
        <p:grpSp>
          <p:nvGrpSpPr>
            <p:cNvPr id="41" name="Group 81"/>
            <p:cNvGrpSpPr/>
            <p:nvPr/>
          </p:nvGrpSpPr>
          <p:grpSpPr>
            <a:xfrm>
              <a:off x="5143504" y="2500312"/>
              <a:ext cx="636196" cy="636164"/>
              <a:chOff x="5143504" y="2500312"/>
              <a:chExt cx="636196" cy="636164"/>
            </a:xfrm>
          </p:grpSpPr>
          <p:sp>
            <p:nvSpPr>
              <p:cNvPr id="42" name="Rectangle 23"/>
              <p:cNvSpPr/>
              <p:nvPr/>
            </p:nvSpPr>
            <p:spPr>
              <a:xfrm>
                <a:off x="5143504" y="2500312"/>
                <a:ext cx="636196" cy="63616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3" name="Group 78"/>
              <p:cNvGrpSpPr/>
              <p:nvPr/>
            </p:nvGrpSpPr>
            <p:grpSpPr>
              <a:xfrm>
                <a:off x="5333133" y="2643188"/>
                <a:ext cx="272454" cy="363686"/>
                <a:chOff x="1868971" y="2767277"/>
                <a:chExt cx="274694" cy="366676"/>
              </a:xfrm>
              <a:solidFill>
                <a:schemeClr val="bg1"/>
              </a:solidFill>
            </p:grpSpPr>
            <p:sp>
              <p:nvSpPr>
                <p:cNvPr id="44" name="AutoShape 115"/>
                <p:cNvSpPr/>
                <p:nvPr/>
              </p:nvSpPr>
              <p:spPr bwMode="auto">
                <a:xfrm>
                  <a:off x="1868971" y="27672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45" name="AutoShape 116"/>
                <p:cNvSpPr/>
                <p:nvPr/>
              </p:nvSpPr>
              <p:spPr bwMode="auto">
                <a:xfrm>
                  <a:off x="1983479" y="2985030"/>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lide(fromLeft)">
                                      <p:cBhvr>
                                        <p:cTn id="17" dur="500"/>
                                        <p:tgtEl>
                                          <p:spTgt spid="23"/>
                                        </p:tgtEl>
                                      </p:cBhvr>
                                    </p:animEffect>
                                  </p:childTnLst>
                                </p:cTn>
                              </p:par>
                            </p:childTnLst>
                          </p:cTn>
                        </p:par>
                        <p:par>
                          <p:cTn id="18" fill="hold">
                            <p:stCondLst>
                              <p:cond delay="2000"/>
                            </p:stCondLst>
                            <p:childTnLst>
                              <p:par>
                                <p:cTn id="19" presetID="1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slide(fromLeft)">
                                      <p:cBhvr>
                                        <p:cTn id="21" dur="500"/>
                                        <p:tgtEl>
                                          <p:spTgt spid="39"/>
                                        </p:tgtEl>
                                      </p:cBhvr>
                                    </p:animEffect>
                                  </p:childTnLst>
                                </p:cTn>
                              </p:par>
                            </p:childTnLst>
                          </p:cTn>
                        </p:par>
                        <p:par>
                          <p:cTn id="22" fill="hold">
                            <p:stCondLst>
                              <p:cond delay="2500"/>
                            </p:stCondLst>
                            <p:childTnLst>
                              <p:par>
                                <p:cTn id="23" presetID="1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lide(from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1568505" y="1936588"/>
            <a:ext cx="9079381" cy="3691736"/>
            <a:chOff x="1712414" y="1980929"/>
            <a:chExt cx="7294438" cy="2965968"/>
          </a:xfrm>
        </p:grpSpPr>
        <p:sp>
          <p:nvSpPr>
            <p:cNvPr id="7" name="六边形 6"/>
            <p:cNvSpPr/>
            <p:nvPr/>
          </p:nvSpPr>
          <p:spPr>
            <a:xfrm>
              <a:off x="1802371" y="2970252"/>
              <a:ext cx="2391684" cy="1252263"/>
            </a:xfrm>
            <a:prstGeom prst="hexagon">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4207805" y="2970252"/>
              <a:ext cx="2391684" cy="1252263"/>
            </a:xfrm>
            <a:prstGeom prst="hexagon">
              <a:avLst/>
            </a:prstGeom>
            <a:solidFill>
              <a:srgbClr val="C249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6615168" y="2970252"/>
              <a:ext cx="2391684" cy="1252263"/>
            </a:xfrm>
            <a:prstGeom prst="hexagon">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0"/>
            <p:cNvSpPr txBox="1"/>
            <p:nvPr/>
          </p:nvSpPr>
          <p:spPr>
            <a:xfrm>
              <a:off x="2522922" y="3227362"/>
              <a:ext cx="950581" cy="707886"/>
            </a:xfrm>
            <a:prstGeom prst="rect">
              <a:avLst/>
            </a:prstGeom>
            <a:noFill/>
            <a:effectLst/>
          </p:spPr>
          <p:txBody>
            <a:bodyPr wrap="none" rtlCol="0">
              <a:spAutoFit/>
            </a:bodyPr>
            <a:lstStyle/>
            <a:p>
              <a:r>
                <a:rPr lang="en-US" altLang="zh-CN" sz="4000" dirty="0">
                  <a:solidFill>
                    <a:srgbClr val="FFFFFF"/>
                  </a:solidFill>
                  <a:latin typeface="Impact" panose="020B0806030902050204" pitchFamily="34" charset="0"/>
                  <a:ea typeface="方正姚体" panose="02010601030101010101" pitchFamily="2" charset="-122"/>
                </a:rPr>
                <a:t>77%</a:t>
              </a:r>
              <a:endParaRPr lang="zh-CN" altLang="en-US" sz="4000" dirty="0">
                <a:solidFill>
                  <a:srgbClr val="FFFFFF"/>
                </a:solidFill>
                <a:latin typeface="Impact" panose="020B0806030902050204" pitchFamily="34" charset="0"/>
                <a:ea typeface="方正姚体" panose="02010601030101010101" pitchFamily="2" charset="-122"/>
              </a:endParaRPr>
            </a:p>
          </p:txBody>
        </p:sp>
        <p:sp>
          <p:nvSpPr>
            <p:cNvPr id="15" name="文本框 21"/>
            <p:cNvSpPr txBox="1"/>
            <p:nvPr/>
          </p:nvSpPr>
          <p:spPr>
            <a:xfrm>
              <a:off x="7099115" y="3224821"/>
              <a:ext cx="1423788" cy="707886"/>
            </a:xfrm>
            <a:prstGeom prst="rect">
              <a:avLst/>
            </a:prstGeom>
            <a:noFill/>
            <a:effectLst/>
          </p:spPr>
          <p:txBody>
            <a:bodyPr wrap="none" rtlCol="0">
              <a:spAutoFit/>
            </a:bodyPr>
            <a:lstStyle/>
            <a:p>
              <a:r>
                <a:rPr lang="en-US" altLang="zh-CN" sz="4000" dirty="0">
                  <a:solidFill>
                    <a:srgbClr val="FFFFFF"/>
                  </a:solidFill>
                  <a:latin typeface="Impact" panose="020B0806030902050204" pitchFamily="34" charset="0"/>
                  <a:ea typeface="方正姚体" panose="02010601030101010101" pitchFamily="2" charset="-122"/>
                </a:rPr>
                <a:t>12.3W</a:t>
              </a:r>
              <a:endParaRPr lang="zh-CN" altLang="en-US" sz="4000" dirty="0">
                <a:solidFill>
                  <a:srgbClr val="FFFFFF"/>
                </a:solidFill>
                <a:latin typeface="Impact" panose="020B0806030902050204" pitchFamily="34" charset="0"/>
                <a:ea typeface="方正姚体" panose="02010601030101010101" pitchFamily="2" charset="-122"/>
              </a:endParaRPr>
            </a:p>
          </p:txBody>
        </p:sp>
        <p:sp>
          <p:nvSpPr>
            <p:cNvPr id="16" name="文本框 22"/>
            <p:cNvSpPr txBox="1"/>
            <p:nvPr/>
          </p:nvSpPr>
          <p:spPr>
            <a:xfrm>
              <a:off x="4854150" y="3227362"/>
              <a:ext cx="1072730" cy="707886"/>
            </a:xfrm>
            <a:prstGeom prst="rect">
              <a:avLst/>
            </a:prstGeom>
            <a:noFill/>
            <a:effectLst/>
          </p:spPr>
          <p:txBody>
            <a:bodyPr wrap="none" rtlCol="0">
              <a:spAutoFit/>
            </a:bodyPr>
            <a:lstStyle/>
            <a:p>
              <a:r>
                <a:rPr lang="en-US" altLang="zh-CN" sz="4000" dirty="0">
                  <a:solidFill>
                    <a:srgbClr val="FFFFFF"/>
                  </a:solidFill>
                  <a:latin typeface="Impact" panose="020B0806030902050204" pitchFamily="34" charset="0"/>
                  <a:ea typeface="方正姚体" panose="02010601030101010101" pitchFamily="2" charset="-122"/>
                </a:rPr>
                <a:t>82%</a:t>
              </a:r>
              <a:endParaRPr lang="zh-CN" altLang="en-US" sz="4000" dirty="0">
                <a:solidFill>
                  <a:srgbClr val="FFFFFF"/>
                </a:solidFill>
                <a:latin typeface="Impact" panose="020B0806030902050204" pitchFamily="34" charset="0"/>
                <a:ea typeface="方正姚体" panose="02010601030101010101" pitchFamily="2" charset="-122"/>
              </a:endParaRPr>
            </a:p>
          </p:txBody>
        </p:sp>
        <p:sp>
          <p:nvSpPr>
            <p:cNvPr id="17" name="文本框 23"/>
            <p:cNvSpPr txBox="1"/>
            <p:nvPr/>
          </p:nvSpPr>
          <p:spPr>
            <a:xfrm>
              <a:off x="1712414" y="4477084"/>
              <a:ext cx="1467134"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8" name="文本框 24"/>
            <p:cNvSpPr txBox="1"/>
            <p:nvPr/>
          </p:nvSpPr>
          <p:spPr>
            <a:xfrm>
              <a:off x="4222964" y="4477084"/>
              <a:ext cx="1467134"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9" name="文本框 25"/>
            <p:cNvSpPr txBox="1"/>
            <p:nvPr/>
          </p:nvSpPr>
          <p:spPr>
            <a:xfrm>
              <a:off x="6733516" y="4477084"/>
              <a:ext cx="1467134"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0" name="椭圆 19"/>
            <p:cNvSpPr>
              <a:spLocks noChangeAspect="1"/>
            </p:cNvSpPr>
            <p:nvPr/>
          </p:nvSpPr>
          <p:spPr>
            <a:xfrm>
              <a:off x="2522922" y="1980929"/>
              <a:ext cx="909698" cy="909698"/>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标题</a:t>
              </a:r>
              <a:endParaRPr lang="zh-CN" altLang="en-US" sz="2400" dirty="0">
                <a:latin typeface="微软雅黑" panose="020B0503020204020204" pitchFamily="34" charset="-122"/>
                <a:ea typeface="微软雅黑" panose="020B0503020204020204" pitchFamily="34" charset="-122"/>
              </a:endParaRPr>
            </a:p>
          </p:txBody>
        </p:sp>
        <p:sp>
          <p:nvSpPr>
            <p:cNvPr id="21" name="椭圆 20"/>
            <p:cNvSpPr>
              <a:spLocks noChangeAspect="1"/>
            </p:cNvSpPr>
            <p:nvPr/>
          </p:nvSpPr>
          <p:spPr>
            <a:xfrm>
              <a:off x="4925835" y="1983151"/>
              <a:ext cx="909698" cy="909698"/>
            </a:xfrm>
            <a:prstGeom prst="ellipse">
              <a:avLst/>
            </a:prstGeom>
            <a:solidFill>
              <a:srgbClr val="C249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rgbClr val="FFFFFF"/>
                  </a:solidFill>
                  <a:latin typeface="微软雅黑" panose="020B0503020204020204" pitchFamily="34" charset="-122"/>
                  <a:ea typeface="微软雅黑" panose="020B0503020204020204" pitchFamily="34" charset="-122"/>
                </a:rPr>
                <a:t>标题</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22" name="椭圆 21"/>
            <p:cNvSpPr>
              <a:spLocks noChangeAspect="1"/>
            </p:cNvSpPr>
            <p:nvPr/>
          </p:nvSpPr>
          <p:spPr>
            <a:xfrm>
              <a:off x="7310534" y="1995626"/>
              <a:ext cx="909698" cy="909698"/>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rgbClr val="FFFFFF"/>
                  </a:solidFill>
                  <a:latin typeface="微软雅黑" panose="020B0503020204020204" pitchFamily="34" charset="-122"/>
                  <a:ea typeface="微软雅黑" panose="020B0503020204020204" pitchFamily="34" charset="-122"/>
                </a:rPr>
                <a:t>标题</a:t>
              </a:r>
              <a:endParaRPr lang="zh-CN" altLang="en-US" sz="2400"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6" name="组合 5"/>
          <p:cNvGrpSpPr/>
          <p:nvPr/>
        </p:nvGrpSpPr>
        <p:grpSpPr>
          <a:xfrm>
            <a:off x="736148" y="2569029"/>
            <a:ext cx="10710230" cy="2756682"/>
            <a:chOff x="1085850" y="2571866"/>
            <a:chExt cx="9923463" cy="2554178"/>
          </a:xfrm>
        </p:grpSpPr>
        <p:cxnSp>
          <p:nvCxnSpPr>
            <p:cNvPr id="7" name="Straight Connector 2"/>
            <p:cNvCxnSpPr/>
            <p:nvPr/>
          </p:nvCxnSpPr>
          <p:spPr>
            <a:xfrm flipV="1">
              <a:off x="1239838" y="3376728"/>
              <a:ext cx="9769475" cy="7938"/>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Oval 4"/>
            <p:cNvSpPr/>
            <p:nvPr/>
          </p:nvSpPr>
          <p:spPr>
            <a:xfrm>
              <a:off x="1239838" y="2757603"/>
              <a:ext cx="1239838" cy="1247775"/>
            </a:xfrm>
            <a:prstGeom prst="ellipse">
              <a:avLst/>
            </a:prstGeom>
            <a:solidFill>
              <a:schemeClr val="bg2">
                <a:lumMod val="2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Oval 5"/>
            <p:cNvSpPr/>
            <p:nvPr/>
          </p:nvSpPr>
          <p:spPr>
            <a:xfrm>
              <a:off x="2874963" y="2579803"/>
              <a:ext cx="1593850" cy="1603375"/>
            </a:xfrm>
            <a:prstGeom prst="ellipse">
              <a:avLst/>
            </a:prstGeom>
            <a:solidFill>
              <a:srgbClr val="C2494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4" name="Oval 6"/>
            <p:cNvSpPr/>
            <p:nvPr/>
          </p:nvSpPr>
          <p:spPr>
            <a:xfrm>
              <a:off x="4803775" y="2862378"/>
              <a:ext cx="1031875" cy="1038225"/>
            </a:xfrm>
            <a:prstGeom prst="ellipse">
              <a:avLst/>
            </a:prstGeom>
            <a:solidFill>
              <a:schemeClr val="bg2">
                <a:lumMod val="2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Oval 7"/>
            <p:cNvSpPr/>
            <p:nvPr/>
          </p:nvSpPr>
          <p:spPr>
            <a:xfrm>
              <a:off x="6256338" y="2721091"/>
              <a:ext cx="1314450" cy="1320800"/>
            </a:xfrm>
            <a:prstGeom prst="ellipse">
              <a:avLst/>
            </a:prstGeom>
            <a:solidFill>
              <a:srgbClr val="C2494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6" name="Oval 8"/>
            <p:cNvSpPr/>
            <p:nvPr/>
          </p:nvSpPr>
          <p:spPr>
            <a:xfrm>
              <a:off x="7991475" y="2862378"/>
              <a:ext cx="1031875" cy="1038225"/>
            </a:xfrm>
            <a:prstGeom prst="ellipse">
              <a:avLst/>
            </a:prstGeom>
            <a:solidFill>
              <a:schemeClr val="bg2">
                <a:lumMod val="2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Oval 9"/>
            <p:cNvSpPr/>
            <p:nvPr/>
          </p:nvSpPr>
          <p:spPr>
            <a:xfrm>
              <a:off x="9399588" y="2571866"/>
              <a:ext cx="1609725" cy="1619250"/>
            </a:xfrm>
            <a:prstGeom prst="ellipse">
              <a:avLst/>
            </a:prstGeom>
            <a:solidFill>
              <a:srgbClr val="C2494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8" name="Text Box 10"/>
            <p:cNvSpPr txBox="1"/>
            <p:nvPr/>
          </p:nvSpPr>
          <p:spPr>
            <a:xfrm>
              <a:off x="1260475" y="3183053"/>
              <a:ext cx="1219200" cy="322263"/>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40%</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19" name="Text Box 10"/>
            <p:cNvSpPr txBox="1"/>
            <p:nvPr/>
          </p:nvSpPr>
          <p:spPr>
            <a:xfrm>
              <a:off x="3084513" y="3125903"/>
              <a:ext cx="1219200" cy="41433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2400" dirty="0">
                  <a:solidFill>
                    <a:schemeClr val="bg1"/>
                  </a:solidFill>
                  <a:latin typeface="微软雅黑" panose="020B0503020204020204" pitchFamily="34" charset="-122"/>
                  <a:ea typeface="微软雅黑" panose="020B0503020204020204" pitchFamily="34" charset="-122"/>
                </a:rPr>
                <a:t>70%</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20" name="Text Box 10"/>
            <p:cNvSpPr txBox="1"/>
            <p:nvPr/>
          </p:nvSpPr>
          <p:spPr>
            <a:xfrm>
              <a:off x="4703763" y="3183053"/>
              <a:ext cx="1219200" cy="322263"/>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35%</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21" name="Text Box 10"/>
            <p:cNvSpPr txBox="1"/>
            <p:nvPr/>
          </p:nvSpPr>
          <p:spPr>
            <a:xfrm>
              <a:off x="6303963" y="3125903"/>
              <a:ext cx="1219200" cy="41433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2400" dirty="0">
                  <a:solidFill>
                    <a:schemeClr val="bg1"/>
                  </a:solidFill>
                  <a:latin typeface="微软雅黑" panose="020B0503020204020204" pitchFamily="34" charset="-122"/>
                  <a:ea typeface="微软雅黑" panose="020B0503020204020204" pitchFamily="34" charset="-122"/>
                </a:rPr>
                <a:t>48%</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22" name="Text Box 10"/>
            <p:cNvSpPr txBox="1"/>
            <p:nvPr/>
          </p:nvSpPr>
          <p:spPr>
            <a:xfrm>
              <a:off x="7915275" y="3183053"/>
              <a:ext cx="1219200" cy="322263"/>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38%</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23" name="Text Box 10"/>
            <p:cNvSpPr txBox="1"/>
            <p:nvPr/>
          </p:nvSpPr>
          <p:spPr>
            <a:xfrm>
              <a:off x="9594850" y="3125903"/>
              <a:ext cx="1219200" cy="41433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2400" dirty="0">
                  <a:solidFill>
                    <a:schemeClr val="bg1"/>
                  </a:solidFill>
                  <a:latin typeface="微软雅黑" panose="020B0503020204020204" pitchFamily="34" charset="-122"/>
                  <a:ea typeface="微软雅黑" panose="020B0503020204020204" pitchFamily="34" charset="-122"/>
                </a:rPr>
                <a:t>75%</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24" name="Text Box 10"/>
            <p:cNvSpPr txBox="1">
              <a:spLocks noChangeArrowheads="1"/>
            </p:cNvSpPr>
            <p:nvPr/>
          </p:nvSpPr>
          <p:spPr bwMode="auto">
            <a:xfrm>
              <a:off x="1085850" y="4218103"/>
              <a:ext cx="1547813" cy="90794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添加标题</a:t>
              </a:r>
              <a:endParaRPr lang="en-US" altLang="x-none" sz="1600" b="1" dirty="0">
                <a:solidFill>
                  <a:schemeClr val="bg1">
                    <a:lumMod val="50000"/>
                  </a:schemeClr>
                </a:solidFill>
                <a:latin typeface="Open Sans" panose="020B0606030504020204"/>
                <a:ea typeface="Open Sans" panose="020B0606030504020204"/>
              </a:endParaRPr>
            </a:p>
            <a:p>
              <a:pPr lvl="0" algn="ctr" defTabSz="1087755" eaLnBrk="1" hangingPunct="1"/>
              <a:r>
                <a:rPr lang="zh-CN" altLang="en-US" sz="12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设计团队</a:t>
              </a:r>
              <a:r>
                <a:rPr lang="en-US" altLang="zh-CN" sz="1000" dirty="0">
                  <a:solidFill>
                    <a:schemeClr val="bg1">
                      <a:lumMod val="50000"/>
                    </a:schemeClr>
                  </a:solidFill>
                  <a:latin typeface="Open Sans" panose="020B0606030504020204"/>
                  <a:ea typeface="Open Sans" panose="020B0606030504020204"/>
                </a:rPr>
                <a:t>.</a:t>
              </a:r>
              <a:endParaRPr lang="en-US" altLang="zh-CN" sz="1000" dirty="0">
                <a:solidFill>
                  <a:schemeClr val="bg1">
                    <a:lumMod val="50000"/>
                  </a:schemeClr>
                </a:solidFill>
                <a:latin typeface="Open Sans" panose="020B0606030504020204"/>
                <a:ea typeface="Open Sans" panose="020B0606030504020204"/>
              </a:endParaRPr>
            </a:p>
          </p:txBody>
        </p:sp>
        <p:sp>
          <p:nvSpPr>
            <p:cNvPr id="25" name="Text Box 10"/>
            <p:cNvSpPr txBox="1">
              <a:spLocks noChangeArrowheads="1"/>
            </p:cNvSpPr>
            <p:nvPr/>
          </p:nvSpPr>
          <p:spPr bwMode="auto">
            <a:xfrm>
              <a:off x="2898775" y="4218103"/>
              <a:ext cx="1546225" cy="90794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添加标题</a:t>
              </a:r>
              <a:endParaRPr lang="en-US" altLang="x-none" sz="1600" b="1" dirty="0">
                <a:solidFill>
                  <a:schemeClr val="bg1">
                    <a:lumMod val="50000"/>
                  </a:schemeClr>
                </a:solidFill>
                <a:latin typeface="Open Sans" panose="020B0606030504020204"/>
                <a:ea typeface="Open Sans" panose="020B0606030504020204"/>
              </a:endParaRPr>
            </a:p>
            <a:p>
              <a:pPr lvl="0" algn="ctr" defTabSz="1087755" eaLnBrk="1" hangingPunct="1"/>
              <a:r>
                <a:rPr lang="zh-CN" altLang="en-US" sz="12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设计团队</a:t>
              </a:r>
              <a:r>
                <a:rPr lang="en-US" altLang="zh-CN" sz="1000" dirty="0">
                  <a:solidFill>
                    <a:schemeClr val="bg1">
                      <a:lumMod val="50000"/>
                    </a:schemeClr>
                  </a:solidFill>
                  <a:latin typeface="Open Sans" panose="020B0606030504020204"/>
                  <a:ea typeface="Open Sans" panose="020B0606030504020204"/>
                </a:rPr>
                <a:t>.</a:t>
              </a:r>
              <a:endParaRPr lang="en-US" altLang="zh-CN" sz="1000" dirty="0">
                <a:solidFill>
                  <a:schemeClr val="bg1">
                    <a:lumMod val="50000"/>
                  </a:schemeClr>
                </a:solidFill>
                <a:latin typeface="Open Sans" panose="020B0606030504020204"/>
                <a:ea typeface="Open Sans" panose="020B0606030504020204"/>
              </a:endParaRPr>
            </a:p>
          </p:txBody>
        </p:sp>
        <p:sp>
          <p:nvSpPr>
            <p:cNvPr id="26" name="Text Box 10"/>
            <p:cNvSpPr txBox="1">
              <a:spLocks noChangeArrowheads="1"/>
            </p:cNvSpPr>
            <p:nvPr/>
          </p:nvSpPr>
          <p:spPr bwMode="auto">
            <a:xfrm>
              <a:off x="4548188" y="4218103"/>
              <a:ext cx="1546225" cy="90794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添加标题</a:t>
              </a:r>
              <a:endParaRPr lang="en-US" altLang="x-none" sz="1600" b="1" dirty="0">
                <a:solidFill>
                  <a:schemeClr val="bg1">
                    <a:lumMod val="50000"/>
                  </a:schemeClr>
                </a:solidFill>
                <a:latin typeface="Open Sans" panose="020B0606030504020204"/>
                <a:ea typeface="Open Sans" panose="020B0606030504020204"/>
              </a:endParaRPr>
            </a:p>
            <a:p>
              <a:pPr lvl="0" algn="ctr" defTabSz="1087755" eaLnBrk="1" hangingPunct="1"/>
              <a:r>
                <a:rPr lang="zh-CN" altLang="en-US" sz="12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设计团队</a:t>
              </a:r>
              <a:r>
                <a:rPr lang="en-US" altLang="zh-CN" sz="1000" dirty="0">
                  <a:solidFill>
                    <a:schemeClr val="bg1">
                      <a:lumMod val="50000"/>
                    </a:schemeClr>
                  </a:solidFill>
                  <a:latin typeface="Open Sans" panose="020B0606030504020204"/>
                  <a:ea typeface="Open Sans" panose="020B0606030504020204"/>
                </a:rPr>
                <a:t>.</a:t>
              </a:r>
              <a:endParaRPr lang="en-US" altLang="zh-CN" sz="1000" dirty="0">
                <a:solidFill>
                  <a:schemeClr val="bg1">
                    <a:lumMod val="50000"/>
                  </a:schemeClr>
                </a:solidFill>
                <a:latin typeface="Open Sans" panose="020B0606030504020204"/>
                <a:ea typeface="Open Sans" panose="020B0606030504020204"/>
              </a:endParaRPr>
            </a:p>
          </p:txBody>
        </p:sp>
        <p:sp>
          <p:nvSpPr>
            <p:cNvPr id="27" name="Text Box 10"/>
            <p:cNvSpPr txBox="1">
              <a:spLocks noChangeArrowheads="1"/>
            </p:cNvSpPr>
            <p:nvPr/>
          </p:nvSpPr>
          <p:spPr bwMode="auto">
            <a:xfrm>
              <a:off x="6140450" y="4218103"/>
              <a:ext cx="1546225" cy="90794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添加标题</a:t>
              </a:r>
              <a:endParaRPr lang="en-US" altLang="x-none" sz="1600" b="1" dirty="0">
                <a:solidFill>
                  <a:schemeClr val="bg1">
                    <a:lumMod val="50000"/>
                  </a:schemeClr>
                </a:solidFill>
                <a:latin typeface="Open Sans" panose="020B0606030504020204"/>
                <a:ea typeface="Open Sans" panose="020B0606030504020204"/>
              </a:endParaRPr>
            </a:p>
            <a:p>
              <a:pPr lvl="0" algn="ctr" defTabSz="1087755" eaLnBrk="1" hangingPunct="1"/>
              <a:r>
                <a:rPr lang="zh-CN" altLang="en-US" sz="12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设计团队</a:t>
              </a:r>
              <a:r>
                <a:rPr lang="en-US" altLang="zh-CN" sz="1000" dirty="0">
                  <a:solidFill>
                    <a:schemeClr val="bg1">
                      <a:lumMod val="50000"/>
                    </a:schemeClr>
                  </a:solidFill>
                  <a:latin typeface="Open Sans" panose="020B0606030504020204"/>
                  <a:ea typeface="Open Sans" panose="020B0606030504020204"/>
                </a:rPr>
                <a:t>.</a:t>
              </a:r>
              <a:endParaRPr lang="en-US" altLang="zh-CN" sz="1000" dirty="0">
                <a:solidFill>
                  <a:schemeClr val="bg1">
                    <a:lumMod val="50000"/>
                  </a:schemeClr>
                </a:solidFill>
                <a:latin typeface="Open Sans" panose="020B0606030504020204"/>
                <a:ea typeface="Open Sans" panose="020B0606030504020204"/>
              </a:endParaRPr>
            </a:p>
          </p:txBody>
        </p:sp>
        <p:sp>
          <p:nvSpPr>
            <p:cNvPr id="28" name="Text Box 10"/>
            <p:cNvSpPr txBox="1">
              <a:spLocks noChangeArrowheads="1"/>
            </p:cNvSpPr>
            <p:nvPr/>
          </p:nvSpPr>
          <p:spPr bwMode="auto">
            <a:xfrm>
              <a:off x="7751763" y="4218103"/>
              <a:ext cx="1546225" cy="90794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添加标题</a:t>
              </a:r>
              <a:endParaRPr lang="en-US" altLang="x-none" sz="1600" b="1" dirty="0">
                <a:solidFill>
                  <a:schemeClr val="bg1">
                    <a:lumMod val="50000"/>
                  </a:schemeClr>
                </a:solidFill>
                <a:latin typeface="Open Sans" panose="020B0606030504020204"/>
                <a:ea typeface="Open Sans" panose="020B0606030504020204"/>
              </a:endParaRPr>
            </a:p>
            <a:p>
              <a:pPr lvl="0" algn="ctr" defTabSz="1087755" eaLnBrk="1" hangingPunct="1"/>
              <a:r>
                <a:rPr lang="zh-CN" altLang="en-US" sz="12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设计团队</a:t>
              </a:r>
              <a:r>
                <a:rPr lang="en-US" altLang="zh-CN" sz="1000" dirty="0">
                  <a:solidFill>
                    <a:schemeClr val="bg1">
                      <a:lumMod val="50000"/>
                    </a:schemeClr>
                  </a:solidFill>
                  <a:latin typeface="Open Sans" panose="020B0606030504020204"/>
                  <a:ea typeface="Open Sans" panose="020B0606030504020204"/>
                </a:rPr>
                <a:t>.</a:t>
              </a:r>
              <a:endParaRPr lang="en-US" altLang="zh-CN" sz="1000" dirty="0">
                <a:solidFill>
                  <a:schemeClr val="bg1">
                    <a:lumMod val="50000"/>
                  </a:schemeClr>
                </a:solidFill>
                <a:latin typeface="Open Sans" panose="020B0606030504020204"/>
                <a:ea typeface="Open Sans" panose="020B0606030504020204"/>
              </a:endParaRPr>
            </a:p>
          </p:txBody>
        </p:sp>
        <p:sp>
          <p:nvSpPr>
            <p:cNvPr id="29" name="Text Box 10"/>
            <p:cNvSpPr txBox="1">
              <a:spLocks noChangeArrowheads="1"/>
            </p:cNvSpPr>
            <p:nvPr/>
          </p:nvSpPr>
          <p:spPr bwMode="auto">
            <a:xfrm>
              <a:off x="9431338" y="4218103"/>
              <a:ext cx="1546225" cy="90794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添加标题</a:t>
              </a:r>
              <a:endParaRPr lang="en-US" altLang="x-none" sz="1600" b="1" dirty="0">
                <a:solidFill>
                  <a:schemeClr val="bg1">
                    <a:lumMod val="50000"/>
                  </a:schemeClr>
                </a:solidFill>
                <a:latin typeface="Open Sans" panose="020B0606030504020204"/>
                <a:ea typeface="Open Sans" panose="020B0606030504020204"/>
              </a:endParaRPr>
            </a:p>
            <a:p>
              <a:pPr lvl="0" algn="ctr" defTabSz="1087755" eaLnBrk="1" hangingPunct="1"/>
              <a:r>
                <a:rPr lang="zh-CN" altLang="en-US" sz="1200" dirty="0">
                  <a:solidFill>
                    <a:schemeClr val="bg1">
                      <a:lumMod val="50000"/>
                    </a:schemeClr>
                  </a:solidFill>
                  <a:latin typeface="微软雅黑" panose="020B0503020204020204" pitchFamily="34" charset="-122"/>
                  <a:ea typeface="微软雅黑" panose="020B0503020204020204" pitchFamily="34" charset="-122"/>
                </a:rPr>
                <a:t>我们拥有全国领先的</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设计团队</a:t>
              </a:r>
              <a:r>
                <a:rPr lang="en-US" altLang="zh-CN" sz="1000" dirty="0">
                  <a:solidFill>
                    <a:schemeClr val="bg1">
                      <a:lumMod val="50000"/>
                    </a:schemeClr>
                  </a:solidFill>
                  <a:latin typeface="Open Sans" panose="020B0606030504020204"/>
                  <a:ea typeface="Open Sans" panose="020B0606030504020204"/>
                </a:rPr>
                <a:t>.</a:t>
              </a:r>
              <a:endParaRPr lang="en-US" altLang="zh-CN" sz="1000" dirty="0">
                <a:solidFill>
                  <a:schemeClr val="bg1">
                    <a:lumMod val="50000"/>
                  </a:schemeClr>
                </a:solidFill>
                <a:latin typeface="Open Sans" panose="020B0606030504020204"/>
                <a:ea typeface="Open Sans" panose="020B0606030504020204"/>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文本框 29"/>
          <p:cNvSpPr txBox="1"/>
          <p:nvPr/>
        </p:nvSpPr>
        <p:spPr>
          <a:xfrm>
            <a:off x="6843807" y="1947704"/>
            <a:ext cx="4700063" cy="584775"/>
          </a:xfrm>
          <a:prstGeom prst="rect">
            <a:avLst/>
          </a:prstGeom>
          <a:noFill/>
        </p:spPr>
        <p:txBody>
          <a:bodyPr wrap="square" rtlCol="0">
            <a:spAutoFit/>
          </a:bodyPr>
          <a:lstStyle/>
          <a:p>
            <a:r>
              <a:rPr lang="zh-CN" altLang="en-US" sz="3200" b="1" dirty="0">
                <a:solidFill>
                  <a:schemeClr val="bg2">
                    <a:lumMod val="25000"/>
                  </a:schemeClr>
                </a:solidFill>
                <a:latin typeface="微软雅黑" panose="020B0503020204020204" pitchFamily="34" charset="-122"/>
                <a:ea typeface="微软雅黑" panose="020B0503020204020204" pitchFamily="34" charset="-122"/>
              </a:rPr>
              <a:t>加入你的标题描述</a:t>
            </a:r>
            <a:endParaRPr lang="en-US" altLang="zh-CN" sz="32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 name="文本框 30"/>
          <p:cNvSpPr txBox="1"/>
          <p:nvPr/>
        </p:nvSpPr>
        <p:spPr>
          <a:xfrm>
            <a:off x="6843807" y="2594035"/>
            <a:ext cx="4545324" cy="2970044"/>
          </a:xfrm>
          <a:prstGeom prst="rect">
            <a:avLst/>
          </a:prstGeom>
          <a:noFill/>
          <a:effectLst/>
        </p:spPr>
        <p:txBody>
          <a:bodyPr wrap="square" rtlCol="0">
            <a:spAutoFit/>
          </a:bodyPr>
          <a:lstStyle/>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点击此处更换文本点击此处更换文本</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nvGrpSpPr>
          <p:cNvPr id="9" name="组合 8"/>
          <p:cNvGrpSpPr/>
          <p:nvPr/>
        </p:nvGrpSpPr>
        <p:grpSpPr>
          <a:xfrm>
            <a:off x="1056593" y="2532479"/>
            <a:ext cx="5352784" cy="2725228"/>
            <a:chOff x="5752000" y="2411278"/>
            <a:chExt cx="4640992" cy="2362838"/>
          </a:xfrm>
        </p:grpSpPr>
        <p:sp>
          <p:nvSpPr>
            <p:cNvPr id="10" name="Rectangle 667"/>
            <p:cNvSpPr/>
            <p:nvPr/>
          </p:nvSpPr>
          <p:spPr>
            <a:xfrm>
              <a:off x="6346261" y="2431347"/>
              <a:ext cx="4046731" cy="3278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4" name="Rectangle 668"/>
            <p:cNvSpPr/>
            <p:nvPr/>
          </p:nvSpPr>
          <p:spPr>
            <a:xfrm>
              <a:off x="6346261" y="2431347"/>
              <a:ext cx="2023365" cy="3278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txBox="1"/>
            <p:nvPr/>
          </p:nvSpPr>
          <p:spPr>
            <a:xfrm>
              <a:off x="6328064" y="2450188"/>
              <a:ext cx="575193" cy="277248"/>
            </a:xfrm>
            <a:prstGeom prst="rect">
              <a:avLst/>
            </a:prstGeom>
            <a:noFill/>
          </p:spPr>
          <p:txBody>
            <a:bodyPr vert="horz" lIns="121920" tIns="60960" rIns="121920" bIns="60960" rtlCol="0" anchor="ctr">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prstClr val="white"/>
                  </a:solidFill>
                  <a:latin typeface="Century Gothic" panose="020B0502020202020204" pitchFamily="34" charset="0"/>
                </a:rPr>
                <a:t>50%</a:t>
              </a:r>
              <a:endParaRPr lang="en-US" sz="1600" b="1" dirty="0">
                <a:solidFill>
                  <a:prstClr val="white"/>
                </a:solidFill>
                <a:latin typeface="Century Gothic" panose="020B0502020202020204" pitchFamily="34" charset="0"/>
              </a:endParaRPr>
            </a:p>
          </p:txBody>
        </p:sp>
        <p:sp>
          <p:nvSpPr>
            <p:cNvPr id="16" name="Freeform 670"/>
            <p:cNvSpPr>
              <a:spLocks noEditPoints="1"/>
            </p:cNvSpPr>
            <p:nvPr/>
          </p:nvSpPr>
          <p:spPr bwMode="auto">
            <a:xfrm>
              <a:off x="5752000" y="2411278"/>
              <a:ext cx="365328" cy="36532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37 w 384"/>
                <a:gd name="T11" fmla="*/ 133 h 384"/>
                <a:gd name="T12" fmla="*/ 208 w 384"/>
                <a:gd name="T13" fmla="*/ 133 h 384"/>
                <a:gd name="T14" fmla="*/ 201 w 384"/>
                <a:gd name="T15" fmla="*/ 143 h 384"/>
                <a:gd name="T16" fmla="*/ 201 w 384"/>
                <a:gd name="T17" fmla="*/ 164 h 384"/>
                <a:gd name="T18" fmla="*/ 237 w 384"/>
                <a:gd name="T19" fmla="*/ 164 h 384"/>
                <a:gd name="T20" fmla="*/ 237 w 384"/>
                <a:gd name="T21" fmla="*/ 194 h 384"/>
                <a:gd name="T22" fmla="*/ 201 w 384"/>
                <a:gd name="T23" fmla="*/ 194 h 384"/>
                <a:gd name="T24" fmla="*/ 201 w 384"/>
                <a:gd name="T25" fmla="*/ 283 h 384"/>
                <a:gd name="T26" fmla="*/ 167 w 384"/>
                <a:gd name="T27" fmla="*/ 283 h 384"/>
                <a:gd name="T28" fmla="*/ 167 w 384"/>
                <a:gd name="T29" fmla="*/ 194 h 384"/>
                <a:gd name="T30" fmla="*/ 136 w 384"/>
                <a:gd name="T31" fmla="*/ 194 h 384"/>
                <a:gd name="T32" fmla="*/ 136 w 384"/>
                <a:gd name="T33" fmla="*/ 164 h 384"/>
                <a:gd name="T34" fmla="*/ 167 w 384"/>
                <a:gd name="T35" fmla="*/ 164 h 384"/>
                <a:gd name="T36" fmla="*/ 167 w 384"/>
                <a:gd name="T37" fmla="*/ 146 h 384"/>
                <a:gd name="T38" fmla="*/ 208 w 384"/>
                <a:gd name="T39" fmla="*/ 101 h 384"/>
                <a:gd name="T40" fmla="*/ 237 w 384"/>
                <a:gd name="T41" fmla="*/ 101 h 384"/>
                <a:gd name="T42" fmla="*/ 237 w 384"/>
                <a:gd name="T43" fmla="*/ 13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37" y="133"/>
                  </a:moveTo>
                  <a:cubicBezTo>
                    <a:pt x="208" y="133"/>
                    <a:pt x="208" y="133"/>
                    <a:pt x="208" y="133"/>
                  </a:cubicBezTo>
                  <a:cubicBezTo>
                    <a:pt x="205" y="133"/>
                    <a:pt x="201" y="137"/>
                    <a:pt x="201" y="143"/>
                  </a:cubicBezTo>
                  <a:cubicBezTo>
                    <a:pt x="201" y="164"/>
                    <a:pt x="201" y="164"/>
                    <a:pt x="201" y="164"/>
                  </a:cubicBezTo>
                  <a:cubicBezTo>
                    <a:pt x="237" y="164"/>
                    <a:pt x="237" y="164"/>
                    <a:pt x="237" y="164"/>
                  </a:cubicBezTo>
                  <a:cubicBezTo>
                    <a:pt x="237" y="194"/>
                    <a:pt x="237" y="194"/>
                    <a:pt x="237" y="194"/>
                  </a:cubicBezTo>
                  <a:cubicBezTo>
                    <a:pt x="201" y="194"/>
                    <a:pt x="201" y="194"/>
                    <a:pt x="201" y="194"/>
                  </a:cubicBezTo>
                  <a:cubicBezTo>
                    <a:pt x="201" y="283"/>
                    <a:pt x="201" y="283"/>
                    <a:pt x="201" y="283"/>
                  </a:cubicBezTo>
                  <a:cubicBezTo>
                    <a:pt x="167" y="283"/>
                    <a:pt x="167" y="283"/>
                    <a:pt x="167" y="283"/>
                  </a:cubicBezTo>
                  <a:cubicBezTo>
                    <a:pt x="167" y="194"/>
                    <a:pt x="167" y="194"/>
                    <a:pt x="167" y="194"/>
                  </a:cubicBezTo>
                  <a:cubicBezTo>
                    <a:pt x="136" y="194"/>
                    <a:pt x="136" y="194"/>
                    <a:pt x="136" y="194"/>
                  </a:cubicBezTo>
                  <a:cubicBezTo>
                    <a:pt x="136" y="164"/>
                    <a:pt x="136" y="164"/>
                    <a:pt x="136" y="164"/>
                  </a:cubicBezTo>
                  <a:cubicBezTo>
                    <a:pt x="167" y="164"/>
                    <a:pt x="167" y="164"/>
                    <a:pt x="167" y="164"/>
                  </a:cubicBezTo>
                  <a:cubicBezTo>
                    <a:pt x="167" y="146"/>
                    <a:pt x="167" y="146"/>
                    <a:pt x="167" y="146"/>
                  </a:cubicBezTo>
                  <a:cubicBezTo>
                    <a:pt x="167" y="121"/>
                    <a:pt x="184" y="101"/>
                    <a:pt x="208" y="101"/>
                  </a:cubicBezTo>
                  <a:cubicBezTo>
                    <a:pt x="237" y="101"/>
                    <a:pt x="237" y="101"/>
                    <a:pt x="237" y="101"/>
                  </a:cubicBezTo>
                  <a:lnTo>
                    <a:pt x="237" y="133"/>
                  </a:lnTo>
                  <a:close/>
                </a:path>
              </a:pathLst>
            </a:custGeom>
            <a:solidFill>
              <a:schemeClr val="bg2">
                <a:lumMod val="25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17" name="Rectangle 672"/>
            <p:cNvSpPr/>
            <p:nvPr/>
          </p:nvSpPr>
          <p:spPr>
            <a:xfrm>
              <a:off x="6346261" y="4427511"/>
              <a:ext cx="4046731" cy="3278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8" name="Rectangle 673"/>
            <p:cNvSpPr/>
            <p:nvPr/>
          </p:nvSpPr>
          <p:spPr>
            <a:xfrm>
              <a:off x="6346262" y="4427511"/>
              <a:ext cx="1285078" cy="3278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p:cNvSpPr txBox="1"/>
            <p:nvPr/>
          </p:nvSpPr>
          <p:spPr>
            <a:xfrm>
              <a:off x="6328064" y="4447698"/>
              <a:ext cx="575193" cy="277248"/>
            </a:xfrm>
            <a:prstGeom prst="rect">
              <a:avLst/>
            </a:prstGeom>
            <a:noFill/>
          </p:spPr>
          <p:txBody>
            <a:bodyPr vert="horz" lIns="121920" tIns="60960" rIns="121920" bIns="60960" rtlCol="0" anchor="ctr">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prstClr val="white"/>
                  </a:solidFill>
                  <a:latin typeface="Century Gothic" panose="020B0502020202020204" pitchFamily="34" charset="0"/>
                </a:rPr>
                <a:t>43%</a:t>
              </a:r>
              <a:endParaRPr lang="en-US" sz="1600" b="1" dirty="0">
                <a:solidFill>
                  <a:prstClr val="white"/>
                </a:solidFill>
                <a:latin typeface="Century Gothic" panose="020B0502020202020204" pitchFamily="34" charset="0"/>
              </a:endParaRPr>
            </a:p>
          </p:txBody>
        </p:sp>
        <p:sp>
          <p:nvSpPr>
            <p:cNvPr id="20" name="Freeform 11"/>
            <p:cNvSpPr>
              <a:spLocks noEditPoints="1"/>
            </p:cNvSpPr>
            <p:nvPr/>
          </p:nvSpPr>
          <p:spPr bwMode="auto">
            <a:xfrm>
              <a:off x="5752000" y="4408788"/>
              <a:ext cx="365328" cy="36532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70 w 384"/>
                <a:gd name="T11" fmla="*/ 157 h 384"/>
                <a:gd name="T12" fmla="*/ 270 w 384"/>
                <a:gd name="T13" fmla="*/ 162 h 384"/>
                <a:gd name="T14" fmla="*/ 162 w 384"/>
                <a:gd name="T15" fmla="*/ 270 h 384"/>
                <a:gd name="T16" fmla="*/ 104 w 384"/>
                <a:gd name="T17" fmla="*/ 253 h 384"/>
                <a:gd name="T18" fmla="*/ 113 w 384"/>
                <a:gd name="T19" fmla="*/ 253 h 384"/>
                <a:gd name="T20" fmla="*/ 160 w 384"/>
                <a:gd name="T21" fmla="*/ 237 h 384"/>
                <a:gd name="T22" fmla="*/ 125 w 384"/>
                <a:gd name="T23" fmla="*/ 211 h 384"/>
                <a:gd name="T24" fmla="*/ 132 w 384"/>
                <a:gd name="T25" fmla="*/ 211 h 384"/>
                <a:gd name="T26" fmla="*/ 142 w 384"/>
                <a:gd name="T27" fmla="*/ 210 h 384"/>
                <a:gd name="T28" fmla="*/ 112 w 384"/>
                <a:gd name="T29" fmla="*/ 173 h 384"/>
                <a:gd name="T30" fmla="*/ 112 w 384"/>
                <a:gd name="T31" fmla="*/ 173 h 384"/>
                <a:gd name="T32" fmla="*/ 129 w 384"/>
                <a:gd name="T33" fmla="*/ 177 h 384"/>
                <a:gd name="T34" fmla="*/ 112 w 384"/>
                <a:gd name="T35" fmla="*/ 146 h 384"/>
                <a:gd name="T36" fmla="*/ 117 w 384"/>
                <a:gd name="T37" fmla="*/ 127 h 384"/>
                <a:gd name="T38" fmla="*/ 195 w 384"/>
                <a:gd name="T39" fmla="*/ 166 h 384"/>
                <a:gd name="T40" fmla="*/ 194 w 384"/>
                <a:gd name="T41" fmla="*/ 158 h 384"/>
                <a:gd name="T42" fmla="*/ 232 w 384"/>
                <a:gd name="T43" fmla="*/ 120 h 384"/>
                <a:gd name="T44" fmla="*/ 260 w 384"/>
                <a:gd name="T45" fmla="*/ 132 h 384"/>
                <a:gd name="T46" fmla="*/ 284 w 384"/>
                <a:gd name="T47" fmla="*/ 123 h 384"/>
                <a:gd name="T48" fmla="*/ 267 w 384"/>
                <a:gd name="T49" fmla="*/ 144 h 384"/>
                <a:gd name="T50" fmla="*/ 289 w 384"/>
                <a:gd name="T51" fmla="*/ 138 h 384"/>
                <a:gd name="T52" fmla="*/ 270 w 384"/>
                <a:gd name="T53" fmla="*/ 1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70" y="157"/>
                  </a:moveTo>
                  <a:cubicBezTo>
                    <a:pt x="270" y="159"/>
                    <a:pt x="270" y="160"/>
                    <a:pt x="270" y="162"/>
                  </a:cubicBezTo>
                  <a:cubicBezTo>
                    <a:pt x="270" y="212"/>
                    <a:pt x="232" y="270"/>
                    <a:pt x="162" y="270"/>
                  </a:cubicBezTo>
                  <a:cubicBezTo>
                    <a:pt x="141" y="270"/>
                    <a:pt x="121" y="263"/>
                    <a:pt x="104" y="253"/>
                  </a:cubicBezTo>
                  <a:cubicBezTo>
                    <a:pt x="107" y="253"/>
                    <a:pt x="110" y="253"/>
                    <a:pt x="113" y="253"/>
                  </a:cubicBezTo>
                  <a:cubicBezTo>
                    <a:pt x="131" y="253"/>
                    <a:pt x="147" y="247"/>
                    <a:pt x="160" y="237"/>
                  </a:cubicBezTo>
                  <a:cubicBezTo>
                    <a:pt x="144" y="237"/>
                    <a:pt x="130" y="226"/>
                    <a:pt x="125" y="211"/>
                  </a:cubicBezTo>
                  <a:cubicBezTo>
                    <a:pt x="127" y="211"/>
                    <a:pt x="130" y="211"/>
                    <a:pt x="132" y="211"/>
                  </a:cubicBezTo>
                  <a:cubicBezTo>
                    <a:pt x="136" y="211"/>
                    <a:pt x="139" y="211"/>
                    <a:pt x="142" y="210"/>
                  </a:cubicBezTo>
                  <a:cubicBezTo>
                    <a:pt x="125" y="207"/>
                    <a:pt x="112" y="191"/>
                    <a:pt x="112" y="173"/>
                  </a:cubicBezTo>
                  <a:cubicBezTo>
                    <a:pt x="112" y="173"/>
                    <a:pt x="112" y="173"/>
                    <a:pt x="112" y="173"/>
                  </a:cubicBezTo>
                  <a:cubicBezTo>
                    <a:pt x="117" y="175"/>
                    <a:pt x="123" y="177"/>
                    <a:pt x="129" y="177"/>
                  </a:cubicBezTo>
                  <a:cubicBezTo>
                    <a:pt x="119" y="171"/>
                    <a:pt x="112" y="159"/>
                    <a:pt x="112" y="146"/>
                  </a:cubicBezTo>
                  <a:cubicBezTo>
                    <a:pt x="112" y="139"/>
                    <a:pt x="114" y="132"/>
                    <a:pt x="117" y="127"/>
                  </a:cubicBezTo>
                  <a:cubicBezTo>
                    <a:pt x="136" y="150"/>
                    <a:pt x="164" y="165"/>
                    <a:pt x="195" y="166"/>
                  </a:cubicBezTo>
                  <a:cubicBezTo>
                    <a:pt x="194" y="164"/>
                    <a:pt x="194" y="161"/>
                    <a:pt x="194" y="158"/>
                  </a:cubicBezTo>
                  <a:cubicBezTo>
                    <a:pt x="194" y="137"/>
                    <a:pt x="211" y="120"/>
                    <a:pt x="232" y="120"/>
                  </a:cubicBezTo>
                  <a:cubicBezTo>
                    <a:pt x="243" y="120"/>
                    <a:pt x="253" y="124"/>
                    <a:pt x="260" y="132"/>
                  </a:cubicBezTo>
                  <a:cubicBezTo>
                    <a:pt x="268" y="130"/>
                    <a:pt x="276" y="127"/>
                    <a:pt x="284" y="123"/>
                  </a:cubicBezTo>
                  <a:cubicBezTo>
                    <a:pt x="281" y="131"/>
                    <a:pt x="275" y="139"/>
                    <a:pt x="267" y="144"/>
                  </a:cubicBezTo>
                  <a:cubicBezTo>
                    <a:pt x="275" y="143"/>
                    <a:pt x="282" y="141"/>
                    <a:pt x="289" y="138"/>
                  </a:cubicBezTo>
                  <a:cubicBezTo>
                    <a:pt x="284" y="145"/>
                    <a:pt x="277" y="152"/>
                    <a:pt x="270" y="157"/>
                  </a:cubicBezTo>
                  <a:close/>
                </a:path>
              </a:pathLst>
            </a:custGeom>
            <a:solidFill>
              <a:schemeClr val="bg2">
                <a:lumMod val="25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1" name="Rectangle 677"/>
            <p:cNvSpPr/>
            <p:nvPr/>
          </p:nvSpPr>
          <p:spPr>
            <a:xfrm>
              <a:off x="6346261" y="3931290"/>
              <a:ext cx="4046731" cy="3278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22" name="Rectangle 678"/>
            <p:cNvSpPr/>
            <p:nvPr/>
          </p:nvSpPr>
          <p:spPr>
            <a:xfrm>
              <a:off x="6346262" y="3931290"/>
              <a:ext cx="2988194" cy="327884"/>
            </a:xfrm>
            <a:prstGeom prst="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p:cNvSpPr txBox="1"/>
            <p:nvPr/>
          </p:nvSpPr>
          <p:spPr>
            <a:xfrm>
              <a:off x="6328064" y="3950131"/>
              <a:ext cx="575193" cy="277248"/>
            </a:xfrm>
            <a:prstGeom prst="rect">
              <a:avLst/>
            </a:prstGeom>
            <a:noFill/>
          </p:spPr>
          <p:txBody>
            <a:bodyPr vert="horz" lIns="121920" tIns="60960" rIns="121920" bIns="60960" rtlCol="0" anchor="ctr">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prstClr val="white"/>
                  </a:solidFill>
                  <a:latin typeface="Century Gothic" panose="020B0502020202020204" pitchFamily="34" charset="0"/>
                </a:rPr>
                <a:t>75%</a:t>
              </a:r>
              <a:endParaRPr lang="en-US" sz="1600" b="1" dirty="0">
                <a:solidFill>
                  <a:prstClr val="white"/>
                </a:solidFill>
                <a:latin typeface="Century Gothic" panose="020B0502020202020204" pitchFamily="34" charset="0"/>
              </a:endParaRPr>
            </a:p>
          </p:txBody>
        </p:sp>
        <p:sp>
          <p:nvSpPr>
            <p:cNvPr id="24" name="Freeform 680"/>
            <p:cNvSpPr>
              <a:spLocks noEditPoints="1"/>
            </p:cNvSpPr>
            <p:nvPr/>
          </p:nvSpPr>
          <p:spPr bwMode="auto">
            <a:xfrm>
              <a:off x="5752000" y="3912567"/>
              <a:ext cx="365328" cy="365328"/>
            </a:xfrm>
            <a:custGeom>
              <a:avLst/>
              <a:gdLst>
                <a:gd name="T0" fmla="*/ 174 w 384"/>
                <a:gd name="T1" fmla="*/ 138 h 384"/>
                <a:gd name="T2" fmla="*/ 149 w 384"/>
                <a:gd name="T3" fmla="*/ 116 h 384"/>
                <a:gd name="T4" fmla="*/ 145 w 384"/>
                <a:gd name="T5" fmla="*/ 116 h 384"/>
                <a:gd name="T6" fmla="*/ 133 w 384"/>
                <a:gd name="T7" fmla="*/ 128 h 384"/>
                <a:gd name="T8" fmla="*/ 133 w 384"/>
                <a:gd name="T9" fmla="*/ 150 h 384"/>
                <a:gd name="T10" fmla="*/ 156 w 384"/>
                <a:gd name="T11" fmla="*/ 174 h 384"/>
                <a:gd name="T12" fmla="*/ 160 w 384"/>
                <a:gd name="T13" fmla="*/ 173 h 384"/>
                <a:gd name="T14" fmla="*/ 174 w 384"/>
                <a:gd name="T15" fmla="*/ 138 h 384"/>
                <a:gd name="T16" fmla="*/ 192 w 384"/>
                <a:gd name="T17" fmla="*/ 0 h 384"/>
                <a:gd name="T18" fmla="*/ 0 w 384"/>
                <a:gd name="T19" fmla="*/ 192 h 384"/>
                <a:gd name="T20" fmla="*/ 192 w 384"/>
                <a:gd name="T21" fmla="*/ 384 h 384"/>
                <a:gd name="T22" fmla="*/ 384 w 384"/>
                <a:gd name="T23" fmla="*/ 192 h 384"/>
                <a:gd name="T24" fmla="*/ 192 w 384"/>
                <a:gd name="T25" fmla="*/ 0 h 384"/>
                <a:gd name="T26" fmla="*/ 181 w 384"/>
                <a:gd name="T27" fmla="*/ 274 h 384"/>
                <a:gd name="T28" fmla="*/ 151 w 384"/>
                <a:gd name="T29" fmla="*/ 281 h 384"/>
                <a:gd name="T30" fmla="*/ 149 w 384"/>
                <a:gd name="T31" fmla="*/ 281 h 384"/>
                <a:gd name="T32" fmla="*/ 148 w 384"/>
                <a:gd name="T33" fmla="*/ 281 h 384"/>
                <a:gd name="T34" fmla="*/ 101 w 384"/>
                <a:gd name="T35" fmla="*/ 243 h 384"/>
                <a:gd name="T36" fmla="*/ 157 w 384"/>
                <a:gd name="T37" fmla="*/ 206 h 384"/>
                <a:gd name="T38" fmla="*/ 157 w 384"/>
                <a:gd name="T39" fmla="*/ 206 h 384"/>
                <a:gd name="T40" fmla="*/ 151 w 384"/>
                <a:gd name="T41" fmla="*/ 186 h 384"/>
                <a:gd name="T42" fmla="*/ 148 w 384"/>
                <a:gd name="T43" fmla="*/ 186 h 384"/>
                <a:gd name="T44" fmla="*/ 126 w 384"/>
                <a:gd name="T45" fmla="*/ 180 h 384"/>
                <a:gd name="T46" fmla="*/ 111 w 384"/>
                <a:gd name="T47" fmla="*/ 147 h 384"/>
                <a:gd name="T48" fmla="*/ 158 w 384"/>
                <a:gd name="T49" fmla="*/ 103 h 384"/>
                <a:gd name="T50" fmla="*/ 204 w 384"/>
                <a:gd name="T51" fmla="*/ 103 h 384"/>
                <a:gd name="T52" fmla="*/ 204 w 384"/>
                <a:gd name="T53" fmla="*/ 104 h 384"/>
                <a:gd name="T54" fmla="*/ 188 w 384"/>
                <a:gd name="T55" fmla="*/ 111 h 384"/>
                <a:gd name="T56" fmla="*/ 181 w 384"/>
                <a:gd name="T57" fmla="*/ 112 h 384"/>
                <a:gd name="T58" fmla="*/ 194 w 384"/>
                <a:gd name="T59" fmla="*/ 143 h 384"/>
                <a:gd name="T60" fmla="*/ 181 w 384"/>
                <a:gd name="T61" fmla="*/ 175 h 384"/>
                <a:gd name="T62" fmla="*/ 173 w 384"/>
                <a:gd name="T63" fmla="*/ 186 h 384"/>
                <a:gd name="T64" fmla="*/ 183 w 384"/>
                <a:gd name="T65" fmla="*/ 199 h 384"/>
                <a:gd name="T66" fmla="*/ 204 w 384"/>
                <a:gd name="T67" fmla="*/ 235 h 384"/>
                <a:gd name="T68" fmla="*/ 181 w 384"/>
                <a:gd name="T69" fmla="*/ 274 h 384"/>
                <a:gd name="T70" fmla="*/ 282 w 384"/>
                <a:gd name="T71" fmla="*/ 192 h 384"/>
                <a:gd name="T72" fmla="*/ 252 w 384"/>
                <a:gd name="T73" fmla="*/ 192 h 384"/>
                <a:gd name="T74" fmla="*/ 252 w 384"/>
                <a:gd name="T75" fmla="*/ 222 h 384"/>
                <a:gd name="T76" fmla="*/ 233 w 384"/>
                <a:gd name="T77" fmla="*/ 222 h 384"/>
                <a:gd name="T78" fmla="*/ 233 w 384"/>
                <a:gd name="T79" fmla="*/ 192 h 384"/>
                <a:gd name="T80" fmla="*/ 202 w 384"/>
                <a:gd name="T81" fmla="*/ 192 h 384"/>
                <a:gd name="T82" fmla="*/ 202 w 384"/>
                <a:gd name="T83" fmla="*/ 173 h 384"/>
                <a:gd name="T84" fmla="*/ 233 w 384"/>
                <a:gd name="T85" fmla="*/ 173 h 384"/>
                <a:gd name="T86" fmla="*/ 233 w 384"/>
                <a:gd name="T87" fmla="*/ 142 h 384"/>
                <a:gd name="T88" fmla="*/ 252 w 384"/>
                <a:gd name="T89" fmla="*/ 142 h 384"/>
                <a:gd name="T90" fmla="*/ 252 w 384"/>
                <a:gd name="T91" fmla="*/ 173 h 384"/>
                <a:gd name="T92" fmla="*/ 282 w 384"/>
                <a:gd name="T93" fmla="*/ 173 h 384"/>
                <a:gd name="T94" fmla="*/ 282 w 384"/>
                <a:gd name="T95" fmla="*/ 192 h 384"/>
                <a:gd name="T96" fmla="*/ 156 w 384"/>
                <a:gd name="T97" fmla="*/ 215 h 384"/>
                <a:gd name="T98" fmla="*/ 153 w 384"/>
                <a:gd name="T99" fmla="*/ 215 h 384"/>
                <a:gd name="T100" fmla="*/ 130 w 384"/>
                <a:gd name="T101" fmla="*/ 224 h 384"/>
                <a:gd name="T102" fmla="*/ 122 w 384"/>
                <a:gd name="T103" fmla="*/ 243 h 384"/>
                <a:gd name="T104" fmla="*/ 156 w 384"/>
                <a:gd name="T105" fmla="*/ 264 h 384"/>
                <a:gd name="T106" fmla="*/ 186 w 384"/>
                <a:gd name="T107" fmla="*/ 238 h 384"/>
                <a:gd name="T108" fmla="*/ 156 w 384"/>
                <a:gd name="T109" fmla="*/ 21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84">
                  <a:moveTo>
                    <a:pt x="174" y="138"/>
                  </a:moveTo>
                  <a:cubicBezTo>
                    <a:pt x="169" y="121"/>
                    <a:pt x="161" y="116"/>
                    <a:pt x="149" y="116"/>
                  </a:cubicBezTo>
                  <a:cubicBezTo>
                    <a:pt x="148" y="116"/>
                    <a:pt x="146" y="116"/>
                    <a:pt x="145" y="116"/>
                  </a:cubicBezTo>
                  <a:cubicBezTo>
                    <a:pt x="140" y="118"/>
                    <a:pt x="136" y="122"/>
                    <a:pt x="133" y="128"/>
                  </a:cubicBezTo>
                  <a:cubicBezTo>
                    <a:pt x="131" y="135"/>
                    <a:pt x="131" y="142"/>
                    <a:pt x="133" y="150"/>
                  </a:cubicBezTo>
                  <a:cubicBezTo>
                    <a:pt x="136" y="164"/>
                    <a:pt x="146" y="174"/>
                    <a:pt x="156" y="174"/>
                  </a:cubicBezTo>
                  <a:cubicBezTo>
                    <a:pt x="158" y="174"/>
                    <a:pt x="159" y="174"/>
                    <a:pt x="160" y="173"/>
                  </a:cubicBezTo>
                  <a:cubicBezTo>
                    <a:pt x="171" y="170"/>
                    <a:pt x="178" y="154"/>
                    <a:pt x="174" y="138"/>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81" y="274"/>
                  </a:moveTo>
                  <a:cubicBezTo>
                    <a:pt x="169" y="280"/>
                    <a:pt x="156" y="281"/>
                    <a:pt x="151" y="281"/>
                  </a:cubicBezTo>
                  <a:cubicBezTo>
                    <a:pt x="150" y="281"/>
                    <a:pt x="149" y="281"/>
                    <a:pt x="149" y="281"/>
                  </a:cubicBezTo>
                  <a:cubicBezTo>
                    <a:pt x="149" y="281"/>
                    <a:pt x="149" y="281"/>
                    <a:pt x="148" y="281"/>
                  </a:cubicBezTo>
                  <a:cubicBezTo>
                    <a:pt x="140" y="281"/>
                    <a:pt x="101" y="279"/>
                    <a:pt x="101" y="243"/>
                  </a:cubicBezTo>
                  <a:cubicBezTo>
                    <a:pt x="101" y="209"/>
                    <a:pt x="144" y="206"/>
                    <a:pt x="157" y="206"/>
                  </a:cubicBezTo>
                  <a:cubicBezTo>
                    <a:pt x="157" y="206"/>
                    <a:pt x="157" y="206"/>
                    <a:pt x="157" y="206"/>
                  </a:cubicBezTo>
                  <a:cubicBezTo>
                    <a:pt x="149" y="196"/>
                    <a:pt x="151" y="186"/>
                    <a:pt x="151" y="186"/>
                  </a:cubicBezTo>
                  <a:cubicBezTo>
                    <a:pt x="150" y="186"/>
                    <a:pt x="149" y="186"/>
                    <a:pt x="148" y="186"/>
                  </a:cubicBezTo>
                  <a:cubicBezTo>
                    <a:pt x="143" y="186"/>
                    <a:pt x="134" y="185"/>
                    <a:pt x="126" y="180"/>
                  </a:cubicBezTo>
                  <a:cubicBezTo>
                    <a:pt x="116" y="173"/>
                    <a:pt x="111" y="162"/>
                    <a:pt x="111" y="147"/>
                  </a:cubicBezTo>
                  <a:cubicBezTo>
                    <a:pt x="111" y="105"/>
                    <a:pt x="157" y="103"/>
                    <a:pt x="158" y="103"/>
                  </a:cubicBezTo>
                  <a:cubicBezTo>
                    <a:pt x="204" y="103"/>
                    <a:pt x="204" y="103"/>
                    <a:pt x="204" y="103"/>
                  </a:cubicBezTo>
                  <a:cubicBezTo>
                    <a:pt x="204" y="104"/>
                    <a:pt x="204" y="104"/>
                    <a:pt x="204" y="104"/>
                  </a:cubicBezTo>
                  <a:cubicBezTo>
                    <a:pt x="204" y="109"/>
                    <a:pt x="195" y="110"/>
                    <a:pt x="188" y="111"/>
                  </a:cubicBezTo>
                  <a:cubicBezTo>
                    <a:pt x="186" y="111"/>
                    <a:pt x="182" y="112"/>
                    <a:pt x="181" y="112"/>
                  </a:cubicBezTo>
                  <a:cubicBezTo>
                    <a:pt x="193" y="119"/>
                    <a:pt x="194" y="129"/>
                    <a:pt x="194" y="143"/>
                  </a:cubicBezTo>
                  <a:cubicBezTo>
                    <a:pt x="194" y="160"/>
                    <a:pt x="188" y="169"/>
                    <a:pt x="181" y="175"/>
                  </a:cubicBezTo>
                  <a:cubicBezTo>
                    <a:pt x="177" y="179"/>
                    <a:pt x="173" y="182"/>
                    <a:pt x="173" y="186"/>
                  </a:cubicBezTo>
                  <a:cubicBezTo>
                    <a:pt x="173" y="190"/>
                    <a:pt x="178" y="194"/>
                    <a:pt x="183" y="199"/>
                  </a:cubicBezTo>
                  <a:cubicBezTo>
                    <a:pt x="192" y="207"/>
                    <a:pt x="204" y="217"/>
                    <a:pt x="204" y="235"/>
                  </a:cubicBezTo>
                  <a:cubicBezTo>
                    <a:pt x="204" y="254"/>
                    <a:pt x="196" y="267"/>
                    <a:pt x="181" y="274"/>
                  </a:cubicBezTo>
                  <a:close/>
                  <a:moveTo>
                    <a:pt x="282" y="192"/>
                  </a:moveTo>
                  <a:cubicBezTo>
                    <a:pt x="252" y="192"/>
                    <a:pt x="252" y="192"/>
                    <a:pt x="252" y="192"/>
                  </a:cubicBezTo>
                  <a:cubicBezTo>
                    <a:pt x="252" y="222"/>
                    <a:pt x="252" y="222"/>
                    <a:pt x="252" y="222"/>
                  </a:cubicBezTo>
                  <a:cubicBezTo>
                    <a:pt x="233" y="222"/>
                    <a:pt x="233" y="222"/>
                    <a:pt x="233" y="222"/>
                  </a:cubicBezTo>
                  <a:cubicBezTo>
                    <a:pt x="233" y="192"/>
                    <a:pt x="233" y="192"/>
                    <a:pt x="233" y="192"/>
                  </a:cubicBezTo>
                  <a:cubicBezTo>
                    <a:pt x="202" y="192"/>
                    <a:pt x="202" y="192"/>
                    <a:pt x="202" y="192"/>
                  </a:cubicBezTo>
                  <a:cubicBezTo>
                    <a:pt x="202" y="173"/>
                    <a:pt x="202" y="173"/>
                    <a:pt x="202" y="173"/>
                  </a:cubicBezTo>
                  <a:cubicBezTo>
                    <a:pt x="233" y="173"/>
                    <a:pt x="233" y="173"/>
                    <a:pt x="233" y="173"/>
                  </a:cubicBezTo>
                  <a:cubicBezTo>
                    <a:pt x="233" y="142"/>
                    <a:pt x="233" y="142"/>
                    <a:pt x="233" y="142"/>
                  </a:cubicBezTo>
                  <a:cubicBezTo>
                    <a:pt x="252" y="142"/>
                    <a:pt x="252" y="142"/>
                    <a:pt x="252" y="142"/>
                  </a:cubicBezTo>
                  <a:cubicBezTo>
                    <a:pt x="252" y="173"/>
                    <a:pt x="252" y="173"/>
                    <a:pt x="252" y="173"/>
                  </a:cubicBezTo>
                  <a:cubicBezTo>
                    <a:pt x="282" y="173"/>
                    <a:pt x="282" y="173"/>
                    <a:pt x="282" y="173"/>
                  </a:cubicBezTo>
                  <a:lnTo>
                    <a:pt x="282" y="192"/>
                  </a:lnTo>
                  <a:close/>
                  <a:moveTo>
                    <a:pt x="156" y="215"/>
                  </a:moveTo>
                  <a:cubicBezTo>
                    <a:pt x="155" y="215"/>
                    <a:pt x="154" y="215"/>
                    <a:pt x="153" y="215"/>
                  </a:cubicBezTo>
                  <a:cubicBezTo>
                    <a:pt x="144" y="216"/>
                    <a:pt x="136" y="219"/>
                    <a:pt x="130" y="224"/>
                  </a:cubicBezTo>
                  <a:cubicBezTo>
                    <a:pt x="124" y="230"/>
                    <a:pt x="121" y="236"/>
                    <a:pt x="122" y="243"/>
                  </a:cubicBezTo>
                  <a:cubicBezTo>
                    <a:pt x="122" y="257"/>
                    <a:pt x="138" y="266"/>
                    <a:pt x="156" y="264"/>
                  </a:cubicBezTo>
                  <a:cubicBezTo>
                    <a:pt x="174" y="263"/>
                    <a:pt x="187" y="253"/>
                    <a:pt x="186" y="238"/>
                  </a:cubicBezTo>
                  <a:cubicBezTo>
                    <a:pt x="185" y="225"/>
                    <a:pt x="173" y="215"/>
                    <a:pt x="156" y="215"/>
                  </a:cubicBezTo>
                  <a:close/>
                </a:path>
              </a:pathLst>
            </a:custGeom>
            <a:solidFill>
              <a:srgbClr val="C24948"/>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5" name="Rectangle 682"/>
            <p:cNvSpPr/>
            <p:nvPr/>
          </p:nvSpPr>
          <p:spPr>
            <a:xfrm>
              <a:off x="6346261" y="2919302"/>
              <a:ext cx="4046731" cy="3278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26" name="Rectangle 683"/>
            <p:cNvSpPr/>
            <p:nvPr/>
          </p:nvSpPr>
          <p:spPr>
            <a:xfrm>
              <a:off x="6346261" y="2919302"/>
              <a:ext cx="1615243" cy="327884"/>
            </a:xfrm>
            <a:prstGeom prst="rect">
              <a:avLst/>
            </a:prstGeom>
            <a:solidFill>
              <a:srgbClr val="C2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p:cNvSpPr txBox="1"/>
            <p:nvPr/>
          </p:nvSpPr>
          <p:spPr>
            <a:xfrm>
              <a:off x="6328064" y="2938143"/>
              <a:ext cx="575193" cy="277248"/>
            </a:xfrm>
            <a:prstGeom prst="rect">
              <a:avLst/>
            </a:prstGeom>
            <a:noFill/>
          </p:spPr>
          <p:txBody>
            <a:bodyPr vert="horz" lIns="121920" tIns="60960" rIns="121920" bIns="60960" rtlCol="0" anchor="ctr">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prstClr val="white"/>
                  </a:solidFill>
                  <a:latin typeface="Century Gothic" panose="020B0502020202020204" pitchFamily="34" charset="0"/>
                </a:rPr>
                <a:t>58%</a:t>
              </a:r>
              <a:endParaRPr lang="en-US" sz="1600" b="1" dirty="0">
                <a:solidFill>
                  <a:prstClr val="white"/>
                </a:solidFill>
                <a:latin typeface="Century Gothic" panose="020B0502020202020204" pitchFamily="34" charset="0"/>
              </a:endParaRPr>
            </a:p>
          </p:txBody>
        </p:sp>
        <p:sp>
          <p:nvSpPr>
            <p:cNvPr id="28" name="Freeform 21"/>
            <p:cNvSpPr>
              <a:spLocks noEditPoints="1"/>
            </p:cNvSpPr>
            <p:nvPr/>
          </p:nvSpPr>
          <p:spPr bwMode="auto">
            <a:xfrm>
              <a:off x="5752000" y="2920131"/>
              <a:ext cx="365328" cy="36532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80 w 384"/>
                <a:gd name="T11" fmla="*/ 155 h 384"/>
                <a:gd name="T12" fmla="*/ 196 w 384"/>
                <a:gd name="T13" fmla="*/ 274 h 384"/>
                <a:gd name="T14" fmla="*/ 157 w 384"/>
                <a:gd name="T15" fmla="*/ 257 h 384"/>
                <a:gd name="T16" fmla="*/ 126 w 384"/>
                <a:gd name="T17" fmla="*/ 164 h 384"/>
                <a:gd name="T18" fmla="*/ 106 w 384"/>
                <a:gd name="T19" fmla="*/ 170 h 384"/>
                <a:gd name="T20" fmla="*/ 99 w 384"/>
                <a:gd name="T21" fmla="*/ 160 h 384"/>
                <a:gd name="T22" fmla="*/ 153 w 384"/>
                <a:gd name="T23" fmla="*/ 118 h 384"/>
                <a:gd name="T24" fmla="*/ 184 w 384"/>
                <a:gd name="T25" fmla="*/ 181 h 384"/>
                <a:gd name="T26" fmla="*/ 199 w 384"/>
                <a:gd name="T27" fmla="*/ 218 h 384"/>
                <a:gd name="T28" fmla="*/ 224 w 384"/>
                <a:gd name="T29" fmla="*/ 185 h 384"/>
                <a:gd name="T30" fmla="*/ 203 w 384"/>
                <a:gd name="T31" fmla="*/ 160 h 384"/>
                <a:gd name="T32" fmla="*/ 280 w 384"/>
                <a:gd name="T33" fmla="*/ 15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80" y="155"/>
                  </a:moveTo>
                  <a:cubicBezTo>
                    <a:pt x="270" y="213"/>
                    <a:pt x="213" y="263"/>
                    <a:pt x="196" y="274"/>
                  </a:cubicBezTo>
                  <a:cubicBezTo>
                    <a:pt x="179" y="285"/>
                    <a:pt x="163" y="269"/>
                    <a:pt x="157" y="257"/>
                  </a:cubicBezTo>
                  <a:cubicBezTo>
                    <a:pt x="151" y="244"/>
                    <a:pt x="132" y="170"/>
                    <a:pt x="126" y="164"/>
                  </a:cubicBezTo>
                  <a:cubicBezTo>
                    <a:pt x="121" y="158"/>
                    <a:pt x="106" y="170"/>
                    <a:pt x="106" y="170"/>
                  </a:cubicBezTo>
                  <a:cubicBezTo>
                    <a:pt x="99" y="160"/>
                    <a:pt x="99" y="160"/>
                    <a:pt x="99" y="160"/>
                  </a:cubicBezTo>
                  <a:cubicBezTo>
                    <a:pt x="99" y="160"/>
                    <a:pt x="130" y="122"/>
                    <a:pt x="153" y="118"/>
                  </a:cubicBezTo>
                  <a:cubicBezTo>
                    <a:pt x="178" y="113"/>
                    <a:pt x="178" y="157"/>
                    <a:pt x="184" y="181"/>
                  </a:cubicBezTo>
                  <a:cubicBezTo>
                    <a:pt x="190" y="205"/>
                    <a:pt x="194" y="218"/>
                    <a:pt x="199" y="218"/>
                  </a:cubicBezTo>
                  <a:cubicBezTo>
                    <a:pt x="204" y="218"/>
                    <a:pt x="214" y="205"/>
                    <a:pt x="224" y="185"/>
                  </a:cubicBezTo>
                  <a:cubicBezTo>
                    <a:pt x="235" y="165"/>
                    <a:pt x="224" y="147"/>
                    <a:pt x="203" y="160"/>
                  </a:cubicBezTo>
                  <a:cubicBezTo>
                    <a:pt x="211" y="109"/>
                    <a:pt x="290" y="97"/>
                    <a:pt x="280" y="155"/>
                  </a:cubicBezTo>
                  <a:close/>
                </a:path>
              </a:pathLst>
            </a:custGeom>
            <a:solidFill>
              <a:srgbClr val="C24948"/>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9" name="Rectangle 687"/>
            <p:cNvSpPr/>
            <p:nvPr/>
          </p:nvSpPr>
          <p:spPr>
            <a:xfrm>
              <a:off x="6346261" y="3435072"/>
              <a:ext cx="4046731" cy="3278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30" name="Rectangle 688"/>
            <p:cNvSpPr/>
            <p:nvPr/>
          </p:nvSpPr>
          <p:spPr>
            <a:xfrm>
              <a:off x="6346261" y="3435072"/>
              <a:ext cx="1011683" cy="3278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ntent Placeholder 2"/>
            <p:cNvSpPr txBox="1"/>
            <p:nvPr/>
          </p:nvSpPr>
          <p:spPr>
            <a:xfrm>
              <a:off x="6328064" y="3453913"/>
              <a:ext cx="575193" cy="277248"/>
            </a:xfrm>
            <a:prstGeom prst="rect">
              <a:avLst/>
            </a:prstGeom>
            <a:noFill/>
          </p:spPr>
          <p:txBody>
            <a:bodyPr vert="horz" lIns="121920" tIns="60960" rIns="121920" bIns="60960" rtlCol="0" anchor="ctr">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prstClr val="white"/>
                  </a:solidFill>
                  <a:latin typeface="Century Gothic" panose="020B0502020202020204" pitchFamily="34" charset="0"/>
                </a:rPr>
                <a:t>25%</a:t>
              </a:r>
              <a:endParaRPr lang="en-US" sz="1600" b="1" dirty="0">
                <a:solidFill>
                  <a:prstClr val="white"/>
                </a:solidFill>
                <a:latin typeface="Century Gothic" panose="020B0502020202020204" pitchFamily="34" charset="0"/>
              </a:endParaRPr>
            </a:p>
          </p:txBody>
        </p:sp>
        <p:sp>
          <p:nvSpPr>
            <p:cNvPr id="32" name="Freeform 30"/>
            <p:cNvSpPr>
              <a:spLocks noEditPoints="1"/>
            </p:cNvSpPr>
            <p:nvPr/>
          </p:nvSpPr>
          <p:spPr bwMode="auto">
            <a:xfrm>
              <a:off x="5752000" y="3416349"/>
              <a:ext cx="365328" cy="36532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148 h 384"/>
                <a:gd name="T12" fmla="*/ 182 w 384"/>
                <a:gd name="T13" fmla="*/ 158 h 384"/>
                <a:gd name="T14" fmla="*/ 182 w 384"/>
                <a:gd name="T15" fmla="*/ 222 h 384"/>
                <a:gd name="T16" fmla="*/ 136 w 384"/>
                <a:gd name="T17" fmla="*/ 267 h 384"/>
                <a:gd name="T18" fmla="*/ 91 w 384"/>
                <a:gd name="T19" fmla="*/ 222 h 384"/>
                <a:gd name="T20" fmla="*/ 91 w 384"/>
                <a:gd name="T21" fmla="*/ 195 h 384"/>
                <a:gd name="T22" fmla="*/ 126 w 384"/>
                <a:gd name="T23" fmla="*/ 195 h 384"/>
                <a:gd name="T24" fmla="*/ 126 w 384"/>
                <a:gd name="T25" fmla="*/ 222 h 384"/>
                <a:gd name="T26" fmla="*/ 136 w 384"/>
                <a:gd name="T27" fmla="*/ 232 h 384"/>
                <a:gd name="T28" fmla="*/ 147 w 384"/>
                <a:gd name="T29" fmla="*/ 222 h 384"/>
                <a:gd name="T30" fmla="*/ 147 w 384"/>
                <a:gd name="T31" fmla="*/ 158 h 384"/>
                <a:gd name="T32" fmla="*/ 192 w 384"/>
                <a:gd name="T33" fmla="*/ 113 h 384"/>
                <a:gd name="T34" fmla="*/ 237 w 384"/>
                <a:gd name="T35" fmla="*/ 158 h 384"/>
                <a:gd name="T36" fmla="*/ 237 w 384"/>
                <a:gd name="T37" fmla="*/ 170 h 384"/>
                <a:gd name="T38" fmla="*/ 217 w 384"/>
                <a:gd name="T39" fmla="*/ 177 h 384"/>
                <a:gd name="T40" fmla="*/ 203 w 384"/>
                <a:gd name="T41" fmla="*/ 170 h 384"/>
                <a:gd name="T42" fmla="*/ 203 w 384"/>
                <a:gd name="T43" fmla="*/ 158 h 384"/>
                <a:gd name="T44" fmla="*/ 192 w 384"/>
                <a:gd name="T45" fmla="*/ 148 h 384"/>
                <a:gd name="T46" fmla="*/ 293 w 384"/>
                <a:gd name="T47" fmla="*/ 222 h 384"/>
                <a:gd name="T48" fmla="*/ 248 w 384"/>
                <a:gd name="T49" fmla="*/ 267 h 384"/>
                <a:gd name="T50" fmla="*/ 203 w 384"/>
                <a:gd name="T51" fmla="*/ 222 h 384"/>
                <a:gd name="T52" fmla="*/ 203 w 384"/>
                <a:gd name="T53" fmla="*/ 194 h 384"/>
                <a:gd name="T54" fmla="*/ 217 w 384"/>
                <a:gd name="T55" fmla="*/ 201 h 384"/>
                <a:gd name="T56" fmla="*/ 237 w 384"/>
                <a:gd name="T57" fmla="*/ 194 h 384"/>
                <a:gd name="T58" fmla="*/ 237 w 384"/>
                <a:gd name="T59" fmla="*/ 222 h 384"/>
                <a:gd name="T60" fmla="*/ 248 w 384"/>
                <a:gd name="T61" fmla="*/ 232 h 384"/>
                <a:gd name="T62" fmla="*/ 259 w 384"/>
                <a:gd name="T63" fmla="*/ 222 h 384"/>
                <a:gd name="T64" fmla="*/ 259 w 384"/>
                <a:gd name="T65" fmla="*/ 195 h 384"/>
                <a:gd name="T66" fmla="*/ 293 w 384"/>
                <a:gd name="T67" fmla="*/ 195 h 384"/>
                <a:gd name="T68" fmla="*/ 293 w 384"/>
                <a:gd name="T69" fmla="*/ 2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148"/>
                  </a:moveTo>
                  <a:cubicBezTo>
                    <a:pt x="186" y="148"/>
                    <a:pt x="182" y="152"/>
                    <a:pt x="182" y="158"/>
                  </a:cubicBezTo>
                  <a:cubicBezTo>
                    <a:pt x="182" y="222"/>
                    <a:pt x="182" y="222"/>
                    <a:pt x="182" y="222"/>
                  </a:cubicBezTo>
                  <a:cubicBezTo>
                    <a:pt x="182" y="246"/>
                    <a:pt x="161" y="267"/>
                    <a:pt x="136" y="267"/>
                  </a:cubicBezTo>
                  <a:cubicBezTo>
                    <a:pt x="111" y="267"/>
                    <a:pt x="91" y="246"/>
                    <a:pt x="91" y="222"/>
                  </a:cubicBezTo>
                  <a:cubicBezTo>
                    <a:pt x="91" y="195"/>
                    <a:pt x="91" y="195"/>
                    <a:pt x="91" y="195"/>
                  </a:cubicBezTo>
                  <a:cubicBezTo>
                    <a:pt x="126" y="195"/>
                    <a:pt x="126" y="195"/>
                    <a:pt x="126" y="195"/>
                  </a:cubicBezTo>
                  <a:cubicBezTo>
                    <a:pt x="126" y="222"/>
                    <a:pt x="126" y="222"/>
                    <a:pt x="126" y="222"/>
                  </a:cubicBezTo>
                  <a:cubicBezTo>
                    <a:pt x="126" y="227"/>
                    <a:pt x="131" y="232"/>
                    <a:pt x="136" y="232"/>
                  </a:cubicBezTo>
                  <a:cubicBezTo>
                    <a:pt x="142" y="232"/>
                    <a:pt x="147" y="227"/>
                    <a:pt x="147" y="222"/>
                  </a:cubicBezTo>
                  <a:cubicBezTo>
                    <a:pt x="147" y="158"/>
                    <a:pt x="147" y="158"/>
                    <a:pt x="147" y="158"/>
                  </a:cubicBezTo>
                  <a:cubicBezTo>
                    <a:pt x="147" y="133"/>
                    <a:pt x="167" y="113"/>
                    <a:pt x="192" y="113"/>
                  </a:cubicBezTo>
                  <a:cubicBezTo>
                    <a:pt x="217" y="113"/>
                    <a:pt x="237" y="133"/>
                    <a:pt x="237" y="158"/>
                  </a:cubicBezTo>
                  <a:cubicBezTo>
                    <a:pt x="237" y="170"/>
                    <a:pt x="237" y="170"/>
                    <a:pt x="237" y="170"/>
                  </a:cubicBezTo>
                  <a:cubicBezTo>
                    <a:pt x="217" y="177"/>
                    <a:pt x="217" y="177"/>
                    <a:pt x="217" y="177"/>
                  </a:cubicBezTo>
                  <a:cubicBezTo>
                    <a:pt x="203" y="170"/>
                    <a:pt x="203" y="170"/>
                    <a:pt x="203" y="170"/>
                  </a:cubicBezTo>
                  <a:cubicBezTo>
                    <a:pt x="203" y="158"/>
                    <a:pt x="203" y="158"/>
                    <a:pt x="203" y="158"/>
                  </a:cubicBezTo>
                  <a:cubicBezTo>
                    <a:pt x="203" y="152"/>
                    <a:pt x="198" y="148"/>
                    <a:pt x="192" y="148"/>
                  </a:cubicBezTo>
                  <a:close/>
                  <a:moveTo>
                    <a:pt x="293" y="222"/>
                  </a:moveTo>
                  <a:cubicBezTo>
                    <a:pt x="293" y="246"/>
                    <a:pt x="273" y="267"/>
                    <a:pt x="248" y="267"/>
                  </a:cubicBezTo>
                  <a:cubicBezTo>
                    <a:pt x="223" y="267"/>
                    <a:pt x="203" y="246"/>
                    <a:pt x="203" y="222"/>
                  </a:cubicBezTo>
                  <a:cubicBezTo>
                    <a:pt x="203" y="194"/>
                    <a:pt x="203" y="194"/>
                    <a:pt x="203" y="194"/>
                  </a:cubicBezTo>
                  <a:cubicBezTo>
                    <a:pt x="217" y="201"/>
                    <a:pt x="217" y="201"/>
                    <a:pt x="217" y="201"/>
                  </a:cubicBezTo>
                  <a:cubicBezTo>
                    <a:pt x="237" y="194"/>
                    <a:pt x="237" y="194"/>
                    <a:pt x="237" y="194"/>
                  </a:cubicBezTo>
                  <a:cubicBezTo>
                    <a:pt x="237" y="222"/>
                    <a:pt x="237" y="222"/>
                    <a:pt x="237" y="222"/>
                  </a:cubicBezTo>
                  <a:cubicBezTo>
                    <a:pt x="237" y="227"/>
                    <a:pt x="242" y="232"/>
                    <a:pt x="248" y="232"/>
                  </a:cubicBezTo>
                  <a:cubicBezTo>
                    <a:pt x="254" y="232"/>
                    <a:pt x="259" y="227"/>
                    <a:pt x="259" y="222"/>
                  </a:cubicBezTo>
                  <a:cubicBezTo>
                    <a:pt x="259" y="195"/>
                    <a:pt x="259" y="195"/>
                    <a:pt x="259" y="195"/>
                  </a:cubicBezTo>
                  <a:cubicBezTo>
                    <a:pt x="293" y="195"/>
                    <a:pt x="293" y="195"/>
                    <a:pt x="293" y="195"/>
                  </a:cubicBezTo>
                  <a:lnTo>
                    <a:pt x="293" y="222"/>
                  </a:lnTo>
                  <a:close/>
                </a:path>
              </a:pathLst>
            </a:custGeom>
            <a:solidFill>
              <a:schemeClr val="bg2">
                <a:lumMod val="25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14580"/>
            <a:ext cx="12190413" cy="990317"/>
            <a:chOff x="0" y="385996"/>
            <a:chExt cx="12190413" cy="990317"/>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5476" y="38599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年度工作概述</a:t>
              </a:r>
              <a:endParaRPr lang="zh-CN" altLang="en-US" sz="36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3" name="TextBox 8"/>
            <p:cNvSpPr txBox="1">
              <a:spLocks noChangeArrowheads="1"/>
            </p:cNvSpPr>
            <p:nvPr/>
          </p:nvSpPr>
          <p:spPr bwMode="auto">
            <a:xfrm>
              <a:off x="4460488" y="961070"/>
              <a:ext cx="3255323" cy="2154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rPr>
                <a:t>CLICK TO ADD CAPTION TEXT</a:t>
              </a:r>
              <a:endParaRPr lang="zh-CN" altLang="en-US" sz="1400" dirty="0">
                <a:solidFill>
                  <a:srgbClr val="C24948"/>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Rectangle 10"/>
          <p:cNvSpPr/>
          <p:nvPr/>
        </p:nvSpPr>
        <p:spPr>
          <a:xfrm>
            <a:off x="3512152" y="4600357"/>
            <a:ext cx="2495448" cy="978114"/>
          </a:xfrm>
          <a:prstGeom prst="rect">
            <a:avLst/>
          </a:prstGeom>
        </p:spPr>
        <p:txBody>
          <a:bodyPr wrap="square" lIns="115214" tIns="57607" rIns="115214" bIns="57607">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kumimoji="0" lang="ms-MY"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sp>
        <p:nvSpPr>
          <p:cNvPr id="7" name="Rectangle 11"/>
          <p:cNvSpPr/>
          <p:nvPr/>
        </p:nvSpPr>
        <p:spPr>
          <a:xfrm>
            <a:off x="3562445" y="4120344"/>
            <a:ext cx="1540534" cy="485671"/>
          </a:xfrm>
          <a:prstGeom prst="rect">
            <a:avLst/>
          </a:prstGeom>
          <a:noFill/>
        </p:spPr>
        <p:txBody>
          <a:bodyPr wrap="square" lIns="115214" tIns="57607" rIns="115214" bIns="57607">
            <a:spAutoFit/>
          </a:bodyPr>
          <a:lstStyle/>
          <a:p>
            <a:r>
              <a:rPr lang="zh-CN" altLang="en-US" sz="2400" b="1" kern="0" dirty="0">
                <a:solidFill>
                  <a:schemeClr val="bg1">
                    <a:lumMod val="50000"/>
                  </a:schemeClr>
                </a:solidFill>
                <a:latin typeface="微软雅黑" panose="020B0503020204020204" pitchFamily="34" charset="-122"/>
                <a:ea typeface="微软雅黑" panose="020B0503020204020204" pitchFamily="34" charset="-122"/>
              </a:rPr>
              <a:t>标题</a:t>
            </a:r>
            <a:endParaRPr lang="ms-MY" altLang="zh-CN" sz="2400" b="1"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Rectangle 12"/>
          <p:cNvSpPr/>
          <p:nvPr/>
        </p:nvSpPr>
        <p:spPr>
          <a:xfrm>
            <a:off x="8626863" y="4504354"/>
            <a:ext cx="2495448" cy="978114"/>
          </a:xfrm>
          <a:prstGeom prst="rect">
            <a:avLst/>
          </a:prstGeom>
        </p:spPr>
        <p:txBody>
          <a:bodyPr wrap="square" lIns="115214" tIns="57607" rIns="115214" bIns="57607">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kumimoji="0" lang="ms-MY"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sp>
        <p:nvSpPr>
          <p:cNvPr id="10" name="Rectangle 13"/>
          <p:cNvSpPr/>
          <p:nvPr/>
        </p:nvSpPr>
        <p:spPr>
          <a:xfrm>
            <a:off x="8654297" y="4024341"/>
            <a:ext cx="1540534" cy="485671"/>
          </a:xfrm>
          <a:prstGeom prst="rect">
            <a:avLst/>
          </a:prstGeom>
          <a:noFill/>
        </p:spPr>
        <p:txBody>
          <a:bodyPr wrap="square" lIns="115214" tIns="57607" rIns="115214" bIns="57607">
            <a:spAutoFit/>
          </a:bodyPr>
          <a:lstStyle/>
          <a:p>
            <a:r>
              <a:rPr lang="zh-CN" altLang="en-US" sz="2400" b="1" kern="0" dirty="0">
                <a:solidFill>
                  <a:schemeClr val="bg1">
                    <a:lumMod val="50000"/>
                  </a:schemeClr>
                </a:solidFill>
                <a:latin typeface="微软雅黑" panose="020B0503020204020204" pitchFamily="34" charset="-122"/>
                <a:ea typeface="微软雅黑" panose="020B0503020204020204" pitchFamily="34" charset="-122"/>
              </a:rPr>
              <a:t>标题</a:t>
            </a:r>
            <a:endParaRPr lang="ms-MY" altLang="zh-CN" sz="2400" b="1"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Rectangle 14"/>
          <p:cNvSpPr/>
          <p:nvPr/>
        </p:nvSpPr>
        <p:spPr>
          <a:xfrm>
            <a:off x="3539586" y="2462345"/>
            <a:ext cx="2495448" cy="978114"/>
          </a:xfrm>
          <a:prstGeom prst="rect">
            <a:avLst/>
          </a:prstGeom>
        </p:spPr>
        <p:txBody>
          <a:bodyPr wrap="square" lIns="115214" tIns="57607" rIns="115214" bIns="57607">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kumimoji="0" lang="ms-MY"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sp>
        <p:nvSpPr>
          <p:cNvPr id="15" name="Rectangle 15"/>
          <p:cNvSpPr/>
          <p:nvPr/>
        </p:nvSpPr>
        <p:spPr>
          <a:xfrm>
            <a:off x="3589880" y="1982332"/>
            <a:ext cx="1540534" cy="485671"/>
          </a:xfrm>
          <a:prstGeom prst="rect">
            <a:avLst/>
          </a:prstGeom>
          <a:noFill/>
        </p:spPr>
        <p:txBody>
          <a:bodyPr wrap="square" lIns="115214" tIns="57607" rIns="115214" bIns="57607">
            <a:spAutoFit/>
          </a:bodyPr>
          <a:lstStyle/>
          <a:p>
            <a:r>
              <a:rPr lang="zh-CN" altLang="en-US" sz="2400" b="1" kern="0" dirty="0">
                <a:solidFill>
                  <a:schemeClr val="bg1">
                    <a:lumMod val="50000"/>
                  </a:schemeClr>
                </a:solidFill>
                <a:latin typeface="微软雅黑" panose="020B0503020204020204" pitchFamily="34" charset="-122"/>
                <a:ea typeface="微软雅黑" panose="020B0503020204020204" pitchFamily="34" charset="-122"/>
              </a:rPr>
              <a:t>标题</a:t>
            </a:r>
            <a:endParaRPr lang="ms-MY" altLang="zh-CN" sz="2400" b="1"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Rectangle 16"/>
          <p:cNvSpPr/>
          <p:nvPr/>
        </p:nvSpPr>
        <p:spPr>
          <a:xfrm>
            <a:off x="8654297" y="2462345"/>
            <a:ext cx="2495448" cy="978114"/>
          </a:xfrm>
          <a:prstGeom prst="rect">
            <a:avLst/>
          </a:prstGeom>
        </p:spPr>
        <p:txBody>
          <a:bodyPr wrap="square" lIns="115214" tIns="57607" rIns="115214" bIns="57607">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kumimoji="0" lang="ms-MY" sz="14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sp>
        <p:nvSpPr>
          <p:cNvPr id="17" name="Rectangle 17"/>
          <p:cNvSpPr/>
          <p:nvPr/>
        </p:nvSpPr>
        <p:spPr>
          <a:xfrm>
            <a:off x="8681731" y="1982332"/>
            <a:ext cx="1540534" cy="485671"/>
          </a:xfrm>
          <a:prstGeom prst="rect">
            <a:avLst/>
          </a:prstGeom>
          <a:noFill/>
        </p:spPr>
        <p:txBody>
          <a:bodyPr wrap="square" lIns="115214" tIns="57607" rIns="115214" bIns="57607">
            <a:spAutoFit/>
          </a:bodyPr>
          <a:lstStyle/>
          <a:p>
            <a:r>
              <a:rPr lang="zh-CN" altLang="en-US" sz="2400" b="1" kern="0" dirty="0">
                <a:solidFill>
                  <a:schemeClr val="bg1">
                    <a:lumMod val="50000"/>
                  </a:schemeClr>
                </a:solidFill>
                <a:latin typeface="微软雅黑" panose="020B0503020204020204" pitchFamily="34" charset="-122"/>
                <a:ea typeface="微软雅黑" panose="020B0503020204020204" pitchFamily="34" charset="-122"/>
              </a:rPr>
              <a:t>标题</a:t>
            </a:r>
            <a:endParaRPr lang="ms-MY" altLang="zh-CN" sz="2400" b="1" kern="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8" name="Group 21"/>
          <p:cNvGrpSpPr/>
          <p:nvPr/>
        </p:nvGrpSpPr>
        <p:grpSpPr>
          <a:xfrm>
            <a:off x="1209375" y="1837424"/>
            <a:ext cx="2275343" cy="1763958"/>
            <a:chOff x="665329" y="1352550"/>
            <a:chExt cx="1805728" cy="1400104"/>
          </a:xfrm>
        </p:grpSpPr>
        <p:graphicFrame>
          <p:nvGraphicFramePr>
            <p:cNvPr id="19" name="Chart 3"/>
            <p:cNvGraphicFramePr/>
            <p:nvPr/>
          </p:nvGraphicFramePr>
          <p:xfrm>
            <a:off x="665329" y="1352550"/>
            <a:ext cx="1805728" cy="1400104"/>
          </p:xfrm>
          <a:graphic>
            <a:graphicData uri="http://schemas.openxmlformats.org/drawingml/2006/chart">
              <c:chart xmlns:c="http://schemas.openxmlformats.org/drawingml/2006/chart" xmlns:r="http://schemas.openxmlformats.org/officeDocument/2006/relationships" r:id="rId1"/>
            </a:graphicData>
          </a:graphic>
        </p:graphicFrame>
        <p:sp>
          <p:nvSpPr>
            <p:cNvPr id="20" name="Rectangle 23"/>
            <p:cNvSpPr/>
            <p:nvPr/>
          </p:nvSpPr>
          <p:spPr>
            <a:xfrm>
              <a:off x="1023257" y="1823796"/>
              <a:ext cx="1121230" cy="464153"/>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rPr>
                <a:t>60%</a:t>
              </a:r>
              <a:endPar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grpSp>
      <p:grpSp>
        <p:nvGrpSpPr>
          <p:cNvPr id="21" name="Group 27"/>
          <p:cNvGrpSpPr/>
          <p:nvPr/>
        </p:nvGrpSpPr>
        <p:grpSpPr>
          <a:xfrm>
            <a:off x="1209375" y="3961213"/>
            <a:ext cx="2275343" cy="1763958"/>
            <a:chOff x="665329" y="3283643"/>
            <a:chExt cx="1805728" cy="1400104"/>
          </a:xfrm>
        </p:grpSpPr>
        <p:graphicFrame>
          <p:nvGraphicFramePr>
            <p:cNvPr id="22" name="Chart 7"/>
            <p:cNvGraphicFramePr/>
            <p:nvPr/>
          </p:nvGraphicFramePr>
          <p:xfrm>
            <a:off x="665329" y="3283643"/>
            <a:ext cx="1805728" cy="1400104"/>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angle 25"/>
            <p:cNvSpPr/>
            <p:nvPr/>
          </p:nvSpPr>
          <p:spPr>
            <a:xfrm>
              <a:off x="1012371" y="3758731"/>
              <a:ext cx="1121230" cy="464153"/>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rPr>
                <a:t>78%</a:t>
              </a:r>
              <a:endPar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grpSp>
      <p:grpSp>
        <p:nvGrpSpPr>
          <p:cNvPr id="24" name="Group 28"/>
          <p:cNvGrpSpPr/>
          <p:nvPr/>
        </p:nvGrpSpPr>
        <p:grpSpPr>
          <a:xfrm>
            <a:off x="6324086" y="3961213"/>
            <a:ext cx="2275343" cy="1763958"/>
            <a:chOff x="4724400" y="3283643"/>
            <a:chExt cx="1805728" cy="1400104"/>
          </a:xfrm>
        </p:grpSpPr>
        <p:graphicFrame>
          <p:nvGraphicFramePr>
            <p:cNvPr id="25" name="Chart 9"/>
            <p:cNvGraphicFramePr/>
            <p:nvPr/>
          </p:nvGraphicFramePr>
          <p:xfrm>
            <a:off x="4724400" y="3283643"/>
            <a:ext cx="1805728" cy="1400104"/>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6"/>
            <p:cNvSpPr/>
            <p:nvPr/>
          </p:nvSpPr>
          <p:spPr>
            <a:xfrm>
              <a:off x="5072743" y="3745126"/>
              <a:ext cx="1099458" cy="464153"/>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rPr>
                <a:t>95%</a:t>
              </a:r>
              <a:endPar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grpSp>
      <p:grpSp>
        <p:nvGrpSpPr>
          <p:cNvPr id="27" name="Group 31"/>
          <p:cNvGrpSpPr/>
          <p:nvPr/>
        </p:nvGrpSpPr>
        <p:grpSpPr>
          <a:xfrm>
            <a:off x="6324086" y="1837424"/>
            <a:ext cx="2275343" cy="1763958"/>
            <a:chOff x="4724400" y="3283643"/>
            <a:chExt cx="1805728" cy="1400104"/>
          </a:xfrm>
        </p:grpSpPr>
        <p:graphicFrame>
          <p:nvGraphicFramePr>
            <p:cNvPr id="28" name="Chart 32"/>
            <p:cNvGraphicFramePr/>
            <p:nvPr/>
          </p:nvGraphicFramePr>
          <p:xfrm>
            <a:off x="4724400" y="3283643"/>
            <a:ext cx="1805728" cy="1400104"/>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33"/>
            <p:cNvSpPr/>
            <p:nvPr/>
          </p:nvSpPr>
          <p:spPr>
            <a:xfrm>
              <a:off x="5072743" y="3745126"/>
              <a:ext cx="1099458" cy="464153"/>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rPr>
                <a:t>92%</a:t>
              </a:r>
              <a:endParaRPr kumimoji="0" lang="ms-MY" sz="3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8" decel="5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300" fill="hold"/>
                                        <p:tgtEl>
                                          <p:spTgt spid="18"/>
                                        </p:tgtEl>
                                        <p:attrNameLst>
                                          <p:attrName>ppt_x</p:attrName>
                                        </p:attrNameLst>
                                      </p:cBhvr>
                                      <p:tavLst>
                                        <p:tav tm="0">
                                          <p:val>
                                            <p:strVal val="0-#ppt_w/2"/>
                                          </p:val>
                                        </p:tav>
                                        <p:tav tm="100000">
                                          <p:val>
                                            <p:strVal val="#ppt_x"/>
                                          </p:val>
                                        </p:tav>
                                      </p:tavLst>
                                    </p:anim>
                                    <p:anim calcmode="lin" valueType="num">
                                      <p:cBhvr additive="base">
                                        <p:cTn id="12" dur="3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5000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300" fill="hold"/>
                                        <p:tgtEl>
                                          <p:spTgt spid="15"/>
                                        </p:tgtEl>
                                        <p:attrNameLst>
                                          <p:attrName>ppt_x</p:attrName>
                                        </p:attrNameLst>
                                      </p:cBhvr>
                                      <p:tavLst>
                                        <p:tav tm="0">
                                          <p:val>
                                            <p:strVal val="0-#ppt_w/2"/>
                                          </p:val>
                                        </p:tav>
                                        <p:tav tm="100000">
                                          <p:val>
                                            <p:strVal val="#ppt_x"/>
                                          </p:val>
                                        </p:tav>
                                      </p:tavLst>
                                    </p:anim>
                                    <p:anim calcmode="lin" valueType="num">
                                      <p:cBhvr additive="base">
                                        <p:cTn id="17" dur="3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decel="5000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300" fill="hold"/>
                                        <p:tgtEl>
                                          <p:spTgt spid="14"/>
                                        </p:tgtEl>
                                        <p:attrNameLst>
                                          <p:attrName>ppt_x</p:attrName>
                                        </p:attrNameLst>
                                      </p:cBhvr>
                                      <p:tavLst>
                                        <p:tav tm="0">
                                          <p:val>
                                            <p:strVal val="0-#ppt_w/2"/>
                                          </p:val>
                                        </p:tav>
                                        <p:tav tm="100000">
                                          <p:val>
                                            <p:strVal val="#ppt_x"/>
                                          </p:val>
                                        </p:tav>
                                      </p:tavLst>
                                    </p:anim>
                                    <p:anim calcmode="lin" valueType="num">
                                      <p:cBhvr additive="base">
                                        <p:cTn id="21" dur="3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decel="5000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300" fill="hold"/>
                                        <p:tgtEl>
                                          <p:spTgt spid="27"/>
                                        </p:tgtEl>
                                        <p:attrNameLst>
                                          <p:attrName>ppt_x</p:attrName>
                                        </p:attrNameLst>
                                      </p:cBhvr>
                                      <p:tavLst>
                                        <p:tav tm="0">
                                          <p:val>
                                            <p:strVal val="1+#ppt_w/2"/>
                                          </p:val>
                                        </p:tav>
                                        <p:tav tm="100000">
                                          <p:val>
                                            <p:strVal val="#ppt_x"/>
                                          </p:val>
                                        </p:tav>
                                      </p:tavLst>
                                    </p:anim>
                                    <p:anim calcmode="lin" valueType="num">
                                      <p:cBhvr additive="base">
                                        <p:cTn id="26" dur="300" fill="hold"/>
                                        <p:tgtEl>
                                          <p:spTgt spid="27"/>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decel="5000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300" fill="hold"/>
                                        <p:tgtEl>
                                          <p:spTgt spid="17"/>
                                        </p:tgtEl>
                                        <p:attrNameLst>
                                          <p:attrName>ppt_x</p:attrName>
                                        </p:attrNameLst>
                                      </p:cBhvr>
                                      <p:tavLst>
                                        <p:tav tm="0">
                                          <p:val>
                                            <p:strVal val="1+#ppt_w/2"/>
                                          </p:val>
                                        </p:tav>
                                        <p:tav tm="100000">
                                          <p:val>
                                            <p:strVal val="#ppt_x"/>
                                          </p:val>
                                        </p:tav>
                                      </p:tavLst>
                                    </p:anim>
                                    <p:anim calcmode="lin" valueType="num">
                                      <p:cBhvr additive="base">
                                        <p:cTn id="31" dur="3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2" decel="5000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300" fill="hold"/>
                                        <p:tgtEl>
                                          <p:spTgt spid="16"/>
                                        </p:tgtEl>
                                        <p:attrNameLst>
                                          <p:attrName>ppt_x</p:attrName>
                                        </p:attrNameLst>
                                      </p:cBhvr>
                                      <p:tavLst>
                                        <p:tav tm="0">
                                          <p:val>
                                            <p:strVal val="1+#ppt_w/2"/>
                                          </p:val>
                                        </p:tav>
                                        <p:tav tm="100000">
                                          <p:val>
                                            <p:strVal val="#ppt_x"/>
                                          </p:val>
                                        </p:tav>
                                      </p:tavLst>
                                    </p:anim>
                                    <p:anim calcmode="lin" valueType="num">
                                      <p:cBhvr additive="base">
                                        <p:cTn id="35" dur="300" fill="hold"/>
                                        <p:tgtEl>
                                          <p:spTgt spid="16"/>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decel="5000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300" fill="hold"/>
                                        <p:tgtEl>
                                          <p:spTgt spid="21"/>
                                        </p:tgtEl>
                                        <p:attrNameLst>
                                          <p:attrName>ppt_x</p:attrName>
                                        </p:attrNameLst>
                                      </p:cBhvr>
                                      <p:tavLst>
                                        <p:tav tm="0">
                                          <p:val>
                                            <p:strVal val="0-#ppt_w/2"/>
                                          </p:val>
                                        </p:tav>
                                        <p:tav tm="100000">
                                          <p:val>
                                            <p:strVal val="#ppt_x"/>
                                          </p:val>
                                        </p:tav>
                                      </p:tavLst>
                                    </p:anim>
                                    <p:anim calcmode="lin" valueType="num">
                                      <p:cBhvr additive="base">
                                        <p:cTn id="40" dur="300" fill="hold"/>
                                        <p:tgtEl>
                                          <p:spTgt spid="21"/>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8" decel="5000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300" fill="hold"/>
                                        <p:tgtEl>
                                          <p:spTgt spid="7"/>
                                        </p:tgtEl>
                                        <p:attrNameLst>
                                          <p:attrName>ppt_x</p:attrName>
                                        </p:attrNameLst>
                                      </p:cBhvr>
                                      <p:tavLst>
                                        <p:tav tm="0">
                                          <p:val>
                                            <p:strVal val="0-#ppt_w/2"/>
                                          </p:val>
                                        </p:tav>
                                        <p:tav tm="100000">
                                          <p:val>
                                            <p:strVal val="#ppt_x"/>
                                          </p:val>
                                        </p:tav>
                                      </p:tavLst>
                                    </p:anim>
                                    <p:anim calcmode="lin" valueType="num">
                                      <p:cBhvr additive="base">
                                        <p:cTn id="45" dur="3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8" decel="5000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300" fill="hold"/>
                                        <p:tgtEl>
                                          <p:spTgt spid="6"/>
                                        </p:tgtEl>
                                        <p:attrNameLst>
                                          <p:attrName>ppt_x</p:attrName>
                                        </p:attrNameLst>
                                      </p:cBhvr>
                                      <p:tavLst>
                                        <p:tav tm="0">
                                          <p:val>
                                            <p:strVal val="0-#ppt_w/2"/>
                                          </p:val>
                                        </p:tav>
                                        <p:tav tm="100000">
                                          <p:val>
                                            <p:strVal val="#ppt_x"/>
                                          </p:val>
                                        </p:tav>
                                      </p:tavLst>
                                    </p:anim>
                                    <p:anim calcmode="lin" valueType="num">
                                      <p:cBhvr additive="base">
                                        <p:cTn id="49" dur="300" fill="hold"/>
                                        <p:tgtEl>
                                          <p:spTgt spid="6"/>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 presetClass="entr" presetSubtype="2" decel="5000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300" fill="hold"/>
                                        <p:tgtEl>
                                          <p:spTgt spid="24"/>
                                        </p:tgtEl>
                                        <p:attrNameLst>
                                          <p:attrName>ppt_x</p:attrName>
                                        </p:attrNameLst>
                                      </p:cBhvr>
                                      <p:tavLst>
                                        <p:tav tm="0">
                                          <p:val>
                                            <p:strVal val="1+#ppt_w/2"/>
                                          </p:val>
                                        </p:tav>
                                        <p:tav tm="100000">
                                          <p:val>
                                            <p:strVal val="#ppt_x"/>
                                          </p:val>
                                        </p:tav>
                                      </p:tavLst>
                                    </p:anim>
                                    <p:anim calcmode="lin" valueType="num">
                                      <p:cBhvr additive="base">
                                        <p:cTn id="54" dur="300" fill="hold"/>
                                        <p:tgtEl>
                                          <p:spTgt spid="24"/>
                                        </p:tgtEl>
                                        <p:attrNameLst>
                                          <p:attrName>ppt_y</p:attrName>
                                        </p:attrNameLst>
                                      </p:cBhvr>
                                      <p:tavLst>
                                        <p:tav tm="0">
                                          <p:val>
                                            <p:strVal val="#ppt_y"/>
                                          </p:val>
                                        </p:tav>
                                        <p:tav tm="100000">
                                          <p:val>
                                            <p:strVal val="#ppt_y"/>
                                          </p:val>
                                        </p:tav>
                                      </p:tavLst>
                                    </p:anim>
                                  </p:childTnLst>
                                </p:cTn>
                              </p:par>
                            </p:childTnLst>
                          </p:cTn>
                        </p:par>
                        <p:par>
                          <p:cTn id="55" fill="hold">
                            <p:stCondLst>
                              <p:cond delay="4000"/>
                            </p:stCondLst>
                            <p:childTnLst>
                              <p:par>
                                <p:cTn id="56" presetID="2" presetClass="entr" presetSubtype="2" decel="5000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300" fill="hold"/>
                                        <p:tgtEl>
                                          <p:spTgt spid="10"/>
                                        </p:tgtEl>
                                        <p:attrNameLst>
                                          <p:attrName>ppt_x</p:attrName>
                                        </p:attrNameLst>
                                      </p:cBhvr>
                                      <p:tavLst>
                                        <p:tav tm="0">
                                          <p:val>
                                            <p:strVal val="1+#ppt_w/2"/>
                                          </p:val>
                                        </p:tav>
                                        <p:tav tm="100000">
                                          <p:val>
                                            <p:strVal val="#ppt_x"/>
                                          </p:val>
                                        </p:tav>
                                      </p:tavLst>
                                    </p:anim>
                                    <p:anim calcmode="lin" valueType="num">
                                      <p:cBhvr additive="base">
                                        <p:cTn id="59" dur="300" fill="hold"/>
                                        <p:tgtEl>
                                          <p:spTgt spid="10"/>
                                        </p:tgtEl>
                                        <p:attrNameLst>
                                          <p:attrName>ppt_y</p:attrName>
                                        </p:attrNameLst>
                                      </p:cBhvr>
                                      <p:tavLst>
                                        <p:tav tm="0">
                                          <p:val>
                                            <p:strVal val="#ppt_y"/>
                                          </p:val>
                                        </p:tav>
                                        <p:tav tm="100000">
                                          <p:val>
                                            <p:strVal val="#ppt_y"/>
                                          </p:val>
                                        </p:tav>
                                      </p:tavLst>
                                    </p:anim>
                                  </p:childTnLst>
                                </p:cTn>
                              </p:par>
                              <p:par>
                                <p:cTn id="60" presetID="2" presetClass="entr" presetSubtype="2" decel="5000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300" fill="hold"/>
                                        <p:tgtEl>
                                          <p:spTgt spid="9"/>
                                        </p:tgtEl>
                                        <p:attrNameLst>
                                          <p:attrName>ppt_x</p:attrName>
                                        </p:attrNameLst>
                                      </p:cBhvr>
                                      <p:tavLst>
                                        <p:tav tm="0">
                                          <p:val>
                                            <p:strVal val="1+#ppt_w/2"/>
                                          </p:val>
                                        </p:tav>
                                        <p:tav tm="100000">
                                          <p:val>
                                            <p:strVal val="#ppt_x"/>
                                          </p:val>
                                        </p:tav>
                                      </p:tavLst>
                                    </p:anim>
                                    <p:anim calcmode="lin" valueType="num">
                                      <p:cBhvr additive="base">
                                        <p:cTn id="63" dur="3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Rectangle 18"/>
          <p:cNvSpPr>
            <a:spLocks noChangeArrowheads="1"/>
          </p:cNvSpPr>
          <p:nvPr/>
        </p:nvSpPr>
        <p:spPr bwMode="auto">
          <a:xfrm>
            <a:off x="3862131" y="1718410"/>
            <a:ext cx="738664" cy="21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ctr" fontAlgn="base">
              <a:spcBef>
                <a:spcPct val="0"/>
              </a:spcBef>
              <a:spcAft>
                <a:spcPct val="0"/>
              </a:spcAft>
            </a:pPr>
            <a:r>
              <a:rPr lang="zh-CN" altLang="en-US"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第二章</a:t>
            </a:r>
            <a:endParaRPr lang="en-US" altLang="zh-CN" sz="48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3" name="Rectangle 18"/>
          <p:cNvSpPr>
            <a:spLocks noChangeArrowheads="1"/>
          </p:cNvSpPr>
          <p:nvPr/>
        </p:nvSpPr>
        <p:spPr bwMode="auto">
          <a:xfrm>
            <a:off x="4755353" y="1947280"/>
            <a:ext cx="169277" cy="17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dist" fontAlgn="base">
              <a:spcBef>
                <a:spcPct val="0"/>
              </a:spcBef>
              <a:spcAft>
                <a:spcPct val="0"/>
              </a:spcAft>
            </a:pPr>
            <a:r>
              <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rPr>
              <a:t>CONTENTS</a:t>
            </a:r>
            <a:endParaRPr lang="en-US" altLang="zh-CN" sz="1100" dirty="0">
              <a:solidFill>
                <a:schemeClr val="bg2">
                  <a:lumMod val="25000"/>
                </a:schemeClr>
              </a:solidFill>
              <a:latin typeface="华文新魏" panose="02010800040101010101" pitchFamily="2" charset="-122"/>
              <a:ea typeface="华文新魏" panose="02010800040101010101" pitchFamily="2" charset="-122"/>
              <a:cs typeface="宋体" panose="02010600030101010101" pitchFamily="2" charset="-122"/>
            </a:endParaRPr>
          </a:p>
        </p:txBody>
      </p:sp>
      <p:sp>
        <p:nvSpPr>
          <p:cNvPr id="14" name="Line 21"/>
          <p:cNvSpPr>
            <a:spLocks noChangeShapeType="1"/>
          </p:cNvSpPr>
          <p:nvPr/>
        </p:nvSpPr>
        <p:spPr bwMode="auto">
          <a:xfrm>
            <a:off x="4581744" y="1937529"/>
            <a:ext cx="0" cy="1748177"/>
          </a:xfrm>
          <a:prstGeom prst="line">
            <a:avLst/>
          </a:prstGeom>
          <a:noFill/>
          <a:ln w="6350">
            <a:solidFill>
              <a:schemeClr val="bg2">
                <a:lumMod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2">
                  <a:lumMod val="25000"/>
                </a:schemeClr>
              </a:solidFill>
              <a:latin typeface="华文新魏" panose="02010800040101010101" pitchFamily="2" charset="-122"/>
              <a:ea typeface="华文新魏" panose="02010800040101010101" pitchFamily="2" charset="-122"/>
            </a:endParaRPr>
          </a:p>
        </p:txBody>
      </p:sp>
      <p:grpSp>
        <p:nvGrpSpPr>
          <p:cNvPr id="16" name="组合 15"/>
          <p:cNvGrpSpPr/>
          <p:nvPr/>
        </p:nvGrpSpPr>
        <p:grpSpPr>
          <a:xfrm>
            <a:off x="5195168" y="2074898"/>
            <a:ext cx="3877985" cy="1492939"/>
            <a:chOff x="791685" y="3237069"/>
            <a:chExt cx="3877985" cy="1492939"/>
          </a:xfrm>
        </p:grpSpPr>
        <p:sp>
          <p:nvSpPr>
            <p:cNvPr id="18" name="文本框 17"/>
            <p:cNvSpPr txBox="1"/>
            <p:nvPr/>
          </p:nvSpPr>
          <p:spPr>
            <a:xfrm>
              <a:off x="1412817" y="4360676"/>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5" y="3237069"/>
              <a:ext cx="3877985" cy="830997"/>
            </a:xfrm>
            <a:prstGeom prst="rect">
              <a:avLst/>
            </a:prstGeom>
            <a:noFill/>
          </p:spPr>
          <p:txBody>
            <a:bodyPr wrap="none" rtlCol="0">
              <a:spAutoFit/>
            </a:bodyPr>
            <a:lstStyle/>
            <a:p>
              <a:pPr algn="ctr"/>
              <a:r>
                <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rPr>
                <a:t>工作完成情况</a:t>
              </a:r>
              <a:endParaRPr lang="zh-CN" altLang="en-US" sz="4800" dirty="0">
                <a:solidFill>
                  <a:srgbClr val="C24948"/>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sp>
          <p:nvSpPr>
            <p:cNvPr id="20" name="矩形 19"/>
            <p:cNvSpPr/>
            <p:nvPr/>
          </p:nvSpPr>
          <p:spPr>
            <a:xfrm>
              <a:off x="1110677" y="4182637"/>
              <a:ext cx="3240000" cy="18000"/>
            </a:xfrm>
            <a:prstGeom prst="rect">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3898</Words>
  <Application>WPS 演示</Application>
  <PresentationFormat>自定义</PresentationFormat>
  <Paragraphs>580</Paragraphs>
  <Slides>25</Slides>
  <Notes>24</Notes>
  <HiddenSlides>0</HiddenSlides>
  <MMClips>1</MMClips>
  <ScaleCrop>false</ScaleCrop>
  <HeadingPairs>
    <vt:vector size="6" baseType="variant">
      <vt:variant>
        <vt:lpstr>已用的字体</vt:lpstr>
      </vt:variant>
      <vt:variant>
        <vt:i4>35</vt:i4>
      </vt:variant>
      <vt:variant>
        <vt:lpstr>主题</vt:lpstr>
      </vt:variant>
      <vt:variant>
        <vt:i4>10</vt:i4>
      </vt:variant>
      <vt:variant>
        <vt:lpstr>幻灯片标题</vt:lpstr>
      </vt:variant>
      <vt:variant>
        <vt:i4>25</vt:i4>
      </vt:variant>
    </vt:vector>
  </HeadingPairs>
  <TitlesOfParts>
    <vt:vector size="70"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微软雅黑</vt:lpstr>
      <vt:lpstr>叶根友刀锋黑草</vt:lpstr>
      <vt:lpstr>Calibri</vt:lpstr>
      <vt:lpstr>华文新魏</vt:lpstr>
      <vt:lpstr>Microsoft JhengHei Light</vt:lpstr>
      <vt:lpstr>叶根友行书繁</vt:lpstr>
      <vt:lpstr>Lato Regular</vt:lpstr>
      <vt:lpstr>Open Sans Light</vt:lpstr>
      <vt:lpstr>Open Sans</vt:lpstr>
      <vt:lpstr>方正姚体</vt:lpstr>
      <vt:lpstr>Open Sans</vt:lpstr>
      <vt:lpstr>Century Gothic</vt:lpstr>
      <vt:lpstr>Agency FB</vt:lpstr>
      <vt:lpstr>黑体</vt:lpstr>
      <vt:lpstr>Arial Unicode MS</vt:lpstr>
      <vt:lpstr>等线</vt:lpstr>
      <vt:lpstr>Kozuka Mincho Pr6N H</vt:lpstr>
      <vt:lpstr>Gill Sans</vt:lpstr>
      <vt:lpstr>Arial</vt:lpstr>
      <vt:lpstr>FontAwesome</vt:lpstr>
      <vt:lpstr>Segoe Print</vt:lpstr>
      <vt:lpstr>Yu Gothic UI Semibold</vt:lpstr>
      <vt:lpstr>Gill Sans MT</vt:lpstr>
      <vt:lpstr>Meiryo</vt:lpstr>
      <vt:lpstr>Yu Gothic UI</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creator/>
  <cp:keywords>RP</cp:keywords>
  <dc:description>RP</dc:description>
  <dc:subject>RP</dc:subject>
  <cp:category>RP</cp:category>
  <cp:lastModifiedBy>一起学吧</cp:lastModifiedBy>
  <cp:revision>3191</cp:revision>
  <dcterms:created xsi:type="dcterms:W3CDTF">2015-12-01T09:06:00Z</dcterms:created>
  <dcterms:modified xsi:type="dcterms:W3CDTF">2019-02-27T08:45:00Z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