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62" r:id="rId5"/>
    <p:sldId id="263" r:id="rId6"/>
    <p:sldId id="264" r:id="rId7"/>
    <p:sldId id="265" r:id="rId8"/>
    <p:sldId id="257" r:id="rId9"/>
    <p:sldId id="266" r:id="rId10"/>
    <p:sldId id="267" r:id="rId11"/>
    <p:sldId id="268" r:id="rId12"/>
    <p:sldId id="269" r:id="rId13"/>
    <p:sldId id="270" r:id="rId14"/>
    <p:sldId id="259" r:id="rId15"/>
    <p:sldId id="271" r:id="rId16"/>
    <p:sldId id="272" r:id="rId17"/>
    <p:sldId id="273" r:id="rId18"/>
    <p:sldId id="274" r:id="rId19"/>
    <p:sldId id="275" r:id="rId20"/>
    <p:sldId id="260" r:id="rId21"/>
    <p:sldId id="276" r:id="rId22"/>
    <p:sldId id="277" r:id="rId23"/>
    <p:sldId id="278" r:id="rId24"/>
    <p:sldId id="279" r:id="rId25"/>
    <p:sldId id="28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AD81"/>
    <a:srgbClr val="B5BC61"/>
    <a:srgbClr val="618D7E"/>
    <a:srgbClr val="EDCC85"/>
    <a:srgbClr val="FCFCF4"/>
    <a:srgbClr val="D7E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9" d="100"/>
          <a:sy n="109" d="100"/>
        </p:scale>
        <p:origin x="61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EED5C5B-3CC8-4B2B-9339-BDC54B83779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4"/>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42144" y="1417043"/>
            <a:ext cx="1862138" cy="1719263"/>
            <a:chOff x="561976" y="1112838"/>
            <a:chExt cx="1862138" cy="1719263"/>
          </a:xfrm>
        </p:grpSpPr>
        <p:sp>
          <p:nvSpPr>
            <p:cNvPr id="5" name="Freeform 5"/>
            <p:cNvSpPr/>
            <p:nvPr/>
          </p:nvSpPr>
          <p:spPr bwMode="auto">
            <a:xfrm>
              <a:off x="1176338" y="1455738"/>
              <a:ext cx="336550" cy="495300"/>
            </a:xfrm>
            <a:custGeom>
              <a:avLst/>
              <a:gdLst>
                <a:gd name="T0" fmla="*/ 227 w 318"/>
                <a:gd name="T1" fmla="*/ 406 h 466"/>
                <a:gd name="T2" fmla="*/ 188 w 318"/>
                <a:gd name="T3" fmla="*/ 395 h 466"/>
                <a:gd name="T4" fmla="*/ 157 w 318"/>
                <a:gd name="T5" fmla="*/ 378 h 466"/>
                <a:gd name="T6" fmla="*/ 120 w 318"/>
                <a:gd name="T7" fmla="*/ 328 h 466"/>
                <a:gd name="T8" fmla="*/ 108 w 318"/>
                <a:gd name="T9" fmla="*/ 261 h 466"/>
                <a:gd name="T10" fmla="*/ 120 w 318"/>
                <a:gd name="T11" fmla="*/ 189 h 466"/>
                <a:gd name="T12" fmla="*/ 153 w 318"/>
                <a:gd name="T13" fmla="*/ 120 h 466"/>
                <a:gd name="T14" fmla="*/ 207 w 318"/>
                <a:gd name="T15" fmla="*/ 58 h 466"/>
                <a:gd name="T16" fmla="*/ 242 w 318"/>
                <a:gd name="T17" fmla="*/ 30 h 466"/>
                <a:gd name="T18" fmla="*/ 281 w 318"/>
                <a:gd name="T19" fmla="*/ 3 h 466"/>
                <a:gd name="T20" fmla="*/ 231 w 318"/>
                <a:gd name="T21" fmla="*/ 2 h 466"/>
                <a:gd name="T22" fmla="*/ 182 w 318"/>
                <a:gd name="T23" fmla="*/ 12 h 466"/>
                <a:gd name="T24" fmla="*/ 90 w 318"/>
                <a:gd name="T25" fmla="*/ 64 h 466"/>
                <a:gd name="T26" fmla="*/ 1 w 318"/>
                <a:gd name="T27" fmla="*/ 260 h 466"/>
                <a:gd name="T28" fmla="*/ 28 w 318"/>
                <a:gd name="T29" fmla="*/ 374 h 466"/>
                <a:gd name="T30" fmla="*/ 67 w 318"/>
                <a:gd name="T31" fmla="*/ 422 h 466"/>
                <a:gd name="T32" fmla="*/ 119 w 318"/>
                <a:gd name="T33" fmla="*/ 453 h 466"/>
                <a:gd name="T34" fmla="*/ 176 w 318"/>
                <a:gd name="T35" fmla="*/ 465 h 466"/>
                <a:gd name="T36" fmla="*/ 230 w 318"/>
                <a:gd name="T37" fmla="*/ 459 h 466"/>
                <a:gd name="T38" fmla="*/ 277 w 318"/>
                <a:gd name="T39" fmla="*/ 440 h 466"/>
                <a:gd name="T40" fmla="*/ 318 w 318"/>
                <a:gd name="T41" fmla="*/ 412 h 466"/>
                <a:gd name="T42" fmla="*/ 271 w 318"/>
                <a:gd name="T43" fmla="*/ 411 h 466"/>
                <a:gd name="T44" fmla="*/ 227 w 318"/>
                <a:gd name="T45" fmla="*/ 40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66">
                  <a:moveTo>
                    <a:pt x="227" y="406"/>
                  </a:moveTo>
                  <a:cubicBezTo>
                    <a:pt x="213" y="403"/>
                    <a:pt x="200" y="400"/>
                    <a:pt x="188" y="395"/>
                  </a:cubicBezTo>
                  <a:cubicBezTo>
                    <a:pt x="176" y="390"/>
                    <a:pt x="166" y="384"/>
                    <a:pt x="157" y="378"/>
                  </a:cubicBezTo>
                  <a:cubicBezTo>
                    <a:pt x="140" y="364"/>
                    <a:pt x="128" y="347"/>
                    <a:pt x="120" y="328"/>
                  </a:cubicBezTo>
                  <a:cubicBezTo>
                    <a:pt x="112" y="308"/>
                    <a:pt x="108" y="285"/>
                    <a:pt x="108" y="261"/>
                  </a:cubicBezTo>
                  <a:cubicBezTo>
                    <a:pt x="109" y="238"/>
                    <a:pt x="113" y="213"/>
                    <a:pt x="120" y="189"/>
                  </a:cubicBezTo>
                  <a:cubicBezTo>
                    <a:pt x="128" y="166"/>
                    <a:pt x="139" y="142"/>
                    <a:pt x="153" y="120"/>
                  </a:cubicBezTo>
                  <a:cubicBezTo>
                    <a:pt x="168" y="98"/>
                    <a:pt x="186" y="77"/>
                    <a:pt x="207" y="58"/>
                  </a:cubicBezTo>
                  <a:cubicBezTo>
                    <a:pt x="218" y="48"/>
                    <a:pt x="229" y="39"/>
                    <a:pt x="242" y="30"/>
                  </a:cubicBezTo>
                  <a:cubicBezTo>
                    <a:pt x="254" y="21"/>
                    <a:pt x="267" y="12"/>
                    <a:pt x="281" y="3"/>
                  </a:cubicBezTo>
                  <a:cubicBezTo>
                    <a:pt x="265" y="0"/>
                    <a:pt x="248" y="0"/>
                    <a:pt x="231" y="2"/>
                  </a:cubicBezTo>
                  <a:cubicBezTo>
                    <a:pt x="215" y="3"/>
                    <a:pt x="198" y="6"/>
                    <a:pt x="182" y="12"/>
                  </a:cubicBezTo>
                  <a:cubicBezTo>
                    <a:pt x="149" y="22"/>
                    <a:pt x="117" y="40"/>
                    <a:pt x="90" y="64"/>
                  </a:cubicBezTo>
                  <a:cubicBezTo>
                    <a:pt x="36" y="112"/>
                    <a:pt x="2" y="184"/>
                    <a:pt x="1" y="260"/>
                  </a:cubicBezTo>
                  <a:cubicBezTo>
                    <a:pt x="0" y="298"/>
                    <a:pt x="8" y="338"/>
                    <a:pt x="28" y="374"/>
                  </a:cubicBezTo>
                  <a:cubicBezTo>
                    <a:pt x="38" y="391"/>
                    <a:pt x="51" y="408"/>
                    <a:pt x="67" y="422"/>
                  </a:cubicBezTo>
                  <a:cubicBezTo>
                    <a:pt x="82" y="435"/>
                    <a:pt x="100" y="446"/>
                    <a:pt x="119" y="453"/>
                  </a:cubicBezTo>
                  <a:cubicBezTo>
                    <a:pt x="137" y="461"/>
                    <a:pt x="157" y="464"/>
                    <a:pt x="176" y="465"/>
                  </a:cubicBezTo>
                  <a:cubicBezTo>
                    <a:pt x="194" y="466"/>
                    <a:pt x="213" y="463"/>
                    <a:pt x="230" y="459"/>
                  </a:cubicBezTo>
                  <a:cubicBezTo>
                    <a:pt x="247" y="455"/>
                    <a:pt x="262" y="448"/>
                    <a:pt x="277" y="440"/>
                  </a:cubicBezTo>
                  <a:cubicBezTo>
                    <a:pt x="292" y="433"/>
                    <a:pt x="306" y="423"/>
                    <a:pt x="318" y="412"/>
                  </a:cubicBezTo>
                  <a:cubicBezTo>
                    <a:pt x="302" y="412"/>
                    <a:pt x="286" y="412"/>
                    <a:pt x="271" y="411"/>
                  </a:cubicBezTo>
                  <a:cubicBezTo>
                    <a:pt x="255" y="410"/>
                    <a:pt x="241" y="409"/>
                    <a:pt x="227" y="40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1303338" y="1633538"/>
              <a:ext cx="407988" cy="458788"/>
            </a:xfrm>
            <a:custGeom>
              <a:avLst/>
              <a:gdLst>
                <a:gd name="T0" fmla="*/ 347 w 385"/>
                <a:gd name="T1" fmla="*/ 82 h 432"/>
                <a:gd name="T2" fmla="*/ 303 w 385"/>
                <a:gd name="T3" fmla="*/ 41 h 432"/>
                <a:gd name="T4" fmla="*/ 252 w 385"/>
                <a:gd name="T5" fmla="*/ 16 h 432"/>
                <a:gd name="T6" fmla="*/ 201 w 385"/>
                <a:gd name="T7" fmla="*/ 3 h 432"/>
                <a:gd name="T8" fmla="*/ 149 w 385"/>
                <a:gd name="T9" fmla="*/ 0 h 432"/>
                <a:gd name="T10" fmla="*/ 99 w 385"/>
                <a:gd name="T11" fmla="*/ 7 h 432"/>
                <a:gd name="T12" fmla="*/ 143 w 385"/>
                <a:gd name="T13" fmla="*/ 29 h 432"/>
                <a:gd name="T14" fmla="*/ 184 w 385"/>
                <a:gd name="T15" fmla="*/ 53 h 432"/>
                <a:gd name="T16" fmla="*/ 249 w 385"/>
                <a:gd name="T17" fmla="*/ 105 h 432"/>
                <a:gd name="T18" fmla="*/ 278 w 385"/>
                <a:gd name="T19" fmla="*/ 164 h 432"/>
                <a:gd name="T20" fmla="*/ 269 w 385"/>
                <a:gd name="T21" fmla="*/ 225 h 432"/>
                <a:gd name="T22" fmla="*/ 230 w 385"/>
                <a:gd name="T23" fmla="*/ 286 h 432"/>
                <a:gd name="T24" fmla="*/ 168 w 385"/>
                <a:gd name="T25" fmla="*/ 339 h 432"/>
                <a:gd name="T26" fmla="*/ 91 w 385"/>
                <a:gd name="T27" fmla="*/ 379 h 432"/>
                <a:gd name="T28" fmla="*/ 47 w 385"/>
                <a:gd name="T29" fmla="*/ 394 h 432"/>
                <a:gd name="T30" fmla="*/ 0 w 385"/>
                <a:gd name="T31" fmla="*/ 407 h 432"/>
                <a:gd name="T32" fmla="*/ 48 w 385"/>
                <a:gd name="T33" fmla="*/ 424 h 432"/>
                <a:gd name="T34" fmla="*/ 99 w 385"/>
                <a:gd name="T35" fmla="*/ 431 h 432"/>
                <a:gd name="T36" fmla="*/ 204 w 385"/>
                <a:gd name="T37" fmla="*/ 415 h 432"/>
                <a:gd name="T38" fmla="*/ 300 w 385"/>
                <a:gd name="T39" fmla="*/ 360 h 432"/>
                <a:gd name="T40" fmla="*/ 369 w 385"/>
                <a:gd name="T41" fmla="*/ 265 h 432"/>
                <a:gd name="T42" fmla="*/ 383 w 385"/>
                <a:gd name="T43" fmla="*/ 204 h 432"/>
                <a:gd name="T44" fmla="*/ 377 w 385"/>
                <a:gd name="T45" fmla="*/ 139 h 432"/>
                <a:gd name="T46" fmla="*/ 347 w 385"/>
                <a:gd name="T47" fmla="*/ 8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5" h="432">
                  <a:moveTo>
                    <a:pt x="347" y="82"/>
                  </a:moveTo>
                  <a:cubicBezTo>
                    <a:pt x="334" y="65"/>
                    <a:pt x="319" y="51"/>
                    <a:pt x="303" y="41"/>
                  </a:cubicBezTo>
                  <a:cubicBezTo>
                    <a:pt x="287" y="30"/>
                    <a:pt x="270" y="22"/>
                    <a:pt x="252" y="16"/>
                  </a:cubicBezTo>
                  <a:cubicBezTo>
                    <a:pt x="235" y="10"/>
                    <a:pt x="218" y="6"/>
                    <a:pt x="201" y="3"/>
                  </a:cubicBezTo>
                  <a:cubicBezTo>
                    <a:pt x="183" y="1"/>
                    <a:pt x="166" y="0"/>
                    <a:pt x="149" y="0"/>
                  </a:cubicBezTo>
                  <a:cubicBezTo>
                    <a:pt x="132" y="1"/>
                    <a:pt x="116" y="3"/>
                    <a:pt x="99" y="7"/>
                  </a:cubicBezTo>
                  <a:cubicBezTo>
                    <a:pt x="114" y="15"/>
                    <a:pt x="129" y="22"/>
                    <a:pt x="143" y="29"/>
                  </a:cubicBezTo>
                  <a:cubicBezTo>
                    <a:pt x="157" y="37"/>
                    <a:pt x="171" y="45"/>
                    <a:pt x="184" y="53"/>
                  </a:cubicBezTo>
                  <a:cubicBezTo>
                    <a:pt x="209" y="69"/>
                    <a:pt x="232" y="86"/>
                    <a:pt x="249" y="105"/>
                  </a:cubicBezTo>
                  <a:cubicBezTo>
                    <a:pt x="266" y="125"/>
                    <a:pt x="275" y="144"/>
                    <a:pt x="278" y="164"/>
                  </a:cubicBezTo>
                  <a:cubicBezTo>
                    <a:pt x="281" y="183"/>
                    <a:pt x="278" y="204"/>
                    <a:pt x="269" y="225"/>
                  </a:cubicBezTo>
                  <a:cubicBezTo>
                    <a:pt x="261" y="246"/>
                    <a:pt x="247" y="267"/>
                    <a:pt x="230" y="286"/>
                  </a:cubicBezTo>
                  <a:cubicBezTo>
                    <a:pt x="212" y="306"/>
                    <a:pt x="191" y="323"/>
                    <a:pt x="168" y="339"/>
                  </a:cubicBezTo>
                  <a:cubicBezTo>
                    <a:pt x="145" y="354"/>
                    <a:pt x="119" y="368"/>
                    <a:pt x="91" y="379"/>
                  </a:cubicBezTo>
                  <a:cubicBezTo>
                    <a:pt x="77" y="384"/>
                    <a:pt x="62" y="389"/>
                    <a:pt x="47" y="394"/>
                  </a:cubicBezTo>
                  <a:cubicBezTo>
                    <a:pt x="32" y="399"/>
                    <a:pt x="16" y="403"/>
                    <a:pt x="0" y="407"/>
                  </a:cubicBezTo>
                  <a:cubicBezTo>
                    <a:pt x="15" y="415"/>
                    <a:pt x="31" y="420"/>
                    <a:pt x="48" y="424"/>
                  </a:cubicBezTo>
                  <a:cubicBezTo>
                    <a:pt x="65" y="428"/>
                    <a:pt x="82" y="430"/>
                    <a:pt x="99" y="431"/>
                  </a:cubicBezTo>
                  <a:cubicBezTo>
                    <a:pt x="134" y="432"/>
                    <a:pt x="170" y="427"/>
                    <a:pt x="204" y="415"/>
                  </a:cubicBezTo>
                  <a:cubicBezTo>
                    <a:pt x="239" y="403"/>
                    <a:pt x="271" y="385"/>
                    <a:pt x="300" y="360"/>
                  </a:cubicBezTo>
                  <a:cubicBezTo>
                    <a:pt x="329" y="335"/>
                    <a:pt x="353" y="304"/>
                    <a:pt x="369" y="265"/>
                  </a:cubicBezTo>
                  <a:cubicBezTo>
                    <a:pt x="377" y="246"/>
                    <a:pt x="382" y="226"/>
                    <a:pt x="383" y="204"/>
                  </a:cubicBezTo>
                  <a:cubicBezTo>
                    <a:pt x="385" y="183"/>
                    <a:pt x="383" y="160"/>
                    <a:pt x="377" y="139"/>
                  </a:cubicBezTo>
                  <a:cubicBezTo>
                    <a:pt x="371" y="118"/>
                    <a:pt x="360" y="98"/>
                    <a:pt x="347" y="8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890588" y="1538288"/>
              <a:ext cx="636588" cy="800100"/>
            </a:xfrm>
            <a:custGeom>
              <a:avLst/>
              <a:gdLst>
                <a:gd name="T0" fmla="*/ 458 w 599"/>
                <a:gd name="T1" fmla="*/ 662 h 754"/>
                <a:gd name="T2" fmla="*/ 343 w 599"/>
                <a:gd name="T3" fmla="*/ 622 h 754"/>
                <a:gd name="T4" fmla="*/ 186 w 599"/>
                <a:gd name="T5" fmla="*/ 449 h 754"/>
                <a:gd name="T6" fmla="*/ 150 w 599"/>
                <a:gd name="T7" fmla="*/ 339 h 754"/>
                <a:gd name="T8" fmla="*/ 151 w 599"/>
                <a:gd name="T9" fmla="*/ 224 h 754"/>
                <a:gd name="T10" fmla="*/ 197 w 599"/>
                <a:gd name="T11" fmla="*/ 110 h 754"/>
                <a:gd name="T12" fmla="*/ 238 w 599"/>
                <a:gd name="T13" fmla="*/ 55 h 754"/>
                <a:gd name="T14" fmla="*/ 288 w 599"/>
                <a:gd name="T15" fmla="*/ 0 h 754"/>
                <a:gd name="T16" fmla="*/ 214 w 599"/>
                <a:gd name="T17" fmla="*/ 19 h 754"/>
                <a:gd name="T18" fmla="*/ 143 w 599"/>
                <a:gd name="T19" fmla="*/ 55 h 754"/>
                <a:gd name="T20" fmla="*/ 34 w 599"/>
                <a:gd name="T21" fmla="*/ 182 h 754"/>
                <a:gd name="T22" fmla="*/ 7 w 599"/>
                <a:gd name="T23" fmla="*/ 265 h 754"/>
                <a:gd name="T24" fmla="*/ 1 w 599"/>
                <a:gd name="T25" fmla="*/ 353 h 754"/>
                <a:gd name="T26" fmla="*/ 44 w 599"/>
                <a:gd name="T27" fmla="*/ 519 h 754"/>
                <a:gd name="T28" fmla="*/ 147 w 599"/>
                <a:gd name="T29" fmla="*/ 654 h 754"/>
                <a:gd name="T30" fmla="*/ 297 w 599"/>
                <a:gd name="T31" fmla="*/ 737 h 754"/>
                <a:gd name="T32" fmla="*/ 465 w 599"/>
                <a:gd name="T33" fmla="*/ 740 h 754"/>
                <a:gd name="T34" fmla="*/ 539 w 599"/>
                <a:gd name="T35" fmla="*/ 708 h 754"/>
                <a:gd name="T36" fmla="*/ 599 w 599"/>
                <a:gd name="T37" fmla="*/ 658 h 754"/>
                <a:gd name="T38" fmla="*/ 526 w 599"/>
                <a:gd name="T39" fmla="*/ 666 h 754"/>
                <a:gd name="T40" fmla="*/ 458 w 599"/>
                <a:gd name="T41" fmla="*/ 66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754">
                  <a:moveTo>
                    <a:pt x="458" y="662"/>
                  </a:moveTo>
                  <a:cubicBezTo>
                    <a:pt x="416" y="656"/>
                    <a:pt x="377" y="642"/>
                    <a:pt x="343" y="622"/>
                  </a:cubicBezTo>
                  <a:cubicBezTo>
                    <a:pt x="274" y="582"/>
                    <a:pt x="221" y="520"/>
                    <a:pt x="186" y="449"/>
                  </a:cubicBezTo>
                  <a:cubicBezTo>
                    <a:pt x="168" y="414"/>
                    <a:pt x="156" y="377"/>
                    <a:pt x="150" y="339"/>
                  </a:cubicBezTo>
                  <a:cubicBezTo>
                    <a:pt x="143" y="301"/>
                    <a:pt x="143" y="263"/>
                    <a:pt x="151" y="224"/>
                  </a:cubicBezTo>
                  <a:cubicBezTo>
                    <a:pt x="158" y="186"/>
                    <a:pt x="174" y="147"/>
                    <a:pt x="197" y="110"/>
                  </a:cubicBezTo>
                  <a:cubicBezTo>
                    <a:pt x="209" y="91"/>
                    <a:pt x="223" y="73"/>
                    <a:pt x="238" y="55"/>
                  </a:cubicBezTo>
                  <a:cubicBezTo>
                    <a:pt x="254" y="36"/>
                    <a:pt x="271" y="19"/>
                    <a:pt x="288" y="0"/>
                  </a:cubicBezTo>
                  <a:cubicBezTo>
                    <a:pt x="263" y="3"/>
                    <a:pt x="238" y="9"/>
                    <a:pt x="214" y="19"/>
                  </a:cubicBezTo>
                  <a:cubicBezTo>
                    <a:pt x="189" y="28"/>
                    <a:pt x="165" y="40"/>
                    <a:pt x="143" y="55"/>
                  </a:cubicBezTo>
                  <a:cubicBezTo>
                    <a:pt x="98" y="86"/>
                    <a:pt x="59" y="130"/>
                    <a:pt x="34" y="182"/>
                  </a:cubicBezTo>
                  <a:cubicBezTo>
                    <a:pt x="22" y="209"/>
                    <a:pt x="13" y="237"/>
                    <a:pt x="7" y="265"/>
                  </a:cubicBezTo>
                  <a:cubicBezTo>
                    <a:pt x="2" y="294"/>
                    <a:pt x="0" y="324"/>
                    <a:pt x="1" y="353"/>
                  </a:cubicBezTo>
                  <a:cubicBezTo>
                    <a:pt x="3" y="411"/>
                    <a:pt x="19" y="468"/>
                    <a:pt x="44" y="519"/>
                  </a:cubicBezTo>
                  <a:cubicBezTo>
                    <a:pt x="69" y="570"/>
                    <a:pt x="105" y="617"/>
                    <a:pt x="147" y="654"/>
                  </a:cubicBezTo>
                  <a:cubicBezTo>
                    <a:pt x="190" y="692"/>
                    <a:pt x="241" y="722"/>
                    <a:pt x="297" y="737"/>
                  </a:cubicBezTo>
                  <a:cubicBezTo>
                    <a:pt x="352" y="753"/>
                    <a:pt x="412" y="754"/>
                    <a:pt x="465" y="740"/>
                  </a:cubicBezTo>
                  <a:cubicBezTo>
                    <a:pt x="491" y="732"/>
                    <a:pt x="517" y="722"/>
                    <a:pt x="539" y="708"/>
                  </a:cubicBezTo>
                  <a:cubicBezTo>
                    <a:pt x="562" y="694"/>
                    <a:pt x="582" y="678"/>
                    <a:pt x="599" y="658"/>
                  </a:cubicBezTo>
                  <a:cubicBezTo>
                    <a:pt x="573" y="662"/>
                    <a:pt x="549" y="665"/>
                    <a:pt x="526" y="666"/>
                  </a:cubicBezTo>
                  <a:cubicBezTo>
                    <a:pt x="502" y="667"/>
                    <a:pt x="480" y="666"/>
                    <a:pt x="458" y="66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1196976" y="1255713"/>
              <a:ext cx="679450" cy="612775"/>
            </a:xfrm>
            <a:custGeom>
              <a:avLst/>
              <a:gdLst>
                <a:gd name="T0" fmla="*/ 590 w 640"/>
                <a:gd name="T1" fmla="*/ 166 h 577"/>
                <a:gd name="T2" fmla="*/ 568 w 640"/>
                <a:gd name="T3" fmla="*/ 135 h 577"/>
                <a:gd name="T4" fmla="*/ 542 w 640"/>
                <a:gd name="T5" fmla="*/ 107 h 577"/>
                <a:gd name="T6" fmla="*/ 528 w 640"/>
                <a:gd name="T7" fmla="*/ 94 h 577"/>
                <a:gd name="T8" fmla="*/ 513 w 640"/>
                <a:gd name="T9" fmla="*/ 82 h 577"/>
                <a:gd name="T10" fmla="*/ 384 w 640"/>
                <a:gd name="T11" fmla="*/ 18 h 577"/>
                <a:gd name="T12" fmla="*/ 243 w 640"/>
                <a:gd name="T13" fmla="*/ 4 h 577"/>
                <a:gd name="T14" fmla="*/ 112 w 640"/>
                <a:gd name="T15" fmla="*/ 36 h 577"/>
                <a:gd name="T16" fmla="*/ 53 w 640"/>
                <a:gd name="T17" fmla="*/ 66 h 577"/>
                <a:gd name="T18" fmla="*/ 0 w 640"/>
                <a:gd name="T19" fmla="*/ 105 h 577"/>
                <a:gd name="T20" fmla="*/ 64 w 640"/>
                <a:gd name="T21" fmla="*/ 101 h 577"/>
                <a:gd name="T22" fmla="*/ 125 w 640"/>
                <a:gd name="T23" fmla="*/ 98 h 577"/>
                <a:gd name="T24" fmla="*/ 240 w 640"/>
                <a:gd name="T25" fmla="*/ 106 h 577"/>
                <a:gd name="T26" fmla="*/ 344 w 640"/>
                <a:gd name="T27" fmla="*/ 135 h 577"/>
                <a:gd name="T28" fmla="*/ 434 w 640"/>
                <a:gd name="T29" fmla="*/ 187 h 577"/>
                <a:gd name="T30" fmla="*/ 443 w 640"/>
                <a:gd name="T31" fmla="*/ 195 h 577"/>
                <a:gd name="T32" fmla="*/ 452 w 640"/>
                <a:gd name="T33" fmla="*/ 203 h 577"/>
                <a:gd name="T34" fmla="*/ 469 w 640"/>
                <a:gd name="T35" fmla="*/ 219 h 577"/>
                <a:gd name="T36" fmla="*/ 484 w 640"/>
                <a:gd name="T37" fmla="*/ 238 h 577"/>
                <a:gd name="T38" fmla="*/ 497 w 640"/>
                <a:gd name="T39" fmla="*/ 258 h 577"/>
                <a:gd name="T40" fmla="*/ 534 w 640"/>
                <a:gd name="T41" fmla="*/ 351 h 577"/>
                <a:gd name="T42" fmla="*/ 539 w 640"/>
                <a:gd name="T43" fmla="*/ 459 h 577"/>
                <a:gd name="T44" fmla="*/ 529 w 640"/>
                <a:gd name="T45" fmla="*/ 517 h 577"/>
                <a:gd name="T46" fmla="*/ 509 w 640"/>
                <a:gd name="T47" fmla="*/ 577 h 577"/>
                <a:gd name="T48" fmla="*/ 562 w 640"/>
                <a:gd name="T49" fmla="*/ 535 h 577"/>
                <a:gd name="T50" fmla="*/ 602 w 640"/>
                <a:gd name="T51" fmla="*/ 480 h 577"/>
                <a:gd name="T52" fmla="*/ 639 w 640"/>
                <a:gd name="T53" fmla="*/ 344 h 577"/>
                <a:gd name="T54" fmla="*/ 609 w 640"/>
                <a:gd name="T55" fmla="*/ 199 h 577"/>
                <a:gd name="T56" fmla="*/ 590 w 640"/>
                <a:gd name="T57" fmla="*/ 166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0" h="577">
                  <a:moveTo>
                    <a:pt x="590" y="166"/>
                  </a:moveTo>
                  <a:cubicBezTo>
                    <a:pt x="584" y="155"/>
                    <a:pt x="576" y="144"/>
                    <a:pt x="568" y="135"/>
                  </a:cubicBezTo>
                  <a:cubicBezTo>
                    <a:pt x="560" y="125"/>
                    <a:pt x="551" y="115"/>
                    <a:pt x="542" y="107"/>
                  </a:cubicBezTo>
                  <a:cubicBezTo>
                    <a:pt x="537" y="102"/>
                    <a:pt x="532" y="98"/>
                    <a:pt x="528" y="94"/>
                  </a:cubicBezTo>
                  <a:cubicBezTo>
                    <a:pt x="523" y="90"/>
                    <a:pt x="518" y="86"/>
                    <a:pt x="513" y="82"/>
                  </a:cubicBezTo>
                  <a:cubicBezTo>
                    <a:pt x="474" y="53"/>
                    <a:pt x="430" y="31"/>
                    <a:pt x="384" y="18"/>
                  </a:cubicBezTo>
                  <a:cubicBezTo>
                    <a:pt x="338" y="4"/>
                    <a:pt x="290" y="0"/>
                    <a:pt x="243" y="4"/>
                  </a:cubicBezTo>
                  <a:cubicBezTo>
                    <a:pt x="197" y="7"/>
                    <a:pt x="153" y="19"/>
                    <a:pt x="112" y="36"/>
                  </a:cubicBezTo>
                  <a:cubicBezTo>
                    <a:pt x="91" y="45"/>
                    <a:pt x="72" y="55"/>
                    <a:pt x="53" y="66"/>
                  </a:cubicBezTo>
                  <a:cubicBezTo>
                    <a:pt x="34" y="78"/>
                    <a:pt x="17" y="90"/>
                    <a:pt x="0" y="105"/>
                  </a:cubicBezTo>
                  <a:cubicBezTo>
                    <a:pt x="64" y="101"/>
                    <a:pt x="64" y="101"/>
                    <a:pt x="64" y="101"/>
                  </a:cubicBezTo>
                  <a:cubicBezTo>
                    <a:pt x="85" y="99"/>
                    <a:pt x="105" y="98"/>
                    <a:pt x="125" y="98"/>
                  </a:cubicBezTo>
                  <a:cubicBezTo>
                    <a:pt x="165" y="98"/>
                    <a:pt x="204" y="100"/>
                    <a:pt x="240" y="106"/>
                  </a:cubicBezTo>
                  <a:cubicBezTo>
                    <a:pt x="277" y="112"/>
                    <a:pt x="311" y="122"/>
                    <a:pt x="344" y="135"/>
                  </a:cubicBezTo>
                  <a:cubicBezTo>
                    <a:pt x="376" y="149"/>
                    <a:pt x="406" y="166"/>
                    <a:pt x="434" y="187"/>
                  </a:cubicBezTo>
                  <a:cubicBezTo>
                    <a:pt x="436" y="190"/>
                    <a:pt x="440" y="192"/>
                    <a:pt x="443" y="195"/>
                  </a:cubicBezTo>
                  <a:cubicBezTo>
                    <a:pt x="446" y="197"/>
                    <a:pt x="449" y="200"/>
                    <a:pt x="452" y="203"/>
                  </a:cubicBezTo>
                  <a:cubicBezTo>
                    <a:pt x="458" y="208"/>
                    <a:pt x="463" y="214"/>
                    <a:pt x="469" y="219"/>
                  </a:cubicBezTo>
                  <a:cubicBezTo>
                    <a:pt x="474" y="225"/>
                    <a:pt x="479" y="231"/>
                    <a:pt x="484" y="238"/>
                  </a:cubicBezTo>
                  <a:cubicBezTo>
                    <a:pt x="489" y="244"/>
                    <a:pt x="493" y="251"/>
                    <a:pt x="497" y="258"/>
                  </a:cubicBezTo>
                  <a:cubicBezTo>
                    <a:pt x="514" y="285"/>
                    <a:pt x="527" y="316"/>
                    <a:pt x="534" y="351"/>
                  </a:cubicBezTo>
                  <a:cubicBezTo>
                    <a:pt x="541" y="385"/>
                    <a:pt x="543" y="421"/>
                    <a:pt x="539" y="459"/>
                  </a:cubicBezTo>
                  <a:cubicBezTo>
                    <a:pt x="538" y="478"/>
                    <a:pt x="534" y="497"/>
                    <a:pt x="529" y="517"/>
                  </a:cubicBezTo>
                  <a:cubicBezTo>
                    <a:pt x="524" y="537"/>
                    <a:pt x="517" y="556"/>
                    <a:pt x="509" y="577"/>
                  </a:cubicBezTo>
                  <a:cubicBezTo>
                    <a:pt x="529" y="566"/>
                    <a:pt x="546" y="552"/>
                    <a:pt x="562" y="535"/>
                  </a:cubicBezTo>
                  <a:cubicBezTo>
                    <a:pt x="577" y="519"/>
                    <a:pt x="591" y="500"/>
                    <a:pt x="602" y="480"/>
                  </a:cubicBezTo>
                  <a:cubicBezTo>
                    <a:pt x="624" y="439"/>
                    <a:pt x="637" y="392"/>
                    <a:pt x="639" y="344"/>
                  </a:cubicBezTo>
                  <a:cubicBezTo>
                    <a:pt x="640" y="295"/>
                    <a:pt x="630" y="245"/>
                    <a:pt x="609" y="199"/>
                  </a:cubicBezTo>
                  <a:cubicBezTo>
                    <a:pt x="603" y="187"/>
                    <a:pt x="597" y="176"/>
                    <a:pt x="590" y="16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1592263" y="1471613"/>
              <a:ext cx="525463" cy="695325"/>
            </a:xfrm>
            <a:custGeom>
              <a:avLst/>
              <a:gdLst>
                <a:gd name="T0" fmla="*/ 445 w 495"/>
                <a:gd name="T1" fmla="*/ 79 h 655"/>
                <a:gd name="T2" fmla="*/ 402 w 495"/>
                <a:gd name="T3" fmla="*/ 31 h 655"/>
                <a:gd name="T4" fmla="*/ 347 w 495"/>
                <a:gd name="T5" fmla="*/ 0 h 655"/>
                <a:gd name="T6" fmla="*/ 366 w 495"/>
                <a:gd name="T7" fmla="*/ 55 h 655"/>
                <a:gd name="T8" fmla="*/ 374 w 495"/>
                <a:gd name="T9" fmla="*/ 106 h 655"/>
                <a:gd name="T10" fmla="*/ 367 w 495"/>
                <a:gd name="T11" fmla="*/ 203 h 655"/>
                <a:gd name="T12" fmla="*/ 303 w 495"/>
                <a:gd name="T13" fmla="*/ 379 h 655"/>
                <a:gd name="T14" fmla="*/ 186 w 495"/>
                <a:gd name="T15" fmla="*/ 524 h 655"/>
                <a:gd name="T16" fmla="*/ 104 w 495"/>
                <a:gd name="T17" fmla="*/ 579 h 655"/>
                <a:gd name="T18" fmla="*/ 55 w 495"/>
                <a:gd name="T19" fmla="*/ 602 h 655"/>
                <a:gd name="T20" fmla="*/ 0 w 495"/>
                <a:gd name="T21" fmla="*/ 621 h 655"/>
                <a:gd name="T22" fmla="*/ 57 w 495"/>
                <a:gd name="T23" fmla="*/ 644 h 655"/>
                <a:gd name="T24" fmla="*/ 119 w 495"/>
                <a:gd name="T25" fmla="*/ 654 h 655"/>
                <a:gd name="T26" fmla="*/ 246 w 495"/>
                <a:gd name="T27" fmla="*/ 629 h 655"/>
                <a:gd name="T28" fmla="*/ 357 w 495"/>
                <a:gd name="T29" fmla="*/ 558 h 655"/>
                <a:gd name="T30" fmla="*/ 438 w 495"/>
                <a:gd name="T31" fmla="*/ 455 h 655"/>
                <a:gd name="T32" fmla="*/ 484 w 495"/>
                <a:gd name="T33" fmla="*/ 333 h 655"/>
                <a:gd name="T34" fmla="*/ 489 w 495"/>
                <a:gd name="T35" fmla="*/ 203 h 655"/>
                <a:gd name="T36" fmla="*/ 445 w 495"/>
                <a:gd name="T37" fmla="*/ 7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5" h="655">
                  <a:moveTo>
                    <a:pt x="445" y="79"/>
                  </a:moveTo>
                  <a:cubicBezTo>
                    <a:pt x="433" y="61"/>
                    <a:pt x="419" y="44"/>
                    <a:pt x="402" y="31"/>
                  </a:cubicBezTo>
                  <a:cubicBezTo>
                    <a:pt x="385" y="17"/>
                    <a:pt x="367" y="6"/>
                    <a:pt x="347" y="0"/>
                  </a:cubicBezTo>
                  <a:cubicBezTo>
                    <a:pt x="356" y="19"/>
                    <a:pt x="362" y="37"/>
                    <a:pt x="366" y="55"/>
                  </a:cubicBezTo>
                  <a:cubicBezTo>
                    <a:pt x="370" y="72"/>
                    <a:pt x="373" y="89"/>
                    <a:pt x="374" y="106"/>
                  </a:cubicBezTo>
                  <a:cubicBezTo>
                    <a:pt x="376" y="139"/>
                    <a:pt x="373" y="171"/>
                    <a:pt x="367" y="203"/>
                  </a:cubicBezTo>
                  <a:cubicBezTo>
                    <a:pt x="356" y="265"/>
                    <a:pt x="333" y="325"/>
                    <a:pt x="303" y="379"/>
                  </a:cubicBezTo>
                  <a:cubicBezTo>
                    <a:pt x="272" y="434"/>
                    <a:pt x="234" y="483"/>
                    <a:pt x="186" y="524"/>
                  </a:cubicBezTo>
                  <a:cubicBezTo>
                    <a:pt x="162" y="545"/>
                    <a:pt x="135" y="563"/>
                    <a:pt x="104" y="579"/>
                  </a:cubicBezTo>
                  <a:cubicBezTo>
                    <a:pt x="89" y="587"/>
                    <a:pt x="72" y="595"/>
                    <a:pt x="55" y="602"/>
                  </a:cubicBezTo>
                  <a:cubicBezTo>
                    <a:pt x="38" y="608"/>
                    <a:pt x="19" y="614"/>
                    <a:pt x="0" y="621"/>
                  </a:cubicBezTo>
                  <a:cubicBezTo>
                    <a:pt x="18" y="632"/>
                    <a:pt x="37" y="639"/>
                    <a:pt x="57" y="644"/>
                  </a:cubicBezTo>
                  <a:cubicBezTo>
                    <a:pt x="77" y="650"/>
                    <a:pt x="98" y="653"/>
                    <a:pt x="119" y="654"/>
                  </a:cubicBezTo>
                  <a:cubicBezTo>
                    <a:pt x="162" y="655"/>
                    <a:pt x="206" y="646"/>
                    <a:pt x="246" y="629"/>
                  </a:cubicBezTo>
                  <a:cubicBezTo>
                    <a:pt x="287" y="613"/>
                    <a:pt x="325" y="588"/>
                    <a:pt x="357" y="558"/>
                  </a:cubicBezTo>
                  <a:cubicBezTo>
                    <a:pt x="389" y="528"/>
                    <a:pt x="416" y="493"/>
                    <a:pt x="438" y="455"/>
                  </a:cubicBezTo>
                  <a:cubicBezTo>
                    <a:pt x="459" y="417"/>
                    <a:pt x="475" y="376"/>
                    <a:pt x="484" y="333"/>
                  </a:cubicBezTo>
                  <a:cubicBezTo>
                    <a:pt x="492" y="290"/>
                    <a:pt x="495" y="246"/>
                    <a:pt x="489" y="203"/>
                  </a:cubicBezTo>
                  <a:cubicBezTo>
                    <a:pt x="483" y="159"/>
                    <a:pt x="469" y="116"/>
                    <a:pt x="445" y="7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625476" y="1125538"/>
              <a:ext cx="747713" cy="793750"/>
            </a:xfrm>
            <a:custGeom>
              <a:avLst/>
              <a:gdLst>
                <a:gd name="T0" fmla="*/ 561 w 705"/>
                <a:gd name="T1" fmla="*/ 6 h 749"/>
                <a:gd name="T2" fmla="*/ 401 w 705"/>
                <a:gd name="T3" fmla="*/ 18 h 749"/>
                <a:gd name="T4" fmla="*/ 253 w 705"/>
                <a:gd name="T5" fmla="*/ 82 h 749"/>
                <a:gd name="T6" fmla="*/ 127 w 705"/>
                <a:gd name="T7" fmla="*/ 184 h 749"/>
                <a:gd name="T8" fmla="*/ 35 w 705"/>
                <a:gd name="T9" fmla="*/ 323 h 749"/>
                <a:gd name="T10" fmla="*/ 9 w 705"/>
                <a:gd name="T11" fmla="*/ 404 h 749"/>
                <a:gd name="T12" fmla="*/ 2 w 705"/>
                <a:gd name="T13" fmla="*/ 491 h 749"/>
                <a:gd name="T14" fmla="*/ 18 w 705"/>
                <a:gd name="T15" fmla="*/ 577 h 749"/>
                <a:gd name="T16" fmla="*/ 57 w 705"/>
                <a:gd name="T17" fmla="*/ 652 h 749"/>
                <a:gd name="T18" fmla="*/ 113 w 705"/>
                <a:gd name="T19" fmla="*/ 710 h 749"/>
                <a:gd name="T20" fmla="*/ 180 w 705"/>
                <a:gd name="T21" fmla="*/ 749 h 749"/>
                <a:gd name="T22" fmla="*/ 148 w 705"/>
                <a:gd name="T23" fmla="*/ 683 h 749"/>
                <a:gd name="T24" fmla="*/ 127 w 705"/>
                <a:gd name="T25" fmla="*/ 618 h 749"/>
                <a:gd name="T26" fmla="*/ 120 w 705"/>
                <a:gd name="T27" fmla="*/ 557 h 749"/>
                <a:gd name="T28" fmla="*/ 126 w 705"/>
                <a:gd name="T29" fmla="*/ 498 h 749"/>
                <a:gd name="T30" fmla="*/ 244 w 705"/>
                <a:gd name="T31" fmla="*/ 292 h 749"/>
                <a:gd name="T32" fmla="*/ 445 w 705"/>
                <a:gd name="T33" fmla="*/ 135 h 749"/>
                <a:gd name="T34" fmla="*/ 566 w 705"/>
                <a:gd name="T35" fmla="*/ 84 h 749"/>
                <a:gd name="T36" fmla="*/ 633 w 705"/>
                <a:gd name="T37" fmla="*/ 69 h 749"/>
                <a:gd name="T38" fmla="*/ 705 w 705"/>
                <a:gd name="T39" fmla="*/ 67 h 749"/>
                <a:gd name="T40" fmla="*/ 639 w 705"/>
                <a:gd name="T41" fmla="*/ 26 h 749"/>
                <a:gd name="T42" fmla="*/ 561 w 705"/>
                <a:gd name="T43" fmla="*/ 6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5" h="749">
                  <a:moveTo>
                    <a:pt x="561" y="6"/>
                  </a:moveTo>
                  <a:cubicBezTo>
                    <a:pt x="507" y="0"/>
                    <a:pt x="453" y="5"/>
                    <a:pt x="401" y="18"/>
                  </a:cubicBezTo>
                  <a:cubicBezTo>
                    <a:pt x="348" y="32"/>
                    <a:pt x="299" y="54"/>
                    <a:pt x="253" y="82"/>
                  </a:cubicBezTo>
                  <a:cubicBezTo>
                    <a:pt x="207" y="110"/>
                    <a:pt x="164" y="144"/>
                    <a:pt x="127" y="184"/>
                  </a:cubicBezTo>
                  <a:cubicBezTo>
                    <a:pt x="90" y="224"/>
                    <a:pt x="58" y="271"/>
                    <a:pt x="35" y="323"/>
                  </a:cubicBezTo>
                  <a:cubicBezTo>
                    <a:pt x="24" y="348"/>
                    <a:pt x="15" y="376"/>
                    <a:pt x="9" y="404"/>
                  </a:cubicBezTo>
                  <a:cubicBezTo>
                    <a:pt x="3" y="433"/>
                    <a:pt x="0" y="462"/>
                    <a:pt x="2" y="491"/>
                  </a:cubicBezTo>
                  <a:cubicBezTo>
                    <a:pt x="3" y="521"/>
                    <a:pt x="8" y="550"/>
                    <a:pt x="18" y="577"/>
                  </a:cubicBezTo>
                  <a:cubicBezTo>
                    <a:pt x="27" y="604"/>
                    <a:pt x="40" y="630"/>
                    <a:pt x="57" y="652"/>
                  </a:cubicBezTo>
                  <a:cubicBezTo>
                    <a:pt x="73" y="674"/>
                    <a:pt x="92" y="694"/>
                    <a:pt x="113" y="710"/>
                  </a:cubicBezTo>
                  <a:cubicBezTo>
                    <a:pt x="133" y="726"/>
                    <a:pt x="156" y="740"/>
                    <a:pt x="180" y="749"/>
                  </a:cubicBezTo>
                  <a:cubicBezTo>
                    <a:pt x="168" y="727"/>
                    <a:pt x="157" y="705"/>
                    <a:pt x="148" y="683"/>
                  </a:cubicBezTo>
                  <a:cubicBezTo>
                    <a:pt x="139" y="661"/>
                    <a:pt x="132" y="640"/>
                    <a:pt x="127" y="618"/>
                  </a:cubicBezTo>
                  <a:cubicBezTo>
                    <a:pt x="122" y="597"/>
                    <a:pt x="120" y="577"/>
                    <a:pt x="120" y="557"/>
                  </a:cubicBezTo>
                  <a:cubicBezTo>
                    <a:pt x="120" y="536"/>
                    <a:pt x="122" y="517"/>
                    <a:pt x="126" y="498"/>
                  </a:cubicBezTo>
                  <a:cubicBezTo>
                    <a:pt x="142" y="423"/>
                    <a:pt x="187" y="353"/>
                    <a:pt x="244" y="292"/>
                  </a:cubicBezTo>
                  <a:cubicBezTo>
                    <a:pt x="300" y="230"/>
                    <a:pt x="369" y="177"/>
                    <a:pt x="445" y="135"/>
                  </a:cubicBezTo>
                  <a:cubicBezTo>
                    <a:pt x="483" y="114"/>
                    <a:pt x="523" y="96"/>
                    <a:pt x="566" y="84"/>
                  </a:cubicBezTo>
                  <a:cubicBezTo>
                    <a:pt x="587" y="77"/>
                    <a:pt x="609" y="72"/>
                    <a:pt x="633" y="69"/>
                  </a:cubicBezTo>
                  <a:cubicBezTo>
                    <a:pt x="656" y="66"/>
                    <a:pt x="680" y="65"/>
                    <a:pt x="705" y="67"/>
                  </a:cubicBezTo>
                  <a:cubicBezTo>
                    <a:pt x="687" y="49"/>
                    <a:pt x="664" y="36"/>
                    <a:pt x="639" y="26"/>
                  </a:cubicBezTo>
                  <a:cubicBezTo>
                    <a:pt x="614" y="16"/>
                    <a:pt x="588" y="9"/>
                    <a:pt x="561"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1177926" y="2044701"/>
              <a:ext cx="900113" cy="481013"/>
            </a:xfrm>
            <a:custGeom>
              <a:avLst/>
              <a:gdLst>
                <a:gd name="T0" fmla="*/ 810 w 849"/>
                <a:gd name="T1" fmla="*/ 59 h 452"/>
                <a:gd name="T2" fmla="*/ 774 w 849"/>
                <a:gd name="T3" fmla="*/ 109 h 452"/>
                <a:gd name="T4" fmla="*/ 688 w 849"/>
                <a:gd name="T5" fmla="*/ 188 h 452"/>
                <a:gd name="T6" fmla="*/ 483 w 849"/>
                <a:gd name="T7" fmla="*/ 287 h 452"/>
                <a:gd name="T8" fmla="*/ 253 w 849"/>
                <a:gd name="T9" fmla="*/ 318 h 452"/>
                <a:gd name="T10" fmla="*/ 130 w 849"/>
                <a:gd name="T11" fmla="*/ 310 h 452"/>
                <a:gd name="T12" fmla="*/ 66 w 849"/>
                <a:gd name="T13" fmla="*/ 302 h 452"/>
                <a:gd name="T14" fmla="*/ 0 w 849"/>
                <a:gd name="T15" fmla="*/ 292 h 452"/>
                <a:gd name="T16" fmla="*/ 51 w 849"/>
                <a:gd name="T17" fmla="*/ 338 h 452"/>
                <a:gd name="T18" fmla="*/ 108 w 849"/>
                <a:gd name="T19" fmla="*/ 376 h 452"/>
                <a:gd name="T20" fmla="*/ 238 w 849"/>
                <a:gd name="T21" fmla="*/ 428 h 452"/>
                <a:gd name="T22" fmla="*/ 523 w 849"/>
                <a:gd name="T23" fmla="*/ 423 h 452"/>
                <a:gd name="T24" fmla="*/ 656 w 849"/>
                <a:gd name="T25" fmla="*/ 364 h 452"/>
                <a:gd name="T26" fmla="*/ 766 w 849"/>
                <a:gd name="T27" fmla="*/ 268 h 452"/>
                <a:gd name="T28" fmla="*/ 836 w 849"/>
                <a:gd name="T29" fmla="*/ 141 h 452"/>
                <a:gd name="T30" fmla="*/ 848 w 849"/>
                <a:gd name="T31" fmla="*/ 70 h 452"/>
                <a:gd name="T32" fmla="*/ 838 w 849"/>
                <a:gd name="T33" fmla="*/ 0 h 452"/>
                <a:gd name="T34" fmla="*/ 810 w 849"/>
                <a:gd name="T35" fmla="*/ 5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9" h="452">
                  <a:moveTo>
                    <a:pt x="810" y="59"/>
                  </a:moveTo>
                  <a:cubicBezTo>
                    <a:pt x="799" y="77"/>
                    <a:pt x="787" y="93"/>
                    <a:pt x="774" y="109"/>
                  </a:cubicBezTo>
                  <a:cubicBezTo>
                    <a:pt x="748" y="139"/>
                    <a:pt x="719" y="165"/>
                    <a:pt x="688" y="188"/>
                  </a:cubicBezTo>
                  <a:cubicBezTo>
                    <a:pt x="625" y="233"/>
                    <a:pt x="556" y="266"/>
                    <a:pt x="483" y="287"/>
                  </a:cubicBezTo>
                  <a:cubicBezTo>
                    <a:pt x="410" y="309"/>
                    <a:pt x="333" y="318"/>
                    <a:pt x="253" y="318"/>
                  </a:cubicBezTo>
                  <a:cubicBezTo>
                    <a:pt x="213" y="318"/>
                    <a:pt x="172" y="315"/>
                    <a:pt x="130" y="310"/>
                  </a:cubicBezTo>
                  <a:cubicBezTo>
                    <a:pt x="109" y="308"/>
                    <a:pt x="88" y="305"/>
                    <a:pt x="66" y="302"/>
                  </a:cubicBezTo>
                  <a:cubicBezTo>
                    <a:pt x="45" y="299"/>
                    <a:pt x="23" y="295"/>
                    <a:pt x="0" y="292"/>
                  </a:cubicBezTo>
                  <a:cubicBezTo>
                    <a:pt x="15" y="309"/>
                    <a:pt x="33" y="324"/>
                    <a:pt x="51" y="338"/>
                  </a:cubicBezTo>
                  <a:cubicBezTo>
                    <a:pt x="69" y="352"/>
                    <a:pt x="88" y="365"/>
                    <a:pt x="108" y="376"/>
                  </a:cubicBezTo>
                  <a:cubicBezTo>
                    <a:pt x="148" y="399"/>
                    <a:pt x="192" y="416"/>
                    <a:pt x="238" y="428"/>
                  </a:cubicBezTo>
                  <a:cubicBezTo>
                    <a:pt x="329" y="452"/>
                    <a:pt x="429" y="451"/>
                    <a:pt x="523" y="423"/>
                  </a:cubicBezTo>
                  <a:cubicBezTo>
                    <a:pt x="570" y="410"/>
                    <a:pt x="615" y="390"/>
                    <a:pt x="656" y="364"/>
                  </a:cubicBezTo>
                  <a:cubicBezTo>
                    <a:pt x="697" y="338"/>
                    <a:pt x="734" y="306"/>
                    <a:pt x="766" y="268"/>
                  </a:cubicBezTo>
                  <a:cubicBezTo>
                    <a:pt x="797" y="231"/>
                    <a:pt x="822" y="187"/>
                    <a:pt x="836" y="141"/>
                  </a:cubicBezTo>
                  <a:cubicBezTo>
                    <a:pt x="843" y="118"/>
                    <a:pt x="847" y="94"/>
                    <a:pt x="848" y="70"/>
                  </a:cubicBezTo>
                  <a:cubicBezTo>
                    <a:pt x="849" y="46"/>
                    <a:pt x="846" y="22"/>
                    <a:pt x="838" y="0"/>
                  </a:cubicBezTo>
                  <a:cubicBezTo>
                    <a:pt x="830" y="22"/>
                    <a:pt x="821" y="41"/>
                    <a:pt x="810" y="5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1508126" y="1112838"/>
              <a:ext cx="692150" cy="561975"/>
            </a:xfrm>
            <a:custGeom>
              <a:avLst/>
              <a:gdLst>
                <a:gd name="T0" fmla="*/ 573 w 651"/>
                <a:gd name="T1" fmla="*/ 169 h 529"/>
                <a:gd name="T2" fmla="*/ 480 w 651"/>
                <a:gd name="T3" fmla="*/ 74 h 529"/>
                <a:gd name="T4" fmla="*/ 358 w 651"/>
                <a:gd name="T5" fmla="*/ 16 h 529"/>
                <a:gd name="T6" fmla="*/ 227 w 651"/>
                <a:gd name="T7" fmla="*/ 3 h 529"/>
                <a:gd name="T8" fmla="*/ 105 w 651"/>
                <a:gd name="T9" fmla="*/ 32 h 529"/>
                <a:gd name="T10" fmla="*/ 50 w 651"/>
                <a:gd name="T11" fmla="*/ 58 h 529"/>
                <a:gd name="T12" fmla="*/ 0 w 651"/>
                <a:gd name="T13" fmla="*/ 93 h 529"/>
                <a:gd name="T14" fmla="*/ 59 w 651"/>
                <a:gd name="T15" fmla="*/ 97 h 529"/>
                <a:gd name="T16" fmla="*/ 116 w 651"/>
                <a:gd name="T17" fmla="*/ 102 h 529"/>
                <a:gd name="T18" fmla="*/ 221 w 651"/>
                <a:gd name="T19" fmla="*/ 117 h 529"/>
                <a:gd name="T20" fmla="*/ 314 w 651"/>
                <a:gd name="T21" fmla="*/ 146 h 529"/>
                <a:gd name="T22" fmla="*/ 395 w 651"/>
                <a:gd name="T23" fmla="*/ 192 h 529"/>
                <a:gd name="T24" fmla="*/ 528 w 651"/>
                <a:gd name="T25" fmla="*/ 333 h 529"/>
                <a:gd name="T26" fmla="*/ 582 w 651"/>
                <a:gd name="T27" fmla="*/ 424 h 529"/>
                <a:gd name="T28" fmla="*/ 605 w 651"/>
                <a:gd name="T29" fmla="*/ 474 h 529"/>
                <a:gd name="T30" fmla="*/ 615 w 651"/>
                <a:gd name="T31" fmla="*/ 500 h 529"/>
                <a:gd name="T32" fmla="*/ 622 w 651"/>
                <a:gd name="T33" fmla="*/ 529 h 529"/>
                <a:gd name="T34" fmla="*/ 637 w 651"/>
                <a:gd name="T35" fmla="*/ 501 h 529"/>
                <a:gd name="T36" fmla="*/ 646 w 651"/>
                <a:gd name="T37" fmla="*/ 471 h 529"/>
                <a:gd name="T38" fmla="*/ 651 w 651"/>
                <a:gd name="T39" fmla="*/ 408 h 529"/>
                <a:gd name="T40" fmla="*/ 631 w 651"/>
                <a:gd name="T41" fmla="*/ 284 h 529"/>
                <a:gd name="T42" fmla="*/ 573 w 651"/>
                <a:gd name="T43" fmla="*/ 16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1" h="529">
                  <a:moveTo>
                    <a:pt x="573" y="169"/>
                  </a:moveTo>
                  <a:cubicBezTo>
                    <a:pt x="548" y="133"/>
                    <a:pt x="516" y="100"/>
                    <a:pt x="480" y="74"/>
                  </a:cubicBezTo>
                  <a:cubicBezTo>
                    <a:pt x="443" y="48"/>
                    <a:pt x="401" y="28"/>
                    <a:pt x="358" y="16"/>
                  </a:cubicBezTo>
                  <a:cubicBezTo>
                    <a:pt x="315" y="4"/>
                    <a:pt x="270" y="0"/>
                    <a:pt x="227" y="3"/>
                  </a:cubicBezTo>
                  <a:cubicBezTo>
                    <a:pt x="185" y="6"/>
                    <a:pt x="143" y="16"/>
                    <a:pt x="105" y="32"/>
                  </a:cubicBezTo>
                  <a:cubicBezTo>
                    <a:pt x="86" y="39"/>
                    <a:pt x="68" y="48"/>
                    <a:pt x="50" y="58"/>
                  </a:cubicBezTo>
                  <a:cubicBezTo>
                    <a:pt x="32" y="68"/>
                    <a:pt x="15" y="80"/>
                    <a:pt x="0" y="93"/>
                  </a:cubicBezTo>
                  <a:cubicBezTo>
                    <a:pt x="20" y="95"/>
                    <a:pt x="40" y="96"/>
                    <a:pt x="59" y="97"/>
                  </a:cubicBezTo>
                  <a:cubicBezTo>
                    <a:pt x="79" y="99"/>
                    <a:pt x="98" y="100"/>
                    <a:pt x="116" y="102"/>
                  </a:cubicBezTo>
                  <a:cubicBezTo>
                    <a:pt x="153" y="105"/>
                    <a:pt x="188" y="110"/>
                    <a:pt x="221" y="117"/>
                  </a:cubicBezTo>
                  <a:cubicBezTo>
                    <a:pt x="254" y="124"/>
                    <a:pt x="285" y="134"/>
                    <a:pt x="314" y="146"/>
                  </a:cubicBezTo>
                  <a:cubicBezTo>
                    <a:pt x="343" y="158"/>
                    <a:pt x="370" y="173"/>
                    <a:pt x="395" y="192"/>
                  </a:cubicBezTo>
                  <a:cubicBezTo>
                    <a:pt x="445" y="228"/>
                    <a:pt x="489" y="276"/>
                    <a:pt x="528" y="333"/>
                  </a:cubicBezTo>
                  <a:cubicBezTo>
                    <a:pt x="547" y="361"/>
                    <a:pt x="565" y="391"/>
                    <a:pt x="582" y="424"/>
                  </a:cubicBezTo>
                  <a:cubicBezTo>
                    <a:pt x="590" y="440"/>
                    <a:pt x="598" y="456"/>
                    <a:pt x="605" y="474"/>
                  </a:cubicBezTo>
                  <a:cubicBezTo>
                    <a:pt x="609" y="482"/>
                    <a:pt x="612" y="491"/>
                    <a:pt x="615" y="500"/>
                  </a:cubicBezTo>
                  <a:cubicBezTo>
                    <a:pt x="618" y="509"/>
                    <a:pt x="621" y="519"/>
                    <a:pt x="622" y="529"/>
                  </a:cubicBezTo>
                  <a:cubicBezTo>
                    <a:pt x="629" y="521"/>
                    <a:pt x="633" y="511"/>
                    <a:pt x="637" y="501"/>
                  </a:cubicBezTo>
                  <a:cubicBezTo>
                    <a:pt x="641" y="491"/>
                    <a:pt x="643" y="481"/>
                    <a:pt x="646" y="471"/>
                  </a:cubicBezTo>
                  <a:cubicBezTo>
                    <a:pt x="650" y="450"/>
                    <a:pt x="651" y="429"/>
                    <a:pt x="651" y="408"/>
                  </a:cubicBezTo>
                  <a:cubicBezTo>
                    <a:pt x="651" y="366"/>
                    <a:pt x="644" y="324"/>
                    <a:pt x="631" y="284"/>
                  </a:cubicBezTo>
                  <a:cubicBezTo>
                    <a:pt x="618" y="243"/>
                    <a:pt x="599" y="204"/>
                    <a:pt x="573" y="16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561976" y="1830388"/>
              <a:ext cx="741363" cy="736600"/>
            </a:xfrm>
            <a:custGeom>
              <a:avLst/>
              <a:gdLst>
                <a:gd name="T0" fmla="*/ 561 w 698"/>
                <a:gd name="T1" fmla="*/ 624 h 694"/>
                <a:gd name="T2" fmla="*/ 436 w 698"/>
                <a:gd name="T3" fmla="*/ 589 h 694"/>
                <a:gd name="T4" fmla="*/ 228 w 698"/>
                <a:gd name="T5" fmla="*/ 462 h 694"/>
                <a:gd name="T6" fmla="*/ 103 w 698"/>
                <a:gd name="T7" fmla="*/ 261 h 694"/>
                <a:gd name="T8" fmla="*/ 83 w 698"/>
                <a:gd name="T9" fmla="*/ 137 h 694"/>
                <a:gd name="T10" fmla="*/ 85 w 698"/>
                <a:gd name="T11" fmla="*/ 70 h 694"/>
                <a:gd name="T12" fmla="*/ 91 w 698"/>
                <a:gd name="T13" fmla="*/ 0 h 694"/>
                <a:gd name="T14" fmla="*/ 50 w 698"/>
                <a:gd name="T15" fmla="*/ 60 h 694"/>
                <a:gd name="T16" fmla="*/ 21 w 698"/>
                <a:gd name="T17" fmla="*/ 128 h 694"/>
                <a:gd name="T18" fmla="*/ 4 w 698"/>
                <a:gd name="T19" fmla="*/ 278 h 694"/>
                <a:gd name="T20" fmla="*/ 46 w 698"/>
                <a:gd name="T21" fmla="*/ 429 h 694"/>
                <a:gd name="T22" fmla="*/ 139 w 698"/>
                <a:gd name="T23" fmla="*/ 555 h 694"/>
                <a:gd name="T24" fmla="*/ 412 w 698"/>
                <a:gd name="T25" fmla="*/ 687 h 694"/>
                <a:gd name="T26" fmla="*/ 560 w 698"/>
                <a:gd name="T27" fmla="*/ 687 h 694"/>
                <a:gd name="T28" fmla="*/ 631 w 698"/>
                <a:gd name="T29" fmla="*/ 671 h 694"/>
                <a:gd name="T30" fmla="*/ 698 w 698"/>
                <a:gd name="T31" fmla="*/ 644 h 694"/>
                <a:gd name="T32" fmla="*/ 628 w 698"/>
                <a:gd name="T33" fmla="*/ 636 h 694"/>
                <a:gd name="T34" fmla="*/ 561 w 698"/>
                <a:gd name="T35" fmla="*/ 62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8" h="694">
                  <a:moveTo>
                    <a:pt x="561" y="624"/>
                  </a:moveTo>
                  <a:cubicBezTo>
                    <a:pt x="518" y="615"/>
                    <a:pt x="476" y="604"/>
                    <a:pt x="436" y="589"/>
                  </a:cubicBezTo>
                  <a:cubicBezTo>
                    <a:pt x="357" y="559"/>
                    <a:pt x="286" y="517"/>
                    <a:pt x="228" y="462"/>
                  </a:cubicBezTo>
                  <a:cubicBezTo>
                    <a:pt x="170" y="407"/>
                    <a:pt x="127" y="339"/>
                    <a:pt x="103" y="261"/>
                  </a:cubicBezTo>
                  <a:cubicBezTo>
                    <a:pt x="92" y="222"/>
                    <a:pt x="85" y="181"/>
                    <a:pt x="83" y="137"/>
                  </a:cubicBezTo>
                  <a:cubicBezTo>
                    <a:pt x="83" y="115"/>
                    <a:pt x="83" y="93"/>
                    <a:pt x="85" y="70"/>
                  </a:cubicBezTo>
                  <a:cubicBezTo>
                    <a:pt x="86" y="47"/>
                    <a:pt x="89" y="24"/>
                    <a:pt x="91" y="0"/>
                  </a:cubicBezTo>
                  <a:cubicBezTo>
                    <a:pt x="76" y="18"/>
                    <a:pt x="62" y="39"/>
                    <a:pt x="50" y="60"/>
                  </a:cubicBezTo>
                  <a:cubicBezTo>
                    <a:pt x="39" y="81"/>
                    <a:pt x="29" y="104"/>
                    <a:pt x="21" y="128"/>
                  </a:cubicBezTo>
                  <a:cubicBezTo>
                    <a:pt x="6" y="175"/>
                    <a:pt x="0" y="227"/>
                    <a:pt x="4" y="278"/>
                  </a:cubicBezTo>
                  <a:cubicBezTo>
                    <a:pt x="8" y="330"/>
                    <a:pt x="23" y="382"/>
                    <a:pt x="46" y="429"/>
                  </a:cubicBezTo>
                  <a:cubicBezTo>
                    <a:pt x="69" y="476"/>
                    <a:pt x="102" y="519"/>
                    <a:pt x="139" y="555"/>
                  </a:cubicBezTo>
                  <a:cubicBezTo>
                    <a:pt x="215" y="627"/>
                    <a:pt x="312" y="672"/>
                    <a:pt x="412" y="687"/>
                  </a:cubicBezTo>
                  <a:cubicBezTo>
                    <a:pt x="461" y="694"/>
                    <a:pt x="511" y="694"/>
                    <a:pt x="560" y="687"/>
                  </a:cubicBezTo>
                  <a:cubicBezTo>
                    <a:pt x="584" y="684"/>
                    <a:pt x="608" y="678"/>
                    <a:pt x="631" y="671"/>
                  </a:cubicBezTo>
                  <a:cubicBezTo>
                    <a:pt x="654" y="664"/>
                    <a:pt x="677" y="655"/>
                    <a:pt x="698" y="644"/>
                  </a:cubicBezTo>
                  <a:cubicBezTo>
                    <a:pt x="674" y="641"/>
                    <a:pt x="651" y="639"/>
                    <a:pt x="628" y="636"/>
                  </a:cubicBezTo>
                  <a:cubicBezTo>
                    <a:pt x="605" y="633"/>
                    <a:pt x="583" y="629"/>
                    <a:pt x="561" y="62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1974851" y="1587501"/>
              <a:ext cx="449263" cy="803275"/>
            </a:xfrm>
            <a:custGeom>
              <a:avLst/>
              <a:gdLst>
                <a:gd name="T0" fmla="*/ 399 w 423"/>
                <a:gd name="T1" fmla="*/ 203 h 757"/>
                <a:gd name="T2" fmla="*/ 339 w 423"/>
                <a:gd name="T3" fmla="*/ 85 h 757"/>
                <a:gd name="T4" fmla="*/ 295 w 423"/>
                <a:gd name="T5" fmla="*/ 36 h 757"/>
                <a:gd name="T6" fmla="*/ 242 w 423"/>
                <a:gd name="T7" fmla="*/ 0 h 757"/>
                <a:gd name="T8" fmla="*/ 265 w 423"/>
                <a:gd name="T9" fmla="*/ 57 h 757"/>
                <a:gd name="T10" fmla="*/ 282 w 423"/>
                <a:gd name="T11" fmla="*/ 113 h 757"/>
                <a:gd name="T12" fmla="*/ 299 w 423"/>
                <a:gd name="T13" fmla="*/ 224 h 757"/>
                <a:gd name="T14" fmla="*/ 281 w 423"/>
                <a:gd name="T15" fmla="*/ 437 h 757"/>
                <a:gd name="T16" fmla="*/ 186 w 423"/>
                <a:gd name="T17" fmla="*/ 619 h 757"/>
                <a:gd name="T18" fmla="*/ 105 w 423"/>
                <a:gd name="T19" fmla="*/ 691 h 757"/>
                <a:gd name="T20" fmla="*/ 55 w 423"/>
                <a:gd name="T21" fmla="*/ 722 h 757"/>
                <a:gd name="T22" fmla="*/ 0 w 423"/>
                <a:gd name="T23" fmla="*/ 750 h 757"/>
                <a:gd name="T24" fmla="*/ 64 w 423"/>
                <a:gd name="T25" fmla="*/ 757 h 757"/>
                <a:gd name="T26" fmla="*/ 129 w 423"/>
                <a:gd name="T27" fmla="*/ 750 h 757"/>
                <a:gd name="T28" fmla="*/ 253 w 423"/>
                <a:gd name="T29" fmla="*/ 697 h 757"/>
                <a:gd name="T30" fmla="*/ 350 w 423"/>
                <a:gd name="T31" fmla="*/ 597 h 757"/>
                <a:gd name="T32" fmla="*/ 407 w 423"/>
                <a:gd name="T33" fmla="*/ 470 h 757"/>
                <a:gd name="T34" fmla="*/ 422 w 423"/>
                <a:gd name="T35" fmla="*/ 335 h 757"/>
                <a:gd name="T36" fmla="*/ 399 w 423"/>
                <a:gd name="T37" fmla="*/ 20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3" h="757">
                  <a:moveTo>
                    <a:pt x="399" y="203"/>
                  </a:moveTo>
                  <a:cubicBezTo>
                    <a:pt x="386" y="161"/>
                    <a:pt x="365" y="120"/>
                    <a:pt x="339" y="85"/>
                  </a:cubicBezTo>
                  <a:cubicBezTo>
                    <a:pt x="326" y="67"/>
                    <a:pt x="311" y="51"/>
                    <a:pt x="295" y="36"/>
                  </a:cubicBezTo>
                  <a:cubicBezTo>
                    <a:pt x="279" y="22"/>
                    <a:pt x="261" y="9"/>
                    <a:pt x="242" y="0"/>
                  </a:cubicBezTo>
                  <a:cubicBezTo>
                    <a:pt x="251" y="19"/>
                    <a:pt x="259" y="38"/>
                    <a:pt x="265" y="57"/>
                  </a:cubicBezTo>
                  <a:cubicBezTo>
                    <a:pt x="272" y="76"/>
                    <a:pt x="277" y="94"/>
                    <a:pt x="282" y="113"/>
                  </a:cubicBezTo>
                  <a:cubicBezTo>
                    <a:pt x="291" y="150"/>
                    <a:pt x="297" y="187"/>
                    <a:pt x="299" y="224"/>
                  </a:cubicBezTo>
                  <a:cubicBezTo>
                    <a:pt x="305" y="297"/>
                    <a:pt x="299" y="369"/>
                    <a:pt x="281" y="437"/>
                  </a:cubicBezTo>
                  <a:cubicBezTo>
                    <a:pt x="263" y="504"/>
                    <a:pt x="233" y="566"/>
                    <a:pt x="186" y="619"/>
                  </a:cubicBezTo>
                  <a:cubicBezTo>
                    <a:pt x="163" y="645"/>
                    <a:pt x="136" y="669"/>
                    <a:pt x="105" y="691"/>
                  </a:cubicBezTo>
                  <a:cubicBezTo>
                    <a:pt x="89" y="702"/>
                    <a:pt x="72" y="712"/>
                    <a:pt x="55" y="722"/>
                  </a:cubicBezTo>
                  <a:cubicBezTo>
                    <a:pt x="37" y="732"/>
                    <a:pt x="19" y="741"/>
                    <a:pt x="0" y="750"/>
                  </a:cubicBezTo>
                  <a:cubicBezTo>
                    <a:pt x="21" y="755"/>
                    <a:pt x="42" y="757"/>
                    <a:pt x="64" y="757"/>
                  </a:cubicBezTo>
                  <a:cubicBezTo>
                    <a:pt x="85" y="757"/>
                    <a:pt x="107" y="755"/>
                    <a:pt x="129" y="750"/>
                  </a:cubicBezTo>
                  <a:cubicBezTo>
                    <a:pt x="172" y="741"/>
                    <a:pt x="215" y="723"/>
                    <a:pt x="253" y="697"/>
                  </a:cubicBezTo>
                  <a:cubicBezTo>
                    <a:pt x="291" y="670"/>
                    <a:pt x="324" y="636"/>
                    <a:pt x="350" y="597"/>
                  </a:cubicBezTo>
                  <a:cubicBezTo>
                    <a:pt x="376" y="558"/>
                    <a:pt x="395" y="515"/>
                    <a:pt x="407" y="470"/>
                  </a:cubicBezTo>
                  <a:cubicBezTo>
                    <a:pt x="418" y="426"/>
                    <a:pt x="423" y="380"/>
                    <a:pt x="422" y="335"/>
                  </a:cubicBezTo>
                  <a:cubicBezTo>
                    <a:pt x="421" y="290"/>
                    <a:pt x="413" y="246"/>
                    <a:pt x="399" y="20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1135063" y="2384426"/>
              <a:ext cx="1047750" cy="447675"/>
            </a:xfrm>
            <a:custGeom>
              <a:avLst/>
              <a:gdLst>
                <a:gd name="T0" fmla="*/ 966 w 987"/>
                <a:gd name="T1" fmla="*/ 31 h 422"/>
                <a:gd name="T2" fmla="*/ 943 w 987"/>
                <a:gd name="T3" fmla="*/ 58 h 422"/>
                <a:gd name="T4" fmla="*/ 918 w 987"/>
                <a:gd name="T5" fmla="*/ 82 h 422"/>
                <a:gd name="T6" fmla="*/ 892 w 987"/>
                <a:gd name="T7" fmla="*/ 105 h 422"/>
                <a:gd name="T8" fmla="*/ 778 w 987"/>
                <a:gd name="T9" fmla="*/ 182 h 422"/>
                <a:gd name="T10" fmla="*/ 531 w 987"/>
                <a:gd name="T11" fmla="*/ 281 h 422"/>
                <a:gd name="T12" fmla="*/ 269 w 987"/>
                <a:gd name="T13" fmla="*/ 294 h 422"/>
                <a:gd name="T14" fmla="*/ 135 w 987"/>
                <a:gd name="T15" fmla="*/ 263 h 422"/>
                <a:gd name="T16" fmla="*/ 68 w 987"/>
                <a:gd name="T17" fmla="*/ 240 h 422"/>
                <a:gd name="T18" fmla="*/ 0 w 987"/>
                <a:gd name="T19" fmla="*/ 212 h 422"/>
                <a:gd name="T20" fmla="*/ 49 w 987"/>
                <a:gd name="T21" fmla="*/ 269 h 422"/>
                <a:gd name="T22" fmla="*/ 107 w 987"/>
                <a:gd name="T23" fmla="*/ 318 h 422"/>
                <a:gd name="T24" fmla="*/ 245 w 987"/>
                <a:gd name="T25" fmla="*/ 390 h 422"/>
                <a:gd name="T26" fmla="*/ 401 w 987"/>
                <a:gd name="T27" fmla="*/ 420 h 422"/>
                <a:gd name="T28" fmla="*/ 559 w 987"/>
                <a:gd name="T29" fmla="*/ 405 h 422"/>
                <a:gd name="T30" fmla="*/ 707 w 987"/>
                <a:gd name="T31" fmla="*/ 350 h 422"/>
                <a:gd name="T32" fmla="*/ 837 w 987"/>
                <a:gd name="T33" fmla="*/ 263 h 422"/>
                <a:gd name="T34" fmla="*/ 938 w 987"/>
                <a:gd name="T35" fmla="*/ 146 h 422"/>
                <a:gd name="T36" fmla="*/ 973 w 987"/>
                <a:gd name="T37" fmla="*/ 76 h 422"/>
                <a:gd name="T38" fmla="*/ 984 w 987"/>
                <a:gd name="T39" fmla="*/ 39 h 422"/>
                <a:gd name="T40" fmla="*/ 986 w 987"/>
                <a:gd name="T41" fmla="*/ 0 h 422"/>
                <a:gd name="T42" fmla="*/ 966 w 987"/>
                <a:gd name="T43" fmla="*/ 3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7" h="422">
                  <a:moveTo>
                    <a:pt x="966" y="31"/>
                  </a:moveTo>
                  <a:cubicBezTo>
                    <a:pt x="959" y="41"/>
                    <a:pt x="951" y="49"/>
                    <a:pt x="943" y="58"/>
                  </a:cubicBezTo>
                  <a:cubicBezTo>
                    <a:pt x="935" y="66"/>
                    <a:pt x="927" y="75"/>
                    <a:pt x="918" y="82"/>
                  </a:cubicBezTo>
                  <a:cubicBezTo>
                    <a:pt x="909" y="90"/>
                    <a:pt x="901" y="98"/>
                    <a:pt x="892" y="105"/>
                  </a:cubicBezTo>
                  <a:cubicBezTo>
                    <a:pt x="856" y="134"/>
                    <a:pt x="817" y="159"/>
                    <a:pt x="778" y="182"/>
                  </a:cubicBezTo>
                  <a:cubicBezTo>
                    <a:pt x="699" y="227"/>
                    <a:pt x="616" y="261"/>
                    <a:pt x="531" y="281"/>
                  </a:cubicBezTo>
                  <a:cubicBezTo>
                    <a:pt x="445" y="301"/>
                    <a:pt x="358" y="306"/>
                    <a:pt x="269" y="294"/>
                  </a:cubicBezTo>
                  <a:cubicBezTo>
                    <a:pt x="225" y="287"/>
                    <a:pt x="180" y="277"/>
                    <a:pt x="135" y="263"/>
                  </a:cubicBezTo>
                  <a:cubicBezTo>
                    <a:pt x="113" y="256"/>
                    <a:pt x="91" y="248"/>
                    <a:pt x="68" y="240"/>
                  </a:cubicBezTo>
                  <a:cubicBezTo>
                    <a:pt x="45" y="231"/>
                    <a:pt x="23" y="221"/>
                    <a:pt x="0" y="212"/>
                  </a:cubicBezTo>
                  <a:cubicBezTo>
                    <a:pt x="14" y="232"/>
                    <a:pt x="31" y="251"/>
                    <a:pt x="49" y="269"/>
                  </a:cubicBezTo>
                  <a:cubicBezTo>
                    <a:pt x="67" y="287"/>
                    <a:pt x="86" y="303"/>
                    <a:pt x="107" y="318"/>
                  </a:cubicBezTo>
                  <a:cubicBezTo>
                    <a:pt x="149" y="348"/>
                    <a:pt x="195" y="373"/>
                    <a:pt x="245" y="390"/>
                  </a:cubicBezTo>
                  <a:cubicBezTo>
                    <a:pt x="295" y="407"/>
                    <a:pt x="348" y="417"/>
                    <a:pt x="401" y="420"/>
                  </a:cubicBezTo>
                  <a:cubicBezTo>
                    <a:pt x="454" y="422"/>
                    <a:pt x="508" y="417"/>
                    <a:pt x="559" y="405"/>
                  </a:cubicBezTo>
                  <a:cubicBezTo>
                    <a:pt x="611" y="393"/>
                    <a:pt x="661" y="374"/>
                    <a:pt x="707" y="350"/>
                  </a:cubicBezTo>
                  <a:cubicBezTo>
                    <a:pt x="754" y="326"/>
                    <a:pt x="797" y="297"/>
                    <a:pt x="837" y="263"/>
                  </a:cubicBezTo>
                  <a:cubicBezTo>
                    <a:pt x="876" y="229"/>
                    <a:pt x="911" y="190"/>
                    <a:pt x="938" y="146"/>
                  </a:cubicBezTo>
                  <a:cubicBezTo>
                    <a:pt x="952" y="124"/>
                    <a:pt x="965" y="101"/>
                    <a:pt x="973" y="76"/>
                  </a:cubicBezTo>
                  <a:cubicBezTo>
                    <a:pt x="978" y="64"/>
                    <a:pt x="981" y="52"/>
                    <a:pt x="984" y="39"/>
                  </a:cubicBezTo>
                  <a:cubicBezTo>
                    <a:pt x="986" y="26"/>
                    <a:pt x="987" y="13"/>
                    <a:pt x="986" y="0"/>
                  </a:cubicBezTo>
                  <a:cubicBezTo>
                    <a:pt x="980" y="12"/>
                    <a:pt x="974" y="22"/>
                    <a:pt x="966" y="3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 name="组合 15"/>
          <p:cNvGrpSpPr/>
          <p:nvPr/>
        </p:nvGrpSpPr>
        <p:grpSpPr>
          <a:xfrm>
            <a:off x="9630887" y="2741018"/>
            <a:ext cx="1304925" cy="1206500"/>
            <a:chOff x="10888663" y="1211263"/>
            <a:chExt cx="1304925" cy="1206500"/>
          </a:xfrm>
        </p:grpSpPr>
        <p:sp>
          <p:nvSpPr>
            <p:cNvPr id="17" name="Freeform 16"/>
            <p:cNvSpPr/>
            <p:nvPr/>
          </p:nvSpPr>
          <p:spPr bwMode="auto">
            <a:xfrm>
              <a:off x="11318876" y="1452563"/>
              <a:ext cx="236538" cy="346075"/>
            </a:xfrm>
            <a:custGeom>
              <a:avLst/>
              <a:gdLst>
                <a:gd name="T0" fmla="*/ 159 w 223"/>
                <a:gd name="T1" fmla="*/ 285 h 326"/>
                <a:gd name="T2" fmla="*/ 132 w 223"/>
                <a:gd name="T3" fmla="*/ 277 h 326"/>
                <a:gd name="T4" fmla="*/ 110 w 223"/>
                <a:gd name="T5" fmla="*/ 265 h 326"/>
                <a:gd name="T6" fmla="*/ 84 w 223"/>
                <a:gd name="T7" fmla="*/ 230 h 326"/>
                <a:gd name="T8" fmla="*/ 76 w 223"/>
                <a:gd name="T9" fmla="*/ 183 h 326"/>
                <a:gd name="T10" fmla="*/ 84 w 223"/>
                <a:gd name="T11" fmla="*/ 133 h 326"/>
                <a:gd name="T12" fmla="*/ 107 w 223"/>
                <a:gd name="T13" fmla="*/ 84 h 326"/>
                <a:gd name="T14" fmla="*/ 145 w 223"/>
                <a:gd name="T15" fmla="*/ 40 h 326"/>
                <a:gd name="T16" fmla="*/ 169 w 223"/>
                <a:gd name="T17" fmla="*/ 21 h 326"/>
                <a:gd name="T18" fmla="*/ 197 w 223"/>
                <a:gd name="T19" fmla="*/ 2 h 326"/>
                <a:gd name="T20" fmla="*/ 162 w 223"/>
                <a:gd name="T21" fmla="*/ 1 h 326"/>
                <a:gd name="T22" fmla="*/ 127 w 223"/>
                <a:gd name="T23" fmla="*/ 8 h 326"/>
                <a:gd name="T24" fmla="*/ 63 w 223"/>
                <a:gd name="T25" fmla="*/ 44 h 326"/>
                <a:gd name="T26" fmla="*/ 0 w 223"/>
                <a:gd name="T27" fmla="*/ 182 h 326"/>
                <a:gd name="T28" fmla="*/ 20 w 223"/>
                <a:gd name="T29" fmla="*/ 262 h 326"/>
                <a:gd name="T30" fmla="*/ 47 w 223"/>
                <a:gd name="T31" fmla="*/ 295 h 326"/>
                <a:gd name="T32" fmla="*/ 83 w 223"/>
                <a:gd name="T33" fmla="*/ 318 h 326"/>
                <a:gd name="T34" fmla="*/ 123 w 223"/>
                <a:gd name="T35" fmla="*/ 326 h 326"/>
                <a:gd name="T36" fmla="*/ 161 w 223"/>
                <a:gd name="T37" fmla="*/ 322 h 326"/>
                <a:gd name="T38" fmla="*/ 194 w 223"/>
                <a:gd name="T39" fmla="*/ 309 h 326"/>
                <a:gd name="T40" fmla="*/ 223 w 223"/>
                <a:gd name="T41" fmla="*/ 289 h 326"/>
                <a:gd name="T42" fmla="*/ 190 w 223"/>
                <a:gd name="T43" fmla="*/ 288 h 326"/>
                <a:gd name="T44" fmla="*/ 159 w 223"/>
                <a:gd name="T45" fmla="*/ 28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3" h="326">
                  <a:moveTo>
                    <a:pt x="159" y="285"/>
                  </a:moveTo>
                  <a:cubicBezTo>
                    <a:pt x="149" y="283"/>
                    <a:pt x="140" y="280"/>
                    <a:pt x="132" y="277"/>
                  </a:cubicBezTo>
                  <a:cubicBezTo>
                    <a:pt x="124" y="274"/>
                    <a:pt x="116" y="269"/>
                    <a:pt x="110" y="265"/>
                  </a:cubicBezTo>
                  <a:cubicBezTo>
                    <a:pt x="98" y="255"/>
                    <a:pt x="89" y="243"/>
                    <a:pt x="84" y="230"/>
                  </a:cubicBezTo>
                  <a:cubicBezTo>
                    <a:pt x="78" y="216"/>
                    <a:pt x="76" y="200"/>
                    <a:pt x="76" y="183"/>
                  </a:cubicBezTo>
                  <a:cubicBezTo>
                    <a:pt x="76" y="166"/>
                    <a:pt x="79" y="149"/>
                    <a:pt x="84" y="133"/>
                  </a:cubicBezTo>
                  <a:cubicBezTo>
                    <a:pt x="90" y="116"/>
                    <a:pt x="97" y="100"/>
                    <a:pt x="107" y="84"/>
                  </a:cubicBezTo>
                  <a:cubicBezTo>
                    <a:pt x="118" y="69"/>
                    <a:pt x="130" y="54"/>
                    <a:pt x="145" y="40"/>
                  </a:cubicBezTo>
                  <a:cubicBezTo>
                    <a:pt x="153" y="33"/>
                    <a:pt x="161" y="27"/>
                    <a:pt x="169" y="21"/>
                  </a:cubicBezTo>
                  <a:cubicBezTo>
                    <a:pt x="178" y="14"/>
                    <a:pt x="187" y="8"/>
                    <a:pt x="197" y="2"/>
                  </a:cubicBezTo>
                  <a:cubicBezTo>
                    <a:pt x="186" y="0"/>
                    <a:pt x="174" y="0"/>
                    <a:pt x="162" y="1"/>
                  </a:cubicBezTo>
                  <a:cubicBezTo>
                    <a:pt x="150" y="2"/>
                    <a:pt x="139" y="4"/>
                    <a:pt x="127" y="8"/>
                  </a:cubicBezTo>
                  <a:cubicBezTo>
                    <a:pt x="104" y="15"/>
                    <a:pt x="82" y="28"/>
                    <a:pt x="63" y="44"/>
                  </a:cubicBezTo>
                  <a:cubicBezTo>
                    <a:pt x="25" y="78"/>
                    <a:pt x="1" y="129"/>
                    <a:pt x="0" y="182"/>
                  </a:cubicBezTo>
                  <a:cubicBezTo>
                    <a:pt x="0" y="209"/>
                    <a:pt x="6" y="237"/>
                    <a:pt x="20" y="262"/>
                  </a:cubicBezTo>
                  <a:cubicBezTo>
                    <a:pt x="27" y="274"/>
                    <a:pt x="36" y="286"/>
                    <a:pt x="47" y="295"/>
                  </a:cubicBezTo>
                  <a:cubicBezTo>
                    <a:pt x="57" y="305"/>
                    <a:pt x="70" y="313"/>
                    <a:pt x="83" y="318"/>
                  </a:cubicBezTo>
                  <a:cubicBezTo>
                    <a:pt x="96" y="323"/>
                    <a:pt x="110" y="326"/>
                    <a:pt x="123" y="326"/>
                  </a:cubicBezTo>
                  <a:cubicBezTo>
                    <a:pt x="136" y="326"/>
                    <a:pt x="149" y="325"/>
                    <a:pt x="161" y="322"/>
                  </a:cubicBezTo>
                  <a:cubicBezTo>
                    <a:pt x="173" y="319"/>
                    <a:pt x="184" y="314"/>
                    <a:pt x="194" y="309"/>
                  </a:cubicBezTo>
                  <a:cubicBezTo>
                    <a:pt x="205" y="303"/>
                    <a:pt x="214" y="297"/>
                    <a:pt x="223" y="289"/>
                  </a:cubicBezTo>
                  <a:cubicBezTo>
                    <a:pt x="212" y="289"/>
                    <a:pt x="200" y="289"/>
                    <a:pt x="190" y="288"/>
                  </a:cubicBezTo>
                  <a:cubicBezTo>
                    <a:pt x="179" y="288"/>
                    <a:pt x="169" y="287"/>
                    <a:pt x="159" y="28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7"/>
            <p:cNvSpPr/>
            <p:nvPr/>
          </p:nvSpPr>
          <p:spPr bwMode="auto">
            <a:xfrm>
              <a:off x="11407776" y="1576388"/>
              <a:ext cx="287338" cy="322263"/>
            </a:xfrm>
            <a:custGeom>
              <a:avLst/>
              <a:gdLst>
                <a:gd name="T0" fmla="*/ 244 w 270"/>
                <a:gd name="T1" fmla="*/ 57 h 303"/>
                <a:gd name="T2" fmla="*/ 212 w 270"/>
                <a:gd name="T3" fmla="*/ 28 h 303"/>
                <a:gd name="T4" fmla="*/ 177 w 270"/>
                <a:gd name="T5" fmla="*/ 11 h 303"/>
                <a:gd name="T6" fmla="*/ 141 w 270"/>
                <a:gd name="T7" fmla="*/ 2 h 303"/>
                <a:gd name="T8" fmla="*/ 105 w 270"/>
                <a:gd name="T9" fmla="*/ 0 h 303"/>
                <a:gd name="T10" fmla="*/ 70 w 270"/>
                <a:gd name="T11" fmla="*/ 5 h 303"/>
                <a:gd name="T12" fmla="*/ 100 w 270"/>
                <a:gd name="T13" fmla="*/ 21 h 303"/>
                <a:gd name="T14" fmla="*/ 129 w 270"/>
                <a:gd name="T15" fmla="*/ 37 h 303"/>
                <a:gd name="T16" fmla="*/ 175 w 270"/>
                <a:gd name="T17" fmla="*/ 74 h 303"/>
                <a:gd name="T18" fmla="*/ 195 w 270"/>
                <a:gd name="T19" fmla="*/ 115 h 303"/>
                <a:gd name="T20" fmla="*/ 189 w 270"/>
                <a:gd name="T21" fmla="*/ 158 h 303"/>
                <a:gd name="T22" fmla="*/ 161 w 270"/>
                <a:gd name="T23" fmla="*/ 201 h 303"/>
                <a:gd name="T24" fmla="*/ 118 w 270"/>
                <a:gd name="T25" fmla="*/ 238 h 303"/>
                <a:gd name="T26" fmla="*/ 64 w 270"/>
                <a:gd name="T27" fmla="*/ 266 h 303"/>
                <a:gd name="T28" fmla="*/ 33 w 270"/>
                <a:gd name="T29" fmla="*/ 276 h 303"/>
                <a:gd name="T30" fmla="*/ 0 w 270"/>
                <a:gd name="T31" fmla="*/ 285 h 303"/>
                <a:gd name="T32" fmla="*/ 34 w 270"/>
                <a:gd name="T33" fmla="*/ 297 h 303"/>
                <a:gd name="T34" fmla="*/ 70 w 270"/>
                <a:gd name="T35" fmla="*/ 302 h 303"/>
                <a:gd name="T36" fmla="*/ 143 w 270"/>
                <a:gd name="T37" fmla="*/ 291 h 303"/>
                <a:gd name="T38" fmla="*/ 211 w 270"/>
                <a:gd name="T39" fmla="*/ 252 h 303"/>
                <a:gd name="T40" fmla="*/ 259 w 270"/>
                <a:gd name="T41" fmla="*/ 186 h 303"/>
                <a:gd name="T42" fmla="*/ 269 w 270"/>
                <a:gd name="T43" fmla="*/ 143 h 303"/>
                <a:gd name="T44" fmla="*/ 264 w 270"/>
                <a:gd name="T45" fmla="*/ 98 h 303"/>
                <a:gd name="T46" fmla="*/ 244 w 270"/>
                <a:gd name="T47" fmla="*/ 5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0" h="303">
                  <a:moveTo>
                    <a:pt x="244" y="57"/>
                  </a:moveTo>
                  <a:cubicBezTo>
                    <a:pt x="235" y="46"/>
                    <a:pt x="224" y="36"/>
                    <a:pt x="212" y="28"/>
                  </a:cubicBezTo>
                  <a:cubicBezTo>
                    <a:pt x="201" y="21"/>
                    <a:pt x="189" y="15"/>
                    <a:pt x="177" y="11"/>
                  </a:cubicBezTo>
                  <a:cubicBezTo>
                    <a:pt x="165" y="7"/>
                    <a:pt x="153" y="4"/>
                    <a:pt x="141" y="2"/>
                  </a:cubicBezTo>
                  <a:cubicBezTo>
                    <a:pt x="129" y="0"/>
                    <a:pt x="117" y="0"/>
                    <a:pt x="105" y="0"/>
                  </a:cubicBezTo>
                  <a:cubicBezTo>
                    <a:pt x="93" y="1"/>
                    <a:pt x="81" y="2"/>
                    <a:pt x="70" y="5"/>
                  </a:cubicBezTo>
                  <a:cubicBezTo>
                    <a:pt x="80" y="10"/>
                    <a:pt x="90" y="15"/>
                    <a:pt x="100" y="21"/>
                  </a:cubicBezTo>
                  <a:cubicBezTo>
                    <a:pt x="110" y="26"/>
                    <a:pt x="120" y="31"/>
                    <a:pt x="129" y="37"/>
                  </a:cubicBezTo>
                  <a:cubicBezTo>
                    <a:pt x="147" y="48"/>
                    <a:pt x="163" y="60"/>
                    <a:pt x="175" y="74"/>
                  </a:cubicBezTo>
                  <a:cubicBezTo>
                    <a:pt x="187" y="87"/>
                    <a:pt x="193" y="101"/>
                    <a:pt x="195" y="115"/>
                  </a:cubicBezTo>
                  <a:cubicBezTo>
                    <a:pt x="197" y="129"/>
                    <a:pt x="195" y="143"/>
                    <a:pt x="189" y="158"/>
                  </a:cubicBezTo>
                  <a:cubicBezTo>
                    <a:pt x="183" y="173"/>
                    <a:pt x="173" y="187"/>
                    <a:pt x="161" y="201"/>
                  </a:cubicBezTo>
                  <a:cubicBezTo>
                    <a:pt x="149" y="214"/>
                    <a:pt x="134" y="227"/>
                    <a:pt x="118" y="238"/>
                  </a:cubicBezTo>
                  <a:cubicBezTo>
                    <a:pt x="102" y="248"/>
                    <a:pt x="84" y="258"/>
                    <a:pt x="64" y="266"/>
                  </a:cubicBezTo>
                  <a:cubicBezTo>
                    <a:pt x="54" y="270"/>
                    <a:pt x="44" y="273"/>
                    <a:pt x="33" y="276"/>
                  </a:cubicBezTo>
                  <a:cubicBezTo>
                    <a:pt x="22" y="280"/>
                    <a:pt x="11" y="282"/>
                    <a:pt x="0" y="285"/>
                  </a:cubicBezTo>
                  <a:cubicBezTo>
                    <a:pt x="11" y="291"/>
                    <a:pt x="22" y="295"/>
                    <a:pt x="34" y="297"/>
                  </a:cubicBezTo>
                  <a:cubicBezTo>
                    <a:pt x="45" y="300"/>
                    <a:pt x="57" y="302"/>
                    <a:pt x="70" y="302"/>
                  </a:cubicBezTo>
                  <a:cubicBezTo>
                    <a:pt x="94" y="303"/>
                    <a:pt x="119" y="299"/>
                    <a:pt x="143" y="291"/>
                  </a:cubicBezTo>
                  <a:cubicBezTo>
                    <a:pt x="167" y="283"/>
                    <a:pt x="190" y="270"/>
                    <a:pt x="211" y="252"/>
                  </a:cubicBezTo>
                  <a:cubicBezTo>
                    <a:pt x="231" y="235"/>
                    <a:pt x="248" y="213"/>
                    <a:pt x="259" y="186"/>
                  </a:cubicBezTo>
                  <a:cubicBezTo>
                    <a:pt x="264" y="173"/>
                    <a:pt x="268" y="158"/>
                    <a:pt x="269" y="143"/>
                  </a:cubicBezTo>
                  <a:cubicBezTo>
                    <a:pt x="270" y="128"/>
                    <a:pt x="269" y="112"/>
                    <a:pt x="264" y="98"/>
                  </a:cubicBezTo>
                  <a:cubicBezTo>
                    <a:pt x="260" y="83"/>
                    <a:pt x="253" y="69"/>
                    <a:pt x="244" y="5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
            <p:cNvSpPr/>
            <p:nvPr/>
          </p:nvSpPr>
          <p:spPr bwMode="auto">
            <a:xfrm>
              <a:off x="11118851" y="1509713"/>
              <a:ext cx="446088" cy="561975"/>
            </a:xfrm>
            <a:custGeom>
              <a:avLst/>
              <a:gdLst>
                <a:gd name="T0" fmla="*/ 322 w 421"/>
                <a:gd name="T1" fmla="*/ 464 h 529"/>
                <a:gd name="T2" fmla="*/ 241 w 421"/>
                <a:gd name="T3" fmla="*/ 436 h 529"/>
                <a:gd name="T4" fmla="*/ 131 w 421"/>
                <a:gd name="T5" fmla="*/ 315 h 529"/>
                <a:gd name="T6" fmla="*/ 106 w 421"/>
                <a:gd name="T7" fmla="*/ 238 h 529"/>
                <a:gd name="T8" fmla="*/ 107 w 421"/>
                <a:gd name="T9" fmla="*/ 157 h 529"/>
                <a:gd name="T10" fmla="*/ 139 w 421"/>
                <a:gd name="T11" fmla="*/ 77 h 529"/>
                <a:gd name="T12" fmla="*/ 168 w 421"/>
                <a:gd name="T13" fmla="*/ 38 h 529"/>
                <a:gd name="T14" fmla="*/ 203 w 421"/>
                <a:gd name="T15" fmla="*/ 0 h 529"/>
                <a:gd name="T16" fmla="*/ 151 w 421"/>
                <a:gd name="T17" fmla="*/ 13 h 529"/>
                <a:gd name="T18" fmla="*/ 101 w 421"/>
                <a:gd name="T19" fmla="*/ 39 h 529"/>
                <a:gd name="T20" fmla="*/ 25 w 421"/>
                <a:gd name="T21" fmla="*/ 128 h 529"/>
                <a:gd name="T22" fmla="*/ 6 w 421"/>
                <a:gd name="T23" fmla="*/ 186 h 529"/>
                <a:gd name="T24" fmla="*/ 1 w 421"/>
                <a:gd name="T25" fmla="*/ 247 h 529"/>
                <a:gd name="T26" fmla="*/ 32 w 421"/>
                <a:gd name="T27" fmla="*/ 364 h 529"/>
                <a:gd name="T28" fmla="*/ 104 w 421"/>
                <a:gd name="T29" fmla="*/ 459 h 529"/>
                <a:gd name="T30" fmla="*/ 209 w 421"/>
                <a:gd name="T31" fmla="*/ 517 h 529"/>
                <a:gd name="T32" fmla="*/ 327 w 421"/>
                <a:gd name="T33" fmla="*/ 519 h 529"/>
                <a:gd name="T34" fmla="*/ 379 w 421"/>
                <a:gd name="T35" fmla="*/ 496 h 529"/>
                <a:gd name="T36" fmla="*/ 421 w 421"/>
                <a:gd name="T37" fmla="*/ 462 h 529"/>
                <a:gd name="T38" fmla="*/ 370 w 421"/>
                <a:gd name="T39" fmla="*/ 467 h 529"/>
                <a:gd name="T40" fmla="*/ 322 w 421"/>
                <a:gd name="T41" fmla="*/ 46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1" h="529">
                  <a:moveTo>
                    <a:pt x="322" y="464"/>
                  </a:moveTo>
                  <a:cubicBezTo>
                    <a:pt x="292" y="460"/>
                    <a:pt x="265" y="450"/>
                    <a:pt x="241" y="436"/>
                  </a:cubicBezTo>
                  <a:cubicBezTo>
                    <a:pt x="193" y="408"/>
                    <a:pt x="156" y="364"/>
                    <a:pt x="131" y="315"/>
                  </a:cubicBezTo>
                  <a:cubicBezTo>
                    <a:pt x="119" y="290"/>
                    <a:pt x="110" y="264"/>
                    <a:pt x="106" y="238"/>
                  </a:cubicBezTo>
                  <a:cubicBezTo>
                    <a:pt x="101" y="211"/>
                    <a:pt x="101" y="184"/>
                    <a:pt x="107" y="157"/>
                  </a:cubicBezTo>
                  <a:cubicBezTo>
                    <a:pt x="112" y="130"/>
                    <a:pt x="123" y="103"/>
                    <a:pt x="139" y="77"/>
                  </a:cubicBezTo>
                  <a:cubicBezTo>
                    <a:pt x="148" y="64"/>
                    <a:pt x="157" y="51"/>
                    <a:pt x="168" y="38"/>
                  </a:cubicBezTo>
                  <a:cubicBezTo>
                    <a:pt x="179" y="25"/>
                    <a:pt x="191" y="13"/>
                    <a:pt x="203" y="0"/>
                  </a:cubicBezTo>
                  <a:cubicBezTo>
                    <a:pt x="185" y="2"/>
                    <a:pt x="168" y="6"/>
                    <a:pt x="151" y="13"/>
                  </a:cubicBezTo>
                  <a:cubicBezTo>
                    <a:pt x="133" y="19"/>
                    <a:pt x="117" y="28"/>
                    <a:pt x="101" y="39"/>
                  </a:cubicBezTo>
                  <a:cubicBezTo>
                    <a:pt x="70" y="60"/>
                    <a:pt x="42" y="91"/>
                    <a:pt x="25" y="128"/>
                  </a:cubicBezTo>
                  <a:cubicBezTo>
                    <a:pt x="16" y="146"/>
                    <a:pt x="10" y="166"/>
                    <a:pt x="6" y="186"/>
                  </a:cubicBezTo>
                  <a:cubicBezTo>
                    <a:pt x="2" y="206"/>
                    <a:pt x="0" y="227"/>
                    <a:pt x="1" y="247"/>
                  </a:cubicBezTo>
                  <a:cubicBezTo>
                    <a:pt x="3" y="288"/>
                    <a:pt x="14" y="328"/>
                    <a:pt x="32" y="364"/>
                  </a:cubicBezTo>
                  <a:cubicBezTo>
                    <a:pt x="50" y="400"/>
                    <a:pt x="74" y="432"/>
                    <a:pt x="104" y="459"/>
                  </a:cubicBezTo>
                  <a:cubicBezTo>
                    <a:pt x="134" y="485"/>
                    <a:pt x="170" y="506"/>
                    <a:pt x="209" y="517"/>
                  </a:cubicBezTo>
                  <a:cubicBezTo>
                    <a:pt x="248" y="528"/>
                    <a:pt x="290" y="529"/>
                    <a:pt x="327" y="519"/>
                  </a:cubicBezTo>
                  <a:cubicBezTo>
                    <a:pt x="346" y="514"/>
                    <a:pt x="363" y="506"/>
                    <a:pt x="379" y="496"/>
                  </a:cubicBezTo>
                  <a:cubicBezTo>
                    <a:pt x="395" y="487"/>
                    <a:pt x="409" y="475"/>
                    <a:pt x="421" y="462"/>
                  </a:cubicBezTo>
                  <a:cubicBezTo>
                    <a:pt x="403" y="464"/>
                    <a:pt x="386" y="466"/>
                    <a:pt x="370" y="467"/>
                  </a:cubicBezTo>
                  <a:cubicBezTo>
                    <a:pt x="353" y="467"/>
                    <a:pt x="338" y="467"/>
                    <a:pt x="322" y="46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9"/>
            <p:cNvSpPr/>
            <p:nvPr/>
          </p:nvSpPr>
          <p:spPr bwMode="auto">
            <a:xfrm>
              <a:off x="11333163" y="1311276"/>
              <a:ext cx="476250" cy="430213"/>
            </a:xfrm>
            <a:custGeom>
              <a:avLst/>
              <a:gdLst>
                <a:gd name="T0" fmla="*/ 414 w 449"/>
                <a:gd name="T1" fmla="*/ 116 h 405"/>
                <a:gd name="T2" fmla="*/ 398 w 449"/>
                <a:gd name="T3" fmla="*/ 95 h 405"/>
                <a:gd name="T4" fmla="*/ 380 w 449"/>
                <a:gd name="T5" fmla="*/ 75 h 405"/>
                <a:gd name="T6" fmla="*/ 370 w 449"/>
                <a:gd name="T7" fmla="*/ 66 h 405"/>
                <a:gd name="T8" fmla="*/ 359 w 449"/>
                <a:gd name="T9" fmla="*/ 57 h 405"/>
                <a:gd name="T10" fmla="*/ 269 w 449"/>
                <a:gd name="T11" fmla="*/ 13 h 405"/>
                <a:gd name="T12" fmla="*/ 171 w 449"/>
                <a:gd name="T13" fmla="*/ 3 h 405"/>
                <a:gd name="T14" fmla="*/ 78 w 449"/>
                <a:gd name="T15" fmla="*/ 25 h 405"/>
                <a:gd name="T16" fmla="*/ 37 w 449"/>
                <a:gd name="T17" fmla="*/ 47 h 405"/>
                <a:gd name="T18" fmla="*/ 0 w 449"/>
                <a:gd name="T19" fmla="*/ 74 h 405"/>
                <a:gd name="T20" fmla="*/ 45 w 449"/>
                <a:gd name="T21" fmla="*/ 71 h 405"/>
                <a:gd name="T22" fmla="*/ 88 w 449"/>
                <a:gd name="T23" fmla="*/ 69 h 405"/>
                <a:gd name="T24" fmla="*/ 169 w 449"/>
                <a:gd name="T25" fmla="*/ 75 h 405"/>
                <a:gd name="T26" fmla="*/ 241 w 449"/>
                <a:gd name="T27" fmla="*/ 95 h 405"/>
                <a:gd name="T28" fmla="*/ 304 w 449"/>
                <a:gd name="T29" fmla="*/ 132 h 405"/>
                <a:gd name="T30" fmla="*/ 311 w 449"/>
                <a:gd name="T31" fmla="*/ 137 h 405"/>
                <a:gd name="T32" fmla="*/ 317 w 449"/>
                <a:gd name="T33" fmla="*/ 142 h 405"/>
                <a:gd name="T34" fmla="*/ 329 w 449"/>
                <a:gd name="T35" fmla="*/ 154 h 405"/>
                <a:gd name="T36" fmla="*/ 339 w 449"/>
                <a:gd name="T37" fmla="*/ 167 h 405"/>
                <a:gd name="T38" fmla="*/ 349 w 449"/>
                <a:gd name="T39" fmla="*/ 181 h 405"/>
                <a:gd name="T40" fmla="*/ 375 w 449"/>
                <a:gd name="T41" fmla="*/ 246 h 405"/>
                <a:gd name="T42" fmla="*/ 378 w 449"/>
                <a:gd name="T43" fmla="*/ 322 h 405"/>
                <a:gd name="T44" fmla="*/ 371 w 449"/>
                <a:gd name="T45" fmla="*/ 363 h 405"/>
                <a:gd name="T46" fmla="*/ 357 w 449"/>
                <a:gd name="T47" fmla="*/ 405 h 405"/>
                <a:gd name="T48" fmla="*/ 394 w 449"/>
                <a:gd name="T49" fmla="*/ 376 h 405"/>
                <a:gd name="T50" fmla="*/ 422 w 449"/>
                <a:gd name="T51" fmla="*/ 337 h 405"/>
                <a:gd name="T52" fmla="*/ 448 w 449"/>
                <a:gd name="T53" fmla="*/ 241 h 405"/>
                <a:gd name="T54" fmla="*/ 427 w 449"/>
                <a:gd name="T55" fmla="*/ 140 h 405"/>
                <a:gd name="T56" fmla="*/ 414 w 449"/>
                <a:gd name="T57" fmla="*/ 116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05">
                  <a:moveTo>
                    <a:pt x="414" y="116"/>
                  </a:moveTo>
                  <a:cubicBezTo>
                    <a:pt x="409" y="109"/>
                    <a:pt x="404" y="101"/>
                    <a:pt x="398" y="95"/>
                  </a:cubicBezTo>
                  <a:cubicBezTo>
                    <a:pt x="393" y="88"/>
                    <a:pt x="387" y="81"/>
                    <a:pt x="380" y="75"/>
                  </a:cubicBezTo>
                  <a:cubicBezTo>
                    <a:pt x="377" y="72"/>
                    <a:pt x="373" y="69"/>
                    <a:pt x="370" y="66"/>
                  </a:cubicBezTo>
                  <a:cubicBezTo>
                    <a:pt x="367" y="63"/>
                    <a:pt x="363" y="60"/>
                    <a:pt x="359" y="57"/>
                  </a:cubicBezTo>
                  <a:cubicBezTo>
                    <a:pt x="333" y="37"/>
                    <a:pt x="302" y="22"/>
                    <a:pt x="269" y="13"/>
                  </a:cubicBezTo>
                  <a:cubicBezTo>
                    <a:pt x="237" y="3"/>
                    <a:pt x="203" y="0"/>
                    <a:pt x="171" y="3"/>
                  </a:cubicBezTo>
                  <a:cubicBezTo>
                    <a:pt x="138" y="5"/>
                    <a:pt x="107" y="13"/>
                    <a:pt x="78" y="25"/>
                  </a:cubicBezTo>
                  <a:cubicBezTo>
                    <a:pt x="64" y="31"/>
                    <a:pt x="50" y="38"/>
                    <a:pt x="37" y="47"/>
                  </a:cubicBezTo>
                  <a:cubicBezTo>
                    <a:pt x="24" y="55"/>
                    <a:pt x="12" y="64"/>
                    <a:pt x="0" y="74"/>
                  </a:cubicBezTo>
                  <a:cubicBezTo>
                    <a:pt x="45" y="71"/>
                    <a:pt x="45" y="71"/>
                    <a:pt x="45" y="71"/>
                  </a:cubicBezTo>
                  <a:cubicBezTo>
                    <a:pt x="60" y="70"/>
                    <a:pt x="74" y="69"/>
                    <a:pt x="88" y="69"/>
                  </a:cubicBezTo>
                  <a:cubicBezTo>
                    <a:pt x="116" y="69"/>
                    <a:pt x="143" y="70"/>
                    <a:pt x="169" y="75"/>
                  </a:cubicBezTo>
                  <a:cubicBezTo>
                    <a:pt x="194" y="79"/>
                    <a:pt x="218" y="86"/>
                    <a:pt x="241" y="95"/>
                  </a:cubicBezTo>
                  <a:cubicBezTo>
                    <a:pt x="264" y="105"/>
                    <a:pt x="284" y="117"/>
                    <a:pt x="304" y="132"/>
                  </a:cubicBezTo>
                  <a:cubicBezTo>
                    <a:pt x="306" y="133"/>
                    <a:pt x="308" y="135"/>
                    <a:pt x="311" y="137"/>
                  </a:cubicBezTo>
                  <a:cubicBezTo>
                    <a:pt x="313" y="139"/>
                    <a:pt x="315" y="140"/>
                    <a:pt x="317" y="142"/>
                  </a:cubicBezTo>
                  <a:cubicBezTo>
                    <a:pt x="321" y="146"/>
                    <a:pt x="325" y="150"/>
                    <a:pt x="329" y="154"/>
                  </a:cubicBezTo>
                  <a:cubicBezTo>
                    <a:pt x="332" y="158"/>
                    <a:pt x="336" y="163"/>
                    <a:pt x="339" y="167"/>
                  </a:cubicBezTo>
                  <a:cubicBezTo>
                    <a:pt x="343" y="171"/>
                    <a:pt x="346" y="176"/>
                    <a:pt x="349" y="181"/>
                  </a:cubicBezTo>
                  <a:cubicBezTo>
                    <a:pt x="361" y="200"/>
                    <a:pt x="369" y="222"/>
                    <a:pt x="375" y="246"/>
                  </a:cubicBezTo>
                  <a:cubicBezTo>
                    <a:pt x="380" y="270"/>
                    <a:pt x="381" y="296"/>
                    <a:pt x="378" y="322"/>
                  </a:cubicBezTo>
                  <a:cubicBezTo>
                    <a:pt x="377" y="336"/>
                    <a:pt x="375" y="349"/>
                    <a:pt x="371" y="363"/>
                  </a:cubicBezTo>
                  <a:cubicBezTo>
                    <a:pt x="368" y="377"/>
                    <a:pt x="363" y="390"/>
                    <a:pt x="357" y="405"/>
                  </a:cubicBezTo>
                  <a:cubicBezTo>
                    <a:pt x="371" y="397"/>
                    <a:pt x="383" y="387"/>
                    <a:pt x="394" y="376"/>
                  </a:cubicBezTo>
                  <a:cubicBezTo>
                    <a:pt x="405" y="364"/>
                    <a:pt x="414" y="351"/>
                    <a:pt x="422" y="337"/>
                  </a:cubicBezTo>
                  <a:cubicBezTo>
                    <a:pt x="438" y="308"/>
                    <a:pt x="447" y="275"/>
                    <a:pt x="448" y="241"/>
                  </a:cubicBezTo>
                  <a:cubicBezTo>
                    <a:pt x="449" y="207"/>
                    <a:pt x="442" y="172"/>
                    <a:pt x="427" y="140"/>
                  </a:cubicBezTo>
                  <a:cubicBezTo>
                    <a:pt x="423" y="132"/>
                    <a:pt x="419" y="124"/>
                    <a:pt x="414" y="11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
            <p:cNvSpPr/>
            <p:nvPr/>
          </p:nvSpPr>
          <p:spPr bwMode="auto">
            <a:xfrm>
              <a:off x="11610976" y="1463676"/>
              <a:ext cx="368300" cy="488950"/>
            </a:xfrm>
            <a:custGeom>
              <a:avLst/>
              <a:gdLst>
                <a:gd name="T0" fmla="*/ 313 w 348"/>
                <a:gd name="T1" fmla="*/ 56 h 460"/>
                <a:gd name="T2" fmla="*/ 283 w 348"/>
                <a:gd name="T3" fmla="*/ 22 h 460"/>
                <a:gd name="T4" fmla="*/ 244 w 348"/>
                <a:gd name="T5" fmla="*/ 0 h 460"/>
                <a:gd name="T6" fmla="*/ 257 w 348"/>
                <a:gd name="T7" fmla="*/ 39 h 460"/>
                <a:gd name="T8" fmla="*/ 263 w 348"/>
                <a:gd name="T9" fmla="*/ 75 h 460"/>
                <a:gd name="T10" fmla="*/ 258 w 348"/>
                <a:gd name="T11" fmla="*/ 142 h 460"/>
                <a:gd name="T12" fmla="*/ 213 w 348"/>
                <a:gd name="T13" fmla="*/ 266 h 460"/>
                <a:gd name="T14" fmla="*/ 131 w 348"/>
                <a:gd name="T15" fmla="*/ 368 h 460"/>
                <a:gd name="T16" fmla="*/ 74 w 348"/>
                <a:gd name="T17" fmla="*/ 407 h 460"/>
                <a:gd name="T18" fmla="*/ 39 w 348"/>
                <a:gd name="T19" fmla="*/ 422 h 460"/>
                <a:gd name="T20" fmla="*/ 0 w 348"/>
                <a:gd name="T21" fmla="*/ 436 h 460"/>
                <a:gd name="T22" fmla="*/ 40 w 348"/>
                <a:gd name="T23" fmla="*/ 452 h 460"/>
                <a:gd name="T24" fmla="*/ 84 w 348"/>
                <a:gd name="T25" fmla="*/ 459 h 460"/>
                <a:gd name="T26" fmla="*/ 173 w 348"/>
                <a:gd name="T27" fmla="*/ 442 h 460"/>
                <a:gd name="T28" fmla="*/ 251 w 348"/>
                <a:gd name="T29" fmla="*/ 392 h 460"/>
                <a:gd name="T30" fmla="*/ 308 w 348"/>
                <a:gd name="T31" fmla="*/ 319 h 460"/>
                <a:gd name="T32" fmla="*/ 340 w 348"/>
                <a:gd name="T33" fmla="*/ 234 h 460"/>
                <a:gd name="T34" fmla="*/ 344 w 348"/>
                <a:gd name="T35" fmla="*/ 142 h 460"/>
                <a:gd name="T36" fmla="*/ 313 w 348"/>
                <a:gd name="T37" fmla="*/ 5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 h="460">
                  <a:moveTo>
                    <a:pt x="313" y="56"/>
                  </a:moveTo>
                  <a:cubicBezTo>
                    <a:pt x="304" y="43"/>
                    <a:pt x="294" y="31"/>
                    <a:pt x="283" y="22"/>
                  </a:cubicBezTo>
                  <a:cubicBezTo>
                    <a:pt x="271" y="12"/>
                    <a:pt x="258" y="5"/>
                    <a:pt x="244" y="0"/>
                  </a:cubicBezTo>
                  <a:cubicBezTo>
                    <a:pt x="250" y="14"/>
                    <a:pt x="254" y="26"/>
                    <a:pt x="257" y="39"/>
                  </a:cubicBezTo>
                  <a:cubicBezTo>
                    <a:pt x="260" y="51"/>
                    <a:pt x="262" y="63"/>
                    <a:pt x="263" y="75"/>
                  </a:cubicBezTo>
                  <a:cubicBezTo>
                    <a:pt x="264" y="98"/>
                    <a:pt x="262" y="121"/>
                    <a:pt x="258" y="142"/>
                  </a:cubicBezTo>
                  <a:cubicBezTo>
                    <a:pt x="250" y="186"/>
                    <a:pt x="234" y="228"/>
                    <a:pt x="213" y="266"/>
                  </a:cubicBezTo>
                  <a:cubicBezTo>
                    <a:pt x="191" y="305"/>
                    <a:pt x="165" y="339"/>
                    <a:pt x="131" y="368"/>
                  </a:cubicBezTo>
                  <a:cubicBezTo>
                    <a:pt x="114" y="382"/>
                    <a:pt x="95" y="395"/>
                    <a:pt x="74" y="407"/>
                  </a:cubicBezTo>
                  <a:cubicBezTo>
                    <a:pt x="63" y="412"/>
                    <a:pt x="51" y="417"/>
                    <a:pt x="39" y="422"/>
                  </a:cubicBezTo>
                  <a:cubicBezTo>
                    <a:pt x="27" y="427"/>
                    <a:pt x="14" y="431"/>
                    <a:pt x="0" y="436"/>
                  </a:cubicBezTo>
                  <a:cubicBezTo>
                    <a:pt x="13" y="443"/>
                    <a:pt x="26" y="449"/>
                    <a:pt x="40" y="452"/>
                  </a:cubicBezTo>
                  <a:cubicBezTo>
                    <a:pt x="54" y="456"/>
                    <a:pt x="69" y="458"/>
                    <a:pt x="84" y="459"/>
                  </a:cubicBezTo>
                  <a:cubicBezTo>
                    <a:pt x="114" y="460"/>
                    <a:pt x="145" y="454"/>
                    <a:pt x="173" y="442"/>
                  </a:cubicBezTo>
                  <a:cubicBezTo>
                    <a:pt x="202" y="430"/>
                    <a:pt x="228" y="413"/>
                    <a:pt x="251" y="392"/>
                  </a:cubicBezTo>
                  <a:cubicBezTo>
                    <a:pt x="274" y="371"/>
                    <a:pt x="293" y="346"/>
                    <a:pt x="308" y="319"/>
                  </a:cubicBezTo>
                  <a:cubicBezTo>
                    <a:pt x="323" y="293"/>
                    <a:pt x="333" y="264"/>
                    <a:pt x="340" y="234"/>
                  </a:cubicBezTo>
                  <a:cubicBezTo>
                    <a:pt x="346" y="204"/>
                    <a:pt x="348" y="173"/>
                    <a:pt x="344" y="142"/>
                  </a:cubicBezTo>
                  <a:cubicBezTo>
                    <a:pt x="340" y="112"/>
                    <a:pt x="330" y="82"/>
                    <a:pt x="313" y="5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1"/>
            <p:cNvSpPr/>
            <p:nvPr/>
          </p:nvSpPr>
          <p:spPr bwMode="auto">
            <a:xfrm>
              <a:off x="10933113" y="1220788"/>
              <a:ext cx="523875" cy="558800"/>
            </a:xfrm>
            <a:custGeom>
              <a:avLst/>
              <a:gdLst>
                <a:gd name="T0" fmla="*/ 393 w 495"/>
                <a:gd name="T1" fmla="*/ 4 h 526"/>
                <a:gd name="T2" fmla="*/ 281 w 495"/>
                <a:gd name="T3" fmla="*/ 13 h 526"/>
                <a:gd name="T4" fmla="*/ 177 w 495"/>
                <a:gd name="T5" fmla="*/ 57 h 526"/>
                <a:gd name="T6" fmla="*/ 89 w 495"/>
                <a:gd name="T7" fmla="*/ 129 h 526"/>
                <a:gd name="T8" fmla="*/ 24 w 495"/>
                <a:gd name="T9" fmla="*/ 226 h 526"/>
                <a:gd name="T10" fmla="*/ 6 w 495"/>
                <a:gd name="T11" fmla="*/ 283 h 526"/>
                <a:gd name="T12" fmla="*/ 1 w 495"/>
                <a:gd name="T13" fmla="*/ 345 h 526"/>
                <a:gd name="T14" fmla="*/ 12 w 495"/>
                <a:gd name="T15" fmla="*/ 405 h 526"/>
                <a:gd name="T16" fmla="*/ 39 w 495"/>
                <a:gd name="T17" fmla="*/ 457 h 526"/>
                <a:gd name="T18" fmla="*/ 79 w 495"/>
                <a:gd name="T19" fmla="*/ 498 h 526"/>
                <a:gd name="T20" fmla="*/ 126 w 495"/>
                <a:gd name="T21" fmla="*/ 526 h 526"/>
                <a:gd name="T22" fmla="*/ 103 w 495"/>
                <a:gd name="T23" fmla="*/ 479 h 526"/>
                <a:gd name="T24" fmla="*/ 89 w 495"/>
                <a:gd name="T25" fmla="*/ 434 h 526"/>
                <a:gd name="T26" fmla="*/ 84 w 495"/>
                <a:gd name="T27" fmla="*/ 390 h 526"/>
                <a:gd name="T28" fmla="*/ 88 w 495"/>
                <a:gd name="T29" fmla="*/ 349 h 526"/>
                <a:gd name="T30" fmla="*/ 171 w 495"/>
                <a:gd name="T31" fmla="*/ 205 h 526"/>
                <a:gd name="T32" fmla="*/ 312 w 495"/>
                <a:gd name="T33" fmla="*/ 94 h 526"/>
                <a:gd name="T34" fmla="*/ 397 w 495"/>
                <a:gd name="T35" fmla="*/ 58 h 526"/>
                <a:gd name="T36" fmla="*/ 444 w 495"/>
                <a:gd name="T37" fmla="*/ 49 h 526"/>
                <a:gd name="T38" fmla="*/ 495 w 495"/>
                <a:gd name="T39" fmla="*/ 47 h 526"/>
                <a:gd name="T40" fmla="*/ 448 w 495"/>
                <a:gd name="T41" fmla="*/ 18 h 526"/>
                <a:gd name="T42" fmla="*/ 393 w 495"/>
                <a:gd name="T43" fmla="*/ 4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5" h="526">
                  <a:moveTo>
                    <a:pt x="393" y="4"/>
                  </a:moveTo>
                  <a:cubicBezTo>
                    <a:pt x="356" y="0"/>
                    <a:pt x="317" y="3"/>
                    <a:pt x="281" y="13"/>
                  </a:cubicBezTo>
                  <a:cubicBezTo>
                    <a:pt x="244" y="22"/>
                    <a:pt x="209" y="38"/>
                    <a:pt x="177" y="57"/>
                  </a:cubicBezTo>
                  <a:cubicBezTo>
                    <a:pt x="145" y="77"/>
                    <a:pt x="115" y="101"/>
                    <a:pt x="89" y="129"/>
                  </a:cubicBezTo>
                  <a:cubicBezTo>
                    <a:pt x="63" y="157"/>
                    <a:pt x="40" y="190"/>
                    <a:pt x="24" y="226"/>
                  </a:cubicBezTo>
                  <a:cubicBezTo>
                    <a:pt x="16" y="244"/>
                    <a:pt x="10" y="264"/>
                    <a:pt x="6" y="283"/>
                  </a:cubicBezTo>
                  <a:cubicBezTo>
                    <a:pt x="2" y="303"/>
                    <a:pt x="0" y="324"/>
                    <a:pt x="1" y="345"/>
                  </a:cubicBezTo>
                  <a:cubicBezTo>
                    <a:pt x="2" y="365"/>
                    <a:pt x="6" y="385"/>
                    <a:pt x="12" y="405"/>
                  </a:cubicBezTo>
                  <a:cubicBezTo>
                    <a:pt x="19" y="424"/>
                    <a:pt x="28" y="442"/>
                    <a:pt x="39" y="457"/>
                  </a:cubicBezTo>
                  <a:cubicBezTo>
                    <a:pt x="51" y="473"/>
                    <a:pt x="64" y="487"/>
                    <a:pt x="79" y="498"/>
                  </a:cubicBezTo>
                  <a:cubicBezTo>
                    <a:pt x="93" y="509"/>
                    <a:pt x="109" y="519"/>
                    <a:pt x="126" y="526"/>
                  </a:cubicBezTo>
                  <a:cubicBezTo>
                    <a:pt x="117" y="510"/>
                    <a:pt x="110" y="494"/>
                    <a:pt x="103" y="479"/>
                  </a:cubicBezTo>
                  <a:cubicBezTo>
                    <a:pt x="97" y="464"/>
                    <a:pt x="92" y="449"/>
                    <a:pt x="89" y="434"/>
                  </a:cubicBezTo>
                  <a:cubicBezTo>
                    <a:pt x="86" y="419"/>
                    <a:pt x="84" y="404"/>
                    <a:pt x="84" y="390"/>
                  </a:cubicBezTo>
                  <a:cubicBezTo>
                    <a:pt x="84" y="376"/>
                    <a:pt x="86" y="363"/>
                    <a:pt x="88" y="349"/>
                  </a:cubicBezTo>
                  <a:cubicBezTo>
                    <a:pt x="100" y="296"/>
                    <a:pt x="131" y="248"/>
                    <a:pt x="171" y="205"/>
                  </a:cubicBezTo>
                  <a:cubicBezTo>
                    <a:pt x="210" y="161"/>
                    <a:pt x="259" y="124"/>
                    <a:pt x="312" y="94"/>
                  </a:cubicBezTo>
                  <a:cubicBezTo>
                    <a:pt x="339" y="80"/>
                    <a:pt x="367" y="67"/>
                    <a:pt x="397" y="58"/>
                  </a:cubicBezTo>
                  <a:cubicBezTo>
                    <a:pt x="412" y="54"/>
                    <a:pt x="427" y="51"/>
                    <a:pt x="444" y="49"/>
                  </a:cubicBezTo>
                  <a:cubicBezTo>
                    <a:pt x="460" y="46"/>
                    <a:pt x="477" y="46"/>
                    <a:pt x="495" y="47"/>
                  </a:cubicBezTo>
                  <a:cubicBezTo>
                    <a:pt x="481" y="34"/>
                    <a:pt x="465" y="25"/>
                    <a:pt x="448" y="18"/>
                  </a:cubicBezTo>
                  <a:cubicBezTo>
                    <a:pt x="431" y="11"/>
                    <a:pt x="412" y="6"/>
                    <a:pt x="393" y="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11320463" y="1865313"/>
              <a:ext cx="631825" cy="336550"/>
            </a:xfrm>
            <a:custGeom>
              <a:avLst/>
              <a:gdLst>
                <a:gd name="T0" fmla="*/ 568 w 596"/>
                <a:gd name="T1" fmla="*/ 42 h 317"/>
                <a:gd name="T2" fmla="*/ 543 w 596"/>
                <a:gd name="T3" fmla="*/ 76 h 317"/>
                <a:gd name="T4" fmla="*/ 483 w 596"/>
                <a:gd name="T5" fmla="*/ 132 h 317"/>
                <a:gd name="T6" fmla="*/ 339 w 596"/>
                <a:gd name="T7" fmla="*/ 202 h 317"/>
                <a:gd name="T8" fmla="*/ 178 w 596"/>
                <a:gd name="T9" fmla="*/ 223 h 317"/>
                <a:gd name="T10" fmla="*/ 92 w 596"/>
                <a:gd name="T11" fmla="*/ 218 h 317"/>
                <a:gd name="T12" fmla="*/ 47 w 596"/>
                <a:gd name="T13" fmla="*/ 212 h 317"/>
                <a:gd name="T14" fmla="*/ 0 w 596"/>
                <a:gd name="T15" fmla="*/ 205 h 317"/>
                <a:gd name="T16" fmla="*/ 36 w 596"/>
                <a:gd name="T17" fmla="*/ 237 h 317"/>
                <a:gd name="T18" fmla="*/ 76 w 596"/>
                <a:gd name="T19" fmla="*/ 264 h 317"/>
                <a:gd name="T20" fmla="*/ 167 w 596"/>
                <a:gd name="T21" fmla="*/ 300 h 317"/>
                <a:gd name="T22" fmla="*/ 367 w 596"/>
                <a:gd name="T23" fmla="*/ 297 h 317"/>
                <a:gd name="T24" fmla="*/ 460 w 596"/>
                <a:gd name="T25" fmla="*/ 255 h 317"/>
                <a:gd name="T26" fmla="*/ 537 w 596"/>
                <a:gd name="T27" fmla="*/ 188 h 317"/>
                <a:gd name="T28" fmla="*/ 587 w 596"/>
                <a:gd name="T29" fmla="*/ 99 h 317"/>
                <a:gd name="T30" fmla="*/ 595 w 596"/>
                <a:gd name="T31" fmla="*/ 49 h 317"/>
                <a:gd name="T32" fmla="*/ 588 w 596"/>
                <a:gd name="T33" fmla="*/ 0 h 317"/>
                <a:gd name="T34" fmla="*/ 568 w 596"/>
                <a:gd name="T35" fmla="*/ 4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317">
                  <a:moveTo>
                    <a:pt x="568" y="42"/>
                  </a:moveTo>
                  <a:cubicBezTo>
                    <a:pt x="561" y="54"/>
                    <a:pt x="552" y="66"/>
                    <a:pt x="543" y="76"/>
                  </a:cubicBezTo>
                  <a:cubicBezTo>
                    <a:pt x="525" y="98"/>
                    <a:pt x="505" y="116"/>
                    <a:pt x="483" y="132"/>
                  </a:cubicBezTo>
                  <a:cubicBezTo>
                    <a:pt x="439" y="164"/>
                    <a:pt x="390" y="187"/>
                    <a:pt x="339" y="202"/>
                  </a:cubicBezTo>
                  <a:cubicBezTo>
                    <a:pt x="288" y="217"/>
                    <a:pt x="234" y="223"/>
                    <a:pt x="178" y="223"/>
                  </a:cubicBezTo>
                  <a:cubicBezTo>
                    <a:pt x="150" y="223"/>
                    <a:pt x="121" y="221"/>
                    <a:pt x="92" y="218"/>
                  </a:cubicBezTo>
                  <a:cubicBezTo>
                    <a:pt x="77" y="216"/>
                    <a:pt x="62" y="214"/>
                    <a:pt x="47" y="212"/>
                  </a:cubicBezTo>
                  <a:cubicBezTo>
                    <a:pt x="32" y="210"/>
                    <a:pt x="16" y="207"/>
                    <a:pt x="0" y="205"/>
                  </a:cubicBezTo>
                  <a:cubicBezTo>
                    <a:pt x="11" y="217"/>
                    <a:pt x="23" y="227"/>
                    <a:pt x="36" y="237"/>
                  </a:cubicBezTo>
                  <a:cubicBezTo>
                    <a:pt x="49" y="247"/>
                    <a:pt x="62" y="256"/>
                    <a:pt x="76" y="264"/>
                  </a:cubicBezTo>
                  <a:cubicBezTo>
                    <a:pt x="104" y="280"/>
                    <a:pt x="135" y="292"/>
                    <a:pt x="167" y="300"/>
                  </a:cubicBezTo>
                  <a:cubicBezTo>
                    <a:pt x="231" y="317"/>
                    <a:pt x="302" y="316"/>
                    <a:pt x="367" y="297"/>
                  </a:cubicBezTo>
                  <a:cubicBezTo>
                    <a:pt x="400" y="288"/>
                    <a:pt x="431" y="274"/>
                    <a:pt x="460" y="255"/>
                  </a:cubicBezTo>
                  <a:cubicBezTo>
                    <a:pt x="489" y="237"/>
                    <a:pt x="515" y="214"/>
                    <a:pt x="537" y="188"/>
                  </a:cubicBezTo>
                  <a:cubicBezTo>
                    <a:pt x="559" y="162"/>
                    <a:pt x="577" y="132"/>
                    <a:pt x="587" y="99"/>
                  </a:cubicBezTo>
                  <a:cubicBezTo>
                    <a:pt x="592" y="83"/>
                    <a:pt x="595" y="66"/>
                    <a:pt x="595" y="49"/>
                  </a:cubicBezTo>
                  <a:cubicBezTo>
                    <a:pt x="596" y="32"/>
                    <a:pt x="594" y="15"/>
                    <a:pt x="588" y="0"/>
                  </a:cubicBezTo>
                  <a:cubicBezTo>
                    <a:pt x="582" y="16"/>
                    <a:pt x="576" y="29"/>
                    <a:pt x="568" y="4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3"/>
            <p:cNvSpPr/>
            <p:nvPr/>
          </p:nvSpPr>
          <p:spPr bwMode="auto">
            <a:xfrm>
              <a:off x="11552238" y="1211263"/>
              <a:ext cx="484188" cy="395288"/>
            </a:xfrm>
            <a:custGeom>
              <a:avLst/>
              <a:gdLst>
                <a:gd name="T0" fmla="*/ 402 w 457"/>
                <a:gd name="T1" fmla="*/ 118 h 371"/>
                <a:gd name="T2" fmla="*/ 337 w 457"/>
                <a:gd name="T3" fmla="*/ 52 h 371"/>
                <a:gd name="T4" fmla="*/ 251 w 457"/>
                <a:gd name="T5" fmla="*/ 11 h 371"/>
                <a:gd name="T6" fmla="*/ 160 w 457"/>
                <a:gd name="T7" fmla="*/ 3 h 371"/>
                <a:gd name="T8" fmla="*/ 74 w 457"/>
                <a:gd name="T9" fmla="*/ 22 h 371"/>
                <a:gd name="T10" fmla="*/ 35 w 457"/>
                <a:gd name="T11" fmla="*/ 41 h 371"/>
                <a:gd name="T12" fmla="*/ 0 w 457"/>
                <a:gd name="T13" fmla="*/ 65 h 371"/>
                <a:gd name="T14" fmla="*/ 42 w 457"/>
                <a:gd name="T15" fmla="*/ 68 h 371"/>
                <a:gd name="T16" fmla="*/ 82 w 457"/>
                <a:gd name="T17" fmla="*/ 71 h 371"/>
                <a:gd name="T18" fmla="*/ 155 w 457"/>
                <a:gd name="T19" fmla="*/ 82 h 371"/>
                <a:gd name="T20" fmla="*/ 221 w 457"/>
                <a:gd name="T21" fmla="*/ 103 h 371"/>
                <a:gd name="T22" fmla="*/ 277 w 457"/>
                <a:gd name="T23" fmla="*/ 135 h 371"/>
                <a:gd name="T24" fmla="*/ 370 w 457"/>
                <a:gd name="T25" fmla="*/ 233 h 371"/>
                <a:gd name="T26" fmla="*/ 408 w 457"/>
                <a:gd name="T27" fmla="*/ 297 h 371"/>
                <a:gd name="T28" fmla="*/ 425 w 457"/>
                <a:gd name="T29" fmla="*/ 332 h 371"/>
                <a:gd name="T30" fmla="*/ 432 w 457"/>
                <a:gd name="T31" fmla="*/ 351 h 371"/>
                <a:gd name="T32" fmla="*/ 436 w 457"/>
                <a:gd name="T33" fmla="*/ 371 h 371"/>
                <a:gd name="T34" fmla="*/ 447 w 457"/>
                <a:gd name="T35" fmla="*/ 352 h 371"/>
                <a:gd name="T36" fmla="*/ 453 w 457"/>
                <a:gd name="T37" fmla="*/ 330 h 371"/>
                <a:gd name="T38" fmla="*/ 457 w 457"/>
                <a:gd name="T39" fmla="*/ 286 h 371"/>
                <a:gd name="T40" fmla="*/ 443 w 457"/>
                <a:gd name="T41" fmla="*/ 199 h 371"/>
                <a:gd name="T42" fmla="*/ 402 w 457"/>
                <a:gd name="T43" fmla="*/ 11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7" h="371">
                  <a:moveTo>
                    <a:pt x="402" y="118"/>
                  </a:moveTo>
                  <a:cubicBezTo>
                    <a:pt x="385" y="93"/>
                    <a:pt x="362" y="70"/>
                    <a:pt x="337" y="52"/>
                  </a:cubicBezTo>
                  <a:cubicBezTo>
                    <a:pt x="311" y="34"/>
                    <a:pt x="282" y="20"/>
                    <a:pt x="251" y="11"/>
                  </a:cubicBezTo>
                  <a:cubicBezTo>
                    <a:pt x="221" y="3"/>
                    <a:pt x="190" y="0"/>
                    <a:pt x="160" y="3"/>
                  </a:cubicBezTo>
                  <a:cubicBezTo>
                    <a:pt x="130" y="5"/>
                    <a:pt x="101" y="12"/>
                    <a:pt x="74" y="22"/>
                  </a:cubicBezTo>
                  <a:cubicBezTo>
                    <a:pt x="60" y="28"/>
                    <a:pt x="48" y="34"/>
                    <a:pt x="35" y="41"/>
                  </a:cubicBezTo>
                  <a:cubicBezTo>
                    <a:pt x="23" y="48"/>
                    <a:pt x="11" y="56"/>
                    <a:pt x="0" y="65"/>
                  </a:cubicBezTo>
                  <a:cubicBezTo>
                    <a:pt x="14" y="67"/>
                    <a:pt x="28" y="67"/>
                    <a:pt x="42" y="68"/>
                  </a:cubicBezTo>
                  <a:cubicBezTo>
                    <a:pt x="55" y="69"/>
                    <a:pt x="69" y="70"/>
                    <a:pt x="82" y="71"/>
                  </a:cubicBezTo>
                  <a:cubicBezTo>
                    <a:pt x="107" y="74"/>
                    <a:pt x="132" y="77"/>
                    <a:pt x="155" y="82"/>
                  </a:cubicBezTo>
                  <a:cubicBezTo>
                    <a:pt x="179" y="87"/>
                    <a:pt x="200" y="94"/>
                    <a:pt x="221" y="103"/>
                  </a:cubicBezTo>
                  <a:cubicBezTo>
                    <a:pt x="241" y="111"/>
                    <a:pt x="260" y="122"/>
                    <a:pt x="277" y="135"/>
                  </a:cubicBezTo>
                  <a:cubicBezTo>
                    <a:pt x="313" y="160"/>
                    <a:pt x="343" y="194"/>
                    <a:pt x="370" y="233"/>
                  </a:cubicBezTo>
                  <a:cubicBezTo>
                    <a:pt x="384" y="253"/>
                    <a:pt x="397" y="275"/>
                    <a:pt x="408" y="297"/>
                  </a:cubicBezTo>
                  <a:cubicBezTo>
                    <a:pt x="414" y="309"/>
                    <a:pt x="420" y="320"/>
                    <a:pt x="425" y="332"/>
                  </a:cubicBezTo>
                  <a:cubicBezTo>
                    <a:pt x="427" y="339"/>
                    <a:pt x="430" y="345"/>
                    <a:pt x="432" y="351"/>
                  </a:cubicBezTo>
                  <a:cubicBezTo>
                    <a:pt x="434" y="357"/>
                    <a:pt x="436" y="364"/>
                    <a:pt x="436" y="371"/>
                  </a:cubicBezTo>
                  <a:cubicBezTo>
                    <a:pt x="441" y="366"/>
                    <a:pt x="444" y="359"/>
                    <a:pt x="447" y="352"/>
                  </a:cubicBezTo>
                  <a:cubicBezTo>
                    <a:pt x="450" y="345"/>
                    <a:pt x="452" y="338"/>
                    <a:pt x="453" y="330"/>
                  </a:cubicBezTo>
                  <a:cubicBezTo>
                    <a:pt x="456" y="316"/>
                    <a:pt x="457" y="301"/>
                    <a:pt x="457" y="286"/>
                  </a:cubicBezTo>
                  <a:cubicBezTo>
                    <a:pt x="457" y="257"/>
                    <a:pt x="452" y="228"/>
                    <a:pt x="443" y="199"/>
                  </a:cubicBezTo>
                  <a:cubicBezTo>
                    <a:pt x="434" y="171"/>
                    <a:pt x="420" y="144"/>
                    <a:pt x="402" y="11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10888663" y="1714501"/>
              <a:ext cx="519113" cy="517525"/>
            </a:xfrm>
            <a:custGeom>
              <a:avLst/>
              <a:gdLst>
                <a:gd name="T0" fmla="*/ 394 w 490"/>
                <a:gd name="T1" fmla="*/ 438 h 487"/>
                <a:gd name="T2" fmla="*/ 306 w 490"/>
                <a:gd name="T3" fmla="*/ 413 h 487"/>
                <a:gd name="T4" fmla="*/ 160 w 490"/>
                <a:gd name="T5" fmla="*/ 324 h 487"/>
                <a:gd name="T6" fmla="*/ 73 w 490"/>
                <a:gd name="T7" fmla="*/ 183 h 487"/>
                <a:gd name="T8" fmla="*/ 59 w 490"/>
                <a:gd name="T9" fmla="*/ 96 h 487"/>
                <a:gd name="T10" fmla="*/ 60 w 490"/>
                <a:gd name="T11" fmla="*/ 49 h 487"/>
                <a:gd name="T12" fmla="*/ 65 w 490"/>
                <a:gd name="T13" fmla="*/ 0 h 487"/>
                <a:gd name="T14" fmla="*/ 36 w 490"/>
                <a:gd name="T15" fmla="*/ 42 h 487"/>
                <a:gd name="T16" fmla="*/ 15 w 490"/>
                <a:gd name="T17" fmla="*/ 89 h 487"/>
                <a:gd name="T18" fmla="*/ 3 w 490"/>
                <a:gd name="T19" fmla="*/ 195 h 487"/>
                <a:gd name="T20" fmla="*/ 33 w 490"/>
                <a:gd name="T21" fmla="*/ 300 h 487"/>
                <a:gd name="T22" fmla="*/ 98 w 490"/>
                <a:gd name="T23" fmla="*/ 389 h 487"/>
                <a:gd name="T24" fmla="*/ 289 w 490"/>
                <a:gd name="T25" fmla="*/ 482 h 487"/>
                <a:gd name="T26" fmla="*/ 393 w 490"/>
                <a:gd name="T27" fmla="*/ 482 h 487"/>
                <a:gd name="T28" fmla="*/ 443 w 490"/>
                <a:gd name="T29" fmla="*/ 471 h 487"/>
                <a:gd name="T30" fmla="*/ 490 w 490"/>
                <a:gd name="T31" fmla="*/ 451 h 487"/>
                <a:gd name="T32" fmla="*/ 441 w 490"/>
                <a:gd name="T33" fmla="*/ 446 h 487"/>
                <a:gd name="T34" fmla="*/ 394 w 490"/>
                <a:gd name="T35" fmla="*/ 438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487">
                  <a:moveTo>
                    <a:pt x="394" y="438"/>
                  </a:moveTo>
                  <a:cubicBezTo>
                    <a:pt x="363" y="431"/>
                    <a:pt x="334" y="423"/>
                    <a:pt x="306" y="413"/>
                  </a:cubicBezTo>
                  <a:cubicBezTo>
                    <a:pt x="251" y="392"/>
                    <a:pt x="201" y="362"/>
                    <a:pt x="160" y="324"/>
                  </a:cubicBezTo>
                  <a:cubicBezTo>
                    <a:pt x="120" y="285"/>
                    <a:pt x="89" y="238"/>
                    <a:pt x="73" y="183"/>
                  </a:cubicBezTo>
                  <a:cubicBezTo>
                    <a:pt x="65" y="156"/>
                    <a:pt x="60" y="126"/>
                    <a:pt x="59" y="96"/>
                  </a:cubicBezTo>
                  <a:cubicBezTo>
                    <a:pt x="58" y="80"/>
                    <a:pt x="59" y="65"/>
                    <a:pt x="60" y="49"/>
                  </a:cubicBezTo>
                  <a:cubicBezTo>
                    <a:pt x="61" y="33"/>
                    <a:pt x="63" y="17"/>
                    <a:pt x="65" y="0"/>
                  </a:cubicBezTo>
                  <a:cubicBezTo>
                    <a:pt x="53" y="13"/>
                    <a:pt x="44" y="27"/>
                    <a:pt x="36" y="42"/>
                  </a:cubicBezTo>
                  <a:cubicBezTo>
                    <a:pt x="28" y="57"/>
                    <a:pt x="21" y="73"/>
                    <a:pt x="15" y="89"/>
                  </a:cubicBezTo>
                  <a:cubicBezTo>
                    <a:pt x="5" y="123"/>
                    <a:pt x="0" y="159"/>
                    <a:pt x="3" y="195"/>
                  </a:cubicBezTo>
                  <a:cubicBezTo>
                    <a:pt x="6" y="231"/>
                    <a:pt x="16" y="267"/>
                    <a:pt x="33" y="300"/>
                  </a:cubicBezTo>
                  <a:cubicBezTo>
                    <a:pt x="49" y="334"/>
                    <a:pt x="72" y="364"/>
                    <a:pt x="98" y="389"/>
                  </a:cubicBezTo>
                  <a:cubicBezTo>
                    <a:pt x="151" y="439"/>
                    <a:pt x="220" y="471"/>
                    <a:pt x="289" y="482"/>
                  </a:cubicBezTo>
                  <a:cubicBezTo>
                    <a:pt x="324" y="487"/>
                    <a:pt x="359" y="487"/>
                    <a:pt x="393" y="482"/>
                  </a:cubicBezTo>
                  <a:cubicBezTo>
                    <a:pt x="410" y="480"/>
                    <a:pt x="427" y="476"/>
                    <a:pt x="443" y="471"/>
                  </a:cubicBezTo>
                  <a:cubicBezTo>
                    <a:pt x="459" y="466"/>
                    <a:pt x="475" y="459"/>
                    <a:pt x="490" y="451"/>
                  </a:cubicBezTo>
                  <a:cubicBezTo>
                    <a:pt x="473" y="450"/>
                    <a:pt x="457" y="448"/>
                    <a:pt x="441" y="446"/>
                  </a:cubicBezTo>
                  <a:cubicBezTo>
                    <a:pt x="425" y="443"/>
                    <a:pt x="409" y="441"/>
                    <a:pt x="394" y="43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5"/>
            <p:cNvSpPr/>
            <p:nvPr/>
          </p:nvSpPr>
          <p:spPr bwMode="auto">
            <a:xfrm>
              <a:off x="11879263" y="1544638"/>
              <a:ext cx="314325" cy="563563"/>
            </a:xfrm>
            <a:custGeom>
              <a:avLst/>
              <a:gdLst>
                <a:gd name="T0" fmla="*/ 238 w 297"/>
                <a:gd name="T1" fmla="*/ 59 h 531"/>
                <a:gd name="T2" fmla="*/ 207 w 297"/>
                <a:gd name="T3" fmla="*/ 25 h 531"/>
                <a:gd name="T4" fmla="*/ 170 w 297"/>
                <a:gd name="T5" fmla="*/ 0 h 531"/>
                <a:gd name="T6" fmla="*/ 186 w 297"/>
                <a:gd name="T7" fmla="*/ 40 h 531"/>
                <a:gd name="T8" fmla="*/ 198 w 297"/>
                <a:gd name="T9" fmla="*/ 79 h 531"/>
                <a:gd name="T10" fmla="*/ 210 w 297"/>
                <a:gd name="T11" fmla="*/ 157 h 531"/>
                <a:gd name="T12" fmla="*/ 197 w 297"/>
                <a:gd name="T13" fmla="*/ 306 h 531"/>
                <a:gd name="T14" fmla="*/ 131 w 297"/>
                <a:gd name="T15" fmla="*/ 434 h 531"/>
                <a:gd name="T16" fmla="*/ 74 w 297"/>
                <a:gd name="T17" fmla="*/ 485 h 531"/>
                <a:gd name="T18" fmla="*/ 39 w 297"/>
                <a:gd name="T19" fmla="*/ 506 h 531"/>
                <a:gd name="T20" fmla="*/ 0 w 297"/>
                <a:gd name="T21" fmla="*/ 526 h 531"/>
                <a:gd name="T22" fmla="*/ 45 w 297"/>
                <a:gd name="T23" fmla="*/ 531 h 531"/>
                <a:gd name="T24" fmla="*/ 91 w 297"/>
                <a:gd name="T25" fmla="*/ 526 h 531"/>
                <a:gd name="T26" fmla="*/ 178 w 297"/>
                <a:gd name="T27" fmla="*/ 488 h 531"/>
                <a:gd name="T28" fmla="*/ 246 w 297"/>
                <a:gd name="T29" fmla="*/ 418 h 531"/>
                <a:gd name="T30" fmla="*/ 285 w 297"/>
                <a:gd name="T31" fmla="*/ 330 h 531"/>
                <a:gd name="T32" fmla="*/ 296 w 297"/>
                <a:gd name="T33" fmla="*/ 235 h 531"/>
                <a:gd name="T34" fmla="*/ 280 w 297"/>
                <a:gd name="T35" fmla="*/ 142 h 531"/>
                <a:gd name="T36" fmla="*/ 238 w 297"/>
                <a:gd name="T37" fmla="*/ 59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531">
                  <a:moveTo>
                    <a:pt x="238" y="59"/>
                  </a:moveTo>
                  <a:cubicBezTo>
                    <a:pt x="229" y="47"/>
                    <a:pt x="219" y="36"/>
                    <a:pt x="207" y="25"/>
                  </a:cubicBezTo>
                  <a:cubicBezTo>
                    <a:pt x="196" y="15"/>
                    <a:pt x="183" y="6"/>
                    <a:pt x="170" y="0"/>
                  </a:cubicBezTo>
                  <a:cubicBezTo>
                    <a:pt x="176" y="13"/>
                    <a:pt x="182" y="27"/>
                    <a:pt x="186" y="40"/>
                  </a:cubicBezTo>
                  <a:cubicBezTo>
                    <a:pt x="191" y="53"/>
                    <a:pt x="195" y="66"/>
                    <a:pt x="198" y="79"/>
                  </a:cubicBezTo>
                  <a:cubicBezTo>
                    <a:pt x="204" y="105"/>
                    <a:pt x="208" y="131"/>
                    <a:pt x="210" y="157"/>
                  </a:cubicBezTo>
                  <a:cubicBezTo>
                    <a:pt x="214" y="208"/>
                    <a:pt x="210" y="259"/>
                    <a:pt x="197" y="306"/>
                  </a:cubicBezTo>
                  <a:cubicBezTo>
                    <a:pt x="185" y="354"/>
                    <a:pt x="163" y="397"/>
                    <a:pt x="131" y="434"/>
                  </a:cubicBezTo>
                  <a:cubicBezTo>
                    <a:pt x="115" y="452"/>
                    <a:pt x="96" y="469"/>
                    <a:pt x="74" y="485"/>
                  </a:cubicBezTo>
                  <a:cubicBezTo>
                    <a:pt x="63" y="492"/>
                    <a:pt x="51" y="499"/>
                    <a:pt x="39" y="506"/>
                  </a:cubicBezTo>
                  <a:cubicBezTo>
                    <a:pt x="26" y="513"/>
                    <a:pt x="13" y="519"/>
                    <a:pt x="0" y="526"/>
                  </a:cubicBezTo>
                  <a:cubicBezTo>
                    <a:pt x="15" y="530"/>
                    <a:pt x="30" y="531"/>
                    <a:pt x="45" y="531"/>
                  </a:cubicBezTo>
                  <a:cubicBezTo>
                    <a:pt x="60" y="531"/>
                    <a:pt x="75" y="529"/>
                    <a:pt x="91" y="526"/>
                  </a:cubicBezTo>
                  <a:cubicBezTo>
                    <a:pt x="121" y="520"/>
                    <a:pt x="151" y="507"/>
                    <a:pt x="178" y="488"/>
                  </a:cubicBezTo>
                  <a:cubicBezTo>
                    <a:pt x="205" y="470"/>
                    <a:pt x="228" y="446"/>
                    <a:pt x="246" y="418"/>
                  </a:cubicBezTo>
                  <a:cubicBezTo>
                    <a:pt x="264" y="391"/>
                    <a:pt x="277" y="361"/>
                    <a:pt x="285" y="330"/>
                  </a:cubicBezTo>
                  <a:cubicBezTo>
                    <a:pt x="294" y="299"/>
                    <a:pt x="297" y="267"/>
                    <a:pt x="296" y="235"/>
                  </a:cubicBezTo>
                  <a:cubicBezTo>
                    <a:pt x="295" y="203"/>
                    <a:pt x="290" y="172"/>
                    <a:pt x="280" y="142"/>
                  </a:cubicBezTo>
                  <a:cubicBezTo>
                    <a:pt x="271" y="113"/>
                    <a:pt x="257" y="84"/>
                    <a:pt x="238" y="5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6"/>
            <p:cNvSpPr/>
            <p:nvPr/>
          </p:nvSpPr>
          <p:spPr bwMode="auto">
            <a:xfrm>
              <a:off x="11290301" y="2103438"/>
              <a:ext cx="735013" cy="314325"/>
            </a:xfrm>
            <a:custGeom>
              <a:avLst/>
              <a:gdLst>
                <a:gd name="T0" fmla="*/ 678 w 693"/>
                <a:gd name="T1" fmla="*/ 22 h 296"/>
                <a:gd name="T2" fmla="*/ 662 w 693"/>
                <a:gd name="T3" fmla="*/ 41 h 296"/>
                <a:gd name="T4" fmla="*/ 644 w 693"/>
                <a:gd name="T5" fmla="*/ 58 h 296"/>
                <a:gd name="T6" fmla="*/ 626 w 693"/>
                <a:gd name="T7" fmla="*/ 74 h 296"/>
                <a:gd name="T8" fmla="*/ 546 w 693"/>
                <a:gd name="T9" fmla="*/ 128 h 296"/>
                <a:gd name="T10" fmla="*/ 372 w 693"/>
                <a:gd name="T11" fmla="*/ 197 h 296"/>
                <a:gd name="T12" fmla="*/ 189 w 693"/>
                <a:gd name="T13" fmla="*/ 206 h 296"/>
                <a:gd name="T14" fmla="*/ 95 w 693"/>
                <a:gd name="T15" fmla="*/ 185 h 296"/>
                <a:gd name="T16" fmla="*/ 48 w 693"/>
                <a:gd name="T17" fmla="*/ 168 h 296"/>
                <a:gd name="T18" fmla="*/ 0 w 693"/>
                <a:gd name="T19" fmla="*/ 149 h 296"/>
                <a:gd name="T20" fmla="*/ 35 w 693"/>
                <a:gd name="T21" fmla="*/ 189 h 296"/>
                <a:gd name="T22" fmla="*/ 75 w 693"/>
                <a:gd name="T23" fmla="*/ 223 h 296"/>
                <a:gd name="T24" fmla="*/ 172 w 693"/>
                <a:gd name="T25" fmla="*/ 274 h 296"/>
                <a:gd name="T26" fmla="*/ 281 w 693"/>
                <a:gd name="T27" fmla="*/ 294 h 296"/>
                <a:gd name="T28" fmla="*/ 393 w 693"/>
                <a:gd name="T29" fmla="*/ 284 h 296"/>
                <a:gd name="T30" fmla="*/ 496 w 693"/>
                <a:gd name="T31" fmla="*/ 246 h 296"/>
                <a:gd name="T32" fmla="*/ 587 w 693"/>
                <a:gd name="T33" fmla="*/ 184 h 296"/>
                <a:gd name="T34" fmla="*/ 659 w 693"/>
                <a:gd name="T35" fmla="*/ 102 h 296"/>
                <a:gd name="T36" fmla="*/ 683 w 693"/>
                <a:gd name="T37" fmla="*/ 53 h 296"/>
                <a:gd name="T38" fmla="*/ 690 w 693"/>
                <a:gd name="T39" fmla="*/ 27 h 296"/>
                <a:gd name="T40" fmla="*/ 692 w 693"/>
                <a:gd name="T41" fmla="*/ 0 h 296"/>
                <a:gd name="T42" fmla="*/ 678 w 693"/>
                <a:gd name="T43" fmla="*/ 2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3" h="296">
                  <a:moveTo>
                    <a:pt x="678" y="22"/>
                  </a:moveTo>
                  <a:cubicBezTo>
                    <a:pt x="673" y="28"/>
                    <a:pt x="668" y="35"/>
                    <a:pt x="662" y="41"/>
                  </a:cubicBezTo>
                  <a:cubicBezTo>
                    <a:pt x="656" y="47"/>
                    <a:pt x="650" y="52"/>
                    <a:pt x="644" y="58"/>
                  </a:cubicBezTo>
                  <a:cubicBezTo>
                    <a:pt x="638" y="63"/>
                    <a:pt x="632" y="68"/>
                    <a:pt x="626" y="74"/>
                  </a:cubicBezTo>
                  <a:cubicBezTo>
                    <a:pt x="600" y="94"/>
                    <a:pt x="574" y="112"/>
                    <a:pt x="546" y="128"/>
                  </a:cubicBezTo>
                  <a:cubicBezTo>
                    <a:pt x="491" y="159"/>
                    <a:pt x="432" y="183"/>
                    <a:pt x="372" y="197"/>
                  </a:cubicBezTo>
                  <a:cubicBezTo>
                    <a:pt x="312" y="211"/>
                    <a:pt x="251" y="215"/>
                    <a:pt x="189" y="206"/>
                  </a:cubicBezTo>
                  <a:cubicBezTo>
                    <a:pt x="158" y="202"/>
                    <a:pt x="127" y="194"/>
                    <a:pt x="95" y="185"/>
                  </a:cubicBezTo>
                  <a:cubicBezTo>
                    <a:pt x="79" y="180"/>
                    <a:pt x="64" y="174"/>
                    <a:pt x="48" y="168"/>
                  </a:cubicBezTo>
                  <a:cubicBezTo>
                    <a:pt x="32" y="162"/>
                    <a:pt x="16" y="155"/>
                    <a:pt x="0" y="149"/>
                  </a:cubicBezTo>
                  <a:cubicBezTo>
                    <a:pt x="10" y="163"/>
                    <a:pt x="22" y="176"/>
                    <a:pt x="35" y="189"/>
                  </a:cubicBezTo>
                  <a:cubicBezTo>
                    <a:pt x="47" y="201"/>
                    <a:pt x="61" y="213"/>
                    <a:pt x="75" y="223"/>
                  </a:cubicBezTo>
                  <a:cubicBezTo>
                    <a:pt x="104" y="244"/>
                    <a:pt x="137" y="262"/>
                    <a:pt x="172" y="274"/>
                  </a:cubicBezTo>
                  <a:cubicBezTo>
                    <a:pt x="207" y="286"/>
                    <a:pt x="244" y="293"/>
                    <a:pt x="281" y="294"/>
                  </a:cubicBezTo>
                  <a:cubicBezTo>
                    <a:pt x="319" y="296"/>
                    <a:pt x="356" y="292"/>
                    <a:pt x="393" y="284"/>
                  </a:cubicBezTo>
                  <a:cubicBezTo>
                    <a:pt x="429" y="276"/>
                    <a:pt x="464" y="263"/>
                    <a:pt x="496" y="246"/>
                  </a:cubicBezTo>
                  <a:cubicBezTo>
                    <a:pt x="529" y="229"/>
                    <a:pt x="560" y="208"/>
                    <a:pt x="587" y="184"/>
                  </a:cubicBezTo>
                  <a:cubicBezTo>
                    <a:pt x="614" y="160"/>
                    <a:pt x="639" y="133"/>
                    <a:pt x="659" y="102"/>
                  </a:cubicBezTo>
                  <a:cubicBezTo>
                    <a:pt x="668" y="87"/>
                    <a:pt x="677" y="71"/>
                    <a:pt x="683" y="53"/>
                  </a:cubicBezTo>
                  <a:cubicBezTo>
                    <a:pt x="686" y="45"/>
                    <a:pt x="689" y="36"/>
                    <a:pt x="690" y="27"/>
                  </a:cubicBezTo>
                  <a:cubicBezTo>
                    <a:pt x="692" y="18"/>
                    <a:pt x="693" y="9"/>
                    <a:pt x="692" y="0"/>
                  </a:cubicBezTo>
                  <a:cubicBezTo>
                    <a:pt x="688" y="8"/>
                    <a:pt x="683" y="15"/>
                    <a:pt x="678" y="2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2252958" y="256583"/>
            <a:ext cx="1222375" cy="922338"/>
            <a:chOff x="438151" y="4763"/>
            <a:chExt cx="1222375" cy="922338"/>
          </a:xfrm>
        </p:grpSpPr>
        <p:sp>
          <p:nvSpPr>
            <p:cNvPr id="29" name="Freeform 27"/>
            <p:cNvSpPr/>
            <p:nvPr/>
          </p:nvSpPr>
          <p:spPr bwMode="auto">
            <a:xfrm>
              <a:off x="733426" y="390526"/>
              <a:ext cx="927100" cy="314325"/>
            </a:xfrm>
            <a:custGeom>
              <a:avLst/>
              <a:gdLst>
                <a:gd name="T0" fmla="*/ 642 w 874"/>
                <a:gd name="T1" fmla="*/ 267 h 296"/>
                <a:gd name="T2" fmla="*/ 420 w 874"/>
                <a:gd name="T3" fmla="*/ 203 h 296"/>
                <a:gd name="T4" fmla="*/ 206 w 874"/>
                <a:gd name="T5" fmla="*/ 110 h 296"/>
                <a:gd name="T6" fmla="*/ 154 w 874"/>
                <a:gd name="T7" fmla="*/ 84 h 296"/>
                <a:gd name="T8" fmla="*/ 102 w 874"/>
                <a:gd name="T9" fmla="*/ 57 h 296"/>
                <a:gd name="T10" fmla="*/ 0 w 874"/>
                <a:gd name="T11" fmla="*/ 0 h 296"/>
                <a:gd name="T12" fmla="*/ 96 w 874"/>
                <a:gd name="T13" fmla="*/ 68 h 296"/>
                <a:gd name="T14" fmla="*/ 146 w 874"/>
                <a:gd name="T15" fmla="*/ 99 h 296"/>
                <a:gd name="T16" fmla="*/ 197 w 874"/>
                <a:gd name="T17" fmla="*/ 129 h 296"/>
                <a:gd name="T18" fmla="*/ 411 w 874"/>
                <a:gd name="T19" fmla="*/ 228 h 296"/>
                <a:gd name="T20" fmla="*/ 639 w 874"/>
                <a:gd name="T21" fmla="*/ 287 h 296"/>
                <a:gd name="T22" fmla="*/ 698 w 874"/>
                <a:gd name="T23" fmla="*/ 294 h 296"/>
                <a:gd name="T24" fmla="*/ 757 w 874"/>
                <a:gd name="T25" fmla="*/ 296 h 296"/>
                <a:gd name="T26" fmla="*/ 874 w 874"/>
                <a:gd name="T27" fmla="*/ 284 h 296"/>
                <a:gd name="T28" fmla="*/ 642 w 874"/>
                <a:gd name="T29" fmla="*/ 2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4" h="296">
                  <a:moveTo>
                    <a:pt x="642" y="267"/>
                  </a:moveTo>
                  <a:cubicBezTo>
                    <a:pt x="567" y="252"/>
                    <a:pt x="492" y="229"/>
                    <a:pt x="420" y="203"/>
                  </a:cubicBezTo>
                  <a:cubicBezTo>
                    <a:pt x="347" y="176"/>
                    <a:pt x="276" y="145"/>
                    <a:pt x="206" y="110"/>
                  </a:cubicBezTo>
                  <a:cubicBezTo>
                    <a:pt x="189" y="102"/>
                    <a:pt x="171" y="93"/>
                    <a:pt x="154" y="84"/>
                  </a:cubicBezTo>
                  <a:cubicBezTo>
                    <a:pt x="137" y="75"/>
                    <a:pt x="120" y="66"/>
                    <a:pt x="102" y="57"/>
                  </a:cubicBezTo>
                  <a:cubicBezTo>
                    <a:pt x="68" y="39"/>
                    <a:pt x="34" y="20"/>
                    <a:pt x="0" y="0"/>
                  </a:cubicBezTo>
                  <a:cubicBezTo>
                    <a:pt x="31" y="24"/>
                    <a:pt x="63" y="47"/>
                    <a:pt x="96" y="68"/>
                  </a:cubicBezTo>
                  <a:cubicBezTo>
                    <a:pt x="112" y="79"/>
                    <a:pt x="129" y="89"/>
                    <a:pt x="146" y="99"/>
                  </a:cubicBezTo>
                  <a:cubicBezTo>
                    <a:pt x="162" y="110"/>
                    <a:pt x="179" y="119"/>
                    <a:pt x="197" y="129"/>
                  </a:cubicBezTo>
                  <a:cubicBezTo>
                    <a:pt x="265" y="167"/>
                    <a:pt x="337" y="200"/>
                    <a:pt x="411" y="228"/>
                  </a:cubicBezTo>
                  <a:cubicBezTo>
                    <a:pt x="484" y="255"/>
                    <a:pt x="561" y="276"/>
                    <a:pt x="639" y="287"/>
                  </a:cubicBezTo>
                  <a:cubicBezTo>
                    <a:pt x="658" y="290"/>
                    <a:pt x="678" y="293"/>
                    <a:pt x="698" y="294"/>
                  </a:cubicBezTo>
                  <a:cubicBezTo>
                    <a:pt x="717" y="295"/>
                    <a:pt x="737" y="296"/>
                    <a:pt x="757" y="296"/>
                  </a:cubicBezTo>
                  <a:cubicBezTo>
                    <a:pt x="796" y="296"/>
                    <a:pt x="836" y="292"/>
                    <a:pt x="874" y="284"/>
                  </a:cubicBezTo>
                  <a:cubicBezTo>
                    <a:pt x="796" y="289"/>
                    <a:pt x="718" y="282"/>
                    <a:pt x="642" y="267"/>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
            <p:cNvSpPr/>
            <p:nvPr/>
          </p:nvSpPr>
          <p:spPr bwMode="auto">
            <a:xfrm>
              <a:off x="852488" y="666751"/>
              <a:ext cx="481013" cy="260350"/>
            </a:xfrm>
            <a:custGeom>
              <a:avLst/>
              <a:gdLst>
                <a:gd name="T0" fmla="*/ 384 w 452"/>
                <a:gd name="T1" fmla="*/ 4 h 246"/>
                <a:gd name="T2" fmla="*/ 317 w 452"/>
                <a:gd name="T3" fmla="*/ 15 h 246"/>
                <a:gd name="T4" fmla="*/ 190 w 452"/>
                <a:gd name="T5" fmla="*/ 55 h 246"/>
                <a:gd name="T6" fmla="*/ 130 w 452"/>
                <a:gd name="T7" fmla="*/ 85 h 246"/>
                <a:gd name="T8" fmla="*/ 73 w 452"/>
                <a:gd name="T9" fmla="*/ 123 h 246"/>
                <a:gd name="T10" fmla="*/ 26 w 452"/>
                <a:gd name="T11" fmla="*/ 176 h 246"/>
                <a:gd name="T12" fmla="*/ 9 w 452"/>
                <a:gd name="T13" fmla="*/ 208 h 246"/>
                <a:gd name="T14" fmla="*/ 0 w 452"/>
                <a:gd name="T15" fmla="*/ 246 h 246"/>
                <a:gd name="T16" fmla="*/ 36 w 452"/>
                <a:gd name="T17" fmla="*/ 236 h 246"/>
                <a:gd name="T18" fmla="*/ 67 w 452"/>
                <a:gd name="T19" fmla="*/ 226 h 246"/>
                <a:gd name="T20" fmla="*/ 125 w 452"/>
                <a:gd name="T21" fmla="*/ 201 h 246"/>
                <a:gd name="T22" fmla="*/ 179 w 452"/>
                <a:gd name="T23" fmla="*/ 172 h 246"/>
                <a:gd name="T24" fmla="*/ 233 w 452"/>
                <a:gd name="T25" fmla="*/ 141 h 246"/>
                <a:gd name="T26" fmla="*/ 342 w 452"/>
                <a:gd name="T27" fmla="*/ 76 h 246"/>
                <a:gd name="T28" fmla="*/ 397 w 452"/>
                <a:gd name="T29" fmla="*/ 41 h 246"/>
                <a:gd name="T30" fmla="*/ 452 w 452"/>
                <a:gd name="T31" fmla="*/ 1 h 246"/>
                <a:gd name="T32" fmla="*/ 384 w 452"/>
                <a:gd name="T33" fmla="*/ 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2" h="246">
                  <a:moveTo>
                    <a:pt x="384" y="4"/>
                  </a:moveTo>
                  <a:cubicBezTo>
                    <a:pt x="361" y="6"/>
                    <a:pt x="339" y="10"/>
                    <a:pt x="317" y="15"/>
                  </a:cubicBezTo>
                  <a:cubicBezTo>
                    <a:pt x="274" y="24"/>
                    <a:pt x="231" y="38"/>
                    <a:pt x="190" y="55"/>
                  </a:cubicBezTo>
                  <a:cubicBezTo>
                    <a:pt x="170" y="64"/>
                    <a:pt x="149" y="74"/>
                    <a:pt x="130" y="85"/>
                  </a:cubicBezTo>
                  <a:cubicBezTo>
                    <a:pt x="110" y="96"/>
                    <a:pt x="90" y="108"/>
                    <a:pt x="73" y="123"/>
                  </a:cubicBezTo>
                  <a:cubicBezTo>
                    <a:pt x="55" y="138"/>
                    <a:pt x="39" y="156"/>
                    <a:pt x="26" y="176"/>
                  </a:cubicBezTo>
                  <a:cubicBezTo>
                    <a:pt x="20" y="186"/>
                    <a:pt x="14" y="197"/>
                    <a:pt x="9" y="208"/>
                  </a:cubicBezTo>
                  <a:cubicBezTo>
                    <a:pt x="5" y="220"/>
                    <a:pt x="1" y="232"/>
                    <a:pt x="0" y="246"/>
                  </a:cubicBezTo>
                  <a:cubicBezTo>
                    <a:pt x="13" y="243"/>
                    <a:pt x="25" y="239"/>
                    <a:pt x="36" y="236"/>
                  </a:cubicBezTo>
                  <a:cubicBezTo>
                    <a:pt x="47" y="233"/>
                    <a:pt x="57" y="229"/>
                    <a:pt x="67" y="226"/>
                  </a:cubicBezTo>
                  <a:cubicBezTo>
                    <a:pt x="88" y="218"/>
                    <a:pt x="107" y="210"/>
                    <a:pt x="125" y="201"/>
                  </a:cubicBezTo>
                  <a:cubicBezTo>
                    <a:pt x="144" y="193"/>
                    <a:pt x="161" y="182"/>
                    <a:pt x="179" y="172"/>
                  </a:cubicBezTo>
                  <a:cubicBezTo>
                    <a:pt x="233" y="141"/>
                    <a:pt x="233" y="141"/>
                    <a:pt x="233" y="141"/>
                  </a:cubicBezTo>
                  <a:cubicBezTo>
                    <a:pt x="269" y="120"/>
                    <a:pt x="305" y="99"/>
                    <a:pt x="342" y="76"/>
                  </a:cubicBezTo>
                  <a:cubicBezTo>
                    <a:pt x="360" y="65"/>
                    <a:pt x="379" y="53"/>
                    <a:pt x="397" y="41"/>
                  </a:cubicBezTo>
                  <a:cubicBezTo>
                    <a:pt x="415" y="29"/>
                    <a:pt x="434" y="16"/>
                    <a:pt x="452" y="1"/>
                  </a:cubicBezTo>
                  <a:cubicBezTo>
                    <a:pt x="429" y="0"/>
                    <a:pt x="406" y="1"/>
                    <a:pt x="384" y="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9"/>
            <p:cNvSpPr/>
            <p:nvPr/>
          </p:nvSpPr>
          <p:spPr bwMode="auto">
            <a:xfrm>
              <a:off x="577851" y="593726"/>
              <a:ext cx="555625" cy="180975"/>
            </a:xfrm>
            <a:custGeom>
              <a:avLst/>
              <a:gdLst>
                <a:gd name="T0" fmla="*/ 418 w 523"/>
                <a:gd name="T1" fmla="*/ 1 h 171"/>
                <a:gd name="T2" fmla="*/ 382 w 523"/>
                <a:gd name="T3" fmla="*/ 0 h 171"/>
                <a:gd name="T4" fmla="*/ 345 w 523"/>
                <a:gd name="T5" fmla="*/ 0 h 171"/>
                <a:gd name="T6" fmla="*/ 309 w 523"/>
                <a:gd name="T7" fmla="*/ 2 h 171"/>
                <a:gd name="T8" fmla="*/ 235 w 523"/>
                <a:gd name="T9" fmla="*/ 8 h 171"/>
                <a:gd name="T10" fmla="*/ 165 w 523"/>
                <a:gd name="T11" fmla="*/ 27 h 171"/>
                <a:gd name="T12" fmla="*/ 133 w 523"/>
                <a:gd name="T13" fmla="*/ 42 h 171"/>
                <a:gd name="T14" fmla="*/ 102 w 523"/>
                <a:gd name="T15" fmla="*/ 61 h 171"/>
                <a:gd name="T16" fmla="*/ 46 w 523"/>
                <a:gd name="T17" fmla="*/ 108 h 171"/>
                <a:gd name="T18" fmla="*/ 21 w 523"/>
                <a:gd name="T19" fmla="*/ 137 h 171"/>
                <a:gd name="T20" fmla="*/ 10 w 523"/>
                <a:gd name="T21" fmla="*/ 152 h 171"/>
                <a:gd name="T22" fmla="*/ 0 w 523"/>
                <a:gd name="T23" fmla="*/ 169 h 171"/>
                <a:gd name="T24" fmla="*/ 5 w 523"/>
                <a:gd name="T25" fmla="*/ 170 h 171"/>
                <a:gd name="T26" fmla="*/ 10 w 523"/>
                <a:gd name="T27" fmla="*/ 170 h 171"/>
                <a:gd name="T28" fmla="*/ 20 w 523"/>
                <a:gd name="T29" fmla="*/ 171 h 171"/>
                <a:gd name="T30" fmla="*/ 39 w 523"/>
                <a:gd name="T31" fmla="*/ 170 h 171"/>
                <a:gd name="T32" fmla="*/ 76 w 523"/>
                <a:gd name="T33" fmla="*/ 166 h 171"/>
                <a:gd name="T34" fmla="*/ 144 w 523"/>
                <a:gd name="T35" fmla="*/ 153 h 171"/>
                <a:gd name="T36" fmla="*/ 176 w 523"/>
                <a:gd name="T37" fmla="*/ 144 h 171"/>
                <a:gd name="T38" fmla="*/ 208 w 523"/>
                <a:gd name="T39" fmla="*/ 133 h 171"/>
                <a:gd name="T40" fmla="*/ 267 w 523"/>
                <a:gd name="T41" fmla="*/ 105 h 171"/>
                <a:gd name="T42" fmla="*/ 326 w 523"/>
                <a:gd name="T43" fmla="*/ 72 h 171"/>
                <a:gd name="T44" fmla="*/ 341 w 523"/>
                <a:gd name="T45" fmla="*/ 65 h 171"/>
                <a:gd name="T46" fmla="*/ 357 w 523"/>
                <a:gd name="T47" fmla="*/ 58 h 171"/>
                <a:gd name="T48" fmla="*/ 389 w 523"/>
                <a:gd name="T49" fmla="*/ 47 h 171"/>
                <a:gd name="T50" fmla="*/ 421 w 523"/>
                <a:gd name="T51" fmla="*/ 38 h 171"/>
                <a:gd name="T52" fmla="*/ 454 w 523"/>
                <a:gd name="T53" fmla="*/ 30 h 171"/>
                <a:gd name="T54" fmla="*/ 523 w 523"/>
                <a:gd name="T55" fmla="*/ 22 h 171"/>
                <a:gd name="T56" fmla="*/ 454 w 523"/>
                <a:gd name="T57" fmla="*/ 5 h 171"/>
                <a:gd name="T58" fmla="*/ 418 w 523"/>
                <a:gd name="T59" fmla="*/ 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3" h="171">
                  <a:moveTo>
                    <a:pt x="418" y="1"/>
                  </a:moveTo>
                  <a:cubicBezTo>
                    <a:pt x="406" y="0"/>
                    <a:pt x="394" y="0"/>
                    <a:pt x="382" y="0"/>
                  </a:cubicBezTo>
                  <a:cubicBezTo>
                    <a:pt x="369" y="0"/>
                    <a:pt x="357" y="0"/>
                    <a:pt x="345" y="0"/>
                  </a:cubicBezTo>
                  <a:cubicBezTo>
                    <a:pt x="309" y="2"/>
                    <a:pt x="309" y="2"/>
                    <a:pt x="309" y="2"/>
                  </a:cubicBezTo>
                  <a:cubicBezTo>
                    <a:pt x="284" y="4"/>
                    <a:pt x="260" y="5"/>
                    <a:pt x="235" y="8"/>
                  </a:cubicBezTo>
                  <a:cubicBezTo>
                    <a:pt x="211" y="11"/>
                    <a:pt x="187" y="17"/>
                    <a:pt x="165" y="27"/>
                  </a:cubicBezTo>
                  <a:cubicBezTo>
                    <a:pt x="154" y="31"/>
                    <a:pt x="143" y="37"/>
                    <a:pt x="133" y="42"/>
                  </a:cubicBezTo>
                  <a:cubicBezTo>
                    <a:pt x="122" y="48"/>
                    <a:pt x="112" y="55"/>
                    <a:pt x="102" y="61"/>
                  </a:cubicBezTo>
                  <a:cubicBezTo>
                    <a:pt x="82" y="75"/>
                    <a:pt x="63" y="90"/>
                    <a:pt x="46" y="108"/>
                  </a:cubicBezTo>
                  <a:cubicBezTo>
                    <a:pt x="37" y="117"/>
                    <a:pt x="29" y="127"/>
                    <a:pt x="21" y="137"/>
                  </a:cubicBezTo>
                  <a:cubicBezTo>
                    <a:pt x="17" y="142"/>
                    <a:pt x="14" y="147"/>
                    <a:pt x="10" y="152"/>
                  </a:cubicBezTo>
                  <a:cubicBezTo>
                    <a:pt x="6" y="158"/>
                    <a:pt x="3" y="164"/>
                    <a:pt x="0" y="169"/>
                  </a:cubicBezTo>
                  <a:cubicBezTo>
                    <a:pt x="1" y="170"/>
                    <a:pt x="3" y="170"/>
                    <a:pt x="5" y="170"/>
                  </a:cubicBezTo>
                  <a:cubicBezTo>
                    <a:pt x="7" y="170"/>
                    <a:pt x="8" y="170"/>
                    <a:pt x="10" y="170"/>
                  </a:cubicBezTo>
                  <a:cubicBezTo>
                    <a:pt x="13" y="171"/>
                    <a:pt x="17" y="171"/>
                    <a:pt x="20" y="171"/>
                  </a:cubicBezTo>
                  <a:cubicBezTo>
                    <a:pt x="26" y="170"/>
                    <a:pt x="33" y="170"/>
                    <a:pt x="39" y="170"/>
                  </a:cubicBezTo>
                  <a:cubicBezTo>
                    <a:pt x="51" y="169"/>
                    <a:pt x="64" y="168"/>
                    <a:pt x="76" y="166"/>
                  </a:cubicBezTo>
                  <a:cubicBezTo>
                    <a:pt x="99" y="163"/>
                    <a:pt x="122" y="159"/>
                    <a:pt x="144" y="153"/>
                  </a:cubicBezTo>
                  <a:cubicBezTo>
                    <a:pt x="155" y="150"/>
                    <a:pt x="166" y="147"/>
                    <a:pt x="176" y="144"/>
                  </a:cubicBezTo>
                  <a:cubicBezTo>
                    <a:pt x="187" y="141"/>
                    <a:pt x="197" y="137"/>
                    <a:pt x="208" y="133"/>
                  </a:cubicBezTo>
                  <a:cubicBezTo>
                    <a:pt x="228" y="126"/>
                    <a:pt x="248" y="116"/>
                    <a:pt x="267" y="105"/>
                  </a:cubicBezTo>
                  <a:cubicBezTo>
                    <a:pt x="286" y="93"/>
                    <a:pt x="306" y="81"/>
                    <a:pt x="326" y="72"/>
                  </a:cubicBezTo>
                  <a:cubicBezTo>
                    <a:pt x="331" y="69"/>
                    <a:pt x="336" y="67"/>
                    <a:pt x="341" y="65"/>
                  </a:cubicBezTo>
                  <a:cubicBezTo>
                    <a:pt x="347" y="62"/>
                    <a:pt x="352" y="60"/>
                    <a:pt x="357" y="58"/>
                  </a:cubicBezTo>
                  <a:cubicBezTo>
                    <a:pt x="367" y="54"/>
                    <a:pt x="378" y="50"/>
                    <a:pt x="389" y="47"/>
                  </a:cubicBezTo>
                  <a:cubicBezTo>
                    <a:pt x="399" y="44"/>
                    <a:pt x="410" y="40"/>
                    <a:pt x="421" y="38"/>
                  </a:cubicBezTo>
                  <a:cubicBezTo>
                    <a:pt x="432" y="35"/>
                    <a:pt x="443" y="32"/>
                    <a:pt x="454" y="30"/>
                  </a:cubicBezTo>
                  <a:cubicBezTo>
                    <a:pt x="476" y="25"/>
                    <a:pt x="499" y="22"/>
                    <a:pt x="523" y="22"/>
                  </a:cubicBezTo>
                  <a:cubicBezTo>
                    <a:pt x="501" y="14"/>
                    <a:pt x="477" y="8"/>
                    <a:pt x="454" y="5"/>
                  </a:cubicBezTo>
                  <a:cubicBezTo>
                    <a:pt x="442" y="3"/>
                    <a:pt x="430" y="2"/>
                    <a:pt x="418"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0"/>
            <p:cNvSpPr/>
            <p:nvPr/>
          </p:nvSpPr>
          <p:spPr bwMode="auto">
            <a:xfrm>
              <a:off x="439738" y="433388"/>
              <a:ext cx="479425" cy="107950"/>
            </a:xfrm>
            <a:custGeom>
              <a:avLst/>
              <a:gdLst>
                <a:gd name="T0" fmla="*/ 342 w 452"/>
                <a:gd name="T1" fmla="*/ 28 h 102"/>
                <a:gd name="T2" fmla="*/ 284 w 452"/>
                <a:gd name="T3" fmla="*/ 13 h 102"/>
                <a:gd name="T4" fmla="*/ 227 w 452"/>
                <a:gd name="T5" fmla="*/ 2 h 102"/>
                <a:gd name="T6" fmla="*/ 169 w 452"/>
                <a:gd name="T7" fmla="*/ 2 h 102"/>
                <a:gd name="T8" fmla="*/ 112 w 452"/>
                <a:gd name="T9" fmla="*/ 10 h 102"/>
                <a:gd name="T10" fmla="*/ 55 w 452"/>
                <a:gd name="T11" fmla="*/ 27 h 102"/>
                <a:gd name="T12" fmla="*/ 27 w 452"/>
                <a:gd name="T13" fmla="*/ 40 h 102"/>
                <a:gd name="T14" fmla="*/ 20 w 452"/>
                <a:gd name="T15" fmla="*/ 44 h 102"/>
                <a:gd name="T16" fmla="*/ 13 w 452"/>
                <a:gd name="T17" fmla="*/ 48 h 102"/>
                <a:gd name="T18" fmla="*/ 6 w 452"/>
                <a:gd name="T19" fmla="*/ 53 h 102"/>
                <a:gd name="T20" fmla="*/ 3 w 452"/>
                <a:gd name="T21" fmla="*/ 55 h 102"/>
                <a:gd name="T22" fmla="*/ 1 w 452"/>
                <a:gd name="T23" fmla="*/ 57 h 102"/>
                <a:gd name="T24" fmla="*/ 0 w 452"/>
                <a:gd name="T25" fmla="*/ 58 h 102"/>
                <a:gd name="T26" fmla="*/ 0 w 452"/>
                <a:gd name="T27" fmla="*/ 58 h 102"/>
                <a:gd name="T28" fmla="*/ 0 w 452"/>
                <a:gd name="T29" fmla="*/ 59 h 102"/>
                <a:gd name="T30" fmla="*/ 0 w 452"/>
                <a:gd name="T31" fmla="*/ 59 h 102"/>
                <a:gd name="T32" fmla="*/ 0 w 452"/>
                <a:gd name="T33" fmla="*/ 59 h 102"/>
                <a:gd name="T34" fmla="*/ 1 w 452"/>
                <a:gd name="T35" fmla="*/ 59 h 102"/>
                <a:gd name="T36" fmla="*/ 2 w 452"/>
                <a:gd name="T37" fmla="*/ 59 h 102"/>
                <a:gd name="T38" fmla="*/ 3 w 452"/>
                <a:gd name="T39" fmla="*/ 60 h 102"/>
                <a:gd name="T40" fmla="*/ 7 w 452"/>
                <a:gd name="T41" fmla="*/ 62 h 102"/>
                <a:gd name="T42" fmla="*/ 14 w 452"/>
                <a:gd name="T43" fmla="*/ 65 h 102"/>
                <a:gd name="T44" fmla="*/ 22 w 452"/>
                <a:gd name="T45" fmla="*/ 68 h 102"/>
                <a:gd name="T46" fmla="*/ 29 w 452"/>
                <a:gd name="T47" fmla="*/ 71 h 102"/>
                <a:gd name="T48" fmla="*/ 57 w 452"/>
                <a:gd name="T49" fmla="*/ 80 h 102"/>
                <a:gd name="T50" fmla="*/ 114 w 452"/>
                <a:gd name="T51" fmla="*/ 94 h 102"/>
                <a:gd name="T52" fmla="*/ 170 w 452"/>
                <a:gd name="T53" fmla="*/ 101 h 102"/>
                <a:gd name="T54" fmla="*/ 226 w 452"/>
                <a:gd name="T55" fmla="*/ 100 h 102"/>
                <a:gd name="T56" fmla="*/ 282 w 452"/>
                <a:gd name="T57" fmla="*/ 92 h 102"/>
                <a:gd name="T58" fmla="*/ 338 w 452"/>
                <a:gd name="T59" fmla="*/ 83 h 102"/>
                <a:gd name="T60" fmla="*/ 394 w 452"/>
                <a:gd name="T61" fmla="*/ 76 h 102"/>
                <a:gd name="T62" fmla="*/ 452 w 452"/>
                <a:gd name="T63" fmla="*/ 71 h 102"/>
                <a:gd name="T64" fmla="*/ 398 w 452"/>
                <a:gd name="T65" fmla="*/ 45 h 102"/>
                <a:gd name="T66" fmla="*/ 342 w 452"/>
                <a:gd name="T67"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2" h="102">
                  <a:moveTo>
                    <a:pt x="342" y="28"/>
                  </a:moveTo>
                  <a:cubicBezTo>
                    <a:pt x="323" y="24"/>
                    <a:pt x="303" y="18"/>
                    <a:pt x="284" y="13"/>
                  </a:cubicBezTo>
                  <a:cubicBezTo>
                    <a:pt x="265" y="9"/>
                    <a:pt x="246" y="4"/>
                    <a:pt x="227" y="2"/>
                  </a:cubicBezTo>
                  <a:cubicBezTo>
                    <a:pt x="208" y="0"/>
                    <a:pt x="188" y="0"/>
                    <a:pt x="169" y="2"/>
                  </a:cubicBezTo>
                  <a:cubicBezTo>
                    <a:pt x="150" y="3"/>
                    <a:pt x="131" y="6"/>
                    <a:pt x="112" y="10"/>
                  </a:cubicBezTo>
                  <a:cubicBezTo>
                    <a:pt x="93" y="14"/>
                    <a:pt x="74" y="20"/>
                    <a:pt x="55" y="27"/>
                  </a:cubicBezTo>
                  <a:cubicBezTo>
                    <a:pt x="45" y="31"/>
                    <a:pt x="36" y="35"/>
                    <a:pt x="27" y="40"/>
                  </a:cubicBezTo>
                  <a:cubicBezTo>
                    <a:pt x="25" y="42"/>
                    <a:pt x="22" y="43"/>
                    <a:pt x="20" y="44"/>
                  </a:cubicBezTo>
                  <a:cubicBezTo>
                    <a:pt x="18" y="46"/>
                    <a:pt x="15" y="47"/>
                    <a:pt x="13" y="48"/>
                  </a:cubicBezTo>
                  <a:cubicBezTo>
                    <a:pt x="11" y="50"/>
                    <a:pt x="8" y="51"/>
                    <a:pt x="6" y="53"/>
                  </a:cubicBezTo>
                  <a:cubicBezTo>
                    <a:pt x="3" y="55"/>
                    <a:pt x="3" y="55"/>
                    <a:pt x="3" y="55"/>
                  </a:cubicBezTo>
                  <a:cubicBezTo>
                    <a:pt x="2" y="56"/>
                    <a:pt x="2" y="56"/>
                    <a:pt x="1" y="57"/>
                  </a:cubicBezTo>
                  <a:cubicBezTo>
                    <a:pt x="1" y="57"/>
                    <a:pt x="1" y="57"/>
                    <a:pt x="0" y="58"/>
                  </a:cubicBezTo>
                  <a:cubicBezTo>
                    <a:pt x="0" y="58"/>
                    <a:pt x="0" y="58"/>
                    <a:pt x="0" y="58"/>
                  </a:cubicBezTo>
                  <a:cubicBezTo>
                    <a:pt x="0" y="58"/>
                    <a:pt x="0" y="58"/>
                    <a:pt x="0" y="59"/>
                  </a:cubicBezTo>
                  <a:cubicBezTo>
                    <a:pt x="0" y="59"/>
                    <a:pt x="0" y="59"/>
                    <a:pt x="0" y="59"/>
                  </a:cubicBezTo>
                  <a:cubicBezTo>
                    <a:pt x="0" y="58"/>
                    <a:pt x="0" y="59"/>
                    <a:pt x="0" y="59"/>
                  </a:cubicBezTo>
                  <a:cubicBezTo>
                    <a:pt x="0" y="59"/>
                    <a:pt x="1" y="59"/>
                    <a:pt x="1" y="59"/>
                  </a:cubicBezTo>
                  <a:cubicBezTo>
                    <a:pt x="2" y="59"/>
                    <a:pt x="2" y="59"/>
                    <a:pt x="2" y="59"/>
                  </a:cubicBezTo>
                  <a:cubicBezTo>
                    <a:pt x="3" y="60"/>
                    <a:pt x="3" y="60"/>
                    <a:pt x="3" y="60"/>
                  </a:cubicBezTo>
                  <a:cubicBezTo>
                    <a:pt x="7" y="62"/>
                    <a:pt x="7" y="62"/>
                    <a:pt x="7" y="62"/>
                  </a:cubicBezTo>
                  <a:cubicBezTo>
                    <a:pt x="10" y="63"/>
                    <a:pt x="12" y="64"/>
                    <a:pt x="14" y="65"/>
                  </a:cubicBezTo>
                  <a:cubicBezTo>
                    <a:pt x="17" y="66"/>
                    <a:pt x="19" y="67"/>
                    <a:pt x="22" y="68"/>
                  </a:cubicBezTo>
                  <a:cubicBezTo>
                    <a:pt x="24" y="69"/>
                    <a:pt x="26" y="70"/>
                    <a:pt x="29" y="71"/>
                  </a:cubicBezTo>
                  <a:cubicBezTo>
                    <a:pt x="38" y="74"/>
                    <a:pt x="48" y="78"/>
                    <a:pt x="57" y="80"/>
                  </a:cubicBezTo>
                  <a:cubicBezTo>
                    <a:pt x="76" y="86"/>
                    <a:pt x="95" y="91"/>
                    <a:pt x="114" y="94"/>
                  </a:cubicBezTo>
                  <a:cubicBezTo>
                    <a:pt x="133" y="97"/>
                    <a:pt x="151" y="99"/>
                    <a:pt x="170" y="101"/>
                  </a:cubicBezTo>
                  <a:cubicBezTo>
                    <a:pt x="188" y="102"/>
                    <a:pt x="207" y="102"/>
                    <a:pt x="226" y="100"/>
                  </a:cubicBezTo>
                  <a:cubicBezTo>
                    <a:pt x="244" y="99"/>
                    <a:pt x="263" y="95"/>
                    <a:pt x="282" y="92"/>
                  </a:cubicBezTo>
                  <a:cubicBezTo>
                    <a:pt x="300" y="88"/>
                    <a:pt x="319" y="85"/>
                    <a:pt x="338" y="83"/>
                  </a:cubicBezTo>
                  <a:cubicBezTo>
                    <a:pt x="394" y="76"/>
                    <a:pt x="394" y="76"/>
                    <a:pt x="394" y="76"/>
                  </a:cubicBezTo>
                  <a:cubicBezTo>
                    <a:pt x="413" y="75"/>
                    <a:pt x="432" y="72"/>
                    <a:pt x="452" y="71"/>
                  </a:cubicBezTo>
                  <a:cubicBezTo>
                    <a:pt x="435" y="60"/>
                    <a:pt x="417" y="52"/>
                    <a:pt x="398" y="45"/>
                  </a:cubicBezTo>
                  <a:cubicBezTo>
                    <a:pt x="379" y="38"/>
                    <a:pt x="360" y="33"/>
                    <a:pt x="342" y="28"/>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1"/>
            <p:cNvSpPr/>
            <p:nvPr/>
          </p:nvSpPr>
          <p:spPr bwMode="auto">
            <a:xfrm>
              <a:off x="438151" y="4763"/>
              <a:ext cx="312738" cy="396875"/>
            </a:xfrm>
            <a:custGeom>
              <a:avLst/>
              <a:gdLst>
                <a:gd name="T0" fmla="*/ 232 w 294"/>
                <a:gd name="T1" fmla="*/ 270 h 373"/>
                <a:gd name="T2" fmla="*/ 168 w 294"/>
                <a:gd name="T3" fmla="*/ 172 h 373"/>
                <a:gd name="T4" fmla="*/ 95 w 294"/>
                <a:gd name="T5" fmla="*/ 80 h 373"/>
                <a:gd name="T6" fmla="*/ 52 w 294"/>
                <a:gd name="T7" fmla="*/ 39 h 373"/>
                <a:gd name="T8" fmla="*/ 1 w 294"/>
                <a:gd name="T9" fmla="*/ 0 h 373"/>
                <a:gd name="T10" fmla="*/ 4 w 294"/>
                <a:gd name="T11" fmla="*/ 33 h 373"/>
                <a:gd name="T12" fmla="*/ 11 w 294"/>
                <a:gd name="T13" fmla="*/ 64 h 373"/>
                <a:gd name="T14" fmla="*/ 33 w 294"/>
                <a:gd name="T15" fmla="*/ 122 h 373"/>
                <a:gd name="T16" fmla="*/ 97 w 294"/>
                <a:gd name="T17" fmla="*/ 225 h 373"/>
                <a:gd name="T18" fmla="*/ 182 w 294"/>
                <a:gd name="T19" fmla="*/ 313 h 373"/>
                <a:gd name="T20" fmla="*/ 234 w 294"/>
                <a:gd name="T21" fmla="*/ 350 h 373"/>
                <a:gd name="T22" fmla="*/ 248 w 294"/>
                <a:gd name="T23" fmla="*/ 357 h 373"/>
                <a:gd name="T24" fmla="*/ 263 w 294"/>
                <a:gd name="T25" fmla="*/ 364 h 373"/>
                <a:gd name="T26" fmla="*/ 294 w 294"/>
                <a:gd name="T27" fmla="*/ 373 h 373"/>
                <a:gd name="T28" fmla="*/ 262 w 294"/>
                <a:gd name="T29" fmla="*/ 321 h 373"/>
                <a:gd name="T30" fmla="*/ 232 w 294"/>
                <a:gd name="T31" fmla="*/ 27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373">
                  <a:moveTo>
                    <a:pt x="232" y="270"/>
                  </a:moveTo>
                  <a:cubicBezTo>
                    <a:pt x="212" y="237"/>
                    <a:pt x="191" y="204"/>
                    <a:pt x="168" y="172"/>
                  </a:cubicBezTo>
                  <a:cubicBezTo>
                    <a:pt x="146" y="140"/>
                    <a:pt x="122" y="109"/>
                    <a:pt x="95" y="80"/>
                  </a:cubicBezTo>
                  <a:cubicBezTo>
                    <a:pt x="81" y="66"/>
                    <a:pt x="67" y="52"/>
                    <a:pt x="52" y="39"/>
                  </a:cubicBezTo>
                  <a:cubicBezTo>
                    <a:pt x="36" y="25"/>
                    <a:pt x="20" y="12"/>
                    <a:pt x="1" y="0"/>
                  </a:cubicBezTo>
                  <a:cubicBezTo>
                    <a:pt x="0" y="12"/>
                    <a:pt x="2" y="22"/>
                    <a:pt x="4" y="33"/>
                  </a:cubicBezTo>
                  <a:cubicBezTo>
                    <a:pt x="6" y="44"/>
                    <a:pt x="8" y="54"/>
                    <a:pt x="11" y="64"/>
                  </a:cubicBezTo>
                  <a:cubicBezTo>
                    <a:pt x="17" y="84"/>
                    <a:pt x="24" y="104"/>
                    <a:pt x="33" y="122"/>
                  </a:cubicBezTo>
                  <a:cubicBezTo>
                    <a:pt x="50" y="159"/>
                    <a:pt x="72" y="193"/>
                    <a:pt x="97" y="225"/>
                  </a:cubicBezTo>
                  <a:cubicBezTo>
                    <a:pt x="122" y="257"/>
                    <a:pt x="150" y="287"/>
                    <a:pt x="182" y="313"/>
                  </a:cubicBezTo>
                  <a:cubicBezTo>
                    <a:pt x="198" y="327"/>
                    <a:pt x="216" y="339"/>
                    <a:pt x="234" y="350"/>
                  </a:cubicBezTo>
                  <a:cubicBezTo>
                    <a:pt x="239" y="352"/>
                    <a:pt x="243" y="355"/>
                    <a:pt x="248" y="357"/>
                  </a:cubicBezTo>
                  <a:cubicBezTo>
                    <a:pt x="253" y="360"/>
                    <a:pt x="258" y="362"/>
                    <a:pt x="263" y="364"/>
                  </a:cubicBezTo>
                  <a:cubicBezTo>
                    <a:pt x="273" y="368"/>
                    <a:pt x="283" y="372"/>
                    <a:pt x="294" y="373"/>
                  </a:cubicBezTo>
                  <a:cubicBezTo>
                    <a:pt x="282" y="355"/>
                    <a:pt x="272" y="338"/>
                    <a:pt x="262" y="321"/>
                  </a:cubicBezTo>
                  <a:cubicBezTo>
                    <a:pt x="252" y="304"/>
                    <a:pt x="242" y="287"/>
                    <a:pt x="232" y="27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2"/>
            <p:cNvSpPr/>
            <p:nvPr/>
          </p:nvSpPr>
          <p:spPr bwMode="auto">
            <a:xfrm>
              <a:off x="679451" y="58738"/>
              <a:ext cx="265113" cy="457200"/>
            </a:xfrm>
            <a:custGeom>
              <a:avLst/>
              <a:gdLst>
                <a:gd name="T0" fmla="*/ 215 w 249"/>
                <a:gd name="T1" fmla="*/ 379 h 431"/>
                <a:gd name="T2" fmla="*/ 199 w 249"/>
                <a:gd name="T3" fmla="*/ 352 h 431"/>
                <a:gd name="T4" fmla="*/ 185 w 249"/>
                <a:gd name="T5" fmla="*/ 325 h 431"/>
                <a:gd name="T6" fmla="*/ 157 w 249"/>
                <a:gd name="T7" fmla="*/ 271 h 431"/>
                <a:gd name="T8" fmla="*/ 135 w 249"/>
                <a:gd name="T9" fmla="*/ 214 h 431"/>
                <a:gd name="T10" fmla="*/ 113 w 249"/>
                <a:gd name="T11" fmla="*/ 159 h 431"/>
                <a:gd name="T12" fmla="*/ 88 w 249"/>
                <a:gd name="T13" fmla="*/ 107 h 431"/>
                <a:gd name="T14" fmla="*/ 60 w 249"/>
                <a:gd name="T15" fmla="*/ 56 h 431"/>
                <a:gd name="T16" fmla="*/ 44 w 249"/>
                <a:gd name="T17" fmla="*/ 29 h 431"/>
                <a:gd name="T18" fmla="*/ 26 w 249"/>
                <a:gd name="T19" fmla="*/ 0 h 431"/>
                <a:gd name="T20" fmla="*/ 9 w 249"/>
                <a:gd name="T21" fmla="*/ 33 h 431"/>
                <a:gd name="T22" fmla="*/ 3 w 249"/>
                <a:gd name="T23" fmla="*/ 67 h 431"/>
                <a:gd name="T24" fmla="*/ 8 w 249"/>
                <a:gd name="T25" fmla="*/ 136 h 431"/>
                <a:gd name="T26" fmla="*/ 31 w 249"/>
                <a:gd name="T27" fmla="*/ 198 h 431"/>
                <a:gd name="T28" fmla="*/ 66 w 249"/>
                <a:gd name="T29" fmla="*/ 253 h 431"/>
                <a:gd name="T30" fmla="*/ 107 w 249"/>
                <a:gd name="T31" fmla="*/ 303 h 431"/>
                <a:gd name="T32" fmla="*/ 150 w 249"/>
                <a:gd name="T33" fmla="*/ 351 h 431"/>
                <a:gd name="T34" fmla="*/ 173 w 249"/>
                <a:gd name="T35" fmla="*/ 373 h 431"/>
                <a:gd name="T36" fmla="*/ 196 w 249"/>
                <a:gd name="T37" fmla="*/ 395 h 431"/>
                <a:gd name="T38" fmla="*/ 221 w 249"/>
                <a:gd name="T39" fmla="*/ 415 h 431"/>
                <a:gd name="T40" fmla="*/ 249 w 249"/>
                <a:gd name="T41" fmla="*/ 431 h 431"/>
                <a:gd name="T42" fmla="*/ 231 w 249"/>
                <a:gd name="T43" fmla="*/ 406 h 431"/>
                <a:gd name="T44" fmla="*/ 215 w 249"/>
                <a:gd name="T45" fmla="*/ 379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9" h="431">
                  <a:moveTo>
                    <a:pt x="215" y="379"/>
                  </a:moveTo>
                  <a:cubicBezTo>
                    <a:pt x="210" y="370"/>
                    <a:pt x="204" y="361"/>
                    <a:pt x="199" y="352"/>
                  </a:cubicBezTo>
                  <a:cubicBezTo>
                    <a:pt x="194" y="343"/>
                    <a:pt x="190" y="334"/>
                    <a:pt x="185" y="325"/>
                  </a:cubicBezTo>
                  <a:cubicBezTo>
                    <a:pt x="175" y="307"/>
                    <a:pt x="166" y="289"/>
                    <a:pt x="157" y="271"/>
                  </a:cubicBezTo>
                  <a:cubicBezTo>
                    <a:pt x="149" y="252"/>
                    <a:pt x="141" y="233"/>
                    <a:pt x="135" y="214"/>
                  </a:cubicBezTo>
                  <a:cubicBezTo>
                    <a:pt x="128" y="196"/>
                    <a:pt x="121" y="177"/>
                    <a:pt x="113" y="159"/>
                  </a:cubicBezTo>
                  <a:cubicBezTo>
                    <a:pt x="105" y="141"/>
                    <a:pt x="97" y="124"/>
                    <a:pt x="88" y="107"/>
                  </a:cubicBezTo>
                  <a:cubicBezTo>
                    <a:pt x="79" y="90"/>
                    <a:pt x="70" y="73"/>
                    <a:pt x="60" y="56"/>
                  </a:cubicBezTo>
                  <a:cubicBezTo>
                    <a:pt x="55" y="47"/>
                    <a:pt x="49" y="39"/>
                    <a:pt x="44" y="29"/>
                  </a:cubicBezTo>
                  <a:cubicBezTo>
                    <a:pt x="38" y="20"/>
                    <a:pt x="33" y="11"/>
                    <a:pt x="26" y="0"/>
                  </a:cubicBezTo>
                  <a:cubicBezTo>
                    <a:pt x="18" y="10"/>
                    <a:pt x="13" y="21"/>
                    <a:pt x="9" y="33"/>
                  </a:cubicBezTo>
                  <a:cubicBezTo>
                    <a:pt x="6" y="44"/>
                    <a:pt x="4" y="56"/>
                    <a:pt x="3" y="67"/>
                  </a:cubicBezTo>
                  <a:cubicBezTo>
                    <a:pt x="0" y="91"/>
                    <a:pt x="3" y="114"/>
                    <a:pt x="8" y="136"/>
                  </a:cubicBezTo>
                  <a:cubicBezTo>
                    <a:pt x="13" y="157"/>
                    <a:pt x="21" y="178"/>
                    <a:pt x="31" y="198"/>
                  </a:cubicBezTo>
                  <a:cubicBezTo>
                    <a:pt x="41" y="217"/>
                    <a:pt x="53" y="236"/>
                    <a:pt x="66" y="253"/>
                  </a:cubicBezTo>
                  <a:cubicBezTo>
                    <a:pt x="79" y="270"/>
                    <a:pt x="93" y="287"/>
                    <a:pt x="107" y="303"/>
                  </a:cubicBezTo>
                  <a:cubicBezTo>
                    <a:pt x="121" y="319"/>
                    <a:pt x="135" y="335"/>
                    <a:pt x="150" y="351"/>
                  </a:cubicBezTo>
                  <a:cubicBezTo>
                    <a:pt x="157" y="358"/>
                    <a:pt x="165" y="366"/>
                    <a:pt x="173" y="373"/>
                  </a:cubicBezTo>
                  <a:cubicBezTo>
                    <a:pt x="180" y="380"/>
                    <a:pt x="188" y="388"/>
                    <a:pt x="196" y="395"/>
                  </a:cubicBezTo>
                  <a:cubicBezTo>
                    <a:pt x="204" y="402"/>
                    <a:pt x="213" y="408"/>
                    <a:pt x="221" y="415"/>
                  </a:cubicBezTo>
                  <a:cubicBezTo>
                    <a:pt x="230" y="421"/>
                    <a:pt x="239" y="427"/>
                    <a:pt x="249" y="431"/>
                  </a:cubicBezTo>
                  <a:cubicBezTo>
                    <a:pt x="242" y="423"/>
                    <a:pt x="236" y="414"/>
                    <a:pt x="231" y="406"/>
                  </a:cubicBezTo>
                  <a:cubicBezTo>
                    <a:pt x="225" y="397"/>
                    <a:pt x="220" y="388"/>
                    <a:pt x="215" y="379"/>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3"/>
            <p:cNvSpPr/>
            <p:nvPr/>
          </p:nvSpPr>
          <p:spPr bwMode="auto">
            <a:xfrm>
              <a:off x="898526" y="139701"/>
              <a:ext cx="277813" cy="473075"/>
            </a:xfrm>
            <a:custGeom>
              <a:avLst/>
              <a:gdLst>
                <a:gd name="T0" fmla="*/ 196 w 261"/>
                <a:gd name="T1" fmla="*/ 333 h 446"/>
                <a:gd name="T2" fmla="*/ 166 w 261"/>
                <a:gd name="T3" fmla="*/ 278 h 446"/>
                <a:gd name="T4" fmla="*/ 139 w 261"/>
                <a:gd name="T5" fmla="*/ 222 h 446"/>
                <a:gd name="T6" fmla="*/ 85 w 261"/>
                <a:gd name="T7" fmla="*/ 112 h 446"/>
                <a:gd name="T8" fmla="*/ 55 w 261"/>
                <a:gd name="T9" fmla="*/ 58 h 446"/>
                <a:gd name="T10" fmla="*/ 38 w 261"/>
                <a:gd name="T11" fmla="*/ 30 h 446"/>
                <a:gd name="T12" fmla="*/ 30 w 261"/>
                <a:gd name="T13" fmla="*/ 16 h 446"/>
                <a:gd name="T14" fmla="*/ 26 w 261"/>
                <a:gd name="T15" fmla="*/ 8 h 446"/>
                <a:gd name="T16" fmla="*/ 24 w 261"/>
                <a:gd name="T17" fmla="*/ 0 h 446"/>
                <a:gd name="T18" fmla="*/ 17 w 261"/>
                <a:gd name="T19" fmla="*/ 7 h 446"/>
                <a:gd name="T20" fmla="*/ 12 w 261"/>
                <a:gd name="T21" fmla="*/ 16 h 446"/>
                <a:gd name="T22" fmla="*/ 6 w 261"/>
                <a:gd name="T23" fmla="*/ 34 h 446"/>
                <a:gd name="T24" fmla="*/ 1 w 261"/>
                <a:gd name="T25" fmla="*/ 70 h 446"/>
                <a:gd name="T26" fmla="*/ 7 w 261"/>
                <a:gd name="T27" fmla="*/ 140 h 446"/>
                <a:gd name="T28" fmla="*/ 17 w 261"/>
                <a:gd name="T29" fmla="*/ 173 h 446"/>
                <a:gd name="T30" fmla="*/ 29 w 261"/>
                <a:gd name="T31" fmla="*/ 205 h 446"/>
                <a:gd name="T32" fmla="*/ 62 w 261"/>
                <a:gd name="T33" fmla="*/ 265 h 446"/>
                <a:gd name="T34" fmla="*/ 104 w 261"/>
                <a:gd name="T35" fmla="*/ 319 h 446"/>
                <a:gd name="T36" fmla="*/ 151 w 261"/>
                <a:gd name="T37" fmla="*/ 369 h 446"/>
                <a:gd name="T38" fmla="*/ 202 w 261"/>
                <a:gd name="T39" fmla="*/ 412 h 446"/>
                <a:gd name="T40" fmla="*/ 261 w 261"/>
                <a:gd name="T41" fmla="*/ 446 h 446"/>
                <a:gd name="T42" fmla="*/ 229 w 261"/>
                <a:gd name="T43" fmla="*/ 388 h 446"/>
                <a:gd name="T44" fmla="*/ 196 w 261"/>
                <a:gd name="T45" fmla="*/ 333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1" h="446">
                  <a:moveTo>
                    <a:pt x="196" y="333"/>
                  </a:moveTo>
                  <a:cubicBezTo>
                    <a:pt x="185" y="315"/>
                    <a:pt x="175" y="297"/>
                    <a:pt x="166" y="278"/>
                  </a:cubicBezTo>
                  <a:cubicBezTo>
                    <a:pt x="156" y="259"/>
                    <a:pt x="148" y="240"/>
                    <a:pt x="139" y="222"/>
                  </a:cubicBezTo>
                  <a:cubicBezTo>
                    <a:pt x="122" y="184"/>
                    <a:pt x="104" y="148"/>
                    <a:pt x="85" y="112"/>
                  </a:cubicBezTo>
                  <a:cubicBezTo>
                    <a:pt x="76" y="94"/>
                    <a:pt x="65" y="76"/>
                    <a:pt x="55" y="58"/>
                  </a:cubicBezTo>
                  <a:cubicBezTo>
                    <a:pt x="38" y="30"/>
                    <a:pt x="38" y="30"/>
                    <a:pt x="38" y="30"/>
                  </a:cubicBezTo>
                  <a:cubicBezTo>
                    <a:pt x="35" y="25"/>
                    <a:pt x="33" y="21"/>
                    <a:pt x="30" y="16"/>
                  </a:cubicBezTo>
                  <a:cubicBezTo>
                    <a:pt x="29" y="13"/>
                    <a:pt x="27" y="11"/>
                    <a:pt x="26" y="8"/>
                  </a:cubicBezTo>
                  <a:cubicBezTo>
                    <a:pt x="25" y="6"/>
                    <a:pt x="24" y="3"/>
                    <a:pt x="24" y="0"/>
                  </a:cubicBezTo>
                  <a:cubicBezTo>
                    <a:pt x="21" y="2"/>
                    <a:pt x="19" y="4"/>
                    <a:pt x="17" y="7"/>
                  </a:cubicBezTo>
                  <a:cubicBezTo>
                    <a:pt x="15" y="10"/>
                    <a:pt x="14" y="13"/>
                    <a:pt x="12" y="16"/>
                  </a:cubicBezTo>
                  <a:cubicBezTo>
                    <a:pt x="10" y="22"/>
                    <a:pt x="8" y="28"/>
                    <a:pt x="6" y="34"/>
                  </a:cubicBezTo>
                  <a:cubicBezTo>
                    <a:pt x="3" y="46"/>
                    <a:pt x="2" y="58"/>
                    <a:pt x="1" y="70"/>
                  </a:cubicBezTo>
                  <a:cubicBezTo>
                    <a:pt x="0" y="94"/>
                    <a:pt x="2" y="117"/>
                    <a:pt x="7" y="140"/>
                  </a:cubicBezTo>
                  <a:cubicBezTo>
                    <a:pt x="10" y="151"/>
                    <a:pt x="13" y="162"/>
                    <a:pt x="17" y="173"/>
                  </a:cubicBezTo>
                  <a:cubicBezTo>
                    <a:pt x="21" y="184"/>
                    <a:pt x="25" y="195"/>
                    <a:pt x="29" y="205"/>
                  </a:cubicBezTo>
                  <a:cubicBezTo>
                    <a:pt x="39" y="226"/>
                    <a:pt x="50" y="246"/>
                    <a:pt x="62" y="265"/>
                  </a:cubicBezTo>
                  <a:cubicBezTo>
                    <a:pt x="75" y="284"/>
                    <a:pt x="89" y="302"/>
                    <a:pt x="104" y="319"/>
                  </a:cubicBezTo>
                  <a:cubicBezTo>
                    <a:pt x="119" y="336"/>
                    <a:pt x="135" y="353"/>
                    <a:pt x="151" y="369"/>
                  </a:cubicBezTo>
                  <a:cubicBezTo>
                    <a:pt x="167" y="384"/>
                    <a:pt x="184" y="399"/>
                    <a:pt x="202" y="412"/>
                  </a:cubicBezTo>
                  <a:cubicBezTo>
                    <a:pt x="221" y="425"/>
                    <a:pt x="240" y="437"/>
                    <a:pt x="261" y="446"/>
                  </a:cubicBezTo>
                  <a:cubicBezTo>
                    <a:pt x="251" y="425"/>
                    <a:pt x="240" y="407"/>
                    <a:pt x="229" y="388"/>
                  </a:cubicBezTo>
                  <a:lnTo>
                    <a:pt x="196" y="333"/>
                  </a:ln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4"/>
            <p:cNvSpPr/>
            <p:nvPr/>
          </p:nvSpPr>
          <p:spPr bwMode="auto">
            <a:xfrm>
              <a:off x="1098551" y="254001"/>
              <a:ext cx="287338" cy="425450"/>
            </a:xfrm>
            <a:custGeom>
              <a:avLst/>
              <a:gdLst>
                <a:gd name="T0" fmla="*/ 224 w 271"/>
                <a:gd name="T1" fmla="*/ 343 h 401"/>
                <a:gd name="T2" fmla="*/ 216 w 271"/>
                <a:gd name="T3" fmla="*/ 330 h 401"/>
                <a:gd name="T4" fmla="*/ 201 w 271"/>
                <a:gd name="T5" fmla="*/ 306 h 401"/>
                <a:gd name="T6" fmla="*/ 146 w 271"/>
                <a:gd name="T7" fmla="*/ 204 h 401"/>
                <a:gd name="T8" fmla="*/ 101 w 271"/>
                <a:gd name="T9" fmla="*/ 101 h 401"/>
                <a:gd name="T10" fmla="*/ 92 w 271"/>
                <a:gd name="T11" fmla="*/ 75 h 401"/>
                <a:gd name="T12" fmla="*/ 80 w 271"/>
                <a:gd name="T13" fmla="*/ 51 h 401"/>
                <a:gd name="T14" fmla="*/ 62 w 271"/>
                <a:gd name="T15" fmla="*/ 27 h 401"/>
                <a:gd name="T16" fmla="*/ 35 w 271"/>
                <a:gd name="T17" fmla="*/ 0 h 401"/>
                <a:gd name="T18" fmla="*/ 30 w 271"/>
                <a:gd name="T19" fmla="*/ 4 h 401"/>
                <a:gd name="T20" fmla="*/ 26 w 271"/>
                <a:gd name="T21" fmla="*/ 7 h 401"/>
                <a:gd name="T22" fmla="*/ 19 w 271"/>
                <a:gd name="T23" fmla="*/ 16 h 401"/>
                <a:gd name="T24" fmla="*/ 9 w 271"/>
                <a:gd name="T25" fmla="*/ 33 h 401"/>
                <a:gd name="T26" fmla="*/ 1 w 271"/>
                <a:gd name="T27" fmla="*/ 69 h 401"/>
                <a:gd name="T28" fmla="*/ 4 w 271"/>
                <a:gd name="T29" fmla="*/ 102 h 401"/>
                <a:gd name="T30" fmla="*/ 15 w 271"/>
                <a:gd name="T31" fmla="*/ 133 h 401"/>
                <a:gd name="T32" fmla="*/ 76 w 271"/>
                <a:gd name="T33" fmla="*/ 246 h 401"/>
                <a:gd name="T34" fmla="*/ 160 w 271"/>
                <a:gd name="T35" fmla="*/ 340 h 401"/>
                <a:gd name="T36" fmla="*/ 185 w 271"/>
                <a:gd name="T37" fmla="*/ 360 h 401"/>
                <a:gd name="T38" fmla="*/ 198 w 271"/>
                <a:gd name="T39" fmla="*/ 369 h 401"/>
                <a:gd name="T40" fmla="*/ 212 w 271"/>
                <a:gd name="T41" fmla="*/ 378 h 401"/>
                <a:gd name="T42" fmla="*/ 240 w 271"/>
                <a:gd name="T43" fmla="*/ 392 h 401"/>
                <a:gd name="T44" fmla="*/ 271 w 271"/>
                <a:gd name="T45" fmla="*/ 401 h 401"/>
                <a:gd name="T46" fmla="*/ 232 w 271"/>
                <a:gd name="T47" fmla="*/ 355 h 401"/>
                <a:gd name="T48" fmla="*/ 224 w 271"/>
                <a:gd name="T49" fmla="*/ 34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1" h="401">
                  <a:moveTo>
                    <a:pt x="224" y="343"/>
                  </a:moveTo>
                  <a:cubicBezTo>
                    <a:pt x="221" y="339"/>
                    <a:pt x="219" y="334"/>
                    <a:pt x="216" y="330"/>
                  </a:cubicBezTo>
                  <a:cubicBezTo>
                    <a:pt x="211" y="322"/>
                    <a:pt x="206" y="314"/>
                    <a:pt x="201" y="306"/>
                  </a:cubicBezTo>
                  <a:cubicBezTo>
                    <a:pt x="181" y="272"/>
                    <a:pt x="163" y="238"/>
                    <a:pt x="146" y="204"/>
                  </a:cubicBezTo>
                  <a:cubicBezTo>
                    <a:pt x="129" y="170"/>
                    <a:pt x="114" y="135"/>
                    <a:pt x="101" y="101"/>
                  </a:cubicBezTo>
                  <a:cubicBezTo>
                    <a:pt x="98" y="92"/>
                    <a:pt x="95" y="83"/>
                    <a:pt x="92" y="75"/>
                  </a:cubicBezTo>
                  <a:cubicBezTo>
                    <a:pt x="89" y="66"/>
                    <a:pt x="85" y="58"/>
                    <a:pt x="80" y="51"/>
                  </a:cubicBezTo>
                  <a:cubicBezTo>
                    <a:pt x="75" y="43"/>
                    <a:pt x="69" y="35"/>
                    <a:pt x="62" y="27"/>
                  </a:cubicBezTo>
                  <a:cubicBezTo>
                    <a:pt x="54" y="19"/>
                    <a:pt x="46" y="11"/>
                    <a:pt x="35" y="0"/>
                  </a:cubicBezTo>
                  <a:cubicBezTo>
                    <a:pt x="33" y="1"/>
                    <a:pt x="31" y="2"/>
                    <a:pt x="30" y="4"/>
                  </a:cubicBezTo>
                  <a:cubicBezTo>
                    <a:pt x="28" y="5"/>
                    <a:pt x="27" y="6"/>
                    <a:pt x="26" y="7"/>
                  </a:cubicBezTo>
                  <a:cubicBezTo>
                    <a:pt x="23" y="10"/>
                    <a:pt x="21" y="13"/>
                    <a:pt x="19" y="16"/>
                  </a:cubicBezTo>
                  <a:cubicBezTo>
                    <a:pt x="15" y="21"/>
                    <a:pt x="12" y="27"/>
                    <a:pt x="9" y="33"/>
                  </a:cubicBezTo>
                  <a:cubicBezTo>
                    <a:pt x="4" y="45"/>
                    <a:pt x="1" y="57"/>
                    <a:pt x="1" y="69"/>
                  </a:cubicBezTo>
                  <a:cubicBezTo>
                    <a:pt x="0" y="80"/>
                    <a:pt x="2" y="92"/>
                    <a:pt x="4" y="102"/>
                  </a:cubicBezTo>
                  <a:cubicBezTo>
                    <a:pt x="8" y="113"/>
                    <a:pt x="11" y="123"/>
                    <a:pt x="15" y="133"/>
                  </a:cubicBezTo>
                  <a:cubicBezTo>
                    <a:pt x="31" y="174"/>
                    <a:pt x="52" y="211"/>
                    <a:pt x="76" y="246"/>
                  </a:cubicBezTo>
                  <a:cubicBezTo>
                    <a:pt x="100" y="280"/>
                    <a:pt x="128" y="312"/>
                    <a:pt x="160" y="340"/>
                  </a:cubicBezTo>
                  <a:cubicBezTo>
                    <a:pt x="168" y="347"/>
                    <a:pt x="176" y="354"/>
                    <a:pt x="185" y="360"/>
                  </a:cubicBezTo>
                  <a:cubicBezTo>
                    <a:pt x="189" y="363"/>
                    <a:pt x="194" y="366"/>
                    <a:pt x="198" y="369"/>
                  </a:cubicBezTo>
                  <a:cubicBezTo>
                    <a:pt x="202" y="372"/>
                    <a:pt x="207" y="375"/>
                    <a:pt x="212" y="378"/>
                  </a:cubicBezTo>
                  <a:cubicBezTo>
                    <a:pt x="221" y="383"/>
                    <a:pt x="230" y="388"/>
                    <a:pt x="240" y="392"/>
                  </a:cubicBezTo>
                  <a:cubicBezTo>
                    <a:pt x="250" y="396"/>
                    <a:pt x="260" y="400"/>
                    <a:pt x="271" y="401"/>
                  </a:cubicBezTo>
                  <a:cubicBezTo>
                    <a:pt x="256" y="386"/>
                    <a:pt x="244" y="371"/>
                    <a:pt x="232" y="355"/>
                  </a:cubicBezTo>
                  <a:cubicBezTo>
                    <a:pt x="229" y="351"/>
                    <a:pt x="227" y="347"/>
                    <a:pt x="224" y="343"/>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3637735" y="105569"/>
            <a:ext cx="1047750" cy="1243013"/>
            <a:chOff x="1727201" y="88901"/>
            <a:chExt cx="1047750" cy="1243013"/>
          </a:xfrm>
        </p:grpSpPr>
        <p:sp>
          <p:nvSpPr>
            <p:cNvPr id="38" name="Freeform 35"/>
            <p:cNvSpPr/>
            <p:nvPr/>
          </p:nvSpPr>
          <p:spPr bwMode="auto">
            <a:xfrm>
              <a:off x="2289176" y="1030288"/>
              <a:ext cx="3175" cy="1588"/>
            </a:xfrm>
            <a:custGeom>
              <a:avLst/>
              <a:gdLst>
                <a:gd name="T0" fmla="*/ 0 w 2"/>
                <a:gd name="T1" fmla="*/ 1 h 2"/>
                <a:gd name="T2" fmla="*/ 2 w 2"/>
                <a:gd name="T3" fmla="*/ 0 h 2"/>
                <a:gd name="T4" fmla="*/ 2 w 2"/>
                <a:gd name="T5" fmla="*/ 0 h 2"/>
                <a:gd name="T6" fmla="*/ 1 w 2"/>
                <a:gd name="T7" fmla="*/ 0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1"/>
                    <a:pt x="2" y="0"/>
                    <a:pt x="2" y="0"/>
                  </a:cubicBezTo>
                  <a:cubicBezTo>
                    <a:pt x="2" y="0"/>
                    <a:pt x="2" y="0"/>
                    <a:pt x="2" y="0"/>
                  </a:cubicBezTo>
                  <a:cubicBezTo>
                    <a:pt x="1" y="0"/>
                    <a:pt x="1" y="0"/>
                    <a:pt x="1" y="0"/>
                  </a:cubicBezTo>
                  <a:cubicBezTo>
                    <a:pt x="0" y="1"/>
                    <a:pt x="0" y="2"/>
                    <a:pt x="0"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6"/>
            <p:cNvSpPr>
              <a:spLocks noEditPoints="1"/>
            </p:cNvSpPr>
            <p:nvPr/>
          </p:nvSpPr>
          <p:spPr bwMode="auto">
            <a:xfrm>
              <a:off x="2182813" y="933451"/>
              <a:ext cx="420688" cy="398463"/>
            </a:xfrm>
            <a:custGeom>
              <a:avLst/>
              <a:gdLst>
                <a:gd name="T0" fmla="*/ 343 w 397"/>
                <a:gd name="T1" fmla="*/ 163 h 375"/>
                <a:gd name="T2" fmla="*/ 327 w 397"/>
                <a:gd name="T3" fmla="*/ 147 h 375"/>
                <a:gd name="T4" fmla="*/ 360 w 397"/>
                <a:gd name="T5" fmla="*/ 99 h 375"/>
                <a:gd name="T6" fmla="*/ 360 w 397"/>
                <a:gd name="T7" fmla="*/ 92 h 375"/>
                <a:gd name="T8" fmla="*/ 358 w 397"/>
                <a:gd name="T9" fmla="*/ 84 h 375"/>
                <a:gd name="T10" fmla="*/ 306 w 397"/>
                <a:gd name="T11" fmla="*/ 49 h 375"/>
                <a:gd name="T12" fmla="*/ 266 w 397"/>
                <a:gd name="T13" fmla="*/ 53 h 375"/>
                <a:gd name="T14" fmla="*/ 224 w 397"/>
                <a:gd name="T15" fmla="*/ 65 h 375"/>
                <a:gd name="T16" fmla="*/ 215 w 397"/>
                <a:gd name="T17" fmla="*/ 52 h 375"/>
                <a:gd name="T18" fmla="*/ 130 w 397"/>
                <a:gd name="T19" fmla="*/ 4 h 375"/>
                <a:gd name="T20" fmla="*/ 109 w 397"/>
                <a:gd name="T21" fmla="*/ 16 h 375"/>
                <a:gd name="T22" fmla="*/ 95 w 397"/>
                <a:gd name="T23" fmla="*/ 51 h 375"/>
                <a:gd name="T24" fmla="*/ 102 w 397"/>
                <a:gd name="T25" fmla="*/ 80 h 375"/>
                <a:gd name="T26" fmla="*/ 102 w 397"/>
                <a:gd name="T27" fmla="*/ 91 h 375"/>
                <a:gd name="T28" fmla="*/ 103 w 397"/>
                <a:gd name="T29" fmla="*/ 91 h 375"/>
                <a:gd name="T30" fmla="*/ 82 w 397"/>
                <a:gd name="T31" fmla="*/ 92 h 375"/>
                <a:gd name="T32" fmla="*/ 16 w 397"/>
                <a:gd name="T33" fmla="*/ 111 h 375"/>
                <a:gd name="T34" fmla="*/ 8 w 397"/>
                <a:gd name="T35" fmla="*/ 160 h 375"/>
                <a:gd name="T36" fmla="*/ 46 w 397"/>
                <a:gd name="T37" fmla="*/ 188 h 375"/>
                <a:gd name="T38" fmla="*/ 117 w 397"/>
                <a:gd name="T39" fmla="*/ 205 h 375"/>
                <a:gd name="T40" fmla="*/ 116 w 397"/>
                <a:gd name="T41" fmla="*/ 223 h 375"/>
                <a:gd name="T42" fmla="*/ 95 w 397"/>
                <a:gd name="T43" fmla="*/ 297 h 375"/>
                <a:gd name="T44" fmla="*/ 143 w 397"/>
                <a:gd name="T45" fmla="*/ 312 h 375"/>
                <a:gd name="T46" fmla="*/ 191 w 397"/>
                <a:gd name="T47" fmla="*/ 291 h 375"/>
                <a:gd name="T48" fmla="*/ 193 w 397"/>
                <a:gd name="T49" fmla="*/ 291 h 375"/>
                <a:gd name="T50" fmla="*/ 200 w 397"/>
                <a:gd name="T51" fmla="*/ 307 h 375"/>
                <a:gd name="T52" fmla="*/ 217 w 397"/>
                <a:gd name="T53" fmla="*/ 359 h 375"/>
                <a:gd name="T54" fmla="*/ 219 w 397"/>
                <a:gd name="T55" fmla="*/ 361 h 375"/>
                <a:gd name="T56" fmla="*/ 261 w 397"/>
                <a:gd name="T57" fmla="*/ 374 h 375"/>
                <a:gd name="T58" fmla="*/ 308 w 397"/>
                <a:gd name="T59" fmla="*/ 320 h 375"/>
                <a:gd name="T60" fmla="*/ 325 w 397"/>
                <a:gd name="T61" fmla="*/ 257 h 375"/>
                <a:gd name="T62" fmla="*/ 394 w 397"/>
                <a:gd name="T63" fmla="*/ 217 h 375"/>
                <a:gd name="T64" fmla="*/ 391 w 397"/>
                <a:gd name="T65" fmla="*/ 216 h 375"/>
                <a:gd name="T66" fmla="*/ 323 w 397"/>
                <a:gd name="T67" fmla="*/ 250 h 375"/>
                <a:gd name="T68" fmla="*/ 288 w 397"/>
                <a:gd name="T69" fmla="*/ 322 h 375"/>
                <a:gd name="T70" fmla="*/ 239 w 397"/>
                <a:gd name="T71" fmla="*/ 341 h 375"/>
                <a:gd name="T72" fmla="*/ 237 w 397"/>
                <a:gd name="T73" fmla="*/ 340 h 375"/>
                <a:gd name="T74" fmla="*/ 236 w 397"/>
                <a:gd name="T75" fmla="*/ 339 h 375"/>
                <a:gd name="T76" fmla="*/ 230 w 397"/>
                <a:gd name="T77" fmla="*/ 323 h 375"/>
                <a:gd name="T78" fmla="*/ 200 w 397"/>
                <a:gd name="T79" fmla="*/ 267 h 375"/>
                <a:gd name="T80" fmla="*/ 196 w 397"/>
                <a:gd name="T81" fmla="*/ 267 h 375"/>
                <a:gd name="T82" fmla="*/ 144 w 397"/>
                <a:gd name="T83" fmla="*/ 291 h 375"/>
                <a:gd name="T84" fmla="*/ 106 w 397"/>
                <a:gd name="T85" fmla="*/ 284 h 375"/>
                <a:gd name="T86" fmla="*/ 127 w 397"/>
                <a:gd name="T87" fmla="*/ 214 h 375"/>
                <a:gd name="T88" fmla="*/ 121 w 397"/>
                <a:gd name="T89" fmla="*/ 191 h 375"/>
                <a:gd name="T90" fmla="*/ 48 w 397"/>
                <a:gd name="T91" fmla="*/ 175 h 375"/>
                <a:gd name="T92" fmla="*/ 23 w 397"/>
                <a:gd name="T93" fmla="*/ 152 h 375"/>
                <a:gd name="T94" fmla="*/ 44 w 397"/>
                <a:gd name="T95" fmla="*/ 123 h 375"/>
                <a:gd name="T96" fmla="*/ 106 w 397"/>
                <a:gd name="T97" fmla="*/ 118 h 375"/>
                <a:gd name="T98" fmla="*/ 130 w 397"/>
                <a:gd name="T99" fmla="*/ 91 h 375"/>
                <a:gd name="T100" fmla="*/ 131 w 397"/>
                <a:gd name="T101" fmla="*/ 79 h 375"/>
                <a:gd name="T102" fmla="*/ 127 w 397"/>
                <a:gd name="T103" fmla="*/ 42 h 375"/>
                <a:gd name="T104" fmla="*/ 186 w 397"/>
                <a:gd name="T105" fmla="*/ 69 h 375"/>
                <a:gd name="T106" fmla="*/ 203 w 397"/>
                <a:gd name="T107" fmla="*/ 90 h 375"/>
                <a:gd name="T108" fmla="*/ 260 w 397"/>
                <a:gd name="T109" fmla="*/ 90 h 375"/>
                <a:gd name="T110" fmla="*/ 293 w 397"/>
                <a:gd name="T111" fmla="*/ 78 h 375"/>
                <a:gd name="T112" fmla="*/ 337 w 397"/>
                <a:gd name="T113" fmla="*/ 95 h 375"/>
                <a:gd name="T114" fmla="*/ 338 w 397"/>
                <a:gd name="T115" fmla="*/ 97 h 375"/>
                <a:gd name="T116" fmla="*/ 338 w 397"/>
                <a:gd name="T117" fmla="*/ 96 h 375"/>
                <a:gd name="T118" fmla="*/ 314 w 397"/>
                <a:gd name="T119" fmla="*/ 142 h 375"/>
                <a:gd name="T120" fmla="*/ 332 w 397"/>
                <a:gd name="T121" fmla="*/ 172 h 375"/>
                <a:gd name="T122" fmla="*/ 380 w 397"/>
                <a:gd name="T123" fmla="*/ 17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7" h="375">
                  <a:moveTo>
                    <a:pt x="375" y="168"/>
                  </a:moveTo>
                  <a:cubicBezTo>
                    <a:pt x="372" y="166"/>
                    <a:pt x="369" y="163"/>
                    <a:pt x="365" y="162"/>
                  </a:cubicBezTo>
                  <a:cubicBezTo>
                    <a:pt x="361" y="161"/>
                    <a:pt x="357" y="162"/>
                    <a:pt x="353" y="162"/>
                  </a:cubicBezTo>
                  <a:cubicBezTo>
                    <a:pt x="350" y="162"/>
                    <a:pt x="346" y="163"/>
                    <a:pt x="343" y="163"/>
                  </a:cubicBezTo>
                  <a:cubicBezTo>
                    <a:pt x="340" y="163"/>
                    <a:pt x="336" y="163"/>
                    <a:pt x="334" y="163"/>
                  </a:cubicBezTo>
                  <a:cubicBezTo>
                    <a:pt x="331" y="162"/>
                    <a:pt x="328" y="160"/>
                    <a:pt x="326" y="159"/>
                  </a:cubicBezTo>
                  <a:cubicBezTo>
                    <a:pt x="324" y="157"/>
                    <a:pt x="324" y="156"/>
                    <a:pt x="324" y="154"/>
                  </a:cubicBezTo>
                  <a:cubicBezTo>
                    <a:pt x="324" y="152"/>
                    <a:pt x="325" y="150"/>
                    <a:pt x="327" y="147"/>
                  </a:cubicBezTo>
                  <a:cubicBezTo>
                    <a:pt x="330" y="142"/>
                    <a:pt x="334" y="137"/>
                    <a:pt x="338" y="132"/>
                  </a:cubicBezTo>
                  <a:cubicBezTo>
                    <a:pt x="343" y="126"/>
                    <a:pt x="348" y="121"/>
                    <a:pt x="352" y="115"/>
                  </a:cubicBezTo>
                  <a:cubicBezTo>
                    <a:pt x="355" y="112"/>
                    <a:pt x="357" y="108"/>
                    <a:pt x="359" y="103"/>
                  </a:cubicBezTo>
                  <a:cubicBezTo>
                    <a:pt x="359" y="102"/>
                    <a:pt x="360" y="100"/>
                    <a:pt x="360" y="99"/>
                  </a:cubicBezTo>
                  <a:cubicBezTo>
                    <a:pt x="360" y="98"/>
                    <a:pt x="360" y="97"/>
                    <a:pt x="360" y="96"/>
                  </a:cubicBezTo>
                  <a:cubicBezTo>
                    <a:pt x="360" y="95"/>
                    <a:pt x="360" y="95"/>
                    <a:pt x="360" y="94"/>
                  </a:cubicBezTo>
                  <a:cubicBezTo>
                    <a:pt x="360" y="93"/>
                    <a:pt x="360" y="93"/>
                    <a:pt x="360" y="93"/>
                  </a:cubicBezTo>
                  <a:cubicBezTo>
                    <a:pt x="360" y="93"/>
                    <a:pt x="360" y="94"/>
                    <a:pt x="360" y="92"/>
                  </a:cubicBezTo>
                  <a:cubicBezTo>
                    <a:pt x="360" y="92"/>
                    <a:pt x="360" y="92"/>
                    <a:pt x="360" y="92"/>
                  </a:cubicBezTo>
                  <a:cubicBezTo>
                    <a:pt x="360" y="91"/>
                    <a:pt x="360" y="91"/>
                    <a:pt x="360" y="91"/>
                  </a:cubicBezTo>
                  <a:cubicBezTo>
                    <a:pt x="360" y="90"/>
                    <a:pt x="359" y="89"/>
                    <a:pt x="359" y="88"/>
                  </a:cubicBezTo>
                  <a:cubicBezTo>
                    <a:pt x="359" y="87"/>
                    <a:pt x="358" y="86"/>
                    <a:pt x="358" y="84"/>
                  </a:cubicBezTo>
                  <a:cubicBezTo>
                    <a:pt x="355" y="79"/>
                    <a:pt x="352" y="76"/>
                    <a:pt x="349" y="72"/>
                  </a:cubicBezTo>
                  <a:cubicBezTo>
                    <a:pt x="346" y="69"/>
                    <a:pt x="343" y="66"/>
                    <a:pt x="339" y="64"/>
                  </a:cubicBezTo>
                  <a:cubicBezTo>
                    <a:pt x="332" y="59"/>
                    <a:pt x="325" y="56"/>
                    <a:pt x="318" y="53"/>
                  </a:cubicBezTo>
                  <a:cubicBezTo>
                    <a:pt x="314" y="51"/>
                    <a:pt x="310" y="50"/>
                    <a:pt x="306" y="49"/>
                  </a:cubicBezTo>
                  <a:cubicBezTo>
                    <a:pt x="301" y="48"/>
                    <a:pt x="297" y="48"/>
                    <a:pt x="292" y="48"/>
                  </a:cubicBezTo>
                  <a:cubicBezTo>
                    <a:pt x="289" y="48"/>
                    <a:pt x="287" y="48"/>
                    <a:pt x="285" y="48"/>
                  </a:cubicBezTo>
                  <a:cubicBezTo>
                    <a:pt x="283" y="49"/>
                    <a:pt x="281" y="49"/>
                    <a:pt x="279" y="49"/>
                  </a:cubicBezTo>
                  <a:cubicBezTo>
                    <a:pt x="274" y="50"/>
                    <a:pt x="270" y="51"/>
                    <a:pt x="266" y="53"/>
                  </a:cubicBezTo>
                  <a:cubicBezTo>
                    <a:pt x="259" y="55"/>
                    <a:pt x="252" y="59"/>
                    <a:pt x="245" y="62"/>
                  </a:cubicBezTo>
                  <a:cubicBezTo>
                    <a:pt x="239" y="65"/>
                    <a:pt x="234" y="67"/>
                    <a:pt x="231" y="67"/>
                  </a:cubicBezTo>
                  <a:cubicBezTo>
                    <a:pt x="229" y="67"/>
                    <a:pt x="229" y="67"/>
                    <a:pt x="228" y="67"/>
                  </a:cubicBezTo>
                  <a:cubicBezTo>
                    <a:pt x="227" y="67"/>
                    <a:pt x="226" y="66"/>
                    <a:pt x="224" y="65"/>
                  </a:cubicBezTo>
                  <a:cubicBezTo>
                    <a:pt x="223" y="63"/>
                    <a:pt x="221" y="61"/>
                    <a:pt x="220" y="59"/>
                  </a:cubicBezTo>
                  <a:cubicBezTo>
                    <a:pt x="219" y="58"/>
                    <a:pt x="218" y="57"/>
                    <a:pt x="217" y="56"/>
                  </a:cubicBezTo>
                  <a:cubicBezTo>
                    <a:pt x="216" y="54"/>
                    <a:pt x="216" y="54"/>
                    <a:pt x="216" y="54"/>
                  </a:cubicBezTo>
                  <a:cubicBezTo>
                    <a:pt x="215" y="52"/>
                    <a:pt x="215" y="52"/>
                    <a:pt x="215" y="52"/>
                  </a:cubicBezTo>
                  <a:cubicBezTo>
                    <a:pt x="211" y="46"/>
                    <a:pt x="207" y="39"/>
                    <a:pt x="202" y="33"/>
                  </a:cubicBezTo>
                  <a:cubicBezTo>
                    <a:pt x="197" y="27"/>
                    <a:pt x="192" y="21"/>
                    <a:pt x="185" y="15"/>
                  </a:cubicBezTo>
                  <a:cubicBezTo>
                    <a:pt x="178" y="9"/>
                    <a:pt x="170" y="4"/>
                    <a:pt x="160" y="2"/>
                  </a:cubicBezTo>
                  <a:cubicBezTo>
                    <a:pt x="149" y="0"/>
                    <a:pt x="138" y="1"/>
                    <a:pt x="130" y="4"/>
                  </a:cubicBezTo>
                  <a:cubicBezTo>
                    <a:pt x="125" y="6"/>
                    <a:pt x="121" y="8"/>
                    <a:pt x="118" y="10"/>
                  </a:cubicBezTo>
                  <a:cubicBezTo>
                    <a:pt x="116" y="11"/>
                    <a:pt x="114" y="12"/>
                    <a:pt x="112" y="14"/>
                  </a:cubicBezTo>
                  <a:cubicBezTo>
                    <a:pt x="111" y="14"/>
                    <a:pt x="111" y="15"/>
                    <a:pt x="110" y="16"/>
                  </a:cubicBezTo>
                  <a:cubicBezTo>
                    <a:pt x="109" y="16"/>
                    <a:pt x="109" y="16"/>
                    <a:pt x="109" y="16"/>
                  </a:cubicBezTo>
                  <a:cubicBezTo>
                    <a:pt x="107" y="18"/>
                    <a:pt x="107" y="18"/>
                    <a:pt x="107" y="18"/>
                  </a:cubicBezTo>
                  <a:cubicBezTo>
                    <a:pt x="103" y="21"/>
                    <a:pt x="99" y="26"/>
                    <a:pt x="96" y="32"/>
                  </a:cubicBezTo>
                  <a:cubicBezTo>
                    <a:pt x="95" y="35"/>
                    <a:pt x="94" y="39"/>
                    <a:pt x="94" y="42"/>
                  </a:cubicBezTo>
                  <a:cubicBezTo>
                    <a:pt x="94" y="45"/>
                    <a:pt x="94" y="48"/>
                    <a:pt x="95" y="51"/>
                  </a:cubicBezTo>
                  <a:cubicBezTo>
                    <a:pt x="96" y="56"/>
                    <a:pt x="97" y="60"/>
                    <a:pt x="98" y="63"/>
                  </a:cubicBezTo>
                  <a:cubicBezTo>
                    <a:pt x="99" y="66"/>
                    <a:pt x="100" y="69"/>
                    <a:pt x="101" y="72"/>
                  </a:cubicBezTo>
                  <a:cubicBezTo>
                    <a:pt x="102" y="75"/>
                    <a:pt x="102" y="77"/>
                    <a:pt x="102" y="79"/>
                  </a:cubicBezTo>
                  <a:cubicBezTo>
                    <a:pt x="102" y="79"/>
                    <a:pt x="102" y="80"/>
                    <a:pt x="102" y="80"/>
                  </a:cubicBezTo>
                  <a:cubicBezTo>
                    <a:pt x="102" y="81"/>
                    <a:pt x="102" y="81"/>
                    <a:pt x="102" y="81"/>
                  </a:cubicBezTo>
                  <a:cubicBezTo>
                    <a:pt x="102" y="84"/>
                    <a:pt x="102" y="84"/>
                    <a:pt x="102" y="84"/>
                  </a:cubicBezTo>
                  <a:cubicBezTo>
                    <a:pt x="102" y="85"/>
                    <a:pt x="102" y="87"/>
                    <a:pt x="102" y="88"/>
                  </a:cubicBezTo>
                  <a:cubicBezTo>
                    <a:pt x="102" y="89"/>
                    <a:pt x="102" y="90"/>
                    <a:pt x="102" y="91"/>
                  </a:cubicBezTo>
                  <a:cubicBezTo>
                    <a:pt x="102" y="91"/>
                    <a:pt x="102" y="91"/>
                    <a:pt x="103" y="91"/>
                  </a:cubicBezTo>
                  <a:cubicBezTo>
                    <a:pt x="103" y="91"/>
                    <a:pt x="103" y="91"/>
                    <a:pt x="103" y="91"/>
                  </a:cubicBezTo>
                  <a:cubicBezTo>
                    <a:pt x="103" y="91"/>
                    <a:pt x="103" y="91"/>
                    <a:pt x="103" y="91"/>
                  </a:cubicBezTo>
                  <a:cubicBezTo>
                    <a:pt x="104" y="91"/>
                    <a:pt x="104" y="91"/>
                    <a:pt x="103" y="91"/>
                  </a:cubicBezTo>
                  <a:cubicBezTo>
                    <a:pt x="103" y="91"/>
                    <a:pt x="102" y="92"/>
                    <a:pt x="101" y="92"/>
                  </a:cubicBezTo>
                  <a:cubicBezTo>
                    <a:pt x="101" y="93"/>
                    <a:pt x="101" y="92"/>
                    <a:pt x="102" y="91"/>
                  </a:cubicBezTo>
                  <a:cubicBezTo>
                    <a:pt x="100" y="91"/>
                    <a:pt x="97" y="91"/>
                    <a:pt x="94" y="91"/>
                  </a:cubicBezTo>
                  <a:cubicBezTo>
                    <a:pt x="90" y="92"/>
                    <a:pt x="86" y="92"/>
                    <a:pt x="82" y="92"/>
                  </a:cubicBezTo>
                  <a:cubicBezTo>
                    <a:pt x="77" y="93"/>
                    <a:pt x="74" y="93"/>
                    <a:pt x="71" y="94"/>
                  </a:cubicBezTo>
                  <a:cubicBezTo>
                    <a:pt x="60" y="96"/>
                    <a:pt x="60" y="96"/>
                    <a:pt x="60" y="96"/>
                  </a:cubicBezTo>
                  <a:cubicBezTo>
                    <a:pt x="53" y="97"/>
                    <a:pt x="46" y="99"/>
                    <a:pt x="39" y="101"/>
                  </a:cubicBezTo>
                  <a:cubicBezTo>
                    <a:pt x="31" y="103"/>
                    <a:pt x="24" y="106"/>
                    <a:pt x="16" y="111"/>
                  </a:cubicBezTo>
                  <a:cubicBezTo>
                    <a:pt x="12" y="113"/>
                    <a:pt x="9" y="116"/>
                    <a:pt x="6" y="120"/>
                  </a:cubicBezTo>
                  <a:cubicBezTo>
                    <a:pt x="3" y="125"/>
                    <a:pt x="1" y="130"/>
                    <a:pt x="0" y="135"/>
                  </a:cubicBezTo>
                  <a:cubicBezTo>
                    <a:pt x="0" y="140"/>
                    <a:pt x="1" y="145"/>
                    <a:pt x="2" y="149"/>
                  </a:cubicBezTo>
                  <a:cubicBezTo>
                    <a:pt x="4" y="153"/>
                    <a:pt x="6" y="157"/>
                    <a:pt x="8" y="160"/>
                  </a:cubicBezTo>
                  <a:cubicBezTo>
                    <a:pt x="10" y="164"/>
                    <a:pt x="12" y="167"/>
                    <a:pt x="14" y="170"/>
                  </a:cubicBezTo>
                  <a:cubicBezTo>
                    <a:pt x="15" y="171"/>
                    <a:pt x="17" y="173"/>
                    <a:pt x="18" y="175"/>
                  </a:cubicBezTo>
                  <a:cubicBezTo>
                    <a:pt x="19" y="176"/>
                    <a:pt x="21" y="178"/>
                    <a:pt x="23" y="179"/>
                  </a:cubicBezTo>
                  <a:cubicBezTo>
                    <a:pt x="30" y="184"/>
                    <a:pt x="38" y="187"/>
                    <a:pt x="46" y="188"/>
                  </a:cubicBezTo>
                  <a:cubicBezTo>
                    <a:pt x="54" y="189"/>
                    <a:pt x="61" y="189"/>
                    <a:pt x="68" y="188"/>
                  </a:cubicBezTo>
                  <a:cubicBezTo>
                    <a:pt x="75" y="188"/>
                    <a:pt x="82" y="187"/>
                    <a:pt x="89" y="187"/>
                  </a:cubicBezTo>
                  <a:cubicBezTo>
                    <a:pt x="96" y="187"/>
                    <a:pt x="102" y="188"/>
                    <a:pt x="107" y="191"/>
                  </a:cubicBezTo>
                  <a:cubicBezTo>
                    <a:pt x="112" y="194"/>
                    <a:pt x="115" y="199"/>
                    <a:pt x="117" y="205"/>
                  </a:cubicBezTo>
                  <a:cubicBezTo>
                    <a:pt x="117" y="206"/>
                    <a:pt x="118" y="208"/>
                    <a:pt x="118" y="209"/>
                  </a:cubicBezTo>
                  <a:cubicBezTo>
                    <a:pt x="118" y="210"/>
                    <a:pt x="118" y="211"/>
                    <a:pt x="118" y="211"/>
                  </a:cubicBezTo>
                  <a:cubicBezTo>
                    <a:pt x="118" y="212"/>
                    <a:pt x="118" y="213"/>
                    <a:pt x="118" y="213"/>
                  </a:cubicBezTo>
                  <a:cubicBezTo>
                    <a:pt x="118" y="216"/>
                    <a:pt x="117" y="220"/>
                    <a:pt x="116" y="223"/>
                  </a:cubicBezTo>
                  <a:cubicBezTo>
                    <a:pt x="113" y="229"/>
                    <a:pt x="110" y="235"/>
                    <a:pt x="107" y="242"/>
                  </a:cubicBezTo>
                  <a:cubicBezTo>
                    <a:pt x="104" y="248"/>
                    <a:pt x="101" y="255"/>
                    <a:pt x="99" y="261"/>
                  </a:cubicBezTo>
                  <a:cubicBezTo>
                    <a:pt x="96" y="268"/>
                    <a:pt x="93" y="275"/>
                    <a:pt x="93" y="284"/>
                  </a:cubicBezTo>
                  <a:cubicBezTo>
                    <a:pt x="93" y="288"/>
                    <a:pt x="93" y="293"/>
                    <a:pt x="95" y="297"/>
                  </a:cubicBezTo>
                  <a:cubicBezTo>
                    <a:pt x="98" y="302"/>
                    <a:pt x="101" y="305"/>
                    <a:pt x="105" y="308"/>
                  </a:cubicBezTo>
                  <a:cubicBezTo>
                    <a:pt x="109" y="310"/>
                    <a:pt x="113" y="312"/>
                    <a:pt x="117" y="313"/>
                  </a:cubicBezTo>
                  <a:cubicBezTo>
                    <a:pt x="121" y="314"/>
                    <a:pt x="125" y="314"/>
                    <a:pt x="129" y="314"/>
                  </a:cubicBezTo>
                  <a:cubicBezTo>
                    <a:pt x="134" y="315"/>
                    <a:pt x="139" y="314"/>
                    <a:pt x="143" y="312"/>
                  </a:cubicBezTo>
                  <a:cubicBezTo>
                    <a:pt x="147" y="311"/>
                    <a:pt x="151" y="309"/>
                    <a:pt x="154" y="307"/>
                  </a:cubicBezTo>
                  <a:cubicBezTo>
                    <a:pt x="161" y="304"/>
                    <a:pt x="167" y="300"/>
                    <a:pt x="173" y="297"/>
                  </a:cubicBezTo>
                  <a:cubicBezTo>
                    <a:pt x="178" y="294"/>
                    <a:pt x="184" y="291"/>
                    <a:pt x="188" y="291"/>
                  </a:cubicBezTo>
                  <a:cubicBezTo>
                    <a:pt x="189" y="291"/>
                    <a:pt x="190" y="291"/>
                    <a:pt x="191" y="291"/>
                  </a:cubicBezTo>
                  <a:cubicBezTo>
                    <a:pt x="191" y="291"/>
                    <a:pt x="192" y="291"/>
                    <a:pt x="192" y="291"/>
                  </a:cubicBezTo>
                  <a:cubicBezTo>
                    <a:pt x="192" y="291"/>
                    <a:pt x="192" y="291"/>
                    <a:pt x="192" y="291"/>
                  </a:cubicBezTo>
                  <a:cubicBezTo>
                    <a:pt x="193" y="291"/>
                    <a:pt x="193" y="291"/>
                    <a:pt x="193" y="291"/>
                  </a:cubicBezTo>
                  <a:cubicBezTo>
                    <a:pt x="193" y="291"/>
                    <a:pt x="193" y="291"/>
                    <a:pt x="193" y="291"/>
                  </a:cubicBezTo>
                  <a:cubicBezTo>
                    <a:pt x="193" y="291"/>
                    <a:pt x="193" y="291"/>
                    <a:pt x="193" y="291"/>
                  </a:cubicBezTo>
                  <a:cubicBezTo>
                    <a:pt x="193" y="291"/>
                    <a:pt x="193" y="291"/>
                    <a:pt x="193" y="291"/>
                  </a:cubicBezTo>
                  <a:cubicBezTo>
                    <a:pt x="195" y="292"/>
                    <a:pt x="195" y="293"/>
                    <a:pt x="196" y="294"/>
                  </a:cubicBezTo>
                  <a:cubicBezTo>
                    <a:pt x="198" y="295"/>
                    <a:pt x="199" y="301"/>
                    <a:pt x="200" y="307"/>
                  </a:cubicBezTo>
                  <a:cubicBezTo>
                    <a:pt x="201" y="313"/>
                    <a:pt x="202" y="320"/>
                    <a:pt x="203" y="327"/>
                  </a:cubicBezTo>
                  <a:cubicBezTo>
                    <a:pt x="204" y="335"/>
                    <a:pt x="206" y="344"/>
                    <a:pt x="212" y="353"/>
                  </a:cubicBezTo>
                  <a:cubicBezTo>
                    <a:pt x="212" y="354"/>
                    <a:pt x="213" y="355"/>
                    <a:pt x="214" y="356"/>
                  </a:cubicBezTo>
                  <a:cubicBezTo>
                    <a:pt x="215" y="357"/>
                    <a:pt x="215" y="358"/>
                    <a:pt x="217" y="359"/>
                  </a:cubicBezTo>
                  <a:cubicBezTo>
                    <a:pt x="217" y="360"/>
                    <a:pt x="217" y="360"/>
                    <a:pt x="217" y="360"/>
                  </a:cubicBezTo>
                  <a:cubicBezTo>
                    <a:pt x="218" y="360"/>
                    <a:pt x="218" y="360"/>
                    <a:pt x="218" y="360"/>
                  </a:cubicBezTo>
                  <a:cubicBezTo>
                    <a:pt x="218" y="361"/>
                    <a:pt x="218" y="361"/>
                    <a:pt x="218" y="361"/>
                  </a:cubicBezTo>
                  <a:cubicBezTo>
                    <a:pt x="219" y="361"/>
                    <a:pt x="219" y="361"/>
                    <a:pt x="219" y="361"/>
                  </a:cubicBezTo>
                  <a:cubicBezTo>
                    <a:pt x="220" y="362"/>
                    <a:pt x="220" y="362"/>
                    <a:pt x="220" y="362"/>
                  </a:cubicBezTo>
                  <a:cubicBezTo>
                    <a:pt x="221" y="362"/>
                    <a:pt x="222" y="363"/>
                    <a:pt x="222" y="364"/>
                  </a:cubicBezTo>
                  <a:cubicBezTo>
                    <a:pt x="226" y="367"/>
                    <a:pt x="231" y="369"/>
                    <a:pt x="235" y="370"/>
                  </a:cubicBezTo>
                  <a:cubicBezTo>
                    <a:pt x="243" y="373"/>
                    <a:pt x="252" y="375"/>
                    <a:pt x="261" y="374"/>
                  </a:cubicBezTo>
                  <a:cubicBezTo>
                    <a:pt x="269" y="374"/>
                    <a:pt x="278" y="372"/>
                    <a:pt x="287" y="367"/>
                  </a:cubicBezTo>
                  <a:cubicBezTo>
                    <a:pt x="295" y="363"/>
                    <a:pt x="302" y="356"/>
                    <a:pt x="306" y="347"/>
                  </a:cubicBezTo>
                  <a:cubicBezTo>
                    <a:pt x="308" y="342"/>
                    <a:pt x="309" y="337"/>
                    <a:pt x="309" y="333"/>
                  </a:cubicBezTo>
                  <a:cubicBezTo>
                    <a:pt x="309" y="328"/>
                    <a:pt x="309" y="324"/>
                    <a:pt x="308" y="320"/>
                  </a:cubicBezTo>
                  <a:cubicBezTo>
                    <a:pt x="306" y="312"/>
                    <a:pt x="304" y="305"/>
                    <a:pt x="302" y="299"/>
                  </a:cubicBezTo>
                  <a:cubicBezTo>
                    <a:pt x="300" y="292"/>
                    <a:pt x="299" y="287"/>
                    <a:pt x="300" y="281"/>
                  </a:cubicBezTo>
                  <a:cubicBezTo>
                    <a:pt x="301" y="276"/>
                    <a:pt x="304" y="271"/>
                    <a:pt x="309" y="267"/>
                  </a:cubicBezTo>
                  <a:cubicBezTo>
                    <a:pt x="313" y="262"/>
                    <a:pt x="319" y="260"/>
                    <a:pt x="325" y="257"/>
                  </a:cubicBezTo>
                  <a:cubicBezTo>
                    <a:pt x="338" y="253"/>
                    <a:pt x="353" y="252"/>
                    <a:pt x="367" y="248"/>
                  </a:cubicBezTo>
                  <a:cubicBezTo>
                    <a:pt x="374" y="246"/>
                    <a:pt x="380" y="242"/>
                    <a:pt x="385" y="236"/>
                  </a:cubicBezTo>
                  <a:cubicBezTo>
                    <a:pt x="390" y="231"/>
                    <a:pt x="393" y="224"/>
                    <a:pt x="394" y="217"/>
                  </a:cubicBezTo>
                  <a:cubicBezTo>
                    <a:pt x="394" y="217"/>
                    <a:pt x="394" y="217"/>
                    <a:pt x="394" y="217"/>
                  </a:cubicBezTo>
                  <a:cubicBezTo>
                    <a:pt x="397" y="202"/>
                    <a:pt x="393" y="187"/>
                    <a:pt x="383" y="176"/>
                  </a:cubicBezTo>
                  <a:cubicBezTo>
                    <a:pt x="381" y="173"/>
                    <a:pt x="378" y="170"/>
                    <a:pt x="375" y="168"/>
                  </a:cubicBezTo>
                  <a:close/>
                  <a:moveTo>
                    <a:pt x="391" y="216"/>
                  </a:moveTo>
                  <a:cubicBezTo>
                    <a:pt x="391" y="216"/>
                    <a:pt x="391" y="216"/>
                    <a:pt x="391" y="216"/>
                  </a:cubicBezTo>
                  <a:cubicBezTo>
                    <a:pt x="390" y="223"/>
                    <a:pt x="387" y="229"/>
                    <a:pt x="383" y="234"/>
                  </a:cubicBezTo>
                  <a:cubicBezTo>
                    <a:pt x="378" y="239"/>
                    <a:pt x="372" y="243"/>
                    <a:pt x="366" y="244"/>
                  </a:cubicBezTo>
                  <a:cubicBezTo>
                    <a:pt x="359" y="246"/>
                    <a:pt x="352" y="246"/>
                    <a:pt x="345" y="247"/>
                  </a:cubicBezTo>
                  <a:cubicBezTo>
                    <a:pt x="338" y="248"/>
                    <a:pt x="331" y="248"/>
                    <a:pt x="323" y="250"/>
                  </a:cubicBezTo>
                  <a:cubicBezTo>
                    <a:pt x="316" y="251"/>
                    <a:pt x="309" y="254"/>
                    <a:pt x="302" y="258"/>
                  </a:cubicBezTo>
                  <a:cubicBezTo>
                    <a:pt x="295" y="263"/>
                    <a:pt x="290" y="269"/>
                    <a:pt x="287" y="278"/>
                  </a:cubicBezTo>
                  <a:cubicBezTo>
                    <a:pt x="284" y="286"/>
                    <a:pt x="285" y="295"/>
                    <a:pt x="286" y="302"/>
                  </a:cubicBezTo>
                  <a:cubicBezTo>
                    <a:pt x="287" y="310"/>
                    <a:pt x="288" y="316"/>
                    <a:pt x="288" y="322"/>
                  </a:cubicBezTo>
                  <a:cubicBezTo>
                    <a:pt x="289" y="329"/>
                    <a:pt x="288" y="333"/>
                    <a:pt x="286" y="337"/>
                  </a:cubicBezTo>
                  <a:cubicBezTo>
                    <a:pt x="283" y="341"/>
                    <a:pt x="280" y="344"/>
                    <a:pt x="275" y="345"/>
                  </a:cubicBezTo>
                  <a:cubicBezTo>
                    <a:pt x="267" y="349"/>
                    <a:pt x="254" y="349"/>
                    <a:pt x="245" y="345"/>
                  </a:cubicBezTo>
                  <a:cubicBezTo>
                    <a:pt x="242" y="344"/>
                    <a:pt x="240" y="343"/>
                    <a:pt x="239" y="341"/>
                  </a:cubicBezTo>
                  <a:cubicBezTo>
                    <a:pt x="238" y="341"/>
                    <a:pt x="238" y="341"/>
                    <a:pt x="237" y="340"/>
                  </a:cubicBezTo>
                  <a:cubicBezTo>
                    <a:pt x="237" y="340"/>
                    <a:pt x="237" y="340"/>
                    <a:pt x="237" y="340"/>
                  </a:cubicBezTo>
                  <a:cubicBezTo>
                    <a:pt x="237" y="340"/>
                    <a:pt x="237" y="340"/>
                    <a:pt x="237" y="340"/>
                  </a:cubicBezTo>
                  <a:cubicBezTo>
                    <a:pt x="237" y="340"/>
                    <a:pt x="237" y="340"/>
                    <a:pt x="237" y="340"/>
                  </a:cubicBezTo>
                  <a:cubicBezTo>
                    <a:pt x="237" y="340"/>
                    <a:pt x="237" y="340"/>
                    <a:pt x="237" y="340"/>
                  </a:cubicBezTo>
                  <a:cubicBezTo>
                    <a:pt x="237" y="340"/>
                    <a:pt x="237" y="340"/>
                    <a:pt x="237" y="340"/>
                  </a:cubicBezTo>
                  <a:cubicBezTo>
                    <a:pt x="236" y="340"/>
                    <a:pt x="236" y="340"/>
                    <a:pt x="236" y="340"/>
                  </a:cubicBezTo>
                  <a:cubicBezTo>
                    <a:pt x="236" y="339"/>
                    <a:pt x="236" y="339"/>
                    <a:pt x="236" y="339"/>
                  </a:cubicBezTo>
                  <a:cubicBezTo>
                    <a:pt x="236" y="339"/>
                    <a:pt x="236" y="339"/>
                    <a:pt x="236" y="339"/>
                  </a:cubicBezTo>
                  <a:cubicBezTo>
                    <a:pt x="236" y="339"/>
                    <a:pt x="236" y="339"/>
                    <a:pt x="236" y="339"/>
                  </a:cubicBezTo>
                  <a:cubicBezTo>
                    <a:pt x="235" y="338"/>
                    <a:pt x="235" y="338"/>
                    <a:pt x="235" y="338"/>
                  </a:cubicBezTo>
                  <a:cubicBezTo>
                    <a:pt x="233" y="335"/>
                    <a:pt x="231" y="329"/>
                    <a:pt x="230" y="323"/>
                  </a:cubicBezTo>
                  <a:cubicBezTo>
                    <a:pt x="229" y="316"/>
                    <a:pt x="228" y="309"/>
                    <a:pt x="227" y="302"/>
                  </a:cubicBezTo>
                  <a:cubicBezTo>
                    <a:pt x="226" y="298"/>
                    <a:pt x="225" y="294"/>
                    <a:pt x="223" y="289"/>
                  </a:cubicBezTo>
                  <a:cubicBezTo>
                    <a:pt x="221" y="285"/>
                    <a:pt x="219" y="280"/>
                    <a:pt x="215" y="276"/>
                  </a:cubicBezTo>
                  <a:cubicBezTo>
                    <a:pt x="211" y="272"/>
                    <a:pt x="205" y="269"/>
                    <a:pt x="200" y="267"/>
                  </a:cubicBezTo>
                  <a:cubicBezTo>
                    <a:pt x="199" y="267"/>
                    <a:pt x="199" y="267"/>
                    <a:pt x="199" y="267"/>
                  </a:cubicBezTo>
                  <a:cubicBezTo>
                    <a:pt x="198" y="267"/>
                    <a:pt x="198" y="267"/>
                    <a:pt x="198" y="267"/>
                  </a:cubicBezTo>
                  <a:cubicBezTo>
                    <a:pt x="198" y="267"/>
                    <a:pt x="198" y="267"/>
                    <a:pt x="198" y="267"/>
                  </a:cubicBezTo>
                  <a:cubicBezTo>
                    <a:pt x="196" y="267"/>
                    <a:pt x="196" y="267"/>
                    <a:pt x="196" y="267"/>
                  </a:cubicBezTo>
                  <a:cubicBezTo>
                    <a:pt x="194" y="267"/>
                    <a:pt x="193" y="266"/>
                    <a:pt x="192" y="266"/>
                  </a:cubicBezTo>
                  <a:cubicBezTo>
                    <a:pt x="189" y="266"/>
                    <a:pt x="187" y="267"/>
                    <a:pt x="184" y="267"/>
                  </a:cubicBezTo>
                  <a:cubicBezTo>
                    <a:pt x="174" y="269"/>
                    <a:pt x="167" y="274"/>
                    <a:pt x="161" y="278"/>
                  </a:cubicBezTo>
                  <a:cubicBezTo>
                    <a:pt x="155" y="283"/>
                    <a:pt x="150" y="287"/>
                    <a:pt x="144" y="291"/>
                  </a:cubicBezTo>
                  <a:cubicBezTo>
                    <a:pt x="139" y="294"/>
                    <a:pt x="134" y="297"/>
                    <a:pt x="129" y="297"/>
                  </a:cubicBezTo>
                  <a:cubicBezTo>
                    <a:pt x="124" y="298"/>
                    <a:pt x="117" y="297"/>
                    <a:pt x="112" y="295"/>
                  </a:cubicBezTo>
                  <a:cubicBezTo>
                    <a:pt x="110" y="294"/>
                    <a:pt x="109" y="293"/>
                    <a:pt x="108" y="291"/>
                  </a:cubicBezTo>
                  <a:cubicBezTo>
                    <a:pt x="106" y="289"/>
                    <a:pt x="106" y="287"/>
                    <a:pt x="106" y="284"/>
                  </a:cubicBezTo>
                  <a:cubicBezTo>
                    <a:pt x="105" y="278"/>
                    <a:pt x="107" y="272"/>
                    <a:pt x="109" y="265"/>
                  </a:cubicBezTo>
                  <a:cubicBezTo>
                    <a:pt x="111" y="259"/>
                    <a:pt x="114" y="252"/>
                    <a:pt x="116" y="246"/>
                  </a:cubicBezTo>
                  <a:cubicBezTo>
                    <a:pt x="119" y="239"/>
                    <a:pt x="122" y="233"/>
                    <a:pt x="124" y="226"/>
                  </a:cubicBezTo>
                  <a:cubicBezTo>
                    <a:pt x="126" y="222"/>
                    <a:pt x="127" y="219"/>
                    <a:pt x="127" y="214"/>
                  </a:cubicBezTo>
                  <a:cubicBezTo>
                    <a:pt x="127" y="213"/>
                    <a:pt x="127" y="212"/>
                    <a:pt x="127" y="211"/>
                  </a:cubicBezTo>
                  <a:cubicBezTo>
                    <a:pt x="127" y="210"/>
                    <a:pt x="127" y="209"/>
                    <a:pt x="127" y="208"/>
                  </a:cubicBezTo>
                  <a:cubicBezTo>
                    <a:pt x="127" y="206"/>
                    <a:pt x="126" y="204"/>
                    <a:pt x="126" y="202"/>
                  </a:cubicBezTo>
                  <a:cubicBezTo>
                    <a:pt x="125" y="199"/>
                    <a:pt x="124" y="195"/>
                    <a:pt x="121" y="191"/>
                  </a:cubicBezTo>
                  <a:cubicBezTo>
                    <a:pt x="119" y="188"/>
                    <a:pt x="116" y="185"/>
                    <a:pt x="112" y="182"/>
                  </a:cubicBezTo>
                  <a:cubicBezTo>
                    <a:pt x="105" y="178"/>
                    <a:pt x="97" y="177"/>
                    <a:pt x="89" y="177"/>
                  </a:cubicBezTo>
                  <a:cubicBezTo>
                    <a:pt x="82" y="177"/>
                    <a:pt x="75" y="177"/>
                    <a:pt x="68" y="177"/>
                  </a:cubicBezTo>
                  <a:cubicBezTo>
                    <a:pt x="61" y="177"/>
                    <a:pt x="54" y="176"/>
                    <a:pt x="48" y="175"/>
                  </a:cubicBezTo>
                  <a:cubicBezTo>
                    <a:pt x="42" y="174"/>
                    <a:pt x="36" y="171"/>
                    <a:pt x="32" y="168"/>
                  </a:cubicBezTo>
                  <a:cubicBezTo>
                    <a:pt x="31" y="167"/>
                    <a:pt x="31" y="166"/>
                    <a:pt x="30" y="165"/>
                  </a:cubicBezTo>
                  <a:cubicBezTo>
                    <a:pt x="29" y="164"/>
                    <a:pt x="28" y="162"/>
                    <a:pt x="27" y="161"/>
                  </a:cubicBezTo>
                  <a:cubicBezTo>
                    <a:pt x="26" y="158"/>
                    <a:pt x="24" y="155"/>
                    <a:pt x="23" y="152"/>
                  </a:cubicBezTo>
                  <a:cubicBezTo>
                    <a:pt x="20" y="147"/>
                    <a:pt x="19" y="141"/>
                    <a:pt x="19" y="137"/>
                  </a:cubicBezTo>
                  <a:cubicBezTo>
                    <a:pt x="20" y="135"/>
                    <a:pt x="20" y="134"/>
                    <a:pt x="22" y="132"/>
                  </a:cubicBezTo>
                  <a:cubicBezTo>
                    <a:pt x="23" y="131"/>
                    <a:pt x="25" y="130"/>
                    <a:pt x="27" y="129"/>
                  </a:cubicBezTo>
                  <a:cubicBezTo>
                    <a:pt x="32" y="126"/>
                    <a:pt x="38" y="124"/>
                    <a:pt x="44" y="123"/>
                  </a:cubicBezTo>
                  <a:cubicBezTo>
                    <a:pt x="50" y="122"/>
                    <a:pt x="57" y="121"/>
                    <a:pt x="64" y="120"/>
                  </a:cubicBezTo>
                  <a:cubicBezTo>
                    <a:pt x="84" y="118"/>
                    <a:pt x="84" y="118"/>
                    <a:pt x="84" y="118"/>
                  </a:cubicBezTo>
                  <a:cubicBezTo>
                    <a:pt x="87" y="118"/>
                    <a:pt x="90" y="118"/>
                    <a:pt x="94" y="118"/>
                  </a:cubicBezTo>
                  <a:cubicBezTo>
                    <a:pt x="97" y="118"/>
                    <a:pt x="100" y="119"/>
                    <a:pt x="106" y="118"/>
                  </a:cubicBezTo>
                  <a:cubicBezTo>
                    <a:pt x="108" y="118"/>
                    <a:pt x="111" y="118"/>
                    <a:pt x="115" y="116"/>
                  </a:cubicBezTo>
                  <a:cubicBezTo>
                    <a:pt x="119" y="114"/>
                    <a:pt x="123" y="111"/>
                    <a:pt x="125" y="107"/>
                  </a:cubicBezTo>
                  <a:cubicBezTo>
                    <a:pt x="127" y="104"/>
                    <a:pt x="128" y="101"/>
                    <a:pt x="129" y="98"/>
                  </a:cubicBezTo>
                  <a:cubicBezTo>
                    <a:pt x="129" y="96"/>
                    <a:pt x="130" y="94"/>
                    <a:pt x="130" y="91"/>
                  </a:cubicBezTo>
                  <a:cubicBezTo>
                    <a:pt x="130" y="89"/>
                    <a:pt x="131" y="87"/>
                    <a:pt x="131" y="85"/>
                  </a:cubicBezTo>
                  <a:cubicBezTo>
                    <a:pt x="131" y="82"/>
                    <a:pt x="131" y="82"/>
                    <a:pt x="131" y="82"/>
                  </a:cubicBezTo>
                  <a:cubicBezTo>
                    <a:pt x="131" y="81"/>
                    <a:pt x="131" y="81"/>
                    <a:pt x="131" y="81"/>
                  </a:cubicBezTo>
                  <a:cubicBezTo>
                    <a:pt x="131" y="79"/>
                    <a:pt x="131" y="79"/>
                    <a:pt x="131" y="79"/>
                  </a:cubicBezTo>
                  <a:cubicBezTo>
                    <a:pt x="131" y="74"/>
                    <a:pt x="130" y="70"/>
                    <a:pt x="129" y="65"/>
                  </a:cubicBezTo>
                  <a:cubicBezTo>
                    <a:pt x="128" y="57"/>
                    <a:pt x="125" y="50"/>
                    <a:pt x="124" y="46"/>
                  </a:cubicBezTo>
                  <a:cubicBezTo>
                    <a:pt x="124" y="44"/>
                    <a:pt x="125" y="44"/>
                    <a:pt x="125" y="44"/>
                  </a:cubicBezTo>
                  <a:cubicBezTo>
                    <a:pt x="125" y="44"/>
                    <a:pt x="125" y="43"/>
                    <a:pt x="127" y="42"/>
                  </a:cubicBezTo>
                  <a:cubicBezTo>
                    <a:pt x="131" y="39"/>
                    <a:pt x="136" y="35"/>
                    <a:pt x="141" y="34"/>
                  </a:cubicBezTo>
                  <a:cubicBezTo>
                    <a:pt x="145" y="33"/>
                    <a:pt x="149" y="32"/>
                    <a:pt x="152" y="33"/>
                  </a:cubicBezTo>
                  <a:cubicBezTo>
                    <a:pt x="159" y="35"/>
                    <a:pt x="168" y="43"/>
                    <a:pt x="175" y="53"/>
                  </a:cubicBezTo>
                  <a:cubicBezTo>
                    <a:pt x="179" y="58"/>
                    <a:pt x="183" y="63"/>
                    <a:pt x="186" y="69"/>
                  </a:cubicBezTo>
                  <a:cubicBezTo>
                    <a:pt x="188" y="72"/>
                    <a:pt x="188" y="72"/>
                    <a:pt x="188" y="72"/>
                  </a:cubicBezTo>
                  <a:cubicBezTo>
                    <a:pt x="190" y="74"/>
                    <a:pt x="190" y="74"/>
                    <a:pt x="190" y="74"/>
                  </a:cubicBezTo>
                  <a:cubicBezTo>
                    <a:pt x="191" y="76"/>
                    <a:pt x="192" y="78"/>
                    <a:pt x="193" y="79"/>
                  </a:cubicBezTo>
                  <a:cubicBezTo>
                    <a:pt x="196" y="83"/>
                    <a:pt x="199" y="86"/>
                    <a:pt x="203" y="90"/>
                  </a:cubicBezTo>
                  <a:cubicBezTo>
                    <a:pt x="206" y="93"/>
                    <a:pt x="211" y="96"/>
                    <a:pt x="217" y="98"/>
                  </a:cubicBezTo>
                  <a:cubicBezTo>
                    <a:pt x="223" y="100"/>
                    <a:pt x="230" y="100"/>
                    <a:pt x="235" y="100"/>
                  </a:cubicBezTo>
                  <a:cubicBezTo>
                    <a:pt x="241" y="99"/>
                    <a:pt x="245" y="97"/>
                    <a:pt x="249" y="95"/>
                  </a:cubicBezTo>
                  <a:cubicBezTo>
                    <a:pt x="253" y="94"/>
                    <a:pt x="257" y="92"/>
                    <a:pt x="260" y="90"/>
                  </a:cubicBezTo>
                  <a:cubicBezTo>
                    <a:pt x="266" y="87"/>
                    <a:pt x="272" y="84"/>
                    <a:pt x="277" y="82"/>
                  </a:cubicBezTo>
                  <a:cubicBezTo>
                    <a:pt x="280" y="81"/>
                    <a:pt x="283" y="80"/>
                    <a:pt x="285" y="79"/>
                  </a:cubicBezTo>
                  <a:cubicBezTo>
                    <a:pt x="287" y="79"/>
                    <a:pt x="288" y="78"/>
                    <a:pt x="289" y="78"/>
                  </a:cubicBezTo>
                  <a:cubicBezTo>
                    <a:pt x="291" y="78"/>
                    <a:pt x="292" y="78"/>
                    <a:pt x="293" y="78"/>
                  </a:cubicBezTo>
                  <a:cubicBezTo>
                    <a:pt x="295" y="77"/>
                    <a:pt x="297" y="78"/>
                    <a:pt x="300" y="78"/>
                  </a:cubicBezTo>
                  <a:cubicBezTo>
                    <a:pt x="303" y="78"/>
                    <a:pt x="306" y="79"/>
                    <a:pt x="309" y="80"/>
                  </a:cubicBezTo>
                  <a:cubicBezTo>
                    <a:pt x="315" y="81"/>
                    <a:pt x="320" y="83"/>
                    <a:pt x="325" y="86"/>
                  </a:cubicBezTo>
                  <a:cubicBezTo>
                    <a:pt x="330" y="89"/>
                    <a:pt x="335" y="92"/>
                    <a:pt x="337" y="95"/>
                  </a:cubicBezTo>
                  <a:cubicBezTo>
                    <a:pt x="337" y="95"/>
                    <a:pt x="337" y="96"/>
                    <a:pt x="337" y="96"/>
                  </a:cubicBezTo>
                  <a:cubicBezTo>
                    <a:pt x="338" y="96"/>
                    <a:pt x="338" y="96"/>
                    <a:pt x="338" y="96"/>
                  </a:cubicBezTo>
                  <a:cubicBezTo>
                    <a:pt x="338" y="97"/>
                    <a:pt x="338" y="97"/>
                    <a:pt x="338" y="97"/>
                  </a:cubicBezTo>
                  <a:cubicBezTo>
                    <a:pt x="338" y="97"/>
                    <a:pt x="338" y="97"/>
                    <a:pt x="338" y="97"/>
                  </a:cubicBezTo>
                  <a:cubicBezTo>
                    <a:pt x="337" y="95"/>
                    <a:pt x="338" y="96"/>
                    <a:pt x="338" y="96"/>
                  </a:cubicBezTo>
                  <a:cubicBezTo>
                    <a:pt x="338" y="96"/>
                    <a:pt x="338" y="97"/>
                    <a:pt x="338" y="97"/>
                  </a:cubicBezTo>
                  <a:cubicBezTo>
                    <a:pt x="338" y="97"/>
                    <a:pt x="338" y="96"/>
                    <a:pt x="338" y="96"/>
                  </a:cubicBezTo>
                  <a:cubicBezTo>
                    <a:pt x="338" y="96"/>
                    <a:pt x="338" y="96"/>
                    <a:pt x="338" y="96"/>
                  </a:cubicBezTo>
                  <a:cubicBezTo>
                    <a:pt x="338" y="96"/>
                    <a:pt x="338" y="96"/>
                    <a:pt x="338" y="97"/>
                  </a:cubicBezTo>
                  <a:cubicBezTo>
                    <a:pt x="338" y="98"/>
                    <a:pt x="336" y="101"/>
                    <a:pt x="335" y="104"/>
                  </a:cubicBezTo>
                  <a:cubicBezTo>
                    <a:pt x="332" y="109"/>
                    <a:pt x="328" y="115"/>
                    <a:pt x="324" y="121"/>
                  </a:cubicBezTo>
                  <a:cubicBezTo>
                    <a:pt x="321" y="128"/>
                    <a:pt x="317" y="134"/>
                    <a:pt x="314" y="142"/>
                  </a:cubicBezTo>
                  <a:cubicBezTo>
                    <a:pt x="312" y="145"/>
                    <a:pt x="311" y="150"/>
                    <a:pt x="312" y="155"/>
                  </a:cubicBezTo>
                  <a:cubicBezTo>
                    <a:pt x="312" y="158"/>
                    <a:pt x="313" y="161"/>
                    <a:pt x="314" y="163"/>
                  </a:cubicBezTo>
                  <a:cubicBezTo>
                    <a:pt x="316" y="165"/>
                    <a:pt x="318" y="167"/>
                    <a:pt x="320" y="168"/>
                  </a:cubicBezTo>
                  <a:cubicBezTo>
                    <a:pt x="324" y="170"/>
                    <a:pt x="328" y="171"/>
                    <a:pt x="332" y="172"/>
                  </a:cubicBezTo>
                  <a:cubicBezTo>
                    <a:pt x="336" y="173"/>
                    <a:pt x="340" y="172"/>
                    <a:pt x="344" y="171"/>
                  </a:cubicBezTo>
                  <a:cubicBezTo>
                    <a:pt x="351" y="170"/>
                    <a:pt x="358" y="167"/>
                    <a:pt x="364" y="169"/>
                  </a:cubicBezTo>
                  <a:cubicBezTo>
                    <a:pt x="367" y="169"/>
                    <a:pt x="369" y="170"/>
                    <a:pt x="372" y="172"/>
                  </a:cubicBezTo>
                  <a:cubicBezTo>
                    <a:pt x="375" y="174"/>
                    <a:pt x="378" y="176"/>
                    <a:pt x="380" y="179"/>
                  </a:cubicBezTo>
                  <a:cubicBezTo>
                    <a:pt x="385" y="183"/>
                    <a:pt x="388" y="189"/>
                    <a:pt x="390" y="196"/>
                  </a:cubicBezTo>
                  <a:cubicBezTo>
                    <a:pt x="392" y="202"/>
                    <a:pt x="392" y="209"/>
                    <a:pt x="391" y="216"/>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7"/>
            <p:cNvSpPr/>
            <p:nvPr/>
          </p:nvSpPr>
          <p:spPr bwMode="auto">
            <a:xfrm>
              <a:off x="2433638" y="12954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
            <p:cNvSpPr/>
            <p:nvPr/>
          </p:nvSpPr>
          <p:spPr bwMode="auto">
            <a:xfrm>
              <a:off x="2193926" y="522288"/>
              <a:ext cx="0" cy="0"/>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1"/>
                    <a:pt x="0" y="1"/>
                    <a:pt x="0"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Rectangle 39"/>
            <p:cNvSpPr>
              <a:spLocks noChangeArrowheads="1"/>
            </p:cNvSpPr>
            <p:nvPr/>
          </p:nvSpPr>
          <p:spPr bwMode="auto">
            <a:xfrm>
              <a:off x="2292351" y="546101"/>
              <a:ext cx="1588" cy="1588"/>
            </a:xfrm>
            <a:prstGeom prst="rect">
              <a:avLst/>
            </a:prstGeom>
            <a:solidFill>
              <a:srgbClr val="C7AD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Freeform 40"/>
            <p:cNvSpPr>
              <a:spLocks noEditPoints="1"/>
            </p:cNvSpPr>
            <p:nvPr/>
          </p:nvSpPr>
          <p:spPr bwMode="auto">
            <a:xfrm>
              <a:off x="2039938" y="471488"/>
              <a:ext cx="361950" cy="412750"/>
            </a:xfrm>
            <a:custGeom>
              <a:avLst/>
              <a:gdLst>
                <a:gd name="T0" fmla="*/ 337 w 341"/>
                <a:gd name="T1" fmla="*/ 165 h 389"/>
                <a:gd name="T2" fmla="*/ 300 w 341"/>
                <a:gd name="T3" fmla="*/ 136 h 389"/>
                <a:gd name="T4" fmla="*/ 262 w 341"/>
                <a:gd name="T5" fmla="*/ 124 h 389"/>
                <a:gd name="T6" fmla="*/ 263 w 341"/>
                <a:gd name="T7" fmla="*/ 111 h 389"/>
                <a:gd name="T8" fmla="*/ 262 w 341"/>
                <a:gd name="T9" fmla="*/ 49 h 389"/>
                <a:gd name="T10" fmla="*/ 256 w 341"/>
                <a:gd name="T11" fmla="*/ 43 h 389"/>
                <a:gd name="T12" fmla="*/ 197 w 341"/>
                <a:gd name="T13" fmla="*/ 51 h 389"/>
                <a:gd name="T14" fmla="*/ 187 w 341"/>
                <a:gd name="T15" fmla="*/ 55 h 389"/>
                <a:gd name="T16" fmla="*/ 147 w 341"/>
                <a:gd name="T17" fmla="*/ 50 h 389"/>
                <a:gd name="T18" fmla="*/ 146 w 341"/>
                <a:gd name="T19" fmla="*/ 49 h 389"/>
                <a:gd name="T20" fmla="*/ 141 w 341"/>
                <a:gd name="T21" fmla="*/ 31 h 389"/>
                <a:gd name="T22" fmla="*/ 126 w 341"/>
                <a:gd name="T23" fmla="*/ 8 h 389"/>
                <a:gd name="T24" fmla="*/ 55 w 341"/>
                <a:gd name="T25" fmla="*/ 21 h 389"/>
                <a:gd name="T26" fmla="*/ 41 w 341"/>
                <a:gd name="T27" fmla="*/ 53 h 389"/>
                <a:gd name="T28" fmla="*/ 68 w 341"/>
                <a:gd name="T29" fmla="*/ 110 h 389"/>
                <a:gd name="T30" fmla="*/ 15 w 341"/>
                <a:gd name="T31" fmla="*/ 135 h 389"/>
                <a:gd name="T32" fmla="*/ 5 w 341"/>
                <a:gd name="T33" fmla="*/ 196 h 389"/>
                <a:gd name="T34" fmla="*/ 54 w 341"/>
                <a:gd name="T35" fmla="*/ 235 h 389"/>
                <a:gd name="T36" fmla="*/ 68 w 341"/>
                <a:gd name="T37" fmla="*/ 245 h 389"/>
                <a:gd name="T38" fmla="*/ 72 w 341"/>
                <a:gd name="T39" fmla="*/ 256 h 389"/>
                <a:gd name="T40" fmla="*/ 50 w 341"/>
                <a:gd name="T41" fmla="*/ 341 h 389"/>
                <a:gd name="T42" fmla="*/ 51 w 341"/>
                <a:gd name="T43" fmla="*/ 354 h 389"/>
                <a:gd name="T44" fmla="*/ 55 w 341"/>
                <a:gd name="T45" fmla="*/ 366 h 389"/>
                <a:gd name="T46" fmla="*/ 115 w 341"/>
                <a:gd name="T47" fmla="*/ 384 h 389"/>
                <a:gd name="T48" fmla="*/ 144 w 341"/>
                <a:gd name="T49" fmla="*/ 368 h 389"/>
                <a:gd name="T50" fmla="*/ 198 w 341"/>
                <a:gd name="T51" fmla="*/ 343 h 389"/>
                <a:gd name="T52" fmla="*/ 253 w 341"/>
                <a:gd name="T53" fmla="*/ 367 h 389"/>
                <a:gd name="T54" fmla="*/ 311 w 341"/>
                <a:gd name="T55" fmla="*/ 328 h 389"/>
                <a:gd name="T56" fmla="*/ 296 w 341"/>
                <a:gd name="T57" fmla="*/ 260 h 389"/>
                <a:gd name="T58" fmla="*/ 297 w 341"/>
                <a:gd name="T59" fmla="*/ 243 h 389"/>
                <a:gd name="T60" fmla="*/ 341 w 341"/>
                <a:gd name="T61" fmla="*/ 184 h 389"/>
                <a:gd name="T62" fmla="*/ 307 w 341"/>
                <a:gd name="T63" fmla="*/ 203 h 389"/>
                <a:gd name="T64" fmla="*/ 283 w 341"/>
                <a:gd name="T65" fmla="*/ 254 h 389"/>
                <a:gd name="T66" fmla="*/ 302 w 341"/>
                <a:gd name="T67" fmla="*/ 300 h 389"/>
                <a:gd name="T68" fmla="*/ 271 w 341"/>
                <a:gd name="T69" fmla="*/ 358 h 389"/>
                <a:gd name="T70" fmla="*/ 181 w 341"/>
                <a:gd name="T71" fmla="*/ 328 h 389"/>
                <a:gd name="T72" fmla="*/ 133 w 341"/>
                <a:gd name="T73" fmla="*/ 350 h 389"/>
                <a:gd name="T74" fmla="*/ 92 w 341"/>
                <a:gd name="T75" fmla="*/ 363 h 389"/>
                <a:gd name="T76" fmla="*/ 79 w 341"/>
                <a:gd name="T77" fmla="*/ 351 h 389"/>
                <a:gd name="T78" fmla="*/ 78 w 341"/>
                <a:gd name="T79" fmla="*/ 346 h 389"/>
                <a:gd name="T80" fmla="*/ 89 w 341"/>
                <a:gd name="T81" fmla="*/ 297 h 389"/>
                <a:gd name="T82" fmla="*/ 85 w 341"/>
                <a:gd name="T83" fmla="*/ 234 h 389"/>
                <a:gd name="T84" fmla="*/ 83 w 341"/>
                <a:gd name="T85" fmla="*/ 232 h 389"/>
                <a:gd name="T86" fmla="*/ 39 w 341"/>
                <a:gd name="T87" fmla="*/ 216 h 389"/>
                <a:gd name="T88" fmla="*/ 11 w 341"/>
                <a:gd name="T89" fmla="*/ 174 h 389"/>
                <a:gd name="T90" fmla="*/ 67 w 341"/>
                <a:gd name="T91" fmla="*/ 130 h 389"/>
                <a:gd name="T92" fmla="*/ 77 w 341"/>
                <a:gd name="T93" fmla="*/ 97 h 389"/>
                <a:gd name="T94" fmla="*/ 59 w 341"/>
                <a:gd name="T95" fmla="*/ 55 h 389"/>
                <a:gd name="T96" fmla="*/ 70 w 341"/>
                <a:gd name="T97" fmla="*/ 36 h 389"/>
                <a:gd name="T98" fmla="*/ 111 w 341"/>
                <a:gd name="T99" fmla="*/ 29 h 389"/>
                <a:gd name="T100" fmla="*/ 114 w 341"/>
                <a:gd name="T101" fmla="*/ 37 h 389"/>
                <a:gd name="T102" fmla="*/ 123 w 341"/>
                <a:gd name="T103" fmla="*/ 66 h 389"/>
                <a:gd name="T104" fmla="*/ 188 w 341"/>
                <a:gd name="T105" fmla="*/ 87 h 389"/>
                <a:gd name="T106" fmla="*/ 201 w 341"/>
                <a:gd name="T107" fmla="*/ 83 h 389"/>
                <a:gd name="T108" fmla="*/ 237 w 341"/>
                <a:gd name="T109" fmla="*/ 70 h 389"/>
                <a:gd name="T110" fmla="*/ 238 w 341"/>
                <a:gd name="T111" fmla="*/ 71 h 389"/>
                <a:gd name="T112" fmla="*/ 238 w 341"/>
                <a:gd name="T113" fmla="*/ 71 h 389"/>
                <a:gd name="T114" fmla="*/ 237 w 341"/>
                <a:gd name="T115" fmla="*/ 83 h 389"/>
                <a:gd name="T116" fmla="*/ 229 w 341"/>
                <a:gd name="T117" fmla="*/ 117 h 389"/>
                <a:gd name="T118" fmla="*/ 275 w 341"/>
                <a:gd name="T119" fmla="*/ 163 h 389"/>
                <a:gd name="T120" fmla="*/ 313 w 341"/>
                <a:gd name="T121" fmla="*/ 176 h 389"/>
                <a:gd name="T122" fmla="*/ 314 w 341"/>
                <a:gd name="T123" fmla="*/ 17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 h="389">
                  <a:moveTo>
                    <a:pt x="338" y="166"/>
                  </a:moveTo>
                  <a:cubicBezTo>
                    <a:pt x="338" y="166"/>
                    <a:pt x="338" y="166"/>
                    <a:pt x="338" y="166"/>
                  </a:cubicBezTo>
                  <a:cubicBezTo>
                    <a:pt x="338" y="165"/>
                    <a:pt x="338" y="165"/>
                    <a:pt x="338" y="165"/>
                  </a:cubicBezTo>
                  <a:cubicBezTo>
                    <a:pt x="337" y="165"/>
                    <a:pt x="337" y="165"/>
                    <a:pt x="337" y="165"/>
                  </a:cubicBezTo>
                  <a:cubicBezTo>
                    <a:pt x="337" y="163"/>
                    <a:pt x="337" y="163"/>
                    <a:pt x="337" y="163"/>
                  </a:cubicBezTo>
                  <a:cubicBezTo>
                    <a:pt x="336" y="161"/>
                    <a:pt x="335" y="159"/>
                    <a:pt x="333" y="157"/>
                  </a:cubicBezTo>
                  <a:cubicBezTo>
                    <a:pt x="331" y="153"/>
                    <a:pt x="327" y="150"/>
                    <a:pt x="324" y="147"/>
                  </a:cubicBezTo>
                  <a:cubicBezTo>
                    <a:pt x="316" y="141"/>
                    <a:pt x="307" y="137"/>
                    <a:pt x="300" y="136"/>
                  </a:cubicBezTo>
                  <a:cubicBezTo>
                    <a:pt x="292" y="134"/>
                    <a:pt x="285" y="133"/>
                    <a:pt x="279" y="132"/>
                  </a:cubicBezTo>
                  <a:cubicBezTo>
                    <a:pt x="273" y="131"/>
                    <a:pt x="267" y="130"/>
                    <a:pt x="265" y="129"/>
                  </a:cubicBezTo>
                  <a:cubicBezTo>
                    <a:pt x="263" y="128"/>
                    <a:pt x="263" y="128"/>
                    <a:pt x="263" y="127"/>
                  </a:cubicBezTo>
                  <a:cubicBezTo>
                    <a:pt x="263" y="127"/>
                    <a:pt x="262" y="126"/>
                    <a:pt x="262" y="124"/>
                  </a:cubicBezTo>
                  <a:cubicBezTo>
                    <a:pt x="262" y="123"/>
                    <a:pt x="261" y="121"/>
                    <a:pt x="262" y="118"/>
                  </a:cubicBezTo>
                  <a:cubicBezTo>
                    <a:pt x="262" y="117"/>
                    <a:pt x="262" y="116"/>
                    <a:pt x="262" y="114"/>
                  </a:cubicBezTo>
                  <a:cubicBezTo>
                    <a:pt x="262" y="114"/>
                    <a:pt x="262" y="112"/>
                    <a:pt x="262" y="112"/>
                  </a:cubicBezTo>
                  <a:cubicBezTo>
                    <a:pt x="262" y="112"/>
                    <a:pt x="262" y="111"/>
                    <a:pt x="263" y="111"/>
                  </a:cubicBezTo>
                  <a:cubicBezTo>
                    <a:pt x="264" y="107"/>
                    <a:pt x="266" y="100"/>
                    <a:pt x="268" y="93"/>
                  </a:cubicBezTo>
                  <a:cubicBezTo>
                    <a:pt x="269" y="90"/>
                    <a:pt x="270" y="86"/>
                    <a:pt x="271" y="81"/>
                  </a:cubicBezTo>
                  <a:cubicBezTo>
                    <a:pt x="272" y="77"/>
                    <a:pt x="272" y="71"/>
                    <a:pt x="271" y="65"/>
                  </a:cubicBezTo>
                  <a:cubicBezTo>
                    <a:pt x="270" y="59"/>
                    <a:pt x="267" y="53"/>
                    <a:pt x="262" y="49"/>
                  </a:cubicBezTo>
                  <a:cubicBezTo>
                    <a:pt x="261" y="47"/>
                    <a:pt x="260" y="46"/>
                    <a:pt x="259" y="45"/>
                  </a:cubicBezTo>
                  <a:cubicBezTo>
                    <a:pt x="257" y="44"/>
                    <a:pt x="257" y="44"/>
                    <a:pt x="257" y="44"/>
                  </a:cubicBezTo>
                  <a:cubicBezTo>
                    <a:pt x="257" y="44"/>
                    <a:pt x="257" y="44"/>
                    <a:pt x="257" y="44"/>
                  </a:cubicBezTo>
                  <a:cubicBezTo>
                    <a:pt x="256" y="43"/>
                    <a:pt x="256" y="43"/>
                    <a:pt x="256" y="43"/>
                  </a:cubicBezTo>
                  <a:cubicBezTo>
                    <a:pt x="253" y="41"/>
                    <a:pt x="250" y="40"/>
                    <a:pt x="247" y="39"/>
                  </a:cubicBezTo>
                  <a:cubicBezTo>
                    <a:pt x="241" y="37"/>
                    <a:pt x="235" y="37"/>
                    <a:pt x="230" y="37"/>
                  </a:cubicBezTo>
                  <a:cubicBezTo>
                    <a:pt x="225" y="38"/>
                    <a:pt x="221" y="39"/>
                    <a:pt x="217" y="41"/>
                  </a:cubicBezTo>
                  <a:cubicBezTo>
                    <a:pt x="209" y="44"/>
                    <a:pt x="203" y="48"/>
                    <a:pt x="197" y="51"/>
                  </a:cubicBezTo>
                  <a:cubicBezTo>
                    <a:pt x="194" y="52"/>
                    <a:pt x="192" y="53"/>
                    <a:pt x="190" y="54"/>
                  </a:cubicBezTo>
                  <a:cubicBezTo>
                    <a:pt x="188" y="55"/>
                    <a:pt x="188" y="55"/>
                    <a:pt x="188" y="55"/>
                  </a:cubicBezTo>
                  <a:cubicBezTo>
                    <a:pt x="188" y="55"/>
                    <a:pt x="188" y="55"/>
                    <a:pt x="188" y="55"/>
                  </a:cubicBezTo>
                  <a:cubicBezTo>
                    <a:pt x="187" y="55"/>
                    <a:pt x="187" y="55"/>
                    <a:pt x="187" y="55"/>
                  </a:cubicBezTo>
                  <a:cubicBezTo>
                    <a:pt x="185" y="56"/>
                    <a:pt x="184" y="56"/>
                    <a:pt x="183" y="56"/>
                  </a:cubicBezTo>
                  <a:cubicBezTo>
                    <a:pt x="172" y="58"/>
                    <a:pt x="160" y="58"/>
                    <a:pt x="153" y="55"/>
                  </a:cubicBezTo>
                  <a:cubicBezTo>
                    <a:pt x="151" y="54"/>
                    <a:pt x="150" y="53"/>
                    <a:pt x="148" y="52"/>
                  </a:cubicBezTo>
                  <a:cubicBezTo>
                    <a:pt x="148" y="51"/>
                    <a:pt x="147" y="50"/>
                    <a:pt x="147" y="50"/>
                  </a:cubicBezTo>
                  <a:cubicBezTo>
                    <a:pt x="147" y="50"/>
                    <a:pt x="146" y="49"/>
                    <a:pt x="146" y="49"/>
                  </a:cubicBezTo>
                  <a:cubicBezTo>
                    <a:pt x="146" y="49"/>
                    <a:pt x="146" y="49"/>
                    <a:pt x="146" y="49"/>
                  </a:cubicBezTo>
                  <a:cubicBezTo>
                    <a:pt x="146" y="48"/>
                    <a:pt x="146" y="48"/>
                    <a:pt x="146" y="48"/>
                  </a:cubicBezTo>
                  <a:cubicBezTo>
                    <a:pt x="146" y="49"/>
                    <a:pt x="146" y="49"/>
                    <a:pt x="146" y="49"/>
                  </a:cubicBezTo>
                  <a:cubicBezTo>
                    <a:pt x="146" y="49"/>
                    <a:pt x="146" y="49"/>
                    <a:pt x="146" y="48"/>
                  </a:cubicBezTo>
                  <a:cubicBezTo>
                    <a:pt x="146" y="48"/>
                    <a:pt x="146" y="48"/>
                    <a:pt x="146" y="48"/>
                  </a:cubicBezTo>
                  <a:cubicBezTo>
                    <a:pt x="146" y="48"/>
                    <a:pt x="145" y="48"/>
                    <a:pt x="145" y="47"/>
                  </a:cubicBezTo>
                  <a:cubicBezTo>
                    <a:pt x="143" y="44"/>
                    <a:pt x="142" y="39"/>
                    <a:pt x="141" y="31"/>
                  </a:cubicBezTo>
                  <a:cubicBezTo>
                    <a:pt x="140" y="27"/>
                    <a:pt x="139" y="23"/>
                    <a:pt x="136" y="18"/>
                  </a:cubicBezTo>
                  <a:cubicBezTo>
                    <a:pt x="134" y="16"/>
                    <a:pt x="133" y="13"/>
                    <a:pt x="131" y="11"/>
                  </a:cubicBezTo>
                  <a:cubicBezTo>
                    <a:pt x="130" y="10"/>
                    <a:pt x="129" y="10"/>
                    <a:pt x="128" y="9"/>
                  </a:cubicBezTo>
                  <a:cubicBezTo>
                    <a:pt x="127" y="8"/>
                    <a:pt x="127" y="8"/>
                    <a:pt x="126" y="8"/>
                  </a:cubicBezTo>
                  <a:cubicBezTo>
                    <a:pt x="125" y="7"/>
                    <a:pt x="125" y="7"/>
                    <a:pt x="124" y="6"/>
                  </a:cubicBezTo>
                  <a:cubicBezTo>
                    <a:pt x="121" y="4"/>
                    <a:pt x="116" y="2"/>
                    <a:pt x="111" y="1"/>
                  </a:cubicBezTo>
                  <a:cubicBezTo>
                    <a:pt x="107" y="0"/>
                    <a:pt x="102" y="0"/>
                    <a:pt x="98" y="0"/>
                  </a:cubicBezTo>
                  <a:cubicBezTo>
                    <a:pt x="80" y="2"/>
                    <a:pt x="66" y="10"/>
                    <a:pt x="55" y="21"/>
                  </a:cubicBezTo>
                  <a:cubicBezTo>
                    <a:pt x="50" y="27"/>
                    <a:pt x="45" y="34"/>
                    <a:pt x="42" y="42"/>
                  </a:cubicBezTo>
                  <a:cubicBezTo>
                    <a:pt x="42" y="44"/>
                    <a:pt x="41" y="46"/>
                    <a:pt x="41" y="49"/>
                  </a:cubicBezTo>
                  <a:cubicBezTo>
                    <a:pt x="41" y="50"/>
                    <a:pt x="41" y="51"/>
                    <a:pt x="41" y="52"/>
                  </a:cubicBezTo>
                  <a:cubicBezTo>
                    <a:pt x="41" y="53"/>
                    <a:pt x="41" y="53"/>
                    <a:pt x="41" y="53"/>
                  </a:cubicBezTo>
                  <a:cubicBezTo>
                    <a:pt x="41" y="54"/>
                    <a:pt x="41" y="55"/>
                    <a:pt x="41" y="55"/>
                  </a:cubicBezTo>
                  <a:cubicBezTo>
                    <a:pt x="41" y="60"/>
                    <a:pt x="42" y="64"/>
                    <a:pt x="43" y="68"/>
                  </a:cubicBezTo>
                  <a:cubicBezTo>
                    <a:pt x="48" y="83"/>
                    <a:pt x="59" y="93"/>
                    <a:pt x="65" y="103"/>
                  </a:cubicBezTo>
                  <a:cubicBezTo>
                    <a:pt x="67" y="106"/>
                    <a:pt x="68" y="108"/>
                    <a:pt x="68" y="110"/>
                  </a:cubicBezTo>
                  <a:cubicBezTo>
                    <a:pt x="69" y="112"/>
                    <a:pt x="69" y="114"/>
                    <a:pt x="67" y="115"/>
                  </a:cubicBezTo>
                  <a:cubicBezTo>
                    <a:pt x="65" y="119"/>
                    <a:pt x="59" y="122"/>
                    <a:pt x="53" y="124"/>
                  </a:cubicBezTo>
                  <a:cubicBezTo>
                    <a:pt x="48" y="127"/>
                    <a:pt x="41" y="128"/>
                    <a:pt x="35" y="130"/>
                  </a:cubicBezTo>
                  <a:cubicBezTo>
                    <a:pt x="29" y="131"/>
                    <a:pt x="22" y="132"/>
                    <a:pt x="15" y="135"/>
                  </a:cubicBezTo>
                  <a:cubicBezTo>
                    <a:pt x="11" y="137"/>
                    <a:pt x="7" y="139"/>
                    <a:pt x="5" y="143"/>
                  </a:cubicBezTo>
                  <a:cubicBezTo>
                    <a:pt x="2" y="146"/>
                    <a:pt x="1" y="150"/>
                    <a:pt x="1" y="154"/>
                  </a:cubicBezTo>
                  <a:cubicBezTo>
                    <a:pt x="0" y="162"/>
                    <a:pt x="0" y="169"/>
                    <a:pt x="1" y="176"/>
                  </a:cubicBezTo>
                  <a:cubicBezTo>
                    <a:pt x="2" y="182"/>
                    <a:pt x="3" y="189"/>
                    <a:pt x="5" y="196"/>
                  </a:cubicBezTo>
                  <a:cubicBezTo>
                    <a:pt x="7" y="203"/>
                    <a:pt x="10" y="210"/>
                    <a:pt x="15" y="216"/>
                  </a:cubicBezTo>
                  <a:cubicBezTo>
                    <a:pt x="17" y="219"/>
                    <a:pt x="20" y="222"/>
                    <a:pt x="24" y="224"/>
                  </a:cubicBezTo>
                  <a:cubicBezTo>
                    <a:pt x="27" y="227"/>
                    <a:pt x="31" y="228"/>
                    <a:pt x="34" y="230"/>
                  </a:cubicBezTo>
                  <a:cubicBezTo>
                    <a:pt x="41" y="232"/>
                    <a:pt x="48" y="234"/>
                    <a:pt x="54" y="235"/>
                  </a:cubicBezTo>
                  <a:cubicBezTo>
                    <a:pt x="60" y="237"/>
                    <a:pt x="64" y="240"/>
                    <a:pt x="67" y="243"/>
                  </a:cubicBezTo>
                  <a:cubicBezTo>
                    <a:pt x="67" y="243"/>
                    <a:pt x="67" y="244"/>
                    <a:pt x="67" y="244"/>
                  </a:cubicBezTo>
                  <a:cubicBezTo>
                    <a:pt x="68" y="245"/>
                    <a:pt x="68" y="245"/>
                    <a:pt x="68" y="245"/>
                  </a:cubicBezTo>
                  <a:cubicBezTo>
                    <a:pt x="68" y="245"/>
                    <a:pt x="68" y="245"/>
                    <a:pt x="68" y="245"/>
                  </a:cubicBezTo>
                  <a:cubicBezTo>
                    <a:pt x="69" y="246"/>
                    <a:pt x="68" y="245"/>
                    <a:pt x="68" y="245"/>
                  </a:cubicBezTo>
                  <a:cubicBezTo>
                    <a:pt x="69" y="246"/>
                    <a:pt x="69" y="246"/>
                    <a:pt x="69" y="246"/>
                  </a:cubicBezTo>
                  <a:cubicBezTo>
                    <a:pt x="69" y="247"/>
                    <a:pt x="70" y="248"/>
                    <a:pt x="70" y="249"/>
                  </a:cubicBezTo>
                  <a:cubicBezTo>
                    <a:pt x="71" y="251"/>
                    <a:pt x="72" y="253"/>
                    <a:pt x="72" y="256"/>
                  </a:cubicBezTo>
                  <a:cubicBezTo>
                    <a:pt x="73" y="265"/>
                    <a:pt x="69" y="277"/>
                    <a:pt x="65" y="289"/>
                  </a:cubicBezTo>
                  <a:cubicBezTo>
                    <a:pt x="62" y="295"/>
                    <a:pt x="60" y="301"/>
                    <a:pt x="57" y="307"/>
                  </a:cubicBezTo>
                  <a:cubicBezTo>
                    <a:pt x="55" y="314"/>
                    <a:pt x="52" y="321"/>
                    <a:pt x="51" y="329"/>
                  </a:cubicBezTo>
                  <a:cubicBezTo>
                    <a:pt x="50" y="333"/>
                    <a:pt x="50" y="337"/>
                    <a:pt x="50" y="341"/>
                  </a:cubicBezTo>
                  <a:cubicBezTo>
                    <a:pt x="50" y="343"/>
                    <a:pt x="50" y="345"/>
                    <a:pt x="50" y="348"/>
                  </a:cubicBezTo>
                  <a:cubicBezTo>
                    <a:pt x="50" y="349"/>
                    <a:pt x="50" y="350"/>
                    <a:pt x="51" y="351"/>
                  </a:cubicBezTo>
                  <a:cubicBezTo>
                    <a:pt x="51" y="353"/>
                    <a:pt x="51" y="353"/>
                    <a:pt x="51" y="353"/>
                  </a:cubicBezTo>
                  <a:cubicBezTo>
                    <a:pt x="51" y="354"/>
                    <a:pt x="51" y="354"/>
                    <a:pt x="51" y="354"/>
                  </a:cubicBezTo>
                  <a:cubicBezTo>
                    <a:pt x="52" y="356"/>
                    <a:pt x="52" y="356"/>
                    <a:pt x="52" y="356"/>
                  </a:cubicBezTo>
                  <a:cubicBezTo>
                    <a:pt x="52" y="357"/>
                    <a:pt x="52" y="357"/>
                    <a:pt x="52" y="357"/>
                  </a:cubicBezTo>
                  <a:cubicBezTo>
                    <a:pt x="52" y="358"/>
                    <a:pt x="53" y="359"/>
                    <a:pt x="53" y="360"/>
                  </a:cubicBezTo>
                  <a:cubicBezTo>
                    <a:pt x="54" y="362"/>
                    <a:pt x="54" y="364"/>
                    <a:pt x="55" y="366"/>
                  </a:cubicBezTo>
                  <a:cubicBezTo>
                    <a:pt x="57" y="370"/>
                    <a:pt x="60" y="374"/>
                    <a:pt x="64" y="378"/>
                  </a:cubicBezTo>
                  <a:cubicBezTo>
                    <a:pt x="67" y="382"/>
                    <a:pt x="72" y="385"/>
                    <a:pt x="77" y="387"/>
                  </a:cubicBezTo>
                  <a:cubicBezTo>
                    <a:pt x="82" y="389"/>
                    <a:pt x="87" y="389"/>
                    <a:pt x="92" y="389"/>
                  </a:cubicBezTo>
                  <a:cubicBezTo>
                    <a:pt x="101" y="389"/>
                    <a:pt x="108" y="386"/>
                    <a:pt x="115" y="384"/>
                  </a:cubicBezTo>
                  <a:cubicBezTo>
                    <a:pt x="122" y="381"/>
                    <a:pt x="129" y="377"/>
                    <a:pt x="134" y="374"/>
                  </a:cubicBezTo>
                  <a:cubicBezTo>
                    <a:pt x="139" y="371"/>
                    <a:pt x="139" y="371"/>
                    <a:pt x="139" y="371"/>
                  </a:cubicBezTo>
                  <a:cubicBezTo>
                    <a:pt x="141" y="370"/>
                    <a:pt x="141" y="370"/>
                    <a:pt x="141" y="370"/>
                  </a:cubicBezTo>
                  <a:cubicBezTo>
                    <a:pt x="144" y="368"/>
                    <a:pt x="144" y="368"/>
                    <a:pt x="144" y="368"/>
                  </a:cubicBezTo>
                  <a:cubicBezTo>
                    <a:pt x="147" y="366"/>
                    <a:pt x="150" y="364"/>
                    <a:pt x="152" y="362"/>
                  </a:cubicBezTo>
                  <a:cubicBezTo>
                    <a:pt x="158" y="357"/>
                    <a:pt x="163" y="353"/>
                    <a:pt x="167" y="349"/>
                  </a:cubicBezTo>
                  <a:cubicBezTo>
                    <a:pt x="172" y="345"/>
                    <a:pt x="177" y="342"/>
                    <a:pt x="182" y="341"/>
                  </a:cubicBezTo>
                  <a:cubicBezTo>
                    <a:pt x="187" y="340"/>
                    <a:pt x="193" y="341"/>
                    <a:pt x="198" y="343"/>
                  </a:cubicBezTo>
                  <a:cubicBezTo>
                    <a:pt x="203" y="346"/>
                    <a:pt x="208" y="350"/>
                    <a:pt x="214" y="354"/>
                  </a:cubicBezTo>
                  <a:cubicBezTo>
                    <a:pt x="216" y="356"/>
                    <a:pt x="219" y="358"/>
                    <a:pt x="222" y="360"/>
                  </a:cubicBezTo>
                  <a:cubicBezTo>
                    <a:pt x="225" y="362"/>
                    <a:pt x="229" y="363"/>
                    <a:pt x="232" y="365"/>
                  </a:cubicBezTo>
                  <a:cubicBezTo>
                    <a:pt x="239" y="367"/>
                    <a:pt x="246" y="368"/>
                    <a:pt x="253" y="367"/>
                  </a:cubicBezTo>
                  <a:cubicBezTo>
                    <a:pt x="260" y="366"/>
                    <a:pt x="267" y="364"/>
                    <a:pt x="273" y="361"/>
                  </a:cubicBezTo>
                  <a:cubicBezTo>
                    <a:pt x="279" y="358"/>
                    <a:pt x="285" y="355"/>
                    <a:pt x="290" y="351"/>
                  </a:cubicBezTo>
                  <a:cubicBezTo>
                    <a:pt x="296" y="348"/>
                    <a:pt x="302" y="343"/>
                    <a:pt x="306" y="338"/>
                  </a:cubicBezTo>
                  <a:cubicBezTo>
                    <a:pt x="308" y="335"/>
                    <a:pt x="310" y="332"/>
                    <a:pt x="311" y="328"/>
                  </a:cubicBezTo>
                  <a:cubicBezTo>
                    <a:pt x="312" y="325"/>
                    <a:pt x="313" y="321"/>
                    <a:pt x="313" y="318"/>
                  </a:cubicBezTo>
                  <a:cubicBezTo>
                    <a:pt x="312" y="311"/>
                    <a:pt x="310" y="304"/>
                    <a:pt x="308" y="297"/>
                  </a:cubicBezTo>
                  <a:cubicBezTo>
                    <a:pt x="306" y="291"/>
                    <a:pt x="303" y="285"/>
                    <a:pt x="301" y="278"/>
                  </a:cubicBezTo>
                  <a:cubicBezTo>
                    <a:pt x="299" y="272"/>
                    <a:pt x="297" y="266"/>
                    <a:pt x="296" y="260"/>
                  </a:cubicBezTo>
                  <a:cubicBezTo>
                    <a:pt x="296" y="258"/>
                    <a:pt x="296" y="257"/>
                    <a:pt x="296" y="255"/>
                  </a:cubicBezTo>
                  <a:cubicBezTo>
                    <a:pt x="295" y="255"/>
                    <a:pt x="295" y="254"/>
                    <a:pt x="295" y="253"/>
                  </a:cubicBezTo>
                  <a:cubicBezTo>
                    <a:pt x="295" y="252"/>
                    <a:pt x="295" y="251"/>
                    <a:pt x="295" y="251"/>
                  </a:cubicBezTo>
                  <a:cubicBezTo>
                    <a:pt x="296" y="248"/>
                    <a:pt x="296" y="246"/>
                    <a:pt x="297" y="243"/>
                  </a:cubicBezTo>
                  <a:cubicBezTo>
                    <a:pt x="299" y="239"/>
                    <a:pt x="303" y="234"/>
                    <a:pt x="307" y="230"/>
                  </a:cubicBezTo>
                  <a:cubicBezTo>
                    <a:pt x="312" y="226"/>
                    <a:pt x="317" y="222"/>
                    <a:pt x="322" y="217"/>
                  </a:cubicBezTo>
                  <a:cubicBezTo>
                    <a:pt x="327" y="212"/>
                    <a:pt x="333" y="206"/>
                    <a:pt x="337" y="198"/>
                  </a:cubicBezTo>
                  <a:cubicBezTo>
                    <a:pt x="339" y="194"/>
                    <a:pt x="341" y="189"/>
                    <a:pt x="341" y="184"/>
                  </a:cubicBezTo>
                  <a:cubicBezTo>
                    <a:pt x="341" y="179"/>
                    <a:pt x="340" y="174"/>
                    <a:pt x="339" y="170"/>
                  </a:cubicBezTo>
                  <a:cubicBezTo>
                    <a:pt x="339" y="168"/>
                    <a:pt x="338" y="167"/>
                    <a:pt x="338" y="166"/>
                  </a:cubicBezTo>
                  <a:close/>
                  <a:moveTo>
                    <a:pt x="315" y="189"/>
                  </a:moveTo>
                  <a:cubicBezTo>
                    <a:pt x="314" y="193"/>
                    <a:pt x="311" y="198"/>
                    <a:pt x="307" y="203"/>
                  </a:cubicBezTo>
                  <a:cubicBezTo>
                    <a:pt x="303" y="208"/>
                    <a:pt x="298" y="213"/>
                    <a:pt x="294" y="219"/>
                  </a:cubicBezTo>
                  <a:cubicBezTo>
                    <a:pt x="290" y="224"/>
                    <a:pt x="285" y="231"/>
                    <a:pt x="284" y="239"/>
                  </a:cubicBezTo>
                  <a:cubicBezTo>
                    <a:pt x="283" y="243"/>
                    <a:pt x="282" y="248"/>
                    <a:pt x="283" y="252"/>
                  </a:cubicBezTo>
                  <a:cubicBezTo>
                    <a:pt x="283" y="253"/>
                    <a:pt x="283" y="253"/>
                    <a:pt x="283" y="254"/>
                  </a:cubicBezTo>
                  <a:cubicBezTo>
                    <a:pt x="284" y="255"/>
                    <a:pt x="284" y="256"/>
                    <a:pt x="284" y="257"/>
                  </a:cubicBezTo>
                  <a:cubicBezTo>
                    <a:pt x="284" y="259"/>
                    <a:pt x="285" y="261"/>
                    <a:pt x="285" y="262"/>
                  </a:cubicBezTo>
                  <a:cubicBezTo>
                    <a:pt x="287" y="269"/>
                    <a:pt x="290" y="276"/>
                    <a:pt x="293" y="282"/>
                  </a:cubicBezTo>
                  <a:cubicBezTo>
                    <a:pt x="296" y="288"/>
                    <a:pt x="299" y="294"/>
                    <a:pt x="302" y="300"/>
                  </a:cubicBezTo>
                  <a:cubicBezTo>
                    <a:pt x="305" y="306"/>
                    <a:pt x="307" y="312"/>
                    <a:pt x="308" y="318"/>
                  </a:cubicBezTo>
                  <a:cubicBezTo>
                    <a:pt x="309" y="324"/>
                    <a:pt x="307" y="330"/>
                    <a:pt x="303" y="336"/>
                  </a:cubicBezTo>
                  <a:cubicBezTo>
                    <a:pt x="299" y="341"/>
                    <a:pt x="294" y="345"/>
                    <a:pt x="289" y="349"/>
                  </a:cubicBezTo>
                  <a:cubicBezTo>
                    <a:pt x="283" y="352"/>
                    <a:pt x="277" y="356"/>
                    <a:pt x="271" y="358"/>
                  </a:cubicBezTo>
                  <a:cubicBezTo>
                    <a:pt x="265" y="361"/>
                    <a:pt x="259" y="363"/>
                    <a:pt x="253" y="363"/>
                  </a:cubicBezTo>
                  <a:cubicBezTo>
                    <a:pt x="240" y="364"/>
                    <a:pt x="228" y="357"/>
                    <a:pt x="219" y="348"/>
                  </a:cubicBezTo>
                  <a:cubicBezTo>
                    <a:pt x="214" y="344"/>
                    <a:pt x="209" y="339"/>
                    <a:pt x="203" y="334"/>
                  </a:cubicBezTo>
                  <a:cubicBezTo>
                    <a:pt x="197" y="330"/>
                    <a:pt x="189" y="327"/>
                    <a:pt x="181" y="328"/>
                  </a:cubicBezTo>
                  <a:cubicBezTo>
                    <a:pt x="176" y="328"/>
                    <a:pt x="172" y="329"/>
                    <a:pt x="169" y="330"/>
                  </a:cubicBezTo>
                  <a:cubicBezTo>
                    <a:pt x="165" y="332"/>
                    <a:pt x="162" y="333"/>
                    <a:pt x="159" y="335"/>
                  </a:cubicBezTo>
                  <a:cubicBezTo>
                    <a:pt x="152" y="338"/>
                    <a:pt x="146" y="342"/>
                    <a:pt x="141" y="345"/>
                  </a:cubicBezTo>
                  <a:cubicBezTo>
                    <a:pt x="138" y="347"/>
                    <a:pt x="135" y="349"/>
                    <a:pt x="133" y="350"/>
                  </a:cubicBezTo>
                  <a:cubicBezTo>
                    <a:pt x="129" y="352"/>
                    <a:pt x="129" y="352"/>
                    <a:pt x="129" y="352"/>
                  </a:cubicBezTo>
                  <a:cubicBezTo>
                    <a:pt x="124" y="354"/>
                    <a:pt x="124" y="354"/>
                    <a:pt x="124" y="354"/>
                  </a:cubicBezTo>
                  <a:cubicBezTo>
                    <a:pt x="118" y="356"/>
                    <a:pt x="112" y="359"/>
                    <a:pt x="107" y="360"/>
                  </a:cubicBezTo>
                  <a:cubicBezTo>
                    <a:pt x="101" y="362"/>
                    <a:pt x="96" y="363"/>
                    <a:pt x="92" y="363"/>
                  </a:cubicBezTo>
                  <a:cubicBezTo>
                    <a:pt x="89" y="363"/>
                    <a:pt x="88" y="362"/>
                    <a:pt x="87" y="362"/>
                  </a:cubicBezTo>
                  <a:cubicBezTo>
                    <a:pt x="85" y="361"/>
                    <a:pt x="84" y="361"/>
                    <a:pt x="83" y="359"/>
                  </a:cubicBezTo>
                  <a:cubicBezTo>
                    <a:pt x="82" y="358"/>
                    <a:pt x="81" y="357"/>
                    <a:pt x="81" y="355"/>
                  </a:cubicBezTo>
                  <a:cubicBezTo>
                    <a:pt x="80" y="354"/>
                    <a:pt x="80" y="353"/>
                    <a:pt x="79" y="351"/>
                  </a:cubicBezTo>
                  <a:cubicBezTo>
                    <a:pt x="79" y="350"/>
                    <a:pt x="79" y="350"/>
                    <a:pt x="79" y="350"/>
                  </a:cubicBezTo>
                  <a:cubicBezTo>
                    <a:pt x="78" y="348"/>
                    <a:pt x="78" y="348"/>
                    <a:pt x="78" y="348"/>
                  </a:cubicBezTo>
                  <a:cubicBezTo>
                    <a:pt x="78" y="347"/>
                    <a:pt x="78" y="347"/>
                    <a:pt x="78" y="347"/>
                  </a:cubicBezTo>
                  <a:cubicBezTo>
                    <a:pt x="78" y="346"/>
                    <a:pt x="78" y="346"/>
                    <a:pt x="78" y="346"/>
                  </a:cubicBezTo>
                  <a:cubicBezTo>
                    <a:pt x="78" y="346"/>
                    <a:pt x="78" y="345"/>
                    <a:pt x="78" y="344"/>
                  </a:cubicBezTo>
                  <a:cubicBezTo>
                    <a:pt x="78" y="343"/>
                    <a:pt x="78" y="342"/>
                    <a:pt x="78" y="341"/>
                  </a:cubicBezTo>
                  <a:cubicBezTo>
                    <a:pt x="78" y="339"/>
                    <a:pt x="78" y="336"/>
                    <a:pt x="78" y="333"/>
                  </a:cubicBezTo>
                  <a:cubicBezTo>
                    <a:pt x="80" y="323"/>
                    <a:pt x="85" y="310"/>
                    <a:pt x="89" y="297"/>
                  </a:cubicBezTo>
                  <a:cubicBezTo>
                    <a:pt x="91" y="291"/>
                    <a:pt x="93" y="283"/>
                    <a:pt x="94" y="276"/>
                  </a:cubicBezTo>
                  <a:cubicBezTo>
                    <a:pt x="95" y="268"/>
                    <a:pt x="96" y="260"/>
                    <a:pt x="93" y="251"/>
                  </a:cubicBezTo>
                  <a:cubicBezTo>
                    <a:pt x="92" y="247"/>
                    <a:pt x="91" y="243"/>
                    <a:pt x="89" y="239"/>
                  </a:cubicBezTo>
                  <a:cubicBezTo>
                    <a:pt x="87" y="238"/>
                    <a:pt x="86" y="236"/>
                    <a:pt x="85" y="234"/>
                  </a:cubicBezTo>
                  <a:cubicBezTo>
                    <a:pt x="85" y="234"/>
                    <a:pt x="85" y="234"/>
                    <a:pt x="85" y="234"/>
                  </a:cubicBezTo>
                  <a:cubicBezTo>
                    <a:pt x="85" y="234"/>
                    <a:pt x="84" y="233"/>
                    <a:pt x="84" y="233"/>
                  </a:cubicBezTo>
                  <a:cubicBezTo>
                    <a:pt x="84" y="233"/>
                    <a:pt x="84" y="233"/>
                    <a:pt x="84" y="233"/>
                  </a:cubicBezTo>
                  <a:cubicBezTo>
                    <a:pt x="83" y="232"/>
                    <a:pt x="83" y="232"/>
                    <a:pt x="83" y="232"/>
                  </a:cubicBezTo>
                  <a:cubicBezTo>
                    <a:pt x="82" y="231"/>
                    <a:pt x="81" y="230"/>
                    <a:pt x="80" y="229"/>
                  </a:cubicBezTo>
                  <a:cubicBezTo>
                    <a:pt x="77" y="226"/>
                    <a:pt x="73" y="224"/>
                    <a:pt x="69" y="222"/>
                  </a:cubicBezTo>
                  <a:cubicBezTo>
                    <a:pt x="65" y="221"/>
                    <a:pt x="62" y="220"/>
                    <a:pt x="58" y="219"/>
                  </a:cubicBezTo>
                  <a:cubicBezTo>
                    <a:pt x="51" y="218"/>
                    <a:pt x="44" y="217"/>
                    <a:pt x="39" y="216"/>
                  </a:cubicBezTo>
                  <a:cubicBezTo>
                    <a:pt x="36" y="215"/>
                    <a:pt x="33" y="214"/>
                    <a:pt x="31" y="213"/>
                  </a:cubicBezTo>
                  <a:cubicBezTo>
                    <a:pt x="29" y="211"/>
                    <a:pt x="26" y="210"/>
                    <a:pt x="24" y="208"/>
                  </a:cubicBezTo>
                  <a:cubicBezTo>
                    <a:pt x="20" y="204"/>
                    <a:pt x="17" y="199"/>
                    <a:pt x="15" y="193"/>
                  </a:cubicBezTo>
                  <a:cubicBezTo>
                    <a:pt x="14" y="187"/>
                    <a:pt x="12" y="181"/>
                    <a:pt x="11" y="174"/>
                  </a:cubicBezTo>
                  <a:cubicBezTo>
                    <a:pt x="9" y="162"/>
                    <a:pt x="8" y="147"/>
                    <a:pt x="18" y="144"/>
                  </a:cubicBezTo>
                  <a:cubicBezTo>
                    <a:pt x="24" y="142"/>
                    <a:pt x="30" y="141"/>
                    <a:pt x="37" y="139"/>
                  </a:cubicBezTo>
                  <a:cubicBezTo>
                    <a:pt x="44" y="138"/>
                    <a:pt x="50" y="136"/>
                    <a:pt x="57" y="134"/>
                  </a:cubicBezTo>
                  <a:cubicBezTo>
                    <a:pt x="61" y="133"/>
                    <a:pt x="64" y="132"/>
                    <a:pt x="67" y="130"/>
                  </a:cubicBezTo>
                  <a:cubicBezTo>
                    <a:pt x="70" y="128"/>
                    <a:pt x="74" y="126"/>
                    <a:pt x="77" y="122"/>
                  </a:cubicBezTo>
                  <a:cubicBezTo>
                    <a:pt x="78" y="120"/>
                    <a:pt x="79" y="118"/>
                    <a:pt x="80" y="116"/>
                  </a:cubicBezTo>
                  <a:cubicBezTo>
                    <a:pt x="81" y="113"/>
                    <a:pt x="81" y="111"/>
                    <a:pt x="80" y="108"/>
                  </a:cubicBezTo>
                  <a:cubicBezTo>
                    <a:pt x="80" y="104"/>
                    <a:pt x="78" y="100"/>
                    <a:pt x="77" y="97"/>
                  </a:cubicBezTo>
                  <a:cubicBezTo>
                    <a:pt x="73" y="90"/>
                    <a:pt x="69" y="85"/>
                    <a:pt x="66" y="79"/>
                  </a:cubicBezTo>
                  <a:cubicBezTo>
                    <a:pt x="63" y="73"/>
                    <a:pt x="60" y="68"/>
                    <a:pt x="59" y="63"/>
                  </a:cubicBezTo>
                  <a:cubicBezTo>
                    <a:pt x="59" y="60"/>
                    <a:pt x="58" y="58"/>
                    <a:pt x="59" y="55"/>
                  </a:cubicBezTo>
                  <a:cubicBezTo>
                    <a:pt x="59" y="55"/>
                    <a:pt x="59" y="54"/>
                    <a:pt x="59" y="55"/>
                  </a:cubicBezTo>
                  <a:cubicBezTo>
                    <a:pt x="59" y="53"/>
                    <a:pt x="59" y="53"/>
                    <a:pt x="59" y="53"/>
                  </a:cubicBezTo>
                  <a:cubicBezTo>
                    <a:pt x="59" y="52"/>
                    <a:pt x="59" y="52"/>
                    <a:pt x="59" y="52"/>
                  </a:cubicBezTo>
                  <a:cubicBezTo>
                    <a:pt x="59" y="51"/>
                    <a:pt x="60" y="50"/>
                    <a:pt x="60" y="49"/>
                  </a:cubicBezTo>
                  <a:cubicBezTo>
                    <a:pt x="62" y="44"/>
                    <a:pt x="66" y="40"/>
                    <a:pt x="70" y="36"/>
                  </a:cubicBezTo>
                  <a:cubicBezTo>
                    <a:pt x="78" y="29"/>
                    <a:pt x="89" y="25"/>
                    <a:pt x="99" y="25"/>
                  </a:cubicBezTo>
                  <a:cubicBezTo>
                    <a:pt x="101" y="25"/>
                    <a:pt x="103" y="25"/>
                    <a:pt x="105" y="26"/>
                  </a:cubicBezTo>
                  <a:cubicBezTo>
                    <a:pt x="107" y="27"/>
                    <a:pt x="108" y="27"/>
                    <a:pt x="110" y="28"/>
                  </a:cubicBezTo>
                  <a:cubicBezTo>
                    <a:pt x="111" y="29"/>
                    <a:pt x="110" y="29"/>
                    <a:pt x="111" y="29"/>
                  </a:cubicBezTo>
                  <a:cubicBezTo>
                    <a:pt x="111" y="29"/>
                    <a:pt x="111" y="29"/>
                    <a:pt x="111" y="29"/>
                  </a:cubicBezTo>
                  <a:cubicBezTo>
                    <a:pt x="111" y="29"/>
                    <a:pt x="111" y="30"/>
                    <a:pt x="112" y="30"/>
                  </a:cubicBezTo>
                  <a:cubicBezTo>
                    <a:pt x="112" y="30"/>
                    <a:pt x="112" y="31"/>
                    <a:pt x="113" y="31"/>
                  </a:cubicBezTo>
                  <a:cubicBezTo>
                    <a:pt x="113" y="32"/>
                    <a:pt x="114" y="34"/>
                    <a:pt x="114" y="37"/>
                  </a:cubicBezTo>
                  <a:cubicBezTo>
                    <a:pt x="115" y="42"/>
                    <a:pt x="116" y="51"/>
                    <a:pt x="120" y="60"/>
                  </a:cubicBezTo>
                  <a:cubicBezTo>
                    <a:pt x="120" y="61"/>
                    <a:pt x="121" y="62"/>
                    <a:pt x="121" y="63"/>
                  </a:cubicBezTo>
                  <a:cubicBezTo>
                    <a:pt x="122" y="64"/>
                    <a:pt x="122" y="64"/>
                    <a:pt x="122" y="64"/>
                  </a:cubicBezTo>
                  <a:cubicBezTo>
                    <a:pt x="122" y="65"/>
                    <a:pt x="122" y="65"/>
                    <a:pt x="123" y="66"/>
                  </a:cubicBezTo>
                  <a:cubicBezTo>
                    <a:pt x="125" y="68"/>
                    <a:pt x="126" y="70"/>
                    <a:pt x="128" y="72"/>
                  </a:cubicBezTo>
                  <a:cubicBezTo>
                    <a:pt x="131" y="75"/>
                    <a:pt x="135" y="78"/>
                    <a:pt x="139" y="81"/>
                  </a:cubicBezTo>
                  <a:cubicBezTo>
                    <a:pt x="148" y="85"/>
                    <a:pt x="156" y="87"/>
                    <a:pt x="164" y="88"/>
                  </a:cubicBezTo>
                  <a:cubicBezTo>
                    <a:pt x="173" y="88"/>
                    <a:pt x="180" y="88"/>
                    <a:pt x="188" y="87"/>
                  </a:cubicBezTo>
                  <a:cubicBezTo>
                    <a:pt x="190" y="86"/>
                    <a:pt x="192" y="86"/>
                    <a:pt x="194" y="85"/>
                  </a:cubicBezTo>
                  <a:cubicBezTo>
                    <a:pt x="195" y="85"/>
                    <a:pt x="195" y="85"/>
                    <a:pt x="195" y="85"/>
                  </a:cubicBezTo>
                  <a:cubicBezTo>
                    <a:pt x="197" y="85"/>
                    <a:pt x="197" y="85"/>
                    <a:pt x="197" y="85"/>
                  </a:cubicBezTo>
                  <a:cubicBezTo>
                    <a:pt x="198" y="84"/>
                    <a:pt x="200" y="84"/>
                    <a:pt x="201" y="83"/>
                  </a:cubicBezTo>
                  <a:cubicBezTo>
                    <a:pt x="205" y="82"/>
                    <a:pt x="208" y="80"/>
                    <a:pt x="211" y="79"/>
                  </a:cubicBezTo>
                  <a:cubicBezTo>
                    <a:pt x="218" y="76"/>
                    <a:pt x="223" y="73"/>
                    <a:pt x="228" y="71"/>
                  </a:cubicBezTo>
                  <a:cubicBezTo>
                    <a:pt x="230" y="70"/>
                    <a:pt x="232" y="70"/>
                    <a:pt x="234" y="70"/>
                  </a:cubicBezTo>
                  <a:cubicBezTo>
                    <a:pt x="236" y="70"/>
                    <a:pt x="236" y="70"/>
                    <a:pt x="237" y="70"/>
                  </a:cubicBezTo>
                  <a:cubicBezTo>
                    <a:pt x="237" y="70"/>
                    <a:pt x="237" y="70"/>
                    <a:pt x="237" y="70"/>
                  </a:cubicBezTo>
                  <a:cubicBezTo>
                    <a:pt x="237" y="71"/>
                    <a:pt x="237" y="71"/>
                    <a:pt x="237" y="71"/>
                  </a:cubicBezTo>
                  <a:cubicBezTo>
                    <a:pt x="238" y="71"/>
                    <a:pt x="237" y="70"/>
                    <a:pt x="237" y="70"/>
                  </a:cubicBezTo>
                  <a:cubicBezTo>
                    <a:pt x="238" y="71"/>
                    <a:pt x="238" y="71"/>
                    <a:pt x="238" y="71"/>
                  </a:cubicBezTo>
                  <a:cubicBezTo>
                    <a:pt x="238" y="71"/>
                    <a:pt x="238" y="71"/>
                    <a:pt x="238" y="71"/>
                  </a:cubicBezTo>
                  <a:cubicBezTo>
                    <a:pt x="238" y="71"/>
                    <a:pt x="238" y="71"/>
                    <a:pt x="238" y="71"/>
                  </a:cubicBezTo>
                  <a:cubicBezTo>
                    <a:pt x="238" y="71"/>
                    <a:pt x="238" y="71"/>
                    <a:pt x="238" y="71"/>
                  </a:cubicBezTo>
                  <a:cubicBezTo>
                    <a:pt x="238" y="71"/>
                    <a:pt x="238" y="71"/>
                    <a:pt x="238" y="71"/>
                  </a:cubicBezTo>
                  <a:cubicBezTo>
                    <a:pt x="238" y="71"/>
                    <a:pt x="238" y="71"/>
                    <a:pt x="238" y="71"/>
                  </a:cubicBezTo>
                  <a:cubicBezTo>
                    <a:pt x="239" y="72"/>
                    <a:pt x="239" y="72"/>
                    <a:pt x="239" y="72"/>
                  </a:cubicBezTo>
                  <a:cubicBezTo>
                    <a:pt x="239" y="72"/>
                    <a:pt x="239" y="74"/>
                    <a:pt x="238" y="76"/>
                  </a:cubicBezTo>
                  <a:cubicBezTo>
                    <a:pt x="238" y="78"/>
                    <a:pt x="237" y="81"/>
                    <a:pt x="237" y="83"/>
                  </a:cubicBezTo>
                  <a:cubicBezTo>
                    <a:pt x="235" y="89"/>
                    <a:pt x="232" y="95"/>
                    <a:pt x="230" y="104"/>
                  </a:cubicBezTo>
                  <a:cubicBezTo>
                    <a:pt x="230" y="105"/>
                    <a:pt x="230" y="106"/>
                    <a:pt x="230" y="108"/>
                  </a:cubicBezTo>
                  <a:cubicBezTo>
                    <a:pt x="229" y="111"/>
                    <a:pt x="229" y="111"/>
                    <a:pt x="229" y="111"/>
                  </a:cubicBezTo>
                  <a:cubicBezTo>
                    <a:pt x="229" y="113"/>
                    <a:pt x="229" y="115"/>
                    <a:pt x="229" y="117"/>
                  </a:cubicBezTo>
                  <a:cubicBezTo>
                    <a:pt x="229" y="121"/>
                    <a:pt x="229" y="126"/>
                    <a:pt x="230" y="131"/>
                  </a:cubicBezTo>
                  <a:cubicBezTo>
                    <a:pt x="231" y="136"/>
                    <a:pt x="233" y="141"/>
                    <a:pt x="237" y="146"/>
                  </a:cubicBezTo>
                  <a:cubicBezTo>
                    <a:pt x="240" y="151"/>
                    <a:pt x="246" y="155"/>
                    <a:pt x="250" y="157"/>
                  </a:cubicBezTo>
                  <a:cubicBezTo>
                    <a:pt x="260" y="162"/>
                    <a:pt x="268" y="162"/>
                    <a:pt x="275" y="163"/>
                  </a:cubicBezTo>
                  <a:cubicBezTo>
                    <a:pt x="282" y="164"/>
                    <a:pt x="288" y="164"/>
                    <a:pt x="294" y="165"/>
                  </a:cubicBezTo>
                  <a:cubicBezTo>
                    <a:pt x="299" y="166"/>
                    <a:pt x="303" y="167"/>
                    <a:pt x="307" y="169"/>
                  </a:cubicBezTo>
                  <a:cubicBezTo>
                    <a:pt x="308" y="170"/>
                    <a:pt x="310" y="171"/>
                    <a:pt x="311" y="173"/>
                  </a:cubicBezTo>
                  <a:cubicBezTo>
                    <a:pt x="312" y="174"/>
                    <a:pt x="312" y="175"/>
                    <a:pt x="313" y="176"/>
                  </a:cubicBezTo>
                  <a:cubicBezTo>
                    <a:pt x="313" y="176"/>
                    <a:pt x="313" y="176"/>
                    <a:pt x="313" y="176"/>
                  </a:cubicBezTo>
                  <a:cubicBezTo>
                    <a:pt x="313" y="176"/>
                    <a:pt x="314" y="177"/>
                    <a:pt x="313" y="176"/>
                  </a:cubicBezTo>
                  <a:cubicBezTo>
                    <a:pt x="313" y="176"/>
                    <a:pt x="313" y="176"/>
                    <a:pt x="313" y="176"/>
                  </a:cubicBezTo>
                  <a:cubicBezTo>
                    <a:pt x="314" y="177"/>
                    <a:pt x="314" y="177"/>
                    <a:pt x="314" y="177"/>
                  </a:cubicBezTo>
                  <a:cubicBezTo>
                    <a:pt x="314" y="178"/>
                    <a:pt x="314" y="178"/>
                    <a:pt x="314" y="178"/>
                  </a:cubicBezTo>
                  <a:cubicBezTo>
                    <a:pt x="316" y="182"/>
                    <a:pt x="317" y="185"/>
                    <a:pt x="315" y="189"/>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1"/>
            <p:cNvSpPr/>
            <p:nvPr/>
          </p:nvSpPr>
          <p:spPr bwMode="auto">
            <a:xfrm>
              <a:off x="2528888" y="830263"/>
              <a:ext cx="3175" cy="0"/>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0"/>
                  </a:cubicBezTo>
                  <a:cubicBezTo>
                    <a:pt x="1" y="0"/>
                    <a:pt x="1" y="0"/>
                    <a:pt x="1" y="1"/>
                  </a:cubicBezTo>
                  <a:cubicBezTo>
                    <a:pt x="1" y="1"/>
                    <a:pt x="1" y="1"/>
                    <a:pt x="2" y="1"/>
                  </a:cubicBezTo>
                  <a:cubicBezTo>
                    <a:pt x="2" y="1"/>
                    <a:pt x="2" y="1"/>
                    <a:pt x="1"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2"/>
            <p:cNvSpPr/>
            <p:nvPr/>
          </p:nvSpPr>
          <p:spPr bwMode="auto">
            <a:xfrm>
              <a:off x="2635251" y="576263"/>
              <a:ext cx="0" cy="1588"/>
            </a:xfrm>
            <a:custGeom>
              <a:avLst/>
              <a:gdLst>
                <a:gd name="T0" fmla="*/ 1 w 1"/>
                <a:gd name="T1" fmla="*/ 1 h 1"/>
                <a:gd name="T2" fmla="*/ 0 w 1"/>
                <a:gd name="T3" fmla="*/ 0 h 1"/>
                <a:gd name="T4" fmla="*/ 0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0"/>
                    <a:pt x="0" y="0"/>
                  </a:cubicBezTo>
                  <a:cubicBezTo>
                    <a:pt x="0" y="0"/>
                    <a:pt x="0" y="0"/>
                    <a:pt x="0" y="1"/>
                  </a:cubicBezTo>
                  <a:cubicBezTo>
                    <a:pt x="0" y="1"/>
                    <a:pt x="1" y="1"/>
                    <a:pt x="1" y="1"/>
                  </a:cubicBezTo>
                  <a:cubicBezTo>
                    <a:pt x="1" y="1"/>
                    <a:pt x="1" y="1"/>
                    <a:pt x="1"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3"/>
            <p:cNvSpPr>
              <a:spLocks noEditPoints="1"/>
            </p:cNvSpPr>
            <p:nvPr/>
          </p:nvSpPr>
          <p:spPr bwMode="auto">
            <a:xfrm>
              <a:off x="2408238" y="546101"/>
              <a:ext cx="366713" cy="400050"/>
            </a:xfrm>
            <a:custGeom>
              <a:avLst/>
              <a:gdLst>
                <a:gd name="T0" fmla="*/ 302 w 346"/>
                <a:gd name="T1" fmla="*/ 54 h 376"/>
                <a:gd name="T2" fmla="*/ 258 w 346"/>
                <a:gd name="T3" fmla="*/ 59 h 376"/>
                <a:gd name="T4" fmla="*/ 245 w 346"/>
                <a:gd name="T5" fmla="*/ 48 h 376"/>
                <a:gd name="T6" fmla="*/ 240 w 346"/>
                <a:gd name="T7" fmla="*/ 15 h 376"/>
                <a:gd name="T8" fmla="*/ 193 w 346"/>
                <a:gd name="T9" fmla="*/ 4 h 376"/>
                <a:gd name="T10" fmla="*/ 140 w 346"/>
                <a:gd name="T11" fmla="*/ 54 h 376"/>
                <a:gd name="T12" fmla="*/ 128 w 346"/>
                <a:gd name="T13" fmla="*/ 51 h 376"/>
                <a:gd name="T14" fmla="*/ 104 w 346"/>
                <a:gd name="T15" fmla="*/ 22 h 376"/>
                <a:gd name="T16" fmla="*/ 45 w 346"/>
                <a:gd name="T17" fmla="*/ 25 h 376"/>
                <a:gd name="T18" fmla="*/ 5 w 346"/>
                <a:gd name="T19" fmla="*/ 122 h 376"/>
                <a:gd name="T20" fmla="*/ 51 w 346"/>
                <a:gd name="T21" fmla="*/ 196 h 376"/>
                <a:gd name="T22" fmla="*/ 37 w 346"/>
                <a:gd name="T23" fmla="*/ 212 h 376"/>
                <a:gd name="T24" fmla="*/ 50 w 346"/>
                <a:gd name="T25" fmla="*/ 282 h 376"/>
                <a:gd name="T26" fmla="*/ 107 w 346"/>
                <a:gd name="T27" fmla="*/ 269 h 376"/>
                <a:gd name="T28" fmla="*/ 116 w 346"/>
                <a:gd name="T29" fmla="*/ 267 h 376"/>
                <a:gd name="T30" fmla="*/ 117 w 346"/>
                <a:gd name="T31" fmla="*/ 283 h 376"/>
                <a:gd name="T32" fmla="*/ 147 w 346"/>
                <a:gd name="T33" fmla="*/ 372 h 376"/>
                <a:gd name="T34" fmla="*/ 200 w 346"/>
                <a:gd name="T35" fmla="*/ 342 h 376"/>
                <a:gd name="T36" fmla="*/ 201 w 346"/>
                <a:gd name="T37" fmla="*/ 314 h 376"/>
                <a:gd name="T38" fmla="*/ 214 w 346"/>
                <a:gd name="T39" fmla="*/ 259 h 376"/>
                <a:gd name="T40" fmla="*/ 267 w 346"/>
                <a:gd name="T41" fmla="*/ 277 h 376"/>
                <a:gd name="T42" fmla="*/ 285 w 346"/>
                <a:gd name="T43" fmla="*/ 285 h 376"/>
                <a:gd name="T44" fmla="*/ 331 w 346"/>
                <a:gd name="T45" fmla="*/ 268 h 376"/>
                <a:gd name="T46" fmla="*/ 308 w 346"/>
                <a:gd name="T47" fmla="*/ 170 h 376"/>
                <a:gd name="T48" fmla="*/ 305 w 346"/>
                <a:gd name="T49" fmla="*/ 154 h 376"/>
                <a:gd name="T50" fmla="*/ 329 w 346"/>
                <a:gd name="T51" fmla="*/ 131 h 376"/>
                <a:gd name="T52" fmla="*/ 331 w 346"/>
                <a:gd name="T53" fmla="*/ 66 h 376"/>
                <a:gd name="T54" fmla="*/ 302 w 346"/>
                <a:gd name="T55" fmla="*/ 113 h 376"/>
                <a:gd name="T56" fmla="*/ 273 w 346"/>
                <a:gd name="T57" fmla="*/ 157 h 376"/>
                <a:gd name="T58" fmla="*/ 287 w 346"/>
                <a:gd name="T59" fmla="*/ 192 h 376"/>
                <a:gd name="T60" fmla="*/ 308 w 346"/>
                <a:gd name="T61" fmla="*/ 275 h 376"/>
                <a:gd name="T62" fmla="*/ 285 w 346"/>
                <a:gd name="T63" fmla="*/ 274 h 376"/>
                <a:gd name="T64" fmla="*/ 233 w 346"/>
                <a:gd name="T65" fmla="*/ 250 h 376"/>
                <a:gd name="T66" fmla="*/ 199 w 346"/>
                <a:gd name="T67" fmla="*/ 273 h 376"/>
                <a:gd name="T68" fmla="*/ 183 w 346"/>
                <a:gd name="T69" fmla="*/ 347 h 376"/>
                <a:gd name="T70" fmla="*/ 131 w 346"/>
                <a:gd name="T71" fmla="*/ 356 h 376"/>
                <a:gd name="T72" fmla="*/ 127 w 346"/>
                <a:gd name="T73" fmla="*/ 328 h 376"/>
                <a:gd name="T74" fmla="*/ 144 w 346"/>
                <a:gd name="T75" fmla="*/ 275 h 376"/>
                <a:gd name="T76" fmla="*/ 120 w 346"/>
                <a:gd name="T77" fmla="*/ 240 h 376"/>
                <a:gd name="T78" fmla="*/ 78 w 346"/>
                <a:gd name="T79" fmla="*/ 251 h 376"/>
                <a:gd name="T80" fmla="*/ 46 w 346"/>
                <a:gd name="T81" fmla="*/ 239 h 376"/>
                <a:gd name="T82" fmla="*/ 58 w 346"/>
                <a:gd name="T83" fmla="*/ 215 h 376"/>
                <a:gd name="T84" fmla="*/ 67 w 346"/>
                <a:gd name="T85" fmla="*/ 168 h 376"/>
                <a:gd name="T86" fmla="*/ 13 w 346"/>
                <a:gd name="T87" fmla="*/ 118 h 376"/>
                <a:gd name="T88" fmla="*/ 52 w 346"/>
                <a:gd name="T89" fmla="*/ 36 h 376"/>
                <a:gd name="T90" fmla="*/ 113 w 346"/>
                <a:gd name="T91" fmla="*/ 66 h 376"/>
                <a:gd name="T92" fmla="*/ 131 w 346"/>
                <a:gd name="T93" fmla="*/ 78 h 376"/>
                <a:gd name="T94" fmla="*/ 193 w 346"/>
                <a:gd name="T95" fmla="*/ 39 h 376"/>
                <a:gd name="T96" fmla="*/ 214 w 346"/>
                <a:gd name="T97" fmla="*/ 28 h 376"/>
                <a:gd name="T98" fmla="*/ 215 w 346"/>
                <a:gd name="T99" fmla="*/ 29 h 376"/>
                <a:gd name="T100" fmla="*/ 214 w 346"/>
                <a:gd name="T101" fmla="*/ 49 h 376"/>
                <a:gd name="T102" fmla="*/ 230 w 346"/>
                <a:gd name="T103" fmla="*/ 84 h 376"/>
                <a:gd name="T104" fmla="*/ 292 w 346"/>
                <a:gd name="T105" fmla="*/ 86 h 376"/>
                <a:gd name="T106" fmla="*/ 311 w 346"/>
                <a:gd name="T107" fmla="*/ 9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76">
                  <a:moveTo>
                    <a:pt x="331" y="66"/>
                  </a:moveTo>
                  <a:cubicBezTo>
                    <a:pt x="327" y="62"/>
                    <a:pt x="322" y="60"/>
                    <a:pt x="318" y="58"/>
                  </a:cubicBezTo>
                  <a:cubicBezTo>
                    <a:pt x="313" y="56"/>
                    <a:pt x="309" y="55"/>
                    <a:pt x="305" y="54"/>
                  </a:cubicBezTo>
                  <a:cubicBezTo>
                    <a:pt x="302" y="54"/>
                    <a:pt x="302" y="54"/>
                    <a:pt x="302" y="54"/>
                  </a:cubicBezTo>
                  <a:cubicBezTo>
                    <a:pt x="300" y="54"/>
                    <a:pt x="299" y="54"/>
                    <a:pt x="298" y="54"/>
                  </a:cubicBezTo>
                  <a:cubicBezTo>
                    <a:pt x="295" y="53"/>
                    <a:pt x="293" y="53"/>
                    <a:pt x="290" y="53"/>
                  </a:cubicBezTo>
                  <a:cubicBezTo>
                    <a:pt x="286" y="54"/>
                    <a:pt x="282" y="54"/>
                    <a:pt x="278" y="55"/>
                  </a:cubicBezTo>
                  <a:cubicBezTo>
                    <a:pt x="270" y="56"/>
                    <a:pt x="264" y="58"/>
                    <a:pt x="258" y="59"/>
                  </a:cubicBezTo>
                  <a:cubicBezTo>
                    <a:pt x="255" y="59"/>
                    <a:pt x="253" y="59"/>
                    <a:pt x="252" y="59"/>
                  </a:cubicBezTo>
                  <a:cubicBezTo>
                    <a:pt x="250" y="59"/>
                    <a:pt x="250" y="59"/>
                    <a:pt x="249" y="58"/>
                  </a:cubicBezTo>
                  <a:cubicBezTo>
                    <a:pt x="248" y="58"/>
                    <a:pt x="246" y="55"/>
                    <a:pt x="245" y="49"/>
                  </a:cubicBezTo>
                  <a:cubicBezTo>
                    <a:pt x="245" y="48"/>
                    <a:pt x="245" y="48"/>
                    <a:pt x="245" y="48"/>
                  </a:cubicBezTo>
                  <a:cubicBezTo>
                    <a:pt x="244" y="46"/>
                    <a:pt x="244" y="46"/>
                    <a:pt x="244" y="46"/>
                  </a:cubicBezTo>
                  <a:cubicBezTo>
                    <a:pt x="244" y="45"/>
                    <a:pt x="244" y="44"/>
                    <a:pt x="244" y="42"/>
                  </a:cubicBezTo>
                  <a:cubicBezTo>
                    <a:pt x="244" y="31"/>
                    <a:pt x="244" y="31"/>
                    <a:pt x="244" y="31"/>
                  </a:cubicBezTo>
                  <a:cubicBezTo>
                    <a:pt x="244" y="27"/>
                    <a:pt x="244" y="22"/>
                    <a:pt x="240" y="15"/>
                  </a:cubicBezTo>
                  <a:cubicBezTo>
                    <a:pt x="239" y="11"/>
                    <a:pt x="236" y="8"/>
                    <a:pt x="232" y="6"/>
                  </a:cubicBezTo>
                  <a:cubicBezTo>
                    <a:pt x="229" y="3"/>
                    <a:pt x="226" y="2"/>
                    <a:pt x="223" y="1"/>
                  </a:cubicBezTo>
                  <a:cubicBezTo>
                    <a:pt x="217" y="0"/>
                    <a:pt x="212" y="0"/>
                    <a:pt x="208" y="0"/>
                  </a:cubicBezTo>
                  <a:cubicBezTo>
                    <a:pt x="203" y="1"/>
                    <a:pt x="197" y="2"/>
                    <a:pt x="193" y="4"/>
                  </a:cubicBezTo>
                  <a:cubicBezTo>
                    <a:pt x="183" y="8"/>
                    <a:pt x="176" y="16"/>
                    <a:pt x="172" y="22"/>
                  </a:cubicBezTo>
                  <a:cubicBezTo>
                    <a:pt x="167" y="28"/>
                    <a:pt x="163" y="34"/>
                    <a:pt x="160" y="37"/>
                  </a:cubicBezTo>
                  <a:cubicBezTo>
                    <a:pt x="155" y="42"/>
                    <a:pt x="150" y="47"/>
                    <a:pt x="146" y="51"/>
                  </a:cubicBezTo>
                  <a:cubicBezTo>
                    <a:pt x="144" y="52"/>
                    <a:pt x="142" y="54"/>
                    <a:pt x="140" y="54"/>
                  </a:cubicBezTo>
                  <a:cubicBezTo>
                    <a:pt x="139" y="55"/>
                    <a:pt x="137" y="55"/>
                    <a:pt x="136" y="55"/>
                  </a:cubicBezTo>
                  <a:cubicBezTo>
                    <a:pt x="135" y="55"/>
                    <a:pt x="133" y="54"/>
                    <a:pt x="131" y="53"/>
                  </a:cubicBezTo>
                  <a:cubicBezTo>
                    <a:pt x="129" y="52"/>
                    <a:pt x="129" y="52"/>
                    <a:pt x="129" y="52"/>
                  </a:cubicBezTo>
                  <a:cubicBezTo>
                    <a:pt x="129" y="52"/>
                    <a:pt x="129" y="51"/>
                    <a:pt x="128" y="51"/>
                  </a:cubicBezTo>
                  <a:cubicBezTo>
                    <a:pt x="128" y="51"/>
                    <a:pt x="128" y="51"/>
                    <a:pt x="128" y="51"/>
                  </a:cubicBezTo>
                  <a:cubicBezTo>
                    <a:pt x="127" y="50"/>
                    <a:pt x="126" y="49"/>
                    <a:pt x="125" y="48"/>
                  </a:cubicBezTo>
                  <a:cubicBezTo>
                    <a:pt x="121" y="44"/>
                    <a:pt x="118" y="38"/>
                    <a:pt x="113" y="31"/>
                  </a:cubicBezTo>
                  <a:cubicBezTo>
                    <a:pt x="111" y="28"/>
                    <a:pt x="108" y="25"/>
                    <a:pt x="104" y="22"/>
                  </a:cubicBezTo>
                  <a:cubicBezTo>
                    <a:pt x="100" y="19"/>
                    <a:pt x="96" y="17"/>
                    <a:pt x="92" y="16"/>
                  </a:cubicBezTo>
                  <a:cubicBezTo>
                    <a:pt x="88" y="15"/>
                    <a:pt x="84" y="14"/>
                    <a:pt x="79" y="14"/>
                  </a:cubicBezTo>
                  <a:cubicBezTo>
                    <a:pt x="75" y="14"/>
                    <a:pt x="71" y="14"/>
                    <a:pt x="67" y="15"/>
                  </a:cubicBezTo>
                  <a:cubicBezTo>
                    <a:pt x="59" y="17"/>
                    <a:pt x="52" y="20"/>
                    <a:pt x="45" y="25"/>
                  </a:cubicBezTo>
                  <a:cubicBezTo>
                    <a:pt x="39" y="29"/>
                    <a:pt x="33" y="34"/>
                    <a:pt x="28" y="39"/>
                  </a:cubicBezTo>
                  <a:cubicBezTo>
                    <a:pt x="23" y="45"/>
                    <a:pt x="19" y="51"/>
                    <a:pt x="15" y="57"/>
                  </a:cubicBezTo>
                  <a:cubicBezTo>
                    <a:pt x="8" y="70"/>
                    <a:pt x="2" y="84"/>
                    <a:pt x="1" y="99"/>
                  </a:cubicBezTo>
                  <a:cubicBezTo>
                    <a:pt x="0" y="107"/>
                    <a:pt x="2" y="115"/>
                    <a:pt x="5" y="122"/>
                  </a:cubicBezTo>
                  <a:cubicBezTo>
                    <a:pt x="8" y="129"/>
                    <a:pt x="13" y="135"/>
                    <a:pt x="18" y="140"/>
                  </a:cubicBezTo>
                  <a:cubicBezTo>
                    <a:pt x="28" y="151"/>
                    <a:pt x="41" y="158"/>
                    <a:pt x="50" y="168"/>
                  </a:cubicBezTo>
                  <a:cubicBezTo>
                    <a:pt x="54" y="173"/>
                    <a:pt x="57" y="177"/>
                    <a:pt x="57" y="182"/>
                  </a:cubicBezTo>
                  <a:cubicBezTo>
                    <a:pt x="57" y="186"/>
                    <a:pt x="54" y="191"/>
                    <a:pt x="51" y="196"/>
                  </a:cubicBezTo>
                  <a:cubicBezTo>
                    <a:pt x="49" y="199"/>
                    <a:pt x="47" y="201"/>
                    <a:pt x="44" y="203"/>
                  </a:cubicBezTo>
                  <a:cubicBezTo>
                    <a:pt x="43" y="205"/>
                    <a:pt x="43" y="205"/>
                    <a:pt x="43" y="205"/>
                  </a:cubicBezTo>
                  <a:cubicBezTo>
                    <a:pt x="42" y="206"/>
                    <a:pt x="41" y="207"/>
                    <a:pt x="40" y="207"/>
                  </a:cubicBezTo>
                  <a:cubicBezTo>
                    <a:pt x="39" y="209"/>
                    <a:pt x="38" y="210"/>
                    <a:pt x="37" y="212"/>
                  </a:cubicBezTo>
                  <a:cubicBezTo>
                    <a:pt x="32" y="218"/>
                    <a:pt x="27" y="226"/>
                    <a:pt x="25" y="234"/>
                  </a:cubicBezTo>
                  <a:cubicBezTo>
                    <a:pt x="23" y="242"/>
                    <a:pt x="22" y="252"/>
                    <a:pt x="26" y="262"/>
                  </a:cubicBezTo>
                  <a:cubicBezTo>
                    <a:pt x="28" y="267"/>
                    <a:pt x="31" y="272"/>
                    <a:pt x="36" y="275"/>
                  </a:cubicBezTo>
                  <a:cubicBezTo>
                    <a:pt x="40" y="279"/>
                    <a:pt x="45" y="281"/>
                    <a:pt x="50" y="282"/>
                  </a:cubicBezTo>
                  <a:cubicBezTo>
                    <a:pt x="60" y="284"/>
                    <a:pt x="70" y="283"/>
                    <a:pt x="78" y="280"/>
                  </a:cubicBezTo>
                  <a:cubicBezTo>
                    <a:pt x="82" y="279"/>
                    <a:pt x="85" y="278"/>
                    <a:pt x="89" y="276"/>
                  </a:cubicBezTo>
                  <a:cubicBezTo>
                    <a:pt x="98" y="273"/>
                    <a:pt x="98" y="273"/>
                    <a:pt x="98" y="273"/>
                  </a:cubicBezTo>
                  <a:cubicBezTo>
                    <a:pt x="101" y="271"/>
                    <a:pt x="104" y="270"/>
                    <a:pt x="107" y="269"/>
                  </a:cubicBezTo>
                  <a:cubicBezTo>
                    <a:pt x="110" y="268"/>
                    <a:pt x="113" y="268"/>
                    <a:pt x="115" y="268"/>
                  </a:cubicBezTo>
                  <a:cubicBezTo>
                    <a:pt x="115" y="268"/>
                    <a:pt x="116" y="268"/>
                    <a:pt x="116" y="268"/>
                  </a:cubicBezTo>
                  <a:cubicBezTo>
                    <a:pt x="116" y="267"/>
                    <a:pt x="116" y="267"/>
                    <a:pt x="115" y="267"/>
                  </a:cubicBezTo>
                  <a:cubicBezTo>
                    <a:pt x="115" y="267"/>
                    <a:pt x="116" y="267"/>
                    <a:pt x="116" y="267"/>
                  </a:cubicBezTo>
                  <a:cubicBezTo>
                    <a:pt x="117" y="268"/>
                    <a:pt x="117" y="268"/>
                    <a:pt x="117" y="268"/>
                  </a:cubicBezTo>
                  <a:cubicBezTo>
                    <a:pt x="116" y="268"/>
                    <a:pt x="116" y="268"/>
                    <a:pt x="116" y="268"/>
                  </a:cubicBezTo>
                  <a:cubicBezTo>
                    <a:pt x="116" y="268"/>
                    <a:pt x="116" y="268"/>
                    <a:pt x="116" y="268"/>
                  </a:cubicBezTo>
                  <a:cubicBezTo>
                    <a:pt x="117" y="271"/>
                    <a:pt x="117" y="278"/>
                    <a:pt x="117" y="283"/>
                  </a:cubicBezTo>
                  <a:cubicBezTo>
                    <a:pt x="116" y="288"/>
                    <a:pt x="114" y="294"/>
                    <a:pt x="112" y="301"/>
                  </a:cubicBezTo>
                  <a:cubicBezTo>
                    <a:pt x="110" y="307"/>
                    <a:pt x="107" y="314"/>
                    <a:pt x="105" y="322"/>
                  </a:cubicBezTo>
                  <a:cubicBezTo>
                    <a:pt x="104" y="329"/>
                    <a:pt x="102" y="338"/>
                    <a:pt x="104" y="347"/>
                  </a:cubicBezTo>
                  <a:cubicBezTo>
                    <a:pt x="108" y="369"/>
                    <a:pt x="133" y="376"/>
                    <a:pt x="147" y="372"/>
                  </a:cubicBezTo>
                  <a:cubicBezTo>
                    <a:pt x="155" y="370"/>
                    <a:pt x="162" y="368"/>
                    <a:pt x="168" y="365"/>
                  </a:cubicBezTo>
                  <a:cubicBezTo>
                    <a:pt x="175" y="362"/>
                    <a:pt x="182" y="358"/>
                    <a:pt x="188" y="354"/>
                  </a:cubicBezTo>
                  <a:cubicBezTo>
                    <a:pt x="191" y="352"/>
                    <a:pt x="193" y="349"/>
                    <a:pt x="196" y="346"/>
                  </a:cubicBezTo>
                  <a:cubicBezTo>
                    <a:pt x="197" y="345"/>
                    <a:pt x="199" y="343"/>
                    <a:pt x="200" y="342"/>
                  </a:cubicBezTo>
                  <a:cubicBezTo>
                    <a:pt x="200" y="341"/>
                    <a:pt x="201" y="340"/>
                    <a:pt x="201" y="339"/>
                  </a:cubicBezTo>
                  <a:cubicBezTo>
                    <a:pt x="201" y="338"/>
                    <a:pt x="201" y="338"/>
                    <a:pt x="202" y="338"/>
                  </a:cubicBezTo>
                  <a:cubicBezTo>
                    <a:pt x="202" y="336"/>
                    <a:pt x="202" y="336"/>
                    <a:pt x="202" y="336"/>
                  </a:cubicBezTo>
                  <a:cubicBezTo>
                    <a:pt x="204" y="329"/>
                    <a:pt x="203" y="321"/>
                    <a:pt x="201" y="314"/>
                  </a:cubicBezTo>
                  <a:cubicBezTo>
                    <a:pt x="199" y="307"/>
                    <a:pt x="196" y="301"/>
                    <a:pt x="196" y="294"/>
                  </a:cubicBezTo>
                  <a:cubicBezTo>
                    <a:pt x="196" y="287"/>
                    <a:pt x="198" y="281"/>
                    <a:pt x="201" y="275"/>
                  </a:cubicBezTo>
                  <a:cubicBezTo>
                    <a:pt x="201" y="275"/>
                    <a:pt x="201" y="275"/>
                    <a:pt x="201" y="275"/>
                  </a:cubicBezTo>
                  <a:cubicBezTo>
                    <a:pt x="205" y="269"/>
                    <a:pt x="209" y="263"/>
                    <a:pt x="214" y="259"/>
                  </a:cubicBezTo>
                  <a:cubicBezTo>
                    <a:pt x="217" y="257"/>
                    <a:pt x="220" y="255"/>
                    <a:pt x="223" y="254"/>
                  </a:cubicBezTo>
                  <a:cubicBezTo>
                    <a:pt x="226" y="254"/>
                    <a:pt x="229" y="254"/>
                    <a:pt x="232" y="254"/>
                  </a:cubicBezTo>
                  <a:cubicBezTo>
                    <a:pt x="239" y="256"/>
                    <a:pt x="244" y="260"/>
                    <a:pt x="250" y="264"/>
                  </a:cubicBezTo>
                  <a:cubicBezTo>
                    <a:pt x="255" y="268"/>
                    <a:pt x="261" y="273"/>
                    <a:pt x="267" y="277"/>
                  </a:cubicBezTo>
                  <a:cubicBezTo>
                    <a:pt x="270" y="279"/>
                    <a:pt x="273" y="280"/>
                    <a:pt x="277" y="282"/>
                  </a:cubicBezTo>
                  <a:cubicBezTo>
                    <a:pt x="279" y="283"/>
                    <a:pt x="280" y="284"/>
                    <a:pt x="282" y="284"/>
                  </a:cubicBezTo>
                  <a:cubicBezTo>
                    <a:pt x="283" y="285"/>
                    <a:pt x="283" y="285"/>
                    <a:pt x="283" y="285"/>
                  </a:cubicBezTo>
                  <a:cubicBezTo>
                    <a:pt x="285" y="285"/>
                    <a:pt x="285" y="285"/>
                    <a:pt x="285" y="285"/>
                  </a:cubicBezTo>
                  <a:cubicBezTo>
                    <a:pt x="288" y="286"/>
                    <a:pt x="288" y="286"/>
                    <a:pt x="288" y="286"/>
                  </a:cubicBezTo>
                  <a:cubicBezTo>
                    <a:pt x="295" y="288"/>
                    <a:pt x="302" y="290"/>
                    <a:pt x="312" y="288"/>
                  </a:cubicBezTo>
                  <a:cubicBezTo>
                    <a:pt x="316" y="287"/>
                    <a:pt x="321" y="285"/>
                    <a:pt x="324" y="281"/>
                  </a:cubicBezTo>
                  <a:cubicBezTo>
                    <a:pt x="328" y="277"/>
                    <a:pt x="330" y="272"/>
                    <a:pt x="331" y="268"/>
                  </a:cubicBezTo>
                  <a:cubicBezTo>
                    <a:pt x="333" y="259"/>
                    <a:pt x="333" y="251"/>
                    <a:pt x="332" y="243"/>
                  </a:cubicBezTo>
                  <a:cubicBezTo>
                    <a:pt x="330" y="228"/>
                    <a:pt x="325" y="214"/>
                    <a:pt x="321" y="200"/>
                  </a:cubicBezTo>
                  <a:cubicBezTo>
                    <a:pt x="318" y="193"/>
                    <a:pt x="315" y="187"/>
                    <a:pt x="313" y="180"/>
                  </a:cubicBezTo>
                  <a:cubicBezTo>
                    <a:pt x="308" y="170"/>
                    <a:pt x="308" y="170"/>
                    <a:pt x="308" y="170"/>
                  </a:cubicBezTo>
                  <a:cubicBezTo>
                    <a:pt x="306" y="166"/>
                    <a:pt x="306" y="166"/>
                    <a:pt x="306" y="166"/>
                  </a:cubicBezTo>
                  <a:cubicBezTo>
                    <a:pt x="306" y="164"/>
                    <a:pt x="305" y="163"/>
                    <a:pt x="305" y="162"/>
                  </a:cubicBezTo>
                  <a:cubicBezTo>
                    <a:pt x="304" y="160"/>
                    <a:pt x="304" y="158"/>
                    <a:pt x="304" y="157"/>
                  </a:cubicBezTo>
                  <a:cubicBezTo>
                    <a:pt x="304" y="155"/>
                    <a:pt x="304" y="155"/>
                    <a:pt x="305" y="154"/>
                  </a:cubicBezTo>
                  <a:cubicBezTo>
                    <a:pt x="306" y="153"/>
                    <a:pt x="311" y="148"/>
                    <a:pt x="316" y="144"/>
                  </a:cubicBezTo>
                  <a:cubicBezTo>
                    <a:pt x="319" y="141"/>
                    <a:pt x="322" y="139"/>
                    <a:pt x="325" y="136"/>
                  </a:cubicBezTo>
                  <a:cubicBezTo>
                    <a:pt x="327" y="133"/>
                    <a:pt x="327" y="133"/>
                    <a:pt x="327" y="133"/>
                  </a:cubicBezTo>
                  <a:cubicBezTo>
                    <a:pt x="329" y="131"/>
                    <a:pt x="329" y="131"/>
                    <a:pt x="329" y="131"/>
                  </a:cubicBezTo>
                  <a:cubicBezTo>
                    <a:pt x="331" y="129"/>
                    <a:pt x="332" y="128"/>
                    <a:pt x="334" y="126"/>
                  </a:cubicBezTo>
                  <a:cubicBezTo>
                    <a:pt x="339" y="119"/>
                    <a:pt x="344" y="111"/>
                    <a:pt x="345" y="99"/>
                  </a:cubicBezTo>
                  <a:cubicBezTo>
                    <a:pt x="346" y="93"/>
                    <a:pt x="345" y="87"/>
                    <a:pt x="343" y="80"/>
                  </a:cubicBezTo>
                  <a:cubicBezTo>
                    <a:pt x="340" y="74"/>
                    <a:pt x="336" y="69"/>
                    <a:pt x="331" y="66"/>
                  </a:cubicBezTo>
                  <a:close/>
                  <a:moveTo>
                    <a:pt x="307" y="107"/>
                  </a:moveTo>
                  <a:cubicBezTo>
                    <a:pt x="306" y="108"/>
                    <a:pt x="306" y="109"/>
                    <a:pt x="305" y="110"/>
                  </a:cubicBezTo>
                  <a:cubicBezTo>
                    <a:pt x="303" y="112"/>
                    <a:pt x="303" y="112"/>
                    <a:pt x="303" y="112"/>
                  </a:cubicBezTo>
                  <a:cubicBezTo>
                    <a:pt x="302" y="113"/>
                    <a:pt x="302" y="113"/>
                    <a:pt x="302" y="113"/>
                  </a:cubicBezTo>
                  <a:cubicBezTo>
                    <a:pt x="300" y="115"/>
                    <a:pt x="298" y="117"/>
                    <a:pt x="295" y="120"/>
                  </a:cubicBezTo>
                  <a:cubicBezTo>
                    <a:pt x="293" y="122"/>
                    <a:pt x="290" y="124"/>
                    <a:pt x="287" y="127"/>
                  </a:cubicBezTo>
                  <a:cubicBezTo>
                    <a:pt x="284" y="130"/>
                    <a:pt x="281" y="134"/>
                    <a:pt x="278" y="139"/>
                  </a:cubicBezTo>
                  <a:cubicBezTo>
                    <a:pt x="275" y="144"/>
                    <a:pt x="273" y="151"/>
                    <a:pt x="273" y="157"/>
                  </a:cubicBezTo>
                  <a:cubicBezTo>
                    <a:pt x="274" y="163"/>
                    <a:pt x="275" y="168"/>
                    <a:pt x="277" y="172"/>
                  </a:cubicBezTo>
                  <a:cubicBezTo>
                    <a:pt x="278" y="174"/>
                    <a:pt x="278" y="176"/>
                    <a:pt x="279" y="178"/>
                  </a:cubicBezTo>
                  <a:cubicBezTo>
                    <a:pt x="282" y="183"/>
                    <a:pt x="282" y="183"/>
                    <a:pt x="282" y="183"/>
                  </a:cubicBezTo>
                  <a:cubicBezTo>
                    <a:pt x="287" y="192"/>
                    <a:pt x="287" y="192"/>
                    <a:pt x="287" y="192"/>
                  </a:cubicBezTo>
                  <a:cubicBezTo>
                    <a:pt x="290" y="198"/>
                    <a:pt x="293" y="204"/>
                    <a:pt x="296" y="210"/>
                  </a:cubicBezTo>
                  <a:cubicBezTo>
                    <a:pt x="302" y="223"/>
                    <a:pt x="308" y="235"/>
                    <a:pt x="312" y="247"/>
                  </a:cubicBezTo>
                  <a:cubicBezTo>
                    <a:pt x="313" y="253"/>
                    <a:pt x="314" y="260"/>
                    <a:pt x="314" y="265"/>
                  </a:cubicBezTo>
                  <a:cubicBezTo>
                    <a:pt x="314" y="270"/>
                    <a:pt x="312" y="273"/>
                    <a:pt x="308" y="275"/>
                  </a:cubicBezTo>
                  <a:cubicBezTo>
                    <a:pt x="303" y="276"/>
                    <a:pt x="296" y="276"/>
                    <a:pt x="290" y="275"/>
                  </a:cubicBezTo>
                  <a:cubicBezTo>
                    <a:pt x="289" y="275"/>
                    <a:pt x="288" y="275"/>
                    <a:pt x="288" y="275"/>
                  </a:cubicBezTo>
                  <a:cubicBezTo>
                    <a:pt x="286" y="275"/>
                    <a:pt x="286" y="275"/>
                    <a:pt x="286" y="275"/>
                  </a:cubicBezTo>
                  <a:cubicBezTo>
                    <a:pt x="285" y="274"/>
                    <a:pt x="285" y="274"/>
                    <a:pt x="285" y="274"/>
                  </a:cubicBezTo>
                  <a:cubicBezTo>
                    <a:pt x="284" y="274"/>
                    <a:pt x="282" y="274"/>
                    <a:pt x="281" y="273"/>
                  </a:cubicBezTo>
                  <a:cubicBezTo>
                    <a:pt x="277" y="272"/>
                    <a:pt x="274" y="271"/>
                    <a:pt x="271" y="269"/>
                  </a:cubicBezTo>
                  <a:cubicBezTo>
                    <a:pt x="265" y="266"/>
                    <a:pt x="259" y="263"/>
                    <a:pt x="253" y="259"/>
                  </a:cubicBezTo>
                  <a:cubicBezTo>
                    <a:pt x="247" y="255"/>
                    <a:pt x="241" y="251"/>
                    <a:pt x="233" y="250"/>
                  </a:cubicBezTo>
                  <a:cubicBezTo>
                    <a:pt x="229" y="249"/>
                    <a:pt x="225" y="249"/>
                    <a:pt x="222" y="251"/>
                  </a:cubicBezTo>
                  <a:cubicBezTo>
                    <a:pt x="218" y="252"/>
                    <a:pt x="215" y="254"/>
                    <a:pt x="212" y="256"/>
                  </a:cubicBezTo>
                  <a:cubicBezTo>
                    <a:pt x="207" y="261"/>
                    <a:pt x="202" y="267"/>
                    <a:pt x="199" y="273"/>
                  </a:cubicBezTo>
                  <a:cubicBezTo>
                    <a:pt x="199" y="273"/>
                    <a:pt x="199" y="273"/>
                    <a:pt x="199" y="273"/>
                  </a:cubicBezTo>
                  <a:cubicBezTo>
                    <a:pt x="195" y="279"/>
                    <a:pt x="192" y="287"/>
                    <a:pt x="193" y="294"/>
                  </a:cubicBezTo>
                  <a:cubicBezTo>
                    <a:pt x="193" y="301"/>
                    <a:pt x="195" y="308"/>
                    <a:pt x="197" y="315"/>
                  </a:cubicBezTo>
                  <a:cubicBezTo>
                    <a:pt x="198" y="322"/>
                    <a:pt x="199" y="328"/>
                    <a:pt x="197" y="334"/>
                  </a:cubicBezTo>
                  <a:cubicBezTo>
                    <a:pt x="195" y="340"/>
                    <a:pt x="189" y="344"/>
                    <a:pt x="183" y="347"/>
                  </a:cubicBezTo>
                  <a:cubicBezTo>
                    <a:pt x="172" y="354"/>
                    <a:pt x="158" y="357"/>
                    <a:pt x="145" y="358"/>
                  </a:cubicBezTo>
                  <a:cubicBezTo>
                    <a:pt x="142" y="358"/>
                    <a:pt x="139" y="358"/>
                    <a:pt x="136" y="358"/>
                  </a:cubicBezTo>
                  <a:cubicBezTo>
                    <a:pt x="135" y="358"/>
                    <a:pt x="134" y="357"/>
                    <a:pt x="133" y="357"/>
                  </a:cubicBezTo>
                  <a:cubicBezTo>
                    <a:pt x="133" y="357"/>
                    <a:pt x="132" y="356"/>
                    <a:pt x="131" y="356"/>
                  </a:cubicBezTo>
                  <a:cubicBezTo>
                    <a:pt x="131" y="355"/>
                    <a:pt x="130" y="355"/>
                    <a:pt x="130" y="355"/>
                  </a:cubicBezTo>
                  <a:cubicBezTo>
                    <a:pt x="127" y="353"/>
                    <a:pt x="126" y="352"/>
                    <a:pt x="125" y="350"/>
                  </a:cubicBezTo>
                  <a:cubicBezTo>
                    <a:pt x="124" y="348"/>
                    <a:pt x="123" y="346"/>
                    <a:pt x="123" y="344"/>
                  </a:cubicBezTo>
                  <a:cubicBezTo>
                    <a:pt x="123" y="340"/>
                    <a:pt x="124" y="334"/>
                    <a:pt x="127" y="328"/>
                  </a:cubicBezTo>
                  <a:cubicBezTo>
                    <a:pt x="129" y="322"/>
                    <a:pt x="132" y="316"/>
                    <a:pt x="135" y="310"/>
                  </a:cubicBezTo>
                  <a:cubicBezTo>
                    <a:pt x="136" y="306"/>
                    <a:pt x="138" y="303"/>
                    <a:pt x="139" y="299"/>
                  </a:cubicBezTo>
                  <a:cubicBezTo>
                    <a:pt x="141" y="296"/>
                    <a:pt x="142" y="292"/>
                    <a:pt x="143" y="287"/>
                  </a:cubicBezTo>
                  <a:cubicBezTo>
                    <a:pt x="143" y="283"/>
                    <a:pt x="144" y="279"/>
                    <a:pt x="144" y="275"/>
                  </a:cubicBezTo>
                  <a:cubicBezTo>
                    <a:pt x="144" y="270"/>
                    <a:pt x="144" y="266"/>
                    <a:pt x="142" y="261"/>
                  </a:cubicBezTo>
                  <a:cubicBezTo>
                    <a:pt x="142" y="258"/>
                    <a:pt x="141" y="255"/>
                    <a:pt x="139" y="252"/>
                  </a:cubicBezTo>
                  <a:cubicBezTo>
                    <a:pt x="137" y="249"/>
                    <a:pt x="134" y="246"/>
                    <a:pt x="131" y="244"/>
                  </a:cubicBezTo>
                  <a:cubicBezTo>
                    <a:pt x="127" y="242"/>
                    <a:pt x="124" y="241"/>
                    <a:pt x="120" y="240"/>
                  </a:cubicBezTo>
                  <a:cubicBezTo>
                    <a:pt x="117" y="240"/>
                    <a:pt x="114" y="240"/>
                    <a:pt x="112" y="240"/>
                  </a:cubicBezTo>
                  <a:cubicBezTo>
                    <a:pt x="107" y="241"/>
                    <a:pt x="103" y="242"/>
                    <a:pt x="99" y="243"/>
                  </a:cubicBezTo>
                  <a:cubicBezTo>
                    <a:pt x="95" y="244"/>
                    <a:pt x="91" y="246"/>
                    <a:pt x="88" y="247"/>
                  </a:cubicBezTo>
                  <a:cubicBezTo>
                    <a:pt x="78" y="251"/>
                    <a:pt x="78" y="251"/>
                    <a:pt x="78" y="251"/>
                  </a:cubicBezTo>
                  <a:cubicBezTo>
                    <a:pt x="75" y="252"/>
                    <a:pt x="72" y="254"/>
                    <a:pt x="69" y="255"/>
                  </a:cubicBezTo>
                  <a:cubicBezTo>
                    <a:pt x="64" y="256"/>
                    <a:pt x="59" y="257"/>
                    <a:pt x="55" y="257"/>
                  </a:cubicBezTo>
                  <a:cubicBezTo>
                    <a:pt x="51" y="256"/>
                    <a:pt x="49" y="255"/>
                    <a:pt x="48" y="252"/>
                  </a:cubicBezTo>
                  <a:cubicBezTo>
                    <a:pt x="46" y="249"/>
                    <a:pt x="45" y="244"/>
                    <a:pt x="46" y="239"/>
                  </a:cubicBezTo>
                  <a:cubicBezTo>
                    <a:pt x="47" y="234"/>
                    <a:pt x="49" y="228"/>
                    <a:pt x="52" y="223"/>
                  </a:cubicBezTo>
                  <a:cubicBezTo>
                    <a:pt x="53" y="222"/>
                    <a:pt x="54" y="221"/>
                    <a:pt x="55" y="219"/>
                  </a:cubicBezTo>
                  <a:cubicBezTo>
                    <a:pt x="55" y="219"/>
                    <a:pt x="56" y="218"/>
                    <a:pt x="56" y="218"/>
                  </a:cubicBezTo>
                  <a:cubicBezTo>
                    <a:pt x="58" y="215"/>
                    <a:pt x="58" y="215"/>
                    <a:pt x="58" y="215"/>
                  </a:cubicBezTo>
                  <a:cubicBezTo>
                    <a:pt x="60" y="212"/>
                    <a:pt x="63" y="209"/>
                    <a:pt x="65" y="206"/>
                  </a:cubicBezTo>
                  <a:cubicBezTo>
                    <a:pt x="67" y="202"/>
                    <a:pt x="69" y="199"/>
                    <a:pt x="70" y="194"/>
                  </a:cubicBezTo>
                  <a:cubicBezTo>
                    <a:pt x="71" y="190"/>
                    <a:pt x="72" y="186"/>
                    <a:pt x="71" y="181"/>
                  </a:cubicBezTo>
                  <a:cubicBezTo>
                    <a:pt x="71" y="176"/>
                    <a:pt x="69" y="172"/>
                    <a:pt x="67" y="168"/>
                  </a:cubicBezTo>
                  <a:cubicBezTo>
                    <a:pt x="64" y="164"/>
                    <a:pt x="61" y="161"/>
                    <a:pt x="59" y="159"/>
                  </a:cubicBezTo>
                  <a:cubicBezTo>
                    <a:pt x="53" y="154"/>
                    <a:pt x="47" y="150"/>
                    <a:pt x="41" y="146"/>
                  </a:cubicBezTo>
                  <a:cubicBezTo>
                    <a:pt x="35" y="142"/>
                    <a:pt x="30" y="138"/>
                    <a:pt x="25" y="133"/>
                  </a:cubicBezTo>
                  <a:cubicBezTo>
                    <a:pt x="20" y="129"/>
                    <a:pt x="16" y="123"/>
                    <a:pt x="13" y="118"/>
                  </a:cubicBezTo>
                  <a:cubicBezTo>
                    <a:pt x="11" y="112"/>
                    <a:pt x="10" y="106"/>
                    <a:pt x="10" y="99"/>
                  </a:cubicBezTo>
                  <a:cubicBezTo>
                    <a:pt x="11" y="87"/>
                    <a:pt x="16" y="74"/>
                    <a:pt x="24" y="63"/>
                  </a:cubicBezTo>
                  <a:cubicBezTo>
                    <a:pt x="28" y="57"/>
                    <a:pt x="32" y="52"/>
                    <a:pt x="37" y="47"/>
                  </a:cubicBezTo>
                  <a:cubicBezTo>
                    <a:pt x="41" y="43"/>
                    <a:pt x="47" y="39"/>
                    <a:pt x="52" y="36"/>
                  </a:cubicBezTo>
                  <a:cubicBezTo>
                    <a:pt x="63" y="29"/>
                    <a:pt x="76" y="28"/>
                    <a:pt x="86" y="32"/>
                  </a:cubicBezTo>
                  <a:cubicBezTo>
                    <a:pt x="91" y="34"/>
                    <a:pt x="94" y="37"/>
                    <a:pt x="97" y="42"/>
                  </a:cubicBezTo>
                  <a:cubicBezTo>
                    <a:pt x="100" y="47"/>
                    <a:pt x="103" y="54"/>
                    <a:pt x="108" y="61"/>
                  </a:cubicBezTo>
                  <a:cubicBezTo>
                    <a:pt x="110" y="63"/>
                    <a:pt x="111" y="65"/>
                    <a:pt x="113" y="66"/>
                  </a:cubicBezTo>
                  <a:cubicBezTo>
                    <a:pt x="114" y="67"/>
                    <a:pt x="114" y="67"/>
                    <a:pt x="114" y="67"/>
                  </a:cubicBezTo>
                  <a:cubicBezTo>
                    <a:pt x="115" y="68"/>
                    <a:pt x="115" y="68"/>
                    <a:pt x="115" y="68"/>
                  </a:cubicBezTo>
                  <a:cubicBezTo>
                    <a:pt x="116" y="69"/>
                    <a:pt x="117" y="70"/>
                    <a:pt x="118" y="71"/>
                  </a:cubicBezTo>
                  <a:cubicBezTo>
                    <a:pt x="121" y="74"/>
                    <a:pt x="126" y="76"/>
                    <a:pt x="131" y="78"/>
                  </a:cubicBezTo>
                  <a:cubicBezTo>
                    <a:pt x="137" y="79"/>
                    <a:pt x="143" y="79"/>
                    <a:pt x="148" y="77"/>
                  </a:cubicBezTo>
                  <a:cubicBezTo>
                    <a:pt x="153" y="76"/>
                    <a:pt x="157" y="73"/>
                    <a:pt x="160" y="71"/>
                  </a:cubicBezTo>
                  <a:cubicBezTo>
                    <a:pt x="168" y="66"/>
                    <a:pt x="173" y="61"/>
                    <a:pt x="178" y="56"/>
                  </a:cubicBezTo>
                  <a:cubicBezTo>
                    <a:pt x="185" y="50"/>
                    <a:pt x="189" y="44"/>
                    <a:pt x="193" y="39"/>
                  </a:cubicBezTo>
                  <a:cubicBezTo>
                    <a:pt x="197" y="34"/>
                    <a:pt x="201" y="31"/>
                    <a:pt x="204" y="30"/>
                  </a:cubicBezTo>
                  <a:cubicBezTo>
                    <a:pt x="206" y="29"/>
                    <a:pt x="207" y="29"/>
                    <a:pt x="209" y="29"/>
                  </a:cubicBezTo>
                  <a:cubicBezTo>
                    <a:pt x="211" y="29"/>
                    <a:pt x="213" y="29"/>
                    <a:pt x="214" y="29"/>
                  </a:cubicBezTo>
                  <a:cubicBezTo>
                    <a:pt x="214" y="28"/>
                    <a:pt x="214" y="28"/>
                    <a:pt x="214" y="28"/>
                  </a:cubicBezTo>
                  <a:cubicBezTo>
                    <a:pt x="214" y="28"/>
                    <a:pt x="215" y="29"/>
                    <a:pt x="215" y="29"/>
                  </a:cubicBezTo>
                  <a:cubicBezTo>
                    <a:pt x="215" y="29"/>
                    <a:pt x="215" y="29"/>
                    <a:pt x="215" y="29"/>
                  </a:cubicBezTo>
                  <a:cubicBezTo>
                    <a:pt x="215" y="29"/>
                    <a:pt x="215" y="29"/>
                    <a:pt x="215" y="29"/>
                  </a:cubicBezTo>
                  <a:cubicBezTo>
                    <a:pt x="216" y="30"/>
                    <a:pt x="216" y="30"/>
                    <a:pt x="215" y="29"/>
                  </a:cubicBezTo>
                  <a:cubicBezTo>
                    <a:pt x="215" y="29"/>
                    <a:pt x="214" y="29"/>
                    <a:pt x="214" y="29"/>
                  </a:cubicBezTo>
                  <a:cubicBezTo>
                    <a:pt x="214" y="30"/>
                    <a:pt x="214" y="31"/>
                    <a:pt x="214" y="32"/>
                  </a:cubicBezTo>
                  <a:cubicBezTo>
                    <a:pt x="214" y="42"/>
                    <a:pt x="214" y="42"/>
                    <a:pt x="214" y="42"/>
                  </a:cubicBezTo>
                  <a:cubicBezTo>
                    <a:pt x="214" y="44"/>
                    <a:pt x="214" y="47"/>
                    <a:pt x="214" y="49"/>
                  </a:cubicBezTo>
                  <a:cubicBezTo>
                    <a:pt x="214" y="51"/>
                    <a:pt x="214" y="53"/>
                    <a:pt x="215" y="56"/>
                  </a:cubicBezTo>
                  <a:cubicBezTo>
                    <a:pt x="215" y="58"/>
                    <a:pt x="216" y="61"/>
                    <a:pt x="217" y="63"/>
                  </a:cubicBezTo>
                  <a:cubicBezTo>
                    <a:pt x="217" y="65"/>
                    <a:pt x="218" y="67"/>
                    <a:pt x="219" y="70"/>
                  </a:cubicBezTo>
                  <a:cubicBezTo>
                    <a:pt x="221" y="74"/>
                    <a:pt x="225" y="79"/>
                    <a:pt x="230" y="84"/>
                  </a:cubicBezTo>
                  <a:cubicBezTo>
                    <a:pt x="235" y="88"/>
                    <a:pt x="242" y="90"/>
                    <a:pt x="247" y="91"/>
                  </a:cubicBezTo>
                  <a:cubicBezTo>
                    <a:pt x="253" y="92"/>
                    <a:pt x="257" y="91"/>
                    <a:pt x="262" y="91"/>
                  </a:cubicBezTo>
                  <a:cubicBezTo>
                    <a:pt x="270" y="90"/>
                    <a:pt x="277" y="88"/>
                    <a:pt x="284" y="87"/>
                  </a:cubicBezTo>
                  <a:cubicBezTo>
                    <a:pt x="287" y="87"/>
                    <a:pt x="289" y="86"/>
                    <a:pt x="292" y="86"/>
                  </a:cubicBezTo>
                  <a:cubicBezTo>
                    <a:pt x="293" y="86"/>
                    <a:pt x="294" y="86"/>
                    <a:pt x="295" y="86"/>
                  </a:cubicBezTo>
                  <a:cubicBezTo>
                    <a:pt x="296" y="87"/>
                    <a:pt x="296" y="87"/>
                    <a:pt x="296" y="87"/>
                  </a:cubicBezTo>
                  <a:cubicBezTo>
                    <a:pt x="298" y="87"/>
                    <a:pt x="298" y="87"/>
                    <a:pt x="298" y="87"/>
                  </a:cubicBezTo>
                  <a:cubicBezTo>
                    <a:pt x="304" y="88"/>
                    <a:pt x="309" y="90"/>
                    <a:pt x="311" y="92"/>
                  </a:cubicBezTo>
                  <a:cubicBezTo>
                    <a:pt x="312" y="93"/>
                    <a:pt x="312" y="93"/>
                    <a:pt x="312" y="93"/>
                  </a:cubicBezTo>
                  <a:cubicBezTo>
                    <a:pt x="312" y="94"/>
                    <a:pt x="312" y="94"/>
                    <a:pt x="312" y="95"/>
                  </a:cubicBezTo>
                  <a:cubicBezTo>
                    <a:pt x="312" y="98"/>
                    <a:pt x="310" y="103"/>
                    <a:pt x="307" y="107"/>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4"/>
            <p:cNvSpPr/>
            <p:nvPr/>
          </p:nvSpPr>
          <p:spPr bwMode="auto">
            <a:xfrm>
              <a:off x="2471738" y="400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5"/>
            <p:cNvSpPr/>
            <p:nvPr/>
          </p:nvSpPr>
          <p:spPr bwMode="auto">
            <a:xfrm>
              <a:off x="2471738" y="400051"/>
              <a:ext cx="0" cy="158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6"/>
            <p:cNvSpPr/>
            <p:nvPr/>
          </p:nvSpPr>
          <p:spPr bwMode="auto">
            <a:xfrm>
              <a:off x="2471738" y="400051"/>
              <a:ext cx="0" cy="1588"/>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lnTo>
                    <a:pt x="0" y="0"/>
                  </a:ln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7"/>
            <p:cNvSpPr/>
            <p:nvPr/>
          </p:nvSpPr>
          <p:spPr bwMode="auto">
            <a:xfrm>
              <a:off x="2471738" y="401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8"/>
            <p:cNvSpPr/>
            <p:nvPr/>
          </p:nvSpPr>
          <p:spPr bwMode="auto">
            <a:xfrm>
              <a:off x="2471738" y="401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9"/>
            <p:cNvSpPr/>
            <p:nvPr/>
          </p:nvSpPr>
          <p:spPr bwMode="auto">
            <a:xfrm>
              <a:off x="2457451" y="427038"/>
              <a:ext cx="9525" cy="11113"/>
            </a:xfrm>
            <a:custGeom>
              <a:avLst/>
              <a:gdLst>
                <a:gd name="T0" fmla="*/ 8 w 9"/>
                <a:gd name="T1" fmla="*/ 11 h 11"/>
                <a:gd name="T2" fmla="*/ 8 w 9"/>
                <a:gd name="T3" fmla="*/ 10 h 11"/>
                <a:gd name="T4" fmla="*/ 7 w 9"/>
                <a:gd name="T5" fmla="*/ 7 h 11"/>
                <a:gd name="T6" fmla="*/ 6 w 9"/>
                <a:gd name="T7" fmla="*/ 3 h 11"/>
                <a:gd name="T8" fmla="*/ 7 w 9"/>
                <a:gd name="T9" fmla="*/ 0 h 11"/>
                <a:gd name="T10" fmla="*/ 7 w 9"/>
                <a:gd name="T11" fmla="*/ 1 h 11"/>
                <a:gd name="T12" fmla="*/ 2 w 9"/>
                <a:gd name="T13" fmla="*/ 4 h 11"/>
                <a:gd name="T14" fmla="*/ 0 w 9"/>
                <a:gd name="T15" fmla="*/ 6 h 11"/>
                <a:gd name="T16" fmla="*/ 3 w 9"/>
                <a:gd name="T17" fmla="*/ 7 h 11"/>
                <a:gd name="T18" fmla="*/ 8 w 9"/>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8" y="11"/>
                  </a:moveTo>
                  <a:cubicBezTo>
                    <a:pt x="9" y="11"/>
                    <a:pt x="9" y="11"/>
                    <a:pt x="8" y="10"/>
                  </a:cubicBezTo>
                  <a:cubicBezTo>
                    <a:pt x="7" y="9"/>
                    <a:pt x="7" y="8"/>
                    <a:pt x="7" y="7"/>
                  </a:cubicBezTo>
                  <a:cubicBezTo>
                    <a:pt x="6" y="6"/>
                    <a:pt x="6" y="4"/>
                    <a:pt x="6" y="3"/>
                  </a:cubicBezTo>
                  <a:cubicBezTo>
                    <a:pt x="7" y="1"/>
                    <a:pt x="7" y="0"/>
                    <a:pt x="7" y="0"/>
                  </a:cubicBezTo>
                  <a:cubicBezTo>
                    <a:pt x="7" y="0"/>
                    <a:pt x="7" y="0"/>
                    <a:pt x="7" y="1"/>
                  </a:cubicBezTo>
                  <a:cubicBezTo>
                    <a:pt x="6" y="2"/>
                    <a:pt x="4" y="3"/>
                    <a:pt x="2" y="4"/>
                  </a:cubicBezTo>
                  <a:cubicBezTo>
                    <a:pt x="0" y="6"/>
                    <a:pt x="0" y="6"/>
                    <a:pt x="0" y="6"/>
                  </a:cubicBezTo>
                  <a:cubicBezTo>
                    <a:pt x="1" y="6"/>
                    <a:pt x="2" y="7"/>
                    <a:pt x="3" y="7"/>
                  </a:cubicBezTo>
                  <a:cubicBezTo>
                    <a:pt x="5" y="9"/>
                    <a:pt x="7" y="10"/>
                    <a:pt x="8" y="1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0"/>
            <p:cNvSpPr>
              <a:spLocks noEditPoints="1"/>
            </p:cNvSpPr>
            <p:nvPr/>
          </p:nvSpPr>
          <p:spPr bwMode="auto">
            <a:xfrm>
              <a:off x="2146301" y="209551"/>
              <a:ext cx="368300" cy="312738"/>
            </a:xfrm>
            <a:custGeom>
              <a:avLst/>
              <a:gdLst>
                <a:gd name="T0" fmla="*/ 296 w 347"/>
                <a:gd name="T1" fmla="*/ 70 h 294"/>
                <a:gd name="T2" fmla="*/ 250 w 347"/>
                <a:gd name="T3" fmla="*/ 57 h 294"/>
                <a:gd name="T4" fmla="*/ 235 w 347"/>
                <a:gd name="T5" fmla="*/ 36 h 294"/>
                <a:gd name="T6" fmla="*/ 200 w 347"/>
                <a:gd name="T7" fmla="*/ 2 h 294"/>
                <a:gd name="T8" fmla="*/ 161 w 347"/>
                <a:gd name="T9" fmla="*/ 29 h 294"/>
                <a:gd name="T10" fmla="*/ 89 w 347"/>
                <a:gd name="T11" fmla="*/ 9 h 294"/>
                <a:gd name="T12" fmla="*/ 52 w 347"/>
                <a:gd name="T13" fmla="*/ 17 h 294"/>
                <a:gd name="T14" fmla="*/ 31 w 347"/>
                <a:gd name="T15" fmla="*/ 41 h 294"/>
                <a:gd name="T16" fmla="*/ 67 w 347"/>
                <a:gd name="T17" fmla="*/ 92 h 294"/>
                <a:gd name="T18" fmla="*/ 69 w 347"/>
                <a:gd name="T19" fmla="*/ 98 h 294"/>
                <a:gd name="T20" fmla="*/ 58 w 347"/>
                <a:gd name="T21" fmla="*/ 129 h 294"/>
                <a:gd name="T22" fmla="*/ 23 w 347"/>
                <a:gd name="T23" fmla="*/ 152 h 294"/>
                <a:gd name="T24" fmla="*/ 2 w 347"/>
                <a:gd name="T25" fmla="*/ 192 h 294"/>
                <a:gd name="T26" fmla="*/ 64 w 347"/>
                <a:gd name="T27" fmla="*/ 234 h 294"/>
                <a:gd name="T28" fmla="*/ 120 w 347"/>
                <a:gd name="T29" fmla="*/ 218 h 294"/>
                <a:gd name="T30" fmla="*/ 164 w 347"/>
                <a:gd name="T31" fmla="*/ 279 h 294"/>
                <a:gd name="T32" fmla="*/ 213 w 347"/>
                <a:gd name="T33" fmla="*/ 276 h 294"/>
                <a:gd name="T34" fmla="*/ 232 w 347"/>
                <a:gd name="T35" fmla="*/ 237 h 294"/>
                <a:gd name="T36" fmla="*/ 278 w 347"/>
                <a:gd name="T37" fmla="*/ 242 h 294"/>
                <a:gd name="T38" fmla="*/ 308 w 347"/>
                <a:gd name="T39" fmla="*/ 237 h 294"/>
                <a:gd name="T40" fmla="*/ 321 w 347"/>
                <a:gd name="T41" fmla="*/ 228 h 294"/>
                <a:gd name="T42" fmla="*/ 328 w 347"/>
                <a:gd name="T43" fmla="*/ 196 h 294"/>
                <a:gd name="T44" fmla="*/ 306 w 347"/>
                <a:gd name="T45" fmla="*/ 180 h 294"/>
                <a:gd name="T46" fmla="*/ 306 w 347"/>
                <a:gd name="T47" fmla="*/ 180 h 294"/>
                <a:gd name="T48" fmla="*/ 306 w 347"/>
                <a:gd name="T49" fmla="*/ 179 h 294"/>
                <a:gd name="T50" fmla="*/ 306 w 347"/>
                <a:gd name="T51" fmla="*/ 179 h 294"/>
                <a:gd name="T52" fmla="*/ 301 w 347"/>
                <a:gd name="T53" fmla="*/ 166 h 294"/>
                <a:gd name="T54" fmla="*/ 335 w 347"/>
                <a:gd name="T55" fmla="*/ 137 h 294"/>
                <a:gd name="T56" fmla="*/ 342 w 347"/>
                <a:gd name="T57" fmla="*/ 126 h 294"/>
                <a:gd name="T58" fmla="*/ 315 w 347"/>
                <a:gd name="T59" fmla="*/ 106 h 294"/>
                <a:gd name="T60" fmla="*/ 313 w 347"/>
                <a:gd name="T61" fmla="*/ 114 h 294"/>
                <a:gd name="T62" fmla="*/ 286 w 347"/>
                <a:gd name="T63" fmla="*/ 135 h 294"/>
                <a:gd name="T64" fmla="*/ 272 w 347"/>
                <a:gd name="T65" fmla="*/ 185 h 294"/>
                <a:gd name="T66" fmla="*/ 280 w 347"/>
                <a:gd name="T67" fmla="*/ 199 h 294"/>
                <a:gd name="T68" fmla="*/ 295 w 347"/>
                <a:gd name="T69" fmla="*/ 208 h 294"/>
                <a:gd name="T70" fmla="*/ 300 w 347"/>
                <a:gd name="T71" fmla="*/ 204 h 294"/>
                <a:gd name="T72" fmla="*/ 301 w 347"/>
                <a:gd name="T73" fmla="*/ 215 h 294"/>
                <a:gd name="T74" fmla="*/ 291 w 347"/>
                <a:gd name="T75" fmla="*/ 211 h 294"/>
                <a:gd name="T76" fmla="*/ 245 w 347"/>
                <a:gd name="T77" fmla="*/ 211 h 294"/>
                <a:gd name="T78" fmla="*/ 205 w 347"/>
                <a:gd name="T79" fmla="*/ 255 h 294"/>
                <a:gd name="T80" fmla="*/ 159 w 347"/>
                <a:gd name="T81" fmla="*/ 261 h 294"/>
                <a:gd name="T82" fmla="*/ 129 w 347"/>
                <a:gd name="T83" fmla="*/ 218 h 294"/>
                <a:gd name="T84" fmla="*/ 62 w 347"/>
                <a:gd name="T85" fmla="*/ 223 h 294"/>
                <a:gd name="T86" fmla="*/ 24 w 347"/>
                <a:gd name="T87" fmla="*/ 188 h 294"/>
                <a:gd name="T88" fmla="*/ 51 w 347"/>
                <a:gd name="T89" fmla="*/ 167 h 294"/>
                <a:gd name="T90" fmla="*/ 83 w 347"/>
                <a:gd name="T91" fmla="*/ 142 h 294"/>
                <a:gd name="T92" fmla="*/ 90 w 347"/>
                <a:gd name="T93" fmla="*/ 85 h 294"/>
                <a:gd name="T94" fmla="*/ 74 w 347"/>
                <a:gd name="T95" fmla="*/ 65 h 294"/>
                <a:gd name="T96" fmla="*/ 47 w 347"/>
                <a:gd name="T97" fmla="*/ 37 h 294"/>
                <a:gd name="T98" fmla="*/ 72 w 347"/>
                <a:gd name="T99" fmla="*/ 20 h 294"/>
                <a:gd name="T100" fmla="*/ 151 w 347"/>
                <a:gd name="T101" fmla="*/ 47 h 294"/>
                <a:gd name="T102" fmla="*/ 191 w 347"/>
                <a:gd name="T103" fmla="*/ 17 h 294"/>
                <a:gd name="T104" fmla="*/ 209 w 347"/>
                <a:gd name="T105" fmla="*/ 32 h 294"/>
                <a:gd name="T106" fmla="*/ 232 w 347"/>
                <a:gd name="T107" fmla="*/ 74 h 294"/>
                <a:gd name="T108" fmla="*/ 256 w 347"/>
                <a:gd name="T109" fmla="*/ 90 h 294"/>
                <a:gd name="T110" fmla="*/ 315 w 347"/>
                <a:gd name="T111" fmla="*/ 10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7" h="294">
                  <a:moveTo>
                    <a:pt x="338" y="85"/>
                  </a:moveTo>
                  <a:cubicBezTo>
                    <a:pt x="334" y="81"/>
                    <a:pt x="330" y="78"/>
                    <a:pt x="326" y="77"/>
                  </a:cubicBezTo>
                  <a:cubicBezTo>
                    <a:pt x="322" y="75"/>
                    <a:pt x="319" y="74"/>
                    <a:pt x="315" y="73"/>
                  </a:cubicBezTo>
                  <a:cubicBezTo>
                    <a:pt x="308" y="71"/>
                    <a:pt x="302" y="71"/>
                    <a:pt x="296" y="70"/>
                  </a:cubicBezTo>
                  <a:cubicBezTo>
                    <a:pt x="290" y="70"/>
                    <a:pt x="285" y="69"/>
                    <a:pt x="280" y="69"/>
                  </a:cubicBezTo>
                  <a:cubicBezTo>
                    <a:pt x="269" y="67"/>
                    <a:pt x="261" y="64"/>
                    <a:pt x="253" y="59"/>
                  </a:cubicBezTo>
                  <a:cubicBezTo>
                    <a:pt x="252" y="58"/>
                    <a:pt x="252" y="58"/>
                    <a:pt x="252" y="58"/>
                  </a:cubicBezTo>
                  <a:cubicBezTo>
                    <a:pt x="250" y="57"/>
                    <a:pt x="250" y="57"/>
                    <a:pt x="250" y="57"/>
                  </a:cubicBezTo>
                  <a:cubicBezTo>
                    <a:pt x="249" y="56"/>
                    <a:pt x="249" y="56"/>
                    <a:pt x="249" y="56"/>
                  </a:cubicBezTo>
                  <a:cubicBezTo>
                    <a:pt x="249" y="56"/>
                    <a:pt x="248" y="55"/>
                    <a:pt x="248" y="55"/>
                  </a:cubicBezTo>
                  <a:cubicBezTo>
                    <a:pt x="246" y="54"/>
                    <a:pt x="245" y="52"/>
                    <a:pt x="244" y="50"/>
                  </a:cubicBezTo>
                  <a:cubicBezTo>
                    <a:pt x="241" y="46"/>
                    <a:pt x="238" y="42"/>
                    <a:pt x="235" y="36"/>
                  </a:cubicBezTo>
                  <a:cubicBezTo>
                    <a:pt x="232" y="31"/>
                    <a:pt x="229" y="26"/>
                    <a:pt x="225" y="21"/>
                  </a:cubicBezTo>
                  <a:cubicBezTo>
                    <a:pt x="223" y="18"/>
                    <a:pt x="221" y="15"/>
                    <a:pt x="218" y="13"/>
                  </a:cubicBezTo>
                  <a:cubicBezTo>
                    <a:pt x="215" y="10"/>
                    <a:pt x="213" y="8"/>
                    <a:pt x="210" y="7"/>
                  </a:cubicBezTo>
                  <a:cubicBezTo>
                    <a:pt x="207" y="5"/>
                    <a:pt x="204" y="3"/>
                    <a:pt x="200" y="2"/>
                  </a:cubicBezTo>
                  <a:cubicBezTo>
                    <a:pt x="196" y="1"/>
                    <a:pt x="192" y="0"/>
                    <a:pt x="187" y="2"/>
                  </a:cubicBezTo>
                  <a:cubicBezTo>
                    <a:pt x="182" y="3"/>
                    <a:pt x="179" y="6"/>
                    <a:pt x="176" y="9"/>
                  </a:cubicBezTo>
                  <a:cubicBezTo>
                    <a:pt x="174" y="11"/>
                    <a:pt x="172" y="14"/>
                    <a:pt x="171" y="16"/>
                  </a:cubicBezTo>
                  <a:cubicBezTo>
                    <a:pt x="167" y="21"/>
                    <a:pt x="164" y="26"/>
                    <a:pt x="161" y="29"/>
                  </a:cubicBezTo>
                  <a:cubicBezTo>
                    <a:pt x="157" y="33"/>
                    <a:pt x="153" y="36"/>
                    <a:pt x="149" y="37"/>
                  </a:cubicBezTo>
                  <a:cubicBezTo>
                    <a:pt x="145" y="38"/>
                    <a:pt x="140" y="37"/>
                    <a:pt x="135" y="34"/>
                  </a:cubicBezTo>
                  <a:cubicBezTo>
                    <a:pt x="131" y="32"/>
                    <a:pt x="126" y="29"/>
                    <a:pt x="121" y="26"/>
                  </a:cubicBezTo>
                  <a:cubicBezTo>
                    <a:pt x="112" y="19"/>
                    <a:pt x="101" y="12"/>
                    <a:pt x="89" y="9"/>
                  </a:cubicBezTo>
                  <a:cubicBezTo>
                    <a:pt x="82" y="8"/>
                    <a:pt x="75" y="8"/>
                    <a:pt x="69" y="10"/>
                  </a:cubicBezTo>
                  <a:cubicBezTo>
                    <a:pt x="68" y="10"/>
                    <a:pt x="66" y="11"/>
                    <a:pt x="64" y="12"/>
                  </a:cubicBezTo>
                  <a:cubicBezTo>
                    <a:pt x="60" y="13"/>
                    <a:pt x="60" y="13"/>
                    <a:pt x="60" y="13"/>
                  </a:cubicBezTo>
                  <a:cubicBezTo>
                    <a:pt x="57" y="14"/>
                    <a:pt x="55" y="15"/>
                    <a:pt x="52" y="17"/>
                  </a:cubicBezTo>
                  <a:cubicBezTo>
                    <a:pt x="49" y="18"/>
                    <a:pt x="46" y="19"/>
                    <a:pt x="43" y="21"/>
                  </a:cubicBezTo>
                  <a:cubicBezTo>
                    <a:pt x="41" y="23"/>
                    <a:pt x="38" y="25"/>
                    <a:pt x="35" y="28"/>
                  </a:cubicBezTo>
                  <a:cubicBezTo>
                    <a:pt x="34" y="30"/>
                    <a:pt x="33" y="32"/>
                    <a:pt x="32" y="34"/>
                  </a:cubicBezTo>
                  <a:cubicBezTo>
                    <a:pt x="31" y="36"/>
                    <a:pt x="31" y="39"/>
                    <a:pt x="31" y="41"/>
                  </a:cubicBezTo>
                  <a:cubicBezTo>
                    <a:pt x="31" y="46"/>
                    <a:pt x="33" y="50"/>
                    <a:pt x="35" y="53"/>
                  </a:cubicBezTo>
                  <a:cubicBezTo>
                    <a:pt x="39" y="59"/>
                    <a:pt x="43" y="64"/>
                    <a:pt x="47" y="68"/>
                  </a:cubicBezTo>
                  <a:cubicBezTo>
                    <a:pt x="51" y="72"/>
                    <a:pt x="55" y="76"/>
                    <a:pt x="59" y="80"/>
                  </a:cubicBezTo>
                  <a:cubicBezTo>
                    <a:pt x="62" y="84"/>
                    <a:pt x="65" y="88"/>
                    <a:pt x="67" y="92"/>
                  </a:cubicBezTo>
                  <a:cubicBezTo>
                    <a:pt x="67" y="92"/>
                    <a:pt x="68" y="93"/>
                    <a:pt x="68" y="93"/>
                  </a:cubicBezTo>
                  <a:cubicBezTo>
                    <a:pt x="68" y="94"/>
                    <a:pt x="68" y="94"/>
                    <a:pt x="68" y="94"/>
                  </a:cubicBezTo>
                  <a:cubicBezTo>
                    <a:pt x="68" y="94"/>
                    <a:pt x="68" y="95"/>
                    <a:pt x="68" y="95"/>
                  </a:cubicBezTo>
                  <a:cubicBezTo>
                    <a:pt x="69" y="96"/>
                    <a:pt x="69" y="97"/>
                    <a:pt x="69" y="98"/>
                  </a:cubicBezTo>
                  <a:cubicBezTo>
                    <a:pt x="70" y="100"/>
                    <a:pt x="70" y="102"/>
                    <a:pt x="70" y="104"/>
                  </a:cubicBezTo>
                  <a:cubicBezTo>
                    <a:pt x="71" y="108"/>
                    <a:pt x="70" y="111"/>
                    <a:pt x="68" y="114"/>
                  </a:cubicBezTo>
                  <a:cubicBezTo>
                    <a:pt x="67" y="117"/>
                    <a:pt x="64" y="121"/>
                    <a:pt x="61" y="125"/>
                  </a:cubicBezTo>
                  <a:cubicBezTo>
                    <a:pt x="58" y="129"/>
                    <a:pt x="58" y="129"/>
                    <a:pt x="58" y="129"/>
                  </a:cubicBezTo>
                  <a:cubicBezTo>
                    <a:pt x="56" y="131"/>
                    <a:pt x="56" y="131"/>
                    <a:pt x="56" y="131"/>
                  </a:cubicBezTo>
                  <a:cubicBezTo>
                    <a:pt x="55" y="132"/>
                    <a:pt x="53" y="134"/>
                    <a:pt x="51" y="135"/>
                  </a:cubicBezTo>
                  <a:cubicBezTo>
                    <a:pt x="48" y="138"/>
                    <a:pt x="43" y="140"/>
                    <a:pt x="38" y="143"/>
                  </a:cubicBezTo>
                  <a:cubicBezTo>
                    <a:pt x="33" y="146"/>
                    <a:pt x="28" y="148"/>
                    <a:pt x="23" y="152"/>
                  </a:cubicBezTo>
                  <a:cubicBezTo>
                    <a:pt x="20" y="153"/>
                    <a:pt x="17" y="155"/>
                    <a:pt x="14" y="157"/>
                  </a:cubicBezTo>
                  <a:cubicBezTo>
                    <a:pt x="12" y="160"/>
                    <a:pt x="8" y="162"/>
                    <a:pt x="6" y="167"/>
                  </a:cubicBezTo>
                  <a:cubicBezTo>
                    <a:pt x="3" y="171"/>
                    <a:pt x="1" y="175"/>
                    <a:pt x="1" y="180"/>
                  </a:cubicBezTo>
                  <a:cubicBezTo>
                    <a:pt x="0" y="184"/>
                    <a:pt x="1" y="189"/>
                    <a:pt x="2" y="192"/>
                  </a:cubicBezTo>
                  <a:cubicBezTo>
                    <a:pt x="3" y="200"/>
                    <a:pt x="7" y="206"/>
                    <a:pt x="11" y="212"/>
                  </a:cubicBezTo>
                  <a:cubicBezTo>
                    <a:pt x="15" y="217"/>
                    <a:pt x="20" y="222"/>
                    <a:pt x="25" y="226"/>
                  </a:cubicBezTo>
                  <a:cubicBezTo>
                    <a:pt x="30" y="230"/>
                    <a:pt x="36" y="233"/>
                    <a:pt x="44" y="235"/>
                  </a:cubicBezTo>
                  <a:cubicBezTo>
                    <a:pt x="51" y="236"/>
                    <a:pt x="58" y="236"/>
                    <a:pt x="64" y="234"/>
                  </a:cubicBezTo>
                  <a:cubicBezTo>
                    <a:pt x="70" y="232"/>
                    <a:pt x="75" y="229"/>
                    <a:pt x="81" y="226"/>
                  </a:cubicBezTo>
                  <a:cubicBezTo>
                    <a:pt x="86" y="224"/>
                    <a:pt x="91" y="221"/>
                    <a:pt x="96" y="219"/>
                  </a:cubicBezTo>
                  <a:cubicBezTo>
                    <a:pt x="101" y="217"/>
                    <a:pt x="107" y="216"/>
                    <a:pt x="112" y="216"/>
                  </a:cubicBezTo>
                  <a:cubicBezTo>
                    <a:pt x="115" y="216"/>
                    <a:pt x="117" y="217"/>
                    <a:pt x="120" y="218"/>
                  </a:cubicBezTo>
                  <a:cubicBezTo>
                    <a:pt x="122" y="219"/>
                    <a:pt x="125" y="220"/>
                    <a:pt x="127" y="221"/>
                  </a:cubicBezTo>
                  <a:cubicBezTo>
                    <a:pt x="132" y="224"/>
                    <a:pt x="136" y="228"/>
                    <a:pt x="139" y="233"/>
                  </a:cubicBezTo>
                  <a:cubicBezTo>
                    <a:pt x="146" y="242"/>
                    <a:pt x="150" y="253"/>
                    <a:pt x="155" y="263"/>
                  </a:cubicBezTo>
                  <a:cubicBezTo>
                    <a:pt x="158" y="269"/>
                    <a:pt x="161" y="274"/>
                    <a:pt x="164" y="279"/>
                  </a:cubicBezTo>
                  <a:cubicBezTo>
                    <a:pt x="168" y="284"/>
                    <a:pt x="172" y="289"/>
                    <a:pt x="178" y="292"/>
                  </a:cubicBezTo>
                  <a:cubicBezTo>
                    <a:pt x="181" y="294"/>
                    <a:pt x="185" y="294"/>
                    <a:pt x="189" y="294"/>
                  </a:cubicBezTo>
                  <a:cubicBezTo>
                    <a:pt x="193" y="293"/>
                    <a:pt x="196" y="292"/>
                    <a:pt x="199" y="290"/>
                  </a:cubicBezTo>
                  <a:cubicBezTo>
                    <a:pt x="204" y="286"/>
                    <a:pt x="209" y="281"/>
                    <a:pt x="213" y="276"/>
                  </a:cubicBezTo>
                  <a:cubicBezTo>
                    <a:pt x="217" y="270"/>
                    <a:pt x="219" y="264"/>
                    <a:pt x="221" y="258"/>
                  </a:cubicBezTo>
                  <a:cubicBezTo>
                    <a:pt x="222" y="252"/>
                    <a:pt x="223" y="246"/>
                    <a:pt x="225" y="243"/>
                  </a:cubicBezTo>
                  <a:cubicBezTo>
                    <a:pt x="226" y="241"/>
                    <a:pt x="227" y="239"/>
                    <a:pt x="228" y="238"/>
                  </a:cubicBezTo>
                  <a:cubicBezTo>
                    <a:pt x="229" y="238"/>
                    <a:pt x="230" y="237"/>
                    <a:pt x="232" y="237"/>
                  </a:cubicBezTo>
                  <a:cubicBezTo>
                    <a:pt x="233" y="236"/>
                    <a:pt x="235" y="236"/>
                    <a:pt x="237" y="236"/>
                  </a:cubicBezTo>
                  <a:cubicBezTo>
                    <a:pt x="239" y="236"/>
                    <a:pt x="242" y="236"/>
                    <a:pt x="244" y="236"/>
                  </a:cubicBezTo>
                  <a:cubicBezTo>
                    <a:pt x="249" y="237"/>
                    <a:pt x="254" y="238"/>
                    <a:pt x="259" y="239"/>
                  </a:cubicBezTo>
                  <a:cubicBezTo>
                    <a:pt x="265" y="240"/>
                    <a:pt x="271" y="242"/>
                    <a:pt x="278" y="242"/>
                  </a:cubicBezTo>
                  <a:cubicBezTo>
                    <a:pt x="285" y="243"/>
                    <a:pt x="293" y="243"/>
                    <a:pt x="301" y="240"/>
                  </a:cubicBezTo>
                  <a:cubicBezTo>
                    <a:pt x="302" y="239"/>
                    <a:pt x="303" y="239"/>
                    <a:pt x="304" y="239"/>
                  </a:cubicBezTo>
                  <a:cubicBezTo>
                    <a:pt x="305" y="238"/>
                    <a:pt x="307" y="237"/>
                    <a:pt x="307" y="237"/>
                  </a:cubicBezTo>
                  <a:cubicBezTo>
                    <a:pt x="308" y="237"/>
                    <a:pt x="308" y="237"/>
                    <a:pt x="308" y="237"/>
                  </a:cubicBezTo>
                  <a:cubicBezTo>
                    <a:pt x="308" y="236"/>
                    <a:pt x="308" y="236"/>
                    <a:pt x="308" y="236"/>
                  </a:cubicBezTo>
                  <a:cubicBezTo>
                    <a:pt x="310" y="236"/>
                    <a:pt x="310" y="236"/>
                    <a:pt x="310" y="236"/>
                  </a:cubicBezTo>
                  <a:cubicBezTo>
                    <a:pt x="312" y="235"/>
                    <a:pt x="312" y="235"/>
                    <a:pt x="312" y="235"/>
                  </a:cubicBezTo>
                  <a:cubicBezTo>
                    <a:pt x="315" y="233"/>
                    <a:pt x="318" y="231"/>
                    <a:pt x="321" y="228"/>
                  </a:cubicBezTo>
                  <a:cubicBezTo>
                    <a:pt x="323" y="227"/>
                    <a:pt x="324" y="225"/>
                    <a:pt x="326" y="223"/>
                  </a:cubicBezTo>
                  <a:cubicBezTo>
                    <a:pt x="328" y="220"/>
                    <a:pt x="330" y="217"/>
                    <a:pt x="331" y="212"/>
                  </a:cubicBezTo>
                  <a:cubicBezTo>
                    <a:pt x="331" y="209"/>
                    <a:pt x="331" y="206"/>
                    <a:pt x="331" y="203"/>
                  </a:cubicBezTo>
                  <a:cubicBezTo>
                    <a:pt x="330" y="200"/>
                    <a:pt x="329" y="198"/>
                    <a:pt x="328" y="196"/>
                  </a:cubicBezTo>
                  <a:cubicBezTo>
                    <a:pt x="325" y="193"/>
                    <a:pt x="323" y="191"/>
                    <a:pt x="321" y="189"/>
                  </a:cubicBezTo>
                  <a:cubicBezTo>
                    <a:pt x="317" y="186"/>
                    <a:pt x="315" y="185"/>
                    <a:pt x="312" y="183"/>
                  </a:cubicBezTo>
                  <a:cubicBezTo>
                    <a:pt x="310" y="182"/>
                    <a:pt x="308" y="181"/>
                    <a:pt x="307" y="180"/>
                  </a:cubicBezTo>
                  <a:cubicBezTo>
                    <a:pt x="306" y="180"/>
                    <a:pt x="306" y="180"/>
                    <a:pt x="306" y="180"/>
                  </a:cubicBezTo>
                  <a:cubicBezTo>
                    <a:pt x="306" y="180"/>
                    <a:pt x="306" y="180"/>
                    <a:pt x="306" y="180"/>
                  </a:cubicBezTo>
                  <a:cubicBezTo>
                    <a:pt x="306" y="180"/>
                    <a:pt x="306" y="180"/>
                    <a:pt x="306" y="180"/>
                  </a:cubicBezTo>
                  <a:cubicBezTo>
                    <a:pt x="306" y="180"/>
                    <a:pt x="307" y="180"/>
                    <a:pt x="306" y="180"/>
                  </a:cubicBezTo>
                  <a:cubicBezTo>
                    <a:pt x="306" y="180"/>
                    <a:pt x="306" y="180"/>
                    <a:pt x="306" y="180"/>
                  </a:cubicBezTo>
                  <a:cubicBezTo>
                    <a:pt x="306" y="180"/>
                    <a:pt x="306" y="180"/>
                    <a:pt x="306" y="180"/>
                  </a:cubicBezTo>
                  <a:cubicBezTo>
                    <a:pt x="306" y="180"/>
                    <a:pt x="306" y="180"/>
                    <a:pt x="306" y="179"/>
                  </a:cubicBezTo>
                  <a:cubicBezTo>
                    <a:pt x="306" y="179"/>
                    <a:pt x="306" y="179"/>
                    <a:pt x="306" y="179"/>
                  </a:cubicBezTo>
                  <a:cubicBezTo>
                    <a:pt x="306" y="179"/>
                    <a:pt x="306" y="179"/>
                    <a:pt x="306" y="179"/>
                  </a:cubicBezTo>
                  <a:cubicBezTo>
                    <a:pt x="306" y="179"/>
                    <a:pt x="306" y="179"/>
                    <a:pt x="306" y="179"/>
                  </a:cubicBezTo>
                  <a:cubicBezTo>
                    <a:pt x="306" y="179"/>
                    <a:pt x="306" y="180"/>
                    <a:pt x="306" y="180"/>
                  </a:cubicBezTo>
                  <a:cubicBezTo>
                    <a:pt x="306" y="179"/>
                    <a:pt x="306" y="179"/>
                    <a:pt x="306" y="179"/>
                  </a:cubicBezTo>
                  <a:cubicBezTo>
                    <a:pt x="306" y="179"/>
                    <a:pt x="306" y="179"/>
                    <a:pt x="306" y="179"/>
                  </a:cubicBezTo>
                  <a:cubicBezTo>
                    <a:pt x="305" y="178"/>
                    <a:pt x="305" y="178"/>
                    <a:pt x="305" y="178"/>
                  </a:cubicBezTo>
                  <a:cubicBezTo>
                    <a:pt x="304" y="176"/>
                    <a:pt x="303" y="174"/>
                    <a:pt x="302" y="172"/>
                  </a:cubicBezTo>
                  <a:cubicBezTo>
                    <a:pt x="301" y="170"/>
                    <a:pt x="301" y="169"/>
                    <a:pt x="301" y="168"/>
                  </a:cubicBezTo>
                  <a:cubicBezTo>
                    <a:pt x="301" y="167"/>
                    <a:pt x="301" y="167"/>
                    <a:pt x="301" y="166"/>
                  </a:cubicBezTo>
                  <a:cubicBezTo>
                    <a:pt x="301" y="166"/>
                    <a:pt x="301" y="166"/>
                    <a:pt x="302" y="165"/>
                  </a:cubicBezTo>
                  <a:cubicBezTo>
                    <a:pt x="303" y="164"/>
                    <a:pt x="304" y="163"/>
                    <a:pt x="306" y="161"/>
                  </a:cubicBezTo>
                  <a:cubicBezTo>
                    <a:pt x="309" y="158"/>
                    <a:pt x="314" y="155"/>
                    <a:pt x="319" y="152"/>
                  </a:cubicBezTo>
                  <a:cubicBezTo>
                    <a:pt x="324" y="148"/>
                    <a:pt x="330" y="144"/>
                    <a:pt x="335" y="137"/>
                  </a:cubicBezTo>
                  <a:cubicBezTo>
                    <a:pt x="337" y="135"/>
                    <a:pt x="338" y="134"/>
                    <a:pt x="339" y="132"/>
                  </a:cubicBezTo>
                  <a:cubicBezTo>
                    <a:pt x="340" y="131"/>
                    <a:pt x="340" y="130"/>
                    <a:pt x="341" y="129"/>
                  </a:cubicBezTo>
                  <a:cubicBezTo>
                    <a:pt x="341" y="128"/>
                    <a:pt x="341" y="128"/>
                    <a:pt x="341" y="128"/>
                  </a:cubicBezTo>
                  <a:cubicBezTo>
                    <a:pt x="342" y="126"/>
                    <a:pt x="342" y="126"/>
                    <a:pt x="342" y="126"/>
                  </a:cubicBezTo>
                  <a:cubicBezTo>
                    <a:pt x="344" y="122"/>
                    <a:pt x="345" y="119"/>
                    <a:pt x="346" y="114"/>
                  </a:cubicBezTo>
                  <a:cubicBezTo>
                    <a:pt x="346" y="110"/>
                    <a:pt x="347" y="105"/>
                    <a:pt x="346" y="100"/>
                  </a:cubicBezTo>
                  <a:cubicBezTo>
                    <a:pt x="345" y="95"/>
                    <a:pt x="342" y="89"/>
                    <a:pt x="338" y="85"/>
                  </a:cubicBezTo>
                  <a:close/>
                  <a:moveTo>
                    <a:pt x="315" y="106"/>
                  </a:moveTo>
                  <a:cubicBezTo>
                    <a:pt x="315" y="106"/>
                    <a:pt x="315" y="107"/>
                    <a:pt x="315" y="108"/>
                  </a:cubicBezTo>
                  <a:cubicBezTo>
                    <a:pt x="315" y="110"/>
                    <a:pt x="314" y="112"/>
                    <a:pt x="313" y="113"/>
                  </a:cubicBezTo>
                  <a:cubicBezTo>
                    <a:pt x="313" y="114"/>
                    <a:pt x="313" y="114"/>
                    <a:pt x="313" y="114"/>
                  </a:cubicBezTo>
                  <a:cubicBezTo>
                    <a:pt x="313" y="114"/>
                    <a:pt x="313" y="114"/>
                    <a:pt x="313" y="114"/>
                  </a:cubicBezTo>
                  <a:cubicBezTo>
                    <a:pt x="313" y="114"/>
                    <a:pt x="312" y="115"/>
                    <a:pt x="312" y="115"/>
                  </a:cubicBezTo>
                  <a:cubicBezTo>
                    <a:pt x="312" y="116"/>
                    <a:pt x="311" y="116"/>
                    <a:pt x="311" y="117"/>
                  </a:cubicBezTo>
                  <a:cubicBezTo>
                    <a:pt x="309" y="119"/>
                    <a:pt x="305" y="122"/>
                    <a:pt x="301" y="125"/>
                  </a:cubicBezTo>
                  <a:cubicBezTo>
                    <a:pt x="296" y="128"/>
                    <a:pt x="291" y="131"/>
                    <a:pt x="286" y="135"/>
                  </a:cubicBezTo>
                  <a:cubicBezTo>
                    <a:pt x="283" y="137"/>
                    <a:pt x="280" y="140"/>
                    <a:pt x="277" y="143"/>
                  </a:cubicBezTo>
                  <a:cubicBezTo>
                    <a:pt x="274" y="147"/>
                    <a:pt x="271" y="151"/>
                    <a:pt x="269" y="157"/>
                  </a:cubicBezTo>
                  <a:cubicBezTo>
                    <a:pt x="268" y="162"/>
                    <a:pt x="267" y="168"/>
                    <a:pt x="268" y="173"/>
                  </a:cubicBezTo>
                  <a:cubicBezTo>
                    <a:pt x="269" y="177"/>
                    <a:pt x="270" y="181"/>
                    <a:pt x="272" y="185"/>
                  </a:cubicBezTo>
                  <a:cubicBezTo>
                    <a:pt x="273" y="189"/>
                    <a:pt x="275" y="192"/>
                    <a:pt x="277" y="195"/>
                  </a:cubicBezTo>
                  <a:cubicBezTo>
                    <a:pt x="278" y="197"/>
                    <a:pt x="278" y="197"/>
                    <a:pt x="278" y="197"/>
                  </a:cubicBezTo>
                  <a:cubicBezTo>
                    <a:pt x="279" y="198"/>
                    <a:pt x="279" y="198"/>
                    <a:pt x="279" y="198"/>
                  </a:cubicBezTo>
                  <a:cubicBezTo>
                    <a:pt x="280" y="199"/>
                    <a:pt x="280" y="199"/>
                    <a:pt x="280" y="199"/>
                  </a:cubicBezTo>
                  <a:cubicBezTo>
                    <a:pt x="281" y="200"/>
                    <a:pt x="281" y="200"/>
                    <a:pt x="281" y="200"/>
                  </a:cubicBezTo>
                  <a:cubicBezTo>
                    <a:pt x="283" y="203"/>
                    <a:pt x="285" y="204"/>
                    <a:pt x="287" y="206"/>
                  </a:cubicBezTo>
                  <a:cubicBezTo>
                    <a:pt x="289" y="207"/>
                    <a:pt x="291" y="209"/>
                    <a:pt x="293" y="210"/>
                  </a:cubicBezTo>
                  <a:cubicBezTo>
                    <a:pt x="295" y="208"/>
                    <a:pt x="295" y="208"/>
                    <a:pt x="295" y="208"/>
                  </a:cubicBezTo>
                  <a:cubicBezTo>
                    <a:pt x="297" y="207"/>
                    <a:pt x="299" y="206"/>
                    <a:pt x="300" y="205"/>
                  </a:cubicBezTo>
                  <a:cubicBezTo>
                    <a:pt x="300" y="204"/>
                    <a:pt x="300" y="204"/>
                    <a:pt x="300" y="204"/>
                  </a:cubicBezTo>
                  <a:cubicBezTo>
                    <a:pt x="301" y="204"/>
                    <a:pt x="301" y="204"/>
                    <a:pt x="301" y="204"/>
                  </a:cubicBezTo>
                  <a:cubicBezTo>
                    <a:pt x="301" y="204"/>
                    <a:pt x="301" y="204"/>
                    <a:pt x="300" y="204"/>
                  </a:cubicBezTo>
                  <a:cubicBezTo>
                    <a:pt x="300" y="204"/>
                    <a:pt x="300" y="205"/>
                    <a:pt x="299" y="207"/>
                  </a:cubicBezTo>
                  <a:cubicBezTo>
                    <a:pt x="299" y="208"/>
                    <a:pt x="299" y="210"/>
                    <a:pt x="300" y="211"/>
                  </a:cubicBezTo>
                  <a:cubicBezTo>
                    <a:pt x="300" y="212"/>
                    <a:pt x="300" y="213"/>
                    <a:pt x="301" y="214"/>
                  </a:cubicBezTo>
                  <a:cubicBezTo>
                    <a:pt x="302" y="215"/>
                    <a:pt x="302" y="215"/>
                    <a:pt x="301" y="215"/>
                  </a:cubicBezTo>
                  <a:cubicBezTo>
                    <a:pt x="300" y="214"/>
                    <a:pt x="298" y="213"/>
                    <a:pt x="296" y="211"/>
                  </a:cubicBezTo>
                  <a:cubicBezTo>
                    <a:pt x="295" y="211"/>
                    <a:pt x="294" y="210"/>
                    <a:pt x="293" y="210"/>
                  </a:cubicBezTo>
                  <a:cubicBezTo>
                    <a:pt x="292" y="210"/>
                    <a:pt x="292" y="210"/>
                    <a:pt x="292" y="210"/>
                  </a:cubicBezTo>
                  <a:cubicBezTo>
                    <a:pt x="291" y="211"/>
                    <a:pt x="292" y="211"/>
                    <a:pt x="291" y="211"/>
                  </a:cubicBezTo>
                  <a:cubicBezTo>
                    <a:pt x="291" y="211"/>
                    <a:pt x="291" y="211"/>
                    <a:pt x="290" y="211"/>
                  </a:cubicBezTo>
                  <a:cubicBezTo>
                    <a:pt x="288" y="213"/>
                    <a:pt x="284" y="213"/>
                    <a:pt x="279" y="213"/>
                  </a:cubicBezTo>
                  <a:cubicBezTo>
                    <a:pt x="275" y="213"/>
                    <a:pt x="269" y="213"/>
                    <a:pt x="264" y="212"/>
                  </a:cubicBezTo>
                  <a:cubicBezTo>
                    <a:pt x="258" y="212"/>
                    <a:pt x="252" y="211"/>
                    <a:pt x="245" y="211"/>
                  </a:cubicBezTo>
                  <a:cubicBezTo>
                    <a:pt x="238" y="212"/>
                    <a:pt x="230" y="213"/>
                    <a:pt x="223" y="217"/>
                  </a:cubicBezTo>
                  <a:cubicBezTo>
                    <a:pt x="219" y="219"/>
                    <a:pt x="215" y="222"/>
                    <a:pt x="213" y="225"/>
                  </a:cubicBezTo>
                  <a:cubicBezTo>
                    <a:pt x="210" y="229"/>
                    <a:pt x="208" y="233"/>
                    <a:pt x="207" y="236"/>
                  </a:cubicBezTo>
                  <a:cubicBezTo>
                    <a:pt x="205" y="244"/>
                    <a:pt x="205" y="250"/>
                    <a:pt x="205" y="255"/>
                  </a:cubicBezTo>
                  <a:cubicBezTo>
                    <a:pt x="205" y="261"/>
                    <a:pt x="204" y="265"/>
                    <a:pt x="202" y="269"/>
                  </a:cubicBezTo>
                  <a:cubicBezTo>
                    <a:pt x="197" y="278"/>
                    <a:pt x="189" y="288"/>
                    <a:pt x="181" y="285"/>
                  </a:cubicBezTo>
                  <a:cubicBezTo>
                    <a:pt x="177" y="283"/>
                    <a:pt x="172" y="279"/>
                    <a:pt x="169" y="275"/>
                  </a:cubicBezTo>
                  <a:cubicBezTo>
                    <a:pt x="165" y="271"/>
                    <a:pt x="162" y="266"/>
                    <a:pt x="159" y="261"/>
                  </a:cubicBezTo>
                  <a:cubicBezTo>
                    <a:pt x="156" y="256"/>
                    <a:pt x="154" y="251"/>
                    <a:pt x="151" y="246"/>
                  </a:cubicBezTo>
                  <a:cubicBezTo>
                    <a:pt x="148" y="241"/>
                    <a:pt x="145" y="236"/>
                    <a:pt x="142" y="231"/>
                  </a:cubicBezTo>
                  <a:cubicBezTo>
                    <a:pt x="142" y="231"/>
                    <a:pt x="142" y="231"/>
                    <a:pt x="142" y="231"/>
                  </a:cubicBezTo>
                  <a:cubicBezTo>
                    <a:pt x="139" y="226"/>
                    <a:pt x="134" y="222"/>
                    <a:pt x="129" y="218"/>
                  </a:cubicBezTo>
                  <a:cubicBezTo>
                    <a:pt x="124" y="215"/>
                    <a:pt x="119" y="213"/>
                    <a:pt x="112" y="212"/>
                  </a:cubicBezTo>
                  <a:cubicBezTo>
                    <a:pt x="106" y="211"/>
                    <a:pt x="100" y="212"/>
                    <a:pt x="94" y="214"/>
                  </a:cubicBezTo>
                  <a:cubicBezTo>
                    <a:pt x="88" y="215"/>
                    <a:pt x="83" y="217"/>
                    <a:pt x="77" y="219"/>
                  </a:cubicBezTo>
                  <a:cubicBezTo>
                    <a:pt x="72" y="221"/>
                    <a:pt x="67" y="223"/>
                    <a:pt x="62" y="223"/>
                  </a:cubicBezTo>
                  <a:cubicBezTo>
                    <a:pt x="56" y="224"/>
                    <a:pt x="52" y="223"/>
                    <a:pt x="47" y="222"/>
                  </a:cubicBezTo>
                  <a:cubicBezTo>
                    <a:pt x="44" y="220"/>
                    <a:pt x="40" y="217"/>
                    <a:pt x="36" y="213"/>
                  </a:cubicBezTo>
                  <a:cubicBezTo>
                    <a:pt x="33" y="209"/>
                    <a:pt x="30" y="205"/>
                    <a:pt x="28" y="201"/>
                  </a:cubicBezTo>
                  <a:cubicBezTo>
                    <a:pt x="25" y="197"/>
                    <a:pt x="24" y="192"/>
                    <a:pt x="24" y="188"/>
                  </a:cubicBezTo>
                  <a:cubicBezTo>
                    <a:pt x="24" y="185"/>
                    <a:pt x="25" y="182"/>
                    <a:pt x="26" y="181"/>
                  </a:cubicBezTo>
                  <a:cubicBezTo>
                    <a:pt x="26" y="180"/>
                    <a:pt x="28" y="179"/>
                    <a:pt x="30" y="178"/>
                  </a:cubicBezTo>
                  <a:cubicBezTo>
                    <a:pt x="31" y="177"/>
                    <a:pt x="34" y="176"/>
                    <a:pt x="36" y="175"/>
                  </a:cubicBezTo>
                  <a:cubicBezTo>
                    <a:pt x="40" y="172"/>
                    <a:pt x="46" y="170"/>
                    <a:pt x="51" y="167"/>
                  </a:cubicBezTo>
                  <a:cubicBezTo>
                    <a:pt x="56" y="165"/>
                    <a:pt x="62" y="162"/>
                    <a:pt x="68" y="158"/>
                  </a:cubicBezTo>
                  <a:cubicBezTo>
                    <a:pt x="71" y="155"/>
                    <a:pt x="74" y="153"/>
                    <a:pt x="76" y="150"/>
                  </a:cubicBezTo>
                  <a:cubicBezTo>
                    <a:pt x="78" y="148"/>
                    <a:pt x="79" y="147"/>
                    <a:pt x="80" y="146"/>
                  </a:cubicBezTo>
                  <a:cubicBezTo>
                    <a:pt x="83" y="142"/>
                    <a:pt x="83" y="142"/>
                    <a:pt x="83" y="142"/>
                  </a:cubicBezTo>
                  <a:cubicBezTo>
                    <a:pt x="86" y="137"/>
                    <a:pt x="90" y="132"/>
                    <a:pt x="93" y="124"/>
                  </a:cubicBezTo>
                  <a:cubicBezTo>
                    <a:pt x="96" y="117"/>
                    <a:pt x="97" y="108"/>
                    <a:pt x="96" y="100"/>
                  </a:cubicBezTo>
                  <a:cubicBezTo>
                    <a:pt x="95" y="97"/>
                    <a:pt x="94" y="93"/>
                    <a:pt x="93" y="90"/>
                  </a:cubicBezTo>
                  <a:cubicBezTo>
                    <a:pt x="92" y="88"/>
                    <a:pt x="91" y="87"/>
                    <a:pt x="90" y="85"/>
                  </a:cubicBezTo>
                  <a:cubicBezTo>
                    <a:pt x="90" y="84"/>
                    <a:pt x="90" y="84"/>
                    <a:pt x="90" y="84"/>
                  </a:cubicBezTo>
                  <a:cubicBezTo>
                    <a:pt x="89" y="82"/>
                    <a:pt x="89" y="82"/>
                    <a:pt x="89" y="82"/>
                  </a:cubicBezTo>
                  <a:cubicBezTo>
                    <a:pt x="89" y="82"/>
                    <a:pt x="88" y="81"/>
                    <a:pt x="88" y="80"/>
                  </a:cubicBezTo>
                  <a:cubicBezTo>
                    <a:pt x="83" y="74"/>
                    <a:pt x="79" y="69"/>
                    <a:pt x="74" y="65"/>
                  </a:cubicBezTo>
                  <a:cubicBezTo>
                    <a:pt x="69" y="61"/>
                    <a:pt x="64" y="57"/>
                    <a:pt x="60" y="54"/>
                  </a:cubicBezTo>
                  <a:cubicBezTo>
                    <a:pt x="55" y="50"/>
                    <a:pt x="51" y="47"/>
                    <a:pt x="48" y="44"/>
                  </a:cubicBezTo>
                  <a:cubicBezTo>
                    <a:pt x="47" y="42"/>
                    <a:pt x="46" y="41"/>
                    <a:pt x="46" y="40"/>
                  </a:cubicBezTo>
                  <a:cubicBezTo>
                    <a:pt x="46" y="39"/>
                    <a:pt x="46" y="38"/>
                    <a:pt x="47" y="37"/>
                  </a:cubicBezTo>
                  <a:cubicBezTo>
                    <a:pt x="49" y="34"/>
                    <a:pt x="53" y="30"/>
                    <a:pt x="57" y="27"/>
                  </a:cubicBezTo>
                  <a:cubicBezTo>
                    <a:pt x="60" y="26"/>
                    <a:pt x="62" y="25"/>
                    <a:pt x="65" y="24"/>
                  </a:cubicBezTo>
                  <a:cubicBezTo>
                    <a:pt x="69" y="22"/>
                    <a:pt x="69" y="22"/>
                    <a:pt x="69" y="22"/>
                  </a:cubicBezTo>
                  <a:cubicBezTo>
                    <a:pt x="70" y="21"/>
                    <a:pt x="71" y="21"/>
                    <a:pt x="72" y="20"/>
                  </a:cubicBezTo>
                  <a:cubicBezTo>
                    <a:pt x="77" y="19"/>
                    <a:pt x="82" y="18"/>
                    <a:pt x="87" y="19"/>
                  </a:cubicBezTo>
                  <a:cubicBezTo>
                    <a:pt x="97" y="20"/>
                    <a:pt x="107" y="27"/>
                    <a:pt x="116" y="33"/>
                  </a:cubicBezTo>
                  <a:cubicBezTo>
                    <a:pt x="121" y="37"/>
                    <a:pt x="125" y="40"/>
                    <a:pt x="131" y="43"/>
                  </a:cubicBezTo>
                  <a:cubicBezTo>
                    <a:pt x="137" y="46"/>
                    <a:pt x="143" y="48"/>
                    <a:pt x="151" y="47"/>
                  </a:cubicBezTo>
                  <a:cubicBezTo>
                    <a:pt x="158" y="46"/>
                    <a:pt x="164" y="42"/>
                    <a:pt x="169" y="38"/>
                  </a:cubicBezTo>
                  <a:cubicBezTo>
                    <a:pt x="174" y="34"/>
                    <a:pt x="178" y="29"/>
                    <a:pt x="181" y="25"/>
                  </a:cubicBezTo>
                  <a:cubicBezTo>
                    <a:pt x="183" y="22"/>
                    <a:pt x="185" y="20"/>
                    <a:pt x="187" y="19"/>
                  </a:cubicBezTo>
                  <a:cubicBezTo>
                    <a:pt x="188" y="17"/>
                    <a:pt x="190" y="17"/>
                    <a:pt x="191" y="17"/>
                  </a:cubicBezTo>
                  <a:cubicBezTo>
                    <a:pt x="192" y="17"/>
                    <a:pt x="193" y="17"/>
                    <a:pt x="194" y="18"/>
                  </a:cubicBezTo>
                  <a:cubicBezTo>
                    <a:pt x="196" y="18"/>
                    <a:pt x="198" y="20"/>
                    <a:pt x="200" y="21"/>
                  </a:cubicBezTo>
                  <a:cubicBezTo>
                    <a:pt x="202" y="23"/>
                    <a:pt x="204" y="24"/>
                    <a:pt x="205" y="26"/>
                  </a:cubicBezTo>
                  <a:cubicBezTo>
                    <a:pt x="206" y="28"/>
                    <a:pt x="208" y="30"/>
                    <a:pt x="209" y="32"/>
                  </a:cubicBezTo>
                  <a:cubicBezTo>
                    <a:pt x="211" y="36"/>
                    <a:pt x="214" y="41"/>
                    <a:pt x="216" y="46"/>
                  </a:cubicBezTo>
                  <a:cubicBezTo>
                    <a:pt x="218" y="51"/>
                    <a:pt x="220" y="57"/>
                    <a:pt x="224" y="63"/>
                  </a:cubicBezTo>
                  <a:cubicBezTo>
                    <a:pt x="226" y="66"/>
                    <a:pt x="228" y="69"/>
                    <a:pt x="230" y="72"/>
                  </a:cubicBezTo>
                  <a:cubicBezTo>
                    <a:pt x="231" y="73"/>
                    <a:pt x="231" y="73"/>
                    <a:pt x="232" y="74"/>
                  </a:cubicBezTo>
                  <a:cubicBezTo>
                    <a:pt x="234" y="76"/>
                    <a:pt x="234" y="76"/>
                    <a:pt x="234" y="76"/>
                  </a:cubicBezTo>
                  <a:cubicBezTo>
                    <a:pt x="236" y="77"/>
                    <a:pt x="236" y="77"/>
                    <a:pt x="236" y="77"/>
                  </a:cubicBezTo>
                  <a:cubicBezTo>
                    <a:pt x="238" y="79"/>
                    <a:pt x="238" y="79"/>
                    <a:pt x="238" y="79"/>
                  </a:cubicBezTo>
                  <a:cubicBezTo>
                    <a:pt x="243" y="84"/>
                    <a:pt x="249" y="87"/>
                    <a:pt x="256" y="90"/>
                  </a:cubicBezTo>
                  <a:cubicBezTo>
                    <a:pt x="262" y="93"/>
                    <a:pt x="268" y="95"/>
                    <a:pt x="275" y="96"/>
                  </a:cubicBezTo>
                  <a:cubicBezTo>
                    <a:pt x="281" y="97"/>
                    <a:pt x="287" y="98"/>
                    <a:pt x="293" y="99"/>
                  </a:cubicBezTo>
                  <a:cubicBezTo>
                    <a:pt x="299" y="100"/>
                    <a:pt x="304" y="100"/>
                    <a:pt x="308" y="102"/>
                  </a:cubicBezTo>
                  <a:cubicBezTo>
                    <a:pt x="312" y="103"/>
                    <a:pt x="315" y="105"/>
                    <a:pt x="315" y="105"/>
                  </a:cubicBezTo>
                  <a:cubicBezTo>
                    <a:pt x="316" y="106"/>
                    <a:pt x="315" y="105"/>
                    <a:pt x="315" y="106"/>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1"/>
            <p:cNvSpPr/>
            <p:nvPr/>
          </p:nvSpPr>
          <p:spPr bwMode="auto">
            <a:xfrm>
              <a:off x="2471738" y="400051"/>
              <a:ext cx="0" cy="1588"/>
            </a:xfrm>
            <a:custGeom>
              <a:avLst/>
              <a:gdLst>
                <a:gd name="T0" fmla="*/ 1 h 1"/>
                <a:gd name="T1" fmla="*/ 1 h 1"/>
                <a:gd name="T2" fmla="*/ 1 h 1"/>
                <a:gd name="T3" fmla="*/ 1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1"/>
                  </a:cubicBezTo>
                  <a:cubicBezTo>
                    <a:pt x="0" y="1"/>
                    <a:pt x="0" y="0"/>
                    <a:pt x="0" y="0"/>
                  </a:cubicBezTo>
                  <a:lnTo>
                    <a:pt x="0" y="1"/>
                  </a:ln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2"/>
            <p:cNvSpPr/>
            <p:nvPr/>
          </p:nvSpPr>
          <p:spPr bwMode="auto">
            <a:xfrm>
              <a:off x="2062163" y="200026"/>
              <a:ext cx="0" cy="3175"/>
            </a:xfrm>
            <a:custGeom>
              <a:avLst/>
              <a:gdLst>
                <a:gd name="T0" fmla="*/ 2 h 3"/>
                <a:gd name="T1" fmla="*/ 2 h 3"/>
                <a:gd name="T2" fmla="*/ 2 h 3"/>
                <a:gd name="T3" fmla="*/ 2 h 3"/>
                <a:gd name="T4" fmla="*/ 2 h 3"/>
                <a:gd name="T5" fmla="*/ 1 h 3"/>
                <a:gd name="T6" fmla="*/ 1 h 3"/>
                <a:gd name="T7" fmla="*/ 2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2"/>
                  </a:moveTo>
                  <a:cubicBezTo>
                    <a:pt x="0" y="2"/>
                    <a:pt x="0" y="2"/>
                    <a:pt x="0" y="2"/>
                  </a:cubicBezTo>
                  <a:cubicBezTo>
                    <a:pt x="0" y="2"/>
                    <a:pt x="0" y="2"/>
                    <a:pt x="0" y="2"/>
                  </a:cubicBezTo>
                  <a:cubicBezTo>
                    <a:pt x="0" y="2"/>
                    <a:pt x="0" y="2"/>
                    <a:pt x="0" y="2"/>
                  </a:cubicBezTo>
                  <a:cubicBezTo>
                    <a:pt x="0" y="3"/>
                    <a:pt x="0" y="2"/>
                    <a:pt x="0" y="2"/>
                  </a:cubicBezTo>
                  <a:cubicBezTo>
                    <a:pt x="0" y="1"/>
                    <a:pt x="0" y="1"/>
                    <a:pt x="0" y="1"/>
                  </a:cubicBezTo>
                  <a:cubicBezTo>
                    <a:pt x="0" y="1"/>
                    <a:pt x="0" y="0"/>
                    <a:pt x="0" y="1"/>
                  </a:cubicBezTo>
                  <a:cubicBezTo>
                    <a:pt x="0" y="1"/>
                    <a:pt x="0" y="1"/>
                    <a:pt x="0" y="2"/>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3"/>
            <p:cNvSpPr>
              <a:spLocks noEditPoints="1"/>
            </p:cNvSpPr>
            <p:nvPr/>
          </p:nvSpPr>
          <p:spPr bwMode="auto">
            <a:xfrm>
              <a:off x="1727201" y="88901"/>
              <a:ext cx="396875" cy="342900"/>
            </a:xfrm>
            <a:custGeom>
              <a:avLst/>
              <a:gdLst>
                <a:gd name="T0" fmla="*/ 366 w 374"/>
                <a:gd name="T1" fmla="*/ 153 h 323"/>
                <a:gd name="T2" fmla="*/ 317 w 374"/>
                <a:gd name="T3" fmla="*/ 108 h 323"/>
                <a:gd name="T4" fmla="*/ 316 w 374"/>
                <a:gd name="T5" fmla="*/ 107 h 323"/>
                <a:gd name="T6" fmla="*/ 316 w 374"/>
                <a:gd name="T7" fmla="*/ 107 h 323"/>
                <a:gd name="T8" fmla="*/ 323 w 374"/>
                <a:gd name="T9" fmla="*/ 95 h 323"/>
                <a:gd name="T10" fmla="*/ 334 w 374"/>
                <a:gd name="T11" fmla="*/ 45 h 323"/>
                <a:gd name="T12" fmla="*/ 326 w 374"/>
                <a:gd name="T13" fmla="*/ 34 h 323"/>
                <a:gd name="T14" fmla="*/ 248 w 374"/>
                <a:gd name="T15" fmla="*/ 28 h 323"/>
                <a:gd name="T16" fmla="*/ 222 w 374"/>
                <a:gd name="T17" fmla="*/ 37 h 323"/>
                <a:gd name="T18" fmla="*/ 197 w 374"/>
                <a:gd name="T19" fmla="*/ 8 h 323"/>
                <a:gd name="T20" fmla="*/ 154 w 374"/>
                <a:gd name="T21" fmla="*/ 5 h 323"/>
                <a:gd name="T22" fmla="*/ 125 w 374"/>
                <a:gd name="T23" fmla="*/ 32 h 323"/>
                <a:gd name="T24" fmla="*/ 118 w 374"/>
                <a:gd name="T25" fmla="*/ 82 h 323"/>
                <a:gd name="T26" fmla="*/ 91 w 374"/>
                <a:gd name="T27" fmla="*/ 99 h 323"/>
                <a:gd name="T28" fmla="*/ 10 w 374"/>
                <a:gd name="T29" fmla="*/ 121 h 323"/>
                <a:gd name="T30" fmla="*/ 17 w 374"/>
                <a:gd name="T31" fmla="*/ 167 h 323"/>
                <a:gd name="T32" fmla="*/ 78 w 374"/>
                <a:gd name="T33" fmla="*/ 200 h 323"/>
                <a:gd name="T34" fmla="*/ 107 w 374"/>
                <a:gd name="T35" fmla="*/ 201 h 323"/>
                <a:gd name="T36" fmla="*/ 113 w 374"/>
                <a:gd name="T37" fmla="*/ 208 h 323"/>
                <a:gd name="T38" fmla="*/ 99 w 374"/>
                <a:gd name="T39" fmla="*/ 241 h 323"/>
                <a:gd name="T40" fmla="*/ 112 w 374"/>
                <a:gd name="T41" fmla="*/ 289 h 323"/>
                <a:gd name="T42" fmla="*/ 210 w 374"/>
                <a:gd name="T43" fmla="*/ 277 h 323"/>
                <a:gd name="T44" fmla="*/ 262 w 374"/>
                <a:gd name="T45" fmla="*/ 312 h 323"/>
                <a:gd name="T46" fmla="*/ 296 w 374"/>
                <a:gd name="T47" fmla="*/ 315 h 323"/>
                <a:gd name="T48" fmla="*/ 301 w 374"/>
                <a:gd name="T49" fmla="*/ 261 h 323"/>
                <a:gd name="T50" fmla="*/ 343 w 374"/>
                <a:gd name="T51" fmla="*/ 219 h 323"/>
                <a:gd name="T52" fmla="*/ 370 w 374"/>
                <a:gd name="T53" fmla="*/ 163 h 323"/>
                <a:gd name="T54" fmla="*/ 337 w 374"/>
                <a:gd name="T55" fmla="*/ 202 h 323"/>
                <a:gd name="T56" fmla="*/ 295 w 374"/>
                <a:gd name="T57" fmla="*/ 262 h 323"/>
                <a:gd name="T58" fmla="*/ 293 w 374"/>
                <a:gd name="T59" fmla="*/ 312 h 323"/>
                <a:gd name="T60" fmla="*/ 287 w 374"/>
                <a:gd name="T61" fmla="*/ 318 h 323"/>
                <a:gd name="T62" fmla="*/ 250 w 374"/>
                <a:gd name="T63" fmla="*/ 286 h 323"/>
                <a:gd name="T64" fmla="*/ 207 w 374"/>
                <a:gd name="T65" fmla="*/ 263 h 323"/>
                <a:gd name="T66" fmla="*/ 132 w 374"/>
                <a:gd name="T67" fmla="*/ 271 h 323"/>
                <a:gd name="T68" fmla="*/ 133 w 374"/>
                <a:gd name="T69" fmla="*/ 237 h 323"/>
                <a:gd name="T70" fmla="*/ 139 w 374"/>
                <a:gd name="T71" fmla="*/ 204 h 323"/>
                <a:gd name="T72" fmla="*/ 119 w 374"/>
                <a:gd name="T73" fmla="*/ 178 h 323"/>
                <a:gd name="T74" fmla="*/ 83 w 374"/>
                <a:gd name="T75" fmla="*/ 179 h 323"/>
                <a:gd name="T76" fmla="*/ 56 w 374"/>
                <a:gd name="T77" fmla="*/ 172 h 323"/>
                <a:gd name="T78" fmla="*/ 13 w 374"/>
                <a:gd name="T79" fmla="*/ 134 h 323"/>
                <a:gd name="T80" fmla="*/ 92 w 374"/>
                <a:gd name="T81" fmla="*/ 111 h 323"/>
                <a:gd name="T82" fmla="*/ 131 w 374"/>
                <a:gd name="T83" fmla="*/ 90 h 323"/>
                <a:gd name="T84" fmla="*/ 141 w 374"/>
                <a:gd name="T85" fmla="*/ 55 h 323"/>
                <a:gd name="T86" fmla="*/ 163 w 374"/>
                <a:gd name="T87" fmla="*/ 28 h 323"/>
                <a:gd name="T88" fmla="*/ 185 w 374"/>
                <a:gd name="T89" fmla="*/ 34 h 323"/>
                <a:gd name="T90" fmla="*/ 215 w 374"/>
                <a:gd name="T91" fmla="*/ 66 h 323"/>
                <a:gd name="T92" fmla="*/ 261 w 374"/>
                <a:gd name="T93" fmla="*/ 56 h 323"/>
                <a:gd name="T94" fmla="*/ 302 w 374"/>
                <a:gd name="T95" fmla="*/ 57 h 323"/>
                <a:gd name="T96" fmla="*/ 305 w 374"/>
                <a:gd name="T97" fmla="*/ 62 h 323"/>
                <a:gd name="T98" fmla="*/ 285 w 374"/>
                <a:gd name="T99" fmla="*/ 99 h 323"/>
                <a:gd name="T100" fmla="*/ 284 w 374"/>
                <a:gd name="T101" fmla="*/ 104 h 323"/>
                <a:gd name="T102" fmla="*/ 325 w 374"/>
                <a:gd name="T103" fmla="*/ 153 h 323"/>
                <a:gd name="T104" fmla="*/ 343 w 374"/>
                <a:gd name="T105" fmla="*/ 167 h 323"/>
                <a:gd name="T106" fmla="*/ 351 w 374"/>
                <a:gd name="T107" fmla="*/ 19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4" h="323">
                  <a:moveTo>
                    <a:pt x="368" y="158"/>
                  </a:moveTo>
                  <a:cubicBezTo>
                    <a:pt x="367" y="156"/>
                    <a:pt x="367" y="156"/>
                    <a:pt x="367" y="156"/>
                  </a:cubicBezTo>
                  <a:cubicBezTo>
                    <a:pt x="367" y="155"/>
                    <a:pt x="367" y="155"/>
                    <a:pt x="367" y="155"/>
                  </a:cubicBezTo>
                  <a:cubicBezTo>
                    <a:pt x="366" y="153"/>
                    <a:pt x="366" y="153"/>
                    <a:pt x="366" y="153"/>
                  </a:cubicBezTo>
                  <a:cubicBezTo>
                    <a:pt x="364" y="148"/>
                    <a:pt x="361" y="145"/>
                    <a:pt x="358" y="142"/>
                  </a:cubicBezTo>
                  <a:cubicBezTo>
                    <a:pt x="353" y="137"/>
                    <a:pt x="348" y="132"/>
                    <a:pt x="343" y="128"/>
                  </a:cubicBezTo>
                  <a:cubicBezTo>
                    <a:pt x="328" y="117"/>
                    <a:pt x="328" y="117"/>
                    <a:pt x="328" y="117"/>
                  </a:cubicBezTo>
                  <a:cubicBezTo>
                    <a:pt x="323" y="114"/>
                    <a:pt x="319" y="111"/>
                    <a:pt x="317" y="108"/>
                  </a:cubicBezTo>
                  <a:cubicBezTo>
                    <a:pt x="317" y="107"/>
                    <a:pt x="316" y="107"/>
                    <a:pt x="316" y="106"/>
                  </a:cubicBezTo>
                  <a:cubicBezTo>
                    <a:pt x="316" y="107"/>
                    <a:pt x="316" y="107"/>
                    <a:pt x="316" y="107"/>
                  </a:cubicBezTo>
                  <a:cubicBezTo>
                    <a:pt x="316" y="107"/>
                    <a:pt x="316" y="108"/>
                    <a:pt x="316" y="107"/>
                  </a:cubicBezTo>
                  <a:cubicBezTo>
                    <a:pt x="316" y="107"/>
                    <a:pt x="316" y="107"/>
                    <a:pt x="316" y="107"/>
                  </a:cubicBezTo>
                  <a:cubicBezTo>
                    <a:pt x="316" y="107"/>
                    <a:pt x="316" y="107"/>
                    <a:pt x="316" y="107"/>
                  </a:cubicBezTo>
                  <a:cubicBezTo>
                    <a:pt x="316" y="107"/>
                    <a:pt x="316" y="108"/>
                    <a:pt x="316" y="108"/>
                  </a:cubicBezTo>
                  <a:cubicBezTo>
                    <a:pt x="316" y="107"/>
                    <a:pt x="316" y="107"/>
                    <a:pt x="316" y="107"/>
                  </a:cubicBezTo>
                  <a:cubicBezTo>
                    <a:pt x="316" y="107"/>
                    <a:pt x="316" y="107"/>
                    <a:pt x="316" y="107"/>
                  </a:cubicBezTo>
                  <a:cubicBezTo>
                    <a:pt x="316" y="106"/>
                    <a:pt x="316" y="106"/>
                    <a:pt x="316" y="106"/>
                  </a:cubicBezTo>
                  <a:cubicBezTo>
                    <a:pt x="316" y="105"/>
                    <a:pt x="316" y="106"/>
                    <a:pt x="316" y="106"/>
                  </a:cubicBezTo>
                  <a:cubicBezTo>
                    <a:pt x="316" y="106"/>
                    <a:pt x="316" y="106"/>
                    <a:pt x="316" y="106"/>
                  </a:cubicBezTo>
                  <a:cubicBezTo>
                    <a:pt x="317" y="103"/>
                    <a:pt x="320" y="100"/>
                    <a:pt x="323" y="95"/>
                  </a:cubicBezTo>
                  <a:cubicBezTo>
                    <a:pt x="325" y="93"/>
                    <a:pt x="327" y="91"/>
                    <a:pt x="329" y="88"/>
                  </a:cubicBezTo>
                  <a:cubicBezTo>
                    <a:pt x="331" y="85"/>
                    <a:pt x="334" y="81"/>
                    <a:pt x="336" y="76"/>
                  </a:cubicBezTo>
                  <a:cubicBezTo>
                    <a:pt x="338" y="72"/>
                    <a:pt x="339" y="66"/>
                    <a:pt x="338" y="60"/>
                  </a:cubicBezTo>
                  <a:cubicBezTo>
                    <a:pt x="338" y="54"/>
                    <a:pt x="336" y="49"/>
                    <a:pt x="334" y="45"/>
                  </a:cubicBezTo>
                  <a:cubicBezTo>
                    <a:pt x="333" y="42"/>
                    <a:pt x="331" y="41"/>
                    <a:pt x="330" y="39"/>
                  </a:cubicBezTo>
                  <a:cubicBezTo>
                    <a:pt x="329" y="37"/>
                    <a:pt x="329" y="37"/>
                    <a:pt x="329" y="37"/>
                  </a:cubicBezTo>
                  <a:cubicBezTo>
                    <a:pt x="328" y="37"/>
                    <a:pt x="328" y="37"/>
                    <a:pt x="328" y="37"/>
                  </a:cubicBezTo>
                  <a:cubicBezTo>
                    <a:pt x="328" y="35"/>
                    <a:pt x="327" y="35"/>
                    <a:pt x="326" y="34"/>
                  </a:cubicBezTo>
                  <a:cubicBezTo>
                    <a:pt x="323" y="31"/>
                    <a:pt x="320" y="28"/>
                    <a:pt x="316" y="25"/>
                  </a:cubicBezTo>
                  <a:cubicBezTo>
                    <a:pt x="308" y="20"/>
                    <a:pt x="299" y="17"/>
                    <a:pt x="290" y="17"/>
                  </a:cubicBezTo>
                  <a:cubicBezTo>
                    <a:pt x="282" y="17"/>
                    <a:pt x="274" y="19"/>
                    <a:pt x="267" y="21"/>
                  </a:cubicBezTo>
                  <a:cubicBezTo>
                    <a:pt x="260" y="23"/>
                    <a:pt x="254" y="25"/>
                    <a:pt x="248" y="28"/>
                  </a:cubicBezTo>
                  <a:cubicBezTo>
                    <a:pt x="242" y="31"/>
                    <a:pt x="237" y="34"/>
                    <a:pt x="232" y="36"/>
                  </a:cubicBezTo>
                  <a:cubicBezTo>
                    <a:pt x="229" y="37"/>
                    <a:pt x="227" y="38"/>
                    <a:pt x="226" y="38"/>
                  </a:cubicBezTo>
                  <a:cubicBezTo>
                    <a:pt x="224" y="39"/>
                    <a:pt x="224" y="38"/>
                    <a:pt x="224" y="39"/>
                  </a:cubicBezTo>
                  <a:cubicBezTo>
                    <a:pt x="224" y="39"/>
                    <a:pt x="223" y="38"/>
                    <a:pt x="222" y="37"/>
                  </a:cubicBezTo>
                  <a:cubicBezTo>
                    <a:pt x="221" y="36"/>
                    <a:pt x="219" y="34"/>
                    <a:pt x="218" y="32"/>
                  </a:cubicBezTo>
                  <a:cubicBezTo>
                    <a:pt x="216" y="30"/>
                    <a:pt x="215" y="28"/>
                    <a:pt x="213" y="25"/>
                  </a:cubicBezTo>
                  <a:cubicBezTo>
                    <a:pt x="211" y="22"/>
                    <a:pt x="208" y="19"/>
                    <a:pt x="206" y="17"/>
                  </a:cubicBezTo>
                  <a:cubicBezTo>
                    <a:pt x="204" y="14"/>
                    <a:pt x="201" y="11"/>
                    <a:pt x="197" y="8"/>
                  </a:cubicBezTo>
                  <a:cubicBezTo>
                    <a:pt x="194" y="6"/>
                    <a:pt x="190" y="3"/>
                    <a:pt x="185" y="2"/>
                  </a:cubicBezTo>
                  <a:cubicBezTo>
                    <a:pt x="181" y="1"/>
                    <a:pt x="176" y="0"/>
                    <a:pt x="171" y="0"/>
                  </a:cubicBezTo>
                  <a:cubicBezTo>
                    <a:pt x="167" y="1"/>
                    <a:pt x="163" y="2"/>
                    <a:pt x="160" y="3"/>
                  </a:cubicBezTo>
                  <a:cubicBezTo>
                    <a:pt x="158" y="3"/>
                    <a:pt x="156" y="4"/>
                    <a:pt x="154" y="5"/>
                  </a:cubicBezTo>
                  <a:cubicBezTo>
                    <a:pt x="152" y="6"/>
                    <a:pt x="152" y="6"/>
                    <a:pt x="150" y="7"/>
                  </a:cubicBezTo>
                  <a:cubicBezTo>
                    <a:pt x="146" y="9"/>
                    <a:pt x="143" y="10"/>
                    <a:pt x="140" y="13"/>
                  </a:cubicBezTo>
                  <a:cubicBezTo>
                    <a:pt x="137" y="15"/>
                    <a:pt x="134" y="18"/>
                    <a:pt x="131" y="21"/>
                  </a:cubicBezTo>
                  <a:cubicBezTo>
                    <a:pt x="128" y="24"/>
                    <a:pt x="126" y="28"/>
                    <a:pt x="125" y="32"/>
                  </a:cubicBezTo>
                  <a:cubicBezTo>
                    <a:pt x="122" y="40"/>
                    <a:pt x="122" y="47"/>
                    <a:pt x="122" y="54"/>
                  </a:cubicBezTo>
                  <a:cubicBezTo>
                    <a:pt x="122" y="60"/>
                    <a:pt x="122" y="65"/>
                    <a:pt x="121" y="71"/>
                  </a:cubicBezTo>
                  <a:cubicBezTo>
                    <a:pt x="121" y="73"/>
                    <a:pt x="120" y="76"/>
                    <a:pt x="120" y="78"/>
                  </a:cubicBezTo>
                  <a:cubicBezTo>
                    <a:pt x="119" y="80"/>
                    <a:pt x="119" y="81"/>
                    <a:pt x="118" y="82"/>
                  </a:cubicBezTo>
                  <a:cubicBezTo>
                    <a:pt x="118" y="84"/>
                    <a:pt x="118" y="84"/>
                    <a:pt x="118" y="84"/>
                  </a:cubicBezTo>
                  <a:cubicBezTo>
                    <a:pt x="117" y="84"/>
                    <a:pt x="117" y="85"/>
                    <a:pt x="117" y="85"/>
                  </a:cubicBezTo>
                  <a:cubicBezTo>
                    <a:pt x="114" y="90"/>
                    <a:pt x="111" y="93"/>
                    <a:pt x="107" y="95"/>
                  </a:cubicBezTo>
                  <a:cubicBezTo>
                    <a:pt x="102" y="98"/>
                    <a:pt x="97" y="99"/>
                    <a:pt x="91" y="99"/>
                  </a:cubicBezTo>
                  <a:cubicBezTo>
                    <a:pt x="85" y="100"/>
                    <a:pt x="79" y="100"/>
                    <a:pt x="73" y="100"/>
                  </a:cubicBezTo>
                  <a:cubicBezTo>
                    <a:pt x="61" y="100"/>
                    <a:pt x="48" y="100"/>
                    <a:pt x="35" y="104"/>
                  </a:cubicBezTo>
                  <a:cubicBezTo>
                    <a:pt x="29" y="106"/>
                    <a:pt x="23" y="109"/>
                    <a:pt x="17" y="114"/>
                  </a:cubicBezTo>
                  <a:cubicBezTo>
                    <a:pt x="15" y="116"/>
                    <a:pt x="13" y="118"/>
                    <a:pt x="10" y="121"/>
                  </a:cubicBezTo>
                  <a:cubicBezTo>
                    <a:pt x="8" y="123"/>
                    <a:pt x="6" y="126"/>
                    <a:pt x="4" y="129"/>
                  </a:cubicBezTo>
                  <a:cubicBezTo>
                    <a:pt x="3" y="132"/>
                    <a:pt x="1" y="136"/>
                    <a:pt x="1" y="140"/>
                  </a:cubicBezTo>
                  <a:cubicBezTo>
                    <a:pt x="0" y="144"/>
                    <a:pt x="1" y="148"/>
                    <a:pt x="3" y="152"/>
                  </a:cubicBezTo>
                  <a:cubicBezTo>
                    <a:pt x="7" y="158"/>
                    <a:pt x="12" y="163"/>
                    <a:pt x="17" y="167"/>
                  </a:cubicBezTo>
                  <a:cubicBezTo>
                    <a:pt x="27" y="175"/>
                    <a:pt x="38" y="182"/>
                    <a:pt x="49" y="188"/>
                  </a:cubicBezTo>
                  <a:cubicBezTo>
                    <a:pt x="55" y="191"/>
                    <a:pt x="61" y="193"/>
                    <a:pt x="67" y="196"/>
                  </a:cubicBezTo>
                  <a:cubicBezTo>
                    <a:pt x="70" y="197"/>
                    <a:pt x="73" y="198"/>
                    <a:pt x="77" y="199"/>
                  </a:cubicBezTo>
                  <a:cubicBezTo>
                    <a:pt x="78" y="200"/>
                    <a:pt x="78" y="200"/>
                    <a:pt x="78" y="200"/>
                  </a:cubicBezTo>
                  <a:cubicBezTo>
                    <a:pt x="79" y="200"/>
                    <a:pt x="79" y="200"/>
                    <a:pt x="79" y="200"/>
                  </a:cubicBezTo>
                  <a:cubicBezTo>
                    <a:pt x="80" y="200"/>
                    <a:pt x="81" y="200"/>
                    <a:pt x="82" y="201"/>
                  </a:cubicBezTo>
                  <a:cubicBezTo>
                    <a:pt x="84" y="201"/>
                    <a:pt x="86" y="201"/>
                    <a:pt x="88" y="201"/>
                  </a:cubicBezTo>
                  <a:cubicBezTo>
                    <a:pt x="95" y="201"/>
                    <a:pt x="102" y="200"/>
                    <a:pt x="107" y="201"/>
                  </a:cubicBezTo>
                  <a:cubicBezTo>
                    <a:pt x="109" y="201"/>
                    <a:pt x="111" y="201"/>
                    <a:pt x="111" y="201"/>
                  </a:cubicBezTo>
                  <a:cubicBezTo>
                    <a:pt x="112" y="202"/>
                    <a:pt x="111" y="202"/>
                    <a:pt x="112" y="202"/>
                  </a:cubicBezTo>
                  <a:cubicBezTo>
                    <a:pt x="112" y="203"/>
                    <a:pt x="113" y="205"/>
                    <a:pt x="113" y="207"/>
                  </a:cubicBezTo>
                  <a:cubicBezTo>
                    <a:pt x="113" y="208"/>
                    <a:pt x="113" y="208"/>
                    <a:pt x="113" y="208"/>
                  </a:cubicBezTo>
                  <a:cubicBezTo>
                    <a:pt x="113" y="210"/>
                    <a:pt x="113" y="210"/>
                    <a:pt x="113" y="210"/>
                  </a:cubicBezTo>
                  <a:cubicBezTo>
                    <a:pt x="114" y="211"/>
                    <a:pt x="114" y="212"/>
                    <a:pt x="113" y="212"/>
                  </a:cubicBezTo>
                  <a:cubicBezTo>
                    <a:pt x="113" y="215"/>
                    <a:pt x="112" y="218"/>
                    <a:pt x="109" y="223"/>
                  </a:cubicBezTo>
                  <a:cubicBezTo>
                    <a:pt x="107" y="227"/>
                    <a:pt x="102" y="233"/>
                    <a:pt x="99" y="241"/>
                  </a:cubicBezTo>
                  <a:cubicBezTo>
                    <a:pt x="98" y="245"/>
                    <a:pt x="97" y="250"/>
                    <a:pt x="97" y="255"/>
                  </a:cubicBezTo>
                  <a:cubicBezTo>
                    <a:pt x="97" y="260"/>
                    <a:pt x="98" y="265"/>
                    <a:pt x="100" y="269"/>
                  </a:cubicBezTo>
                  <a:cubicBezTo>
                    <a:pt x="101" y="273"/>
                    <a:pt x="103" y="276"/>
                    <a:pt x="105" y="279"/>
                  </a:cubicBezTo>
                  <a:cubicBezTo>
                    <a:pt x="107" y="282"/>
                    <a:pt x="109" y="286"/>
                    <a:pt x="112" y="289"/>
                  </a:cubicBezTo>
                  <a:cubicBezTo>
                    <a:pt x="118" y="295"/>
                    <a:pt x="127" y="299"/>
                    <a:pt x="136" y="300"/>
                  </a:cubicBezTo>
                  <a:cubicBezTo>
                    <a:pt x="144" y="301"/>
                    <a:pt x="152" y="300"/>
                    <a:pt x="159" y="298"/>
                  </a:cubicBezTo>
                  <a:cubicBezTo>
                    <a:pt x="165" y="296"/>
                    <a:pt x="171" y="293"/>
                    <a:pt x="177" y="291"/>
                  </a:cubicBezTo>
                  <a:cubicBezTo>
                    <a:pt x="188" y="285"/>
                    <a:pt x="199" y="280"/>
                    <a:pt x="210" y="277"/>
                  </a:cubicBezTo>
                  <a:cubicBezTo>
                    <a:pt x="215" y="275"/>
                    <a:pt x="220" y="275"/>
                    <a:pt x="225" y="276"/>
                  </a:cubicBezTo>
                  <a:cubicBezTo>
                    <a:pt x="230" y="277"/>
                    <a:pt x="235" y="279"/>
                    <a:pt x="239" y="283"/>
                  </a:cubicBezTo>
                  <a:cubicBezTo>
                    <a:pt x="243" y="287"/>
                    <a:pt x="246" y="292"/>
                    <a:pt x="250" y="297"/>
                  </a:cubicBezTo>
                  <a:cubicBezTo>
                    <a:pt x="254" y="302"/>
                    <a:pt x="257" y="307"/>
                    <a:pt x="262" y="312"/>
                  </a:cubicBezTo>
                  <a:cubicBezTo>
                    <a:pt x="266" y="316"/>
                    <a:pt x="271" y="321"/>
                    <a:pt x="278" y="322"/>
                  </a:cubicBezTo>
                  <a:cubicBezTo>
                    <a:pt x="281" y="323"/>
                    <a:pt x="285" y="322"/>
                    <a:pt x="288" y="321"/>
                  </a:cubicBezTo>
                  <a:cubicBezTo>
                    <a:pt x="291" y="319"/>
                    <a:pt x="293" y="317"/>
                    <a:pt x="295" y="315"/>
                  </a:cubicBezTo>
                  <a:cubicBezTo>
                    <a:pt x="296" y="315"/>
                    <a:pt x="296" y="315"/>
                    <a:pt x="296" y="315"/>
                  </a:cubicBezTo>
                  <a:cubicBezTo>
                    <a:pt x="298" y="312"/>
                    <a:pt x="299" y="309"/>
                    <a:pt x="301" y="307"/>
                  </a:cubicBezTo>
                  <a:cubicBezTo>
                    <a:pt x="303" y="304"/>
                    <a:pt x="304" y="301"/>
                    <a:pt x="304" y="298"/>
                  </a:cubicBezTo>
                  <a:cubicBezTo>
                    <a:pt x="306" y="291"/>
                    <a:pt x="305" y="285"/>
                    <a:pt x="304" y="279"/>
                  </a:cubicBezTo>
                  <a:cubicBezTo>
                    <a:pt x="303" y="272"/>
                    <a:pt x="302" y="266"/>
                    <a:pt x="301" y="261"/>
                  </a:cubicBezTo>
                  <a:cubicBezTo>
                    <a:pt x="300" y="255"/>
                    <a:pt x="300" y="249"/>
                    <a:pt x="302" y="244"/>
                  </a:cubicBezTo>
                  <a:cubicBezTo>
                    <a:pt x="303" y="239"/>
                    <a:pt x="307" y="234"/>
                    <a:pt x="311" y="231"/>
                  </a:cubicBezTo>
                  <a:cubicBezTo>
                    <a:pt x="315" y="228"/>
                    <a:pt x="320" y="225"/>
                    <a:pt x="325" y="224"/>
                  </a:cubicBezTo>
                  <a:cubicBezTo>
                    <a:pt x="331" y="222"/>
                    <a:pt x="336" y="220"/>
                    <a:pt x="343" y="219"/>
                  </a:cubicBezTo>
                  <a:cubicBezTo>
                    <a:pt x="349" y="217"/>
                    <a:pt x="355" y="215"/>
                    <a:pt x="363" y="210"/>
                  </a:cubicBezTo>
                  <a:cubicBezTo>
                    <a:pt x="366" y="207"/>
                    <a:pt x="369" y="203"/>
                    <a:pt x="371" y="198"/>
                  </a:cubicBezTo>
                  <a:cubicBezTo>
                    <a:pt x="373" y="194"/>
                    <a:pt x="374" y="189"/>
                    <a:pt x="374" y="185"/>
                  </a:cubicBezTo>
                  <a:cubicBezTo>
                    <a:pt x="374" y="176"/>
                    <a:pt x="372" y="169"/>
                    <a:pt x="370" y="163"/>
                  </a:cubicBezTo>
                  <a:cubicBezTo>
                    <a:pt x="369" y="161"/>
                    <a:pt x="369" y="160"/>
                    <a:pt x="368" y="158"/>
                  </a:cubicBezTo>
                  <a:close/>
                  <a:moveTo>
                    <a:pt x="351" y="191"/>
                  </a:moveTo>
                  <a:cubicBezTo>
                    <a:pt x="350" y="192"/>
                    <a:pt x="350" y="193"/>
                    <a:pt x="349" y="194"/>
                  </a:cubicBezTo>
                  <a:cubicBezTo>
                    <a:pt x="347" y="197"/>
                    <a:pt x="342" y="200"/>
                    <a:pt x="337" y="202"/>
                  </a:cubicBezTo>
                  <a:cubicBezTo>
                    <a:pt x="331" y="205"/>
                    <a:pt x="325" y="207"/>
                    <a:pt x="319" y="211"/>
                  </a:cubicBezTo>
                  <a:cubicBezTo>
                    <a:pt x="314" y="214"/>
                    <a:pt x="308" y="218"/>
                    <a:pt x="303" y="223"/>
                  </a:cubicBezTo>
                  <a:cubicBezTo>
                    <a:pt x="299" y="228"/>
                    <a:pt x="295" y="235"/>
                    <a:pt x="294" y="242"/>
                  </a:cubicBezTo>
                  <a:cubicBezTo>
                    <a:pt x="293" y="249"/>
                    <a:pt x="294" y="255"/>
                    <a:pt x="295" y="262"/>
                  </a:cubicBezTo>
                  <a:cubicBezTo>
                    <a:pt x="297" y="268"/>
                    <a:pt x="298" y="274"/>
                    <a:pt x="300" y="280"/>
                  </a:cubicBezTo>
                  <a:cubicBezTo>
                    <a:pt x="301" y="285"/>
                    <a:pt x="302" y="291"/>
                    <a:pt x="301" y="297"/>
                  </a:cubicBezTo>
                  <a:cubicBezTo>
                    <a:pt x="301" y="300"/>
                    <a:pt x="300" y="303"/>
                    <a:pt x="298" y="305"/>
                  </a:cubicBezTo>
                  <a:cubicBezTo>
                    <a:pt x="297" y="308"/>
                    <a:pt x="295" y="310"/>
                    <a:pt x="293" y="312"/>
                  </a:cubicBezTo>
                  <a:cubicBezTo>
                    <a:pt x="293" y="312"/>
                    <a:pt x="293" y="312"/>
                    <a:pt x="293" y="312"/>
                  </a:cubicBezTo>
                  <a:cubicBezTo>
                    <a:pt x="293" y="312"/>
                    <a:pt x="293" y="312"/>
                    <a:pt x="293" y="312"/>
                  </a:cubicBezTo>
                  <a:cubicBezTo>
                    <a:pt x="293" y="312"/>
                    <a:pt x="293" y="312"/>
                    <a:pt x="293" y="312"/>
                  </a:cubicBezTo>
                  <a:cubicBezTo>
                    <a:pt x="291" y="315"/>
                    <a:pt x="289" y="317"/>
                    <a:pt x="287" y="318"/>
                  </a:cubicBezTo>
                  <a:cubicBezTo>
                    <a:pt x="284" y="319"/>
                    <a:pt x="281" y="320"/>
                    <a:pt x="279" y="319"/>
                  </a:cubicBezTo>
                  <a:cubicBezTo>
                    <a:pt x="273" y="318"/>
                    <a:pt x="269" y="314"/>
                    <a:pt x="265" y="309"/>
                  </a:cubicBezTo>
                  <a:cubicBezTo>
                    <a:pt x="261" y="304"/>
                    <a:pt x="258" y="299"/>
                    <a:pt x="255" y="294"/>
                  </a:cubicBezTo>
                  <a:cubicBezTo>
                    <a:pt x="250" y="286"/>
                    <a:pt x="250" y="286"/>
                    <a:pt x="250" y="286"/>
                  </a:cubicBezTo>
                  <a:cubicBezTo>
                    <a:pt x="249" y="285"/>
                    <a:pt x="249" y="283"/>
                    <a:pt x="248" y="282"/>
                  </a:cubicBezTo>
                  <a:cubicBezTo>
                    <a:pt x="247" y="281"/>
                    <a:pt x="246" y="279"/>
                    <a:pt x="245" y="278"/>
                  </a:cubicBezTo>
                  <a:cubicBezTo>
                    <a:pt x="241" y="273"/>
                    <a:pt x="235" y="268"/>
                    <a:pt x="228" y="266"/>
                  </a:cubicBezTo>
                  <a:cubicBezTo>
                    <a:pt x="221" y="263"/>
                    <a:pt x="214" y="263"/>
                    <a:pt x="207" y="263"/>
                  </a:cubicBezTo>
                  <a:cubicBezTo>
                    <a:pt x="194" y="265"/>
                    <a:pt x="182" y="269"/>
                    <a:pt x="170" y="272"/>
                  </a:cubicBezTo>
                  <a:cubicBezTo>
                    <a:pt x="164" y="274"/>
                    <a:pt x="159" y="275"/>
                    <a:pt x="153" y="276"/>
                  </a:cubicBezTo>
                  <a:cubicBezTo>
                    <a:pt x="148" y="277"/>
                    <a:pt x="143" y="277"/>
                    <a:pt x="140" y="276"/>
                  </a:cubicBezTo>
                  <a:cubicBezTo>
                    <a:pt x="136" y="275"/>
                    <a:pt x="134" y="274"/>
                    <a:pt x="132" y="271"/>
                  </a:cubicBezTo>
                  <a:cubicBezTo>
                    <a:pt x="129" y="268"/>
                    <a:pt x="127" y="263"/>
                    <a:pt x="125" y="259"/>
                  </a:cubicBezTo>
                  <a:cubicBezTo>
                    <a:pt x="125" y="257"/>
                    <a:pt x="124" y="256"/>
                    <a:pt x="124" y="255"/>
                  </a:cubicBezTo>
                  <a:cubicBezTo>
                    <a:pt x="124" y="253"/>
                    <a:pt x="125" y="252"/>
                    <a:pt x="125" y="251"/>
                  </a:cubicBezTo>
                  <a:cubicBezTo>
                    <a:pt x="126" y="248"/>
                    <a:pt x="129" y="243"/>
                    <a:pt x="133" y="237"/>
                  </a:cubicBezTo>
                  <a:cubicBezTo>
                    <a:pt x="135" y="234"/>
                    <a:pt x="137" y="230"/>
                    <a:pt x="138" y="226"/>
                  </a:cubicBezTo>
                  <a:cubicBezTo>
                    <a:pt x="140" y="222"/>
                    <a:pt x="140" y="218"/>
                    <a:pt x="140" y="213"/>
                  </a:cubicBezTo>
                  <a:cubicBezTo>
                    <a:pt x="140" y="211"/>
                    <a:pt x="140" y="208"/>
                    <a:pt x="140" y="206"/>
                  </a:cubicBezTo>
                  <a:cubicBezTo>
                    <a:pt x="139" y="204"/>
                    <a:pt x="139" y="204"/>
                    <a:pt x="139" y="204"/>
                  </a:cubicBezTo>
                  <a:cubicBezTo>
                    <a:pt x="139" y="203"/>
                    <a:pt x="139" y="202"/>
                    <a:pt x="139" y="201"/>
                  </a:cubicBezTo>
                  <a:cubicBezTo>
                    <a:pt x="138" y="197"/>
                    <a:pt x="136" y="192"/>
                    <a:pt x="133" y="188"/>
                  </a:cubicBezTo>
                  <a:cubicBezTo>
                    <a:pt x="131" y="186"/>
                    <a:pt x="129" y="184"/>
                    <a:pt x="127" y="182"/>
                  </a:cubicBezTo>
                  <a:cubicBezTo>
                    <a:pt x="125" y="180"/>
                    <a:pt x="122" y="179"/>
                    <a:pt x="119" y="178"/>
                  </a:cubicBezTo>
                  <a:cubicBezTo>
                    <a:pt x="114" y="176"/>
                    <a:pt x="110" y="176"/>
                    <a:pt x="106" y="177"/>
                  </a:cubicBezTo>
                  <a:cubicBezTo>
                    <a:pt x="98" y="177"/>
                    <a:pt x="93" y="179"/>
                    <a:pt x="88" y="179"/>
                  </a:cubicBezTo>
                  <a:cubicBezTo>
                    <a:pt x="86" y="179"/>
                    <a:pt x="85" y="179"/>
                    <a:pt x="84" y="179"/>
                  </a:cubicBezTo>
                  <a:cubicBezTo>
                    <a:pt x="84" y="179"/>
                    <a:pt x="83" y="179"/>
                    <a:pt x="83" y="179"/>
                  </a:cubicBezTo>
                  <a:cubicBezTo>
                    <a:pt x="82" y="179"/>
                    <a:pt x="82" y="179"/>
                    <a:pt x="82" y="179"/>
                  </a:cubicBezTo>
                  <a:cubicBezTo>
                    <a:pt x="81" y="179"/>
                    <a:pt x="81" y="179"/>
                    <a:pt x="81" y="179"/>
                  </a:cubicBezTo>
                  <a:cubicBezTo>
                    <a:pt x="79" y="179"/>
                    <a:pt x="76" y="178"/>
                    <a:pt x="73" y="178"/>
                  </a:cubicBezTo>
                  <a:cubicBezTo>
                    <a:pt x="67" y="176"/>
                    <a:pt x="62" y="174"/>
                    <a:pt x="56" y="172"/>
                  </a:cubicBezTo>
                  <a:cubicBezTo>
                    <a:pt x="45" y="168"/>
                    <a:pt x="34" y="163"/>
                    <a:pt x="25" y="157"/>
                  </a:cubicBezTo>
                  <a:cubicBezTo>
                    <a:pt x="20" y="154"/>
                    <a:pt x="15" y="150"/>
                    <a:pt x="13" y="146"/>
                  </a:cubicBezTo>
                  <a:cubicBezTo>
                    <a:pt x="12" y="144"/>
                    <a:pt x="11" y="142"/>
                    <a:pt x="11" y="140"/>
                  </a:cubicBezTo>
                  <a:cubicBezTo>
                    <a:pt x="11" y="138"/>
                    <a:pt x="12" y="136"/>
                    <a:pt x="13" y="134"/>
                  </a:cubicBezTo>
                  <a:cubicBezTo>
                    <a:pt x="15" y="129"/>
                    <a:pt x="20" y="125"/>
                    <a:pt x="24" y="121"/>
                  </a:cubicBezTo>
                  <a:cubicBezTo>
                    <a:pt x="28" y="117"/>
                    <a:pt x="33" y="115"/>
                    <a:pt x="38" y="113"/>
                  </a:cubicBezTo>
                  <a:cubicBezTo>
                    <a:pt x="49" y="110"/>
                    <a:pt x="61" y="110"/>
                    <a:pt x="73" y="111"/>
                  </a:cubicBezTo>
                  <a:cubicBezTo>
                    <a:pt x="79" y="111"/>
                    <a:pt x="85" y="111"/>
                    <a:pt x="92" y="111"/>
                  </a:cubicBezTo>
                  <a:cubicBezTo>
                    <a:pt x="98" y="111"/>
                    <a:pt x="105" y="110"/>
                    <a:pt x="112" y="107"/>
                  </a:cubicBezTo>
                  <a:cubicBezTo>
                    <a:pt x="119" y="105"/>
                    <a:pt x="125" y="99"/>
                    <a:pt x="129" y="93"/>
                  </a:cubicBezTo>
                  <a:cubicBezTo>
                    <a:pt x="130" y="93"/>
                    <a:pt x="130" y="92"/>
                    <a:pt x="131" y="91"/>
                  </a:cubicBezTo>
                  <a:cubicBezTo>
                    <a:pt x="131" y="90"/>
                    <a:pt x="131" y="90"/>
                    <a:pt x="131" y="90"/>
                  </a:cubicBezTo>
                  <a:cubicBezTo>
                    <a:pt x="132" y="89"/>
                    <a:pt x="132" y="89"/>
                    <a:pt x="132" y="89"/>
                  </a:cubicBezTo>
                  <a:cubicBezTo>
                    <a:pt x="133" y="87"/>
                    <a:pt x="134" y="86"/>
                    <a:pt x="134" y="84"/>
                  </a:cubicBezTo>
                  <a:cubicBezTo>
                    <a:pt x="136" y="81"/>
                    <a:pt x="137" y="77"/>
                    <a:pt x="138" y="74"/>
                  </a:cubicBezTo>
                  <a:cubicBezTo>
                    <a:pt x="140" y="67"/>
                    <a:pt x="140" y="60"/>
                    <a:pt x="141" y="55"/>
                  </a:cubicBezTo>
                  <a:cubicBezTo>
                    <a:pt x="141" y="49"/>
                    <a:pt x="142" y="43"/>
                    <a:pt x="144" y="40"/>
                  </a:cubicBezTo>
                  <a:cubicBezTo>
                    <a:pt x="146" y="37"/>
                    <a:pt x="149" y="34"/>
                    <a:pt x="153" y="32"/>
                  </a:cubicBezTo>
                  <a:cubicBezTo>
                    <a:pt x="155" y="31"/>
                    <a:pt x="157" y="30"/>
                    <a:pt x="159" y="29"/>
                  </a:cubicBezTo>
                  <a:cubicBezTo>
                    <a:pt x="160" y="29"/>
                    <a:pt x="162" y="28"/>
                    <a:pt x="163" y="28"/>
                  </a:cubicBezTo>
                  <a:cubicBezTo>
                    <a:pt x="164" y="27"/>
                    <a:pt x="165" y="27"/>
                    <a:pt x="166" y="27"/>
                  </a:cubicBezTo>
                  <a:cubicBezTo>
                    <a:pt x="169" y="26"/>
                    <a:pt x="171" y="26"/>
                    <a:pt x="173" y="26"/>
                  </a:cubicBezTo>
                  <a:cubicBezTo>
                    <a:pt x="174" y="26"/>
                    <a:pt x="176" y="26"/>
                    <a:pt x="177" y="27"/>
                  </a:cubicBezTo>
                  <a:cubicBezTo>
                    <a:pt x="179" y="28"/>
                    <a:pt x="182" y="30"/>
                    <a:pt x="185" y="34"/>
                  </a:cubicBezTo>
                  <a:cubicBezTo>
                    <a:pt x="186" y="36"/>
                    <a:pt x="188" y="38"/>
                    <a:pt x="189" y="41"/>
                  </a:cubicBezTo>
                  <a:cubicBezTo>
                    <a:pt x="191" y="43"/>
                    <a:pt x="193" y="46"/>
                    <a:pt x="195" y="49"/>
                  </a:cubicBezTo>
                  <a:cubicBezTo>
                    <a:pt x="197" y="52"/>
                    <a:pt x="199" y="55"/>
                    <a:pt x="202" y="58"/>
                  </a:cubicBezTo>
                  <a:cubicBezTo>
                    <a:pt x="205" y="61"/>
                    <a:pt x="209" y="64"/>
                    <a:pt x="215" y="66"/>
                  </a:cubicBezTo>
                  <a:cubicBezTo>
                    <a:pt x="218" y="67"/>
                    <a:pt x="221" y="68"/>
                    <a:pt x="224" y="68"/>
                  </a:cubicBezTo>
                  <a:cubicBezTo>
                    <a:pt x="227" y="68"/>
                    <a:pt x="230" y="68"/>
                    <a:pt x="232" y="67"/>
                  </a:cubicBezTo>
                  <a:cubicBezTo>
                    <a:pt x="236" y="66"/>
                    <a:pt x="240" y="65"/>
                    <a:pt x="243" y="64"/>
                  </a:cubicBezTo>
                  <a:cubicBezTo>
                    <a:pt x="250" y="61"/>
                    <a:pt x="255" y="59"/>
                    <a:pt x="261" y="56"/>
                  </a:cubicBezTo>
                  <a:cubicBezTo>
                    <a:pt x="271" y="52"/>
                    <a:pt x="281" y="49"/>
                    <a:pt x="289" y="49"/>
                  </a:cubicBezTo>
                  <a:cubicBezTo>
                    <a:pt x="293" y="50"/>
                    <a:pt x="295" y="51"/>
                    <a:pt x="298" y="52"/>
                  </a:cubicBezTo>
                  <a:cubicBezTo>
                    <a:pt x="299" y="53"/>
                    <a:pt x="300" y="54"/>
                    <a:pt x="301" y="56"/>
                  </a:cubicBezTo>
                  <a:cubicBezTo>
                    <a:pt x="302" y="57"/>
                    <a:pt x="302" y="57"/>
                    <a:pt x="302" y="57"/>
                  </a:cubicBezTo>
                  <a:cubicBezTo>
                    <a:pt x="303" y="58"/>
                    <a:pt x="303" y="58"/>
                    <a:pt x="303" y="58"/>
                  </a:cubicBezTo>
                  <a:cubicBezTo>
                    <a:pt x="303" y="58"/>
                    <a:pt x="303" y="58"/>
                    <a:pt x="303" y="58"/>
                  </a:cubicBezTo>
                  <a:cubicBezTo>
                    <a:pt x="304" y="59"/>
                    <a:pt x="304" y="60"/>
                    <a:pt x="304" y="60"/>
                  </a:cubicBezTo>
                  <a:cubicBezTo>
                    <a:pt x="305" y="61"/>
                    <a:pt x="305" y="62"/>
                    <a:pt x="305" y="62"/>
                  </a:cubicBezTo>
                  <a:cubicBezTo>
                    <a:pt x="305" y="63"/>
                    <a:pt x="305" y="63"/>
                    <a:pt x="305" y="64"/>
                  </a:cubicBezTo>
                  <a:cubicBezTo>
                    <a:pt x="304" y="66"/>
                    <a:pt x="301" y="70"/>
                    <a:pt x="297" y="75"/>
                  </a:cubicBezTo>
                  <a:cubicBezTo>
                    <a:pt x="293" y="80"/>
                    <a:pt x="288" y="87"/>
                    <a:pt x="285" y="96"/>
                  </a:cubicBezTo>
                  <a:cubicBezTo>
                    <a:pt x="285" y="97"/>
                    <a:pt x="285" y="98"/>
                    <a:pt x="285" y="99"/>
                  </a:cubicBezTo>
                  <a:cubicBezTo>
                    <a:pt x="284" y="100"/>
                    <a:pt x="284" y="100"/>
                    <a:pt x="284" y="100"/>
                  </a:cubicBezTo>
                  <a:cubicBezTo>
                    <a:pt x="284" y="101"/>
                    <a:pt x="284" y="101"/>
                    <a:pt x="284" y="101"/>
                  </a:cubicBezTo>
                  <a:cubicBezTo>
                    <a:pt x="284" y="101"/>
                    <a:pt x="284" y="101"/>
                    <a:pt x="284" y="101"/>
                  </a:cubicBezTo>
                  <a:cubicBezTo>
                    <a:pt x="284" y="102"/>
                    <a:pt x="284" y="103"/>
                    <a:pt x="284" y="104"/>
                  </a:cubicBezTo>
                  <a:cubicBezTo>
                    <a:pt x="284" y="108"/>
                    <a:pt x="284" y="112"/>
                    <a:pt x="285" y="115"/>
                  </a:cubicBezTo>
                  <a:cubicBezTo>
                    <a:pt x="287" y="121"/>
                    <a:pt x="290" y="125"/>
                    <a:pt x="293" y="128"/>
                  </a:cubicBezTo>
                  <a:cubicBezTo>
                    <a:pt x="299" y="135"/>
                    <a:pt x="304" y="139"/>
                    <a:pt x="310" y="143"/>
                  </a:cubicBezTo>
                  <a:cubicBezTo>
                    <a:pt x="315" y="146"/>
                    <a:pt x="320" y="150"/>
                    <a:pt x="325" y="153"/>
                  </a:cubicBezTo>
                  <a:cubicBezTo>
                    <a:pt x="330" y="156"/>
                    <a:pt x="335" y="159"/>
                    <a:pt x="338" y="162"/>
                  </a:cubicBezTo>
                  <a:cubicBezTo>
                    <a:pt x="340" y="164"/>
                    <a:pt x="341" y="165"/>
                    <a:pt x="342" y="166"/>
                  </a:cubicBezTo>
                  <a:cubicBezTo>
                    <a:pt x="342" y="166"/>
                    <a:pt x="342" y="166"/>
                    <a:pt x="342" y="166"/>
                  </a:cubicBezTo>
                  <a:cubicBezTo>
                    <a:pt x="343" y="167"/>
                    <a:pt x="343" y="167"/>
                    <a:pt x="343" y="167"/>
                  </a:cubicBezTo>
                  <a:cubicBezTo>
                    <a:pt x="344" y="169"/>
                    <a:pt x="344" y="169"/>
                    <a:pt x="344" y="169"/>
                  </a:cubicBezTo>
                  <a:cubicBezTo>
                    <a:pt x="346" y="173"/>
                    <a:pt x="346" y="173"/>
                    <a:pt x="346" y="173"/>
                  </a:cubicBezTo>
                  <a:cubicBezTo>
                    <a:pt x="348" y="177"/>
                    <a:pt x="350" y="182"/>
                    <a:pt x="350" y="186"/>
                  </a:cubicBezTo>
                  <a:cubicBezTo>
                    <a:pt x="351" y="188"/>
                    <a:pt x="351" y="190"/>
                    <a:pt x="351" y="19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4"/>
            <p:cNvSpPr/>
            <p:nvPr/>
          </p:nvSpPr>
          <p:spPr bwMode="auto">
            <a:xfrm>
              <a:off x="2038351" y="42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5"/>
            <p:cNvSpPr/>
            <p:nvPr/>
          </p:nvSpPr>
          <p:spPr bwMode="auto">
            <a:xfrm>
              <a:off x="2333626" y="1084263"/>
              <a:ext cx="80963" cy="82550"/>
            </a:xfrm>
            <a:custGeom>
              <a:avLst/>
              <a:gdLst>
                <a:gd name="T0" fmla="*/ 25 w 77"/>
                <a:gd name="T1" fmla="*/ 8 h 77"/>
                <a:gd name="T2" fmla="*/ 7 w 77"/>
                <a:gd name="T3" fmla="*/ 53 h 77"/>
                <a:gd name="T4" fmla="*/ 52 w 77"/>
                <a:gd name="T5" fmla="*/ 70 h 77"/>
                <a:gd name="T6" fmla="*/ 69 w 77"/>
                <a:gd name="T7" fmla="*/ 25 h 77"/>
                <a:gd name="T8" fmla="*/ 25 w 77"/>
                <a:gd name="T9" fmla="*/ 8 h 77"/>
              </a:gdLst>
              <a:ahLst/>
              <a:cxnLst>
                <a:cxn ang="0">
                  <a:pos x="T0" y="T1"/>
                </a:cxn>
                <a:cxn ang="0">
                  <a:pos x="T2" y="T3"/>
                </a:cxn>
                <a:cxn ang="0">
                  <a:pos x="T4" y="T5"/>
                </a:cxn>
                <a:cxn ang="0">
                  <a:pos x="T6" y="T7"/>
                </a:cxn>
                <a:cxn ang="0">
                  <a:pos x="T8" y="T9"/>
                </a:cxn>
              </a:cxnLst>
              <a:rect l="0" t="0" r="r" b="b"/>
              <a:pathLst>
                <a:path w="77" h="77">
                  <a:moveTo>
                    <a:pt x="25" y="8"/>
                  </a:moveTo>
                  <a:cubicBezTo>
                    <a:pt x="8" y="15"/>
                    <a:pt x="0" y="35"/>
                    <a:pt x="7" y="53"/>
                  </a:cubicBezTo>
                  <a:cubicBezTo>
                    <a:pt x="15" y="70"/>
                    <a:pt x="35" y="77"/>
                    <a:pt x="52" y="70"/>
                  </a:cubicBezTo>
                  <a:cubicBezTo>
                    <a:pt x="69" y="62"/>
                    <a:pt x="77" y="42"/>
                    <a:pt x="69" y="25"/>
                  </a:cubicBezTo>
                  <a:cubicBezTo>
                    <a:pt x="62" y="8"/>
                    <a:pt x="42" y="0"/>
                    <a:pt x="25" y="8"/>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6"/>
            <p:cNvSpPr/>
            <p:nvPr/>
          </p:nvSpPr>
          <p:spPr bwMode="auto">
            <a:xfrm>
              <a:off x="2563813" y="693738"/>
              <a:ext cx="80963" cy="80963"/>
            </a:xfrm>
            <a:custGeom>
              <a:avLst/>
              <a:gdLst>
                <a:gd name="T0" fmla="*/ 24 w 76"/>
                <a:gd name="T1" fmla="*/ 8 h 76"/>
                <a:gd name="T2" fmla="*/ 7 w 76"/>
                <a:gd name="T3" fmla="*/ 52 h 76"/>
                <a:gd name="T4" fmla="*/ 51 w 76"/>
                <a:gd name="T5" fmla="*/ 69 h 76"/>
                <a:gd name="T6" fmla="*/ 68 w 76"/>
                <a:gd name="T7" fmla="*/ 25 h 76"/>
                <a:gd name="T8" fmla="*/ 24 w 76"/>
                <a:gd name="T9" fmla="*/ 8 h 76"/>
              </a:gdLst>
              <a:ahLst/>
              <a:cxnLst>
                <a:cxn ang="0">
                  <a:pos x="T0" y="T1"/>
                </a:cxn>
                <a:cxn ang="0">
                  <a:pos x="T2" y="T3"/>
                </a:cxn>
                <a:cxn ang="0">
                  <a:pos x="T4" y="T5"/>
                </a:cxn>
                <a:cxn ang="0">
                  <a:pos x="T6" y="T7"/>
                </a:cxn>
                <a:cxn ang="0">
                  <a:pos x="T8" y="T9"/>
                </a:cxn>
              </a:cxnLst>
              <a:rect l="0" t="0" r="r" b="b"/>
              <a:pathLst>
                <a:path w="76" h="76">
                  <a:moveTo>
                    <a:pt x="24" y="8"/>
                  </a:moveTo>
                  <a:cubicBezTo>
                    <a:pt x="7" y="15"/>
                    <a:pt x="0" y="35"/>
                    <a:pt x="7" y="52"/>
                  </a:cubicBezTo>
                  <a:cubicBezTo>
                    <a:pt x="14" y="69"/>
                    <a:pt x="34" y="76"/>
                    <a:pt x="51" y="69"/>
                  </a:cubicBezTo>
                  <a:cubicBezTo>
                    <a:pt x="68" y="61"/>
                    <a:pt x="76" y="42"/>
                    <a:pt x="68" y="25"/>
                  </a:cubicBezTo>
                  <a:cubicBezTo>
                    <a:pt x="61" y="8"/>
                    <a:pt x="41" y="0"/>
                    <a:pt x="24" y="8"/>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7"/>
            <p:cNvSpPr/>
            <p:nvPr/>
          </p:nvSpPr>
          <p:spPr bwMode="auto">
            <a:xfrm>
              <a:off x="2168526" y="666751"/>
              <a:ext cx="76200" cy="74613"/>
            </a:xfrm>
            <a:custGeom>
              <a:avLst/>
              <a:gdLst>
                <a:gd name="T0" fmla="*/ 23 w 71"/>
                <a:gd name="T1" fmla="*/ 7 h 71"/>
                <a:gd name="T2" fmla="*/ 7 w 71"/>
                <a:gd name="T3" fmla="*/ 48 h 71"/>
                <a:gd name="T4" fmla="*/ 48 w 71"/>
                <a:gd name="T5" fmla="*/ 64 h 71"/>
                <a:gd name="T6" fmla="*/ 64 w 71"/>
                <a:gd name="T7" fmla="*/ 23 h 71"/>
                <a:gd name="T8" fmla="*/ 23 w 71"/>
                <a:gd name="T9" fmla="*/ 7 h 71"/>
              </a:gdLst>
              <a:ahLst/>
              <a:cxnLst>
                <a:cxn ang="0">
                  <a:pos x="T0" y="T1"/>
                </a:cxn>
                <a:cxn ang="0">
                  <a:pos x="T2" y="T3"/>
                </a:cxn>
                <a:cxn ang="0">
                  <a:pos x="T4" y="T5"/>
                </a:cxn>
                <a:cxn ang="0">
                  <a:pos x="T6" y="T7"/>
                </a:cxn>
                <a:cxn ang="0">
                  <a:pos x="T8" y="T9"/>
                </a:cxn>
              </a:cxnLst>
              <a:rect l="0" t="0" r="r" b="b"/>
              <a:pathLst>
                <a:path w="71" h="71">
                  <a:moveTo>
                    <a:pt x="23" y="7"/>
                  </a:moveTo>
                  <a:cubicBezTo>
                    <a:pt x="7" y="14"/>
                    <a:pt x="0" y="32"/>
                    <a:pt x="7" y="48"/>
                  </a:cubicBezTo>
                  <a:cubicBezTo>
                    <a:pt x="14" y="64"/>
                    <a:pt x="33" y="71"/>
                    <a:pt x="48" y="64"/>
                  </a:cubicBezTo>
                  <a:cubicBezTo>
                    <a:pt x="64" y="57"/>
                    <a:pt x="71" y="38"/>
                    <a:pt x="64" y="23"/>
                  </a:cubicBezTo>
                  <a:cubicBezTo>
                    <a:pt x="57" y="7"/>
                    <a:pt x="39" y="0"/>
                    <a:pt x="23" y="7"/>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8"/>
            <p:cNvSpPr/>
            <p:nvPr/>
          </p:nvSpPr>
          <p:spPr bwMode="auto">
            <a:xfrm>
              <a:off x="1916113" y="238126"/>
              <a:ext cx="76200" cy="76200"/>
            </a:xfrm>
            <a:custGeom>
              <a:avLst/>
              <a:gdLst>
                <a:gd name="T0" fmla="*/ 23 w 72"/>
                <a:gd name="T1" fmla="*/ 7 h 72"/>
                <a:gd name="T2" fmla="*/ 7 w 72"/>
                <a:gd name="T3" fmla="*/ 49 h 72"/>
                <a:gd name="T4" fmla="*/ 49 w 72"/>
                <a:gd name="T5" fmla="*/ 65 h 72"/>
                <a:gd name="T6" fmla="*/ 65 w 72"/>
                <a:gd name="T7" fmla="*/ 23 h 72"/>
                <a:gd name="T8" fmla="*/ 23 w 72"/>
                <a:gd name="T9" fmla="*/ 7 h 72"/>
              </a:gdLst>
              <a:ahLst/>
              <a:cxnLst>
                <a:cxn ang="0">
                  <a:pos x="T0" y="T1"/>
                </a:cxn>
                <a:cxn ang="0">
                  <a:pos x="T2" y="T3"/>
                </a:cxn>
                <a:cxn ang="0">
                  <a:pos x="T4" y="T5"/>
                </a:cxn>
                <a:cxn ang="0">
                  <a:pos x="T6" y="T7"/>
                </a:cxn>
                <a:cxn ang="0">
                  <a:pos x="T8" y="T9"/>
                </a:cxn>
              </a:cxnLst>
              <a:rect l="0" t="0" r="r" b="b"/>
              <a:pathLst>
                <a:path w="72" h="72">
                  <a:moveTo>
                    <a:pt x="23" y="7"/>
                  </a:moveTo>
                  <a:cubicBezTo>
                    <a:pt x="8" y="14"/>
                    <a:pt x="0" y="33"/>
                    <a:pt x="7" y="49"/>
                  </a:cubicBezTo>
                  <a:cubicBezTo>
                    <a:pt x="14" y="65"/>
                    <a:pt x="33" y="72"/>
                    <a:pt x="49" y="65"/>
                  </a:cubicBezTo>
                  <a:cubicBezTo>
                    <a:pt x="65" y="58"/>
                    <a:pt x="72" y="39"/>
                    <a:pt x="65" y="23"/>
                  </a:cubicBezTo>
                  <a:cubicBezTo>
                    <a:pt x="58" y="8"/>
                    <a:pt x="39" y="0"/>
                    <a:pt x="23" y="7"/>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9"/>
            <p:cNvSpPr/>
            <p:nvPr/>
          </p:nvSpPr>
          <p:spPr bwMode="auto">
            <a:xfrm>
              <a:off x="2293938" y="338138"/>
              <a:ext cx="63500" cy="63500"/>
            </a:xfrm>
            <a:custGeom>
              <a:avLst/>
              <a:gdLst>
                <a:gd name="T0" fmla="*/ 19 w 59"/>
                <a:gd name="T1" fmla="*/ 6 h 59"/>
                <a:gd name="T2" fmla="*/ 6 w 59"/>
                <a:gd name="T3" fmla="*/ 40 h 59"/>
                <a:gd name="T4" fmla="*/ 40 w 59"/>
                <a:gd name="T5" fmla="*/ 53 h 59"/>
                <a:gd name="T6" fmla="*/ 53 w 59"/>
                <a:gd name="T7" fmla="*/ 19 h 59"/>
                <a:gd name="T8" fmla="*/ 19 w 59"/>
                <a:gd name="T9" fmla="*/ 6 h 59"/>
              </a:gdLst>
              <a:ahLst/>
              <a:cxnLst>
                <a:cxn ang="0">
                  <a:pos x="T0" y="T1"/>
                </a:cxn>
                <a:cxn ang="0">
                  <a:pos x="T2" y="T3"/>
                </a:cxn>
                <a:cxn ang="0">
                  <a:pos x="T4" y="T5"/>
                </a:cxn>
                <a:cxn ang="0">
                  <a:pos x="T6" y="T7"/>
                </a:cxn>
                <a:cxn ang="0">
                  <a:pos x="T8" y="T9"/>
                </a:cxn>
              </a:cxnLst>
              <a:rect l="0" t="0" r="r" b="b"/>
              <a:pathLst>
                <a:path w="59" h="59">
                  <a:moveTo>
                    <a:pt x="19" y="6"/>
                  </a:moveTo>
                  <a:cubicBezTo>
                    <a:pt x="6" y="12"/>
                    <a:pt x="0" y="27"/>
                    <a:pt x="6" y="40"/>
                  </a:cubicBezTo>
                  <a:cubicBezTo>
                    <a:pt x="12" y="53"/>
                    <a:pt x="27" y="59"/>
                    <a:pt x="40" y="53"/>
                  </a:cubicBezTo>
                  <a:cubicBezTo>
                    <a:pt x="53" y="48"/>
                    <a:pt x="59" y="32"/>
                    <a:pt x="53" y="19"/>
                  </a:cubicBezTo>
                  <a:cubicBezTo>
                    <a:pt x="47" y="6"/>
                    <a:pt x="32" y="0"/>
                    <a:pt x="19" y="6"/>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3" name="组合 62"/>
          <p:cNvGrpSpPr/>
          <p:nvPr/>
        </p:nvGrpSpPr>
        <p:grpSpPr>
          <a:xfrm>
            <a:off x="374651" y="4815318"/>
            <a:ext cx="993776" cy="1403350"/>
            <a:chOff x="11113" y="2765426"/>
            <a:chExt cx="993776" cy="1403350"/>
          </a:xfrm>
        </p:grpSpPr>
        <p:sp>
          <p:nvSpPr>
            <p:cNvPr id="64" name="Freeform 77"/>
            <p:cNvSpPr>
              <a:spLocks noEditPoints="1"/>
            </p:cNvSpPr>
            <p:nvPr/>
          </p:nvSpPr>
          <p:spPr bwMode="auto">
            <a:xfrm>
              <a:off x="142876" y="3763963"/>
              <a:ext cx="393700" cy="404813"/>
            </a:xfrm>
            <a:custGeom>
              <a:avLst/>
              <a:gdLst>
                <a:gd name="T0" fmla="*/ 282 w 370"/>
                <a:gd name="T1" fmla="*/ 88 h 382"/>
                <a:gd name="T2" fmla="*/ 289 w 370"/>
                <a:gd name="T3" fmla="*/ 11 h 382"/>
                <a:gd name="T4" fmla="*/ 260 w 370"/>
                <a:gd name="T5" fmla="*/ 1 h 382"/>
                <a:gd name="T6" fmla="*/ 203 w 370"/>
                <a:gd name="T7" fmla="*/ 42 h 382"/>
                <a:gd name="T8" fmla="*/ 133 w 370"/>
                <a:gd name="T9" fmla="*/ 10 h 382"/>
                <a:gd name="T10" fmla="*/ 83 w 370"/>
                <a:gd name="T11" fmla="*/ 40 h 382"/>
                <a:gd name="T12" fmla="*/ 76 w 370"/>
                <a:gd name="T13" fmla="*/ 59 h 382"/>
                <a:gd name="T14" fmla="*/ 72 w 370"/>
                <a:gd name="T15" fmla="*/ 120 h 382"/>
                <a:gd name="T16" fmla="*/ 72 w 370"/>
                <a:gd name="T17" fmla="*/ 120 h 382"/>
                <a:gd name="T18" fmla="*/ 72 w 370"/>
                <a:gd name="T19" fmla="*/ 120 h 382"/>
                <a:gd name="T20" fmla="*/ 33 w 370"/>
                <a:gd name="T21" fmla="*/ 123 h 382"/>
                <a:gd name="T22" fmla="*/ 2 w 370"/>
                <a:gd name="T23" fmla="*/ 154 h 382"/>
                <a:gd name="T24" fmla="*/ 10 w 370"/>
                <a:gd name="T25" fmla="*/ 202 h 382"/>
                <a:gd name="T26" fmla="*/ 72 w 370"/>
                <a:gd name="T27" fmla="*/ 246 h 382"/>
                <a:gd name="T28" fmla="*/ 69 w 370"/>
                <a:gd name="T29" fmla="*/ 266 h 382"/>
                <a:gd name="T30" fmla="*/ 74 w 370"/>
                <a:gd name="T31" fmla="*/ 319 h 382"/>
                <a:gd name="T32" fmla="*/ 106 w 370"/>
                <a:gd name="T33" fmla="*/ 339 h 382"/>
                <a:gd name="T34" fmla="*/ 170 w 370"/>
                <a:gd name="T35" fmla="*/ 317 h 382"/>
                <a:gd name="T36" fmla="*/ 186 w 370"/>
                <a:gd name="T37" fmla="*/ 311 h 382"/>
                <a:gd name="T38" fmla="*/ 256 w 370"/>
                <a:gd name="T39" fmla="*/ 371 h 382"/>
                <a:gd name="T40" fmla="*/ 311 w 370"/>
                <a:gd name="T41" fmla="*/ 378 h 382"/>
                <a:gd name="T42" fmla="*/ 317 w 370"/>
                <a:gd name="T43" fmla="*/ 282 h 382"/>
                <a:gd name="T44" fmla="*/ 311 w 370"/>
                <a:gd name="T45" fmla="*/ 265 h 382"/>
                <a:gd name="T46" fmla="*/ 293 w 370"/>
                <a:gd name="T47" fmla="*/ 238 h 382"/>
                <a:gd name="T48" fmla="*/ 301 w 370"/>
                <a:gd name="T49" fmla="*/ 230 h 382"/>
                <a:gd name="T50" fmla="*/ 360 w 370"/>
                <a:gd name="T51" fmla="*/ 204 h 382"/>
                <a:gd name="T52" fmla="*/ 346 w 370"/>
                <a:gd name="T53" fmla="*/ 133 h 382"/>
                <a:gd name="T54" fmla="*/ 327 w 370"/>
                <a:gd name="T55" fmla="*/ 194 h 382"/>
                <a:gd name="T56" fmla="*/ 278 w 370"/>
                <a:gd name="T57" fmla="*/ 210 h 382"/>
                <a:gd name="T58" fmla="*/ 264 w 370"/>
                <a:gd name="T59" fmla="*/ 238 h 382"/>
                <a:gd name="T60" fmla="*/ 291 w 370"/>
                <a:gd name="T61" fmla="*/ 277 h 382"/>
                <a:gd name="T62" fmla="*/ 296 w 370"/>
                <a:gd name="T63" fmla="*/ 289 h 382"/>
                <a:gd name="T64" fmla="*/ 305 w 370"/>
                <a:gd name="T65" fmla="*/ 368 h 382"/>
                <a:gd name="T66" fmla="*/ 237 w 370"/>
                <a:gd name="T67" fmla="*/ 333 h 382"/>
                <a:gd name="T68" fmla="*/ 182 w 370"/>
                <a:gd name="T69" fmla="*/ 295 h 382"/>
                <a:gd name="T70" fmla="*/ 162 w 370"/>
                <a:gd name="T71" fmla="*/ 300 h 382"/>
                <a:gd name="T72" fmla="*/ 107 w 370"/>
                <a:gd name="T73" fmla="*/ 311 h 382"/>
                <a:gd name="T74" fmla="*/ 94 w 370"/>
                <a:gd name="T75" fmla="*/ 296 h 382"/>
                <a:gd name="T76" fmla="*/ 105 w 370"/>
                <a:gd name="T77" fmla="*/ 254 h 382"/>
                <a:gd name="T78" fmla="*/ 83 w 370"/>
                <a:gd name="T79" fmla="*/ 213 h 382"/>
                <a:gd name="T80" fmla="*/ 37 w 370"/>
                <a:gd name="T81" fmla="*/ 167 h 382"/>
                <a:gd name="T82" fmla="*/ 39 w 370"/>
                <a:gd name="T83" fmla="*/ 161 h 382"/>
                <a:gd name="T84" fmla="*/ 83 w 370"/>
                <a:gd name="T85" fmla="*/ 154 h 382"/>
                <a:gd name="T86" fmla="*/ 89 w 370"/>
                <a:gd name="T87" fmla="*/ 152 h 382"/>
                <a:gd name="T88" fmla="*/ 108 w 370"/>
                <a:gd name="T89" fmla="*/ 102 h 382"/>
                <a:gd name="T90" fmla="*/ 108 w 370"/>
                <a:gd name="T91" fmla="*/ 57 h 382"/>
                <a:gd name="T92" fmla="*/ 120 w 370"/>
                <a:gd name="T93" fmla="*/ 37 h 382"/>
                <a:gd name="T94" fmla="*/ 162 w 370"/>
                <a:gd name="T95" fmla="*/ 48 h 382"/>
                <a:gd name="T96" fmla="*/ 236 w 370"/>
                <a:gd name="T97" fmla="*/ 20 h 382"/>
                <a:gd name="T98" fmla="*/ 270 w 370"/>
                <a:gd name="T99" fmla="*/ 4 h 382"/>
                <a:gd name="T100" fmla="*/ 285 w 370"/>
                <a:gd name="T101" fmla="*/ 12 h 382"/>
                <a:gd name="T102" fmla="*/ 273 w 370"/>
                <a:gd name="T103" fmla="*/ 64 h 382"/>
                <a:gd name="T104" fmla="*/ 316 w 370"/>
                <a:gd name="T105" fmla="*/ 14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 h="382">
                  <a:moveTo>
                    <a:pt x="346" y="133"/>
                  </a:moveTo>
                  <a:cubicBezTo>
                    <a:pt x="340" y="128"/>
                    <a:pt x="334" y="125"/>
                    <a:pt x="328" y="121"/>
                  </a:cubicBezTo>
                  <a:cubicBezTo>
                    <a:pt x="315" y="115"/>
                    <a:pt x="303" y="109"/>
                    <a:pt x="294" y="102"/>
                  </a:cubicBezTo>
                  <a:cubicBezTo>
                    <a:pt x="289" y="98"/>
                    <a:pt x="285" y="94"/>
                    <a:pt x="282" y="88"/>
                  </a:cubicBezTo>
                  <a:cubicBezTo>
                    <a:pt x="280" y="83"/>
                    <a:pt x="279" y="77"/>
                    <a:pt x="280" y="71"/>
                  </a:cubicBezTo>
                  <a:cubicBezTo>
                    <a:pt x="281" y="65"/>
                    <a:pt x="283" y="59"/>
                    <a:pt x="285" y="52"/>
                  </a:cubicBezTo>
                  <a:cubicBezTo>
                    <a:pt x="287" y="46"/>
                    <a:pt x="289" y="39"/>
                    <a:pt x="290" y="32"/>
                  </a:cubicBezTo>
                  <a:cubicBezTo>
                    <a:pt x="291" y="25"/>
                    <a:pt x="292" y="18"/>
                    <a:pt x="289" y="11"/>
                  </a:cubicBezTo>
                  <a:cubicBezTo>
                    <a:pt x="287" y="7"/>
                    <a:pt x="284" y="5"/>
                    <a:pt x="281" y="3"/>
                  </a:cubicBezTo>
                  <a:cubicBezTo>
                    <a:pt x="277" y="1"/>
                    <a:pt x="274" y="1"/>
                    <a:pt x="270" y="0"/>
                  </a:cubicBezTo>
                  <a:cubicBezTo>
                    <a:pt x="270" y="0"/>
                    <a:pt x="270" y="0"/>
                    <a:pt x="270" y="0"/>
                  </a:cubicBezTo>
                  <a:cubicBezTo>
                    <a:pt x="267" y="0"/>
                    <a:pt x="263" y="0"/>
                    <a:pt x="260" y="1"/>
                  </a:cubicBezTo>
                  <a:cubicBezTo>
                    <a:pt x="256" y="1"/>
                    <a:pt x="253" y="2"/>
                    <a:pt x="249" y="4"/>
                  </a:cubicBezTo>
                  <a:cubicBezTo>
                    <a:pt x="243" y="7"/>
                    <a:pt x="238" y="12"/>
                    <a:pt x="233" y="16"/>
                  </a:cubicBezTo>
                  <a:cubicBezTo>
                    <a:pt x="228" y="21"/>
                    <a:pt x="223" y="27"/>
                    <a:pt x="219" y="31"/>
                  </a:cubicBezTo>
                  <a:cubicBezTo>
                    <a:pt x="214" y="36"/>
                    <a:pt x="209" y="40"/>
                    <a:pt x="203" y="42"/>
                  </a:cubicBezTo>
                  <a:cubicBezTo>
                    <a:pt x="198" y="44"/>
                    <a:pt x="192" y="43"/>
                    <a:pt x="186" y="42"/>
                  </a:cubicBezTo>
                  <a:cubicBezTo>
                    <a:pt x="180" y="41"/>
                    <a:pt x="175" y="38"/>
                    <a:pt x="170" y="34"/>
                  </a:cubicBezTo>
                  <a:cubicBezTo>
                    <a:pt x="165" y="31"/>
                    <a:pt x="160" y="27"/>
                    <a:pt x="154" y="22"/>
                  </a:cubicBezTo>
                  <a:cubicBezTo>
                    <a:pt x="148" y="18"/>
                    <a:pt x="142" y="13"/>
                    <a:pt x="133" y="10"/>
                  </a:cubicBezTo>
                  <a:cubicBezTo>
                    <a:pt x="128" y="9"/>
                    <a:pt x="122" y="9"/>
                    <a:pt x="117" y="10"/>
                  </a:cubicBezTo>
                  <a:cubicBezTo>
                    <a:pt x="112" y="12"/>
                    <a:pt x="107" y="14"/>
                    <a:pt x="103" y="17"/>
                  </a:cubicBezTo>
                  <a:cubicBezTo>
                    <a:pt x="96" y="23"/>
                    <a:pt x="91" y="29"/>
                    <a:pt x="87" y="35"/>
                  </a:cubicBezTo>
                  <a:cubicBezTo>
                    <a:pt x="86" y="37"/>
                    <a:pt x="84" y="38"/>
                    <a:pt x="83" y="40"/>
                  </a:cubicBezTo>
                  <a:cubicBezTo>
                    <a:pt x="82" y="42"/>
                    <a:pt x="82" y="42"/>
                    <a:pt x="82" y="42"/>
                  </a:cubicBezTo>
                  <a:cubicBezTo>
                    <a:pt x="81" y="44"/>
                    <a:pt x="81" y="44"/>
                    <a:pt x="81" y="44"/>
                  </a:cubicBezTo>
                  <a:cubicBezTo>
                    <a:pt x="80" y="45"/>
                    <a:pt x="80" y="45"/>
                    <a:pt x="80" y="45"/>
                  </a:cubicBezTo>
                  <a:cubicBezTo>
                    <a:pt x="78" y="50"/>
                    <a:pt x="77" y="55"/>
                    <a:pt x="76" y="59"/>
                  </a:cubicBezTo>
                  <a:cubicBezTo>
                    <a:pt x="74" y="68"/>
                    <a:pt x="74" y="75"/>
                    <a:pt x="74" y="82"/>
                  </a:cubicBezTo>
                  <a:cubicBezTo>
                    <a:pt x="74" y="102"/>
                    <a:pt x="74" y="102"/>
                    <a:pt x="74" y="102"/>
                  </a:cubicBezTo>
                  <a:cubicBezTo>
                    <a:pt x="74" y="109"/>
                    <a:pt x="74" y="115"/>
                    <a:pt x="73" y="118"/>
                  </a:cubicBezTo>
                  <a:cubicBezTo>
                    <a:pt x="72" y="119"/>
                    <a:pt x="72" y="120"/>
                    <a:pt x="72" y="120"/>
                  </a:cubicBezTo>
                  <a:cubicBezTo>
                    <a:pt x="73" y="120"/>
                    <a:pt x="73" y="120"/>
                    <a:pt x="73" y="120"/>
                  </a:cubicBezTo>
                  <a:cubicBezTo>
                    <a:pt x="73" y="120"/>
                    <a:pt x="73" y="120"/>
                    <a:pt x="73" y="120"/>
                  </a:cubicBezTo>
                  <a:cubicBezTo>
                    <a:pt x="73" y="120"/>
                    <a:pt x="73" y="120"/>
                    <a:pt x="73" y="120"/>
                  </a:cubicBezTo>
                  <a:cubicBezTo>
                    <a:pt x="73" y="120"/>
                    <a:pt x="73" y="120"/>
                    <a:pt x="72" y="120"/>
                  </a:cubicBezTo>
                  <a:cubicBezTo>
                    <a:pt x="72" y="120"/>
                    <a:pt x="72" y="121"/>
                    <a:pt x="72" y="121"/>
                  </a:cubicBezTo>
                  <a:cubicBezTo>
                    <a:pt x="72" y="121"/>
                    <a:pt x="71" y="121"/>
                    <a:pt x="71" y="121"/>
                  </a:cubicBezTo>
                  <a:cubicBezTo>
                    <a:pt x="72" y="121"/>
                    <a:pt x="72" y="121"/>
                    <a:pt x="72" y="121"/>
                  </a:cubicBezTo>
                  <a:cubicBezTo>
                    <a:pt x="72" y="121"/>
                    <a:pt x="72" y="120"/>
                    <a:pt x="72" y="120"/>
                  </a:cubicBezTo>
                  <a:cubicBezTo>
                    <a:pt x="72" y="120"/>
                    <a:pt x="72" y="120"/>
                    <a:pt x="72" y="120"/>
                  </a:cubicBezTo>
                  <a:cubicBezTo>
                    <a:pt x="68" y="121"/>
                    <a:pt x="64" y="122"/>
                    <a:pt x="58" y="121"/>
                  </a:cubicBezTo>
                  <a:cubicBezTo>
                    <a:pt x="54" y="121"/>
                    <a:pt x="51" y="121"/>
                    <a:pt x="47" y="121"/>
                  </a:cubicBezTo>
                  <a:cubicBezTo>
                    <a:pt x="43" y="121"/>
                    <a:pt x="38" y="122"/>
                    <a:pt x="33" y="123"/>
                  </a:cubicBezTo>
                  <a:cubicBezTo>
                    <a:pt x="27" y="124"/>
                    <a:pt x="21" y="127"/>
                    <a:pt x="16" y="131"/>
                  </a:cubicBezTo>
                  <a:cubicBezTo>
                    <a:pt x="11" y="136"/>
                    <a:pt x="8" y="141"/>
                    <a:pt x="6" y="146"/>
                  </a:cubicBezTo>
                  <a:cubicBezTo>
                    <a:pt x="4" y="148"/>
                    <a:pt x="4" y="150"/>
                    <a:pt x="3" y="153"/>
                  </a:cubicBezTo>
                  <a:cubicBezTo>
                    <a:pt x="2" y="154"/>
                    <a:pt x="2" y="154"/>
                    <a:pt x="2" y="154"/>
                  </a:cubicBezTo>
                  <a:cubicBezTo>
                    <a:pt x="2" y="156"/>
                    <a:pt x="2" y="156"/>
                    <a:pt x="2" y="156"/>
                  </a:cubicBezTo>
                  <a:cubicBezTo>
                    <a:pt x="2" y="157"/>
                    <a:pt x="1" y="158"/>
                    <a:pt x="1" y="159"/>
                  </a:cubicBezTo>
                  <a:cubicBezTo>
                    <a:pt x="0" y="164"/>
                    <a:pt x="0" y="169"/>
                    <a:pt x="0" y="174"/>
                  </a:cubicBezTo>
                  <a:cubicBezTo>
                    <a:pt x="0" y="185"/>
                    <a:pt x="5" y="195"/>
                    <a:pt x="10" y="202"/>
                  </a:cubicBezTo>
                  <a:cubicBezTo>
                    <a:pt x="16" y="210"/>
                    <a:pt x="22" y="216"/>
                    <a:pt x="29" y="220"/>
                  </a:cubicBezTo>
                  <a:cubicBezTo>
                    <a:pt x="35" y="225"/>
                    <a:pt x="42" y="229"/>
                    <a:pt x="48" y="232"/>
                  </a:cubicBezTo>
                  <a:cubicBezTo>
                    <a:pt x="54" y="236"/>
                    <a:pt x="60" y="239"/>
                    <a:pt x="66" y="242"/>
                  </a:cubicBezTo>
                  <a:cubicBezTo>
                    <a:pt x="68" y="243"/>
                    <a:pt x="70" y="245"/>
                    <a:pt x="72" y="246"/>
                  </a:cubicBezTo>
                  <a:cubicBezTo>
                    <a:pt x="73" y="247"/>
                    <a:pt x="73" y="247"/>
                    <a:pt x="73" y="247"/>
                  </a:cubicBezTo>
                  <a:cubicBezTo>
                    <a:pt x="73" y="246"/>
                    <a:pt x="73" y="247"/>
                    <a:pt x="73" y="249"/>
                  </a:cubicBezTo>
                  <a:cubicBezTo>
                    <a:pt x="73" y="251"/>
                    <a:pt x="72" y="254"/>
                    <a:pt x="72" y="257"/>
                  </a:cubicBezTo>
                  <a:cubicBezTo>
                    <a:pt x="71" y="260"/>
                    <a:pt x="70" y="262"/>
                    <a:pt x="69" y="266"/>
                  </a:cubicBezTo>
                  <a:cubicBezTo>
                    <a:pt x="67" y="270"/>
                    <a:pt x="66" y="273"/>
                    <a:pt x="66" y="277"/>
                  </a:cubicBezTo>
                  <a:cubicBezTo>
                    <a:pt x="65" y="281"/>
                    <a:pt x="64" y="286"/>
                    <a:pt x="64" y="290"/>
                  </a:cubicBezTo>
                  <a:cubicBezTo>
                    <a:pt x="64" y="295"/>
                    <a:pt x="65" y="300"/>
                    <a:pt x="66" y="305"/>
                  </a:cubicBezTo>
                  <a:cubicBezTo>
                    <a:pt x="68" y="311"/>
                    <a:pt x="71" y="315"/>
                    <a:pt x="74" y="319"/>
                  </a:cubicBezTo>
                  <a:cubicBezTo>
                    <a:pt x="77" y="322"/>
                    <a:pt x="81" y="325"/>
                    <a:pt x="84" y="328"/>
                  </a:cubicBezTo>
                  <a:cubicBezTo>
                    <a:pt x="86" y="329"/>
                    <a:pt x="88" y="330"/>
                    <a:pt x="89" y="331"/>
                  </a:cubicBezTo>
                  <a:cubicBezTo>
                    <a:pt x="91" y="332"/>
                    <a:pt x="92" y="333"/>
                    <a:pt x="94" y="334"/>
                  </a:cubicBezTo>
                  <a:cubicBezTo>
                    <a:pt x="98" y="336"/>
                    <a:pt x="102" y="337"/>
                    <a:pt x="106" y="339"/>
                  </a:cubicBezTo>
                  <a:cubicBezTo>
                    <a:pt x="110" y="340"/>
                    <a:pt x="114" y="341"/>
                    <a:pt x="119" y="341"/>
                  </a:cubicBezTo>
                  <a:cubicBezTo>
                    <a:pt x="124" y="341"/>
                    <a:pt x="129" y="341"/>
                    <a:pt x="133" y="339"/>
                  </a:cubicBezTo>
                  <a:cubicBezTo>
                    <a:pt x="142" y="336"/>
                    <a:pt x="149" y="332"/>
                    <a:pt x="154" y="327"/>
                  </a:cubicBezTo>
                  <a:cubicBezTo>
                    <a:pt x="160" y="323"/>
                    <a:pt x="165" y="319"/>
                    <a:pt x="170" y="317"/>
                  </a:cubicBezTo>
                  <a:cubicBezTo>
                    <a:pt x="172" y="315"/>
                    <a:pt x="175" y="314"/>
                    <a:pt x="177" y="313"/>
                  </a:cubicBezTo>
                  <a:cubicBezTo>
                    <a:pt x="179" y="313"/>
                    <a:pt x="180" y="312"/>
                    <a:pt x="181" y="312"/>
                  </a:cubicBezTo>
                  <a:cubicBezTo>
                    <a:pt x="184" y="311"/>
                    <a:pt x="184" y="311"/>
                    <a:pt x="184" y="311"/>
                  </a:cubicBezTo>
                  <a:cubicBezTo>
                    <a:pt x="184" y="311"/>
                    <a:pt x="185" y="311"/>
                    <a:pt x="186" y="311"/>
                  </a:cubicBezTo>
                  <a:cubicBezTo>
                    <a:pt x="191" y="310"/>
                    <a:pt x="196" y="311"/>
                    <a:pt x="201" y="313"/>
                  </a:cubicBezTo>
                  <a:cubicBezTo>
                    <a:pt x="206" y="316"/>
                    <a:pt x="211" y="320"/>
                    <a:pt x="215" y="324"/>
                  </a:cubicBezTo>
                  <a:cubicBezTo>
                    <a:pt x="220" y="329"/>
                    <a:pt x="224" y="334"/>
                    <a:pt x="228" y="340"/>
                  </a:cubicBezTo>
                  <a:cubicBezTo>
                    <a:pt x="236" y="351"/>
                    <a:pt x="244" y="362"/>
                    <a:pt x="256" y="371"/>
                  </a:cubicBezTo>
                  <a:cubicBezTo>
                    <a:pt x="263" y="375"/>
                    <a:pt x="269" y="378"/>
                    <a:pt x="277" y="380"/>
                  </a:cubicBezTo>
                  <a:cubicBezTo>
                    <a:pt x="280" y="381"/>
                    <a:pt x="284" y="381"/>
                    <a:pt x="288" y="382"/>
                  </a:cubicBezTo>
                  <a:cubicBezTo>
                    <a:pt x="291" y="382"/>
                    <a:pt x="295" y="382"/>
                    <a:pt x="299" y="382"/>
                  </a:cubicBezTo>
                  <a:cubicBezTo>
                    <a:pt x="303" y="381"/>
                    <a:pt x="307" y="380"/>
                    <a:pt x="311" y="378"/>
                  </a:cubicBezTo>
                  <a:cubicBezTo>
                    <a:pt x="315" y="375"/>
                    <a:pt x="318" y="372"/>
                    <a:pt x="320" y="368"/>
                  </a:cubicBezTo>
                  <a:cubicBezTo>
                    <a:pt x="323" y="360"/>
                    <a:pt x="324" y="352"/>
                    <a:pt x="324" y="345"/>
                  </a:cubicBezTo>
                  <a:cubicBezTo>
                    <a:pt x="325" y="331"/>
                    <a:pt x="323" y="317"/>
                    <a:pt x="321" y="303"/>
                  </a:cubicBezTo>
                  <a:cubicBezTo>
                    <a:pt x="320" y="296"/>
                    <a:pt x="319" y="289"/>
                    <a:pt x="317" y="282"/>
                  </a:cubicBezTo>
                  <a:cubicBezTo>
                    <a:pt x="316" y="278"/>
                    <a:pt x="315" y="275"/>
                    <a:pt x="313" y="271"/>
                  </a:cubicBezTo>
                  <a:cubicBezTo>
                    <a:pt x="313" y="270"/>
                    <a:pt x="313" y="270"/>
                    <a:pt x="313" y="270"/>
                  </a:cubicBezTo>
                  <a:cubicBezTo>
                    <a:pt x="312" y="268"/>
                    <a:pt x="312" y="268"/>
                    <a:pt x="312" y="268"/>
                  </a:cubicBezTo>
                  <a:cubicBezTo>
                    <a:pt x="312" y="267"/>
                    <a:pt x="311" y="266"/>
                    <a:pt x="311" y="265"/>
                  </a:cubicBezTo>
                  <a:cubicBezTo>
                    <a:pt x="310" y="263"/>
                    <a:pt x="308" y="261"/>
                    <a:pt x="307" y="260"/>
                  </a:cubicBezTo>
                  <a:cubicBezTo>
                    <a:pt x="303" y="253"/>
                    <a:pt x="298" y="248"/>
                    <a:pt x="295" y="243"/>
                  </a:cubicBezTo>
                  <a:cubicBezTo>
                    <a:pt x="293" y="241"/>
                    <a:pt x="292" y="240"/>
                    <a:pt x="292" y="239"/>
                  </a:cubicBezTo>
                  <a:cubicBezTo>
                    <a:pt x="292" y="238"/>
                    <a:pt x="292" y="238"/>
                    <a:pt x="293" y="238"/>
                  </a:cubicBezTo>
                  <a:cubicBezTo>
                    <a:pt x="293" y="237"/>
                    <a:pt x="294" y="235"/>
                    <a:pt x="296" y="234"/>
                  </a:cubicBezTo>
                  <a:cubicBezTo>
                    <a:pt x="297" y="233"/>
                    <a:pt x="297" y="233"/>
                    <a:pt x="297" y="233"/>
                  </a:cubicBezTo>
                  <a:cubicBezTo>
                    <a:pt x="298" y="231"/>
                    <a:pt x="298" y="231"/>
                    <a:pt x="298" y="231"/>
                  </a:cubicBezTo>
                  <a:cubicBezTo>
                    <a:pt x="299" y="230"/>
                    <a:pt x="300" y="230"/>
                    <a:pt x="301" y="230"/>
                  </a:cubicBezTo>
                  <a:cubicBezTo>
                    <a:pt x="303" y="228"/>
                    <a:pt x="307" y="227"/>
                    <a:pt x="312" y="226"/>
                  </a:cubicBezTo>
                  <a:cubicBezTo>
                    <a:pt x="318" y="226"/>
                    <a:pt x="326" y="226"/>
                    <a:pt x="335" y="223"/>
                  </a:cubicBezTo>
                  <a:cubicBezTo>
                    <a:pt x="340" y="222"/>
                    <a:pt x="345" y="219"/>
                    <a:pt x="350" y="216"/>
                  </a:cubicBezTo>
                  <a:cubicBezTo>
                    <a:pt x="354" y="212"/>
                    <a:pt x="357" y="209"/>
                    <a:pt x="360" y="204"/>
                  </a:cubicBezTo>
                  <a:cubicBezTo>
                    <a:pt x="362" y="201"/>
                    <a:pt x="364" y="197"/>
                    <a:pt x="365" y="193"/>
                  </a:cubicBezTo>
                  <a:cubicBezTo>
                    <a:pt x="367" y="189"/>
                    <a:pt x="368" y="185"/>
                    <a:pt x="369" y="180"/>
                  </a:cubicBezTo>
                  <a:cubicBezTo>
                    <a:pt x="370" y="171"/>
                    <a:pt x="369" y="160"/>
                    <a:pt x="364" y="151"/>
                  </a:cubicBezTo>
                  <a:cubicBezTo>
                    <a:pt x="359" y="143"/>
                    <a:pt x="353" y="137"/>
                    <a:pt x="346" y="133"/>
                  </a:cubicBezTo>
                  <a:close/>
                  <a:moveTo>
                    <a:pt x="340" y="175"/>
                  </a:moveTo>
                  <a:cubicBezTo>
                    <a:pt x="339" y="179"/>
                    <a:pt x="337" y="184"/>
                    <a:pt x="334" y="188"/>
                  </a:cubicBezTo>
                  <a:cubicBezTo>
                    <a:pt x="333" y="190"/>
                    <a:pt x="332" y="191"/>
                    <a:pt x="331" y="192"/>
                  </a:cubicBezTo>
                  <a:cubicBezTo>
                    <a:pt x="330" y="193"/>
                    <a:pt x="328" y="193"/>
                    <a:pt x="327" y="194"/>
                  </a:cubicBezTo>
                  <a:cubicBezTo>
                    <a:pt x="323" y="195"/>
                    <a:pt x="317" y="195"/>
                    <a:pt x="309" y="196"/>
                  </a:cubicBezTo>
                  <a:cubicBezTo>
                    <a:pt x="305" y="196"/>
                    <a:pt x="301" y="197"/>
                    <a:pt x="296" y="198"/>
                  </a:cubicBezTo>
                  <a:cubicBezTo>
                    <a:pt x="292" y="200"/>
                    <a:pt x="287" y="202"/>
                    <a:pt x="283" y="205"/>
                  </a:cubicBezTo>
                  <a:cubicBezTo>
                    <a:pt x="281" y="207"/>
                    <a:pt x="279" y="208"/>
                    <a:pt x="278" y="210"/>
                  </a:cubicBezTo>
                  <a:cubicBezTo>
                    <a:pt x="275" y="212"/>
                    <a:pt x="275" y="212"/>
                    <a:pt x="275" y="212"/>
                  </a:cubicBezTo>
                  <a:cubicBezTo>
                    <a:pt x="275" y="213"/>
                    <a:pt x="274" y="214"/>
                    <a:pt x="273" y="215"/>
                  </a:cubicBezTo>
                  <a:cubicBezTo>
                    <a:pt x="270" y="218"/>
                    <a:pt x="268" y="223"/>
                    <a:pt x="266" y="228"/>
                  </a:cubicBezTo>
                  <a:cubicBezTo>
                    <a:pt x="265" y="231"/>
                    <a:pt x="264" y="235"/>
                    <a:pt x="264" y="238"/>
                  </a:cubicBezTo>
                  <a:cubicBezTo>
                    <a:pt x="264" y="241"/>
                    <a:pt x="265" y="244"/>
                    <a:pt x="266" y="247"/>
                  </a:cubicBezTo>
                  <a:cubicBezTo>
                    <a:pt x="268" y="253"/>
                    <a:pt x="271" y="257"/>
                    <a:pt x="274" y="260"/>
                  </a:cubicBezTo>
                  <a:cubicBezTo>
                    <a:pt x="279" y="266"/>
                    <a:pt x="284" y="270"/>
                    <a:pt x="288" y="274"/>
                  </a:cubicBezTo>
                  <a:cubicBezTo>
                    <a:pt x="289" y="275"/>
                    <a:pt x="290" y="276"/>
                    <a:pt x="291" y="277"/>
                  </a:cubicBezTo>
                  <a:cubicBezTo>
                    <a:pt x="291" y="278"/>
                    <a:pt x="291" y="278"/>
                    <a:pt x="292" y="279"/>
                  </a:cubicBezTo>
                  <a:cubicBezTo>
                    <a:pt x="292" y="279"/>
                    <a:pt x="292" y="279"/>
                    <a:pt x="292" y="279"/>
                  </a:cubicBezTo>
                  <a:cubicBezTo>
                    <a:pt x="293" y="281"/>
                    <a:pt x="293" y="281"/>
                    <a:pt x="293" y="281"/>
                  </a:cubicBezTo>
                  <a:cubicBezTo>
                    <a:pt x="294" y="283"/>
                    <a:pt x="295" y="286"/>
                    <a:pt x="296" y="289"/>
                  </a:cubicBezTo>
                  <a:cubicBezTo>
                    <a:pt x="299" y="294"/>
                    <a:pt x="301" y="301"/>
                    <a:pt x="303" y="307"/>
                  </a:cubicBezTo>
                  <a:cubicBezTo>
                    <a:pt x="306" y="319"/>
                    <a:pt x="309" y="333"/>
                    <a:pt x="310" y="345"/>
                  </a:cubicBezTo>
                  <a:cubicBezTo>
                    <a:pt x="310" y="352"/>
                    <a:pt x="310" y="358"/>
                    <a:pt x="308" y="363"/>
                  </a:cubicBezTo>
                  <a:cubicBezTo>
                    <a:pt x="308" y="365"/>
                    <a:pt x="306" y="367"/>
                    <a:pt x="305" y="368"/>
                  </a:cubicBezTo>
                  <a:cubicBezTo>
                    <a:pt x="303" y="369"/>
                    <a:pt x="300" y="370"/>
                    <a:pt x="297" y="371"/>
                  </a:cubicBezTo>
                  <a:cubicBezTo>
                    <a:pt x="292" y="372"/>
                    <a:pt x="285" y="371"/>
                    <a:pt x="279" y="370"/>
                  </a:cubicBezTo>
                  <a:cubicBezTo>
                    <a:pt x="273" y="369"/>
                    <a:pt x="267" y="366"/>
                    <a:pt x="262" y="362"/>
                  </a:cubicBezTo>
                  <a:cubicBezTo>
                    <a:pt x="252" y="355"/>
                    <a:pt x="245" y="344"/>
                    <a:pt x="237" y="333"/>
                  </a:cubicBezTo>
                  <a:cubicBezTo>
                    <a:pt x="233" y="327"/>
                    <a:pt x="229" y="322"/>
                    <a:pt x="225" y="316"/>
                  </a:cubicBezTo>
                  <a:cubicBezTo>
                    <a:pt x="220" y="310"/>
                    <a:pt x="215" y="305"/>
                    <a:pt x="208" y="301"/>
                  </a:cubicBezTo>
                  <a:cubicBezTo>
                    <a:pt x="201" y="296"/>
                    <a:pt x="193" y="294"/>
                    <a:pt x="185" y="294"/>
                  </a:cubicBezTo>
                  <a:cubicBezTo>
                    <a:pt x="184" y="295"/>
                    <a:pt x="183" y="295"/>
                    <a:pt x="182" y="295"/>
                  </a:cubicBezTo>
                  <a:cubicBezTo>
                    <a:pt x="180" y="295"/>
                    <a:pt x="180" y="295"/>
                    <a:pt x="180" y="295"/>
                  </a:cubicBezTo>
                  <a:cubicBezTo>
                    <a:pt x="179" y="295"/>
                    <a:pt x="179" y="295"/>
                    <a:pt x="179" y="295"/>
                  </a:cubicBezTo>
                  <a:cubicBezTo>
                    <a:pt x="177" y="295"/>
                    <a:pt x="175" y="296"/>
                    <a:pt x="173" y="296"/>
                  </a:cubicBezTo>
                  <a:cubicBezTo>
                    <a:pt x="169" y="297"/>
                    <a:pt x="165" y="298"/>
                    <a:pt x="162" y="300"/>
                  </a:cubicBezTo>
                  <a:cubicBezTo>
                    <a:pt x="154" y="303"/>
                    <a:pt x="148" y="307"/>
                    <a:pt x="142" y="310"/>
                  </a:cubicBezTo>
                  <a:cubicBezTo>
                    <a:pt x="137" y="313"/>
                    <a:pt x="132" y="316"/>
                    <a:pt x="127" y="317"/>
                  </a:cubicBezTo>
                  <a:cubicBezTo>
                    <a:pt x="123" y="317"/>
                    <a:pt x="119" y="317"/>
                    <a:pt x="114" y="315"/>
                  </a:cubicBezTo>
                  <a:cubicBezTo>
                    <a:pt x="112" y="314"/>
                    <a:pt x="110" y="312"/>
                    <a:pt x="107" y="311"/>
                  </a:cubicBezTo>
                  <a:cubicBezTo>
                    <a:pt x="107" y="310"/>
                    <a:pt x="105" y="309"/>
                    <a:pt x="104" y="308"/>
                  </a:cubicBezTo>
                  <a:cubicBezTo>
                    <a:pt x="103" y="308"/>
                    <a:pt x="102" y="307"/>
                    <a:pt x="101" y="306"/>
                  </a:cubicBezTo>
                  <a:cubicBezTo>
                    <a:pt x="99" y="304"/>
                    <a:pt x="97" y="302"/>
                    <a:pt x="96" y="301"/>
                  </a:cubicBezTo>
                  <a:cubicBezTo>
                    <a:pt x="95" y="299"/>
                    <a:pt x="94" y="298"/>
                    <a:pt x="94" y="296"/>
                  </a:cubicBezTo>
                  <a:cubicBezTo>
                    <a:pt x="93" y="294"/>
                    <a:pt x="93" y="290"/>
                    <a:pt x="95" y="284"/>
                  </a:cubicBezTo>
                  <a:cubicBezTo>
                    <a:pt x="96" y="282"/>
                    <a:pt x="97" y="279"/>
                    <a:pt x="98" y="276"/>
                  </a:cubicBezTo>
                  <a:cubicBezTo>
                    <a:pt x="99" y="274"/>
                    <a:pt x="100" y="270"/>
                    <a:pt x="102" y="266"/>
                  </a:cubicBezTo>
                  <a:cubicBezTo>
                    <a:pt x="103" y="262"/>
                    <a:pt x="104" y="258"/>
                    <a:pt x="105" y="254"/>
                  </a:cubicBezTo>
                  <a:cubicBezTo>
                    <a:pt x="105" y="249"/>
                    <a:pt x="106" y="243"/>
                    <a:pt x="104" y="236"/>
                  </a:cubicBezTo>
                  <a:cubicBezTo>
                    <a:pt x="103" y="233"/>
                    <a:pt x="101" y="230"/>
                    <a:pt x="99" y="227"/>
                  </a:cubicBezTo>
                  <a:cubicBezTo>
                    <a:pt x="97" y="225"/>
                    <a:pt x="95" y="223"/>
                    <a:pt x="93" y="221"/>
                  </a:cubicBezTo>
                  <a:cubicBezTo>
                    <a:pt x="89" y="218"/>
                    <a:pt x="86" y="215"/>
                    <a:pt x="83" y="213"/>
                  </a:cubicBezTo>
                  <a:cubicBezTo>
                    <a:pt x="76" y="209"/>
                    <a:pt x="70" y="206"/>
                    <a:pt x="65" y="203"/>
                  </a:cubicBezTo>
                  <a:cubicBezTo>
                    <a:pt x="54" y="196"/>
                    <a:pt x="44" y="189"/>
                    <a:pt x="40" y="182"/>
                  </a:cubicBezTo>
                  <a:cubicBezTo>
                    <a:pt x="37" y="178"/>
                    <a:pt x="36" y="175"/>
                    <a:pt x="36" y="172"/>
                  </a:cubicBezTo>
                  <a:cubicBezTo>
                    <a:pt x="36" y="171"/>
                    <a:pt x="36" y="169"/>
                    <a:pt x="37" y="167"/>
                  </a:cubicBezTo>
                  <a:cubicBezTo>
                    <a:pt x="37" y="166"/>
                    <a:pt x="37" y="166"/>
                    <a:pt x="37" y="166"/>
                  </a:cubicBezTo>
                  <a:cubicBezTo>
                    <a:pt x="38" y="164"/>
                    <a:pt x="38" y="164"/>
                    <a:pt x="38" y="164"/>
                  </a:cubicBezTo>
                  <a:cubicBezTo>
                    <a:pt x="38" y="164"/>
                    <a:pt x="38" y="164"/>
                    <a:pt x="38" y="164"/>
                  </a:cubicBezTo>
                  <a:cubicBezTo>
                    <a:pt x="38" y="163"/>
                    <a:pt x="38" y="162"/>
                    <a:pt x="39" y="161"/>
                  </a:cubicBezTo>
                  <a:cubicBezTo>
                    <a:pt x="40" y="160"/>
                    <a:pt x="40" y="159"/>
                    <a:pt x="40" y="159"/>
                  </a:cubicBezTo>
                  <a:cubicBezTo>
                    <a:pt x="40" y="159"/>
                    <a:pt x="40" y="159"/>
                    <a:pt x="41" y="158"/>
                  </a:cubicBezTo>
                  <a:cubicBezTo>
                    <a:pt x="44" y="158"/>
                    <a:pt x="50" y="158"/>
                    <a:pt x="57" y="158"/>
                  </a:cubicBezTo>
                  <a:cubicBezTo>
                    <a:pt x="64" y="158"/>
                    <a:pt x="74" y="158"/>
                    <a:pt x="83" y="154"/>
                  </a:cubicBezTo>
                  <a:cubicBezTo>
                    <a:pt x="84" y="154"/>
                    <a:pt x="86" y="153"/>
                    <a:pt x="87" y="153"/>
                  </a:cubicBezTo>
                  <a:cubicBezTo>
                    <a:pt x="88" y="152"/>
                    <a:pt x="88" y="152"/>
                    <a:pt x="88" y="152"/>
                  </a:cubicBezTo>
                  <a:cubicBezTo>
                    <a:pt x="88" y="152"/>
                    <a:pt x="88" y="152"/>
                    <a:pt x="88" y="152"/>
                  </a:cubicBezTo>
                  <a:cubicBezTo>
                    <a:pt x="89" y="152"/>
                    <a:pt x="89" y="152"/>
                    <a:pt x="89" y="152"/>
                  </a:cubicBezTo>
                  <a:cubicBezTo>
                    <a:pt x="89" y="152"/>
                    <a:pt x="91" y="151"/>
                    <a:pt x="92" y="150"/>
                  </a:cubicBezTo>
                  <a:cubicBezTo>
                    <a:pt x="95" y="148"/>
                    <a:pt x="98" y="145"/>
                    <a:pt x="100" y="142"/>
                  </a:cubicBezTo>
                  <a:cubicBezTo>
                    <a:pt x="104" y="137"/>
                    <a:pt x="106" y="131"/>
                    <a:pt x="107" y="126"/>
                  </a:cubicBezTo>
                  <a:cubicBezTo>
                    <a:pt x="109" y="117"/>
                    <a:pt x="109" y="109"/>
                    <a:pt x="108" y="102"/>
                  </a:cubicBezTo>
                  <a:cubicBezTo>
                    <a:pt x="108" y="95"/>
                    <a:pt x="107" y="88"/>
                    <a:pt x="107" y="81"/>
                  </a:cubicBezTo>
                  <a:cubicBezTo>
                    <a:pt x="107" y="75"/>
                    <a:pt x="106" y="69"/>
                    <a:pt x="107" y="64"/>
                  </a:cubicBezTo>
                  <a:cubicBezTo>
                    <a:pt x="107" y="61"/>
                    <a:pt x="107" y="59"/>
                    <a:pt x="108" y="58"/>
                  </a:cubicBezTo>
                  <a:cubicBezTo>
                    <a:pt x="108" y="58"/>
                    <a:pt x="108" y="58"/>
                    <a:pt x="108" y="57"/>
                  </a:cubicBezTo>
                  <a:cubicBezTo>
                    <a:pt x="108" y="56"/>
                    <a:pt x="108" y="56"/>
                    <a:pt x="108" y="56"/>
                  </a:cubicBezTo>
                  <a:cubicBezTo>
                    <a:pt x="109" y="54"/>
                    <a:pt x="109" y="54"/>
                    <a:pt x="109" y="54"/>
                  </a:cubicBezTo>
                  <a:cubicBezTo>
                    <a:pt x="111" y="50"/>
                    <a:pt x="111" y="50"/>
                    <a:pt x="111" y="50"/>
                  </a:cubicBezTo>
                  <a:cubicBezTo>
                    <a:pt x="114" y="45"/>
                    <a:pt x="117" y="40"/>
                    <a:pt x="120" y="37"/>
                  </a:cubicBezTo>
                  <a:cubicBezTo>
                    <a:pt x="121" y="35"/>
                    <a:pt x="123" y="34"/>
                    <a:pt x="124" y="34"/>
                  </a:cubicBezTo>
                  <a:cubicBezTo>
                    <a:pt x="125" y="33"/>
                    <a:pt x="126" y="33"/>
                    <a:pt x="128" y="33"/>
                  </a:cubicBezTo>
                  <a:cubicBezTo>
                    <a:pt x="132" y="33"/>
                    <a:pt x="138" y="35"/>
                    <a:pt x="144" y="38"/>
                  </a:cubicBezTo>
                  <a:cubicBezTo>
                    <a:pt x="149" y="41"/>
                    <a:pt x="156" y="45"/>
                    <a:pt x="162" y="48"/>
                  </a:cubicBezTo>
                  <a:cubicBezTo>
                    <a:pt x="169" y="51"/>
                    <a:pt x="176" y="54"/>
                    <a:pt x="184" y="54"/>
                  </a:cubicBezTo>
                  <a:cubicBezTo>
                    <a:pt x="192" y="55"/>
                    <a:pt x="200" y="54"/>
                    <a:pt x="207" y="50"/>
                  </a:cubicBezTo>
                  <a:cubicBezTo>
                    <a:pt x="214" y="46"/>
                    <a:pt x="219" y="41"/>
                    <a:pt x="224" y="36"/>
                  </a:cubicBezTo>
                  <a:cubicBezTo>
                    <a:pt x="228" y="30"/>
                    <a:pt x="232" y="25"/>
                    <a:pt x="236" y="20"/>
                  </a:cubicBezTo>
                  <a:cubicBezTo>
                    <a:pt x="241" y="15"/>
                    <a:pt x="245" y="10"/>
                    <a:pt x="251" y="7"/>
                  </a:cubicBezTo>
                  <a:cubicBezTo>
                    <a:pt x="254" y="6"/>
                    <a:pt x="257" y="5"/>
                    <a:pt x="260" y="4"/>
                  </a:cubicBezTo>
                  <a:cubicBezTo>
                    <a:pt x="263" y="4"/>
                    <a:pt x="267" y="4"/>
                    <a:pt x="270" y="4"/>
                  </a:cubicBezTo>
                  <a:cubicBezTo>
                    <a:pt x="270" y="4"/>
                    <a:pt x="270" y="4"/>
                    <a:pt x="270" y="4"/>
                  </a:cubicBezTo>
                  <a:cubicBezTo>
                    <a:pt x="270" y="4"/>
                    <a:pt x="270" y="4"/>
                    <a:pt x="270" y="4"/>
                  </a:cubicBezTo>
                  <a:cubicBezTo>
                    <a:pt x="270" y="4"/>
                    <a:pt x="270" y="4"/>
                    <a:pt x="270" y="4"/>
                  </a:cubicBezTo>
                  <a:cubicBezTo>
                    <a:pt x="273" y="4"/>
                    <a:pt x="276" y="5"/>
                    <a:pt x="279" y="6"/>
                  </a:cubicBezTo>
                  <a:cubicBezTo>
                    <a:pt x="282" y="7"/>
                    <a:pt x="284" y="10"/>
                    <a:pt x="285" y="12"/>
                  </a:cubicBezTo>
                  <a:cubicBezTo>
                    <a:pt x="288" y="18"/>
                    <a:pt x="287" y="25"/>
                    <a:pt x="286" y="31"/>
                  </a:cubicBezTo>
                  <a:cubicBezTo>
                    <a:pt x="284" y="38"/>
                    <a:pt x="282" y="44"/>
                    <a:pt x="279" y="50"/>
                  </a:cubicBezTo>
                  <a:cubicBezTo>
                    <a:pt x="275" y="59"/>
                    <a:pt x="275" y="59"/>
                    <a:pt x="275" y="59"/>
                  </a:cubicBezTo>
                  <a:cubicBezTo>
                    <a:pt x="275" y="61"/>
                    <a:pt x="274" y="63"/>
                    <a:pt x="273" y="64"/>
                  </a:cubicBezTo>
                  <a:cubicBezTo>
                    <a:pt x="273" y="66"/>
                    <a:pt x="272" y="68"/>
                    <a:pt x="272" y="70"/>
                  </a:cubicBezTo>
                  <a:cubicBezTo>
                    <a:pt x="270" y="77"/>
                    <a:pt x="269" y="85"/>
                    <a:pt x="272" y="93"/>
                  </a:cubicBezTo>
                  <a:cubicBezTo>
                    <a:pt x="274" y="100"/>
                    <a:pt x="278" y="107"/>
                    <a:pt x="283" y="112"/>
                  </a:cubicBezTo>
                  <a:cubicBezTo>
                    <a:pt x="294" y="124"/>
                    <a:pt x="305" y="132"/>
                    <a:pt x="316" y="140"/>
                  </a:cubicBezTo>
                  <a:cubicBezTo>
                    <a:pt x="321" y="144"/>
                    <a:pt x="326" y="148"/>
                    <a:pt x="330" y="152"/>
                  </a:cubicBezTo>
                  <a:cubicBezTo>
                    <a:pt x="335" y="156"/>
                    <a:pt x="338" y="160"/>
                    <a:pt x="339" y="164"/>
                  </a:cubicBezTo>
                  <a:cubicBezTo>
                    <a:pt x="341" y="168"/>
                    <a:pt x="341" y="171"/>
                    <a:pt x="340" y="175"/>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5" name="组合 64"/>
            <p:cNvGrpSpPr/>
            <p:nvPr/>
          </p:nvGrpSpPr>
          <p:grpSpPr>
            <a:xfrm>
              <a:off x="11113" y="2765426"/>
              <a:ext cx="993776" cy="1214438"/>
              <a:chOff x="11113" y="2765426"/>
              <a:chExt cx="993776" cy="1214438"/>
            </a:xfrm>
          </p:grpSpPr>
          <p:sp>
            <p:nvSpPr>
              <p:cNvPr id="66" name="Freeform 60"/>
              <p:cNvSpPr/>
              <p:nvPr/>
            </p:nvSpPr>
            <p:spPr bwMode="auto">
              <a:xfrm>
                <a:off x="942976" y="28368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1"/>
              <p:cNvSpPr>
                <a:spLocks noEditPoints="1"/>
              </p:cNvSpPr>
              <p:nvPr/>
            </p:nvSpPr>
            <p:spPr bwMode="auto">
              <a:xfrm>
                <a:off x="609601" y="2765426"/>
                <a:ext cx="395288" cy="444500"/>
              </a:xfrm>
              <a:custGeom>
                <a:avLst/>
                <a:gdLst>
                  <a:gd name="T0" fmla="*/ 339 w 372"/>
                  <a:gd name="T1" fmla="*/ 163 h 419"/>
                  <a:gd name="T2" fmla="*/ 299 w 372"/>
                  <a:gd name="T3" fmla="*/ 140 h 419"/>
                  <a:gd name="T4" fmla="*/ 299 w 372"/>
                  <a:gd name="T5" fmla="*/ 139 h 419"/>
                  <a:gd name="T6" fmla="*/ 324 w 372"/>
                  <a:gd name="T7" fmla="*/ 107 h 419"/>
                  <a:gd name="T8" fmla="*/ 343 w 372"/>
                  <a:gd name="T9" fmla="*/ 72 h 419"/>
                  <a:gd name="T10" fmla="*/ 344 w 372"/>
                  <a:gd name="T11" fmla="*/ 69 h 419"/>
                  <a:gd name="T12" fmla="*/ 304 w 372"/>
                  <a:gd name="T13" fmla="*/ 6 h 419"/>
                  <a:gd name="T14" fmla="*/ 233 w 372"/>
                  <a:gd name="T15" fmla="*/ 38 h 419"/>
                  <a:gd name="T16" fmla="*/ 146 w 372"/>
                  <a:gd name="T17" fmla="*/ 14 h 419"/>
                  <a:gd name="T18" fmla="*/ 70 w 372"/>
                  <a:gd name="T19" fmla="*/ 47 h 419"/>
                  <a:gd name="T20" fmla="*/ 86 w 372"/>
                  <a:gd name="T21" fmla="*/ 92 h 419"/>
                  <a:gd name="T22" fmla="*/ 83 w 372"/>
                  <a:gd name="T23" fmla="*/ 116 h 419"/>
                  <a:gd name="T24" fmla="*/ 17 w 372"/>
                  <a:gd name="T25" fmla="*/ 119 h 419"/>
                  <a:gd name="T26" fmla="*/ 12 w 372"/>
                  <a:gd name="T27" fmla="*/ 123 h 419"/>
                  <a:gd name="T28" fmla="*/ 6 w 372"/>
                  <a:gd name="T29" fmla="*/ 131 h 419"/>
                  <a:gd name="T30" fmla="*/ 10 w 372"/>
                  <a:gd name="T31" fmla="*/ 200 h 419"/>
                  <a:gd name="T32" fmla="*/ 39 w 372"/>
                  <a:gd name="T33" fmla="*/ 233 h 419"/>
                  <a:gd name="T34" fmla="*/ 77 w 372"/>
                  <a:gd name="T35" fmla="*/ 262 h 419"/>
                  <a:gd name="T36" fmla="*/ 72 w 372"/>
                  <a:gd name="T37" fmla="*/ 279 h 419"/>
                  <a:gd name="T38" fmla="*/ 86 w 372"/>
                  <a:gd name="T39" fmla="*/ 386 h 419"/>
                  <a:gd name="T40" fmla="*/ 111 w 372"/>
                  <a:gd name="T41" fmla="*/ 396 h 419"/>
                  <a:gd name="T42" fmla="*/ 151 w 372"/>
                  <a:gd name="T43" fmla="*/ 386 h 419"/>
                  <a:gd name="T44" fmla="*/ 172 w 372"/>
                  <a:gd name="T45" fmla="*/ 360 h 419"/>
                  <a:gd name="T46" fmla="*/ 182 w 372"/>
                  <a:gd name="T47" fmla="*/ 353 h 419"/>
                  <a:gd name="T48" fmla="*/ 181 w 372"/>
                  <a:gd name="T49" fmla="*/ 352 h 419"/>
                  <a:gd name="T50" fmla="*/ 196 w 372"/>
                  <a:gd name="T51" fmla="*/ 370 h 419"/>
                  <a:gd name="T52" fmla="*/ 256 w 372"/>
                  <a:gd name="T53" fmla="*/ 416 h 419"/>
                  <a:gd name="T54" fmla="*/ 306 w 372"/>
                  <a:gd name="T55" fmla="*/ 391 h 419"/>
                  <a:gd name="T56" fmla="*/ 305 w 372"/>
                  <a:gd name="T57" fmla="*/ 339 h 419"/>
                  <a:gd name="T58" fmla="*/ 273 w 372"/>
                  <a:gd name="T59" fmla="*/ 264 h 419"/>
                  <a:gd name="T60" fmla="*/ 289 w 372"/>
                  <a:gd name="T61" fmla="*/ 254 h 419"/>
                  <a:gd name="T62" fmla="*/ 369 w 372"/>
                  <a:gd name="T63" fmla="*/ 222 h 419"/>
                  <a:gd name="T64" fmla="*/ 350 w 372"/>
                  <a:gd name="T65" fmla="*/ 222 h 419"/>
                  <a:gd name="T66" fmla="*/ 274 w 372"/>
                  <a:gd name="T67" fmla="*/ 249 h 419"/>
                  <a:gd name="T68" fmla="*/ 258 w 372"/>
                  <a:gd name="T69" fmla="*/ 270 h 419"/>
                  <a:gd name="T70" fmla="*/ 292 w 372"/>
                  <a:gd name="T71" fmla="*/ 345 h 419"/>
                  <a:gd name="T72" fmla="*/ 289 w 372"/>
                  <a:gd name="T73" fmla="*/ 383 h 419"/>
                  <a:gd name="T74" fmla="*/ 249 w 372"/>
                  <a:gd name="T75" fmla="*/ 383 h 419"/>
                  <a:gd name="T76" fmla="*/ 203 w 372"/>
                  <a:gd name="T77" fmla="*/ 332 h 419"/>
                  <a:gd name="T78" fmla="*/ 163 w 372"/>
                  <a:gd name="T79" fmla="*/ 328 h 419"/>
                  <a:gd name="T80" fmla="*/ 152 w 372"/>
                  <a:gd name="T81" fmla="*/ 335 h 419"/>
                  <a:gd name="T82" fmla="*/ 122 w 372"/>
                  <a:gd name="T83" fmla="*/ 364 h 419"/>
                  <a:gd name="T84" fmla="*/ 106 w 372"/>
                  <a:gd name="T85" fmla="*/ 293 h 419"/>
                  <a:gd name="T86" fmla="*/ 114 w 372"/>
                  <a:gd name="T87" fmla="*/ 265 h 419"/>
                  <a:gd name="T88" fmla="*/ 76 w 372"/>
                  <a:gd name="T89" fmla="*/ 214 h 419"/>
                  <a:gd name="T90" fmla="*/ 43 w 372"/>
                  <a:gd name="T91" fmla="*/ 193 h 419"/>
                  <a:gd name="T92" fmla="*/ 30 w 372"/>
                  <a:gd name="T93" fmla="*/ 142 h 419"/>
                  <a:gd name="T94" fmla="*/ 30 w 372"/>
                  <a:gd name="T95" fmla="*/ 140 h 419"/>
                  <a:gd name="T96" fmla="*/ 30 w 372"/>
                  <a:gd name="T97" fmla="*/ 141 h 419"/>
                  <a:gd name="T98" fmla="*/ 86 w 372"/>
                  <a:gd name="T99" fmla="*/ 132 h 419"/>
                  <a:gd name="T100" fmla="*/ 101 w 372"/>
                  <a:gd name="T101" fmla="*/ 95 h 419"/>
                  <a:gd name="T102" fmla="*/ 75 w 372"/>
                  <a:gd name="T103" fmla="*/ 48 h 419"/>
                  <a:gd name="T104" fmla="*/ 101 w 372"/>
                  <a:gd name="T105" fmla="*/ 14 h 419"/>
                  <a:gd name="T106" fmla="*/ 159 w 372"/>
                  <a:gd name="T107" fmla="*/ 34 h 419"/>
                  <a:gd name="T108" fmla="*/ 247 w 372"/>
                  <a:gd name="T109" fmla="*/ 50 h 419"/>
                  <a:gd name="T110" fmla="*/ 312 w 372"/>
                  <a:gd name="T111" fmla="*/ 58 h 419"/>
                  <a:gd name="T112" fmla="*/ 313 w 372"/>
                  <a:gd name="T113" fmla="*/ 68 h 419"/>
                  <a:gd name="T114" fmla="*/ 313 w 372"/>
                  <a:gd name="T115" fmla="*/ 69 h 419"/>
                  <a:gd name="T116" fmla="*/ 312 w 372"/>
                  <a:gd name="T117" fmla="*/ 72 h 419"/>
                  <a:gd name="T118" fmla="*/ 271 w 372"/>
                  <a:gd name="T119" fmla="*/ 130 h 419"/>
                  <a:gd name="T120" fmla="*/ 274 w 372"/>
                  <a:gd name="T121" fmla="*/ 151 h 419"/>
                  <a:gd name="T122" fmla="*/ 308 w 372"/>
                  <a:gd name="T123" fmla="*/ 176 h 419"/>
                  <a:gd name="T124" fmla="*/ 355 w 372"/>
                  <a:gd name="T125" fmla="*/ 21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2" h="419">
                    <a:moveTo>
                      <a:pt x="368" y="192"/>
                    </a:moveTo>
                    <a:cubicBezTo>
                      <a:pt x="366" y="188"/>
                      <a:pt x="364" y="185"/>
                      <a:pt x="361" y="181"/>
                    </a:cubicBezTo>
                    <a:cubicBezTo>
                      <a:pt x="358" y="176"/>
                      <a:pt x="355" y="173"/>
                      <a:pt x="351" y="170"/>
                    </a:cubicBezTo>
                    <a:cubicBezTo>
                      <a:pt x="347" y="167"/>
                      <a:pt x="343" y="165"/>
                      <a:pt x="339" y="163"/>
                    </a:cubicBezTo>
                    <a:cubicBezTo>
                      <a:pt x="331" y="160"/>
                      <a:pt x="324" y="157"/>
                      <a:pt x="317" y="154"/>
                    </a:cubicBezTo>
                    <a:cubicBezTo>
                      <a:pt x="311" y="151"/>
                      <a:pt x="305" y="148"/>
                      <a:pt x="302" y="144"/>
                    </a:cubicBezTo>
                    <a:cubicBezTo>
                      <a:pt x="301" y="143"/>
                      <a:pt x="300" y="142"/>
                      <a:pt x="300" y="142"/>
                    </a:cubicBezTo>
                    <a:cubicBezTo>
                      <a:pt x="300" y="141"/>
                      <a:pt x="299" y="141"/>
                      <a:pt x="299" y="140"/>
                    </a:cubicBezTo>
                    <a:cubicBezTo>
                      <a:pt x="299" y="140"/>
                      <a:pt x="299" y="140"/>
                      <a:pt x="299" y="140"/>
                    </a:cubicBezTo>
                    <a:cubicBezTo>
                      <a:pt x="299" y="140"/>
                      <a:pt x="299" y="140"/>
                      <a:pt x="299" y="140"/>
                    </a:cubicBezTo>
                    <a:cubicBezTo>
                      <a:pt x="299" y="139"/>
                      <a:pt x="299" y="139"/>
                      <a:pt x="299" y="139"/>
                    </a:cubicBezTo>
                    <a:cubicBezTo>
                      <a:pt x="299" y="139"/>
                      <a:pt x="299" y="140"/>
                      <a:pt x="299" y="139"/>
                    </a:cubicBezTo>
                    <a:cubicBezTo>
                      <a:pt x="299" y="139"/>
                      <a:pt x="299" y="139"/>
                      <a:pt x="299" y="139"/>
                    </a:cubicBezTo>
                    <a:cubicBezTo>
                      <a:pt x="298" y="137"/>
                      <a:pt x="299" y="137"/>
                      <a:pt x="299" y="135"/>
                    </a:cubicBezTo>
                    <a:cubicBezTo>
                      <a:pt x="299" y="133"/>
                      <a:pt x="303" y="128"/>
                      <a:pt x="308" y="123"/>
                    </a:cubicBezTo>
                    <a:cubicBezTo>
                      <a:pt x="313" y="118"/>
                      <a:pt x="318" y="113"/>
                      <a:pt x="324" y="107"/>
                    </a:cubicBezTo>
                    <a:cubicBezTo>
                      <a:pt x="330" y="100"/>
                      <a:pt x="337" y="93"/>
                      <a:pt x="341" y="82"/>
                    </a:cubicBezTo>
                    <a:cubicBezTo>
                      <a:pt x="341" y="81"/>
                      <a:pt x="342" y="80"/>
                      <a:pt x="342" y="78"/>
                    </a:cubicBezTo>
                    <a:cubicBezTo>
                      <a:pt x="343" y="77"/>
                      <a:pt x="343" y="75"/>
                      <a:pt x="343" y="73"/>
                    </a:cubicBezTo>
                    <a:cubicBezTo>
                      <a:pt x="343" y="72"/>
                      <a:pt x="343" y="72"/>
                      <a:pt x="343" y="72"/>
                    </a:cubicBezTo>
                    <a:cubicBezTo>
                      <a:pt x="343" y="72"/>
                      <a:pt x="343" y="72"/>
                      <a:pt x="343" y="72"/>
                    </a:cubicBezTo>
                    <a:cubicBezTo>
                      <a:pt x="344" y="71"/>
                      <a:pt x="344" y="71"/>
                      <a:pt x="344" y="71"/>
                    </a:cubicBezTo>
                    <a:cubicBezTo>
                      <a:pt x="344" y="70"/>
                      <a:pt x="344" y="70"/>
                      <a:pt x="344" y="70"/>
                    </a:cubicBezTo>
                    <a:cubicBezTo>
                      <a:pt x="344" y="69"/>
                      <a:pt x="344" y="69"/>
                      <a:pt x="344" y="69"/>
                    </a:cubicBezTo>
                    <a:cubicBezTo>
                      <a:pt x="344" y="68"/>
                      <a:pt x="344" y="67"/>
                      <a:pt x="344" y="65"/>
                    </a:cubicBezTo>
                    <a:cubicBezTo>
                      <a:pt x="343" y="60"/>
                      <a:pt x="343" y="55"/>
                      <a:pt x="341" y="50"/>
                    </a:cubicBezTo>
                    <a:cubicBezTo>
                      <a:pt x="338" y="40"/>
                      <a:pt x="334" y="32"/>
                      <a:pt x="328" y="24"/>
                    </a:cubicBezTo>
                    <a:cubicBezTo>
                      <a:pt x="321" y="17"/>
                      <a:pt x="314" y="10"/>
                      <a:pt x="304" y="6"/>
                    </a:cubicBezTo>
                    <a:cubicBezTo>
                      <a:pt x="295" y="2"/>
                      <a:pt x="283" y="0"/>
                      <a:pt x="273" y="3"/>
                    </a:cubicBezTo>
                    <a:cubicBezTo>
                      <a:pt x="268" y="4"/>
                      <a:pt x="263" y="6"/>
                      <a:pt x="259" y="9"/>
                    </a:cubicBezTo>
                    <a:cubicBezTo>
                      <a:pt x="254" y="12"/>
                      <a:pt x="251" y="15"/>
                      <a:pt x="248" y="19"/>
                    </a:cubicBezTo>
                    <a:cubicBezTo>
                      <a:pt x="242" y="25"/>
                      <a:pt x="238" y="32"/>
                      <a:pt x="233" y="38"/>
                    </a:cubicBezTo>
                    <a:cubicBezTo>
                      <a:pt x="229" y="44"/>
                      <a:pt x="224" y="48"/>
                      <a:pt x="219" y="51"/>
                    </a:cubicBezTo>
                    <a:cubicBezTo>
                      <a:pt x="214" y="54"/>
                      <a:pt x="207" y="55"/>
                      <a:pt x="200" y="53"/>
                    </a:cubicBezTo>
                    <a:cubicBezTo>
                      <a:pt x="194" y="52"/>
                      <a:pt x="187" y="49"/>
                      <a:pt x="181" y="44"/>
                    </a:cubicBezTo>
                    <a:cubicBezTo>
                      <a:pt x="169" y="36"/>
                      <a:pt x="158" y="24"/>
                      <a:pt x="146" y="14"/>
                    </a:cubicBezTo>
                    <a:cubicBezTo>
                      <a:pt x="139" y="9"/>
                      <a:pt x="131" y="6"/>
                      <a:pt x="123" y="6"/>
                    </a:cubicBezTo>
                    <a:cubicBezTo>
                      <a:pt x="115" y="5"/>
                      <a:pt x="106" y="7"/>
                      <a:pt x="99" y="10"/>
                    </a:cubicBezTo>
                    <a:cubicBezTo>
                      <a:pt x="99" y="10"/>
                      <a:pt x="99" y="10"/>
                      <a:pt x="99" y="10"/>
                    </a:cubicBezTo>
                    <a:cubicBezTo>
                      <a:pt x="85" y="18"/>
                      <a:pt x="74" y="31"/>
                      <a:pt x="70" y="47"/>
                    </a:cubicBezTo>
                    <a:cubicBezTo>
                      <a:pt x="69" y="51"/>
                      <a:pt x="69" y="56"/>
                      <a:pt x="69" y="60"/>
                    </a:cubicBezTo>
                    <a:cubicBezTo>
                      <a:pt x="69" y="64"/>
                      <a:pt x="69" y="68"/>
                      <a:pt x="71" y="72"/>
                    </a:cubicBezTo>
                    <a:cubicBezTo>
                      <a:pt x="72" y="77"/>
                      <a:pt x="75" y="80"/>
                      <a:pt x="78" y="83"/>
                    </a:cubicBezTo>
                    <a:cubicBezTo>
                      <a:pt x="81" y="86"/>
                      <a:pt x="84" y="89"/>
                      <a:pt x="86" y="92"/>
                    </a:cubicBezTo>
                    <a:cubicBezTo>
                      <a:pt x="88" y="94"/>
                      <a:pt x="90" y="97"/>
                      <a:pt x="91" y="100"/>
                    </a:cubicBezTo>
                    <a:cubicBezTo>
                      <a:pt x="93" y="103"/>
                      <a:pt x="93" y="106"/>
                      <a:pt x="93" y="109"/>
                    </a:cubicBezTo>
                    <a:cubicBezTo>
                      <a:pt x="93" y="112"/>
                      <a:pt x="92" y="113"/>
                      <a:pt x="90" y="114"/>
                    </a:cubicBezTo>
                    <a:cubicBezTo>
                      <a:pt x="89" y="115"/>
                      <a:pt x="86" y="116"/>
                      <a:pt x="83" y="116"/>
                    </a:cubicBezTo>
                    <a:cubicBezTo>
                      <a:pt x="76" y="117"/>
                      <a:pt x="69" y="117"/>
                      <a:pt x="61" y="116"/>
                    </a:cubicBezTo>
                    <a:cubicBezTo>
                      <a:pt x="53" y="116"/>
                      <a:pt x="46" y="115"/>
                      <a:pt x="37" y="115"/>
                    </a:cubicBezTo>
                    <a:cubicBezTo>
                      <a:pt x="32" y="115"/>
                      <a:pt x="28" y="115"/>
                      <a:pt x="22" y="117"/>
                    </a:cubicBezTo>
                    <a:cubicBezTo>
                      <a:pt x="21" y="118"/>
                      <a:pt x="19" y="118"/>
                      <a:pt x="17" y="119"/>
                    </a:cubicBezTo>
                    <a:cubicBezTo>
                      <a:pt x="17" y="120"/>
                      <a:pt x="16" y="120"/>
                      <a:pt x="15" y="121"/>
                    </a:cubicBezTo>
                    <a:cubicBezTo>
                      <a:pt x="14" y="121"/>
                      <a:pt x="14" y="122"/>
                      <a:pt x="13" y="122"/>
                    </a:cubicBezTo>
                    <a:cubicBezTo>
                      <a:pt x="12" y="123"/>
                      <a:pt x="12" y="123"/>
                      <a:pt x="12" y="123"/>
                    </a:cubicBezTo>
                    <a:cubicBezTo>
                      <a:pt x="12" y="123"/>
                      <a:pt x="13" y="122"/>
                      <a:pt x="12" y="123"/>
                    </a:cubicBezTo>
                    <a:cubicBezTo>
                      <a:pt x="11" y="124"/>
                      <a:pt x="11" y="124"/>
                      <a:pt x="11" y="124"/>
                    </a:cubicBezTo>
                    <a:cubicBezTo>
                      <a:pt x="10" y="125"/>
                      <a:pt x="10" y="125"/>
                      <a:pt x="10" y="125"/>
                    </a:cubicBezTo>
                    <a:cubicBezTo>
                      <a:pt x="10" y="125"/>
                      <a:pt x="9" y="126"/>
                      <a:pt x="9" y="127"/>
                    </a:cubicBezTo>
                    <a:cubicBezTo>
                      <a:pt x="8" y="128"/>
                      <a:pt x="7" y="129"/>
                      <a:pt x="6" y="131"/>
                    </a:cubicBezTo>
                    <a:cubicBezTo>
                      <a:pt x="3" y="136"/>
                      <a:pt x="2" y="141"/>
                      <a:pt x="1" y="146"/>
                    </a:cubicBezTo>
                    <a:cubicBezTo>
                      <a:pt x="0" y="151"/>
                      <a:pt x="0" y="156"/>
                      <a:pt x="0" y="161"/>
                    </a:cubicBezTo>
                    <a:cubicBezTo>
                      <a:pt x="1" y="170"/>
                      <a:pt x="2" y="179"/>
                      <a:pt x="5" y="187"/>
                    </a:cubicBezTo>
                    <a:cubicBezTo>
                      <a:pt x="6" y="192"/>
                      <a:pt x="8" y="196"/>
                      <a:pt x="10" y="200"/>
                    </a:cubicBezTo>
                    <a:cubicBezTo>
                      <a:pt x="12" y="204"/>
                      <a:pt x="14" y="209"/>
                      <a:pt x="17" y="213"/>
                    </a:cubicBezTo>
                    <a:cubicBezTo>
                      <a:pt x="19" y="216"/>
                      <a:pt x="21" y="217"/>
                      <a:pt x="22" y="219"/>
                    </a:cubicBezTo>
                    <a:cubicBezTo>
                      <a:pt x="24" y="221"/>
                      <a:pt x="26" y="223"/>
                      <a:pt x="28" y="224"/>
                    </a:cubicBezTo>
                    <a:cubicBezTo>
                      <a:pt x="31" y="227"/>
                      <a:pt x="35" y="230"/>
                      <a:pt x="39" y="233"/>
                    </a:cubicBezTo>
                    <a:cubicBezTo>
                      <a:pt x="46" y="238"/>
                      <a:pt x="54" y="242"/>
                      <a:pt x="61" y="245"/>
                    </a:cubicBezTo>
                    <a:cubicBezTo>
                      <a:pt x="67" y="249"/>
                      <a:pt x="73" y="252"/>
                      <a:pt x="75" y="255"/>
                    </a:cubicBezTo>
                    <a:cubicBezTo>
                      <a:pt x="76" y="256"/>
                      <a:pt x="77" y="256"/>
                      <a:pt x="77" y="257"/>
                    </a:cubicBezTo>
                    <a:cubicBezTo>
                      <a:pt x="77" y="258"/>
                      <a:pt x="77" y="260"/>
                      <a:pt x="77" y="262"/>
                    </a:cubicBezTo>
                    <a:cubicBezTo>
                      <a:pt x="77" y="264"/>
                      <a:pt x="76" y="267"/>
                      <a:pt x="76" y="270"/>
                    </a:cubicBezTo>
                    <a:cubicBezTo>
                      <a:pt x="75" y="271"/>
                      <a:pt x="75" y="273"/>
                      <a:pt x="74" y="274"/>
                    </a:cubicBezTo>
                    <a:cubicBezTo>
                      <a:pt x="73" y="277"/>
                      <a:pt x="73" y="277"/>
                      <a:pt x="73" y="277"/>
                    </a:cubicBezTo>
                    <a:cubicBezTo>
                      <a:pt x="72" y="279"/>
                      <a:pt x="72" y="279"/>
                      <a:pt x="72" y="279"/>
                    </a:cubicBezTo>
                    <a:cubicBezTo>
                      <a:pt x="69" y="287"/>
                      <a:pt x="66" y="294"/>
                      <a:pt x="64" y="303"/>
                    </a:cubicBezTo>
                    <a:cubicBezTo>
                      <a:pt x="62" y="311"/>
                      <a:pt x="60" y="320"/>
                      <a:pt x="59" y="330"/>
                    </a:cubicBezTo>
                    <a:cubicBezTo>
                      <a:pt x="58" y="339"/>
                      <a:pt x="60" y="351"/>
                      <a:pt x="64" y="361"/>
                    </a:cubicBezTo>
                    <a:cubicBezTo>
                      <a:pt x="69" y="372"/>
                      <a:pt x="78" y="380"/>
                      <a:pt x="86" y="386"/>
                    </a:cubicBezTo>
                    <a:cubicBezTo>
                      <a:pt x="91" y="389"/>
                      <a:pt x="95" y="391"/>
                      <a:pt x="100" y="393"/>
                    </a:cubicBezTo>
                    <a:cubicBezTo>
                      <a:pt x="102" y="393"/>
                      <a:pt x="104" y="394"/>
                      <a:pt x="106" y="395"/>
                    </a:cubicBezTo>
                    <a:cubicBezTo>
                      <a:pt x="107" y="395"/>
                      <a:pt x="109" y="396"/>
                      <a:pt x="109" y="396"/>
                    </a:cubicBezTo>
                    <a:cubicBezTo>
                      <a:pt x="111" y="396"/>
                      <a:pt x="111" y="396"/>
                      <a:pt x="111" y="396"/>
                    </a:cubicBezTo>
                    <a:cubicBezTo>
                      <a:pt x="113" y="397"/>
                      <a:pt x="113" y="397"/>
                      <a:pt x="113" y="397"/>
                    </a:cubicBezTo>
                    <a:cubicBezTo>
                      <a:pt x="119" y="398"/>
                      <a:pt x="126" y="399"/>
                      <a:pt x="133" y="397"/>
                    </a:cubicBezTo>
                    <a:cubicBezTo>
                      <a:pt x="137" y="396"/>
                      <a:pt x="141" y="394"/>
                      <a:pt x="143" y="392"/>
                    </a:cubicBezTo>
                    <a:cubicBezTo>
                      <a:pt x="146" y="390"/>
                      <a:pt x="149" y="388"/>
                      <a:pt x="151" y="386"/>
                    </a:cubicBezTo>
                    <a:cubicBezTo>
                      <a:pt x="155" y="382"/>
                      <a:pt x="157" y="378"/>
                      <a:pt x="159" y="375"/>
                    </a:cubicBezTo>
                    <a:cubicBezTo>
                      <a:pt x="162" y="372"/>
                      <a:pt x="164" y="369"/>
                      <a:pt x="165" y="367"/>
                    </a:cubicBezTo>
                    <a:cubicBezTo>
                      <a:pt x="167" y="364"/>
                      <a:pt x="169" y="362"/>
                      <a:pt x="171" y="361"/>
                    </a:cubicBezTo>
                    <a:cubicBezTo>
                      <a:pt x="171" y="360"/>
                      <a:pt x="172" y="360"/>
                      <a:pt x="172" y="360"/>
                    </a:cubicBezTo>
                    <a:cubicBezTo>
                      <a:pt x="173" y="359"/>
                      <a:pt x="173" y="359"/>
                      <a:pt x="173" y="359"/>
                    </a:cubicBezTo>
                    <a:cubicBezTo>
                      <a:pt x="175" y="358"/>
                      <a:pt x="175" y="358"/>
                      <a:pt x="175" y="358"/>
                    </a:cubicBezTo>
                    <a:cubicBezTo>
                      <a:pt x="176" y="357"/>
                      <a:pt x="178" y="356"/>
                      <a:pt x="179" y="355"/>
                    </a:cubicBezTo>
                    <a:cubicBezTo>
                      <a:pt x="180" y="354"/>
                      <a:pt x="181" y="354"/>
                      <a:pt x="182" y="353"/>
                    </a:cubicBezTo>
                    <a:cubicBezTo>
                      <a:pt x="182" y="353"/>
                      <a:pt x="181" y="353"/>
                      <a:pt x="181" y="352"/>
                    </a:cubicBezTo>
                    <a:cubicBezTo>
                      <a:pt x="181" y="352"/>
                      <a:pt x="181" y="352"/>
                      <a:pt x="181" y="352"/>
                    </a:cubicBezTo>
                    <a:cubicBezTo>
                      <a:pt x="181" y="352"/>
                      <a:pt x="181" y="352"/>
                      <a:pt x="181" y="352"/>
                    </a:cubicBezTo>
                    <a:cubicBezTo>
                      <a:pt x="180" y="352"/>
                      <a:pt x="180" y="352"/>
                      <a:pt x="181" y="352"/>
                    </a:cubicBezTo>
                    <a:cubicBezTo>
                      <a:pt x="181" y="352"/>
                      <a:pt x="183" y="353"/>
                      <a:pt x="183" y="353"/>
                    </a:cubicBezTo>
                    <a:cubicBezTo>
                      <a:pt x="184" y="353"/>
                      <a:pt x="183" y="353"/>
                      <a:pt x="182" y="353"/>
                    </a:cubicBezTo>
                    <a:cubicBezTo>
                      <a:pt x="184" y="355"/>
                      <a:pt x="186" y="358"/>
                      <a:pt x="188" y="360"/>
                    </a:cubicBezTo>
                    <a:cubicBezTo>
                      <a:pt x="190" y="363"/>
                      <a:pt x="193" y="367"/>
                      <a:pt x="196" y="370"/>
                    </a:cubicBezTo>
                    <a:cubicBezTo>
                      <a:pt x="200" y="374"/>
                      <a:pt x="202" y="376"/>
                      <a:pt x="205" y="379"/>
                    </a:cubicBezTo>
                    <a:cubicBezTo>
                      <a:pt x="214" y="387"/>
                      <a:pt x="214" y="387"/>
                      <a:pt x="214" y="387"/>
                    </a:cubicBezTo>
                    <a:cubicBezTo>
                      <a:pt x="220" y="392"/>
                      <a:pt x="226" y="398"/>
                      <a:pt x="232" y="403"/>
                    </a:cubicBezTo>
                    <a:cubicBezTo>
                      <a:pt x="239" y="408"/>
                      <a:pt x="247" y="413"/>
                      <a:pt x="256" y="416"/>
                    </a:cubicBezTo>
                    <a:cubicBezTo>
                      <a:pt x="261" y="418"/>
                      <a:pt x="266" y="419"/>
                      <a:pt x="272" y="419"/>
                    </a:cubicBezTo>
                    <a:cubicBezTo>
                      <a:pt x="277" y="419"/>
                      <a:pt x="284" y="417"/>
                      <a:pt x="288" y="414"/>
                    </a:cubicBezTo>
                    <a:cubicBezTo>
                      <a:pt x="293" y="411"/>
                      <a:pt x="296" y="407"/>
                      <a:pt x="299" y="403"/>
                    </a:cubicBezTo>
                    <a:cubicBezTo>
                      <a:pt x="302" y="399"/>
                      <a:pt x="304" y="395"/>
                      <a:pt x="306" y="391"/>
                    </a:cubicBezTo>
                    <a:cubicBezTo>
                      <a:pt x="307" y="387"/>
                      <a:pt x="309" y="383"/>
                      <a:pt x="310" y="379"/>
                    </a:cubicBezTo>
                    <a:cubicBezTo>
                      <a:pt x="310" y="377"/>
                      <a:pt x="311" y="374"/>
                      <a:pt x="312" y="372"/>
                    </a:cubicBezTo>
                    <a:cubicBezTo>
                      <a:pt x="312" y="370"/>
                      <a:pt x="312" y="367"/>
                      <a:pt x="312" y="365"/>
                    </a:cubicBezTo>
                    <a:cubicBezTo>
                      <a:pt x="312" y="355"/>
                      <a:pt x="309" y="346"/>
                      <a:pt x="305" y="339"/>
                    </a:cubicBezTo>
                    <a:cubicBezTo>
                      <a:pt x="301" y="331"/>
                      <a:pt x="295" y="325"/>
                      <a:pt x="290" y="319"/>
                    </a:cubicBezTo>
                    <a:cubicBezTo>
                      <a:pt x="285" y="312"/>
                      <a:pt x="280" y="307"/>
                      <a:pt x="276" y="301"/>
                    </a:cubicBezTo>
                    <a:cubicBezTo>
                      <a:pt x="271" y="295"/>
                      <a:pt x="268" y="288"/>
                      <a:pt x="267" y="282"/>
                    </a:cubicBezTo>
                    <a:cubicBezTo>
                      <a:pt x="266" y="276"/>
                      <a:pt x="268" y="270"/>
                      <a:pt x="273" y="264"/>
                    </a:cubicBezTo>
                    <a:cubicBezTo>
                      <a:pt x="274" y="263"/>
                      <a:pt x="275" y="262"/>
                      <a:pt x="276" y="261"/>
                    </a:cubicBezTo>
                    <a:cubicBezTo>
                      <a:pt x="277" y="260"/>
                      <a:pt x="277" y="259"/>
                      <a:pt x="278" y="259"/>
                    </a:cubicBezTo>
                    <a:cubicBezTo>
                      <a:pt x="278" y="258"/>
                      <a:pt x="279" y="258"/>
                      <a:pt x="280" y="258"/>
                    </a:cubicBezTo>
                    <a:cubicBezTo>
                      <a:pt x="282" y="256"/>
                      <a:pt x="286" y="255"/>
                      <a:pt x="289" y="254"/>
                    </a:cubicBezTo>
                    <a:cubicBezTo>
                      <a:pt x="296" y="251"/>
                      <a:pt x="304" y="250"/>
                      <a:pt x="312" y="248"/>
                    </a:cubicBezTo>
                    <a:cubicBezTo>
                      <a:pt x="319" y="247"/>
                      <a:pt x="327" y="245"/>
                      <a:pt x="335" y="243"/>
                    </a:cubicBezTo>
                    <a:cubicBezTo>
                      <a:pt x="343" y="241"/>
                      <a:pt x="351" y="238"/>
                      <a:pt x="359" y="233"/>
                    </a:cubicBezTo>
                    <a:cubicBezTo>
                      <a:pt x="362" y="231"/>
                      <a:pt x="366" y="227"/>
                      <a:pt x="369" y="222"/>
                    </a:cubicBezTo>
                    <a:cubicBezTo>
                      <a:pt x="371" y="217"/>
                      <a:pt x="372" y="211"/>
                      <a:pt x="372" y="206"/>
                    </a:cubicBezTo>
                    <a:cubicBezTo>
                      <a:pt x="371" y="201"/>
                      <a:pt x="370" y="197"/>
                      <a:pt x="368" y="192"/>
                    </a:cubicBezTo>
                    <a:close/>
                    <a:moveTo>
                      <a:pt x="355" y="216"/>
                    </a:moveTo>
                    <a:cubicBezTo>
                      <a:pt x="354" y="218"/>
                      <a:pt x="353" y="220"/>
                      <a:pt x="350" y="222"/>
                    </a:cubicBezTo>
                    <a:cubicBezTo>
                      <a:pt x="345" y="226"/>
                      <a:pt x="338" y="229"/>
                      <a:pt x="331" y="231"/>
                    </a:cubicBezTo>
                    <a:cubicBezTo>
                      <a:pt x="324" y="234"/>
                      <a:pt x="317" y="236"/>
                      <a:pt x="309" y="238"/>
                    </a:cubicBezTo>
                    <a:cubicBezTo>
                      <a:pt x="302" y="239"/>
                      <a:pt x="294" y="241"/>
                      <a:pt x="286" y="244"/>
                    </a:cubicBezTo>
                    <a:cubicBezTo>
                      <a:pt x="282" y="245"/>
                      <a:pt x="278" y="246"/>
                      <a:pt x="274" y="249"/>
                    </a:cubicBezTo>
                    <a:cubicBezTo>
                      <a:pt x="273" y="249"/>
                      <a:pt x="272" y="250"/>
                      <a:pt x="271" y="251"/>
                    </a:cubicBezTo>
                    <a:cubicBezTo>
                      <a:pt x="270" y="252"/>
                      <a:pt x="269" y="253"/>
                      <a:pt x="269" y="253"/>
                    </a:cubicBezTo>
                    <a:cubicBezTo>
                      <a:pt x="267" y="255"/>
                      <a:pt x="266" y="256"/>
                      <a:pt x="264" y="258"/>
                    </a:cubicBezTo>
                    <a:cubicBezTo>
                      <a:pt x="262" y="261"/>
                      <a:pt x="259" y="265"/>
                      <a:pt x="258" y="270"/>
                    </a:cubicBezTo>
                    <a:cubicBezTo>
                      <a:pt x="256" y="274"/>
                      <a:pt x="256" y="279"/>
                      <a:pt x="256" y="283"/>
                    </a:cubicBezTo>
                    <a:cubicBezTo>
                      <a:pt x="257" y="293"/>
                      <a:pt x="262" y="300"/>
                      <a:pt x="266" y="307"/>
                    </a:cubicBezTo>
                    <a:cubicBezTo>
                      <a:pt x="271" y="314"/>
                      <a:pt x="276" y="320"/>
                      <a:pt x="280" y="326"/>
                    </a:cubicBezTo>
                    <a:cubicBezTo>
                      <a:pt x="285" y="333"/>
                      <a:pt x="289" y="339"/>
                      <a:pt x="292" y="345"/>
                    </a:cubicBezTo>
                    <a:cubicBezTo>
                      <a:pt x="295" y="352"/>
                      <a:pt x="297" y="358"/>
                      <a:pt x="296" y="364"/>
                    </a:cubicBezTo>
                    <a:cubicBezTo>
                      <a:pt x="296" y="365"/>
                      <a:pt x="295" y="367"/>
                      <a:pt x="295" y="368"/>
                    </a:cubicBezTo>
                    <a:cubicBezTo>
                      <a:pt x="294" y="370"/>
                      <a:pt x="294" y="371"/>
                      <a:pt x="293" y="373"/>
                    </a:cubicBezTo>
                    <a:cubicBezTo>
                      <a:pt x="292" y="376"/>
                      <a:pt x="290" y="380"/>
                      <a:pt x="289" y="383"/>
                    </a:cubicBezTo>
                    <a:cubicBezTo>
                      <a:pt x="286" y="389"/>
                      <a:pt x="281" y="394"/>
                      <a:pt x="277" y="396"/>
                    </a:cubicBezTo>
                    <a:cubicBezTo>
                      <a:pt x="275" y="397"/>
                      <a:pt x="274" y="397"/>
                      <a:pt x="272" y="397"/>
                    </a:cubicBezTo>
                    <a:cubicBezTo>
                      <a:pt x="270" y="397"/>
                      <a:pt x="267" y="396"/>
                      <a:pt x="265" y="395"/>
                    </a:cubicBezTo>
                    <a:cubicBezTo>
                      <a:pt x="259" y="392"/>
                      <a:pt x="254" y="388"/>
                      <a:pt x="249" y="383"/>
                    </a:cubicBezTo>
                    <a:cubicBezTo>
                      <a:pt x="243" y="378"/>
                      <a:pt x="238" y="373"/>
                      <a:pt x="233" y="367"/>
                    </a:cubicBezTo>
                    <a:cubicBezTo>
                      <a:pt x="218" y="350"/>
                      <a:pt x="218" y="350"/>
                      <a:pt x="218" y="350"/>
                    </a:cubicBezTo>
                    <a:cubicBezTo>
                      <a:pt x="215" y="348"/>
                      <a:pt x="213" y="345"/>
                      <a:pt x="211" y="342"/>
                    </a:cubicBezTo>
                    <a:cubicBezTo>
                      <a:pt x="209" y="339"/>
                      <a:pt x="207" y="336"/>
                      <a:pt x="203" y="332"/>
                    </a:cubicBezTo>
                    <a:cubicBezTo>
                      <a:pt x="201" y="330"/>
                      <a:pt x="199" y="327"/>
                      <a:pt x="195" y="325"/>
                    </a:cubicBezTo>
                    <a:cubicBezTo>
                      <a:pt x="191" y="323"/>
                      <a:pt x="185" y="321"/>
                      <a:pt x="181" y="322"/>
                    </a:cubicBezTo>
                    <a:cubicBezTo>
                      <a:pt x="177" y="322"/>
                      <a:pt x="173" y="323"/>
                      <a:pt x="171" y="324"/>
                    </a:cubicBezTo>
                    <a:cubicBezTo>
                      <a:pt x="168" y="325"/>
                      <a:pt x="165" y="327"/>
                      <a:pt x="163" y="328"/>
                    </a:cubicBezTo>
                    <a:cubicBezTo>
                      <a:pt x="161" y="329"/>
                      <a:pt x="159" y="330"/>
                      <a:pt x="157" y="331"/>
                    </a:cubicBezTo>
                    <a:cubicBezTo>
                      <a:pt x="155" y="333"/>
                      <a:pt x="155" y="333"/>
                      <a:pt x="155" y="333"/>
                    </a:cubicBezTo>
                    <a:cubicBezTo>
                      <a:pt x="153" y="334"/>
                      <a:pt x="153" y="334"/>
                      <a:pt x="153" y="334"/>
                    </a:cubicBezTo>
                    <a:cubicBezTo>
                      <a:pt x="152" y="335"/>
                      <a:pt x="152" y="335"/>
                      <a:pt x="152" y="335"/>
                    </a:cubicBezTo>
                    <a:cubicBezTo>
                      <a:pt x="147" y="339"/>
                      <a:pt x="144" y="342"/>
                      <a:pt x="141" y="346"/>
                    </a:cubicBezTo>
                    <a:cubicBezTo>
                      <a:pt x="135" y="353"/>
                      <a:pt x="130" y="360"/>
                      <a:pt x="127" y="363"/>
                    </a:cubicBezTo>
                    <a:cubicBezTo>
                      <a:pt x="125" y="364"/>
                      <a:pt x="125" y="364"/>
                      <a:pt x="125" y="364"/>
                    </a:cubicBezTo>
                    <a:cubicBezTo>
                      <a:pt x="125" y="364"/>
                      <a:pt x="124" y="364"/>
                      <a:pt x="122" y="364"/>
                    </a:cubicBezTo>
                    <a:cubicBezTo>
                      <a:pt x="116" y="362"/>
                      <a:pt x="110" y="360"/>
                      <a:pt x="106" y="357"/>
                    </a:cubicBezTo>
                    <a:cubicBezTo>
                      <a:pt x="101" y="354"/>
                      <a:pt x="99" y="350"/>
                      <a:pt x="97" y="347"/>
                    </a:cubicBezTo>
                    <a:cubicBezTo>
                      <a:pt x="94" y="339"/>
                      <a:pt x="95" y="326"/>
                      <a:pt x="99" y="313"/>
                    </a:cubicBezTo>
                    <a:cubicBezTo>
                      <a:pt x="101" y="306"/>
                      <a:pt x="104" y="300"/>
                      <a:pt x="106" y="293"/>
                    </a:cubicBezTo>
                    <a:cubicBezTo>
                      <a:pt x="108" y="290"/>
                      <a:pt x="108" y="290"/>
                      <a:pt x="108" y="290"/>
                    </a:cubicBezTo>
                    <a:cubicBezTo>
                      <a:pt x="109" y="286"/>
                      <a:pt x="109" y="286"/>
                      <a:pt x="109" y="286"/>
                    </a:cubicBezTo>
                    <a:cubicBezTo>
                      <a:pt x="110" y="284"/>
                      <a:pt x="110" y="282"/>
                      <a:pt x="111" y="280"/>
                    </a:cubicBezTo>
                    <a:cubicBezTo>
                      <a:pt x="112" y="275"/>
                      <a:pt x="113" y="270"/>
                      <a:pt x="114" y="265"/>
                    </a:cubicBezTo>
                    <a:cubicBezTo>
                      <a:pt x="114" y="259"/>
                      <a:pt x="114" y="253"/>
                      <a:pt x="112" y="246"/>
                    </a:cubicBezTo>
                    <a:cubicBezTo>
                      <a:pt x="109" y="240"/>
                      <a:pt x="105" y="234"/>
                      <a:pt x="101" y="229"/>
                    </a:cubicBezTo>
                    <a:cubicBezTo>
                      <a:pt x="96" y="225"/>
                      <a:pt x="92" y="222"/>
                      <a:pt x="88" y="220"/>
                    </a:cubicBezTo>
                    <a:cubicBezTo>
                      <a:pt x="84" y="217"/>
                      <a:pt x="80" y="215"/>
                      <a:pt x="76" y="214"/>
                    </a:cubicBezTo>
                    <a:cubicBezTo>
                      <a:pt x="69" y="210"/>
                      <a:pt x="63" y="207"/>
                      <a:pt x="57" y="204"/>
                    </a:cubicBezTo>
                    <a:cubicBezTo>
                      <a:pt x="55" y="202"/>
                      <a:pt x="52" y="200"/>
                      <a:pt x="50" y="198"/>
                    </a:cubicBezTo>
                    <a:cubicBezTo>
                      <a:pt x="48" y="197"/>
                      <a:pt x="47" y="196"/>
                      <a:pt x="46" y="195"/>
                    </a:cubicBezTo>
                    <a:cubicBezTo>
                      <a:pt x="45" y="194"/>
                      <a:pt x="44" y="193"/>
                      <a:pt x="43" y="193"/>
                    </a:cubicBezTo>
                    <a:cubicBezTo>
                      <a:pt x="42" y="191"/>
                      <a:pt x="40" y="189"/>
                      <a:pt x="39" y="186"/>
                    </a:cubicBezTo>
                    <a:cubicBezTo>
                      <a:pt x="37" y="183"/>
                      <a:pt x="36" y="180"/>
                      <a:pt x="35" y="177"/>
                    </a:cubicBezTo>
                    <a:cubicBezTo>
                      <a:pt x="32" y="171"/>
                      <a:pt x="30" y="164"/>
                      <a:pt x="29" y="158"/>
                    </a:cubicBezTo>
                    <a:cubicBezTo>
                      <a:pt x="28" y="152"/>
                      <a:pt x="28" y="146"/>
                      <a:pt x="30" y="142"/>
                    </a:cubicBezTo>
                    <a:cubicBezTo>
                      <a:pt x="30" y="142"/>
                      <a:pt x="30" y="141"/>
                      <a:pt x="30" y="141"/>
                    </a:cubicBezTo>
                    <a:cubicBezTo>
                      <a:pt x="30" y="141"/>
                      <a:pt x="30" y="141"/>
                      <a:pt x="30" y="141"/>
                    </a:cubicBezTo>
                    <a:cubicBezTo>
                      <a:pt x="30" y="140"/>
                      <a:pt x="30" y="140"/>
                      <a:pt x="30" y="140"/>
                    </a:cubicBezTo>
                    <a:cubicBezTo>
                      <a:pt x="30" y="140"/>
                      <a:pt x="30" y="140"/>
                      <a:pt x="30" y="140"/>
                    </a:cubicBezTo>
                    <a:cubicBezTo>
                      <a:pt x="29" y="141"/>
                      <a:pt x="30" y="140"/>
                      <a:pt x="30" y="141"/>
                    </a:cubicBezTo>
                    <a:cubicBezTo>
                      <a:pt x="30" y="140"/>
                      <a:pt x="31" y="140"/>
                      <a:pt x="30" y="140"/>
                    </a:cubicBezTo>
                    <a:cubicBezTo>
                      <a:pt x="30" y="140"/>
                      <a:pt x="30" y="140"/>
                      <a:pt x="30" y="141"/>
                    </a:cubicBezTo>
                    <a:cubicBezTo>
                      <a:pt x="30" y="141"/>
                      <a:pt x="30" y="141"/>
                      <a:pt x="30" y="141"/>
                    </a:cubicBezTo>
                    <a:cubicBezTo>
                      <a:pt x="30" y="141"/>
                      <a:pt x="30" y="140"/>
                      <a:pt x="30" y="140"/>
                    </a:cubicBezTo>
                    <a:cubicBezTo>
                      <a:pt x="32" y="139"/>
                      <a:pt x="35" y="138"/>
                      <a:pt x="39" y="138"/>
                    </a:cubicBezTo>
                    <a:cubicBezTo>
                      <a:pt x="45" y="137"/>
                      <a:pt x="53" y="136"/>
                      <a:pt x="61" y="136"/>
                    </a:cubicBezTo>
                    <a:cubicBezTo>
                      <a:pt x="69" y="135"/>
                      <a:pt x="77" y="134"/>
                      <a:pt x="86" y="132"/>
                    </a:cubicBezTo>
                    <a:cubicBezTo>
                      <a:pt x="90" y="130"/>
                      <a:pt x="95" y="129"/>
                      <a:pt x="100" y="125"/>
                    </a:cubicBezTo>
                    <a:cubicBezTo>
                      <a:pt x="102" y="123"/>
                      <a:pt x="103" y="120"/>
                      <a:pt x="104" y="117"/>
                    </a:cubicBezTo>
                    <a:cubicBezTo>
                      <a:pt x="105" y="114"/>
                      <a:pt x="106" y="111"/>
                      <a:pt x="105" y="109"/>
                    </a:cubicBezTo>
                    <a:cubicBezTo>
                      <a:pt x="105" y="104"/>
                      <a:pt x="103" y="99"/>
                      <a:pt x="101" y="95"/>
                    </a:cubicBezTo>
                    <a:cubicBezTo>
                      <a:pt x="99" y="91"/>
                      <a:pt x="96" y="88"/>
                      <a:pt x="93" y="85"/>
                    </a:cubicBezTo>
                    <a:cubicBezTo>
                      <a:pt x="86" y="80"/>
                      <a:pt x="80" y="76"/>
                      <a:pt x="77" y="70"/>
                    </a:cubicBezTo>
                    <a:cubicBezTo>
                      <a:pt x="75" y="67"/>
                      <a:pt x="75" y="63"/>
                      <a:pt x="74" y="60"/>
                    </a:cubicBezTo>
                    <a:cubicBezTo>
                      <a:pt x="74" y="56"/>
                      <a:pt x="74" y="52"/>
                      <a:pt x="75" y="48"/>
                    </a:cubicBezTo>
                    <a:cubicBezTo>
                      <a:pt x="76" y="41"/>
                      <a:pt x="79" y="34"/>
                      <a:pt x="84" y="28"/>
                    </a:cubicBezTo>
                    <a:cubicBezTo>
                      <a:pt x="88" y="22"/>
                      <a:pt x="94" y="17"/>
                      <a:pt x="101" y="14"/>
                    </a:cubicBezTo>
                    <a:cubicBezTo>
                      <a:pt x="101" y="14"/>
                      <a:pt x="101" y="14"/>
                      <a:pt x="101" y="14"/>
                    </a:cubicBezTo>
                    <a:cubicBezTo>
                      <a:pt x="101" y="14"/>
                      <a:pt x="101" y="14"/>
                      <a:pt x="101" y="14"/>
                    </a:cubicBezTo>
                    <a:cubicBezTo>
                      <a:pt x="101" y="14"/>
                      <a:pt x="101" y="14"/>
                      <a:pt x="101" y="14"/>
                    </a:cubicBezTo>
                    <a:cubicBezTo>
                      <a:pt x="108" y="10"/>
                      <a:pt x="115" y="9"/>
                      <a:pt x="123" y="9"/>
                    </a:cubicBezTo>
                    <a:cubicBezTo>
                      <a:pt x="130" y="10"/>
                      <a:pt x="137" y="13"/>
                      <a:pt x="143" y="18"/>
                    </a:cubicBezTo>
                    <a:cubicBezTo>
                      <a:pt x="148" y="23"/>
                      <a:pt x="154" y="28"/>
                      <a:pt x="159" y="34"/>
                    </a:cubicBezTo>
                    <a:cubicBezTo>
                      <a:pt x="164" y="40"/>
                      <a:pt x="169" y="46"/>
                      <a:pt x="176" y="51"/>
                    </a:cubicBezTo>
                    <a:cubicBezTo>
                      <a:pt x="182" y="57"/>
                      <a:pt x="189" y="62"/>
                      <a:pt x="197" y="65"/>
                    </a:cubicBezTo>
                    <a:cubicBezTo>
                      <a:pt x="206" y="68"/>
                      <a:pt x="215" y="68"/>
                      <a:pt x="224" y="65"/>
                    </a:cubicBezTo>
                    <a:cubicBezTo>
                      <a:pt x="234" y="62"/>
                      <a:pt x="241" y="56"/>
                      <a:pt x="247" y="50"/>
                    </a:cubicBezTo>
                    <a:cubicBezTo>
                      <a:pt x="253" y="44"/>
                      <a:pt x="258" y="39"/>
                      <a:pt x="263" y="34"/>
                    </a:cubicBezTo>
                    <a:cubicBezTo>
                      <a:pt x="268" y="30"/>
                      <a:pt x="273" y="27"/>
                      <a:pt x="278" y="27"/>
                    </a:cubicBezTo>
                    <a:cubicBezTo>
                      <a:pt x="283" y="27"/>
                      <a:pt x="288" y="28"/>
                      <a:pt x="292" y="30"/>
                    </a:cubicBezTo>
                    <a:cubicBezTo>
                      <a:pt x="301" y="36"/>
                      <a:pt x="309" y="47"/>
                      <a:pt x="312" y="58"/>
                    </a:cubicBezTo>
                    <a:cubicBezTo>
                      <a:pt x="313" y="61"/>
                      <a:pt x="313" y="63"/>
                      <a:pt x="313" y="66"/>
                    </a:cubicBezTo>
                    <a:cubicBezTo>
                      <a:pt x="313" y="66"/>
                      <a:pt x="313" y="67"/>
                      <a:pt x="313" y="68"/>
                    </a:cubicBezTo>
                    <a:cubicBezTo>
                      <a:pt x="313" y="68"/>
                      <a:pt x="313" y="68"/>
                      <a:pt x="313" y="68"/>
                    </a:cubicBezTo>
                    <a:cubicBezTo>
                      <a:pt x="313" y="68"/>
                      <a:pt x="313" y="68"/>
                      <a:pt x="313" y="68"/>
                    </a:cubicBezTo>
                    <a:cubicBezTo>
                      <a:pt x="313" y="68"/>
                      <a:pt x="313" y="68"/>
                      <a:pt x="313" y="68"/>
                    </a:cubicBezTo>
                    <a:cubicBezTo>
                      <a:pt x="313" y="68"/>
                      <a:pt x="313" y="68"/>
                      <a:pt x="313" y="68"/>
                    </a:cubicBezTo>
                    <a:cubicBezTo>
                      <a:pt x="313" y="68"/>
                      <a:pt x="313" y="68"/>
                      <a:pt x="313" y="68"/>
                    </a:cubicBezTo>
                    <a:cubicBezTo>
                      <a:pt x="313" y="69"/>
                      <a:pt x="313" y="69"/>
                      <a:pt x="313" y="69"/>
                    </a:cubicBezTo>
                    <a:cubicBezTo>
                      <a:pt x="313" y="69"/>
                      <a:pt x="313" y="69"/>
                      <a:pt x="313" y="69"/>
                    </a:cubicBezTo>
                    <a:cubicBezTo>
                      <a:pt x="313" y="69"/>
                      <a:pt x="313" y="69"/>
                      <a:pt x="313" y="69"/>
                    </a:cubicBezTo>
                    <a:cubicBezTo>
                      <a:pt x="313" y="69"/>
                      <a:pt x="313" y="70"/>
                      <a:pt x="313" y="70"/>
                    </a:cubicBezTo>
                    <a:cubicBezTo>
                      <a:pt x="312" y="71"/>
                      <a:pt x="312" y="71"/>
                      <a:pt x="312" y="72"/>
                    </a:cubicBezTo>
                    <a:cubicBezTo>
                      <a:pt x="311" y="75"/>
                      <a:pt x="307" y="80"/>
                      <a:pt x="302" y="86"/>
                    </a:cubicBezTo>
                    <a:cubicBezTo>
                      <a:pt x="297" y="91"/>
                      <a:pt x="292" y="96"/>
                      <a:pt x="286" y="103"/>
                    </a:cubicBezTo>
                    <a:cubicBezTo>
                      <a:pt x="283" y="106"/>
                      <a:pt x="280" y="110"/>
                      <a:pt x="277" y="114"/>
                    </a:cubicBezTo>
                    <a:cubicBezTo>
                      <a:pt x="275" y="118"/>
                      <a:pt x="272" y="124"/>
                      <a:pt x="271" y="130"/>
                    </a:cubicBezTo>
                    <a:cubicBezTo>
                      <a:pt x="270" y="136"/>
                      <a:pt x="271" y="144"/>
                      <a:pt x="273" y="149"/>
                    </a:cubicBezTo>
                    <a:cubicBezTo>
                      <a:pt x="274" y="150"/>
                      <a:pt x="274" y="150"/>
                      <a:pt x="274" y="150"/>
                    </a:cubicBezTo>
                    <a:cubicBezTo>
                      <a:pt x="274" y="151"/>
                      <a:pt x="274" y="151"/>
                      <a:pt x="274" y="151"/>
                    </a:cubicBezTo>
                    <a:cubicBezTo>
                      <a:pt x="274" y="151"/>
                      <a:pt x="274" y="151"/>
                      <a:pt x="274" y="151"/>
                    </a:cubicBezTo>
                    <a:cubicBezTo>
                      <a:pt x="275" y="153"/>
                      <a:pt x="275" y="153"/>
                      <a:pt x="275" y="153"/>
                    </a:cubicBezTo>
                    <a:cubicBezTo>
                      <a:pt x="276" y="155"/>
                      <a:pt x="277" y="156"/>
                      <a:pt x="278" y="157"/>
                    </a:cubicBezTo>
                    <a:cubicBezTo>
                      <a:pt x="279" y="159"/>
                      <a:pt x="281" y="161"/>
                      <a:pt x="283" y="163"/>
                    </a:cubicBezTo>
                    <a:cubicBezTo>
                      <a:pt x="292" y="171"/>
                      <a:pt x="301" y="174"/>
                      <a:pt x="308" y="176"/>
                    </a:cubicBezTo>
                    <a:cubicBezTo>
                      <a:pt x="316" y="179"/>
                      <a:pt x="324" y="181"/>
                      <a:pt x="331" y="183"/>
                    </a:cubicBezTo>
                    <a:cubicBezTo>
                      <a:pt x="337" y="185"/>
                      <a:pt x="343" y="188"/>
                      <a:pt x="346" y="192"/>
                    </a:cubicBezTo>
                    <a:cubicBezTo>
                      <a:pt x="350" y="197"/>
                      <a:pt x="354" y="203"/>
                      <a:pt x="356" y="208"/>
                    </a:cubicBezTo>
                    <a:cubicBezTo>
                      <a:pt x="356" y="211"/>
                      <a:pt x="356" y="213"/>
                      <a:pt x="355" y="216"/>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2"/>
              <p:cNvSpPr/>
              <p:nvPr/>
            </p:nvSpPr>
            <p:spPr bwMode="auto">
              <a:xfrm>
                <a:off x="801688" y="3138488"/>
                <a:ext cx="3175" cy="1588"/>
              </a:xfrm>
              <a:custGeom>
                <a:avLst/>
                <a:gdLst>
                  <a:gd name="T0" fmla="*/ 2 w 3"/>
                  <a:gd name="T1" fmla="*/ 1 h 1"/>
                  <a:gd name="T2" fmla="*/ 0 w 3"/>
                  <a:gd name="T3" fmla="*/ 0 h 1"/>
                  <a:gd name="T4" fmla="*/ 0 w 3"/>
                  <a:gd name="T5" fmla="*/ 0 h 1"/>
                  <a:gd name="T6" fmla="*/ 1 w 3"/>
                  <a:gd name="T7" fmla="*/ 1 h 1"/>
                  <a:gd name="T8" fmla="*/ 2 w 3"/>
                  <a:gd name="T9" fmla="*/ 1 h 1"/>
                </a:gdLst>
                <a:ahLst/>
                <a:cxnLst>
                  <a:cxn ang="0">
                    <a:pos x="T0" y="T1"/>
                  </a:cxn>
                  <a:cxn ang="0">
                    <a:pos x="T2" y="T3"/>
                  </a:cxn>
                  <a:cxn ang="0">
                    <a:pos x="T4" y="T5"/>
                  </a:cxn>
                  <a:cxn ang="0">
                    <a:pos x="T6" y="T7"/>
                  </a:cxn>
                  <a:cxn ang="0">
                    <a:pos x="T8" y="T9"/>
                  </a:cxn>
                </a:cxnLst>
                <a:rect l="0" t="0" r="r" b="b"/>
                <a:pathLst>
                  <a:path w="3" h="1">
                    <a:moveTo>
                      <a:pt x="2" y="1"/>
                    </a:moveTo>
                    <a:cubicBezTo>
                      <a:pt x="2" y="1"/>
                      <a:pt x="0" y="0"/>
                      <a:pt x="0" y="0"/>
                    </a:cubicBezTo>
                    <a:cubicBezTo>
                      <a:pt x="0" y="0"/>
                      <a:pt x="0" y="0"/>
                      <a:pt x="0" y="0"/>
                    </a:cubicBezTo>
                    <a:cubicBezTo>
                      <a:pt x="0" y="1"/>
                      <a:pt x="1" y="1"/>
                      <a:pt x="1" y="1"/>
                    </a:cubicBezTo>
                    <a:cubicBezTo>
                      <a:pt x="2" y="1"/>
                      <a:pt x="3" y="1"/>
                      <a:pt x="2"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3"/>
              <p:cNvSpPr/>
              <p:nvPr/>
            </p:nvSpPr>
            <p:spPr bwMode="auto">
              <a:xfrm>
                <a:off x="717551" y="2779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4"/>
              <p:cNvSpPr/>
              <p:nvPr/>
            </p:nvSpPr>
            <p:spPr bwMode="auto">
              <a:xfrm>
                <a:off x="373063" y="3460751"/>
                <a:ext cx="0" cy="0"/>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5"/>
              <p:cNvSpPr>
                <a:spLocks noEditPoints="1"/>
              </p:cNvSpPr>
              <p:nvPr/>
            </p:nvSpPr>
            <p:spPr bwMode="auto">
              <a:xfrm>
                <a:off x="334963" y="3208338"/>
                <a:ext cx="450850" cy="460375"/>
              </a:xfrm>
              <a:custGeom>
                <a:avLst/>
                <a:gdLst>
                  <a:gd name="T0" fmla="*/ 368 w 426"/>
                  <a:gd name="T1" fmla="*/ 126 h 434"/>
                  <a:gd name="T2" fmla="*/ 330 w 426"/>
                  <a:gd name="T3" fmla="*/ 116 h 434"/>
                  <a:gd name="T4" fmla="*/ 303 w 426"/>
                  <a:gd name="T5" fmla="*/ 60 h 434"/>
                  <a:gd name="T6" fmla="*/ 250 w 426"/>
                  <a:gd name="T7" fmla="*/ 5 h 434"/>
                  <a:gd name="T8" fmla="*/ 191 w 426"/>
                  <a:gd name="T9" fmla="*/ 25 h 434"/>
                  <a:gd name="T10" fmla="*/ 160 w 426"/>
                  <a:gd name="T11" fmla="*/ 66 h 434"/>
                  <a:gd name="T12" fmla="*/ 110 w 426"/>
                  <a:gd name="T13" fmla="*/ 67 h 434"/>
                  <a:gd name="T14" fmla="*/ 55 w 426"/>
                  <a:gd name="T15" fmla="*/ 86 h 434"/>
                  <a:gd name="T16" fmla="*/ 53 w 426"/>
                  <a:gd name="T17" fmla="*/ 89 h 434"/>
                  <a:gd name="T18" fmla="*/ 64 w 426"/>
                  <a:gd name="T19" fmla="*/ 161 h 434"/>
                  <a:gd name="T20" fmla="*/ 63 w 426"/>
                  <a:gd name="T21" fmla="*/ 185 h 434"/>
                  <a:gd name="T22" fmla="*/ 37 w 426"/>
                  <a:gd name="T23" fmla="*/ 196 h 434"/>
                  <a:gd name="T24" fmla="*/ 0 w 426"/>
                  <a:gd name="T25" fmla="*/ 236 h 434"/>
                  <a:gd name="T26" fmla="*/ 2 w 426"/>
                  <a:gd name="T27" fmla="*/ 251 h 434"/>
                  <a:gd name="T28" fmla="*/ 54 w 426"/>
                  <a:gd name="T29" fmla="*/ 292 h 434"/>
                  <a:gd name="T30" fmla="*/ 60 w 426"/>
                  <a:gd name="T31" fmla="*/ 296 h 434"/>
                  <a:gd name="T32" fmla="*/ 78 w 426"/>
                  <a:gd name="T33" fmla="*/ 333 h 434"/>
                  <a:gd name="T34" fmla="*/ 78 w 426"/>
                  <a:gd name="T35" fmla="*/ 334 h 434"/>
                  <a:gd name="T36" fmla="*/ 77 w 426"/>
                  <a:gd name="T37" fmla="*/ 336 h 434"/>
                  <a:gd name="T38" fmla="*/ 55 w 426"/>
                  <a:gd name="T39" fmla="*/ 377 h 434"/>
                  <a:gd name="T40" fmla="*/ 67 w 426"/>
                  <a:gd name="T41" fmla="*/ 409 h 434"/>
                  <a:gd name="T42" fmla="*/ 151 w 426"/>
                  <a:gd name="T43" fmla="*/ 425 h 434"/>
                  <a:gd name="T44" fmla="*/ 180 w 426"/>
                  <a:gd name="T45" fmla="*/ 370 h 434"/>
                  <a:gd name="T46" fmla="*/ 223 w 426"/>
                  <a:gd name="T47" fmla="*/ 379 h 434"/>
                  <a:gd name="T48" fmla="*/ 286 w 426"/>
                  <a:gd name="T49" fmla="*/ 378 h 434"/>
                  <a:gd name="T50" fmla="*/ 313 w 426"/>
                  <a:gd name="T51" fmla="*/ 313 h 434"/>
                  <a:gd name="T52" fmla="*/ 304 w 426"/>
                  <a:gd name="T53" fmla="*/ 273 h 434"/>
                  <a:gd name="T54" fmla="*/ 306 w 426"/>
                  <a:gd name="T55" fmla="*/ 268 h 434"/>
                  <a:gd name="T56" fmla="*/ 389 w 426"/>
                  <a:gd name="T57" fmla="*/ 232 h 434"/>
                  <a:gd name="T58" fmla="*/ 411 w 426"/>
                  <a:gd name="T59" fmla="*/ 216 h 434"/>
                  <a:gd name="T60" fmla="*/ 416 w 426"/>
                  <a:gd name="T61" fmla="*/ 210 h 434"/>
                  <a:gd name="T62" fmla="*/ 416 w 426"/>
                  <a:gd name="T63" fmla="*/ 156 h 434"/>
                  <a:gd name="T64" fmla="*/ 389 w 426"/>
                  <a:gd name="T65" fmla="*/ 194 h 434"/>
                  <a:gd name="T66" fmla="*/ 386 w 426"/>
                  <a:gd name="T67" fmla="*/ 198 h 434"/>
                  <a:gd name="T68" fmla="*/ 314 w 426"/>
                  <a:gd name="T69" fmla="*/ 229 h 434"/>
                  <a:gd name="T70" fmla="*/ 283 w 426"/>
                  <a:gd name="T71" fmla="*/ 265 h 434"/>
                  <a:gd name="T72" fmla="*/ 281 w 426"/>
                  <a:gd name="T73" fmla="*/ 272 h 434"/>
                  <a:gd name="T74" fmla="*/ 300 w 426"/>
                  <a:gd name="T75" fmla="*/ 327 h 434"/>
                  <a:gd name="T76" fmla="*/ 247 w 426"/>
                  <a:gd name="T77" fmla="*/ 384 h 434"/>
                  <a:gd name="T78" fmla="*/ 189 w 426"/>
                  <a:gd name="T79" fmla="*/ 347 h 434"/>
                  <a:gd name="T80" fmla="*/ 158 w 426"/>
                  <a:gd name="T81" fmla="*/ 385 h 434"/>
                  <a:gd name="T82" fmla="*/ 140 w 426"/>
                  <a:gd name="T83" fmla="*/ 408 h 434"/>
                  <a:gd name="T84" fmla="*/ 88 w 426"/>
                  <a:gd name="T85" fmla="*/ 392 h 434"/>
                  <a:gd name="T86" fmla="*/ 84 w 426"/>
                  <a:gd name="T87" fmla="*/ 378 h 434"/>
                  <a:gd name="T88" fmla="*/ 105 w 426"/>
                  <a:gd name="T89" fmla="*/ 350 h 434"/>
                  <a:gd name="T90" fmla="*/ 110 w 426"/>
                  <a:gd name="T91" fmla="*/ 335 h 434"/>
                  <a:gd name="T92" fmla="*/ 79 w 426"/>
                  <a:gd name="T93" fmla="*/ 267 h 434"/>
                  <a:gd name="T94" fmla="*/ 61 w 426"/>
                  <a:gd name="T95" fmla="*/ 256 h 434"/>
                  <a:gd name="T96" fmla="*/ 37 w 426"/>
                  <a:gd name="T97" fmla="*/ 238 h 434"/>
                  <a:gd name="T98" fmla="*/ 37 w 426"/>
                  <a:gd name="T99" fmla="*/ 238 h 434"/>
                  <a:gd name="T100" fmla="*/ 37 w 426"/>
                  <a:gd name="T101" fmla="*/ 237 h 434"/>
                  <a:gd name="T102" fmla="*/ 71 w 426"/>
                  <a:gd name="T103" fmla="*/ 222 h 434"/>
                  <a:gd name="T104" fmla="*/ 95 w 426"/>
                  <a:gd name="T105" fmla="*/ 205 h 434"/>
                  <a:gd name="T106" fmla="*/ 83 w 426"/>
                  <a:gd name="T107" fmla="*/ 126 h 434"/>
                  <a:gd name="T108" fmla="*/ 80 w 426"/>
                  <a:gd name="T109" fmla="*/ 101 h 434"/>
                  <a:gd name="T110" fmla="*/ 81 w 426"/>
                  <a:gd name="T111" fmla="*/ 98 h 434"/>
                  <a:gd name="T112" fmla="*/ 156 w 426"/>
                  <a:gd name="T113" fmla="*/ 86 h 434"/>
                  <a:gd name="T114" fmla="*/ 175 w 426"/>
                  <a:gd name="T115" fmla="*/ 69 h 434"/>
                  <a:gd name="T116" fmla="*/ 228 w 426"/>
                  <a:gd name="T117" fmla="*/ 4 h 434"/>
                  <a:gd name="T118" fmla="*/ 295 w 426"/>
                  <a:gd name="T119" fmla="*/ 71 h 434"/>
                  <a:gd name="T120" fmla="*/ 323 w 426"/>
                  <a:gd name="T121" fmla="*/ 133 h 434"/>
                  <a:gd name="T122" fmla="*/ 363 w 426"/>
                  <a:gd name="T123" fmla="*/ 151 h 434"/>
                  <a:gd name="T124" fmla="*/ 395 w 426"/>
                  <a:gd name="T125" fmla="*/ 18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6" h="434">
                    <a:moveTo>
                      <a:pt x="416" y="156"/>
                    </a:moveTo>
                    <a:cubicBezTo>
                      <a:pt x="410" y="148"/>
                      <a:pt x="402" y="143"/>
                      <a:pt x="395" y="139"/>
                    </a:cubicBezTo>
                    <a:cubicBezTo>
                      <a:pt x="388" y="135"/>
                      <a:pt x="381" y="131"/>
                      <a:pt x="374" y="129"/>
                    </a:cubicBezTo>
                    <a:cubicBezTo>
                      <a:pt x="368" y="126"/>
                      <a:pt x="368" y="126"/>
                      <a:pt x="368" y="126"/>
                    </a:cubicBezTo>
                    <a:cubicBezTo>
                      <a:pt x="366" y="125"/>
                      <a:pt x="366" y="125"/>
                      <a:pt x="366" y="125"/>
                    </a:cubicBezTo>
                    <a:cubicBezTo>
                      <a:pt x="363" y="124"/>
                      <a:pt x="363" y="124"/>
                      <a:pt x="363" y="124"/>
                    </a:cubicBezTo>
                    <a:cubicBezTo>
                      <a:pt x="359" y="123"/>
                      <a:pt x="355" y="122"/>
                      <a:pt x="351" y="121"/>
                    </a:cubicBezTo>
                    <a:cubicBezTo>
                      <a:pt x="344" y="119"/>
                      <a:pt x="337" y="118"/>
                      <a:pt x="330" y="116"/>
                    </a:cubicBezTo>
                    <a:cubicBezTo>
                      <a:pt x="323" y="114"/>
                      <a:pt x="317" y="111"/>
                      <a:pt x="313" y="108"/>
                    </a:cubicBezTo>
                    <a:cubicBezTo>
                      <a:pt x="309" y="104"/>
                      <a:pt x="306" y="99"/>
                      <a:pt x="305" y="93"/>
                    </a:cubicBezTo>
                    <a:cubicBezTo>
                      <a:pt x="303" y="86"/>
                      <a:pt x="304" y="79"/>
                      <a:pt x="304" y="71"/>
                    </a:cubicBezTo>
                    <a:cubicBezTo>
                      <a:pt x="304" y="67"/>
                      <a:pt x="304" y="64"/>
                      <a:pt x="303" y="60"/>
                    </a:cubicBezTo>
                    <a:cubicBezTo>
                      <a:pt x="303" y="56"/>
                      <a:pt x="302" y="52"/>
                      <a:pt x="301" y="48"/>
                    </a:cubicBezTo>
                    <a:cubicBezTo>
                      <a:pt x="299" y="41"/>
                      <a:pt x="295" y="34"/>
                      <a:pt x="289" y="28"/>
                    </a:cubicBezTo>
                    <a:cubicBezTo>
                      <a:pt x="284" y="22"/>
                      <a:pt x="278" y="18"/>
                      <a:pt x="271" y="14"/>
                    </a:cubicBezTo>
                    <a:cubicBezTo>
                      <a:pt x="264" y="11"/>
                      <a:pt x="257" y="8"/>
                      <a:pt x="250" y="5"/>
                    </a:cubicBezTo>
                    <a:cubicBezTo>
                      <a:pt x="243" y="3"/>
                      <a:pt x="236" y="1"/>
                      <a:pt x="228" y="0"/>
                    </a:cubicBezTo>
                    <a:cubicBezTo>
                      <a:pt x="224" y="0"/>
                      <a:pt x="220" y="1"/>
                      <a:pt x="216" y="2"/>
                    </a:cubicBezTo>
                    <a:cubicBezTo>
                      <a:pt x="213" y="3"/>
                      <a:pt x="209" y="5"/>
                      <a:pt x="206" y="8"/>
                    </a:cubicBezTo>
                    <a:cubicBezTo>
                      <a:pt x="200" y="13"/>
                      <a:pt x="195" y="19"/>
                      <a:pt x="191" y="25"/>
                    </a:cubicBezTo>
                    <a:cubicBezTo>
                      <a:pt x="187" y="32"/>
                      <a:pt x="183" y="38"/>
                      <a:pt x="179" y="44"/>
                    </a:cubicBezTo>
                    <a:cubicBezTo>
                      <a:pt x="175" y="50"/>
                      <a:pt x="171" y="56"/>
                      <a:pt x="166" y="61"/>
                    </a:cubicBezTo>
                    <a:cubicBezTo>
                      <a:pt x="165" y="62"/>
                      <a:pt x="163" y="63"/>
                      <a:pt x="162" y="64"/>
                    </a:cubicBezTo>
                    <a:cubicBezTo>
                      <a:pt x="161" y="65"/>
                      <a:pt x="161" y="65"/>
                      <a:pt x="160" y="66"/>
                    </a:cubicBezTo>
                    <a:cubicBezTo>
                      <a:pt x="160" y="66"/>
                      <a:pt x="159" y="67"/>
                      <a:pt x="158" y="67"/>
                    </a:cubicBezTo>
                    <a:cubicBezTo>
                      <a:pt x="156" y="69"/>
                      <a:pt x="153" y="70"/>
                      <a:pt x="150" y="71"/>
                    </a:cubicBezTo>
                    <a:cubicBezTo>
                      <a:pt x="145" y="72"/>
                      <a:pt x="138" y="72"/>
                      <a:pt x="132" y="71"/>
                    </a:cubicBezTo>
                    <a:cubicBezTo>
                      <a:pt x="125" y="70"/>
                      <a:pt x="118" y="68"/>
                      <a:pt x="110" y="67"/>
                    </a:cubicBezTo>
                    <a:cubicBezTo>
                      <a:pt x="103" y="65"/>
                      <a:pt x="94" y="64"/>
                      <a:pt x="84" y="65"/>
                    </a:cubicBezTo>
                    <a:cubicBezTo>
                      <a:pt x="79" y="66"/>
                      <a:pt x="74" y="68"/>
                      <a:pt x="69" y="71"/>
                    </a:cubicBezTo>
                    <a:cubicBezTo>
                      <a:pt x="64" y="74"/>
                      <a:pt x="60" y="78"/>
                      <a:pt x="57" y="83"/>
                    </a:cubicBezTo>
                    <a:cubicBezTo>
                      <a:pt x="56" y="84"/>
                      <a:pt x="55" y="85"/>
                      <a:pt x="55" y="86"/>
                    </a:cubicBezTo>
                    <a:cubicBezTo>
                      <a:pt x="55" y="86"/>
                      <a:pt x="55" y="86"/>
                      <a:pt x="55" y="86"/>
                    </a:cubicBezTo>
                    <a:cubicBezTo>
                      <a:pt x="54" y="87"/>
                      <a:pt x="54" y="87"/>
                      <a:pt x="54" y="87"/>
                    </a:cubicBezTo>
                    <a:cubicBezTo>
                      <a:pt x="54" y="87"/>
                      <a:pt x="54" y="87"/>
                      <a:pt x="54" y="87"/>
                    </a:cubicBezTo>
                    <a:cubicBezTo>
                      <a:pt x="53" y="89"/>
                      <a:pt x="53" y="89"/>
                      <a:pt x="53" y="89"/>
                    </a:cubicBezTo>
                    <a:cubicBezTo>
                      <a:pt x="52" y="91"/>
                      <a:pt x="51" y="93"/>
                      <a:pt x="50" y="96"/>
                    </a:cubicBezTo>
                    <a:cubicBezTo>
                      <a:pt x="48" y="101"/>
                      <a:pt x="47" y="106"/>
                      <a:pt x="47" y="111"/>
                    </a:cubicBezTo>
                    <a:cubicBezTo>
                      <a:pt x="47" y="122"/>
                      <a:pt x="50" y="132"/>
                      <a:pt x="53" y="140"/>
                    </a:cubicBezTo>
                    <a:cubicBezTo>
                      <a:pt x="57" y="148"/>
                      <a:pt x="61" y="155"/>
                      <a:pt x="64" y="161"/>
                    </a:cubicBezTo>
                    <a:cubicBezTo>
                      <a:pt x="67" y="167"/>
                      <a:pt x="70" y="173"/>
                      <a:pt x="70" y="176"/>
                    </a:cubicBezTo>
                    <a:cubicBezTo>
                      <a:pt x="70" y="177"/>
                      <a:pt x="70" y="178"/>
                      <a:pt x="70" y="178"/>
                    </a:cubicBezTo>
                    <a:cubicBezTo>
                      <a:pt x="70" y="179"/>
                      <a:pt x="69" y="180"/>
                      <a:pt x="68" y="181"/>
                    </a:cubicBezTo>
                    <a:cubicBezTo>
                      <a:pt x="67" y="182"/>
                      <a:pt x="65" y="184"/>
                      <a:pt x="63" y="185"/>
                    </a:cubicBezTo>
                    <a:cubicBezTo>
                      <a:pt x="62" y="186"/>
                      <a:pt x="60" y="187"/>
                      <a:pt x="59" y="187"/>
                    </a:cubicBezTo>
                    <a:cubicBezTo>
                      <a:pt x="59" y="188"/>
                      <a:pt x="57" y="189"/>
                      <a:pt x="57" y="189"/>
                    </a:cubicBezTo>
                    <a:cubicBezTo>
                      <a:pt x="57" y="189"/>
                      <a:pt x="56" y="189"/>
                      <a:pt x="56" y="189"/>
                    </a:cubicBezTo>
                    <a:cubicBezTo>
                      <a:pt x="51" y="191"/>
                      <a:pt x="44" y="193"/>
                      <a:pt x="37" y="196"/>
                    </a:cubicBezTo>
                    <a:cubicBezTo>
                      <a:pt x="33" y="197"/>
                      <a:pt x="28" y="199"/>
                      <a:pt x="24" y="201"/>
                    </a:cubicBezTo>
                    <a:cubicBezTo>
                      <a:pt x="19" y="203"/>
                      <a:pt x="14" y="207"/>
                      <a:pt x="10" y="212"/>
                    </a:cubicBezTo>
                    <a:cubicBezTo>
                      <a:pt x="5" y="217"/>
                      <a:pt x="2" y="224"/>
                      <a:pt x="1" y="231"/>
                    </a:cubicBezTo>
                    <a:cubicBezTo>
                      <a:pt x="0" y="233"/>
                      <a:pt x="0" y="234"/>
                      <a:pt x="0" y="236"/>
                    </a:cubicBezTo>
                    <a:cubicBezTo>
                      <a:pt x="0" y="238"/>
                      <a:pt x="0" y="238"/>
                      <a:pt x="0" y="238"/>
                    </a:cubicBezTo>
                    <a:cubicBezTo>
                      <a:pt x="0" y="239"/>
                      <a:pt x="0" y="239"/>
                      <a:pt x="0" y="239"/>
                    </a:cubicBezTo>
                    <a:cubicBezTo>
                      <a:pt x="0" y="241"/>
                      <a:pt x="0" y="241"/>
                      <a:pt x="0" y="241"/>
                    </a:cubicBezTo>
                    <a:cubicBezTo>
                      <a:pt x="0" y="244"/>
                      <a:pt x="1" y="247"/>
                      <a:pt x="2" y="251"/>
                    </a:cubicBezTo>
                    <a:cubicBezTo>
                      <a:pt x="4" y="257"/>
                      <a:pt x="8" y="263"/>
                      <a:pt x="12" y="267"/>
                    </a:cubicBezTo>
                    <a:cubicBezTo>
                      <a:pt x="16" y="271"/>
                      <a:pt x="20" y="274"/>
                      <a:pt x="24" y="276"/>
                    </a:cubicBezTo>
                    <a:cubicBezTo>
                      <a:pt x="32" y="281"/>
                      <a:pt x="39" y="284"/>
                      <a:pt x="46" y="287"/>
                    </a:cubicBezTo>
                    <a:cubicBezTo>
                      <a:pt x="49" y="289"/>
                      <a:pt x="52" y="290"/>
                      <a:pt x="54" y="292"/>
                    </a:cubicBezTo>
                    <a:cubicBezTo>
                      <a:pt x="55" y="293"/>
                      <a:pt x="55" y="293"/>
                      <a:pt x="55" y="293"/>
                    </a:cubicBezTo>
                    <a:cubicBezTo>
                      <a:pt x="56" y="293"/>
                      <a:pt x="56" y="293"/>
                      <a:pt x="56" y="293"/>
                    </a:cubicBezTo>
                    <a:cubicBezTo>
                      <a:pt x="57" y="293"/>
                      <a:pt x="57" y="293"/>
                      <a:pt x="57" y="293"/>
                    </a:cubicBezTo>
                    <a:cubicBezTo>
                      <a:pt x="58" y="294"/>
                      <a:pt x="59" y="295"/>
                      <a:pt x="60" y="296"/>
                    </a:cubicBezTo>
                    <a:cubicBezTo>
                      <a:pt x="69" y="305"/>
                      <a:pt x="77" y="315"/>
                      <a:pt x="79" y="324"/>
                    </a:cubicBezTo>
                    <a:cubicBezTo>
                      <a:pt x="79" y="326"/>
                      <a:pt x="79" y="328"/>
                      <a:pt x="79" y="330"/>
                    </a:cubicBezTo>
                    <a:cubicBezTo>
                      <a:pt x="79" y="331"/>
                      <a:pt x="79" y="332"/>
                      <a:pt x="79" y="332"/>
                    </a:cubicBezTo>
                    <a:cubicBezTo>
                      <a:pt x="79" y="332"/>
                      <a:pt x="78" y="333"/>
                      <a:pt x="78" y="333"/>
                    </a:cubicBezTo>
                    <a:cubicBezTo>
                      <a:pt x="78" y="334"/>
                      <a:pt x="78" y="334"/>
                      <a:pt x="78" y="334"/>
                    </a:cubicBezTo>
                    <a:cubicBezTo>
                      <a:pt x="78" y="334"/>
                      <a:pt x="78" y="334"/>
                      <a:pt x="78" y="334"/>
                    </a:cubicBezTo>
                    <a:cubicBezTo>
                      <a:pt x="78" y="334"/>
                      <a:pt x="78" y="334"/>
                      <a:pt x="78" y="334"/>
                    </a:cubicBezTo>
                    <a:cubicBezTo>
                      <a:pt x="78" y="334"/>
                      <a:pt x="78" y="334"/>
                      <a:pt x="78" y="334"/>
                    </a:cubicBezTo>
                    <a:cubicBezTo>
                      <a:pt x="78" y="334"/>
                      <a:pt x="78" y="334"/>
                      <a:pt x="78" y="334"/>
                    </a:cubicBezTo>
                    <a:cubicBezTo>
                      <a:pt x="78" y="334"/>
                      <a:pt x="78" y="334"/>
                      <a:pt x="78" y="334"/>
                    </a:cubicBezTo>
                    <a:cubicBezTo>
                      <a:pt x="78" y="334"/>
                      <a:pt x="78" y="334"/>
                      <a:pt x="78" y="334"/>
                    </a:cubicBezTo>
                    <a:cubicBezTo>
                      <a:pt x="78" y="335"/>
                      <a:pt x="78" y="335"/>
                      <a:pt x="77" y="336"/>
                    </a:cubicBezTo>
                    <a:cubicBezTo>
                      <a:pt x="76" y="339"/>
                      <a:pt x="72" y="343"/>
                      <a:pt x="66" y="350"/>
                    </a:cubicBezTo>
                    <a:cubicBezTo>
                      <a:pt x="63" y="353"/>
                      <a:pt x="60" y="358"/>
                      <a:pt x="57" y="363"/>
                    </a:cubicBezTo>
                    <a:cubicBezTo>
                      <a:pt x="56" y="366"/>
                      <a:pt x="56" y="369"/>
                      <a:pt x="55" y="372"/>
                    </a:cubicBezTo>
                    <a:cubicBezTo>
                      <a:pt x="55" y="374"/>
                      <a:pt x="55" y="375"/>
                      <a:pt x="55" y="377"/>
                    </a:cubicBezTo>
                    <a:cubicBezTo>
                      <a:pt x="55" y="377"/>
                      <a:pt x="55" y="378"/>
                      <a:pt x="55" y="379"/>
                    </a:cubicBezTo>
                    <a:cubicBezTo>
                      <a:pt x="55" y="380"/>
                      <a:pt x="55" y="381"/>
                      <a:pt x="55" y="381"/>
                    </a:cubicBezTo>
                    <a:cubicBezTo>
                      <a:pt x="55" y="386"/>
                      <a:pt x="57" y="392"/>
                      <a:pt x="59" y="396"/>
                    </a:cubicBezTo>
                    <a:cubicBezTo>
                      <a:pt x="61" y="401"/>
                      <a:pt x="64" y="405"/>
                      <a:pt x="67" y="409"/>
                    </a:cubicBezTo>
                    <a:cubicBezTo>
                      <a:pt x="80" y="423"/>
                      <a:pt x="97" y="431"/>
                      <a:pt x="114" y="433"/>
                    </a:cubicBezTo>
                    <a:cubicBezTo>
                      <a:pt x="123" y="434"/>
                      <a:pt x="132" y="433"/>
                      <a:pt x="141" y="430"/>
                    </a:cubicBezTo>
                    <a:cubicBezTo>
                      <a:pt x="143" y="429"/>
                      <a:pt x="145" y="428"/>
                      <a:pt x="148" y="427"/>
                    </a:cubicBezTo>
                    <a:cubicBezTo>
                      <a:pt x="149" y="426"/>
                      <a:pt x="150" y="426"/>
                      <a:pt x="151" y="425"/>
                    </a:cubicBezTo>
                    <a:cubicBezTo>
                      <a:pt x="152" y="424"/>
                      <a:pt x="152" y="424"/>
                      <a:pt x="152" y="424"/>
                    </a:cubicBezTo>
                    <a:cubicBezTo>
                      <a:pt x="153" y="424"/>
                      <a:pt x="153" y="423"/>
                      <a:pt x="154" y="423"/>
                    </a:cubicBezTo>
                    <a:cubicBezTo>
                      <a:pt x="157" y="420"/>
                      <a:pt x="160" y="416"/>
                      <a:pt x="163" y="413"/>
                    </a:cubicBezTo>
                    <a:cubicBezTo>
                      <a:pt x="173" y="398"/>
                      <a:pt x="175" y="382"/>
                      <a:pt x="180" y="370"/>
                    </a:cubicBezTo>
                    <a:cubicBezTo>
                      <a:pt x="181" y="366"/>
                      <a:pt x="182" y="364"/>
                      <a:pt x="184" y="362"/>
                    </a:cubicBezTo>
                    <a:cubicBezTo>
                      <a:pt x="185" y="360"/>
                      <a:pt x="187" y="360"/>
                      <a:pt x="189" y="359"/>
                    </a:cubicBezTo>
                    <a:cubicBezTo>
                      <a:pt x="194" y="359"/>
                      <a:pt x="201" y="362"/>
                      <a:pt x="206" y="366"/>
                    </a:cubicBezTo>
                    <a:cubicBezTo>
                      <a:pt x="212" y="369"/>
                      <a:pt x="218" y="374"/>
                      <a:pt x="223" y="379"/>
                    </a:cubicBezTo>
                    <a:cubicBezTo>
                      <a:pt x="229" y="383"/>
                      <a:pt x="234" y="389"/>
                      <a:pt x="242" y="393"/>
                    </a:cubicBezTo>
                    <a:cubicBezTo>
                      <a:pt x="245" y="395"/>
                      <a:pt x="250" y="397"/>
                      <a:pt x="255" y="396"/>
                    </a:cubicBezTo>
                    <a:cubicBezTo>
                      <a:pt x="260" y="396"/>
                      <a:pt x="264" y="395"/>
                      <a:pt x="268" y="393"/>
                    </a:cubicBezTo>
                    <a:cubicBezTo>
                      <a:pt x="275" y="389"/>
                      <a:pt x="281" y="383"/>
                      <a:pt x="286" y="378"/>
                    </a:cubicBezTo>
                    <a:cubicBezTo>
                      <a:pt x="292" y="373"/>
                      <a:pt x="297" y="368"/>
                      <a:pt x="302" y="361"/>
                    </a:cubicBezTo>
                    <a:cubicBezTo>
                      <a:pt x="307" y="355"/>
                      <a:pt x="312" y="347"/>
                      <a:pt x="314" y="339"/>
                    </a:cubicBezTo>
                    <a:cubicBezTo>
                      <a:pt x="314" y="335"/>
                      <a:pt x="315" y="330"/>
                      <a:pt x="315" y="326"/>
                    </a:cubicBezTo>
                    <a:cubicBezTo>
                      <a:pt x="315" y="321"/>
                      <a:pt x="314" y="317"/>
                      <a:pt x="313" y="313"/>
                    </a:cubicBezTo>
                    <a:cubicBezTo>
                      <a:pt x="310" y="305"/>
                      <a:pt x="307" y="298"/>
                      <a:pt x="305" y="292"/>
                    </a:cubicBezTo>
                    <a:cubicBezTo>
                      <a:pt x="302" y="285"/>
                      <a:pt x="302" y="280"/>
                      <a:pt x="303" y="275"/>
                    </a:cubicBezTo>
                    <a:cubicBezTo>
                      <a:pt x="303" y="275"/>
                      <a:pt x="303" y="274"/>
                      <a:pt x="303" y="274"/>
                    </a:cubicBezTo>
                    <a:cubicBezTo>
                      <a:pt x="304" y="273"/>
                      <a:pt x="304" y="273"/>
                      <a:pt x="304" y="273"/>
                    </a:cubicBezTo>
                    <a:cubicBezTo>
                      <a:pt x="304" y="272"/>
                      <a:pt x="304" y="272"/>
                      <a:pt x="304" y="272"/>
                    </a:cubicBezTo>
                    <a:cubicBezTo>
                      <a:pt x="304" y="272"/>
                      <a:pt x="304" y="272"/>
                      <a:pt x="304" y="272"/>
                    </a:cubicBezTo>
                    <a:cubicBezTo>
                      <a:pt x="304" y="272"/>
                      <a:pt x="304" y="272"/>
                      <a:pt x="304" y="272"/>
                    </a:cubicBezTo>
                    <a:cubicBezTo>
                      <a:pt x="304" y="271"/>
                      <a:pt x="305" y="269"/>
                      <a:pt x="306" y="268"/>
                    </a:cubicBezTo>
                    <a:cubicBezTo>
                      <a:pt x="307" y="266"/>
                      <a:pt x="309" y="264"/>
                      <a:pt x="311" y="262"/>
                    </a:cubicBezTo>
                    <a:cubicBezTo>
                      <a:pt x="318" y="255"/>
                      <a:pt x="331" y="251"/>
                      <a:pt x="345" y="247"/>
                    </a:cubicBezTo>
                    <a:cubicBezTo>
                      <a:pt x="351" y="245"/>
                      <a:pt x="359" y="243"/>
                      <a:pt x="366" y="241"/>
                    </a:cubicBezTo>
                    <a:cubicBezTo>
                      <a:pt x="374" y="239"/>
                      <a:pt x="381" y="236"/>
                      <a:pt x="389" y="232"/>
                    </a:cubicBezTo>
                    <a:cubicBezTo>
                      <a:pt x="393" y="231"/>
                      <a:pt x="397" y="228"/>
                      <a:pt x="401" y="225"/>
                    </a:cubicBezTo>
                    <a:cubicBezTo>
                      <a:pt x="403" y="224"/>
                      <a:pt x="405" y="222"/>
                      <a:pt x="407" y="221"/>
                    </a:cubicBezTo>
                    <a:cubicBezTo>
                      <a:pt x="407" y="220"/>
                      <a:pt x="408" y="219"/>
                      <a:pt x="409" y="218"/>
                    </a:cubicBezTo>
                    <a:cubicBezTo>
                      <a:pt x="411" y="216"/>
                      <a:pt x="411" y="216"/>
                      <a:pt x="411" y="216"/>
                    </a:cubicBezTo>
                    <a:cubicBezTo>
                      <a:pt x="412" y="215"/>
                      <a:pt x="412" y="215"/>
                      <a:pt x="412" y="215"/>
                    </a:cubicBezTo>
                    <a:cubicBezTo>
                      <a:pt x="413" y="214"/>
                      <a:pt x="413" y="214"/>
                      <a:pt x="413" y="214"/>
                    </a:cubicBezTo>
                    <a:cubicBezTo>
                      <a:pt x="414" y="213"/>
                      <a:pt x="414" y="213"/>
                      <a:pt x="414" y="213"/>
                    </a:cubicBezTo>
                    <a:cubicBezTo>
                      <a:pt x="414" y="212"/>
                      <a:pt x="415" y="211"/>
                      <a:pt x="416" y="210"/>
                    </a:cubicBezTo>
                    <a:cubicBezTo>
                      <a:pt x="417" y="208"/>
                      <a:pt x="418" y="206"/>
                      <a:pt x="420" y="204"/>
                    </a:cubicBezTo>
                    <a:cubicBezTo>
                      <a:pt x="422" y="199"/>
                      <a:pt x="424" y="194"/>
                      <a:pt x="425" y="188"/>
                    </a:cubicBezTo>
                    <a:cubicBezTo>
                      <a:pt x="426" y="183"/>
                      <a:pt x="425" y="177"/>
                      <a:pt x="424" y="171"/>
                    </a:cubicBezTo>
                    <a:cubicBezTo>
                      <a:pt x="422" y="165"/>
                      <a:pt x="419" y="160"/>
                      <a:pt x="416" y="156"/>
                    </a:cubicBezTo>
                    <a:close/>
                    <a:moveTo>
                      <a:pt x="395" y="183"/>
                    </a:moveTo>
                    <a:cubicBezTo>
                      <a:pt x="395" y="185"/>
                      <a:pt x="394" y="187"/>
                      <a:pt x="393" y="189"/>
                    </a:cubicBezTo>
                    <a:cubicBezTo>
                      <a:pt x="392" y="190"/>
                      <a:pt x="391" y="191"/>
                      <a:pt x="391" y="192"/>
                    </a:cubicBezTo>
                    <a:cubicBezTo>
                      <a:pt x="389" y="194"/>
                      <a:pt x="389" y="194"/>
                      <a:pt x="389" y="194"/>
                    </a:cubicBezTo>
                    <a:cubicBezTo>
                      <a:pt x="388" y="195"/>
                      <a:pt x="388" y="195"/>
                      <a:pt x="388" y="195"/>
                    </a:cubicBezTo>
                    <a:cubicBezTo>
                      <a:pt x="387" y="196"/>
                      <a:pt x="387" y="196"/>
                      <a:pt x="387" y="196"/>
                    </a:cubicBezTo>
                    <a:cubicBezTo>
                      <a:pt x="387" y="197"/>
                      <a:pt x="387" y="197"/>
                      <a:pt x="387" y="197"/>
                    </a:cubicBezTo>
                    <a:cubicBezTo>
                      <a:pt x="386" y="197"/>
                      <a:pt x="386" y="198"/>
                      <a:pt x="386" y="198"/>
                    </a:cubicBezTo>
                    <a:cubicBezTo>
                      <a:pt x="385" y="199"/>
                      <a:pt x="384" y="200"/>
                      <a:pt x="383" y="201"/>
                    </a:cubicBezTo>
                    <a:cubicBezTo>
                      <a:pt x="380" y="202"/>
                      <a:pt x="378" y="204"/>
                      <a:pt x="375" y="205"/>
                    </a:cubicBezTo>
                    <a:cubicBezTo>
                      <a:pt x="365" y="211"/>
                      <a:pt x="351" y="215"/>
                      <a:pt x="336" y="220"/>
                    </a:cubicBezTo>
                    <a:cubicBezTo>
                      <a:pt x="329" y="222"/>
                      <a:pt x="321" y="225"/>
                      <a:pt x="314" y="229"/>
                    </a:cubicBezTo>
                    <a:cubicBezTo>
                      <a:pt x="306" y="233"/>
                      <a:pt x="299" y="238"/>
                      <a:pt x="293" y="246"/>
                    </a:cubicBezTo>
                    <a:cubicBezTo>
                      <a:pt x="290" y="250"/>
                      <a:pt x="287" y="254"/>
                      <a:pt x="285" y="258"/>
                    </a:cubicBezTo>
                    <a:cubicBezTo>
                      <a:pt x="284" y="260"/>
                      <a:pt x="283" y="263"/>
                      <a:pt x="283" y="265"/>
                    </a:cubicBezTo>
                    <a:cubicBezTo>
                      <a:pt x="283" y="265"/>
                      <a:pt x="283" y="265"/>
                      <a:pt x="283" y="265"/>
                    </a:cubicBezTo>
                    <a:cubicBezTo>
                      <a:pt x="283" y="265"/>
                      <a:pt x="282" y="266"/>
                      <a:pt x="283" y="266"/>
                    </a:cubicBezTo>
                    <a:cubicBezTo>
                      <a:pt x="282" y="267"/>
                      <a:pt x="282" y="267"/>
                      <a:pt x="282" y="267"/>
                    </a:cubicBezTo>
                    <a:cubicBezTo>
                      <a:pt x="282" y="268"/>
                      <a:pt x="282" y="268"/>
                      <a:pt x="282" y="268"/>
                    </a:cubicBezTo>
                    <a:cubicBezTo>
                      <a:pt x="282" y="270"/>
                      <a:pt x="282" y="271"/>
                      <a:pt x="281" y="272"/>
                    </a:cubicBezTo>
                    <a:cubicBezTo>
                      <a:pt x="281" y="277"/>
                      <a:pt x="281" y="282"/>
                      <a:pt x="283" y="287"/>
                    </a:cubicBezTo>
                    <a:cubicBezTo>
                      <a:pt x="284" y="291"/>
                      <a:pt x="285" y="295"/>
                      <a:pt x="287" y="299"/>
                    </a:cubicBezTo>
                    <a:cubicBezTo>
                      <a:pt x="291" y="306"/>
                      <a:pt x="295" y="312"/>
                      <a:pt x="297" y="318"/>
                    </a:cubicBezTo>
                    <a:cubicBezTo>
                      <a:pt x="298" y="321"/>
                      <a:pt x="299" y="324"/>
                      <a:pt x="300" y="327"/>
                    </a:cubicBezTo>
                    <a:cubicBezTo>
                      <a:pt x="300" y="330"/>
                      <a:pt x="300" y="333"/>
                      <a:pt x="300" y="336"/>
                    </a:cubicBezTo>
                    <a:cubicBezTo>
                      <a:pt x="299" y="343"/>
                      <a:pt x="296" y="348"/>
                      <a:pt x="292" y="354"/>
                    </a:cubicBezTo>
                    <a:cubicBezTo>
                      <a:pt x="289" y="359"/>
                      <a:pt x="284" y="365"/>
                      <a:pt x="279" y="370"/>
                    </a:cubicBezTo>
                    <a:cubicBezTo>
                      <a:pt x="269" y="380"/>
                      <a:pt x="257" y="391"/>
                      <a:pt x="247" y="384"/>
                    </a:cubicBezTo>
                    <a:cubicBezTo>
                      <a:pt x="241" y="381"/>
                      <a:pt x="236" y="375"/>
                      <a:pt x="231" y="370"/>
                    </a:cubicBezTo>
                    <a:cubicBezTo>
                      <a:pt x="225" y="365"/>
                      <a:pt x="219" y="360"/>
                      <a:pt x="213" y="356"/>
                    </a:cubicBezTo>
                    <a:cubicBezTo>
                      <a:pt x="209" y="354"/>
                      <a:pt x="206" y="352"/>
                      <a:pt x="202" y="350"/>
                    </a:cubicBezTo>
                    <a:cubicBezTo>
                      <a:pt x="198" y="348"/>
                      <a:pt x="194" y="347"/>
                      <a:pt x="189" y="347"/>
                    </a:cubicBezTo>
                    <a:cubicBezTo>
                      <a:pt x="186" y="347"/>
                      <a:pt x="184" y="347"/>
                      <a:pt x="181" y="348"/>
                    </a:cubicBezTo>
                    <a:cubicBezTo>
                      <a:pt x="178" y="349"/>
                      <a:pt x="176" y="351"/>
                      <a:pt x="174" y="352"/>
                    </a:cubicBezTo>
                    <a:cubicBezTo>
                      <a:pt x="171" y="356"/>
                      <a:pt x="168" y="360"/>
                      <a:pt x="167" y="364"/>
                    </a:cubicBezTo>
                    <a:cubicBezTo>
                      <a:pt x="163" y="371"/>
                      <a:pt x="161" y="378"/>
                      <a:pt x="158" y="385"/>
                    </a:cubicBezTo>
                    <a:cubicBezTo>
                      <a:pt x="155" y="391"/>
                      <a:pt x="152" y="397"/>
                      <a:pt x="148" y="402"/>
                    </a:cubicBezTo>
                    <a:cubicBezTo>
                      <a:pt x="146" y="404"/>
                      <a:pt x="144" y="406"/>
                      <a:pt x="142" y="407"/>
                    </a:cubicBezTo>
                    <a:cubicBezTo>
                      <a:pt x="142" y="407"/>
                      <a:pt x="141" y="407"/>
                      <a:pt x="141" y="407"/>
                    </a:cubicBezTo>
                    <a:cubicBezTo>
                      <a:pt x="140" y="408"/>
                      <a:pt x="140" y="408"/>
                      <a:pt x="140" y="408"/>
                    </a:cubicBezTo>
                    <a:cubicBezTo>
                      <a:pt x="138" y="409"/>
                      <a:pt x="138" y="409"/>
                      <a:pt x="138" y="409"/>
                    </a:cubicBezTo>
                    <a:cubicBezTo>
                      <a:pt x="137" y="409"/>
                      <a:pt x="136" y="410"/>
                      <a:pt x="135" y="410"/>
                    </a:cubicBezTo>
                    <a:cubicBezTo>
                      <a:pt x="129" y="411"/>
                      <a:pt x="123" y="411"/>
                      <a:pt x="118" y="410"/>
                    </a:cubicBezTo>
                    <a:cubicBezTo>
                      <a:pt x="106" y="407"/>
                      <a:pt x="94" y="400"/>
                      <a:pt x="88" y="392"/>
                    </a:cubicBezTo>
                    <a:cubicBezTo>
                      <a:pt x="87" y="390"/>
                      <a:pt x="86" y="387"/>
                      <a:pt x="85" y="385"/>
                    </a:cubicBezTo>
                    <a:cubicBezTo>
                      <a:pt x="84" y="383"/>
                      <a:pt x="84" y="381"/>
                      <a:pt x="84" y="379"/>
                    </a:cubicBezTo>
                    <a:cubicBezTo>
                      <a:pt x="84" y="379"/>
                      <a:pt x="84" y="379"/>
                      <a:pt x="84" y="378"/>
                    </a:cubicBezTo>
                    <a:cubicBezTo>
                      <a:pt x="84" y="378"/>
                      <a:pt x="84" y="378"/>
                      <a:pt x="84" y="378"/>
                    </a:cubicBezTo>
                    <a:cubicBezTo>
                      <a:pt x="84" y="378"/>
                      <a:pt x="84" y="377"/>
                      <a:pt x="84" y="377"/>
                    </a:cubicBezTo>
                    <a:cubicBezTo>
                      <a:pt x="84" y="376"/>
                      <a:pt x="84" y="376"/>
                      <a:pt x="85" y="375"/>
                    </a:cubicBezTo>
                    <a:cubicBezTo>
                      <a:pt x="85" y="374"/>
                      <a:pt x="87" y="372"/>
                      <a:pt x="89" y="370"/>
                    </a:cubicBezTo>
                    <a:cubicBezTo>
                      <a:pt x="93" y="366"/>
                      <a:pt x="100" y="359"/>
                      <a:pt x="105" y="350"/>
                    </a:cubicBezTo>
                    <a:cubicBezTo>
                      <a:pt x="106" y="349"/>
                      <a:pt x="106" y="348"/>
                      <a:pt x="107" y="347"/>
                    </a:cubicBezTo>
                    <a:cubicBezTo>
                      <a:pt x="108" y="345"/>
                      <a:pt x="108" y="345"/>
                      <a:pt x="108" y="345"/>
                    </a:cubicBezTo>
                    <a:cubicBezTo>
                      <a:pt x="108" y="344"/>
                      <a:pt x="108" y="344"/>
                      <a:pt x="108" y="343"/>
                    </a:cubicBezTo>
                    <a:cubicBezTo>
                      <a:pt x="109" y="340"/>
                      <a:pt x="110" y="338"/>
                      <a:pt x="110" y="335"/>
                    </a:cubicBezTo>
                    <a:cubicBezTo>
                      <a:pt x="111" y="329"/>
                      <a:pt x="111" y="324"/>
                      <a:pt x="111" y="319"/>
                    </a:cubicBezTo>
                    <a:cubicBezTo>
                      <a:pt x="109" y="308"/>
                      <a:pt x="105" y="300"/>
                      <a:pt x="100" y="292"/>
                    </a:cubicBezTo>
                    <a:cubicBezTo>
                      <a:pt x="95" y="284"/>
                      <a:pt x="90" y="277"/>
                      <a:pt x="84" y="271"/>
                    </a:cubicBezTo>
                    <a:cubicBezTo>
                      <a:pt x="82" y="270"/>
                      <a:pt x="80" y="269"/>
                      <a:pt x="79" y="267"/>
                    </a:cubicBezTo>
                    <a:cubicBezTo>
                      <a:pt x="77" y="266"/>
                      <a:pt x="77" y="266"/>
                      <a:pt x="77" y="266"/>
                    </a:cubicBezTo>
                    <a:cubicBezTo>
                      <a:pt x="76" y="265"/>
                      <a:pt x="76" y="265"/>
                      <a:pt x="76" y="265"/>
                    </a:cubicBezTo>
                    <a:cubicBezTo>
                      <a:pt x="75" y="264"/>
                      <a:pt x="74" y="263"/>
                      <a:pt x="73" y="262"/>
                    </a:cubicBezTo>
                    <a:cubicBezTo>
                      <a:pt x="69" y="260"/>
                      <a:pt x="65" y="258"/>
                      <a:pt x="61" y="256"/>
                    </a:cubicBezTo>
                    <a:cubicBezTo>
                      <a:pt x="54" y="252"/>
                      <a:pt x="48" y="249"/>
                      <a:pt x="44" y="246"/>
                    </a:cubicBezTo>
                    <a:cubicBezTo>
                      <a:pt x="41" y="245"/>
                      <a:pt x="39" y="243"/>
                      <a:pt x="38" y="242"/>
                    </a:cubicBezTo>
                    <a:cubicBezTo>
                      <a:pt x="37" y="241"/>
                      <a:pt x="37" y="240"/>
                      <a:pt x="37" y="239"/>
                    </a:cubicBezTo>
                    <a:cubicBezTo>
                      <a:pt x="37" y="239"/>
                      <a:pt x="37" y="239"/>
                      <a:pt x="37" y="238"/>
                    </a:cubicBezTo>
                    <a:cubicBezTo>
                      <a:pt x="37" y="238"/>
                      <a:pt x="37" y="238"/>
                      <a:pt x="37" y="238"/>
                    </a:cubicBezTo>
                    <a:cubicBezTo>
                      <a:pt x="37" y="238"/>
                      <a:pt x="37" y="238"/>
                      <a:pt x="37" y="238"/>
                    </a:cubicBezTo>
                    <a:cubicBezTo>
                      <a:pt x="37" y="238"/>
                      <a:pt x="37" y="238"/>
                      <a:pt x="37" y="238"/>
                    </a:cubicBezTo>
                    <a:cubicBezTo>
                      <a:pt x="37" y="239"/>
                      <a:pt x="37" y="239"/>
                      <a:pt x="37" y="238"/>
                    </a:cubicBezTo>
                    <a:cubicBezTo>
                      <a:pt x="37" y="238"/>
                      <a:pt x="37" y="238"/>
                      <a:pt x="37" y="238"/>
                    </a:cubicBezTo>
                    <a:cubicBezTo>
                      <a:pt x="37" y="237"/>
                      <a:pt x="37" y="238"/>
                      <a:pt x="37" y="238"/>
                    </a:cubicBezTo>
                    <a:cubicBezTo>
                      <a:pt x="37" y="238"/>
                      <a:pt x="37" y="238"/>
                      <a:pt x="37" y="238"/>
                    </a:cubicBezTo>
                    <a:cubicBezTo>
                      <a:pt x="37" y="237"/>
                      <a:pt x="37" y="237"/>
                      <a:pt x="37" y="237"/>
                    </a:cubicBezTo>
                    <a:cubicBezTo>
                      <a:pt x="37" y="236"/>
                      <a:pt x="37" y="237"/>
                      <a:pt x="37" y="236"/>
                    </a:cubicBezTo>
                    <a:cubicBezTo>
                      <a:pt x="38" y="236"/>
                      <a:pt x="39" y="235"/>
                      <a:pt x="41" y="234"/>
                    </a:cubicBezTo>
                    <a:cubicBezTo>
                      <a:pt x="43" y="233"/>
                      <a:pt x="46" y="232"/>
                      <a:pt x="49" y="231"/>
                    </a:cubicBezTo>
                    <a:cubicBezTo>
                      <a:pt x="55" y="228"/>
                      <a:pt x="62" y="227"/>
                      <a:pt x="71" y="222"/>
                    </a:cubicBezTo>
                    <a:cubicBezTo>
                      <a:pt x="72" y="222"/>
                      <a:pt x="73" y="221"/>
                      <a:pt x="75" y="221"/>
                    </a:cubicBezTo>
                    <a:cubicBezTo>
                      <a:pt x="78" y="219"/>
                      <a:pt x="78" y="219"/>
                      <a:pt x="78" y="219"/>
                    </a:cubicBezTo>
                    <a:cubicBezTo>
                      <a:pt x="80" y="218"/>
                      <a:pt x="81" y="217"/>
                      <a:pt x="83" y="215"/>
                    </a:cubicBezTo>
                    <a:cubicBezTo>
                      <a:pt x="87" y="212"/>
                      <a:pt x="91" y="209"/>
                      <a:pt x="95" y="205"/>
                    </a:cubicBezTo>
                    <a:cubicBezTo>
                      <a:pt x="99" y="201"/>
                      <a:pt x="102" y="195"/>
                      <a:pt x="104" y="189"/>
                    </a:cubicBezTo>
                    <a:cubicBezTo>
                      <a:pt x="106" y="182"/>
                      <a:pt x="106" y="175"/>
                      <a:pt x="105" y="169"/>
                    </a:cubicBezTo>
                    <a:cubicBezTo>
                      <a:pt x="102" y="158"/>
                      <a:pt x="98" y="150"/>
                      <a:pt x="94" y="144"/>
                    </a:cubicBezTo>
                    <a:cubicBezTo>
                      <a:pt x="90" y="137"/>
                      <a:pt x="86" y="131"/>
                      <a:pt x="83" y="126"/>
                    </a:cubicBezTo>
                    <a:cubicBezTo>
                      <a:pt x="80" y="120"/>
                      <a:pt x="79" y="116"/>
                      <a:pt x="78" y="111"/>
                    </a:cubicBezTo>
                    <a:cubicBezTo>
                      <a:pt x="78" y="109"/>
                      <a:pt x="78" y="107"/>
                      <a:pt x="79" y="105"/>
                    </a:cubicBezTo>
                    <a:cubicBezTo>
                      <a:pt x="79" y="104"/>
                      <a:pt x="79" y="103"/>
                      <a:pt x="80" y="102"/>
                    </a:cubicBezTo>
                    <a:cubicBezTo>
                      <a:pt x="80" y="101"/>
                      <a:pt x="80" y="101"/>
                      <a:pt x="80" y="101"/>
                    </a:cubicBezTo>
                    <a:cubicBezTo>
                      <a:pt x="80" y="101"/>
                      <a:pt x="80" y="100"/>
                      <a:pt x="80" y="101"/>
                    </a:cubicBezTo>
                    <a:cubicBezTo>
                      <a:pt x="80" y="101"/>
                      <a:pt x="80" y="101"/>
                      <a:pt x="80" y="101"/>
                    </a:cubicBezTo>
                    <a:cubicBezTo>
                      <a:pt x="80" y="100"/>
                      <a:pt x="80" y="100"/>
                      <a:pt x="80" y="100"/>
                    </a:cubicBezTo>
                    <a:cubicBezTo>
                      <a:pt x="81" y="98"/>
                      <a:pt x="81" y="98"/>
                      <a:pt x="81" y="98"/>
                    </a:cubicBezTo>
                    <a:cubicBezTo>
                      <a:pt x="83" y="95"/>
                      <a:pt x="85" y="92"/>
                      <a:pt x="90" y="91"/>
                    </a:cubicBezTo>
                    <a:cubicBezTo>
                      <a:pt x="94" y="89"/>
                      <a:pt x="101" y="89"/>
                      <a:pt x="108" y="89"/>
                    </a:cubicBezTo>
                    <a:cubicBezTo>
                      <a:pt x="115" y="89"/>
                      <a:pt x="122" y="90"/>
                      <a:pt x="130" y="90"/>
                    </a:cubicBezTo>
                    <a:cubicBezTo>
                      <a:pt x="138" y="90"/>
                      <a:pt x="147" y="89"/>
                      <a:pt x="156" y="86"/>
                    </a:cubicBezTo>
                    <a:cubicBezTo>
                      <a:pt x="160" y="84"/>
                      <a:pt x="164" y="81"/>
                      <a:pt x="167" y="78"/>
                    </a:cubicBezTo>
                    <a:cubicBezTo>
                      <a:pt x="168" y="77"/>
                      <a:pt x="168" y="77"/>
                      <a:pt x="169" y="76"/>
                    </a:cubicBezTo>
                    <a:cubicBezTo>
                      <a:pt x="170" y="75"/>
                      <a:pt x="171" y="74"/>
                      <a:pt x="171" y="73"/>
                    </a:cubicBezTo>
                    <a:cubicBezTo>
                      <a:pt x="173" y="72"/>
                      <a:pt x="174" y="70"/>
                      <a:pt x="175" y="69"/>
                    </a:cubicBezTo>
                    <a:cubicBezTo>
                      <a:pt x="180" y="62"/>
                      <a:pt x="184" y="56"/>
                      <a:pt x="187" y="49"/>
                    </a:cubicBezTo>
                    <a:cubicBezTo>
                      <a:pt x="190" y="42"/>
                      <a:pt x="193" y="35"/>
                      <a:pt x="197" y="29"/>
                    </a:cubicBezTo>
                    <a:cubicBezTo>
                      <a:pt x="200" y="22"/>
                      <a:pt x="204" y="16"/>
                      <a:pt x="209" y="12"/>
                    </a:cubicBezTo>
                    <a:cubicBezTo>
                      <a:pt x="214" y="7"/>
                      <a:pt x="221" y="4"/>
                      <a:pt x="228" y="4"/>
                    </a:cubicBezTo>
                    <a:cubicBezTo>
                      <a:pt x="235" y="4"/>
                      <a:pt x="242" y="6"/>
                      <a:pt x="249" y="8"/>
                    </a:cubicBezTo>
                    <a:cubicBezTo>
                      <a:pt x="256" y="11"/>
                      <a:pt x="263" y="14"/>
                      <a:pt x="269" y="18"/>
                    </a:cubicBezTo>
                    <a:cubicBezTo>
                      <a:pt x="275" y="21"/>
                      <a:pt x="281" y="25"/>
                      <a:pt x="286" y="31"/>
                    </a:cubicBezTo>
                    <a:cubicBezTo>
                      <a:pt x="295" y="42"/>
                      <a:pt x="298" y="57"/>
                      <a:pt x="295" y="71"/>
                    </a:cubicBezTo>
                    <a:cubicBezTo>
                      <a:pt x="294" y="78"/>
                      <a:pt x="293" y="85"/>
                      <a:pt x="293" y="94"/>
                    </a:cubicBezTo>
                    <a:cubicBezTo>
                      <a:pt x="293" y="102"/>
                      <a:pt x="296" y="111"/>
                      <a:pt x="302" y="118"/>
                    </a:cubicBezTo>
                    <a:cubicBezTo>
                      <a:pt x="305" y="122"/>
                      <a:pt x="309" y="125"/>
                      <a:pt x="313" y="127"/>
                    </a:cubicBezTo>
                    <a:cubicBezTo>
                      <a:pt x="316" y="129"/>
                      <a:pt x="320" y="131"/>
                      <a:pt x="323" y="133"/>
                    </a:cubicBezTo>
                    <a:cubicBezTo>
                      <a:pt x="331" y="136"/>
                      <a:pt x="338" y="139"/>
                      <a:pt x="344" y="142"/>
                    </a:cubicBezTo>
                    <a:cubicBezTo>
                      <a:pt x="348" y="143"/>
                      <a:pt x="351" y="144"/>
                      <a:pt x="354" y="146"/>
                    </a:cubicBezTo>
                    <a:cubicBezTo>
                      <a:pt x="358" y="148"/>
                      <a:pt x="358" y="148"/>
                      <a:pt x="358" y="148"/>
                    </a:cubicBezTo>
                    <a:cubicBezTo>
                      <a:pt x="363" y="151"/>
                      <a:pt x="363" y="151"/>
                      <a:pt x="363" y="151"/>
                    </a:cubicBezTo>
                    <a:cubicBezTo>
                      <a:pt x="369" y="154"/>
                      <a:pt x="375" y="158"/>
                      <a:pt x="380" y="162"/>
                    </a:cubicBezTo>
                    <a:cubicBezTo>
                      <a:pt x="386" y="166"/>
                      <a:pt x="390" y="170"/>
                      <a:pt x="393" y="174"/>
                    </a:cubicBezTo>
                    <a:cubicBezTo>
                      <a:pt x="394" y="176"/>
                      <a:pt x="395" y="177"/>
                      <a:pt x="395" y="179"/>
                    </a:cubicBezTo>
                    <a:cubicBezTo>
                      <a:pt x="395" y="180"/>
                      <a:pt x="395" y="182"/>
                      <a:pt x="395" y="183"/>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Oval 66"/>
              <p:cNvSpPr>
                <a:spLocks noChangeArrowheads="1"/>
              </p:cNvSpPr>
              <p:nvPr/>
            </p:nvSpPr>
            <p:spPr bwMode="auto">
              <a:xfrm>
                <a:off x="417513" y="3562351"/>
                <a:ext cx="1588" cy="158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7"/>
              <p:cNvSpPr/>
              <p:nvPr/>
            </p:nvSpPr>
            <p:spPr bwMode="auto">
              <a:xfrm>
                <a:off x="465138" y="3059113"/>
                <a:ext cx="1588" cy="1588"/>
              </a:xfrm>
              <a:custGeom>
                <a:avLst/>
                <a:gdLst>
                  <a:gd name="T0" fmla="*/ 0 w 1"/>
                  <a:gd name="T1" fmla="*/ 1 h 2"/>
                  <a:gd name="T2" fmla="*/ 0 w 1"/>
                  <a:gd name="T3" fmla="*/ 2 h 2"/>
                  <a:gd name="T4" fmla="*/ 1 w 1"/>
                  <a:gd name="T5" fmla="*/ 1 h 2"/>
                  <a:gd name="T6" fmla="*/ 0 w 1"/>
                  <a:gd name="T7" fmla="*/ 0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0" y="2"/>
                      <a:pt x="0" y="2"/>
                    </a:cubicBezTo>
                    <a:cubicBezTo>
                      <a:pt x="0" y="2"/>
                      <a:pt x="0" y="1"/>
                      <a:pt x="1" y="1"/>
                    </a:cubicBezTo>
                    <a:cubicBezTo>
                      <a:pt x="1" y="0"/>
                      <a:pt x="0" y="0"/>
                      <a:pt x="0" y="0"/>
                    </a:cubicBezTo>
                    <a:cubicBezTo>
                      <a:pt x="0" y="0"/>
                      <a:pt x="0" y="0"/>
                      <a:pt x="0"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8"/>
              <p:cNvSpPr>
                <a:spLocks noEditPoints="1"/>
              </p:cNvSpPr>
              <p:nvPr/>
            </p:nvSpPr>
            <p:spPr bwMode="auto">
              <a:xfrm>
                <a:off x="125413" y="2852738"/>
                <a:ext cx="442913" cy="450850"/>
              </a:xfrm>
              <a:custGeom>
                <a:avLst/>
                <a:gdLst>
                  <a:gd name="T0" fmla="*/ 338 w 417"/>
                  <a:gd name="T1" fmla="*/ 71 h 425"/>
                  <a:gd name="T2" fmla="*/ 325 w 417"/>
                  <a:gd name="T3" fmla="*/ 73 h 425"/>
                  <a:gd name="T4" fmla="*/ 272 w 417"/>
                  <a:gd name="T5" fmla="*/ 114 h 425"/>
                  <a:gd name="T6" fmla="*/ 230 w 417"/>
                  <a:gd name="T7" fmla="*/ 78 h 425"/>
                  <a:gd name="T8" fmla="*/ 226 w 417"/>
                  <a:gd name="T9" fmla="*/ 35 h 425"/>
                  <a:gd name="T10" fmla="*/ 195 w 417"/>
                  <a:gd name="T11" fmla="*/ 1 h 425"/>
                  <a:gd name="T12" fmla="*/ 114 w 417"/>
                  <a:gd name="T13" fmla="*/ 78 h 425"/>
                  <a:gd name="T14" fmla="*/ 99 w 417"/>
                  <a:gd name="T15" fmla="*/ 102 h 425"/>
                  <a:gd name="T16" fmla="*/ 62 w 417"/>
                  <a:gd name="T17" fmla="*/ 96 h 425"/>
                  <a:gd name="T18" fmla="*/ 6 w 417"/>
                  <a:gd name="T19" fmla="*/ 118 h 425"/>
                  <a:gd name="T20" fmla="*/ 9 w 417"/>
                  <a:gd name="T21" fmla="*/ 172 h 425"/>
                  <a:gd name="T22" fmla="*/ 42 w 417"/>
                  <a:gd name="T23" fmla="*/ 207 h 425"/>
                  <a:gd name="T24" fmla="*/ 42 w 417"/>
                  <a:gd name="T25" fmla="*/ 226 h 425"/>
                  <a:gd name="T26" fmla="*/ 15 w 417"/>
                  <a:gd name="T27" fmla="*/ 252 h 425"/>
                  <a:gd name="T28" fmla="*/ 37 w 417"/>
                  <a:gd name="T29" fmla="*/ 301 h 425"/>
                  <a:gd name="T30" fmla="*/ 117 w 417"/>
                  <a:gd name="T31" fmla="*/ 314 h 425"/>
                  <a:gd name="T32" fmla="*/ 122 w 417"/>
                  <a:gd name="T33" fmla="*/ 327 h 425"/>
                  <a:gd name="T34" fmla="*/ 112 w 417"/>
                  <a:gd name="T35" fmla="*/ 368 h 425"/>
                  <a:gd name="T36" fmla="*/ 153 w 417"/>
                  <a:gd name="T37" fmla="*/ 418 h 425"/>
                  <a:gd name="T38" fmla="*/ 266 w 417"/>
                  <a:gd name="T39" fmla="*/ 390 h 425"/>
                  <a:gd name="T40" fmla="*/ 302 w 417"/>
                  <a:gd name="T41" fmla="*/ 300 h 425"/>
                  <a:gd name="T42" fmla="*/ 325 w 417"/>
                  <a:gd name="T43" fmla="*/ 302 h 425"/>
                  <a:gd name="T44" fmla="*/ 378 w 417"/>
                  <a:gd name="T45" fmla="*/ 243 h 425"/>
                  <a:gd name="T46" fmla="*/ 329 w 417"/>
                  <a:gd name="T47" fmla="*/ 201 h 425"/>
                  <a:gd name="T48" fmla="*/ 321 w 417"/>
                  <a:gd name="T49" fmla="*/ 195 h 425"/>
                  <a:gd name="T50" fmla="*/ 335 w 417"/>
                  <a:gd name="T51" fmla="*/ 184 h 425"/>
                  <a:gd name="T52" fmla="*/ 393 w 417"/>
                  <a:gd name="T53" fmla="*/ 98 h 425"/>
                  <a:gd name="T54" fmla="*/ 347 w 417"/>
                  <a:gd name="T55" fmla="*/ 150 h 425"/>
                  <a:gd name="T56" fmla="*/ 298 w 417"/>
                  <a:gd name="T57" fmla="*/ 176 h 425"/>
                  <a:gd name="T58" fmla="*/ 300 w 417"/>
                  <a:gd name="T59" fmla="*/ 217 h 425"/>
                  <a:gd name="T60" fmla="*/ 341 w 417"/>
                  <a:gd name="T61" fmla="*/ 244 h 425"/>
                  <a:gd name="T62" fmla="*/ 324 w 417"/>
                  <a:gd name="T63" fmla="*/ 280 h 425"/>
                  <a:gd name="T64" fmla="*/ 301 w 417"/>
                  <a:gd name="T65" fmla="*/ 281 h 425"/>
                  <a:gd name="T66" fmla="*/ 263 w 417"/>
                  <a:gd name="T67" fmla="*/ 318 h 425"/>
                  <a:gd name="T68" fmla="*/ 243 w 417"/>
                  <a:gd name="T69" fmla="*/ 400 h 425"/>
                  <a:gd name="T70" fmla="*/ 132 w 417"/>
                  <a:gd name="T71" fmla="*/ 377 h 425"/>
                  <a:gd name="T72" fmla="*/ 146 w 417"/>
                  <a:gd name="T73" fmla="*/ 329 h 425"/>
                  <a:gd name="T74" fmla="*/ 132 w 417"/>
                  <a:gd name="T75" fmla="*/ 293 h 425"/>
                  <a:gd name="T76" fmla="*/ 53 w 417"/>
                  <a:gd name="T77" fmla="*/ 274 h 425"/>
                  <a:gd name="T78" fmla="*/ 45 w 417"/>
                  <a:gd name="T79" fmla="*/ 265 h 425"/>
                  <a:gd name="T80" fmla="*/ 45 w 417"/>
                  <a:gd name="T81" fmla="*/ 266 h 425"/>
                  <a:gd name="T82" fmla="*/ 69 w 417"/>
                  <a:gd name="T83" fmla="*/ 247 h 425"/>
                  <a:gd name="T84" fmla="*/ 78 w 417"/>
                  <a:gd name="T85" fmla="*/ 196 h 425"/>
                  <a:gd name="T86" fmla="*/ 42 w 417"/>
                  <a:gd name="T87" fmla="*/ 156 h 425"/>
                  <a:gd name="T88" fmla="*/ 37 w 417"/>
                  <a:gd name="T89" fmla="*/ 136 h 425"/>
                  <a:gd name="T90" fmla="*/ 59 w 417"/>
                  <a:gd name="T91" fmla="*/ 132 h 425"/>
                  <a:gd name="T92" fmla="*/ 100 w 417"/>
                  <a:gd name="T93" fmla="*/ 136 h 425"/>
                  <a:gd name="T94" fmla="*/ 137 w 417"/>
                  <a:gd name="T95" fmla="*/ 103 h 425"/>
                  <a:gd name="T96" fmla="*/ 188 w 417"/>
                  <a:gd name="T97" fmla="*/ 21 h 425"/>
                  <a:gd name="T98" fmla="*/ 215 w 417"/>
                  <a:gd name="T99" fmla="*/ 39 h 425"/>
                  <a:gd name="T100" fmla="*/ 223 w 417"/>
                  <a:gd name="T101" fmla="*/ 79 h 425"/>
                  <a:gd name="T102" fmla="*/ 272 w 417"/>
                  <a:gd name="T103" fmla="*/ 118 h 425"/>
                  <a:gd name="T104" fmla="*/ 327 w 417"/>
                  <a:gd name="T105" fmla="*/ 79 h 425"/>
                  <a:gd name="T106" fmla="*/ 389 w 417"/>
                  <a:gd name="T107" fmla="*/ 12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 h="425">
                    <a:moveTo>
                      <a:pt x="393" y="98"/>
                    </a:moveTo>
                    <a:cubicBezTo>
                      <a:pt x="387" y="92"/>
                      <a:pt x="380" y="88"/>
                      <a:pt x="373" y="84"/>
                    </a:cubicBezTo>
                    <a:cubicBezTo>
                      <a:pt x="366" y="80"/>
                      <a:pt x="359" y="76"/>
                      <a:pt x="351" y="74"/>
                    </a:cubicBezTo>
                    <a:cubicBezTo>
                      <a:pt x="347" y="73"/>
                      <a:pt x="343" y="72"/>
                      <a:pt x="338" y="71"/>
                    </a:cubicBezTo>
                    <a:cubicBezTo>
                      <a:pt x="336" y="71"/>
                      <a:pt x="334" y="71"/>
                      <a:pt x="332" y="71"/>
                    </a:cubicBezTo>
                    <a:cubicBezTo>
                      <a:pt x="331" y="71"/>
                      <a:pt x="330" y="71"/>
                      <a:pt x="329" y="72"/>
                    </a:cubicBezTo>
                    <a:cubicBezTo>
                      <a:pt x="328" y="72"/>
                      <a:pt x="327" y="72"/>
                      <a:pt x="327" y="72"/>
                    </a:cubicBezTo>
                    <a:cubicBezTo>
                      <a:pt x="325" y="73"/>
                      <a:pt x="325" y="73"/>
                      <a:pt x="325" y="73"/>
                    </a:cubicBezTo>
                    <a:cubicBezTo>
                      <a:pt x="317" y="76"/>
                      <a:pt x="311" y="82"/>
                      <a:pt x="307" y="89"/>
                    </a:cubicBezTo>
                    <a:cubicBezTo>
                      <a:pt x="302" y="95"/>
                      <a:pt x="298" y="101"/>
                      <a:pt x="292" y="106"/>
                    </a:cubicBezTo>
                    <a:cubicBezTo>
                      <a:pt x="286" y="111"/>
                      <a:pt x="279" y="114"/>
                      <a:pt x="272" y="114"/>
                    </a:cubicBezTo>
                    <a:cubicBezTo>
                      <a:pt x="272" y="114"/>
                      <a:pt x="272" y="114"/>
                      <a:pt x="272" y="114"/>
                    </a:cubicBezTo>
                    <a:cubicBezTo>
                      <a:pt x="264" y="115"/>
                      <a:pt x="256" y="115"/>
                      <a:pt x="249" y="113"/>
                    </a:cubicBezTo>
                    <a:cubicBezTo>
                      <a:pt x="245" y="112"/>
                      <a:pt x="242" y="111"/>
                      <a:pt x="239" y="108"/>
                    </a:cubicBezTo>
                    <a:cubicBezTo>
                      <a:pt x="236" y="106"/>
                      <a:pt x="234" y="103"/>
                      <a:pt x="233" y="100"/>
                    </a:cubicBezTo>
                    <a:cubicBezTo>
                      <a:pt x="230" y="94"/>
                      <a:pt x="230" y="86"/>
                      <a:pt x="230" y="78"/>
                    </a:cubicBezTo>
                    <a:cubicBezTo>
                      <a:pt x="230" y="71"/>
                      <a:pt x="230" y="63"/>
                      <a:pt x="229" y="55"/>
                    </a:cubicBezTo>
                    <a:cubicBezTo>
                      <a:pt x="229" y="51"/>
                      <a:pt x="229" y="46"/>
                      <a:pt x="228" y="42"/>
                    </a:cubicBezTo>
                    <a:cubicBezTo>
                      <a:pt x="227" y="40"/>
                      <a:pt x="227" y="38"/>
                      <a:pt x="226" y="36"/>
                    </a:cubicBezTo>
                    <a:cubicBezTo>
                      <a:pt x="226" y="35"/>
                      <a:pt x="226" y="35"/>
                      <a:pt x="226" y="35"/>
                    </a:cubicBezTo>
                    <a:cubicBezTo>
                      <a:pt x="225" y="33"/>
                      <a:pt x="225" y="33"/>
                      <a:pt x="225" y="33"/>
                    </a:cubicBezTo>
                    <a:cubicBezTo>
                      <a:pt x="224" y="30"/>
                      <a:pt x="224" y="30"/>
                      <a:pt x="224" y="30"/>
                    </a:cubicBezTo>
                    <a:cubicBezTo>
                      <a:pt x="221" y="23"/>
                      <a:pt x="218" y="14"/>
                      <a:pt x="210" y="8"/>
                    </a:cubicBezTo>
                    <a:cubicBezTo>
                      <a:pt x="206" y="4"/>
                      <a:pt x="201" y="1"/>
                      <a:pt x="195" y="1"/>
                    </a:cubicBezTo>
                    <a:cubicBezTo>
                      <a:pt x="189" y="0"/>
                      <a:pt x="184" y="2"/>
                      <a:pt x="179" y="4"/>
                    </a:cubicBezTo>
                    <a:cubicBezTo>
                      <a:pt x="170" y="8"/>
                      <a:pt x="163" y="13"/>
                      <a:pt x="157" y="19"/>
                    </a:cubicBezTo>
                    <a:cubicBezTo>
                      <a:pt x="145" y="31"/>
                      <a:pt x="135" y="44"/>
                      <a:pt x="126" y="58"/>
                    </a:cubicBezTo>
                    <a:cubicBezTo>
                      <a:pt x="122" y="65"/>
                      <a:pt x="118" y="72"/>
                      <a:pt x="114" y="78"/>
                    </a:cubicBezTo>
                    <a:cubicBezTo>
                      <a:pt x="108" y="89"/>
                      <a:pt x="108" y="89"/>
                      <a:pt x="108" y="89"/>
                    </a:cubicBezTo>
                    <a:cubicBezTo>
                      <a:pt x="105" y="94"/>
                      <a:pt x="105" y="94"/>
                      <a:pt x="105" y="94"/>
                    </a:cubicBezTo>
                    <a:cubicBezTo>
                      <a:pt x="104" y="95"/>
                      <a:pt x="104" y="96"/>
                      <a:pt x="103" y="97"/>
                    </a:cubicBezTo>
                    <a:cubicBezTo>
                      <a:pt x="101" y="99"/>
                      <a:pt x="100" y="101"/>
                      <a:pt x="99" y="102"/>
                    </a:cubicBezTo>
                    <a:cubicBezTo>
                      <a:pt x="98" y="102"/>
                      <a:pt x="97" y="102"/>
                      <a:pt x="96" y="102"/>
                    </a:cubicBezTo>
                    <a:cubicBezTo>
                      <a:pt x="94" y="103"/>
                      <a:pt x="87" y="101"/>
                      <a:pt x="79" y="99"/>
                    </a:cubicBezTo>
                    <a:cubicBezTo>
                      <a:pt x="75" y="98"/>
                      <a:pt x="71" y="97"/>
                      <a:pt x="66" y="97"/>
                    </a:cubicBezTo>
                    <a:cubicBezTo>
                      <a:pt x="62" y="96"/>
                      <a:pt x="62" y="96"/>
                      <a:pt x="62" y="96"/>
                    </a:cubicBezTo>
                    <a:cubicBezTo>
                      <a:pt x="59" y="96"/>
                      <a:pt x="59" y="96"/>
                      <a:pt x="59" y="96"/>
                    </a:cubicBezTo>
                    <a:cubicBezTo>
                      <a:pt x="56" y="96"/>
                      <a:pt x="54" y="96"/>
                      <a:pt x="52" y="96"/>
                    </a:cubicBezTo>
                    <a:cubicBezTo>
                      <a:pt x="42" y="96"/>
                      <a:pt x="32" y="97"/>
                      <a:pt x="20" y="103"/>
                    </a:cubicBezTo>
                    <a:cubicBezTo>
                      <a:pt x="15" y="106"/>
                      <a:pt x="9" y="111"/>
                      <a:pt x="6" y="118"/>
                    </a:cubicBezTo>
                    <a:cubicBezTo>
                      <a:pt x="2" y="124"/>
                      <a:pt x="0" y="131"/>
                      <a:pt x="0" y="138"/>
                    </a:cubicBezTo>
                    <a:cubicBezTo>
                      <a:pt x="0" y="144"/>
                      <a:pt x="1" y="150"/>
                      <a:pt x="2" y="155"/>
                    </a:cubicBezTo>
                    <a:cubicBezTo>
                      <a:pt x="4" y="160"/>
                      <a:pt x="5" y="164"/>
                      <a:pt x="8" y="168"/>
                    </a:cubicBezTo>
                    <a:cubicBezTo>
                      <a:pt x="9" y="172"/>
                      <a:pt x="9" y="172"/>
                      <a:pt x="9" y="172"/>
                    </a:cubicBezTo>
                    <a:cubicBezTo>
                      <a:pt x="10" y="173"/>
                      <a:pt x="11" y="174"/>
                      <a:pt x="11" y="175"/>
                    </a:cubicBezTo>
                    <a:cubicBezTo>
                      <a:pt x="13" y="178"/>
                      <a:pt x="15" y="180"/>
                      <a:pt x="16" y="182"/>
                    </a:cubicBezTo>
                    <a:cubicBezTo>
                      <a:pt x="19" y="186"/>
                      <a:pt x="23" y="189"/>
                      <a:pt x="26" y="192"/>
                    </a:cubicBezTo>
                    <a:cubicBezTo>
                      <a:pt x="32" y="198"/>
                      <a:pt x="38" y="203"/>
                      <a:pt x="42" y="207"/>
                    </a:cubicBezTo>
                    <a:cubicBezTo>
                      <a:pt x="44" y="209"/>
                      <a:pt x="46" y="211"/>
                      <a:pt x="47" y="212"/>
                    </a:cubicBezTo>
                    <a:cubicBezTo>
                      <a:pt x="48" y="214"/>
                      <a:pt x="48" y="215"/>
                      <a:pt x="48" y="215"/>
                    </a:cubicBezTo>
                    <a:cubicBezTo>
                      <a:pt x="48" y="216"/>
                      <a:pt x="47" y="220"/>
                      <a:pt x="43" y="225"/>
                    </a:cubicBezTo>
                    <a:cubicBezTo>
                      <a:pt x="42" y="226"/>
                      <a:pt x="42" y="226"/>
                      <a:pt x="42" y="226"/>
                    </a:cubicBezTo>
                    <a:cubicBezTo>
                      <a:pt x="40" y="227"/>
                      <a:pt x="40" y="227"/>
                      <a:pt x="40" y="227"/>
                    </a:cubicBezTo>
                    <a:cubicBezTo>
                      <a:pt x="39" y="228"/>
                      <a:pt x="38" y="229"/>
                      <a:pt x="37" y="230"/>
                    </a:cubicBezTo>
                    <a:cubicBezTo>
                      <a:pt x="27" y="238"/>
                      <a:pt x="27" y="238"/>
                      <a:pt x="27" y="238"/>
                    </a:cubicBezTo>
                    <a:cubicBezTo>
                      <a:pt x="24" y="241"/>
                      <a:pt x="19" y="244"/>
                      <a:pt x="15" y="252"/>
                    </a:cubicBezTo>
                    <a:cubicBezTo>
                      <a:pt x="13" y="256"/>
                      <a:pt x="12" y="261"/>
                      <a:pt x="12" y="265"/>
                    </a:cubicBezTo>
                    <a:cubicBezTo>
                      <a:pt x="12" y="270"/>
                      <a:pt x="13" y="274"/>
                      <a:pt x="15" y="277"/>
                    </a:cubicBezTo>
                    <a:cubicBezTo>
                      <a:pt x="18" y="283"/>
                      <a:pt x="21" y="287"/>
                      <a:pt x="24" y="291"/>
                    </a:cubicBezTo>
                    <a:cubicBezTo>
                      <a:pt x="28" y="295"/>
                      <a:pt x="32" y="299"/>
                      <a:pt x="37" y="301"/>
                    </a:cubicBezTo>
                    <a:cubicBezTo>
                      <a:pt x="48" y="307"/>
                      <a:pt x="58" y="308"/>
                      <a:pt x="67" y="308"/>
                    </a:cubicBezTo>
                    <a:cubicBezTo>
                      <a:pt x="76" y="308"/>
                      <a:pt x="83" y="308"/>
                      <a:pt x="89" y="308"/>
                    </a:cubicBezTo>
                    <a:cubicBezTo>
                      <a:pt x="96" y="309"/>
                      <a:pt x="104" y="310"/>
                      <a:pt x="110" y="312"/>
                    </a:cubicBezTo>
                    <a:cubicBezTo>
                      <a:pt x="112" y="312"/>
                      <a:pt x="115" y="313"/>
                      <a:pt x="117" y="314"/>
                    </a:cubicBezTo>
                    <a:cubicBezTo>
                      <a:pt x="118" y="315"/>
                      <a:pt x="119" y="316"/>
                      <a:pt x="120" y="318"/>
                    </a:cubicBezTo>
                    <a:cubicBezTo>
                      <a:pt x="121" y="319"/>
                      <a:pt x="121" y="321"/>
                      <a:pt x="122" y="324"/>
                    </a:cubicBezTo>
                    <a:cubicBezTo>
                      <a:pt x="122" y="326"/>
                      <a:pt x="122" y="326"/>
                      <a:pt x="122" y="326"/>
                    </a:cubicBezTo>
                    <a:cubicBezTo>
                      <a:pt x="122" y="326"/>
                      <a:pt x="122" y="327"/>
                      <a:pt x="122" y="327"/>
                    </a:cubicBezTo>
                    <a:cubicBezTo>
                      <a:pt x="122" y="328"/>
                      <a:pt x="122" y="328"/>
                      <a:pt x="122" y="328"/>
                    </a:cubicBezTo>
                    <a:cubicBezTo>
                      <a:pt x="122" y="330"/>
                      <a:pt x="121" y="331"/>
                      <a:pt x="121" y="333"/>
                    </a:cubicBezTo>
                    <a:cubicBezTo>
                      <a:pt x="120" y="339"/>
                      <a:pt x="117" y="345"/>
                      <a:pt x="114" y="354"/>
                    </a:cubicBezTo>
                    <a:cubicBezTo>
                      <a:pt x="113" y="358"/>
                      <a:pt x="112" y="363"/>
                      <a:pt x="112" y="368"/>
                    </a:cubicBezTo>
                    <a:cubicBezTo>
                      <a:pt x="112" y="373"/>
                      <a:pt x="113" y="378"/>
                      <a:pt x="114" y="383"/>
                    </a:cubicBezTo>
                    <a:cubicBezTo>
                      <a:pt x="116" y="388"/>
                      <a:pt x="118" y="391"/>
                      <a:pt x="121" y="395"/>
                    </a:cubicBezTo>
                    <a:cubicBezTo>
                      <a:pt x="124" y="399"/>
                      <a:pt x="127" y="403"/>
                      <a:pt x="130" y="405"/>
                    </a:cubicBezTo>
                    <a:cubicBezTo>
                      <a:pt x="137" y="411"/>
                      <a:pt x="145" y="415"/>
                      <a:pt x="153" y="418"/>
                    </a:cubicBezTo>
                    <a:cubicBezTo>
                      <a:pt x="161" y="421"/>
                      <a:pt x="169" y="423"/>
                      <a:pt x="177" y="424"/>
                    </a:cubicBezTo>
                    <a:cubicBezTo>
                      <a:pt x="186" y="425"/>
                      <a:pt x="194" y="425"/>
                      <a:pt x="202" y="424"/>
                    </a:cubicBezTo>
                    <a:cubicBezTo>
                      <a:pt x="218" y="422"/>
                      <a:pt x="234" y="418"/>
                      <a:pt x="249" y="409"/>
                    </a:cubicBezTo>
                    <a:cubicBezTo>
                      <a:pt x="256" y="404"/>
                      <a:pt x="262" y="397"/>
                      <a:pt x="266" y="390"/>
                    </a:cubicBezTo>
                    <a:cubicBezTo>
                      <a:pt x="270" y="382"/>
                      <a:pt x="272" y="374"/>
                      <a:pt x="274" y="366"/>
                    </a:cubicBezTo>
                    <a:cubicBezTo>
                      <a:pt x="276" y="350"/>
                      <a:pt x="275" y="333"/>
                      <a:pt x="277" y="319"/>
                    </a:cubicBezTo>
                    <a:cubicBezTo>
                      <a:pt x="278" y="312"/>
                      <a:pt x="281" y="307"/>
                      <a:pt x="285" y="304"/>
                    </a:cubicBezTo>
                    <a:cubicBezTo>
                      <a:pt x="289" y="301"/>
                      <a:pt x="295" y="300"/>
                      <a:pt x="302" y="300"/>
                    </a:cubicBezTo>
                    <a:cubicBezTo>
                      <a:pt x="305" y="300"/>
                      <a:pt x="309" y="300"/>
                      <a:pt x="312" y="301"/>
                    </a:cubicBezTo>
                    <a:cubicBezTo>
                      <a:pt x="315" y="301"/>
                      <a:pt x="315" y="301"/>
                      <a:pt x="315" y="301"/>
                    </a:cubicBezTo>
                    <a:cubicBezTo>
                      <a:pt x="316" y="301"/>
                      <a:pt x="317" y="301"/>
                      <a:pt x="318" y="301"/>
                    </a:cubicBezTo>
                    <a:cubicBezTo>
                      <a:pt x="321" y="302"/>
                      <a:pt x="323" y="302"/>
                      <a:pt x="325" y="302"/>
                    </a:cubicBezTo>
                    <a:cubicBezTo>
                      <a:pt x="334" y="302"/>
                      <a:pt x="343" y="301"/>
                      <a:pt x="352" y="298"/>
                    </a:cubicBezTo>
                    <a:cubicBezTo>
                      <a:pt x="361" y="294"/>
                      <a:pt x="370" y="288"/>
                      <a:pt x="377" y="278"/>
                    </a:cubicBezTo>
                    <a:cubicBezTo>
                      <a:pt x="380" y="273"/>
                      <a:pt x="382" y="267"/>
                      <a:pt x="382" y="261"/>
                    </a:cubicBezTo>
                    <a:cubicBezTo>
                      <a:pt x="382" y="254"/>
                      <a:pt x="381" y="248"/>
                      <a:pt x="378" y="243"/>
                    </a:cubicBezTo>
                    <a:cubicBezTo>
                      <a:pt x="373" y="233"/>
                      <a:pt x="366" y="226"/>
                      <a:pt x="359" y="220"/>
                    </a:cubicBezTo>
                    <a:cubicBezTo>
                      <a:pt x="354" y="217"/>
                      <a:pt x="351" y="215"/>
                      <a:pt x="348" y="213"/>
                    </a:cubicBezTo>
                    <a:cubicBezTo>
                      <a:pt x="338" y="207"/>
                      <a:pt x="338" y="207"/>
                      <a:pt x="338" y="207"/>
                    </a:cubicBezTo>
                    <a:cubicBezTo>
                      <a:pt x="335" y="205"/>
                      <a:pt x="332" y="203"/>
                      <a:pt x="329" y="201"/>
                    </a:cubicBezTo>
                    <a:cubicBezTo>
                      <a:pt x="326" y="199"/>
                      <a:pt x="324" y="197"/>
                      <a:pt x="323" y="196"/>
                    </a:cubicBezTo>
                    <a:cubicBezTo>
                      <a:pt x="322" y="195"/>
                      <a:pt x="322" y="195"/>
                      <a:pt x="322" y="195"/>
                    </a:cubicBezTo>
                    <a:cubicBezTo>
                      <a:pt x="321" y="195"/>
                      <a:pt x="321" y="196"/>
                      <a:pt x="321" y="196"/>
                    </a:cubicBezTo>
                    <a:cubicBezTo>
                      <a:pt x="321" y="196"/>
                      <a:pt x="321" y="195"/>
                      <a:pt x="321" y="195"/>
                    </a:cubicBezTo>
                    <a:cubicBezTo>
                      <a:pt x="321" y="194"/>
                      <a:pt x="321" y="194"/>
                      <a:pt x="321" y="194"/>
                    </a:cubicBezTo>
                    <a:cubicBezTo>
                      <a:pt x="321" y="194"/>
                      <a:pt x="322" y="194"/>
                      <a:pt x="322" y="195"/>
                    </a:cubicBezTo>
                    <a:cubicBezTo>
                      <a:pt x="322" y="195"/>
                      <a:pt x="322" y="195"/>
                      <a:pt x="322" y="194"/>
                    </a:cubicBezTo>
                    <a:cubicBezTo>
                      <a:pt x="324" y="192"/>
                      <a:pt x="330" y="187"/>
                      <a:pt x="335" y="184"/>
                    </a:cubicBezTo>
                    <a:cubicBezTo>
                      <a:pt x="339" y="181"/>
                      <a:pt x="347" y="179"/>
                      <a:pt x="354" y="176"/>
                    </a:cubicBezTo>
                    <a:cubicBezTo>
                      <a:pt x="361" y="174"/>
                      <a:pt x="369" y="172"/>
                      <a:pt x="377" y="168"/>
                    </a:cubicBezTo>
                    <a:cubicBezTo>
                      <a:pt x="385" y="165"/>
                      <a:pt x="393" y="161"/>
                      <a:pt x="400" y="153"/>
                    </a:cubicBezTo>
                    <a:cubicBezTo>
                      <a:pt x="417" y="134"/>
                      <a:pt x="407" y="108"/>
                      <a:pt x="393" y="98"/>
                    </a:cubicBezTo>
                    <a:close/>
                    <a:moveTo>
                      <a:pt x="389" y="132"/>
                    </a:moveTo>
                    <a:cubicBezTo>
                      <a:pt x="388" y="134"/>
                      <a:pt x="387" y="136"/>
                      <a:pt x="385" y="137"/>
                    </a:cubicBezTo>
                    <a:cubicBezTo>
                      <a:pt x="381" y="140"/>
                      <a:pt x="375" y="143"/>
                      <a:pt x="368" y="145"/>
                    </a:cubicBezTo>
                    <a:cubicBezTo>
                      <a:pt x="362" y="147"/>
                      <a:pt x="354" y="148"/>
                      <a:pt x="347" y="150"/>
                    </a:cubicBezTo>
                    <a:cubicBezTo>
                      <a:pt x="343" y="151"/>
                      <a:pt x="339" y="152"/>
                      <a:pt x="335" y="153"/>
                    </a:cubicBezTo>
                    <a:cubicBezTo>
                      <a:pt x="330" y="154"/>
                      <a:pt x="326" y="156"/>
                      <a:pt x="321" y="158"/>
                    </a:cubicBezTo>
                    <a:cubicBezTo>
                      <a:pt x="317" y="160"/>
                      <a:pt x="313" y="163"/>
                      <a:pt x="310" y="165"/>
                    </a:cubicBezTo>
                    <a:cubicBezTo>
                      <a:pt x="306" y="168"/>
                      <a:pt x="302" y="171"/>
                      <a:pt x="298" y="176"/>
                    </a:cubicBezTo>
                    <a:cubicBezTo>
                      <a:pt x="296" y="178"/>
                      <a:pt x="294" y="181"/>
                      <a:pt x="293" y="185"/>
                    </a:cubicBezTo>
                    <a:cubicBezTo>
                      <a:pt x="291" y="188"/>
                      <a:pt x="290" y="193"/>
                      <a:pt x="291" y="197"/>
                    </a:cubicBezTo>
                    <a:cubicBezTo>
                      <a:pt x="291" y="202"/>
                      <a:pt x="293" y="206"/>
                      <a:pt x="294" y="209"/>
                    </a:cubicBezTo>
                    <a:cubicBezTo>
                      <a:pt x="296" y="212"/>
                      <a:pt x="298" y="214"/>
                      <a:pt x="300" y="217"/>
                    </a:cubicBezTo>
                    <a:cubicBezTo>
                      <a:pt x="304" y="221"/>
                      <a:pt x="308" y="224"/>
                      <a:pt x="311" y="226"/>
                    </a:cubicBezTo>
                    <a:cubicBezTo>
                      <a:pt x="315" y="229"/>
                      <a:pt x="319" y="231"/>
                      <a:pt x="322" y="233"/>
                    </a:cubicBezTo>
                    <a:cubicBezTo>
                      <a:pt x="332" y="239"/>
                      <a:pt x="332" y="239"/>
                      <a:pt x="332" y="239"/>
                    </a:cubicBezTo>
                    <a:cubicBezTo>
                      <a:pt x="335" y="241"/>
                      <a:pt x="339" y="243"/>
                      <a:pt x="341" y="244"/>
                    </a:cubicBezTo>
                    <a:cubicBezTo>
                      <a:pt x="346" y="248"/>
                      <a:pt x="351" y="252"/>
                      <a:pt x="353" y="256"/>
                    </a:cubicBezTo>
                    <a:cubicBezTo>
                      <a:pt x="355" y="259"/>
                      <a:pt x="355" y="262"/>
                      <a:pt x="354" y="265"/>
                    </a:cubicBezTo>
                    <a:cubicBezTo>
                      <a:pt x="352" y="269"/>
                      <a:pt x="348" y="273"/>
                      <a:pt x="343" y="275"/>
                    </a:cubicBezTo>
                    <a:cubicBezTo>
                      <a:pt x="337" y="278"/>
                      <a:pt x="331" y="280"/>
                      <a:pt x="324" y="280"/>
                    </a:cubicBezTo>
                    <a:cubicBezTo>
                      <a:pt x="323" y="280"/>
                      <a:pt x="321" y="281"/>
                      <a:pt x="319" y="281"/>
                    </a:cubicBezTo>
                    <a:cubicBezTo>
                      <a:pt x="319" y="281"/>
                      <a:pt x="318" y="281"/>
                      <a:pt x="317" y="281"/>
                    </a:cubicBezTo>
                    <a:cubicBezTo>
                      <a:pt x="314" y="281"/>
                      <a:pt x="314" y="281"/>
                      <a:pt x="314" y="281"/>
                    </a:cubicBezTo>
                    <a:cubicBezTo>
                      <a:pt x="310" y="280"/>
                      <a:pt x="305" y="281"/>
                      <a:pt x="301" y="281"/>
                    </a:cubicBezTo>
                    <a:cubicBezTo>
                      <a:pt x="296" y="282"/>
                      <a:pt x="292" y="282"/>
                      <a:pt x="287" y="284"/>
                    </a:cubicBezTo>
                    <a:cubicBezTo>
                      <a:pt x="283" y="286"/>
                      <a:pt x="278" y="288"/>
                      <a:pt x="274" y="292"/>
                    </a:cubicBezTo>
                    <a:cubicBezTo>
                      <a:pt x="270" y="295"/>
                      <a:pt x="268" y="300"/>
                      <a:pt x="266" y="304"/>
                    </a:cubicBezTo>
                    <a:cubicBezTo>
                      <a:pt x="264" y="309"/>
                      <a:pt x="264" y="313"/>
                      <a:pt x="263" y="318"/>
                    </a:cubicBezTo>
                    <a:cubicBezTo>
                      <a:pt x="263" y="326"/>
                      <a:pt x="263" y="334"/>
                      <a:pt x="263" y="342"/>
                    </a:cubicBezTo>
                    <a:cubicBezTo>
                      <a:pt x="263" y="350"/>
                      <a:pt x="264" y="357"/>
                      <a:pt x="263" y="364"/>
                    </a:cubicBezTo>
                    <a:cubicBezTo>
                      <a:pt x="262" y="372"/>
                      <a:pt x="260" y="379"/>
                      <a:pt x="257" y="385"/>
                    </a:cubicBezTo>
                    <a:cubicBezTo>
                      <a:pt x="254" y="391"/>
                      <a:pt x="249" y="396"/>
                      <a:pt x="243" y="400"/>
                    </a:cubicBezTo>
                    <a:cubicBezTo>
                      <a:pt x="231" y="408"/>
                      <a:pt x="216" y="412"/>
                      <a:pt x="201" y="412"/>
                    </a:cubicBezTo>
                    <a:cubicBezTo>
                      <a:pt x="194" y="413"/>
                      <a:pt x="186" y="412"/>
                      <a:pt x="179" y="411"/>
                    </a:cubicBezTo>
                    <a:cubicBezTo>
                      <a:pt x="172" y="410"/>
                      <a:pt x="165" y="408"/>
                      <a:pt x="158" y="405"/>
                    </a:cubicBezTo>
                    <a:cubicBezTo>
                      <a:pt x="145" y="399"/>
                      <a:pt x="135" y="389"/>
                      <a:pt x="132" y="377"/>
                    </a:cubicBezTo>
                    <a:cubicBezTo>
                      <a:pt x="131" y="371"/>
                      <a:pt x="132" y="367"/>
                      <a:pt x="134" y="361"/>
                    </a:cubicBezTo>
                    <a:cubicBezTo>
                      <a:pt x="137" y="355"/>
                      <a:pt x="141" y="347"/>
                      <a:pt x="144" y="338"/>
                    </a:cubicBezTo>
                    <a:cubicBezTo>
                      <a:pt x="144" y="336"/>
                      <a:pt x="145" y="334"/>
                      <a:pt x="145" y="331"/>
                    </a:cubicBezTo>
                    <a:cubicBezTo>
                      <a:pt x="146" y="329"/>
                      <a:pt x="146" y="329"/>
                      <a:pt x="146" y="329"/>
                    </a:cubicBezTo>
                    <a:cubicBezTo>
                      <a:pt x="146" y="328"/>
                      <a:pt x="146" y="328"/>
                      <a:pt x="146" y="328"/>
                    </a:cubicBezTo>
                    <a:cubicBezTo>
                      <a:pt x="146" y="326"/>
                      <a:pt x="146" y="325"/>
                      <a:pt x="146" y="324"/>
                    </a:cubicBezTo>
                    <a:cubicBezTo>
                      <a:pt x="146" y="319"/>
                      <a:pt x="146" y="313"/>
                      <a:pt x="143" y="307"/>
                    </a:cubicBezTo>
                    <a:cubicBezTo>
                      <a:pt x="141" y="301"/>
                      <a:pt x="137" y="296"/>
                      <a:pt x="132" y="293"/>
                    </a:cubicBezTo>
                    <a:cubicBezTo>
                      <a:pt x="127" y="289"/>
                      <a:pt x="122" y="287"/>
                      <a:pt x="118" y="286"/>
                    </a:cubicBezTo>
                    <a:cubicBezTo>
                      <a:pt x="109" y="282"/>
                      <a:pt x="101" y="281"/>
                      <a:pt x="93" y="280"/>
                    </a:cubicBezTo>
                    <a:cubicBezTo>
                      <a:pt x="83" y="278"/>
                      <a:pt x="75" y="279"/>
                      <a:pt x="68" y="278"/>
                    </a:cubicBezTo>
                    <a:cubicBezTo>
                      <a:pt x="61" y="277"/>
                      <a:pt x="56" y="276"/>
                      <a:pt x="53" y="274"/>
                    </a:cubicBezTo>
                    <a:cubicBezTo>
                      <a:pt x="51" y="273"/>
                      <a:pt x="50" y="272"/>
                      <a:pt x="48" y="270"/>
                    </a:cubicBezTo>
                    <a:cubicBezTo>
                      <a:pt x="47" y="268"/>
                      <a:pt x="46" y="267"/>
                      <a:pt x="45" y="266"/>
                    </a:cubicBezTo>
                    <a:cubicBezTo>
                      <a:pt x="45" y="267"/>
                      <a:pt x="44" y="267"/>
                      <a:pt x="44" y="267"/>
                    </a:cubicBezTo>
                    <a:cubicBezTo>
                      <a:pt x="45" y="266"/>
                      <a:pt x="45" y="265"/>
                      <a:pt x="45" y="265"/>
                    </a:cubicBezTo>
                    <a:cubicBezTo>
                      <a:pt x="45" y="265"/>
                      <a:pt x="45" y="265"/>
                      <a:pt x="45" y="264"/>
                    </a:cubicBezTo>
                    <a:cubicBezTo>
                      <a:pt x="45" y="264"/>
                      <a:pt x="45" y="264"/>
                      <a:pt x="45" y="264"/>
                    </a:cubicBezTo>
                    <a:cubicBezTo>
                      <a:pt x="45" y="264"/>
                      <a:pt x="45" y="264"/>
                      <a:pt x="45" y="264"/>
                    </a:cubicBezTo>
                    <a:cubicBezTo>
                      <a:pt x="45" y="265"/>
                      <a:pt x="45" y="265"/>
                      <a:pt x="45" y="266"/>
                    </a:cubicBezTo>
                    <a:cubicBezTo>
                      <a:pt x="46" y="265"/>
                      <a:pt x="47" y="265"/>
                      <a:pt x="48" y="264"/>
                    </a:cubicBezTo>
                    <a:cubicBezTo>
                      <a:pt x="57" y="257"/>
                      <a:pt x="57" y="257"/>
                      <a:pt x="57" y="257"/>
                    </a:cubicBezTo>
                    <a:cubicBezTo>
                      <a:pt x="59" y="256"/>
                      <a:pt x="61" y="254"/>
                      <a:pt x="63" y="253"/>
                    </a:cubicBezTo>
                    <a:cubicBezTo>
                      <a:pt x="65" y="251"/>
                      <a:pt x="67" y="250"/>
                      <a:pt x="69" y="247"/>
                    </a:cubicBezTo>
                    <a:cubicBezTo>
                      <a:pt x="70" y="246"/>
                      <a:pt x="72" y="243"/>
                      <a:pt x="73" y="241"/>
                    </a:cubicBezTo>
                    <a:cubicBezTo>
                      <a:pt x="75" y="239"/>
                      <a:pt x="76" y="237"/>
                      <a:pt x="78" y="234"/>
                    </a:cubicBezTo>
                    <a:cubicBezTo>
                      <a:pt x="80" y="229"/>
                      <a:pt x="83" y="223"/>
                      <a:pt x="83" y="215"/>
                    </a:cubicBezTo>
                    <a:cubicBezTo>
                      <a:pt x="83" y="208"/>
                      <a:pt x="81" y="201"/>
                      <a:pt x="78" y="196"/>
                    </a:cubicBezTo>
                    <a:cubicBezTo>
                      <a:pt x="75" y="190"/>
                      <a:pt x="72" y="186"/>
                      <a:pt x="68" y="183"/>
                    </a:cubicBezTo>
                    <a:cubicBezTo>
                      <a:pt x="62" y="176"/>
                      <a:pt x="56" y="170"/>
                      <a:pt x="51" y="166"/>
                    </a:cubicBezTo>
                    <a:cubicBezTo>
                      <a:pt x="48" y="163"/>
                      <a:pt x="46" y="161"/>
                      <a:pt x="44" y="159"/>
                    </a:cubicBezTo>
                    <a:cubicBezTo>
                      <a:pt x="44" y="158"/>
                      <a:pt x="43" y="157"/>
                      <a:pt x="42" y="156"/>
                    </a:cubicBezTo>
                    <a:cubicBezTo>
                      <a:pt x="42" y="155"/>
                      <a:pt x="42" y="155"/>
                      <a:pt x="42" y="155"/>
                    </a:cubicBezTo>
                    <a:cubicBezTo>
                      <a:pt x="41" y="153"/>
                      <a:pt x="41" y="153"/>
                      <a:pt x="41" y="153"/>
                    </a:cubicBezTo>
                    <a:cubicBezTo>
                      <a:pt x="38" y="147"/>
                      <a:pt x="37" y="142"/>
                      <a:pt x="37" y="139"/>
                    </a:cubicBezTo>
                    <a:cubicBezTo>
                      <a:pt x="37" y="137"/>
                      <a:pt x="37" y="137"/>
                      <a:pt x="37" y="136"/>
                    </a:cubicBezTo>
                    <a:cubicBezTo>
                      <a:pt x="37" y="136"/>
                      <a:pt x="38" y="135"/>
                      <a:pt x="39" y="135"/>
                    </a:cubicBezTo>
                    <a:cubicBezTo>
                      <a:pt x="41" y="133"/>
                      <a:pt x="47" y="132"/>
                      <a:pt x="52" y="132"/>
                    </a:cubicBezTo>
                    <a:cubicBezTo>
                      <a:pt x="54" y="132"/>
                      <a:pt x="56" y="132"/>
                      <a:pt x="57" y="132"/>
                    </a:cubicBezTo>
                    <a:cubicBezTo>
                      <a:pt x="59" y="132"/>
                      <a:pt x="59" y="132"/>
                      <a:pt x="59" y="132"/>
                    </a:cubicBezTo>
                    <a:cubicBezTo>
                      <a:pt x="62" y="132"/>
                      <a:pt x="62" y="132"/>
                      <a:pt x="62" y="132"/>
                    </a:cubicBezTo>
                    <a:cubicBezTo>
                      <a:pt x="65" y="132"/>
                      <a:pt x="68" y="133"/>
                      <a:pt x="72" y="134"/>
                    </a:cubicBezTo>
                    <a:cubicBezTo>
                      <a:pt x="75" y="134"/>
                      <a:pt x="79" y="135"/>
                      <a:pt x="84" y="136"/>
                    </a:cubicBezTo>
                    <a:cubicBezTo>
                      <a:pt x="88" y="137"/>
                      <a:pt x="94" y="137"/>
                      <a:pt x="100" y="136"/>
                    </a:cubicBezTo>
                    <a:cubicBezTo>
                      <a:pt x="107" y="136"/>
                      <a:pt x="114" y="133"/>
                      <a:pt x="119" y="128"/>
                    </a:cubicBezTo>
                    <a:cubicBezTo>
                      <a:pt x="124" y="124"/>
                      <a:pt x="128" y="120"/>
                      <a:pt x="131" y="115"/>
                    </a:cubicBezTo>
                    <a:cubicBezTo>
                      <a:pt x="132" y="113"/>
                      <a:pt x="133" y="111"/>
                      <a:pt x="134" y="109"/>
                    </a:cubicBezTo>
                    <a:cubicBezTo>
                      <a:pt x="137" y="103"/>
                      <a:pt x="137" y="103"/>
                      <a:pt x="137" y="103"/>
                    </a:cubicBezTo>
                    <a:cubicBezTo>
                      <a:pt x="142" y="93"/>
                      <a:pt x="142" y="93"/>
                      <a:pt x="142" y="93"/>
                    </a:cubicBezTo>
                    <a:cubicBezTo>
                      <a:pt x="145" y="86"/>
                      <a:pt x="148" y="79"/>
                      <a:pt x="151" y="72"/>
                    </a:cubicBezTo>
                    <a:cubicBezTo>
                      <a:pt x="158" y="59"/>
                      <a:pt x="165" y="46"/>
                      <a:pt x="174" y="35"/>
                    </a:cubicBezTo>
                    <a:cubicBezTo>
                      <a:pt x="178" y="29"/>
                      <a:pt x="183" y="24"/>
                      <a:pt x="188" y="21"/>
                    </a:cubicBezTo>
                    <a:cubicBezTo>
                      <a:pt x="193" y="18"/>
                      <a:pt x="196" y="17"/>
                      <a:pt x="201" y="20"/>
                    </a:cubicBezTo>
                    <a:cubicBezTo>
                      <a:pt x="205" y="23"/>
                      <a:pt x="210" y="29"/>
                      <a:pt x="213" y="35"/>
                    </a:cubicBezTo>
                    <a:cubicBezTo>
                      <a:pt x="214" y="36"/>
                      <a:pt x="214" y="37"/>
                      <a:pt x="214" y="38"/>
                    </a:cubicBezTo>
                    <a:cubicBezTo>
                      <a:pt x="215" y="39"/>
                      <a:pt x="215" y="39"/>
                      <a:pt x="215" y="39"/>
                    </a:cubicBezTo>
                    <a:cubicBezTo>
                      <a:pt x="216" y="40"/>
                      <a:pt x="216" y="40"/>
                      <a:pt x="216" y="40"/>
                    </a:cubicBezTo>
                    <a:cubicBezTo>
                      <a:pt x="216" y="42"/>
                      <a:pt x="217" y="43"/>
                      <a:pt x="217" y="45"/>
                    </a:cubicBezTo>
                    <a:cubicBezTo>
                      <a:pt x="219" y="48"/>
                      <a:pt x="219" y="52"/>
                      <a:pt x="220" y="56"/>
                    </a:cubicBezTo>
                    <a:cubicBezTo>
                      <a:pt x="222" y="63"/>
                      <a:pt x="222" y="71"/>
                      <a:pt x="223" y="79"/>
                    </a:cubicBezTo>
                    <a:cubicBezTo>
                      <a:pt x="224" y="86"/>
                      <a:pt x="225" y="95"/>
                      <a:pt x="228" y="102"/>
                    </a:cubicBezTo>
                    <a:cubicBezTo>
                      <a:pt x="230" y="106"/>
                      <a:pt x="233" y="110"/>
                      <a:pt x="237" y="112"/>
                    </a:cubicBezTo>
                    <a:cubicBezTo>
                      <a:pt x="240" y="115"/>
                      <a:pt x="244" y="116"/>
                      <a:pt x="248" y="117"/>
                    </a:cubicBezTo>
                    <a:cubicBezTo>
                      <a:pt x="256" y="119"/>
                      <a:pt x="264" y="118"/>
                      <a:pt x="272" y="118"/>
                    </a:cubicBezTo>
                    <a:cubicBezTo>
                      <a:pt x="272" y="118"/>
                      <a:pt x="272" y="118"/>
                      <a:pt x="272" y="118"/>
                    </a:cubicBezTo>
                    <a:cubicBezTo>
                      <a:pt x="280" y="117"/>
                      <a:pt x="288" y="114"/>
                      <a:pt x="294" y="109"/>
                    </a:cubicBezTo>
                    <a:cubicBezTo>
                      <a:pt x="301" y="104"/>
                      <a:pt x="305" y="97"/>
                      <a:pt x="310" y="91"/>
                    </a:cubicBezTo>
                    <a:cubicBezTo>
                      <a:pt x="315" y="86"/>
                      <a:pt x="321" y="81"/>
                      <a:pt x="327" y="79"/>
                    </a:cubicBezTo>
                    <a:cubicBezTo>
                      <a:pt x="334" y="77"/>
                      <a:pt x="341" y="79"/>
                      <a:pt x="348" y="82"/>
                    </a:cubicBezTo>
                    <a:cubicBezTo>
                      <a:pt x="361" y="88"/>
                      <a:pt x="374" y="98"/>
                      <a:pt x="383" y="109"/>
                    </a:cubicBezTo>
                    <a:cubicBezTo>
                      <a:pt x="385" y="111"/>
                      <a:pt x="387" y="114"/>
                      <a:pt x="388" y="117"/>
                    </a:cubicBezTo>
                    <a:cubicBezTo>
                      <a:pt x="389" y="118"/>
                      <a:pt x="389" y="119"/>
                      <a:pt x="389" y="120"/>
                    </a:cubicBezTo>
                    <a:cubicBezTo>
                      <a:pt x="389" y="120"/>
                      <a:pt x="390" y="122"/>
                      <a:pt x="390" y="123"/>
                    </a:cubicBezTo>
                    <a:cubicBezTo>
                      <a:pt x="390" y="123"/>
                      <a:pt x="390" y="124"/>
                      <a:pt x="390" y="125"/>
                    </a:cubicBezTo>
                    <a:cubicBezTo>
                      <a:pt x="390" y="128"/>
                      <a:pt x="390" y="130"/>
                      <a:pt x="389" y="132"/>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9"/>
              <p:cNvSpPr/>
              <p:nvPr/>
            </p:nvSpPr>
            <p:spPr bwMode="auto">
              <a:xfrm>
                <a:off x="171451" y="3133726"/>
                <a:ext cx="1588" cy="3175"/>
              </a:xfrm>
              <a:custGeom>
                <a:avLst/>
                <a:gdLst>
                  <a:gd name="T0" fmla="*/ 1 w 1"/>
                  <a:gd name="T1" fmla="*/ 1 h 3"/>
                  <a:gd name="T2" fmla="*/ 0 w 1"/>
                  <a:gd name="T3" fmla="*/ 3 h 3"/>
                  <a:gd name="T4" fmla="*/ 1 w 1"/>
                  <a:gd name="T5" fmla="*/ 2 h 3"/>
                  <a:gd name="T6" fmla="*/ 1 w 1"/>
                  <a:gd name="T7" fmla="*/ 0 h 3"/>
                  <a:gd name="T8" fmla="*/ 1 w 1"/>
                  <a:gd name="T9" fmla="*/ 1 h 3"/>
                </a:gdLst>
                <a:ahLst/>
                <a:cxnLst>
                  <a:cxn ang="0">
                    <a:pos x="T0" y="T1"/>
                  </a:cxn>
                  <a:cxn ang="0">
                    <a:pos x="T2" y="T3"/>
                  </a:cxn>
                  <a:cxn ang="0">
                    <a:pos x="T4" y="T5"/>
                  </a:cxn>
                  <a:cxn ang="0">
                    <a:pos x="T6" y="T7"/>
                  </a:cxn>
                  <a:cxn ang="0">
                    <a:pos x="T8" y="T9"/>
                  </a:cxn>
                </a:cxnLst>
                <a:rect l="0" t="0" r="r" b="b"/>
                <a:pathLst>
                  <a:path w="1" h="3">
                    <a:moveTo>
                      <a:pt x="1" y="1"/>
                    </a:moveTo>
                    <a:cubicBezTo>
                      <a:pt x="1" y="1"/>
                      <a:pt x="1" y="2"/>
                      <a:pt x="0" y="3"/>
                    </a:cubicBezTo>
                    <a:cubicBezTo>
                      <a:pt x="0" y="3"/>
                      <a:pt x="1" y="3"/>
                      <a:pt x="1" y="2"/>
                    </a:cubicBezTo>
                    <a:cubicBezTo>
                      <a:pt x="1" y="1"/>
                      <a:pt x="1" y="1"/>
                      <a:pt x="1" y="0"/>
                    </a:cubicBezTo>
                    <a:cubicBezTo>
                      <a:pt x="1" y="1"/>
                      <a:pt x="1" y="1"/>
                      <a:pt x="1"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0"/>
              <p:cNvSpPr/>
              <p:nvPr/>
            </p:nvSpPr>
            <p:spPr bwMode="auto">
              <a:xfrm>
                <a:off x="123826" y="3397251"/>
                <a:ext cx="1588" cy="0"/>
              </a:xfrm>
              <a:custGeom>
                <a:avLst/>
                <a:gdLst>
                  <a:gd name="T0" fmla="*/ 1 w 1"/>
                  <a:gd name="T1" fmla="*/ 1 h 1"/>
                  <a:gd name="T2" fmla="*/ 1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1" y="1"/>
                      <a:pt x="1" y="1"/>
                      <a:pt x="1" y="1"/>
                    </a:cubicBezTo>
                    <a:cubicBezTo>
                      <a:pt x="0" y="1"/>
                      <a:pt x="0" y="1"/>
                      <a:pt x="1"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1"/>
              <p:cNvSpPr/>
              <p:nvPr/>
            </p:nvSpPr>
            <p:spPr bwMode="auto">
              <a:xfrm>
                <a:off x="125413" y="3397251"/>
                <a:ext cx="0" cy="0"/>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1"/>
                    </a:cubicBezTo>
                    <a:cubicBezTo>
                      <a:pt x="0" y="0"/>
                      <a:pt x="0" y="1"/>
                      <a:pt x="0"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2"/>
              <p:cNvSpPr/>
              <p:nvPr/>
            </p:nvSpPr>
            <p:spPr bwMode="auto">
              <a:xfrm>
                <a:off x="152401" y="3376613"/>
                <a:ext cx="9525" cy="11113"/>
              </a:xfrm>
              <a:custGeom>
                <a:avLst/>
                <a:gdLst>
                  <a:gd name="T0" fmla="*/ 9 w 10"/>
                  <a:gd name="T1" fmla="*/ 1 h 11"/>
                  <a:gd name="T2" fmla="*/ 9 w 10"/>
                  <a:gd name="T3" fmla="*/ 2 h 11"/>
                  <a:gd name="T4" fmla="*/ 7 w 10"/>
                  <a:gd name="T5" fmla="*/ 5 h 11"/>
                  <a:gd name="T6" fmla="*/ 3 w 10"/>
                  <a:gd name="T7" fmla="*/ 7 h 11"/>
                  <a:gd name="T8" fmla="*/ 0 w 10"/>
                  <a:gd name="T9" fmla="*/ 8 h 11"/>
                  <a:gd name="T10" fmla="*/ 1 w 10"/>
                  <a:gd name="T11" fmla="*/ 9 h 11"/>
                  <a:gd name="T12" fmla="*/ 7 w 10"/>
                  <a:gd name="T13" fmla="*/ 10 h 11"/>
                  <a:gd name="T14" fmla="*/ 10 w 10"/>
                  <a:gd name="T15" fmla="*/ 11 h 11"/>
                  <a:gd name="T16" fmla="*/ 10 w 10"/>
                  <a:gd name="T17" fmla="*/ 8 h 11"/>
                  <a:gd name="T18" fmla="*/ 9 w 10"/>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9" y="1"/>
                    </a:moveTo>
                    <a:cubicBezTo>
                      <a:pt x="9" y="0"/>
                      <a:pt x="9" y="0"/>
                      <a:pt x="9" y="2"/>
                    </a:cubicBezTo>
                    <a:cubicBezTo>
                      <a:pt x="8" y="2"/>
                      <a:pt x="8" y="3"/>
                      <a:pt x="7" y="5"/>
                    </a:cubicBezTo>
                    <a:cubicBezTo>
                      <a:pt x="6" y="6"/>
                      <a:pt x="5" y="7"/>
                      <a:pt x="3" y="7"/>
                    </a:cubicBezTo>
                    <a:cubicBezTo>
                      <a:pt x="2" y="8"/>
                      <a:pt x="1" y="8"/>
                      <a:pt x="0" y="8"/>
                    </a:cubicBezTo>
                    <a:cubicBezTo>
                      <a:pt x="0" y="8"/>
                      <a:pt x="1" y="9"/>
                      <a:pt x="1" y="9"/>
                    </a:cubicBezTo>
                    <a:cubicBezTo>
                      <a:pt x="3" y="9"/>
                      <a:pt x="5" y="9"/>
                      <a:pt x="7" y="10"/>
                    </a:cubicBezTo>
                    <a:cubicBezTo>
                      <a:pt x="10" y="11"/>
                      <a:pt x="10" y="11"/>
                      <a:pt x="10" y="11"/>
                    </a:cubicBezTo>
                    <a:cubicBezTo>
                      <a:pt x="10" y="10"/>
                      <a:pt x="10" y="9"/>
                      <a:pt x="10" y="8"/>
                    </a:cubicBezTo>
                    <a:cubicBezTo>
                      <a:pt x="9" y="5"/>
                      <a:pt x="9" y="2"/>
                      <a:pt x="9"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3"/>
              <p:cNvSpPr>
                <a:spLocks noEditPoints="1"/>
              </p:cNvSpPr>
              <p:nvPr/>
            </p:nvSpPr>
            <p:spPr bwMode="auto">
              <a:xfrm>
                <a:off x="11113" y="3348038"/>
                <a:ext cx="355600" cy="411163"/>
              </a:xfrm>
              <a:custGeom>
                <a:avLst/>
                <a:gdLst>
                  <a:gd name="T0" fmla="*/ 268 w 334"/>
                  <a:gd name="T1" fmla="*/ 195 h 387"/>
                  <a:gd name="T2" fmla="*/ 281 w 334"/>
                  <a:gd name="T3" fmla="*/ 125 h 387"/>
                  <a:gd name="T4" fmla="*/ 276 w 334"/>
                  <a:gd name="T5" fmla="*/ 69 h 387"/>
                  <a:gd name="T6" fmla="*/ 211 w 334"/>
                  <a:gd name="T7" fmla="*/ 77 h 387"/>
                  <a:gd name="T8" fmla="*/ 191 w 334"/>
                  <a:gd name="T9" fmla="*/ 49 h 387"/>
                  <a:gd name="T10" fmla="*/ 157 w 334"/>
                  <a:gd name="T11" fmla="*/ 8 h 387"/>
                  <a:gd name="T12" fmla="*/ 152 w 334"/>
                  <a:gd name="T13" fmla="*/ 5 h 387"/>
                  <a:gd name="T14" fmla="*/ 111 w 334"/>
                  <a:gd name="T15" fmla="*/ 9 h 387"/>
                  <a:gd name="T16" fmla="*/ 107 w 334"/>
                  <a:gd name="T17" fmla="*/ 46 h 387"/>
                  <a:gd name="T18" fmla="*/ 107 w 334"/>
                  <a:gd name="T19" fmla="*/ 47 h 387"/>
                  <a:gd name="T20" fmla="*/ 107 w 334"/>
                  <a:gd name="T21" fmla="*/ 47 h 387"/>
                  <a:gd name="T22" fmla="*/ 107 w 334"/>
                  <a:gd name="T23" fmla="*/ 47 h 387"/>
                  <a:gd name="T24" fmla="*/ 103 w 334"/>
                  <a:gd name="T25" fmla="*/ 55 h 387"/>
                  <a:gd name="T26" fmla="*/ 91 w 334"/>
                  <a:gd name="T27" fmla="*/ 59 h 387"/>
                  <a:gd name="T28" fmla="*/ 39 w 334"/>
                  <a:gd name="T29" fmla="*/ 50 h 387"/>
                  <a:gd name="T30" fmla="*/ 10 w 334"/>
                  <a:gd name="T31" fmla="*/ 64 h 387"/>
                  <a:gd name="T32" fmla="*/ 17 w 334"/>
                  <a:gd name="T33" fmla="*/ 128 h 387"/>
                  <a:gd name="T34" fmla="*/ 35 w 334"/>
                  <a:gd name="T35" fmla="*/ 177 h 387"/>
                  <a:gd name="T36" fmla="*/ 27 w 334"/>
                  <a:gd name="T37" fmla="*/ 204 h 387"/>
                  <a:gd name="T38" fmla="*/ 20 w 334"/>
                  <a:gd name="T39" fmla="*/ 258 h 387"/>
                  <a:gd name="T40" fmla="*/ 70 w 334"/>
                  <a:gd name="T41" fmla="*/ 275 h 387"/>
                  <a:gd name="T42" fmla="*/ 100 w 334"/>
                  <a:gd name="T43" fmla="*/ 353 h 387"/>
                  <a:gd name="T44" fmla="*/ 131 w 334"/>
                  <a:gd name="T45" fmla="*/ 380 h 387"/>
                  <a:gd name="T46" fmla="*/ 167 w 334"/>
                  <a:gd name="T47" fmla="*/ 383 h 387"/>
                  <a:gd name="T48" fmla="*/ 187 w 334"/>
                  <a:gd name="T49" fmla="*/ 317 h 387"/>
                  <a:gd name="T50" fmla="*/ 191 w 334"/>
                  <a:gd name="T51" fmla="*/ 311 h 387"/>
                  <a:gd name="T52" fmla="*/ 226 w 334"/>
                  <a:gd name="T53" fmla="*/ 300 h 387"/>
                  <a:gd name="T54" fmla="*/ 270 w 334"/>
                  <a:gd name="T55" fmla="*/ 316 h 387"/>
                  <a:gd name="T56" fmla="*/ 320 w 334"/>
                  <a:gd name="T57" fmla="*/ 308 h 387"/>
                  <a:gd name="T58" fmla="*/ 315 w 334"/>
                  <a:gd name="T59" fmla="*/ 226 h 387"/>
                  <a:gd name="T60" fmla="*/ 294 w 334"/>
                  <a:gd name="T61" fmla="*/ 294 h 387"/>
                  <a:gd name="T62" fmla="*/ 245 w 334"/>
                  <a:gd name="T63" fmla="*/ 273 h 387"/>
                  <a:gd name="T64" fmla="*/ 199 w 334"/>
                  <a:gd name="T65" fmla="*/ 272 h 387"/>
                  <a:gd name="T66" fmla="*/ 165 w 334"/>
                  <a:gd name="T67" fmla="*/ 302 h 387"/>
                  <a:gd name="T68" fmla="*/ 159 w 334"/>
                  <a:gd name="T69" fmla="*/ 348 h 387"/>
                  <a:gd name="T70" fmla="*/ 137 w 334"/>
                  <a:gd name="T71" fmla="*/ 368 h 387"/>
                  <a:gd name="T72" fmla="*/ 110 w 334"/>
                  <a:gd name="T73" fmla="*/ 348 h 387"/>
                  <a:gd name="T74" fmla="*/ 72 w 334"/>
                  <a:gd name="T75" fmla="*/ 262 h 387"/>
                  <a:gd name="T76" fmla="*/ 37 w 334"/>
                  <a:gd name="T77" fmla="*/ 253 h 387"/>
                  <a:gd name="T78" fmla="*/ 48 w 334"/>
                  <a:gd name="T79" fmla="*/ 215 h 387"/>
                  <a:gd name="T80" fmla="*/ 62 w 334"/>
                  <a:gd name="T81" fmla="*/ 180 h 387"/>
                  <a:gd name="T82" fmla="*/ 53 w 334"/>
                  <a:gd name="T83" fmla="*/ 130 h 387"/>
                  <a:gd name="T84" fmla="*/ 35 w 334"/>
                  <a:gd name="T85" fmla="*/ 88 h 387"/>
                  <a:gd name="T86" fmla="*/ 44 w 334"/>
                  <a:gd name="T87" fmla="*/ 84 h 387"/>
                  <a:gd name="T88" fmla="*/ 81 w 334"/>
                  <a:gd name="T89" fmla="*/ 94 h 387"/>
                  <a:gd name="T90" fmla="*/ 134 w 334"/>
                  <a:gd name="T91" fmla="*/ 74 h 387"/>
                  <a:gd name="T92" fmla="*/ 141 w 334"/>
                  <a:gd name="T93" fmla="*/ 57 h 387"/>
                  <a:gd name="T94" fmla="*/ 139 w 334"/>
                  <a:gd name="T95" fmla="*/ 37 h 387"/>
                  <a:gd name="T96" fmla="*/ 132 w 334"/>
                  <a:gd name="T97" fmla="*/ 35 h 387"/>
                  <a:gd name="T98" fmla="*/ 141 w 334"/>
                  <a:gd name="T99" fmla="*/ 28 h 387"/>
                  <a:gd name="T100" fmla="*/ 144 w 334"/>
                  <a:gd name="T101" fmla="*/ 39 h 387"/>
                  <a:gd name="T102" fmla="*/ 176 w 334"/>
                  <a:gd name="T103" fmla="*/ 80 h 387"/>
                  <a:gd name="T104" fmla="*/ 241 w 334"/>
                  <a:gd name="T105" fmla="*/ 86 h 387"/>
                  <a:gd name="T106" fmla="*/ 276 w 334"/>
                  <a:gd name="T107" fmla="*/ 123 h 387"/>
                  <a:gd name="T108" fmla="*/ 259 w 334"/>
                  <a:gd name="T109" fmla="*/ 178 h 387"/>
                  <a:gd name="T110" fmla="*/ 308 w 334"/>
                  <a:gd name="T111" fmla="*/ 23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4" h="387">
                    <a:moveTo>
                      <a:pt x="315" y="226"/>
                    </a:moveTo>
                    <a:cubicBezTo>
                      <a:pt x="310" y="221"/>
                      <a:pt x="304" y="218"/>
                      <a:pt x="298" y="216"/>
                    </a:cubicBezTo>
                    <a:cubicBezTo>
                      <a:pt x="292" y="213"/>
                      <a:pt x="286" y="210"/>
                      <a:pt x="281" y="207"/>
                    </a:cubicBezTo>
                    <a:cubicBezTo>
                      <a:pt x="276" y="204"/>
                      <a:pt x="271" y="200"/>
                      <a:pt x="268" y="195"/>
                    </a:cubicBezTo>
                    <a:cubicBezTo>
                      <a:pt x="266" y="192"/>
                      <a:pt x="265" y="190"/>
                      <a:pt x="264" y="187"/>
                    </a:cubicBezTo>
                    <a:cubicBezTo>
                      <a:pt x="263" y="184"/>
                      <a:pt x="263" y="181"/>
                      <a:pt x="262" y="178"/>
                    </a:cubicBezTo>
                    <a:cubicBezTo>
                      <a:pt x="262" y="171"/>
                      <a:pt x="263" y="165"/>
                      <a:pt x="265" y="159"/>
                    </a:cubicBezTo>
                    <a:cubicBezTo>
                      <a:pt x="269" y="147"/>
                      <a:pt x="275" y="136"/>
                      <a:pt x="281" y="125"/>
                    </a:cubicBezTo>
                    <a:cubicBezTo>
                      <a:pt x="284" y="119"/>
                      <a:pt x="286" y="113"/>
                      <a:pt x="289" y="107"/>
                    </a:cubicBezTo>
                    <a:cubicBezTo>
                      <a:pt x="291" y="100"/>
                      <a:pt x="293" y="94"/>
                      <a:pt x="291" y="86"/>
                    </a:cubicBezTo>
                    <a:cubicBezTo>
                      <a:pt x="291" y="82"/>
                      <a:pt x="289" y="78"/>
                      <a:pt x="286" y="75"/>
                    </a:cubicBezTo>
                    <a:cubicBezTo>
                      <a:pt x="283" y="72"/>
                      <a:pt x="279" y="70"/>
                      <a:pt x="276" y="69"/>
                    </a:cubicBezTo>
                    <a:cubicBezTo>
                      <a:pt x="268" y="66"/>
                      <a:pt x="262" y="66"/>
                      <a:pt x="254" y="65"/>
                    </a:cubicBezTo>
                    <a:cubicBezTo>
                      <a:pt x="246" y="65"/>
                      <a:pt x="239" y="68"/>
                      <a:pt x="233" y="71"/>
                    </a:cubicBezTo>
                    <a:cubicBezTo>
                      <a:pt x="226" y="73"/>
                      <a:pt x="221" y="76"/>
                      <a:pt x="216" y="77"/>
                    </a:cubicBezTo>
                    <a:cubicBezTo>
                      <a:pt x="214" y="77"/>
                      <a:pt x="212" y="77"/>
                      <a:pt x="211" y="77"/>
                    </a:cubicBezTo>
                    <a:cubicBezTo>
                      <a:pt x="209" y="76"/>
                      <a:pt x="208" y="76"/>
                      <a:pt x="207" y="75"/>
                    </a:cubicBezTo>
                    <a:cubicBezTo>
                      <a:pt x="205" y="74"/>
                      <a:pt x="204" y="72"/>
                      <a:pt x="202" y="70"/>
                    </a:cubicBezTo>
                    <a:cubicBezTo>
                      <a:pt x="201" y="69"/>
                      <a:pt x="199" y="66"/>
                      <a:pt x="198" y="64"/>
                    </a:cubicBezTo>
                    <a:cubicBezTo>
                      <a:pt x="196" y="60"/>
                      <a:pt x="193" y="54"/>
                      <a:pt x="191" y="49"/>
                    </a:cubicBezTo>
                    <a:cubicBezTo>
                      <a:pt x="188" y="43"/>
                      <a:pt x="185" y="36"/>
                      <a:pt x="181" y="30"/>
                    </a:cubicBezTo>
                    <a:cubicBezTo>
                      <a:pt x="177" y="23"/>
                      <a:pt x="171" y="16"/>
                      <a:pt x="163" y="11"/>
                    </a:cubicBezTo>
                    <a:cubicBezTo>
                      <a:pt x="162" y="10"/>
                      <a:pt x="161" y="10"/>
                      <a:pt x="160" y="9"/>
                    </a:cubicBezTo>
                    <a:cubicBezTo>
                      <a:pt x="159" y="9"/>
                      <a:pt x="157" y="8"/>
                      <a:pt x="157" y="8"/>
                    </a:cubicBezTo>
                    <a:cubicBezTo>
                      <a:pt x="156" y="7"/>
                      <a:pt x="156" y="7"/>
                      <a:pt x="156" y="7"/>
                    </a:cubicBezTo>
                    <a:cubicBezTo>
                      <a:pt x="156" y="7"/>
                      <a:pt x="156" y="7"/>
                      <a:pt x="156" y="7"/>
                    </a:cubicBezTo>
                    <a:cubicBezTo>
                      <a:pt x="154" y="6"/>
                      <a:pt x="154" y="6"/>
                      <a:pt x="154" y="6"/>
                    </a:cubicBezTo>
                    <a:cubicBezTo>
                      <a:pt x="152" y="5"/>
                      <a:pt x="152" y="5"/>
                      <a:pt x="152" y="5"/>
                    </a:cubicBezTo>
                    <a:cubicBezTo>
                      <a:pt x="148" y="4"/>
                      <a:pt x="145" y="2"/>
                      <a:pt x="140" y="1"/>
                    </a:cubicBezTo>
                    <a:cubicBezTo>
                      <a:pt x="138" y="1"/>
                      <a:pt x="135" y="0"/>
                      <a:pt x="132" y="0"/>
                    </a:cubicBezTo>
                    <a:cubicBezTo>
                      <a:pt x="128" y="0"/>
                      <a:pt x="124" y="1"/>
                      <a:pt x="119" y="3"/>
                    </a:cubicBezTo>
                    <a:cubicBezTo>
                      <a:pt x="116" y="5"/>
                      <a:pt x="113" y="7"/>
                      <a:pt x="111" y="9"/>
                    </a:cubicBezTo>
                    <a:cubicBezTo>
                      <a:pt x="109" y="12"/>
                      <a:pt x="108" y="14"/>
                      <a:pt x="107" y="17"/>
                    </a:cubicBezTo>
                    <a:cubicBezTo>
                      <a:pt x="106" y="21"/>
                      <a:pt x="106" y="24"/>
                      <a:pt x="105" y="27"/>
                    </a:cubicBezTo>
                    <a:cubicBezTo>
                      <a:pt x="105" y="32"/>
                      <a:pt x="106" y="36"/>
                      <a:pt x="106" y="39"/>
                    </a:cubicBezTo>
                    <a:cubicBezTo>
                      <a:pt x="106" y="42"/>
                      <a:pt x="107" y="45"/>
                      <a:pt x="107" y="46"/>
                    </a:cubicBezTo>
                    <a:cubicBezTo>
                      <a:pt x="107" y="46"/>
                      <a:pt x="107" y="46"/>
                      <a:pt x="107" y="47"/>
                    </a:cubicBezTo>
                    <a:cubicBezTo>
                      <a:pt x="107" y="47"/>
                      <a:pt x="107" y="47"/>
                      <a:pt x="107" y="47"/>
                    </a:cubicBezTo>
                    <a:cubicBezTo>
                      <a:pt x="107" y="47"/>
                      <a:pt x="107" y="46"/>
                      <a:pt x="107" y="47"/>
                    </a:cubicBezTo>
                    <a:cubicBezTo>
                      <a:pt x="107" y="47"/>
                      <a:pt x="107" y="47"/>
                      <a:pt x="107" y="47"/>
                    </a:cubicBezTo>
                    <a:cubicBezTo>
                      <a:pt x="107" y="46"/>
                      <a:pt x="107" y="46"/>
                      <a:pt x="107" y="46"/>
                    </a:cubicBezTo>
                    <a:cubicBezTo>
                      <a:pt x="107" y="46"/>
                      <a:pt x="107" y="46"/>
                      <a:pt x="107" y="46"/>
                    </a:cubicBezTo>
                    <a:cubicBezTo>
                      <a:pt x="107" y="46"/>
                      <a:pt x="107" y="46"/>
                      <a:pt x="107" y="46"/>
                    </a:cubicBezTo>
                    <a:cubicBezTo>
                      <a:pt x="107" y="47"/>
                      <a:pt x="107" y="47"/>
                      <a:pt x="107" y="47"/>
                    </a:cubicBezTo>
                    <a:cubicBezTo>
                      <a:pt x="106" y="47"/>
                      <a:pt x="106" y="47"/>
                      <a:pt x="107" y="47"/>
                    </a:cubicBezTo>
                    <a:cubicBezTo>
                      <a:pt x="106" y="47"/>
                      <a:pt x="106" y="47"/>
                      <a:pt x="106" y="47"/>
                    </a:cubicBezTo>
                    <a:cubicBezTo>
                      <a:pt x="106" y="47"/>
                      <a:pt x="106" y="47"/>
                      <a:pt x="107" y="47"/>
                    </a:cubicBezTo>
                    <a:cubicBezTo>
                      <a:pt x="107" y="47"/>
                      <a:pt x="107" y="47"/>
                      <a:pt x="107" y="47"/>
                    </a:cubicBezTo>
                    <a:cubicBezTo>
                      <a:pt x="106" y="47"/>
                      <a:pt x="106" y="47"/>
                      <a:pt x="106" y="47"/>
                    </a:cubicBezTo>
                    <a:cubicBezTo>
                      <a:pt x="106" y="47"/>
                      <a:pt x="106" y="47"/>
                      <a:pt x="106" y="47"/>
                    </a:cubicBezTo>
                    <a:cubicBezTo>
                      <a:pt x="106" y="49"/>
                      <a:pt x="106" y="49"/>
                      <a:pt x="106" y="49"/>
                    </a:cubicBezTo>
                    <a:cubicBezTo>
                      <a:pt x="105" y="51"/>
                      <a:pt x="104" y="53"/>
                      <a:pt x="103" y="55"/>
                    </a:cubicBezTo>
                    <a:cubicBezTo>
                      <a:pt x="102" y="57"/>
                      <a:pt x="101" y="58"/>
                      <a:pt x="100" y="59"/>
                    </a:cubicBezTo>
                    <a:cubicBezTo>
                      <a:pt x="99" y="60"/>
                      <a:pt x="99" y="60"/>
                      <a:pt x="98" y="60"/>
                    </a:cubicBezTo>
                    <a:cubicBezTo>
                      <a:pt x="98" y="60"/>
                      <a:pt x="98" y="60"/>
                      <a:pt x="96" y="60"/>
                    </a:cubicBezTo>
                    <a:cubicBezTo>
                      <a:pt x="95" y="60"/>
                      <a:pt x="93" y="60"/>
                      <a:pt x="91" y="59"/>
                    </a:cubicBezTo>
                    <a:cubicBezTo>
                      <a:pt x="86" y="58"/>
                      <a:pt x="80" y="56"/>
                      <a:pt x="73" y="54"/>
                    </a:cubicBezTo>
                    <a:cubicBezTo>
                      <a:pt x="67" y="51"/>
                      <a:pt x="59" y="49"/>
                      <a:pt x="50" y="49"/>
                    </a:cubicBezTo>
                    <a:cubicBezTo>
                      <a:pt x="47" y="49"/>
                      <a:pt x="45" y="49"/>
                      <a:pt x="43" y="49"/>
                    </a:cubicBezTo>
                    <a:cubicBezTo>
                      <a:pt x="41" y="49"/>
                      <a:pt x="40" y="49"/>
                      <a:pt x="39" y="50"/>
                    </a:cubicBezTo>
                    <a:cubicBezTo>
                      <a:pt x="37" y="50"/>
                      <a:pt x="37" y="50"/>
                      <a:pt x="37" y="50"/>
                    </a:cubicBezTo>
                    <a:cubicBezTo>
                      <a:pt x="35" y="50"/>
                      <a:pt x="35" y="50"/>
                      <a:pt x="35" y="50"/>
                    </a:cubicBezTo>
                    <a:cubicBezTo>
                      <a:pt x="31" y="51"/>
                      <a:pt x="27" y="53"/>
                      <a:pt x="23" y="55"/>
                    </a:cubicBezTo>
                    <a:cubicBezTo>
                      <a:pt x="19" y="57"/>
                      <a:pt x="14" y="60"/>
                      <a:pt x="10" y="64"/>
                    </a:cubicBezTo>
                    <a:cubicBezTo>
                      <a:pt x="6" y="69"/>
                      <a:pt x="3" y="75"/>
                      <a:pt x="2" y="81"/>
                    </a:cubicBezTo>
                    <a:cubicBezTo>
                      <a:pt x="0" y="87"/>
                      <a:pt x="1" y="93"/>
                      <a:pt x="2" y="97"/>
                    </a:cubicBezTo>
                    <a:cubicBezTo>
                      <a:pt x="3" y="102"/>
                      <a:pt x="5" y="106"/>
                      <a:pt x="6" y="109"/>
                    </a:cubicBezTo>
                    <a:cubicBezTo>
                      <a:pt x="9" y="117"/>
                      <a:pt x="13" y="123"/>
                      <a:pt x="17" y="128"/>
                    </a:cubicBezTo>
                    <a:cubicBezTo>
                      <a:pt x="20" y="134"/>
                      <a:pt x="23" y="139"/>
                      <a:pt x="26" y="144"/>
                    </a:cubicBezTo>
                    <a:cubicBezTo>
                      <a:pt x="31" y="154"/>
                      <a:pt x="35" y="163"/>
                      <a:pt x="35" y="174"/>
                    </a:cubicBezTo>
                    <a:cubicBezTo>
                      <a:pt x="35" y="175"/>
                      <a:pt x="35" y="175"/>
                      <a:pt x="35" y="175"/>
                    </a:cubicBezTo>
                    <a:cubicBezTo>
                      <a:pt x="35" y="177"/>
                      <a:pt x="35" y="177"/>
                      <a:pt x="35" y="177"/>
                    </a:cubicBezTo>
                    <a:cubicBezTo>
                      <a:pt x="35" y="179"/>
                      <a:pt x="35" y="179"/>
                      <a:pt x="35" y="179"/>
                    </a:cubicBezTo>
                    <a:cubicBezTo>
                      <a:pt x="35" y="180"/>
                      <a:pt x="35" y="180"/>
                      <a:pt x="35" y="181"/>
                    </a:cubicBezTo>
                    <a:cubicBezTo>
                      <a:pt x="35" y="183"/>
                      <a:pt x="34" y="185"/>
                      <a:pt x="33" y="188"/>
                    </a:cubicBezTo>
                    <a:cubicBezTo>
                      <a:pt x="32" y="193"/>
                      <a:pt x="29" y="199"/>
                      <a:pt x="27" y="204"/>
                    </a:cubicBezTo>
                    <a:cubicBezTo>
                      <a:pt x="24" y="210"/>
                      <a:pt x="21" y="217"/>
                      <a:pt x="19" y="224"/>
                    </a:cubicBezTo>
                    <a:cubicBezTo>
                      <a:pt x="18" y="227"/>
                      <a:pt x="17" y="231"/>
                      <a:pt x="17" y="235"/>
                    </a:cubicBezTo>
                    <a:cubicBezTo>
                      <a:pt x="17" y="239"/>
                      <a:pt x="17" y="243"/>
                      <a:pt x="17" y="247"/>
                    </a:cubicBezTo>
                    <a:cubicBezTo>
                      <a:pt x="18" y="250"/>
                      <a:pt x="18" y="254"/>
                      <a:pt x="20" y="258"/>
                    </a:cubicBezTo>
                    <a:cubicBezTo>
                      <a:pt x="21" y="262"/>
                      <a:pt x="24" y="267"/>
                      <a:pt x="28" y="271"/>
                    </a:cubicBezTo>
                    <a:cubicBezTo>
                      <a:pt x="33" y="274"/>
                      <a:pt x="37" y="275"/>
                      <a:pt x="41" y="275"/>
                    </a:cubicBezTo>
                    <a:cubicBezTo>
                      <a:pt x="45" y="275"/>
                      <a:pt x="49" y="275"/>
                      <a:pt x="52" y="275"/>
                    </a:cubicBezTo>
                    <a:cubicBezTo>
                      <a:pt x="58" y="275"/>
                      <a:pt x="64" y="274"/>
                      <a:pt x="70" y="275"/>
                    </a:cubicBezTo>
                    <a:cubicBezTo>
                      <a:pt x="76" y="276"/>
                      <a:pt x="81" y="277"/>
                      <a:pt x="84" y="281"/>
                    </a:cubicBezTo>
                    <a:cubicBezTo>
                      <a:pt x="88" y="284"/>
                      <a:pt x="90" y="289"/>
                      <a:pt x="91" y="294"/>
                    </a:cubicBezTo>
                    <a:cubicBezTo>
                      <a:pt x="92" y="300"/>
                      <a:pt x="93" y="306"/>
                      <a:pt x="93" y="313"/>
                    </a:cubicBezTo>
                    <a:cubicBezTo>
                      <a:pt x="93" y="325"/>
                      <a:pt x="94" y="339"/>
                      <a:pt x="100" y="353"/>
                    </a:cubicBezTo>
                    <a:cubicBezTo>
                      <a:pt x="103" y="359"/>
                      <a:pt x="108" y="365"/>
                      <a:pt x="114" y="369"/>
                    </a:cubicBezTo>
                    <a:cubicBezTo>
                      <a:pt x="115" y="370"/>
                      <a:pt x="117" y="372"/>
                      <a:pt x="118" y="372"/>
                    </a:cubicBezTo>
                    <a:cubicBezTo>
                      <a:pt x="122" y="375"/>
                      <a:pt x="122" y="375"/>
                      <a:pt x="122" y="375"/>
                    </a:cubicBezTo>
                    <a:cubicBezTo>
                      <a:pt x="125" y="377"/>
                      <a:pt x="128" y="379"/>
                      <a:pt x="131" y="380"/>
                    </a:cubicBezTo>
                    <a:cubicBezTo>
                      <a:pt x="134" y="382"/>
                      <a:pt x="137" y="384"/>
                      <a:pt x="140" y="385"/>
                    </a:cubicBezTo>
                    <a:cubicBezTo>
                      <a:pt x="144" y="386"/>
                      <a:pt x="148" y="387"/>
                      <a:pt x="152" y="387"/>
                    </a:cubicBezTo>
                    <a:cubicBezTo>
                      <a:pt x="154" y="387"/>
                      <a:pt x="157" y="387"/>
                      <a:pt x="159" y="387"/>
                    </a:cubicBezTo>
                    <a:cubicBezTo>
                      <a:pt x="162" y="386"/>
                      <a:pt x="165" y="384"/>
                      <a:pt x="167" y="383"/>
                    </a:cubicBezTo>
                    <a:cubicBezTo>
                      <a:pt x="171" y="379"/>
                      <a:pt x="173" y="375"/>
                      <a:pt x="175" y="371"/>
                    </a:cubicBezTo>
                    <a:cubicBezTo>
                      <a:pt x="178" y="364"/>
                      <a:pt x="178" y="357"/>
                      <a:pt x="180" y="350"/>
                    </a:cubicBezTo>
                    <a:cubicBezTo>
                      <a:pt x="181" y="344"/>
                      <a:pt x="181" y="338"/>
                      <a:pt x="183" y="332"/>
                    </a:cubicBezTo>
                    <a:cubicBezTo>
                      <a:pt x="184" y="326"/>
                      <a:pt x="185" y="321"/>
                      <a:pt x="187" y="317"/>
                    </a:cubicBezTo>
                    <a:cubicBezTo>
                      <a:pt x="188" y="316"/>
                      <a:pt x="188" y="316"/>
                      <a:pt x="188" y="315"/>
                    </a:cubicBezTo>
                    <a:cubicBezTo>
                      <a:pt x="188" y="315"/>
                      <a:pt x="189" y="315"/>
                      <a:pt x="189" y="315"/>
                    </a:cubicBezTo>
                    <a:cubicBezTo>
                      <a:pt x="189" y="315"/>
                      <a:pt x="189" y="314"/>
                      <a:pt x="189" y="314"/>
                    </a:cubicBezTo>
                    <a:cubicBezTo>
                      <a:pt x="190" y="313"/>
                      <a:pt x="191" y="312"/>
                      <a:pt x="191" y="311"/>
                    </a:cubicBezTo>
                    <a:cubicBezTo>
                      <a:pt x="193" y="309"/>
                      <a:pt x="195" y="307"/>
                      <a:pt x="196" y="306"/>
                    </a:cubicBezTo>
                    <a:cubicBezTo>
                      <a:pt x="199" y="303"/>
                      <a:pt x="202" y="302"/>
                      <a:pt x="206" y="301"/>
                    </a:cubicBezTo>
                    <a:cubicBezTo>
                      <a:pt x="210" y="300"/>
                      <a:pt x="216" y="300"/>
                      <a:pt x="221" y="300"/>
                    </a:cubicBezTo>
                    <a:cubicBezTo>
                      <a:pt x="226" y="300"/>
                      <a:pt x="226" y="300"/>
                      <a:pt x="226" y="300"/>
                    </a:cubicBezTo>
                    <a:cubicBezTo>
                      <a:pt x="230" y="301"/>
                      <a:pt x="230" y="301"/>
                      <a:pt x="230" y="301"/>
                    </a:cubicBezTo>
                    <a:cubicBezTo>
                      <a:pt x="232" y="301"/>
                      <a:pt x="234" y="301"/>
                      <a:pt x="236" y="302"/>
                    </a:cubicBezTo>
                    <a:cubicBezTo>
                      <a:pt x="241" y="303"/>
                      <a:pt x="246" y="306"/>
                      <a:pt x="252" y="308"/>
                    </a:cubicBezTo>
                    <a:cubicBezTo>
                      <a:pt x="257" y="311"/>
                      <a:pt x="263" y="314"/>
                      <a:pt x="270" y="316"/>
                    </a:cubicBezTo>
                    <a:cubicBezTo>
                      <a:pt x="273" y="318"/>
                      <a:pt x="277" y="319"/>
                      <a:pt x="281" y="320"/>
                    </a:cubicBezTo>
                    <a:cubicBezTo>
                      <a:pt x="284" y="321"/>
                      <a:pt x="289" y="322"/>
                      <a:pt x="294" y="322"/>
                    </a:cubicBezTo>
                    <a:cubicBezTo>
                      <a:pt x="300" y="321"/>
                      <a:pt x="305" y="320"/>
                      <a:pt x="309" y="317"/>
                    </a:cubicBezTo>
                    <a:cubicBezTo>
                      <a:pt x="314" y="315"/>
                      <a:pt x="317" y="312"/>
                      <a:pt x="320" y="308"/>
                    </a:cubicBezTo>
                    <a:cubicBezTo>
                      <a:pt x="326" y="301"/>
                      <a:pt x="329" y="294"/>
                      <a:pt x="331" y="287"/>
                    </a:cubicBezTo>
                    <a:cubicBezTo>
                      <a:pt x="333" y="280"/>
                      <a:pt x="334" y="273"/>
                      <a:pt x="334" y="265"/>
                    </a:cubicBezTo>
                    <a:cubicBezTo>
                      <a:pt x="334" y="258"/>
                      <a:pt x="333" y="251"/>
                      <a:pt x="330" y="243"/>
                    </a:cubicBezTo>
                    <a:cubicBezTo>
                      <a:pt x="327" y="236"/>
                      <a:pt x="321" y="230"/>
                      <a:pt x="315" y="226"/>
                    </a:cubicBezTo>
                    <a:close/>
                    <a:moveTo>
                      <a:pt x="315" y="264"/>
                    </a:moveTo>
                    <a:cubicBezTo>
                      <a:pt x="314" y="269"/>
                      <a:pt x="312" y="275"/>
                      <a:pt x="310" y="279"/>
                    </a:cubicBezTo>
                    <a:cubicBezTo>
                      <a:pt x="308" y="284"/>
                      <a:pt x="305" y="289"/>
                      <a:pt x="302" y="291"/>
                    </a:cubicBezTo>
                    <a:cubicBezTo>
                      <a:pt x="298" y="294"/>
                      <a:pt x="296" y="295"/>
                      <a:pt x="294" y="294"/>
                    </a:cubicBezTo>
                    <a:cubicBezTo>
                      <a:pt x="293" y="294"/>
                      <a:pt x="291" y="294"/>
                      <a:pt x="289" y="293"/>
                    </a:cubicBezTo>
                    <a:cubicBezTo>
                      <a:pt x="287" y="292"/>
                      <a:pt x="284" y="291"/>
                      <a:pt x="282" y="290"/>
                    </a:cubicBezTo>
                    <a:cubicBezTo>
                      <a:pt x="276" y="287"/>
                      <a:pt x="271" y="284"/>
                      <a:pt x="265" y="281"/>
                    </a:cubicBezTo>
                    <a:cubicBezTo>
                      <a:pt x="259" y="278"/>
                      <a:pt x="253" y="275"/>
                      <a:pt x="245" y="273"/>
                    </a:cubicBezTo>
                    <a:cubicBezTo>
                      <a:pt x="241" y="271"/>
                      <a:pt x="237" y="270"/>
                      <a:pt x="233" y="270"/>
                    </a:cubicBezTo>
                    <a:cubicBezTo>
                      <a:pt x="230" y="270"/>
                      <a:pt x="229" y="270"/>
                      <a:pt x="227" y="270"/>
                    </a:cubicBezTo>
                    <a:cubicBezTo>
                      <a:pt x="222" y="270"/>
                      <a:pt x="222" y="270"/>
                      <a:pt x="222" y="270"/>
                    </a:cubicBezTo>
                    <a:cubicBezTo>
                      <a:pt x="215" y="270"/>
                      <a:pt x="207" y="270"/>
                      <a:pt x="199" y="272"/>
                    </a:cubicBezTo>
                    <a:cubicBezTo>
                      <a:pt x="191" y="274"/>
                      <a:pt x="182" y="279"/>
                      <a:pt x="176" y="286"/>
                    </a:cubicBezTo>
                    <a:cubicBezTo>
                      <a:pt x="173" y="289"/>
                      <a:pt x="171" y="292"/>
                      <a:pt x="169" y="296"/>
                    </a:cubicBezTo>
                    <a:cubicBezTo>
                      <a:pt x="168" y="297"/>
                      <a:pt x="167" y="299"/>
                      <a:pt x="166" y="301"/>
                    </a:cubicBezTo>
                    <a:cubicBezTo>
                      <a:pt x="165" y="302"/>
                      <a:pt x="165" y="302"/>
                      <a:pt x="165" y="302"/>
                    </a:cubicBezTo>
                    <a:cubicBezTo>
                      <a:pt x="165" y="304"/>
                      <a:pt x="165" y="304"/>
                      <a:pt x="165" y="304"/>
                    </a:cubicBezTo>
                    <a:cubicBezTo>
                      <a:pt x="164" y="305"/>
                      <a:pt x="164" y="306"/>
                      <a:pt x="163" y="307"/>
                    </a:cubicBezTo>
                    <a:cubicBezTo>
                      <a:pt x="161" y="314"/>
                      <a:pt x="160" y="322"/>
                      <a:pt x="159" y="329"/>
                    </a:cubicBezTo>
                    <a:cubicBezTo>
                      <a:pt x="159" y="336"/>
                      <a:pt x="159" y="342"/>
                      <a:pt x="159" y="348"/>
                    </a:cubicBezTo>
                    <a:cubicBezTo>
                      <a:pt x="158" y="355"/>
                      <a:pt x="158" y="361"/>
                      <a:pt x="157" y="365"/>
                    </a:cubicBezTo>
                    <a:cubicBezTo>
                      <a:pt x="157" y="368"/>
                      <a:pt x="156" y="369"/>
                      <a:pt x="155" y="370"/>
                    </a:cubicBezTo>
                    <a:cubicBezTo>
                      <a:pt x="155" y="371"/>
                      <a:pt x="154" y="371"/>
                      <a:pt x="152" y="372"/>
                    </a:cubicBezTo>
                    <a:cubicBezTo>
                      <a:pt x="148" y="372"/>
                      <a:pt x="142" y="370"/>
                      <a:pt x="137" y="368"/>
                    </a:cubicBezTo>
                    <a:cubicBezTo>
                      <a:pt x="134" y="367"/>
                      <a:pt x="131" y="366"/>
                      <a:pt x="128" y="364"/>
                    </a:cubicBezTo>
                    <a:cubicBezTo>
                      <a:pt x="124" y="362"/>
                      <a:pt x="124" y="362"/>
                      <a:pt x="124" y="362"/>
                    </a:cubicBezTo>
                    <a:cubicBezTo>
                      <a:pt x="123" y="361"/>
                      <a:pt x="122" y="361"/>
                      <a:pt x="121" y="360"/>
                    </a:cubicBezTo>
                    <a:cubicBezTo>
                      <a:pt x="116" y="357"/>
                      <a:pt x="112" y="353"/>
                      <a:pt x="110" y="348"/>
                    </a:cubicBezTo>
                    <a:cubicBezTo>
                      <a:pt x="104" y="338"/>
                      <a:pt x="103" y="325"/>
                      <a:pt x="103" y="312"/>
                    </a:cubicBezTo>
                    <a:cubicBezTo>
                      <a:pt x="103" y="306"/>
                      <a:pt x="103" y="299"/>
                      <a:pt x="102" y="292"/>
                    </a:cubicBezTo>
                    <a:cubicBezTo>
                      <a:pt x="101" y="286"/>
                      <a:pt x="98" y="278"/>
                      <a:pt x="92" y="272"/>
                    </a:cubicBezTo>
                    <a:cubicBezTo>
                      <a:pt x="87" y="266"/>
                      <a:pt x="79" y="264"/>
                      <a:pt x="72" y="262"/>
                    </a:cubicBezTo>
                    <a:cubicBezTo>
                      <a:pt x="65" y="261"/>
                      <a:pt x="58" y="260"/>
                      <a:pt x="52" y="260"/>
                    </a:cubicBezTo>
                    <a:cubicBezTo>
                      <a:pt x="49" y="260"/>
                      <a:pt x="46" y="260"/>
                      <a:pt x="43" y="259"/>
                    </a:cubicBezTo>
                    <a:cubicBezTo>
                      <a:pt x="41" y="259"/>
                      <a:pt x="39" y="258"/>
                      <a:pt x="39" y="257"/>
                    </a:cubicBezTo>
                    <a:cubicBezTo>
                      <a:pt x="38" y="256"/>
                      <a:pt x="38" y="255"/>
                      <a:pt x="37" y="253"/>
                    </a:cubicBezTo>
                    <a:cubicBezTo>
                      <a:pt x="37" y="251"/>
                      <a:pt x="37" y="249"/>
                      <a:pt x="37" y="246"/>
                    </a:cubicBezTo>
                    <a:cubicBezTo>
                      <a:pt x="37" y="243"/>
                      <a:pt x="37" y="240"/>
                      <a:pt x="38" y="238"/>
                    </a:cubicBezTo>
                    <a:cubicBezTo>
                      <a:pt x="38" y="236"/>
                      <a:pt x="39" y="233"/>
                      <a:pt x="40" y="231"/>
                    </a:cubicBezTo>
                    <a:cubicBezTo>
                      <a:pt x="42" y="226"/>
                      <a:pt x="45" y="221"/>
                      <a:pt x="48" y="215"/>
                    </a:cubicBezTo>
                    <a:cubicBezTo>
                      <a:pt x="51" y="210"/>
                      <a:pt x="55" y="204"/>
                      <a:pt x="58" y="197"/>
                    </a:cubicBezTo>
                    <a:cubicBezTo>
                      <a:pt x="59" y="194"/>
                      <a:pt x="61" y="190"/>
                      <a:pt x="62" y="186"/>
                    </a:cubicBezTo>
                    <a:cubicBezTo>
                      <a:pt x="62" y="185"/>
                      <a:pt x="62" y="183"/>
                      <a:pt x="62" y="182"/>
                    </a:cubicBezTo>
                    <a:cubicBezTo>
                      <a:pt x="62" y="180"/>
                      <a:pt x="62" y="180"/>
                      <a:pt x="62" y="180"/>
                    </a:cubicBezTo>
                    <a:cubicBezTo>
                      <a:pt x="63" y="177"/>
                      <a:pt x="63" y="177"/>
                      <a:pt x="63" y="177"/>
                    </a:cubicBezTo>
                    <a:cubicBezTo>
                      <a:pt x="63" y="174"/>
                      <a:pt x="63" y="174"/>
                      <a:pt x="63" y="174"/>
                    </a:cubicBezTo>
                    <a:cubicBezTo>
                      <a:pt x="63" y="166"/>
                      <a:pt x="63" y="158"/>
                      <a:pt x="61" y="151"/>
                    </a:cubicBezTo>
                    <a:cubicBezTo>
                      <a:pt x="59" y="143"/>
                      <a:pt x="56" y="136"/>
                      <a:pt x="53" y="130"/>
                    </a:cubicBezTo>
                    <a:cubicBezTo>
                      <a:pt x="50" y="123"/>
                      <a:pt x="47" y="118"/>
                      <a:pt x="44" y="112"/>
                    </a:cubicBezTo>
                    <a:cubicBezTo>
                      <a:pt x="41" y="106"/>
                      <a:pt x="38" y="101"/>
                      <a:pt x="36" y="97"/>
                    </a:cubicBezTo>
                    <a:cubicBezTo>
                      <a:pt x="34" y="92"/>
                      <a:pt x="34" y="88"/>
                      <a:pt x="35" y="88"/>
                    </a:cubicBezTo>
                    <a:cubicBezTo>
                      <a:pt x="35" y="87"/>
                      <a:pt x="35" y="88"/>
                      <a:pt x="35" y="88"/>
                    </a:cubicBezTo>
                    <a:cubicBezTo>
                      <a:pt x="35" y="87"/>
                      <a:pt x="36" y="87"/>
                      <a:pt x="38" y="86"/>
                    </a:cubicBezTo>
                    <a:cubicBezTo>
                      <a:pt x="39" y="85"/>
                      <a:pt x="41" y="85"/>
                      <a:pt x="43" y="84"/>
                    </a:cubicBezTo>
                    <a:cubicBezTo>
                      <a:pt x="44" y="84"/>
                      <a:pt x="44" y="84"/>
                      <a:pt x="44" y="84"/>
                    </a:cubicBezTo>
                    <a:cubicBezTo>
                      <a:pt x="44" y="84"/>
                      <a:pt x="44" y="84"/>
                      <a:pt x="44" y="84"/>
                    </a:cubicBezTo>
                    <a:cubicBezTo>
                      <a:pt x="45" y="84"/>
                      <a:pt x="45" y="84"/>
                      <a:pt x="45" y="84"/>
                    </a:cubicBezTo>
                    <a:cubicBezTo>
                      <a:pt x="46" y="84"/>
                      <a:pt x="47" y="84"/>
                      <a:pt x="48" y="84"/>
                    </a:cubicBezTo>
                    <a:cubicBezTo>
                      <a:pt x="52" y="84"/>
                      <a:pt x="57" y="86"/>
                      <a:pt x="62" y="88"/>
                    </a:cubicBezTo>
                    <a:cubicBezTo>
                      <a:pt x="67" y="90"/>
                      <a:pt x="73" y="92"/>
                      <a:pt x="81" y="94"/>
                    </a:cubicBezTo>
                    <a:cubicBezTo>
                      <a:pt x="85" y="95"/>
                      <a:pt x="89" y="96"/>
                      <a:pt x="94" y="97"/>
                    </a:cubicBezTo>
                    <a:cubicBezTo>
                      <a:pt x="99" y="97"/>
                      <a:pt x="105" y="97"/>
                      <a:pt x="111" y="95"/>
                    </a:cubicBezTo>
                    <a:cubicBezTo>
                      <a:pt x="117" y="92"/>
                      <a:pt x="122" y="89"/>
                      <a:pt x="126" y="85"/>
                    </a:cubicBezTo>
                    <a:cubicBezTo>
                      <a:pt x="129" y="81"/>
                      <a:pt x="132" y="77"/>
                      <a:pt x="134" y="74"/>
                    </a:cubicBezTo>
                    <a:cubicBezTo>
                      <a:pt x="136" y="70"/>
                      <a:pt x="138" y="66"/>
                      <a:pt x="140" y="62"/>
                    </a:cubicBezTo>
                    <a:cubicBezTo>
                      <a:pt x="141" y="60"/>
                      <a:pt x="141" y="60"/>
                      <a:pt x="141" y="60"/>
                    </a:cubicBezTo>
                    <a:cubicBezTo>
                      <a:pt x="141" y="58"/>
                      <a:pt x="141" y="58"/>
                      <a:pt x="141" y="58"/>
                    </a:cubicBezTo>
                    <a:cubicBezTo>
                      <a:pt x="141" y="57"/>
                      <a:pt x="141" y="57"/>
                      <a:pt x="141" y="57"/>
                    </a:cubicBezTo>
                    <a:cubicBezTo>
                      <a:pt x="142" y="56"/>
                      <a:pt x="142" y="56"/>
                      <a:pt x="142" y="56"/>
                    </a:cubicBezTo>
                    <a:cubicBezTo>
                      <a:pt x="143" y="52"/>
                      <a:pt x="143" y="49"/>
                      <a:pt x="143" y="47"/>
                    </a:cubicBezTo>
                    <a:cubicBezTo>
                      <a:pt x="143" y="43"/>
                      <a:pt x="143" y="41"/>
                      <a:pt x="142" y="38"/>
                    </a:cubicBezTo>
                    <a:cubicBezTo>
                      <a:pt x="139" y="37"/>
                      <a:pt x="139" y="37"/>
                      <a:pt x="139" y="37"/>
                    </a:cubicBezTo>
                    <a:cubicBezTo>
                      <a:pt x="137" y="36"/>
                      <a:pt x="135" y="36"/>
                      <a:pt x="133" y="36"/>
                    </a:cubicBezTo>
                    <a:cubicBezTo>
                      <a:pt x="133" y="36"/>
                      <a:pt x="132" y="35"/>
                      <a:pt x="132" y="35"/>
                    </a:cubicBezTo>
                    <a:cubicBezTo>
                      <a:pt x="132" y="35"/>
                      <a:pt x="132" y="35"/>
                      <a:pt x="132" y="35"/>
                    </a:cubicBezTo>
                    <a:cubicBezTo>
                      <a:pt x="132" y="35"/>
                      <a:pt x="132" y="35"/>
                      <a:pt x="132" y="35"/>
                    </a:cubicBezTo>
                    <a:cubicBezTo>
                      <a:pt x="133" y="35"/>
                      <a:pt x="134" y="35"/>
                      <a:pt x="135" y="34"/>
                    </a:cubicBezTo>
                    <a:cubicBezTo>
                      <a:pt x="137" y="34"/>
                      <a:pt x="138" y="33"/>
                      <a:pt x="139" y="32"/>
                    </a:cubicBezTo>
                    <a:cubicBezTo>
                      <a:pt x="140" y="30"/>
                      <a:pt x="140" y="29"/>
                      <a:pt x="141" y="29"/>
                    </a:cubicBezTo>
                    <a:cubicBezTo>
                      <a:pt x="141" y="27"/>
                      <a:pt x="141" y="27"/>
                      <a:pt x="141" y="28"/>
                    </a:cubicBezTo>
                    <a:cubicBezTo>
                      <a:pt x="141" y="29"/>
                      <a:pt x="141" y="32"/>
                      <a:pt x="142" y="35"/>
                    </a:cubicBezTo>
                    <a:cubicBezTo>
                      <a:pt x="142" y="36"/>
                      <a:pt x="142" y="37"/>
                      <a:pt x="142" y="38"/>
                    </a:cubicBezTo>
                    <a:cubicBezTo>
                      <a:pt x="143" y="39"/>
                      <a:pt x="143" y="39"/>
                      <a:pt x="143" y="39"/>
                    </a:cubicBezTo>
                    <a:cubicBezTo>
                      <a:pt x="144" y="39"/>
                      <a:pt x="144" y="39"/>
                      <a:pt x="144" y="39"/>
                    </a:cubicBezTo>
                    <a:cubicBezTo>
                      <a:pt x="145" y="39"/>
                      <a:pt x="145" y="40"/>
                      <a:pt x="145" y="40"/>
                    </a:cubicBezTo>
                    <a:cubicBezTo>
                      <a:pt x="148" y="41"/>
                      <a:pt x="151" y="44"/>
                      <a:pt x="154" y="48"/>
                    </a:cubicBezTo>
                    <a:cubicBezTo>
                      <a:pt x="157" y="52"/>
                      <a:pt x="161" y="57"/>
                      <a:pt x="164" y="63"/>
                    </a:cubicBezTo>
                    <a:cubicBezTo>
                      <a:pt x="167" y="68"/>
                      <a:pt x="171" y="74"/>
                      <a:pt x="176" y="80"/>
                    </a:cubicBezTo>
                    <a:cubicBezTo>
                      <a:pt x="181" y="86"/>
                      <a:pt x="187" y="92"/>
                      <a:pt x="195" y="96"/>
                    </a:cubicBezTo>
                    <a:cubicBezTo>
                      <a:pt x="199" y="98"/>
                      <a:pt x="204" y="99"/>
                      <a:pt x="209" y="99"/>
                    </a:cubicBezTo>
                    <a:cubicBezTo>
                      <a:pt x="214" y="99"/>
                      <a:pt x="219" y="98"/>
                      <a:pt x="223" y="97"/>
                    </a:cubicBezTo>
                    <a:cubicBezTo>
                      <a:pt x="230" y="94"/>
                      <a:pt x="236" y="90"/>
                      <a:pt x="241" y="86"/>
                    </a:cubicBezTo>
                    <a:cubicBezTo>
                      <a:pt x="246" y="83"/>
                      <a:pt x="251" y="81"/>
                      <a:pt x="255" y="80"/>
                    </a:cubicBezTo>
                    <a:cubicBezTo>
                      <a:pt x="267" y="78"/>
                      <a:pt x="280" y="78"/>
                      <a:pt x="283" y="88"/>
                    </a:cubicBezTo>
                    <a:cubicBezTo>
                      <a:pt x="285" y="93"/>
                      <a:pt x="284" y="99"/>
                      <a:pt x="283" y="105"/>
                    </a:cubicBezTo>
                    <a:cubicBezTo>
                      <a:pt x="281" y="111"/>
                      <a:pt x="279" y="117"/>
                      <a:pt x="276" y="123"/>
                    </a:cubicBezTo>
                    <a:cubicBezTo>
                      <a:pt x="274" y="129"/>
                      <a:pt x="271" y="134"/>
                      <a:pt x="269" y="140"/>
                    </a:cubicBezTo>
                    <a:cubicBezTo>
                      <a:pt x="266" y="146"/>
                      <a:pt x="263" y="152"/>
                      <a:pt x="261" y="158"/>
                    </a:cubicBezTo>
                    <a:cubicBezTo>
                      <a:pt x="261" y="158"/>
                      <a:pt x="261" y="158"/>
                      <a:pt x="261" y="158"/>
                    </a:cubicBezTo>
                    <a:cubicBezTo>
                      <a:pt x="259" y="164"/>
                      <a:pt x="258" y="171"/>
                      <a:pt x="259" y="178"/>
                    </a:cubicBezTo>
                    <a:cubicBezTo>
                      <a:pt x="259" y="185"/>
                      <a:pt x="260" y="191"/>
                      <a:pt x="264" y="197"/>
                    </a:cubicBezTo>
                    <a:cubicBezTo>
                      <a:pt x="267" y="203"/>
                      <a:pt x="272" y="208"/>
                      <a:pt x="277" y="212"/>
                    </a:cubicBezTo>
                    <a:cubicBezTo>
                      <a:pt x="283" y="216"/>
                      <a:pt x="288" y="220"/>
                      <a:pt x="294" y="223"/>
                    </a:cubicBezTo>
                    <a:cubicBezTo>
                      <a:pt x="299" y="227"/>
                      <a:pt x="304" y="230"/>
                      <a:pt x="308" y="235"/>
                    </a:cubicBezTo>
                    <a:cubicBezTo>
                      <a:pt x="312" y="239"/>
                      <a:pt x="314" y="243"/>
                      <a:pt x="316" y="248"/>
                    </a:cubicBezTo>
                    <a:cubicBezTo>
                      <a:pt x="317" y="253"/>
                      <a:pt x="316" y="258"/>
                      <a:pt x="315" y="26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4"/>
              <p:cNvSpPr/>
              <p:nvPr/>
            </p:nvSpPr>
            <p:spPr bwMode="auto">
              <a:xfrm>
                <a:off x="430213" y="3768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5"/>
              <p:cNvSpPr/>
              <p:nvPr/>
            </p:nvSpPr>
            <p:spPr bwMode="auto">
              <a:xfrm>
                <a:off x="219076" y="3890963"/>
                <a:ext cx="1588" cy="0"/>
              </a:xfrm>
              <a:custGeom>
                <a:avLst/>
                <a:gdLst>
                  <a:gd name="T0" fmla="*/ 1 w 1"/>
                  <a:gd name="T1" fmla="*/ 1 w 1"/>
                  <a:gd name="T2" fmla="*/ 1 w 1"/>
                  <a:gd name="T3" fmla="*/ 1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cubicBezTo>
                      <a:pt x="1" y="0"/>
                      <a:pt x="1" y="0"/>
                      <a:pt x="1" y="0"/>
                    </a:cubicBezTo>
                    <a:cubicBezTo>
                      <a:pt x="1" y="0"/>
                      <a:pt x="1" y="0"/>
                      <a:pt x="0" y="0"/>
                    </a:cubicBezTo>
                    <a:lnTo>
                      <a:pt x="1" y="0"/>
                    </a:ln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6"/>
              <p:cNvSpPr/>
              <p:nvPr/>
            </p:nvSpPr>
            <p:spPr bwMode="auto">
              <a:xfrm>
                <a:off x="220663" y="3890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8"/>
              <p:cNvSpPr/>
              <p:nvPr/>
            </p:nvSpPr>
            <p:spPr bwMode="auto">
              <a:xfrm>
                <a:off x="219076" y="3890963"/>
                <a:ext cx="1588" cy="1588"/>
              </a:xfrm>
              <a:custGeom>
                <a:avLst/>
                <a:gdLst>
                  <a:gd name="T0" fmla="*/ 0 w 1"/>
                  <a:gd name="T1" fmla="*/ 0 h 1"/>
                  <a:gd name="T2" fmla="*/ 1 w 1"/>
                  <a:gd name="T3" fmla="*/ 0 h 1"/>
                  <a:gd name="T4" fmla="*/ 1 w 1"/>
                  <a:gd name="T5" fmla="*/ 0 h 1"/>
                  <a:gd name="T6" fmla="*/ 1 w 1"/>
                  <a:gd name="T7" fmla="*/ 0 h 1"/>
                  <a:gd name="T8" fmla="*/ 1 w 1"/>
                  <a:gd name="T9" fmla="*/ 0 h 1"/>
                  <a:gd name="T10" fmla="*/ 0 w 1"/>
                  <a:gd name="T11" fmla="*/ 0 h 1"/>
                  <a:gd name="T12" fmla="*/ 1 w 1"/>
                  <a:gd name="T13" fmla="*/ 0 h 1"/>
                  <a:gd name="T14" fmla="*/ 0 w 1"/>
                  <a:gd name="T15" fmla="*/ 0 h 1"/>
                  <a:gd name="T16" fmla="*/ 0 w 1"/>
                  <a:gd name="T17" fmla="*/ 1 h 1"/>
                  <a:gd name="T18" fmla="*/ 0 w 1"/>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0"/>
                    </a:move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1" y="0"/>
                      <a:pt x="1" y="0"/>
                      <a:pt x="1" y="0"/>
                    </a:cubicBezTo>
                    <a:cubicBezTo>
                      <a:pt x="0" y="0"/>
                      <a:pt x="0" y="0"/>
                      <a:pt x="0" y="0"/>
                    </a:cubicBezTo>
                    <a:cubicBezTo>
                      <a:pt x="0" y="0"/>
                      <a:pt x="0" y="1"/>
                      <a:pt x="0" y="1"/>
                    </a:cubicBezTo>
                    <a:cubicBezTo>
                      <a:pt x="0" y="1"/>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9"/>
              <p:cNvSpPr/>
              <p:nvPr/>
            </p:nvSpPr>
            <p:spPr bwMode="auto">
              <a:xfrm>
                <a:off x="785813" y="2957513"/>
                <a:ext cx="92075" cy="90488"/>
              </a:xfrm>
              <a:custGeom>
                <a:avLst/>
                <a:gdLst>
                  <a:gd name="T0" fmla="*/ 62 w 86"/>
                  <a:gd name="T1" fmla="*/ 10 h 86"/>
                  <a:gd name="T2" fmla="*/ 10 w 86"/>
                  <a:gd name="T3" fmla="*/ 25 h 86"/>
                  <a:gd name="T4" fmla="*/ 25 w 86"/>
                  <a:gd name="T5" fmla="*/ 76 h 86"/>
                  <a:gd name="T6" fmla="*/ 76 w 86"/>
                  <a:gd name="T7" fmla="*/ 61 h 86"/>
                  <a:gd name="T8" fmla="*/ 62 w 86"/>
                  <a:gd name="T9" fmla="*/ 10 h 86"/>
                </a:gdLst>
                <a:ahLst/>
                <a:cxnLst>
                  <a:cxn ang="0">
                    <a:pos x="T0" y="T1"/>
                  </a:cxn>
                  <a:cxn ang="0">
                    <a:pos x="T2" y="T3"/>
                  </a:cxn>
                  <a:cxn ang="0">
                    <a:pos x="T4" y="T5"/>
                  </a:cxn>
                  <a:cxn ang="0">
                    <a:pos x="T6" y="T7"/>
                  </a:cxn>
                  <a:cxn ang="0">
                    <a:pos x="T8" y="T9"/>
                  </a:cxn>
                </a:cxnLst>
                <a:rect l="0" t="0" r="r" b="b"/>
                <a:pathLst>
                  <a:path w="86" h="86">
                    <a:moveTo>
                      <a:pt x="62" y="10"/>
                    </a:moveTo>
                    <a:cubicBezTo>
                      <a:pt x="43" y="0"/>
                      <a:pt x="21" y="6"/>
                      <a:pt x="10" y="25"/>
                    </a:cubicBezTo>
                    <a:cubicBezTo>
                      <a:pt x="0" y="43"/>
                      <a:pt x="7" y="65"/>
                      <a:pt x="25" y="76"/>
                    </a:cubicBezTo>
                    <a:cubicBezTo>
                      <a:pt x="43" y="86"/>
                      <a:pt x="66" y="79"/>
                      <a:pt x="76" y="61"/>
                    </a:cubicBezTo>
                    <a:cubicBezTo>
                      <a:pt x="86" y="43"/>
                      <a:pt x="80" y="20"/>
                      <a:pt x="62" y="1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0"/>
              <p:cNvSpPr/>
              <p:nvPr/>
            </p:nvSpPr>
            <p:spPr bwMode="auto">
              <a:xfrm>
                <a:off x="288926" y="3013076"/>
                <a:ext cx="88900" cy="90488"/>
              </a:xfrm>
              <a:custGeom>
                <a:avLst/>
                <a:gdLst>
                  <a:gd name="T0" fmla="*/ 60 w 84"/>
                  <a:gd name="T1" fmla="*/ 10 h 85"/>
                  <a:gd name="T2" fmla="*/ 10 w 84"/>
                  <a:gd name="T3" fmla="*/ 25 h 85"/>
                  <a:gd name="T4" fmla="*/ 24 w 84"/>
                  <a:gd name="T5" fmla="*/ 75 h 85"/>
                  <a:gd name="T6" fmla="*/ 74 w 84"/>
                  <a:gd name="T7" fmla="*/ 61 h 85"/>
                  <a:gd name="T8" fmla="*/ 60 w 84"/>
                  <a:gd name="T9" fmla="*/ 10 h 85"/>
                </a:gdLst>
                <a:ahLst/>
                <a:cxnLst>
                  <a:cxn ang="0">
                    <a:pos x="T0" y="T1"/>
                  </a:cxn>
                  <a:cxn ang="0">
                    <a:pos x="T2" y="T3"/>
                  </a:cxn>
                  <a:cxn ang="0">
                    <a:pos x="T4" y="T5"/>
                  </a:cxn>
                  <a:cxn ang="0">
                    <a:pos x="T6" y="T7"/>
                  </a:cxn>
                  <a:cxn ang="0">
                    <a:pos x="T8" y="T9"/>
                  </a:cxn>
                </a:cxnLst>
                <a:rect l="0" t="0" r="r" b="b"/>
                <a:pathLst>
                  <a:path w="84" h="85">
                    <a:moveTo>
                      <a:pt x="60" y="10"/>
                    </a:moveTo>
                    <a:cubicBezTo>
                      <a:pt x="42" y="0"/>
                      <a:pt x="20" y="7"/>
                      <a:pt x="10" y="25"/>
                    </a:cubicBezTo>
                    <a:cubicBezTo>
                      <a:pt x="0" y="42"/>
                      <a:pt x="6" y="65"/>
                      <a:pt x="24" y="75"/>
                    </a:cubicBezTo>
                    <a:cubicBezTo>
                      <a:pt x="42" y="85"/>
                      <a:pt x="64" y="79"/>
                      <a:pt x="74" y="61"/>
                    </a:cubicBezTo>
                    <a:cubicBezTo>
                      <a:pt x="84" y="43"/>
                      <a:pt x="78" y="20"/>
                      <a:pt x="60" y="1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1"/>
              <p:cNvSpPr/>
              <p:nvPr/>
            </p:nvSpPr>
            <p:spPr bwMode="auto">
              <a:xfrm>
                <a:off x="527051" y="3389313"/>
                <a:ext cx="84138" cy="84138"/>
              </a:xfrm>
              <a:custGeom>
                <a:avLst/>
                <a:gdLst>
                  <a:gd name="T0" fmla="*/ 56 w 79"/>
                  <a:gd name="T1" fmla="*/ 9 h 79"/>
                  <a:gd name="T2" fmla="*/ 9 w 79"/>
                  <a:gd name="T3" fmla="*/ 22 h 79"/>
                  <a:gd name="T4" fmla="*/ 22 w 79"/>
                  <a:gd name="T5" fmla="*/ 70 h 79"/>
                  <a:gd name="T6" fmla="*/ 70 w 79"/>
                  <a:gd name="T7" fmla="*/ 56 h 79"/>
                  <a:gd name="T8" fmla="*/ 56 w 79"/>
                  <a:gd name="T9" fmla="*/ 9 h 79"/>
                </a:gdLst>
                <a:ahLst/>
                <a:cxnLst>
                  <a:cxn ang="0">
                    <a:pos x="T0" y="T1"/>
                  </a:cxn>
                  <a:cxn ang="0">
                    <a:pos x="T2" y="T3"/>
                  </a:cxn>
                  <a:cxn ang="0">
                    <a:pos x="T4" y="T5"/>
                  </a:cxn>
                  <a:cxn ang="0">
                    <a:pos x="T6" y="T7"/>
                  </a:cxn>
                  <a:cxn ang="0">
                    <a:pos x="T8" y="T9"/>
                  </a:cxn>
                </a:cxnLst>
                <a:rect l="0" t="0" r="r" b="b"/>
                <a:pathLst>
                  <a:path w="79" h="79">
                    <a:moveTo>
                      <a:pt x="56" y="9"/>
                    </a:moveTo>
                    <a:cubicBezTo>
                      <a:pt x="40" y="0"/>
                      <a:pt x="18" y="6"/>
                      <a:pt x="9" y="22"/>
                    </a:cubicBezTo>
                    <a:cubicBezTo>
                      <a:pt x="0" y="39"/>
                      <a:pt x="6" y="60"/>
                      <a:pt x="22" y="70"/>
                    </a:cubicBezTo>
                    <a:cubicBezTo>
                      <a:pt x="39" y="79"/>
                      <a:pt x="60" y="73"/>
                      <a:pt x="70" y="56"/>
                    </a:cubicBezTo>
                    <a:cubicBezTo>
                      <a:pt x="79" y="40"/>
                      <a:pt x="73" y="18"/>
                      <a:pt x="56" y="9"/>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2"/>
              <p:cNvSpPr/>
              <p:nvPr/>
            </p:nvSpPr>
            <p:spPr bwMode="auto">
              <a:xfrm>
                <a:off x="315913" y="3895726"/>
                <a:ext cx="84138" cy="84138"/>
              </a:xfrm>
              <a:custGeom>
                <a:avLst/>
                <a:gdLst>
                  <a:gd name="T0" fmla="*/ 56 w 79"/>
                  <a:gd name="T1" fmla="*/ 9 h 79"/>
                  <a:gd name="T2" fmla="*/ 9 w 79"/>
                  <a:gd name="T3" fmla="*/ 23 h 79"/>
                  <a:gd name="T4" fmla="*/ 22 w 79"/>
                  <a:gd name="T5" fmla="*/ 70 h 79"/>
                  <a:gd name="T6" fmla="*/ 70 w 79"/>
                  <a:gd name="T7" fmla="*/ 57 h 79"/>
                  <a:gd name="T8" fmla="*/ 56 w 79"/>
                  <a:gd name="T9" fmla="*/ 9 h 79"/>
                </a:gdLst>
                <a:ahLst/>
                <a:cxnLst>
                  <a:cxn ang="0">
                    <a:pos x="T0" y="T1"/>
                  </a:cxn>
                  <a:cxn ang="0">
                    <a:pos x="T2" y="T3"/>
                  </a:cxn>
                  <a:cxn ang="0">
                    <a:pos x="T4" y="T5"/>
                  </a:cxn>
                  <a:cxn ang="0">
                    <a:pos x="T6" y="T7"/>
                  </a:cxn>
                  <a:cxn ang="0">
                    <a:pos x="T8" y="T9"/>
                  </a:cxn>
                </a:cxnLst>
                <a:rect l="0" t="0" r="r" b="b"/>
                <a:pathLst>
                  <a:path w="79" h="79">
                    <a:moveTo>
                      <a:pt x="56" y="9"/>
                    </a:moveTo>
                    <a:cubicBezTo>
                      <a:pt x="40" y="0"/>
                      <a:pt x="19" y="6"/>
                      <a:pt x="9" y="23"/>
                    </a:cubicBezTo>
                    <a:cubicBezTo>
                      <a:pt x="0" y="39"/>
                      <a:pt x="6" y="61"/>
                      <a:pt x="22" y="70"/>
                    </a:cubicBezTo>
                    <a:cubicBezTo>
                      <a:pt x="39" y="79"/>
                      <a:pt x="60" y="73"/>
                      <a:pt x="70" y="57"/>
                    </a:cubicBezTo>
                    <a:cubicBezTo>
                      <a:pt x="79" y="40"/>
                      <a:pt x="73" y="19"/>
                      <a:pt x="56" y="9"/>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3"/>
              <p:cNvSpPr/>
              <p:nvPr/>
            </p:nvSpPr>
            <p:spPr bwMode="auto">
              <a:xfrm>
                <a:off x="160338" y="3513138"/>
                <a:ext cx="68263" cy="69850"/>
              </a:xfrm>
              <a:custGeom>
                <a:avLst/>
                <a:gdLst>
                  <a:gd name="T0" fmla="*/ 46 w 65"/>
                  <a:gd name="T1" fmla="*/ 8 h 66"/>
                  <a:gd name="T2" fmla="*/ 8 w 65"/>
                  <a:gd name="T3" fmla="*/ 19 h 66"/>
                  <a:gd name="T4" fmla="*/ 19 w 65"/>
                  <a:gd name="T5" fmla="*/ 58 h 66"/>
                  <a:gd name="T6" fmla="*/ 57 w 65"/>
                  <a:gd name="T7" fmla="*/ 47 h 66"/>
                  <a:gd name="T8" fmla="*/ 46 w 65"/>
                  <a:gd name="T9" fmla="*/ 8 h 66"/>
                </a:gdLst>
                <a:ahLst/>
                <a:cxnLst>
                  <a:cxn ang="0">
                    <a:pos x="T0" y="T1"/>
                  </a:cxn>
                  <a:cxn ang="0">
                    <a:pos x="T2" y="T3"/>
                  </a:cxn>
                  <a:cxn ang="0">
                    <a:pos x="T4" y="T5"/>
                  </a:cxn>
                  <a:cxn ang="0">
                    <a:pos x="T6" y="T7"/>
                  </a:cxn>
                  <a:cxn ang="0">
                    <a:pos x="T8" y="T9"/>
                  </a:cxn>
                </a:cxnLst>
                <a:rect l="0" t="0" r="r" b="b"/>
                <a:pathLst>
                  <a:path w="65" h="66">
                    <a:moveTo>
                      <a:pt x="46" y="8"/>
                    </a:moveTo>
                    <a:cubicBezTo>
                      <a:pt x="33" y="0"/>
                      <a:pt x="15" y="5"/>
                      <a:pt x="8" y="19"/>
                    </a:cubicBezTo>
                    <a:cubicBezTo>
                      <a:pt x="0" y="33"/>
                      <a:pt x="5" y="50"/>
                      <a:pt x="19" y="58"/>
                    </a:cubicBezTo>
                    <a:cubicBezTo>
                      <a:pt x="32" y="66"/>
                      <a:pt x="50" y="61"/>
                      <a:pt x="57" y="47"/>
                    </a:cubicBezTo>
                    <a:cubicBezTo>
                      <a:pt x="65" y="33"/>
                      <a:pt x="60" y="16"/>
                      <a:pt x="46" y="8"/>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9" name="组合 88"/>
          <p:cNvGrpSpPr/>
          <p:nvPr/>
        </p:nvGrpSpPr>
        <p:grpSpPr>
          <a:xfrm>
            <a:off x="10831513" y="111126"/>
            <a:ext cx="1012825" cy="979488"/>
            <a:chOff x="10831513" y="111126"/>
            <a:chExt cx="1012825" cy="979488"/>
          </a:xfrm>
        </p:grpSpPr>
        <p:sp>
          <p:nvSpPr>
            <p:cNvPr id="90" name="Freeform 178"/>
            <p:cNvSpPr/>
            <p:nvPr/>
          </p:nvSpPr>
          <p:spPr bwMode="auto">
            <a:xfrm>
              <a:off x="11731626" y="206376"/>
              <a:ext cx="101600" cy="117475"/>
            </a:xfrm>
            <a:custGeom>
              <a:avLst/>
              <a:gdLst>
                <a:gd name="T0" fmla="*/ 35 w 96"/>
                <a:gd name="T1" fmla="*/ 0 h 110"/>
                <a:gd name="T2" fmla="*/ 34 w 96"/>
                <a:gd name="T3" fmla="*/ 7 h 110"/>
                <a:gd name="T4" fmla="*/ 32 w 96"/>
                <a:gd name="T5" fmla="*/ 17 h 110"/>
                <a:gd name="T6" fmla="*/ 26 w 96"/>
                <a:gd name="T7" fmla="*/ 40 h 110"/>
                <a:gd name="T8" fmla="*/ 9 w 96"/>
                <a:gd name="T9" fmla="*/ 88 h 110"/>
                <a:gd name="T10" fmla="*/ 0 w 96"/>
                <a:gd name="T11" fmla="*/ 110 h 110"/>
                <a:gd name="T12" fmla="*/ 96 w 96"/>
                <a:gd name="T13" fmla="*/ 24 h 110"/>
                <a:gd name="T14" fmla="*/ 35 w 96"/>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10">
                  <a:moveTo>
                    <a:pt x="35" y="0"/>
                  </a:moveTo>
                  <a:cubicBezTo>
                    <a:pt x="35" y="1"/>
                    <a:pt x="35" y="4"/>
                    <a:pt x="34" y="7"/>
                  </a:cubicBezTo>
                  <a:cubicBezTo>
                    <a:pt x="34" y="10"/>
                    <a:pt x="33" y="14"/>
                    <a:pt x="32" y="17"/>
                  </a:cubicBezTo>
                  <a:cubicBezTo>
                    <a:pt x="30" y="25"/>
                    <a:pt x="28" y="33"/>
                    <a:pt x="26" y="40"/>
                  </a:cubicBezTo>
                  <a:cubicBezTo>
                    <a:pt x="21" y="56"/>
                    <a:pt x="15" y="72"/>
                    <a:pt x="9" y="88"/>
                  </a:cubicBezTo>
                  <a:cubicBezTo>
                    <a:pt x="6" y="95"/>
                    <a:pt x="3" y="102"/>
                    <a:pt x="0" y="110"/>
                  </a:cubicBezTo>
                  <a:cubicBezTo>
                    <a:pt x="34" y="84"/>
                    <a:pt x="66" y="55"/>
                    <a:pt x="96" y="24"/>
                  </a:cubicBezTo>
                  <a:lnTo>
                    <a:pt x="35" y="0"/>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79"/>
            <p:cNvSpPr/>
            <p:nvPr/>
          </p:nvSpPr>
          <p:spPr bwMode="auto">
            <a:xfrm>
              <a:off x="11255376" y="387351"/>
              <a:ext cx="53975" cy="49213"/>
            </a:xfrm>
            <a:custGeom>
              <a:avLst/>
              <a:gdLst>
                <a:gd name="T0" fmla="*/ 21 w 50"/>
                <a:gd name="T1" fmla="*/ 0 h 46"/>
                <a:gd name="T2" fmla="*/ 0 w 50"/>
                <a:gd name="T3" fmla="*/ 46 h 46"/>
                <a:gd name="T4" fmla="*/ 50 w 50"/>
                <a:gd name="T5" fmla="*/ 34 h 46"/>
                <a:gd name="T6" fmla="*/ 21 w 50"/>
                <a:gd name="T7" fmla="*/ 0 h 46"/>
              </a:gdLst>
              <a:ahLst/>
              <a:cxnLst>
                <a:cxn ang="0">
                  <a:pos x="T0" y="T1"/>
                </a:cxn>
                <a:cxn ang="0">
                  <a:pos x="T2" y="T3"/>
                </a:cxn>
                <a:cxn ang="0">
                  <a:pos x="T4" y="T5"/>
                </a:cxn>
                <a:cxn ang="0">
                  <a:pos x="T6" y="T7"/>
                </a:cxn>
              </a:cxnLst>
              <a:rect l="0" t="0" r="r" b="b"/>
              <a:pathLst>
                <a:path w="50" h="46">
                  <a:moveTo>
                    <a:pt x="21" y="0"/>
                  </a:moveTo>
                  <a:cubicBezTo>
                    <a:pt x="0" y="46"/>
                    <a:pt x="0" y="46"/>
                    <a:pt x="0" y="46"/>
                  </a:cubicBezTo>
                  <a:cubicBezTo>
                    <a:pt x="17" y="42"/>
                    <a:pt x="34" y="38"/>
                    <a:pt x="50" y="34"/>
                  </a:cubicBezTo>
                  <a:lnTo>
                    <a:pt x="21" y="0"/>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80"/>
            <p:cNvSpPr/>
            <p:nvPr/>
          </p:nvSpPr>
          <p:spPr bwMode="auto">
            <a:xfrm>
              <a:off x="11034713" y="523876"/>
              <a:ext cx="1588" cy="1588"/>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0"/>
                    <a:pt x="1" y="0"/>
                    <a:pt x="1" y="0"/>
                  </a:cubicBezTo>
                  <a:lnTo>
                    <a:pt x="0" y="1"/>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81"/>
            <p:cNvSpPr/>
            <p:nvPr/>
          </p:nvSpPr>
          <p:spPr bwMode="auto">
            <a:xfrm>
              <a:off x="11244263" y="471488"/>
              <a:ext cx="57150" cy="58738"/>
            </a:xfrm>
            <a:custGeom>
              <a:avLst/>
              <a:gdLst>
                <a:gd name="T0" fmla="*/ 17 w 54"/>
                <a:gd name="T1" fmla="*/ 12 h 55"/>
                <a:gd name="T2" fmla="*/ 0 w 54"/>
                <a:gd name="T3" fmla="*/ 17 h 55"/>
                <a:gd name="T4" fmla="*/ 31 w 54"/>
                <a:gd name="T5" fmla="*/ 55 h 55"/>
                <a:gd name="T6" fmla="*/ 54 w 54"/>
                <a:gd name="T7" fmla="*/ 0 h 55"/>
                <a:gd name="T8" fmla="*/ 34 w 54"/>
                <a:gd name="T9" fmla="*/ 7 h 55"/>
                <a:gd name="T10" fmla="*/ 17 w 54"/>
                <a:gd name="T11" fmla="*/ 12 h 55"/>
              </a:gdLst>
              <a:ahLst/>
              <a:cxnLst>
                <a:cxn ang="0">
                  <a:pos x="T0" y="T1"/>
                </a:cxn>
                <a:cxn ang="0">
                  <a:pos x="T2" y="T3"/>
                </a:cxn>
                <a:cxn ang="0">
                  <a:pos x="T4" y="T5"/>
                </a:cxn>
                <a:cxn ang="0">
                  <a:pos x="T6" y="T7"/>
                </a:cxn>
                <a:cxn ang="0">
                  <a:pos x="T8" y="T9"/>
                </a:cxn>
                <a:cxn ang="0">
                  <a:pos x="T10" y="T11"/>
                </a:cxn>
              </a:cxnLst>
              <a:rect l="0" t="0" r="r" b="b"/>
              <a:pathLst>
                <a:path w="54" h="55">
                  <a:moveTo>
                    <a:pt x="17" y="12"/>
                  </a:moveTo>
                  <a:cubicBezTo>
                    <a:pt x="11" y="14"/>
                    <a:pt x="5" y="16"/>
                    <a:pt x="0" y="17"/>
                  </a:cubicBezTo>
                  <a:cubicBezTo>
                    <a:pt x="31" y="55"/>
                    <a:pt x="31" y="55"/>
                    <a:pt x="31" y="55"/>
                  </a:cubicBezTo>
                  <a:cubicBezTo>
                    <a:pt x="54" y="0"/>
                    <a:pt x="54" y="0"/>
                    <a:pt x="54" y="0"/>
                  </a:cubicBezTo>
                  <a:cubicBezTo>
                    <a:pt x="47" y="2"/>
                    <a:pt x="41" y="4"/>
                    <a:pt x="34" y="7"/>
                  </a:cubicBezTo>
                  <a:cubicBezTo>
                    <a:pt x="28" y="8"/>
                    <a:pt x="23" y="10"/>
                    <a:pt x="17" y="1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82"/>
            <p:cNvSpPr/>
            <p:nvPr/>
          </p:nvSpPr>
          <p:spPr bwMode="auto">
            <a:xfrm>
              <a:off x="11361738" y="900113"/>
              <a:ext cx="34925" cy="50800"/>
            </a:xfrm>
            <a:custGeom>
              <a:avLst/>
              <a:gdLst>
                <a:gd name="T0" fmla="*/ 32 w 32"/>
                <a:gd name="T1" fmla="*/ 48 h 48"/>
                <a:gd name="T2" fmla="*/ 22 w 32"/>
                <a:gd name="T3" fmla="*/ 0 h 48"/>
                <a:gd name="T4" fmla="*/ 0 w 32"/>
                <a:gd name="T5" fmla="*/ 23 h 48"/>
                <a:gd name="T6" fmla="*/ 9 w 32"/>
                <a:gd name="T7" fmla="*/ 31 h 48"/>
                <a:gd name="T8" fmla="*/ 32 w 32"/>
                <a:gd name="T9" fmla="*/ 48 h 48"/>
              </a:gdLst>
              <a:ahLst/>
              <a:cxnLst>
                <a:cxn ang="0">
                  <a:pos x="T0" y="T1"/>
                </a:cxn>
                <a:cxn ang="0">
                  <a:pos x="T2" y="T3"/>
                </a:cxn>
                <a:cxn ang="0">
                  <a:pos x="T4" y="T5"/>
                </a:cxn>
                <a:cxn ang="0">
                  <a:pos x="T6" y="T7"/>
                </a:cxn>
                <a:cxn ang="0">
                  <a:pos x="T8" y="T9"/>
                </a:cxn>
              </a:cxnLst>
              <a:rect l="0" t="0" r="r" b="b"/>
              <a:pathLst>
                <a:path w="32" h="48">
                  <a:moveTo>
                    <a:pt x="32" y="48"/>
                  </a:moveTo>
                  <a:cubicBezTo>
                    <a:pt x="22" y="0"/>
                    <a:pt x="22" y="0"/>
                    <a:pt x="22" y="0"/>
                  </a:cubicBezTo>
                  <a:cubicBezTo>
                    <a:pt x="16" y="9"/>
                    <a:pt x="9" y="17"/>
                    <a:pt x="0" y="23"/>
                  </a:cubicBezTo>
                  <a:cubicBezTo>
                    <a:pt x="3" y="26"/>
                    <a:pt x="6" y="29"/>
                    <a:pt x="9" y="31"/>
                  </a:cubicBezTo>
                  <a:cubicBezTo>
                    <a:pt x="17" y="37"/>
                    <a:pt x="24" y="43"/>
                    <a:pt x="32" y="4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83"/>
            <p:cNvSpPr/>
            <p:nvPr/>
          </p:nvSpPr>
          <p:spPr bwMode="auto">
            <a:xfrm>
              <a:off x="10831513" y="111126"/>
              <a:ext cx="1012825" cy="979488"/>
            </a:xfrm>
            <a:custGeom>
              <a:avLst/>
              <a:gdLst>
                <a:gd name="T0" fmla="*/ 458 w 955"/>
                <a:gd name="T1" fmla="*/ 335 h 923"/>
                <a:gd name="T2" fmla="*/ 406 w 955"/>
                <a:gd name="T3" fmla="*/ 352 h 923"/>
                <a:gd name="T4" fmla="*/ 487 w 955"/>
                <a:gd name="T5" fmla="*/ 232 h 923"/>
                <a:gd name="T6" fmla="*/ 233 w 955"/>
                <a:gd name="T7" fmla="*/ 321 h 923"/>
                <a:gd name="T8" fmla="*/ 96 w 955"/>
                <a:gd name="T9" fmla="*/ 465 h 923"/>
                <a:gd name="T10" fmla="*/ 31 w 955"/>
                <a:gd name="T11" fmla="*/ 760 h 923"/>
                <a:gd name="T12" fmla="*/ 101 w 955"/>
                <a:gd name="T13" fmla="*/ 531 h 923"/>
                <a:gd name="T14" fmla="*/ 193 w 955"/>
                <a:gd name="T15" fmla="*/ 389 h 923"/>
                <a:gd name="T16" fmla="*/ 382 w 955"/>
                <a:gd name="T17" fmla="*/ 311 h 923"/>
                <a:gd name="T18" fmla="*/ 400 w 955"/>
                <a:gd name="T19" fmla="*/ 306 h 923"/>
                <a:gd name="T20" fmla="*/ 421 w 955"/>
                <a:gd name="T21" fmla="*/ 406 h 923"/>
                <a:gd name="T22" fmla="*/ 692 w 955"/>
                <a:gd name="T23" fmla="*/ 300 h 923"/>
                <a:gd name="T24" fmla="*/ 874 w 955"/>
                <a:gd name="T25" fmla="*/ 130 h 923"/>
                <a:gd name="T26" fmla="*/ 944 w 955"/>
                <a:gd name="T27" fmla="*/ 114 h 923"/>
                <a:gd name="T28" fmla="*/ 676 w 955"/>
                <a:gd name="T29" fmla="*/ 546 h 923"/>
                <a:gd name="T30" fmla="*/ 622 w 955"/>
                <a:gd name="T31" fmla="*/ 618 h 923"/>
                <a:gd name="T32" fmla="*/ 517 w 955"/>
                <a:gd name="T33" fmla="*/ 677 h 923"/>
                <a:gd name="T34" fmla="*/ 481 w 955"/>
                <a:gd name="T35" fmla="*/ 706 h 923"/>
                <a:gd name="T36" fmla="*/ 497 w 955"/>
                <a:gd name="T37" fmla="*/ 763 h 923"/>
                <a:gd name="T38" fmla="*/ 509 w 955"/>
                <a:gd name="T39" fmla="*/ 774 h 923"/>
                <a:gd name="T40" fmla="*/ 332 w 955"/>
                <a:gd name="T41" fmla="*/ 787 h 923"/>
                <a:gd name="T42" fmla="*/ 123 w 955"/>
                <a:gd name="T43" fmla="*/ 846 h 923"/>
                <a:gd name="T44" fmla="*/ 164 w 955"/>
                <a:gd name="T45" fmla="*/ 783 h 923"/>
                <a:gd name="T46" fmla="*/ 465 w 955"/>
                <a:gd name="T47" fmla="*/ 580 h 923"/>
                <a:gd name="T48" fmla="*/ 492 w 955"/>
                <a:gd name="T49" fmla="*/ 559 h 923"/>
                <a:gd name="T50" fmla="*/ 495 w 955"/>
                <a:gd name="T51" fmla="*/ 554 h 923"/>
                <a:gd name="T52" fmla="*/ 495 w 955"/>
                <a:gd name="T53" fmla="*/ 537 h 923"/>
                <a:gd name="T54" fmla="*/ 469 w 955"/>
                <a:gd name="T55" fmla="*/ 519 h 923"/>
                <a:gd name="T56" fmla="*/ 307 w 955"/>
                <a:gd name="T57" fmla="*/ 556 h 923"/>
                <a:gd name="T58" fmla="*/ 101 w 955"/>
                <a:gd name="T59" fmla="*/ 727 h 923"/>
                <a:gd name="T60" fmla="*/ 264 w 955"/>
                <a:gd name="T61" fmla="*/ 614 h 923"/>
                <a:gd name="T62" fmla="*/ 411 w 955"/>
                <a:gd name="T63" fmla="*/ 560 h 923"/>
                <a:gd name="T64" fmla="*/ 459 w 955"/>
                <a:gd name="T65" fmla="*/ 535 h 923"/>
                <a:gd name="T66" fmla="*/ 457 w 955"/>
                <a:gd name="T67" fmla="*/ 538 h 923"/>
                <a:gd name="T68" fmla="*/ 456 w 955"/>
                <a:gd name="T69" fmla="*/ 540 h 923"/>
                <a:gd name="T70" fmla="*/ 463 w 955"/>
                <a:gd name="T71" fmla="*/ 558 h 923"/>
                <a:gd name="T72" fmla="*/ 462 w 955"/>
                <a:gd name="T73" fmla="*/ 558 h 923"/>
                <a:gd name="T74" fmla="*/ 386 w 955"/>
                <a:gd name="T75" fmla="*/ 573 h 923"/>
                <a:gd name="T76" fmla="*/ 81 w 955"/>
                <a:gd name="T77" fmla="*/ 792 h 923"/>
                <a:gd name="T78" fmla="*/ 154 w 955"/>
                <a:gd name="T79" fmla="*/ 847 h 923"/>
                <a:gd name="T80" fmla="*/ 456 w 955"/>
                <a:gd name="T81" fmla="*/ 854 h 923"/>
                <a:gd name="T82" fmla="*/ 600 w 955"/>
                <a:gd name="T83" fmla="*/ 752 h 923"/>
                <a:gd name="T84" fmla="*/ 539 w 955"/>
                <a:gd name="T85" fmla="*/ 746 h 923"/>
                <a:gd name="T86" fmla="*/ 549 w 955"/>
                <a:gd name="T87" fmla="*/ 722 h 923"/>
                <a:gd name="T88" fmla="*/ 554 w 955"/>
                <a:gd name="T89" fmla="*/ 718 h 923"/>
                <a:gd name="T90" fmla="*/ 669 w 955"/>
                <a:gd name="T91" fmla="*/ 675 h 923"/>
                <a:gd name="T92" fmla="*/ 689 w 955"/>
                <a:gd name="T93" fmla="*/ 653 h 923"/>
                <a:gd name="T94" fmla="*/ 885 w 955"/>
                <a:gd name="T95" fmla="*/ 302 h 923"/>
                <a:gd name="T96" fmla="*/ 953 w 955"/>
                <a:gd name="T97" fmla="*/ 109 h 923"/>
                <a:gd name="T98" fmla="*/ 784 w 955"/>
                <a:gd name="T99" fmla="*/ 16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5" h="923">
                  <a:moveTo>
                    <a:pt x="784" y="162"/>
                  </a:moveTo>
                  <a:cubicBezTo>
                    <a:pt x="745" y="192"/>
                    <a:pt x="704" y="219"/>
                    <a:pt x="661" y="243"/>
                  </a:cubicBezTo>
                  <a:cubicBezTo>
                    <a:pt x="618" y="267"/>
                    <a:pt x="573" y="289"/>
                    <a:pt x="528" y="308"/>
                  </a:cubicBezTo>
                  <a:cubicBezTo>
                    <a:pt x="505" y="317"/>
                    <a:pt x="482" y="326"/>
                    <a:pt x="458" y="335"/>
                  </a:cubicBezTo>
                  <a:cubicBezTo>
                    <a:pt x="453" y="337"/>
                    <a:pt x="448" y="338"/>
                    <a:pt x="443" y="340"/>
                  </a:cubicBezTo>
                  <a:cubicBezTo>
                    <a:pt x="420" y="395"/>
                    <a:pt x="420" y="395"/>
                    <a:pt x="420" y="395"/>
                  </a:cubicBezTo>
                  <a:cubicBezTo>
                    <a:pt x="389" y="357"/>
                    <a:pt x="389" y="357"/>
                    <a:pt x="389" y="357"/>
                  </a:cubicBezTo>
                  <a:cubicBezTo>
                    <a:pt x="394" y="356"/>
                    <a:pt x="400" y="354"/>
                    <a:pt x="406" y="352"/>
                  </a:cubicBezTo>
                  <a:cubicBezTo>
                    <a:pt x="412" y="350"/>
                    <a:pt x="417" y="348"/>
                    <a:pt x="423" y="347"/>
                  </a:cubicBezTo>
                  <a:cubicBezTo>
                    <a:pt x="430" y="344"/>
                    <a:pt x="436" y="342"/>
                    <a:pt x="443" y="340"/>
                  </a:cubicBezTo>
                  <a:cubicBezTo>
                    <a:pt x="467" y="280"/>
                    <a:pt x="467" y="280"/>
                    <a:pt x="467" y="280"/>
                  </a:cubicBezTo>
                  <a:cubicBezTo>
                    <a:pt x="487" y="232"/>
                    <a:pt x="487" y="232"/>
                    <a:pt x="487" y="232"/>
                  </a:cubicBezTo>
                  <a:cubicBezTo>
                    <a:pt x="439" y="245"/>
                    <a:pt x="439" y="245"/>
                    <a:pt x="439" y="245"/>
                  </a:cubicBezTo>
                  <a:cubicBezTo>
                    <a:pt x="415" y="251"/>
                    <a:pt x="392" y="258"/>
                    <a:pt x="369" y="266"/>
                  </a:cubicBezTo>
                  <a:cubicBezTo>
                    <a:pt x="346" y="273"/>
                    <a:pt x="323" y="282"/>
                    <a:pt x="300" y="291"/>
                  </a:cubicBezTo>
                  <a:cubicBezTo>
                    <a:pt x="278" y="300"/>
                    <a:pt x="255" y="310"/>
                    <a:pt x="233" y="321"/>
                  </a:cubicBezTo>
                  <a:cubicBezTo>
                    <a:pt x="212" y="332"/>
                    <a:pt x="190" y="345"/>
                    <a:pt x="170" y="361"/>
                  </a:cubicBezTo>
                  <a:cubicBezTo>
                    <a:pt x="169" y="362"/>
                    <a:pt x="169" y="362"/>
                    <a:pt x="169" y="362"/>
                  </a:cubicBezTo>
                  <a:cubicBezTo>
                    <a:pt x="169" y="362"/>
                    <a:pt x="169" y="362"/>
                    <a:pt x="169" y="362"/>
                  </a:cubicBezTo>
                  <a:cubicBezTo>
                    <a:pt x="139" y="392"/>
                    <a:pt x="113" y="426"/>
                    <a:pt x="96" y="465"/>
                  </a:cubicBezTo>
                  <a:cubicBezTo>
                    <a:pt x="87" y="485"/>
                    <a:pt x="81" y="505"/>
                    <a:pt x="77" y="525"/>
                  </a:cubicBezTo>
                  <a:cubicBezTo>
                    <a:pt x="72" y="545"/>
                    <a:pt x="70" y="566"/>
                    <a:pt x="68" y="586"/>
                  </a:cubicBezTo>
                  <a:cubicBezTo>
                    <a:pt x="64" y="626"/>
                    <a:pt x="61" y="666"/>
                    <a:pt x="51" y="704"/>
                  </a:cubicBezTo>
                  <a:cubicBezTo>
                    <a:pt x="46" y="724"/>
                    <a:pt x="39" y="742"/>
                    <a:pt x="31" y="760"/>
                  </a:cubicBezTo>
                  <a:cubicBezTo>
                    <a:pt x="22" y="778"/>
                    <a:pt x="12" y="795"/>
                    <a:pt x="0" y="812"/>
                  </a:cubicBezTo>
                  <a:cubicBezTo>
                    <a:pt x="27" y="782"/>
                    <a:pt x="48" y="746"/>
                    <a:pt x="62" y="708"/>
                  </a:cubicBezTo>
                  <a:cubicBezTo>
                    <a:pt x="75" y="669"/>
                    <a:pt x="81" y="628"/>
                    <a:pt x="88" y="589"/>
                  </a:cubicBezTo>
                  <a:cubicBezTo>
                    <a:pt x="91" y="569"/>
                    <a:pt x="95" y="550"/>
                    <a:pt x="101" y="531"/>
                  </a:cubicBezTo>
                  <a:cubicBezTo>
                    <a:pt x="106" y="512"/>
                    <a:pt x="113" y="494"/>
                    <a:pt x="122" y="477"/>
                  </a:cubicBezTo>
                  <a:cubicBezTo>
                    <a:pt x="139" y="444"/>
                    <a:pt x="164" y="415"/>
                    <a:pt x="192" y="390"/>
                  </a:cubicBezTo>
                  <a:cubicBezTo>
                    <a:pt x="192" y="390"/>
                    <a:pt x="192" y="390"/>
                    <a:pt x="192" y="390"/>
                  </a:cubicBezTo>
                  <a:cubicBezTo>
                    <a:pt x="193" y="389"/>
                    <a:pt x="193" y="389"/>
                    <a:pt x="193" y="389"/>
                  </a:cubicBezTo>
                  <a:cubicBezTo>
                    <a:pt x="193" y="389"/>
                    <a:pt x="193" y="389"/>
                    <a:pt x="192" y="390"/>
                  </a:cubicBezTo>
                  <a:cubicBezTo>
                    <a:pt x="210" y="377"/>
                    <a:pt x="230" y="366"/>
                    <a:pt x="251" y="357"/>
                  </a:cubicBezTo>
                  <a:cubicBezTo>
                    <a:pt x="272" y="347"/>
                    <a:pt x="293" y="339"/>
                    <a:pt x="315" y="331"/>
                  </a:cubicBezTo>
                  <a:cubicBezTo>
                    <a:pt x="337" y="324"/>
                    <a:pt x="360" y="317"/>
                    <a:pt x="382" y="311"/>
                  </a:cubicBezTo>
                  <a:cubicBezTo>
                    <a:pt x="388" y="309"/>
                    <a:pt x="394" y="308"/>
                    <a:pt x="400" y="306"/>
                  </a:cubicBezTo>
                  <a:cubicBezTo>
                    <a:pt x="421" y="260"/>
                    <a:pt x="421" y="260"/>
                    <a:pt x="421" y="260"/>
                  </a:cubicBezTo>
                  <a:cubicBezTo>
                    <a:pt x="450" y="294"/>
                    <a:pt x="450" y="294"/>
                    <a:pt x="450" y="294"/>
                  </a:cubicBezTo>
                  <a:cubicBezTo>
                    <a:pt x="434" y="298"/>
                    <a:pt x="417" y="302"/>
                    <a:pt x="400" y="306"/>
                  </a:cubicBezTo>
                  <a:cubicBezTo>
                    <a:pt x="369" y="373"/>
                    <a:pt x="369" y="373"/>
                    <a:pt x="369" y="373"/>
                  </a:cubicBezTo>
                  <a:cubicBezTo>
                    <a:pt x="347" y="423"/>
                    <a:pt x="347" y="423"/>
                    <a:pt x="347" y="423"/>
                  </a:cubicBezTo>
                  <a:cubicBezTo>
                    <a:pt x="401" y="411"/>
                    <a:pt x="401" y="411"/>
                    <a:pt x="401" y="411"/>
                  </a:cubicBezTo>
                  <a:cubicBezTo>
                    <a:pt x="408" y="409"/>
                    <a:pt x="414" y="408"/>
                    <a:pt x="421" y="406"/>
                  </a:cubicBezTo>
                  <a:cubicBezTo>
                    <a:pt x="427" y="404"/>
                    <a:pt x="433" y="403"/>
                    <a:pt x="440" y="401"/>
                  </a:cubicBezTo>
                  <a:cubicBezTo>
                    <a:pt x="452" y="398"/>
                    <a:pt x="465" y="394"/>
                    <a:pt x="477" y="390"/>
                  </a:cubicBezTo>
                  <a:cubicBezTo>
                    <a:pt x="502" y="382"/>
                    <a:pt x="526" y="373"/>
                    <a:pt x="550" y="364"/>
                  </a:cubicBezTo>
                  <a:cubicBezTo>
                    <a:pt x="599" y="346"/>
                    <a:pt x="646" y="324"/>
                    <a:pt x="692" y="300"/>
                  </a:cubicBezTo>
                  <a:cubicBezTo>
                    <a:pt x="738" y="275"/>
                    <a:pt x="783" y="248"/>
                    <a:pt x="825" y="217"/>
                  </a:cubicBezTo>
                  <a:cubicBezTo>
                    <a:pt x="833" y="212"/>
                    <a:pt x="840" y="206"/>
                    <a:pt x="848" y="200"/>
                  </a:cubicBezTo>
                  <a:cubicBezTo>
                    <a:pt x="851" y="192"/>
                    <a:pt x="854" y="185"/>
                    <a:pt x="857" y="178"/>
                  </a:cubicBezTo>
                  <a:cubicBezTo>
                    <a:pt x="863" y="162"/>
                    <a:pt x="869" y="146"/>
                    <a:pt x="874" y="130"/>
                  </a:cubicBezTo>
                  <a:cubicBezTo>
                    <a:pt x="876" y="123"/>
                    <a:pt x="878" y="115"/>
                    <a:pt x="880" y="107"/>
                  </a:cubicBezTo>
                  <a:cubicBezTo>
                    <a:pt x="881" y="104"/>
                    <a:pt x="882" y="100"/>
                    <a:pt x="882" y="97"/>
                  </a:cubicBezTo>
                  <a:cubicBezTo>
                    <a:pt x="883" y="94"/>
                    <a:pt x="883" y="91"/>
                    <a:pt x="883" y="90"/>
                  </a:cubicBezTo>
                  <a:cubicBezTo>
                    <a:pt x="944" y="114"/>
                    <a:pt x="944" y="114"/>
                    <a:pt x="944" y="114"/>
                  </a:cubicBezTo>
                  <a:cubicBezTo>
                    <a:pt x="914" y="145"/>
                    <a:pt x="882" y="174"/>
                    <a:pt x="848" y="200"/>
                  </a:cubicBezTo>
                  <a:cubicBezTo>
                    <a:pt x="838" y="224"/>
                    <a:pt x="828" y="248"/>
                    <a:pt x="818" y="272"/>
                  </a:cubicBezTo>
                  <a:cubicBezTo>
                    <a:pt x="790" y="335"/>
                    <a:pt x="759" y="397"/>
                    <a:pt x="727" y="457"/>
                  </a:cubicBezTo>
                  <a:cubicBezTo>
                    <a:pt x="710" y="487"/>
                    <a:pt x="694" y="517"/>
                    <a:pt x="676" y="546"/>
                  </a:cubicBezTo>
                  <a:cubicBezTo>
                    <a:pt x="667" y="560"/>
                    <a:pt x="657" y="574"/>
                    <a:pt x="648" y="587"/>
                  </a:cubicBezTo>
                  <a:cubicBezTo>
                    <a:pt x="643" y="593"/>
                    <a:pt x="638" y="600"/>
                    <a:pt x="633" y="606"/>
                  </a:cubicBezTo>
                  <a:cubicBezTo>
                    <a:pt x="631" y="609"/>
                    <a:pt x="628" y="611"/>
                    <a:pt x="626" y="614"/>
                  </a:cubicBezTo>
                  <a:cubicBezTo>
                    <a:pt x="622" y="618"/>
                    <a:pt x="622" y="618"/>
                    <a:pt x="622" y="618"/>
                  </a:cubicBezTo>
                  <a:cubicBezTo>
                    <a:pt x="618" y="622"/>
                    <a:pt x="618" y="622"/>
                    <a:pt x="618" y="622"/>
                  </a:cubicBezTo>
                  <a:cubicBezTo>
                    <a:pt x="608" y="632"/>
                    <a:pt x="596" y="641"/>
                    <a:pt x="583" y="648"/>
                  </a:cubicBezTo>
                  <a:cubicBezTo>
                    <a:pt x="570" y="656"/>
                    <a:pt x="557" y="662"/>
                    <a:pt x="542" y="668"/>
                  </a:cubicBezTo>
                  <a:cubicBezTo>
                    <a:pt x="517" y="677"/>
                    <a:pt x="517" y="677"/>
                    <a:pt x="517" y="677"/>
                  </a:cubicBezTo>
                  <a:cubicBezTo>
                    <a:pt x="515" y="678"/>
                    <a:pt x="512" y="679"/>
                    <a:pt x="509" y="680"/>
                  </a:cubicBezTo>
                  <a:cubicBezTo>
                    <a:pt x="506" y="682"/>
                    <a:pt x="503" y="683"/>
                    <a:pt x="498" y="686"/>
                  </a:cubicBezTo>
                  <a:cubicBezTo>
                    <a:pt x="496" y="688"/>
                    <a:pt x="493" y="690"/>
                    <a:pt x="490" y="693"/>
                  </a:cubicBezTo>
                  <a:cubicBezTo>
                    <a:pt x="487" y="695"/>
                    <a:pt x="483" y="700"/>
                    <a:pt x="481" y="706"/>
                  </a:cubicBezTo>
                  <a:cubicBezTo>
                    <a:pt x="478" y="712"/>
                    <a:pt x="476" y="720"/>
                    <a:pt x="477" y="727"/>
                  </a:cubicBezTo>
                  <a:cubicBezTo>
                    <a:pt x="477" y="733"/>
                    <a:pt x="479" y="738"/>
                    <a:pt x="481" y="742"/>
                  </a:cubicBezTo>
                  <a:cubicBezTo>
                    <a:pt x="484" y="749"/>
                    <a:pt x="487" y="753"/>
                    <a:pt x="490" y="756"/>
                  </a:cubicBezTo>
                  <a:cubicBezTo>
                    <a:pt x="492" y="759"/>
                    <a:pt x="495" y="761"/>
                    <a:pt x="497" y="763"/>
                  </a:cubicBezTo>
                  <a:cubicBezTo>
                    <a:pt x="498" y="764"/>
                    <a:pt x="499" y="765"/>
                    <a:pt x="500" y="766"/>
                  </a:cubicBezTo>
                  <a:cubicBezTo>
                    <a:pt x="509" y="760"/>
                    <a:pt x="516" y="752"/>
                    <a:pt x="522" y="743"/>
                  </a:cubicBezTo>
                  <a:cubicBezTo>
                    <a:pt x="532" y="791"/>
                    <a:pt x="532" y="791"/>
                    <a:pt x="532" y="791"/>
                  </a:cubicBezTo>
                  <a:cubicBezTo>
                    <a:pt x="524" y="786"/>
                    <a:pt x="517" y="780"/>
                    <a:pt x="509" y="774"/>
                  </a:cubicBezTo>
                  <a:cubicBezTo>
                    <a:pt x="506" y="772"/>
                    <a:pt x="503" y="769"/>
                    <a:pt x="500" y="766"/>
                  </a:cubicBezTo>
                  <a:cubicBezTo>
                    <a:pt x="497" y="768"/>
                    <a:pt x="495" y="769"/>
                    <a:pt x="492" y="771"/>
                  </a:cubicBezTo>
                  <a:cubicBezTo>
                    <a:pt x="479" y="778"/>
                    <a:pt x="463" y="782"/>
                    <a:pt x="446" y="785"/>
                  </a:cubicBezTo>
                  <a:cubicBezTo>
                    <a:pt x="411" y="791"/>
                    <a:pt x="372" y="790"/>
                    <a:pt x="332" y="787"/>
                  </a:cubicBezTo>
                  <a:cubicBezTo>
                    <a:pt x="293" y="785"/>
                    <a:pt x="252" y="782"/>
                    <a:pt x="210" y="781"/>
                  </a:cubicBezTo>
                  <a:cubicBezTo>
                    <a:pt x="195" y="781"/>
                    <a:pt x="180" y="781"/>
                    <a:pt x="164" y="783"/>
                  </a:cubicBezTo>
                  <a:cubicBezTo>
                    <a:pt x="159" y="788"/>
                    <a:pt x="154" y="794"/>
                    <a:pt x="149" y="800"/>
                  </a:cubicBezTo>
                  <a:cubicBezTo>
                    <a:pt x="137" y="815"/>
                    <a:pt x="127" y="831"/>
                    <a:pt x="123" y="846"/>
                  </a:cubicBezTo>
                  <a:cubicBezTo>
                    <a:pt x="74" y="814"/>
                    <a:pt x="74" y="814"/>
                    <a:pt x="74" y="814"/>
                  </a:cubicBezTo>
                  <a:cubicBezTo>
                    <a:pt x="85" y="804"/>
                    <a:pt x="97" y="798"/>
                    <a:pt x="109" y="794"/>
                  </a:cubicBezTo>
                  <a:cubicBezTo>
                    <a:pt x="121" y="789"/>
                    <a:pt x="133" y="787"/>
                    <a:pt x="145" y="785"/>
                  </a:cubicBezTo>
                  <a:cubicBezTo>
                    <a:pt x="151" y="784"/>
                    <a:pt x="158" y="783"/>
                    <a:pt x="164" y="783"/>
                  </a:cubicBezTo>
                  <a:cubicBezTo>
                    <a:pt x="173" y="773"/>
                    <a:pt x="182" y="765"/>
                    <a:pt x="192" y="756"/>
                  </a:cubicBezTo>
                  <a:cubicBezTo>
                    <a:pt x="223" y="729"/>
                    <a:pt x="259" y="704"/>
                    <a:pt x="295" y="681"/>
                  </a:cubicBezTo>
                  <a:cubicBezTo>
                    <a:pt x="332" y="657"/>
                    <a:pt x="369" y="635"/>
                    <a:pt x="407" y="613"/>
                  </a:cubicBezTo>
                  <a:cubicBezTo>
                    <a:pt x="427" y="602"/>
                    <a:pt x="446" y="592"/>
                    <a:pt x="465" y="580"/>
                  </a:cubicBezTo>
                  <a:cubicBezTo>
                    <a:pt x="470" y="577"/>
                    <a:pt x="475" y="574"/>
                    <a:pt x="481" y="570"/>
                  </a:cubicBezTo>
                  <a:cubicBezTo>
                    <a:pt x="482" y="569"/>
                    <a:pt x="483" y="568"/>
                    <a:pt x="485" y="567"/>
                  </a:cubicBezTo>
                  <a:cubicBezTo>
                    <a:pt x="486" y="566"/>
                    <a:pt x="487" y="565"/>
                    <a:pt x="488" y="564"/>
                  </a:cubicBezTo>
                  <a:cubicBezTo>
                    <a:pt x="489" y="563"/>
                    <a:pt x="490" y="562"/>
                    <a:pt x="492" y="559"/>
                  </a:cubicBezTo>
                  <a:cubicBezTo>
                    <a:pt x="493" y="558"/>
                    <a:pt x="493" y="558"/>
                    <a:pt x="493" y="558"/>
                  </a:cubicBezTo>
                  <a:cubicBezTo>
                    <a:pt x="494" y="557"/>
                    <a:pt x="494" y="557"/>
                    <a:pt x="494" y="557"/>
                  </a:cubicBezTo>
                  <a:cubicBezTo>
                    <a:pt x="494" y="556"/>
                    <a:pt x="494" y="556"/>
                    <a:pt x="495" y="555"/>
                  </a:cubicBezTo>
                  <a:cubicBezTo>
                    <a:pt x="495" y="554"/>
                    <a:pt x="495" y="554"/>
                    <a:pt x="495" y="554"/>
                  </a:cubicBezTo>
                  <a:cubicBezTo>
                    <a:pt x="495" y="554"/>
                    <a:pt x="495" y="554"/>
                    <a:pt x="495" y="554"/>
                  </a:cubicBezTo>
                  <a:cubicBezTo>
                    <a:pt x="495" y="552"/>
                    <a:pt x="495" y="552"/>
                    <a:pt x="495" y="552"/>
                  </a:cubicBezTo>
                  <a:cubicBezTo>
                    <a:pt x="496" y="551"/>
                    <a:pt x="496" y="550"/>
                    <a:pt x="496" y="549"/>
                  </a:cubicBezTo>
                  <a:cubicBezTo>
                    <a:pt x="497" y="546"/>
                    <a:pt x="496" y="541"/>
                    <a:pt x="495" y="537"/>
                  </a:cubicBezTo>
                  <a:cubicBezTo>
                    <a:pt x="493" y="533"/>
                    <a:pt x="491" y="530"/>
                    <a:pt x="489" y="528"/>
                  </a:cubicBezTo>
                  <a:cubicBezTo>
                    <a:pt x="487" y="526"/>
                    <a:pt x="485" y="524"/>
                    <a:pt x="483" y="523"/>
                  </a:cubicBezTo>
                  <a:cubicBezTo>
                    <a:pt x="480" y="522"/>
                    <a:pt x="477" y="521"/>
                    <a:pt x="475" y="520"/>
                  </a:cubicBezTo>
                  <a:cubicBezTo>
                    <a:pt x="473" y="519"/>
                    <a:pt x="471" y="519"/>
                    <a:pt x="469" y="519"/>
                  </a:cubicBezTo>
                  <a:cubicBezTo>
                    <a:pt x="465" y="518"/>
                    <a:pt x="461" y="518"/>
                    <a:pt x="458" y="518"/>
                  </a:cubicBezTo>
                  <a:cubicBezTo>
                    <a:pt x="452" y="518"/>
                    <a:pt x="445" y="518"/>
                    <a:pt x="439" y="518"/>
                  </a:cubicBezTo>
                  <a:cubicBezTo>
                    <a:pt x="415" y="520"/>
                    <a:pt x="393" y="525"/>
                    <a:pt x="371" y="531"/>
                  </a:cubicBezTo>
                  <a:cubicBezTo>
                    <a:pt x="349" y="538"/>
                    <a:pt x="327" y="546"/>
                    <a:pt x="307" y="556"/>
                  </a:cubicBezTo>
                  <a:cubicBezTo>
                    <a:pt x="296" y="561"/>
                    <a:pt x="286" y="566"/>
                    <a:pt x="276" y="573"/>
                  </a:cubicBezTo>
                  <a:cubicBezTo>
                    <a:pt x="266" y="579"/>
                    <a:pt x="257" y="585"/>
                    <a:pt x="248" y="592"/>
                  </a:cubicBezTo>
                  <a:cubicBezTo>
                    <a:pt x="230" y="606"/>
                    <a:pt x="213" y="621"/>
                    <a:pt x="197" y="636"/>
                  </a:cubicBezTo>
                  <a:cubicBezTo>
                    <a:pt x="164" y="666"/>
                    <a:pt x="133" y="697"/>
                    <a:pt x="101" y="727"/>
                  </a:cubicBezTo>
                  <a:cubicBezTo>
                    <a:pt x="69" y="757"/>
                    <a:pt x="36" y="786"/>
                    <a:pt x="0" y="812"/>
                  </a:cubicBezTo>
                  <a:cubicBezTo>
                    <a:pt x="38" y="790"/>
                    <a:pt x="74" y="764"/>
                    <a:pt x="109" y="736"/>
                  </a:cubicBezTo>
                  <a:cubicBezTo>
                    <a:pt x="144" y="709"/>
                    <a:pt x="177" y="680"/>
                    <a:pt x="211" y="653"/>
                  </a:cubicBezTo>
                  <a:cubicBezTo>
                    <a:pt x="229" y="639"/>
                    <a:pt x="246" y="626"/>
                    <a:pt x="264" y="614"/>
                  </a:cubicBezTo>
                  <a:cubicBezTo>
                    <a:pt x="272" y="608"/>
                    <a:pt x="282" y="602"/>
                    <a:pt x="291" y="597"/>
                  </a:cubicBezTo>
                  <a:cubicBezTo>
                    <a:pt x="300" y="592"/>
                    <a:pt x="309" y="588"/>
                    <a:pt x="319" y="584"/>
                  </a:cubicBezTo>
                  <a:cubicBezTo>
                    <a:pt x="339" y="576"/>
                    <a:pt x="359" y="570"/>
                    <a:pt x="380" y="565"/>
                  </a:cubicBezTo>
                  <a:cubicBezTo>
                    <a:pt x="390" y="563"/>
                    <a:pt x="400" y="561"/>
                    <a:pt x="411" y="560"/>
                  </a:cubicBezTo>
                  <a:cubicBezTo>
                    <a:pt x="412" y="560"/>
                    <a:pt x="413" y="560"/>
                    <a:pt x="414" y="559"/>
                  </a:cubicBezTo>
                  <a:cubicBezTo>
                    <a:pt x="424" y="554"/>
                    <a:pt x="434" y="549"/>
                    <a:pt x="444" y="544"/>
                  </a:cubicBezTo>
                  <a:cubicBezTo>
                    <a:pt x="449" y="541"/>
                    <a:pt x="454" y="538"/>
                    <a:pt x="457" y="536"/>
                  </a:cubicBezTo>
                  <a:cubicBezTo>
                    <a:pt x="459" y="535"/>
                    <a:pt x="459" y="535"/>
                    <a:pt x="459" y="535"/>
                  </a:cubicBezTo>
                  <a:cubicBezTo>
                    <a:pt x="460" y="534"/>
                    <a:pt x="460" y="534"/>
                    <a:pt x="460" y="534"/>
                  </a:cubicBezTo>
                  <a:cubicBezTo>
                    <a:pt x="460" y="535"/>
                    <a:pt x="460" y="535"/>
                    <a:pt x="458" y="536"/>
                  </a:cubicBezTo>
                  <a:cubicBezTo>
                    <a:pt x="458" y="537"/>
                    <a:pt x="458" y="537"/>
                    <a:pt x="458" y="537"/>
                  </a:cubicBezTo>
                  <a:cubicBezTo>
                    <a:pt x="458" y="537"/>
                    <a:pt x="458" y="537"/>
                    <a:pt x="457" y="538"/>
                  </a:cubicBezTo>
                  <a:cubicBezTo>
                    <a:pt x="457" y="538"/>
                    <a:pt x="457" y="538"/>
                    <a:pt x="457" y="539"/>
                  </a:cubicBezTo>
                  <a:cubicBezTo>
                    <a:pt x="457" y="539"/>
                    <a:pt x="457" y="539"/>
                    <a:pt x="457" y="539"/>
                  </a:cubicBezTo>
                  <a:cubicBezTo>
                    <a:pt x="457" y="539"/>
                    <a:pt x="457" y="539"/>
                    <a:pt x="457" y="539"/>
                  </a:cubicBezTo>
                  <a:cubicBezTo>
                    <a:pt x="457" y="540"/>
                    <a:pt x="456" y="540"/>
                    <a:pt x="456" y="540"/>
                  </a:cubicBezTo>
                  <a:cubicBezTo>
                    <a:pt x="456" y="541"/>
                    <a:pt x="456" y="542"/>
                    <a:pt x="456" y="542"/>
                  </a:cubicBezTo>
                  <a:cubicBezTo>
                    <a:pt x="455" y="544"/>
                    <a:pt x="456" y="548"/>
                    <a:pt x="457" y="551"/>
                  </a:cubicBezTo>
                  <a:cubicBezTo>
                    <a:pt x="458" y="554"/>
                    <a:pt x="459" y="556"/>
                    <a:pt x="460" y="557"/>
                  </a:cubicBezTo>
                  <a:cubicBezTo>
                    <a:pt x="462" y="558"/>
                    <a:pt x="462" y="558"/>
                    <a:pt x="463" y="558"/>
                  </a:cubicBezTo>
                  <a:cubicBezTo>
                    <a:pt x="463" y="559"/>
                    <a:pt x="463" y="559"/>
                    <a:pt x="463" y="559"/>
                  </a:cubicBezTo>
                  <a:cubicBezTo>
                    <a:pt x="463" y="559"/>
                    <a:pt x="463" y="559"/>
                    <a:pt x="463" y="559"/>
                  </a:cubicBezTo>
                  <a:cubicBezTo>
                    <a:pt x="464" y="559"/>
                    <a:pt x="464" y="559"/>
                    <a:pt x="463" y="559"/>
                  </a:cubicBezTo>
                  <a:cubicBezTo>
                    <a:pt x="463" y="558"/>
                    <a:pt x="462" y="558"/>
                    <a:pt x="462" y="558"/>
                  </a:cubicBezTo>
                  <a:cubicBezTo>
                    <a:pt x="460" y="558"/>
                    <a:pt x="458" y="557"/>
                    <a:pt x="456" y="557"/>
                  </a:cubicBezTo>
                  <a:cubicBezTo>
                    <a:pt x="451" y="557"/>
                    <a:pt x="446" y="557"/>
                    <a:pt x="441" y="557"/>
                  </a:cubicBezTo>
                  <a:cubicBezTo>
                    <a:pt x="432" y="557"/>
                    <a:pt x="423" y="558"/>
                    <a:pt x="414" y="559"/>
                  </a:cubicBezTo>
                  <a:cubicBezTo>
                    <a:pt x="404" y="564"/>
                    <a:pt x="395" y="569"/>
                    <a:pt x="386" y="573"/>
                  </a:cubicBezTo>
                  <a:cubicBezTo>
                    <a:pt x="347" y="593"/>
                    <a:pt x="307" y="614"/>
                    <a:pt x="268" y="636"/>
                  </a:cubicBezTo>
                  <a:cubicBezTo>
                    <a:pt x="230" y="659"/>
                    <a:pt x="191" y="684"/>
                    <a:pt x="155" y="713"/>
                  </a:cubicBezTo>
                  <a:cubicBezTo>
                    <a:pt x="137" y="727"/>
                    <a:pt x="120" y="743"/>
                    <a:pt x="104" y="762"/>
                  </a:cubicBezTo>
                  <a:cubicBezTo>
                    <a:pt x="96" y="771"/>
                    <a:pt x="88" y="781"/>
                    <a:pt x="81" y="792"/>
                  </a:cubicBezTo>
                  <a:cubicBezTo>
                    <a:pt x="74" y="803"/>
                    <a:pt x="68" y="815"/>
                    <a:pt x="64" y="829"/>
                  </a:cubicBezTo>
                  <a:cubicBezTo>
                    <a:pt x="34" y="923"/>
                    <a:pt x="34" y="923"/>
                    <a:pt x="34" y="923"/>
                  </a:cubicBezTo>
                  <a:cubicBezTo>
                    <a:pt x="113" y="861"/>
                    <a:pt x="113" y="861"/>
                    <a:pt x="113" y="861"/>
                  </a:cubicBezTo>
                  <a:cubicBezTo>
                    <a:pt x="121" y="854"/>
                    <a:pt x="137" y="849"/>
                    <a:pt x="154" y="847"/>
                  </a:cubicBezTo>
                  <a:cubicBezTo>
                    <a:pt x="171" y="845"/>
                    <a:pt x="190" y="845"/>
                    <a:pt x="209" y="846"/>
                  </a:cubicBezTo>
                  <a:cubicBezTo>
                    <a:pt x="247" y="847"/>
                    <a:pt x="287" y="852"/>
                    <a:pt x="328" y="855"/>
                  </a:cubicBezTo>
                  <a:cubicBezTo>
                    <a:pt x="348" y="856"/>
                    <a:pt x="369" y="858"/>
                    <a:pt x="391" y="858"/>
                  </a:cubicBezTo>
                  <a:cubicBezTo>
                    <a:pt x="412" y="858"/>
                    <a:pt x="434" y="857"/>
                    <a:pt x="456" y="854"/>
                  </a:cubicBezTo>
                  <a:cubicBezTo>
                    <a:pt x="478" y="851"/>
                    <a:pt x="502" y="845"/>
                    <a:pt x="525" y="834"/>
                  </a:cubicBezTo>
                  <a:cubicBezTo>
                    <a:pt x="536" y="828"/>
                    <a:pt x="547" y="820"/>
                    <a:pt x="557" y="811"/>
                  </a:cubicBezTo>
                  <a:cubicBezTo>
                    <a:pt x="567" y="802"/>
                    <a:pt x="576" y="792"/>
                    <a:pt x="583" y="780"/>
                  </a:cubicBezTo>
                  <a:cubicBezTo>
                    <a:pt x="600" y="752"/>
                    <a:pt x="600" y="752"/>
                    <a:pt x="600" y="752"/>
                  </a:cubicBezTo>
                  <a:cubicBezTo>
                    <a:pt x="574" y="733"/>
                    <a:pt x="574" y="733"/>
                    <a:pt x="574" y="733"/>
                  </a:cubicBezTo>
                  <a:cubicBezTo>
                    <a:pt x="572" y="734"/>
                    <a:pt x="569" y="735"/>
                    <a:pt x="567" y="736"/>
                  </a:cubicBezTo>
                  <a:cubicBezTo>
                    <a:pt x="543" y="745"/>
                    <a:pt x="543" y="745"/>
                    <a:pt x="543" y="745"/>
                  </a:cubicBezTo>
                  <a:cubicBezTo>
                    <a:pt x="541" y="745"/>
                    <a:pt x="540" y="746"/>
                    <a:pt x="539" y="746"/>
                  </a:cubicBezTo>
                  <a:cubicBezTo>
                    <a:pt x="538" y="747"/>
                    <a:pt x="537" y="747"/>
                    <a:pt x="538" y="747"/>
                  </a:cubicBezTo>
                  <a:cubicBezTo>
                    <a:pt x="538" y="746"/>
                    <a:pt x="539" y="746"/>
                    <a:pt x="541" y="744"/>
                  </a:cubicBezTo>
                  <a:cubicBezTo>
                    <a:pt x="542" y="743"/>
                    <a:pt x="544" y="740"/>
                    <a:pt x="546" y="736"/>
                  </a:cubicBezTo>
                  <a:cubicBezTo>
                    <a:pt x="548" y="732"/>
                    <a:pt x="549" y="726"/>
                    <a:pt x="549" y="722"/>
                  </a:cubicBezTo>
                  <a:cubicBezTo>
                    <a:pt x="549" y="717"/>
                    <a:pt x="548" y="715"/>
                    <a:pt x="547" y="713"/>
                  </a:cubicBezTo>
                  <a:cubicBezTo>
                    <a:pt x="545" y="710"/>
                    <a:pt x="545" y="710"/>
                    <a:pt x="545" y="710"/>
                  </a:cubicBezTo>
                  <a:cubicBezTo>
                    <a:pt x="545" y="710"/>
                    <a:pt x="546" y="711"/>
                    <a:pt x="547" y="712"/>
                  </a:cubicBezTo>
                  <a:cubicBezTo>
                    <a:pt x="549" y="713"/>
                    <a:pt x="551" y="716"/>
                    <a:pt x="554" y="718"/>
                  </a:cubicBezTo>
                  <a:cubicBezTo>
                    <a:pt x="560" y="723"/>
                    <a:pt x="567" y="728"/>
                    <a:pt x="573" y="733"/>
                  </a:cubicBezTo>
                  <a:cubicBezTo>
                    <a:pt x="574" y="733"/>
                    <a:pt x="574" y="733"/>
                    <a:pt x="574" y="733"/>
                  </a:cubicBezTo>
                  <a:cubicBezTo>
                    <a:pt x="590" y="727"/>
                    <a:pt x="606" y="720"/>
                    <a:pt x="620" y="711"/>
                  </a:cubicBezTo>
                  <a:cubicBezTo>
                    <a:pt x="638" y="701"/>
                    <a:pt x="654" y="689"/>
                    <a:pt x="669" y="675"/>
                  </a:cubicBezTo>
                  <a:cubicBezTo>
                    <a:pt x="671" y="673"/>
                    <a:pt x="671" y="673"/>
                    <a:pt x="671" y="673"/>
                  </a:cubicBezTo>
                  <a:cubicBezTo>
                    <a:pt x="674" y="670"/>
                    <a:pt x="674" y="670"/>
                    <a:pt x="674" y="670"/>
                  </a:cubicBezTo>
                  <a:cubicBezTo>
                    <a:pt x="676" y="668"/>
                    <a:pt x="678" y="666"/>
                    <a:pt x="680" y="664"/>
                  </a:cubicBezTo>
                  <a:cubicBezTo>
                    <a:pt x="683" y="661"/>
                    <a:pt x="686" y="657"/>
                    <a:pt x="689" y="653"/>
                  </a:cubicBezTo>
                  <a:cubicBezTo>
                    <a:pt x="696" y="646"/>
                    <a:pt x="702" y="638"/>
                    <a:pt x="707" y="631"/>
                  </a:cubicBezTo>
                  <a:cubicBezTo>
                    <a:pt x="718" y="616"/>
                    <a:pt x="728" y="601"/>
                    <a:pt x="738" y="585"/>
                  </a:cubicBezTo>
                  <a:cubicBezTo>
                    <a:pt x="757" y="555"/>
                    <a:pt x="775" y="524"/>
                    <a:pt x="792" y="493"/>
                  </a:cubicBezTo>
                  <a:cubicBezTo>
                    <a:pt x="826" y="430"/>
                    <a:pt x="856" y="367"/>
                    <a:pt x="885" y="302"/>
                  </a:cubicBezTo>
                  <a:cubicBezTo>
                    <a:pt x="899" y="269"/>
                    <a:pt x="912" y="237"/>
                    <a:pt x="925" y="203"/>
                  </a:cubicBezTo>
                  <a:cubicBezTo>
                    <a:pt x="931" y="186"/>
                    <a:pt x="937" y="169"/>
                    <a:pt x="942" y="151"/>
                  </a:cubicBezTo>
                  <a:cubicBezTo>
                    <a:pt x="945" y="143"/>
                    <a:pt x="947" y="133"/>
                    <a:pt x="950" y="124"/>
                  </a:cubicBezTo>
                  <a:cubicBezTo>
                    <a:pt x="951" y="119"/>
                    <a:pt x="952" y="114"/>
                    <a:pt x="953" y="109"/>
                  </a:cubicBezTo>
                  <a:cubicBezTo>
                    <a:pt x="953" y="103"/>
                    <a:pt x="954" y="97"/>
                    <a:pt x="954" y="90"/>
                  </a:cubicBezTo>
                  <a:cubicBezTo>
                    <a:pt x="955" y="0"/>
                    <a:pt x="955" y="0"/>
                    <a:pt x="955" y="0"/>
                  </a:cubicBezTo>
                  <a:cubicBezTo>
                    <a:pt x="893" y="65"/>
                    <a:pt x="893" y="65"/>
                    <a:pt x="893" y="65"/>
                  </a:cubicBezTo>
                  <a:cubicBezTo>
                    <a:pt x="860" y="101"/>
                    <a:pt x="823" y="133"/>
                    <a:pt x="784" y="16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84"/>
            <p:cNvSpPr/>
            <p:nvPr/>
          </p:nvSpPr>
          <p:spPr bwMode="auto">
            <a:xfrm>
              <a:off x="11271251" y="677863"/>
              <a:ext cx="52388" cy="26988"/>
            </a:xfrm>
            <a:custGeom>
              <a:avLst/>
              <a:gdLst>
                <a:gd name="T0" fmla="*/ 42 w 49"/>
                <a:gd name="T1" fmla="*/ 23 h 25"/>
                <a:gd name="T2" fmla="*/ 48 w 49"/>
                <a:gd name="T3" fmla="*/ 24 h 25"/>
                <a:gd name="T4" fmla="*/ 49 w 49"/>
                <a:gd name="T5" fmla="*/ 25 h 25"/>
                <a:gd name="T6" fmla="*/ 49 w 49"/>
                <a:gd name="T7" fmla="*/ 24 h 25"/>
                <a:gd name="T8" fmla="*/ 46 w 49"/>
                <a:gd name="T9" fmla="*/ 23 h 25"/>
                <a:gd name="T10" fmla="*/ 43 w 49"/>
                <a:gd name="T11" fmla="*/ 17 h 25"/>
                <a:gd name="T12" fmla="*/ 42 w 49"/>
                <a:gd name="T13" fmla="*/ 8 h 25"/>
                <a:gd name="T14" fmla="*/ 42 w 49"/>
                <a:gd name="T15" fmla="*/ 6 h 25"/>
                <a:gd name="T16" fmla="*/ 43 w 49"/>
                <a:gd name="T17" fmla="*/ 5 h 25"/>
                <a:gd name="T18" fmla="*/ 43 w 49"/>
                <a:gd name="T19" fmla="*/ 6 h 25"/>
                <a:gd name="T20" fmla="*/ 43 w 49"/>
                <a:gd name="T21" fmla="*/ 5 h 25"/>
                <a:gd name="T22" fmla="*/ 43 w 49"/>
                <a:gd name="T23" fmla="*/ 5 h 25"/>
                <a:gd name="T24" fmla="*/ 43 w 49"/>
                <a:gd name="T25" fmla="*/ 5 h 25"/>
                <a:gd name="T26" fmla="*/ 43 w 49"/>
                <a:gd name="T27" fmla="*/ 4 h 25"/>
                <a:gd name="T28" fmla="*/ 44 w 49"/>
                <a:gd name="T29" fmla="*/ 3 h 25"/>
                <a:gd name="T30" fmla="*/ 44 w 49"/>
                <a:gd name="T31" fmla="*/ 2 h 25"/>
                <a:gd name="T32" fmla="*/ 46 w 49"/>
                <a:gd name="T33" fmla="*/ 0 h 25"/>
                <a:gd name="T34" fmla="*/ 45 w 49"/>
                <a:gd name="T35" fmla="*/ 1 h 25"/>
                <a:gd name="T36" fmla="*/ 43 w 49"/>
                <a:gd name="T37" fmla="*/ 2 h 25"/>
                <a:gd name="T38" fmla="*/ 30 w 49"/>
                <a:gd name="T39" fmla="*/ 10 h 25"/>
                <a:gd name="T40" fmla="*/ 0 w 49"/>
                <a:gd name="T41" fmla="*/ 25 h 25"/>
                <a:gd name="T42" fmla="*/ 27 w 49"/>
                <a:gd name="T43" fmla="*/ 23 h 25"/>
                <a:gd name="T44" fmla="*/ 42 w 49"/>
                <a:gd name="T4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25">
                  <a:moveTo>
                    <a:pt x="42" y="23"/>
                  </a:moveTo>
                  <a:cubicBezTo>
                    <a:pt x="44" y="23"/>
                    <a:pt x="46" y="24"/>
                    <a:pt x="48" y="24"/>
                  </a:cubicBezTo>
                  <a:cubicBezTo>
                    <a:pt x="48" y="24"/>
                    <a:pt x="49" y="24"/>
                    <a:pt x="49" y="25"/>
                  </a:cubicBezTo>
                  <a:cubicBezTo>
                    <a:pt x="49" y="25"/>
                    <a:pt x="49" y="25"/>
                    <a:pt x="49" y="24"/>
                  </a:cubicBezTo>
                  <a:cubicBezTo>
                    <a:pt x="48" y="24"/>
                    <a:pt x="48" y="24"/>
                    <a:pt x="46" y="23"/>
                  </a:cubicBezTo>
                  <a:cubicBezTo>
                    <a:pt x="45" y="22"/>
                    <a:pt x="44" y="20"/>
                    <a:pt x="43" y="17"/>
                  </a:cubicBezTo>
                  <a:cubicBezTo>
                    <a:pt x="42" y="14"/>
                    <a:pt x="41" y="10"/>
                    <a:pt x="42" y="8"/>
                  </a:cubicBezTo>
                  <a:cubicBezTo>
                    <a:pt x="42" y="8"/>
                    <a:pt x="42" y="7"/>
                    <a:pt x="42" y="6"/>
                  </a:cubicBezTo>
                  <a:cubicBezTo>
                    <a:pt x="42" y="6"/>
                    <a:pt x="43" y="6"/>
                    <a:pt x="43" y="5"/>
                  </a:cubicBezTo>
                  <a:cubicBezTo>
                    <a:pt x="43" y="6"/>
                    <a:pt x="43" y="6"/>
                    <a:pt x="43" y="6"/>
                  </a:cubicBezTo>
                  <a:cubicBezTo>
                    <a:pt x="43" y="6"/>
                    <a:pt x="43" y="6"/>
                    <a:pt x="43" y="5"/>
                  </a:cubicBezTo>
                  <a:cubicBezTo>
                    <a:pt x="43" y="5"/>
                    <a:pt x="43" y="5"/>
                    <a:pt x="43" y="5"/>
                  </a:cubicBezTo>
                  <a:cubicBezTo>
                    <a:pt x="43" y="5"/>
                    <a:pt x="43" y="5"/>
                    <a:pt x="43" y="5"/>
                  </a:cubicBezTo>
                  <a:cubicBezTo>
                    <a:pt x="43" y="4"/>
                    <a:pt x="43" y="4"/>
                    <a:pt x="43" y="4"/>
                  </a:cubicBezTo>
                  <a:cubicBezTo>
                    <a:pt x="44" y="3"/>
                    <a:pt x="44" y="3"/>
                    <a:pt x="44" y="3"/>
                  </a:cubicBezTo>
                  <a:cubicBezTo>
                    <a:pt x="44" y="2"/>
                    <a:pt x="44" y="2"/>
                    <a:pt x="44" y="2"/>
                  </a:cubicBezTo>
                  <a:cubicBezTo>
                    <a:pt x="46" y="1"/>
                    <a:pt x="46" y="1"/>
                    <a:pt x="46" y="0"/>
                  </a:cubicBezTo>
                  <a:cubicBezTo>
                    <a:pt x="46" y="0"/>
                    <a:pt x="46" y="0"/>
                    <a:pt x="45" y="1"/>
                  </a:cubicBezTo>
                  <a:cubicBezTo>
                    <a:pt x="43" y="2"/>
                    <a:pt x="43" y="2"/>
                    <a:pt x="43" y="2"/>
                  </a:cubicBezTo>
                  <a:cubicBezTo>
                    <a:pt x="40" y="4"/>
                    <a:pt x="35" y="7"/>
                    <a:pt x="30" y="10"/>
                  </a:cubicBezTo>
                  <a:cubicBezTo>
                    <a:pt x="20" y="15"/>
                    <a:pt x="10" y="20"/>
                    <a:pt x="0" y="25"/>
                  </a:cubicBezTo>
                  <a:cubicBezTo>
                    <a:pt x="9" y="24"/>
                    <a:pt x="18" y="23"/>
                    <a:pt x="27" y="23"/>
                  </a:cubicBezTo>
                  <a:cubicBezTo>
                    <a:pt x="32" y="23"/>
                    <a:pt x="37" y="23"/>
                    <a:pt x="42" y="2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85"/>
            <p:cNvSpPr/>
            <p:nvPr/>
          </p:nvSpPr>
          <p:spPr bwMode="auto">
            <a:xfrm>
              <a:off x="11317288" y="682626"/>
              <a:ext cx="0" cy="158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86"/>
            <p:cNvSpPr/>
            <p:nvPr/>
          </p:nvSpPr>
          <p:spPr bwMode="auto">
            <a:xfrm>
              <a:off x="10910888" y="942976"/>
              <a:ext cx="95250" cy="66675"/>
            </a:xfrm>
            <a:custGeom>
              <a:avLst/>
              <a:gdLst>
                <a:gd name="T0" fmla="*/ 35 w 90"/>
                <a:gd name="T1" fmla="*/ 11 h 63"/>
                <a:gd name="T2" fmla="*/ 0 w 90"/>
                <a:gd name="T3" fmla="*/ 31 h 63"/>
                <a:gd name="T4" fmla="*/ 49 w 90"/>
                <a:gd name="T5" fmla="*/ 63 h 63"/>
                <a:gd name="T6" fmla="*/ 75 w 90"/>
                <a:gd name="T7" fmla="*/ 17 h 63"/>
                <a:gd name="T8" fmla="*/ 90 w 90"/>
                <a:gd name="T9" fmla="*/ 0 h 63"/>
                <a:gd name="T10" fmla="*/ 71 w 90"/>
                <a:gd name="T11" fmla="*/ 2 h 63"/>
                <a:gd name="T12" fmla="*/ 35 w 90"/>
                <a:gd name="T13" fmla="*/ 11 h 63"/>
              </a:gdLst>
              <a:ahLst/>
              <a:cxnLst>
                <a:cxn ang="0">
                  <a:pos x="T0" y="T1"/>
                </a:cxn>
                <a:cxn ang="0">
                  <a:pos x="T2" y="T3"/>
                </a:cxn>
                <a:cxn ang="0">
                  <a:pos x="T4" y="T5"/>
                </a:cxn>
                <a:cxn ang="0">
                  <a:pos x="T6" y="T7"/>
                </a:cxn>
                <a:cxn ang="0">
                  <a:pos x="T8" y="T9"/>
                </a:cxn>
                <a:cxn ang="0">
                  <a:pos x="T10" y="T11"/>
                </a:cxn>
                <a:cxn ang="0">
                  <a:pos x="T12" y="T13"/>
                </a:cxn>
              </a:cxnLst>
              <a:rect l="0" t="0" r="r" b="b"/>
              <a:pathLst>
                <a:path w="90" h="63">
                  <a:moveTo>
                    <a:pt x="35" y="11"/>
                  </a:moveTo>
                  <a:cubicBezTo>
                    <a:pt x="23" y="15"/>
                    <a:pt x="11" y="21"/>
                    <a:pt x="0" y="31"/>
                  </a:cubicBezTo>
                  <a:cubicBezTo>
                    <a:pt x="49" y="63"/>
                    <a:pt x="49" y="63"/>
                    <a:pt x="49" y="63"/>
                  </a:cubicBezTo>
                  <a:cubicBezTo>
                    <a:pt x="53" y="48"/>
                    <a:pt x="63" y="32"/>
                    <a:pt x="75" y="17"/>
                  </a:cubicBezTo>
                  <a:cubicBezTo>
                    <a:pt x="80" y="11"/>
                    <a:pt x="85" y="5"/>
                    <a:pt x="90" y="0"/>
                  </a:cubicBezTo>
                  <a:cubicBezTo>
                    <a:pt x="84" y="0"/>
                    <a:pt x="77" y="1"/>
                    <a:pt x="71" y="2"/>
                  </a:cubicBezTo>
                  <a:cubicBezTo>
                    <a:pt x="59" y="4"/>
                    <a:pt x="47" y="6"/>
                    <a:pt x="35" y="1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87"/>
            <p:cNvSpPr/>
            <p:nvPr/>
          </p:nvSpPr>
          <p:spPr bwMode="auto">
            <a:xfrm>
              <a:off x="11401426" y="865188"/>
              <a:ext cx="39688" cy="38100"/>
            </a:xfrm>
            <a:custGeom>
              <a:avLst/>
              <a:gdLst>
                <a:gd name="T0" fmla="*/ 17 w 37"/>
                <a:gd name="T1" fmla="*/ 8 h 37"/>
                <a:gd name="T2" fmla="*/ 10 w 37"/>
                <a:gd name="T3" fmla="*/ 2 h 37"/>
                <a:gd name="T4" fmla="*/ 8 w 37"/>
                <a:gd name="T5" fmla="*/ 0 h 37"/>
                <a:gd name="T6" fmla="*/ 10 w 37"/>
                <a:gd name="T7" fmla="*/ 3 h 37"/>
                <a:gd name="T8" fmla="*/ 12 w 37"/>
                <a:gd name="T9" fmla="*/ 12 h 37"/>
                <a:gd name="T10" fmla="*/ 9 w 37"/>
                <a:gd name="T11" fmla="*/ 26 h 37"/>
                <a:gd name="T12" fmla="*/ 4 w 37"/>
                <a:gd name="T13" fmla="*/ 34 h 37"/>
                <a:gd name="T14" fmla="*/ 1 w 37"/>
                <a:gd name="T15" fmla="*/ 37 h 37"/>
                <a:gd name="T16" fmla="*/ 2 w 37"/>
                <a:gd name="T17" fmla="*/ 36 h 37"/>
                <a:gd name="T18" fmla="*/ 6 w 37"/>
                <a:gd name="T19" fmla="*/ 35 h 37"/>
                <a:gd name="T20" fmla="*/ 30 w 37"/>
                <a:gd name="T21" fmla="*/ 26 h 37"/>
                <a:gd name="T22" fmla="*/ 37 w 37"/>
                <a:gd name="T23" fmla="*/ 23 h 37"/>
                <a:gd name="T24" fmla="*/ 36 w 37"/>
                <a:gd name="T25" fmla="*/ 23 h 37"/>
                <a:gd name="T26" fmla="*/ 17 w 37"/>
                <a:gd name="T2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7">
                  <a:moveTo>
                    <a:pt x="17" y="8"/>
                  </a:moveTo>
                  <a:cubicBezTo>
                    <a:pt x="14" y="6"/>
                    <a:pt x="12" y="3"/>
                    <a:pt x="10" y="2"/>
                  </a:cubicBezTo>
                  <a:cubicBezTo>
                    <a:pt x="9" y="1"/>
                    <a:pt x="8" y="0"/>
                    <a:pt x="8" y="0"/>
                  </a:cubicBezTo>
                  <a:cubicBezTo>
                    <a:pt x="8" y="0"/>
                    <a:pt x="8" y="0"/>
                    <a:pt x="10" y="3"/>
                  </a:cubicBezTo>
                  <a:cubicBezTo>
                    <a:pt x="11" y="5"/>
                    <a:pt x="12" y="7"/>
                    <a:pt x="12" y="12"/>
                  </a:cubicBezTo>
                  <a:cubicBezTo>
                    <a:pt x="12" y="16"/>
                    <a:pt x="11" y="22"/>
                    <a:pt x="9" y="26"/>
                  </a:cubicBezTo>
                  <a:cubicBezTo>
                    <a:pt x="7" y="30"/>
                    <a:pt x="5" y="33"/>
                    <a:pt x="4" y="34"/>
                  </a:cubicBezTo>
                  <a:cubicBezTo>
                    <a:pt x="2" y="36"/>
                    <a:pt x="1" y="36"/>
                    <a:pt x="1" y="37"/>
                  </a:cubicBezTo>
                  <a:cubicBezTo>
                    <a:pt x="0" y="37"/>
                    <a:pt x="1" y="37"/>
                    <a:pt x="2" y="36"/>
                  </a:cubicBezTo>
                  <a:cubicBezTo>
                    <a:pt x="3" y="36"/>
                    <a:pt x="4" y="35"/>
                    <a:pt x="6" y="35"/>
                  </a:cubicBezTo>
                  <a:cubicBezTo>
                    <a:pt x="30" y="26"/>
                    <a:pt x="30" y="26"/>
                    <a:pt x="30" y="26"/>
                  </a:cubicBezTo>
                  <a:cubicBezTo>
                    <a:pt x="32" y="25"/>
                    <a:pt x="35" y="24"/>
                    <a:pt x="37" y="23"/>
                  </a:cubicBezTo>
                  <a:cubicBezTo>
                    <a:pt x="36" y="23"/>
                    <a:pt x="36" y="23"/>
                    <a:pt x="36" y="23"/>
                  </a:cubicBezTo>
                  <a:cubicBezTo>
                    <a:pt x="30" y="18"/>
                    <a:pt x="23" y="13"/>
                    <a:pt x="17" y="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88"/>
            <p:cNvSpPr/>
            <p:nvPr/>
          </p:nvSpPr>
          <p:spPr bwMode="auto">
            <a:xfrm>
              <a:off x="11317288" y="6826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1" name="Freeform 189"/>
          <p:cNvSpPr>
            <a:spLocks noEditPoints="1"/>
          </p:cNvSpPr>
          <p:nvPr/>
        </p:nvSpPr>
        <p:spPr bwMode="auto">
          <a:xfrm>
            <a:off x="533881" y="361950"/>
            <a:ext cx="558800" cy="385763"/>
          </a:xfrm>
          <a:custGeom>
            <a:avLst/>
            <a:gdLst>
              <a:gd name="T0" fmla="*/ 425 w 526"/>
              <a:gd name="T1" fmla="*/ 1 h 363"/>
              <a:gd name="T2" fmla="*/ 338 w 526"/>
              <a:gd name="T3" fmla="*/ 8 h 363"/>
              <a:gd name="T4" fmla="*/ 191 w 526"/>
              <a:gd name="T5" fmla="*/ 66 h 363"/>
              <a:gd name="T6" fmla="*/ 75 w 526"/>
              <a:gd name="T7" fmla="*/ 174 h 363"/>
              <a:gd name="T8" fmla="*/ 31 w 526"/>
              <a:gd name="T9" fmla="*/ 249 h 363"/>
              <a:gd name="T10" fmla="*/ 13 w 526"/>
              <a:gd name="T11" fmla="*/ 295 h 363"/>
              <a:gd name="T12" fmla="*/ 6 w 526"/>
              <a:gd name="T13" fmla="*/ 320 h 363"/>
              <a:gd name="T14" fmla="*/ 0 w 526"/>
              <a:gd name="T15" fmla="*/ 347 h 363"/>
              <a:gd name="T16" fmla="*/ 28 w 526"/>
              <a:gd name="T17" fmla="*/ 354 h 363"/>
              <a:gd name="T18" fmla="*/ 53 w 526"/>
              <a:gd name="T19" fmla="*/ 359 h 363"/>
              <a:gd name="T20" fmla="*/ 102 w 526"/>
              <a:gd name="T21" fmla="*/ 362 h 363"/>
              <a:gd name="T22" fmla="*/ 189 w 526"/>
              <a:gd name="T23" fmla="*/ 355 h 363"/>
              <a:gd name="T24" fmla="*/ 336 w 526"/>
              <a:gd name="T25" fmla="*/ 297 h 363"/>
              <a:gd name="T26" fmla="*/ 452 w 526"/>
              <a:gd name="T27" fmla="*/ 190 h 363"/>
              <a:gd name="T28" fmla="*/ 496 w 526"/>
              <a:gd name="T29" fmla="*/ 114 h 363"/>
              <a:gd name="T30" fmla="*/ 514 w 526"/>
              <a:gd name="T31" fmla="*/ 69 h 363"/>
              <a:gd name="T32" fmla="*/ 526 w 526"/>
              <a:gd name="T33" fmla="*/ 16 h 363"/>
              <a:gd name="T34" fmla="*/ 473 w 526"/>
              <a:gd name="T35" fmla="*/ 5 h 363"/>
              <a:gd name="T36" fmla="*/ 425 w 526"/>
              <a:gd name="T37" fmla="*/ 1 h 363"/>
              <a:gd name="T38" fmla="*/ 419 w 526"/>
              <a:gd name="T39" fmla="*/ 72 h 363"/>
              <a:gd name="T40" fmla="*/ 407 w 526"/>
              <a:gd name="T41" fmla="*/ 85 h 363"/>
              <a:gd name="T42" fmla="*/ 384 w 526"/>
              <a:gd name="T43" fmla="*/ 107 h 363"/>
              <a:gd name="T44" fmla="*/ 333 w 526"/>
              <a:gd name="T45" fmla="*/ 147 h 363"/>
              <a:gd name="T46" fmla="*/ 278 w 526"/>
              <a:gd name="T47" fmla="*/ 181 h 363"/>
              <a:gd name="T48" fmla="*/ 249 w 526"/>
              <a:gd name="T49" fmla="*/ 196 h 363"/>
              <a:gd name="T50" fmla="*/ 233 w 526"/>
              <a:gd name="T51" fmla="*/ 202 h 363"/>
              <a:gd name="T52" fmla="*/ 217 w 526"/>
              <a:gd name="T53" fmla="*/ 208 h 363"/>
              <a:gd name="T54" fmla="*/ 228 w 526"/>
              <a:gd name="T55" fmla="*/ 194 h 363"/>
              <a:gd name="T56" fmla="*/ 239 w 526"/>
              <a:gd name="T57" fmla="*/ 182 h 363"/>
              <a:gd name="T58" fmla="*/ 262 w 526"/>
              <a:gd name="T59" fmla="*/ 159 h 363"/>
              <a:gd name="T60" fmla="*/ 313 w 526"/>
              <a:gd name="T61" fmla="*/ 119 h 363"/>
              <a:gd name="T62" fmla="*/ 368 w 526"/>
              <a:gd name="T63" fmla="*/ 85 h 363"/>
              <a:gd name="T64" fmla="*/ 398 w 526"/>
              <a:gd name="T65" fmla="*/ 71 h 363"/>
              <a:gd name="T66" fmla="*/ 413 w 526"/>
              <a:gd name="T67" fmla="*/ 64 h 363"/>
              <a:gd name="T68" fmla="*/ 429 w 526"/>
              <a:gd name="T69" fmla="*/ 59 h 363"/>
              <a:gd name="T70" fmla="*/ 419 w 526"/>
              <a:gd name="T71" fmla="*/ 7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363">
                <a:moveTo>
                  <a:pt x="425" y="1"/>
                </a:moveTo>
                <a:cubicBezTo>
                  <a:pt x="394" y="0"/>
                  <a:pt x="365" y="3"/>
                  <a:pt x="338" y="8"/>
                </a:cubicBezTo>
                <a:cubicBezTo>
                  <a:pt x="283" y="19"/>
                  <a:pt x="234" y="39"/>
                  <a:pt x="191" y="66"/>
                </a:cubicBezTo>
                <a:cubicBezTo>
                  <a:pt x="147" y="94"/>
                  <a:pt x="108" y="129"/>
                  <a:pt x="75" y="174"/>
                </a:cubicBezTo>
                <a:cubicBezTo>
                  <a:pt x="58" y="196"/>
                  <a:pt x="43" y="221"/>
                  <a:pt x="31" y="249"/>
                </a:cubicBezTo>
                <a:cubicBezTo>
                  <a:pt x="24" y="264"/>
                  <a:pt x="18" y="279"/>
                  <a:pt x="13" y="295"/>
                </a:cubicBezTo>
                <a:cubicBezTo>
                  <a:pt x="10" y="303"/>
                  <a:pt x="8" y="311"/>
                  <a:pt x="6" y="320"/>
                </a:cubicBezTo>
                <a:cubicBezTo>
                  <a:pt x="4" y="328"/>
                  <a:pt x="2" y="337"/>
                  <a:pt x="0" y="347"/>
                </a:cubicBezTo>
                <a:cubicBezTo>
                  <a:pt x="10" y="350"/>
                  <a:pt x="19" y="352"/>
                  <a:pt x="28" y="354"/>
                </a:cubicBezTo>
                <a:cubicBezTo>
                  <a:pt x="36" y="356"/>
                  <a:pt x="45" y="357"/>
                  <a:pt x="53" y="359"/>
                </a:cubicBezTo>
                <a:cubicBezTo>
                  <a:pt x="70" y="361"/>
                  <a:pt x="86" y="362"/>
                  <a:pt x="102" y="362"/>
                </a:cubicBezTo>
                <a:cubicBezTo>
                  <a:pt x="132" y="363"/>
                  <a:pt x="161" y="360"/>
                  <a:pt x="189" y="355"/>
                </a:cubicBezTo>
                <a:cubicBezTo>
                  <a:pt x="243" y="345"/>
                  <a:pt x="292" y="325"/>
                  <a:pt x="336" y="297"/>
                </a:cubicBezTo>
                <a:cubicBezTo>
                  <a:pt x="380" y="270"/>
                  <a:pt x="419" y="235"/>
                  <a:pt x="452" y="190"/>
                </a:cubicBezTo>
                <a:cubicBezTo>
                  <a:pt x="468" y="167"/>
                  <a:pt x="483" y="143"/>
                  <a:pt x="496" y="114"/>
                </a:cubicBezTo>
                <a:cubicBezTo>
                  <a:pt x="503" y="100"/>
                  <a:pt x="508" y="85"/>
                  <a:pt x="514" y="69"/>
                </a:cubicBezTo>
                <a:cubicBezTo>
                  <a:pt x="519" y="53"/>
                  <a:pt x="523" y="36"/>
                  <a:pt x="526" y="16"/>
                </a:cubicBezTo>
                <a:cubicBezTo>
                  <a:pt x="507" y="10"/>
                  <a:pt x="490" y="7"/>
                  <a:pt x="473" y="5"/>
                </a:cubicBezTo>
                <a:cubicBezTo>
                  <a:pt x="456" y="2"/>
                  <a:pt x="440" y="1"/>
                  <a:pt x="425" y="1"/>
                </a:cubicBezTo>
                <a:close/>
                <a:moveTo>
                  <a:pt x="419" y="72"/>
                </a:moveTo>
                <a:cubicBezTo>
                  <a:pt x="415" y="76"/>
                  <a:pt x="411" y="81"/>
                  <a:pt x="407" y="85"/>
                </a:cubicBezTo>
                <a:cubicBezTo>
                  <a:pt x="400" y="92"/>
                  <a:pt x="392" y="100"/>
                  <a:pt x="384" y="107"/>
                </a:cubicBezTo>
                <a:cubicBezTo>
                  <a:pt x="368" y="122"/>
                  <a:pt x="351" y="135"/>
                  <a:pt x="333" y="147"/>
                </a:cubicBezTo>
                <a:cubicBezTo>
                  <a:pt x="315" y="160"/>
                  <a:pt x="297" y="171"/>
                  <a:pt x="278" y="181"/>
                </a:cubicBezTo>
                <a:cubicBezTo>
                  <a:pt x="268" y="187"/>
                  <a:pt x="259" y="191"/>
                  <a:pt x="249" y="196"/>
                </a:cubicBezTo>
                <a:cubicBezTo>
                  <a:pt x="244" y="198"/>
                  <a:pt x="238" y="200"/>
                  <a:pt x="233" y="202"/>
                </a:cubicBezTo>
                <a:cubicBezTo>
                  <a:pt x="228" y="204"/>
                  <a:pt x="223" y="206"/>
                  <a:pt x="217" y="208"/>
                </a:cubicBezTo>
                <a:cubicBezTo>
                  <a:pt x="221" y="203"/>
                  <a:pt x="224" y="199"/>
                  <a:pt x="228" y="194"/>
                </a:cubicBezTo>
                <a:cubicBezTo>
                  <a:pt x="231" y="190"/>
                  <a:pt x="235" y="186"/>
                  <a:pt x="239" y="182"/>
                </a:cubicBezTo>
                <a:cubicBezTo>
                  <a:pt x="247" y="174"/>
                  <a:pt x="254" y="167"/>
                  <a:pt x="262" y="159"/>
                </a:cubicBezTo>
                <a:cubicBezTo>
                  <a:pt x="279" y="145"/>
                  <a:pt x="296" y="132"/>
                  <a:pt x="313" y="119"/>
                </a:cubicBezTo>
                <a:cubicBezTo>
                  <a:pt x="331" y="107"/>
                  <a:pt x="349" y="95"/>
                  <a:pt x="368" y="85"/>
                </a:cubicBezTo>
                <a:cubicBezTo>
                  <a:pt x="378" y="80"/>
                  <a:pt x="388" y="75"/>
                  <a:pt x="398" y="71"/>
                </a:cubicBezTo>
                <a:cubicBezTo>
                  <a:pt x="403" y="69"/>
                  <a:pt x="408" y="66"/>
                  <a:pt x="413" y="64"/>
                </a:cubicBezTo>
                <a:cubicBezTo>
                  <a:pt x="418" y="62"/>
                  <a:pt x="424" y="61"/>
                  <a:pt x="429" y="59"/>
                </a:cubicBezTo>
                <a:cubicBezTo>
                  <a:pt x="426" y="64"/>
                  <a:pt x="422" y="68"/>
                  <a:pt x="419" y="7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Oval 190"/>
          <p:cNvSpPr>
            <a:spLocks noChangeArrowheads="1"/>
          </p:cNvSpPr>
          <p:nvPr/>
        </p:nvSpPr>
        <p:spPr bwMode="auto">
          <a:xfrm>
            <a:off x="150813" y="2278063"/>
            <a:ext cx="109538" cy="109538"/>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Oval 191"/>
          <p:cNvSpPr>
            <a:spLocks noChangeArrowheads="1"/>
          </p:cNvSpPr>
          <p:nvPr/>
        </p:nvSpPr>
        <p:spPr bwMode="auto">
          <a:xfrm>
            <a:off x="360363" y="2478088"/>
            <a:ext cx="101600" cy="1016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Oval 192"/>
          <p:cNvSpPr>
            <a:spLocks noChangeArrowheads="1"/>
          </p:cNvSpPr>
          <p:nvPr/>
        </p:nvSpPr>
        <p:spPr bwMode="auto">
          <a:xfrm>
            <a:off x="2536814" y="6339938"/>
            <a:ext cx="101600" cy="1016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Oval 193"/>
          <p:cNvSpPr>
            <a:spLocks noChangeArrowheads="1"/>
          </p:cNvSpPr>
          <p:nvPr/>
        </p:nvSpPr>
        <p:spPr bwMode="auto">
          <a:xfrm>
            <a:off x="231776" y="1598613"/>
            <a:ext cx="123825" cy="122238"/>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Oval 194"/>
          <p:cNvSpPr>
            <a:spLocks noChangeArrowheads="1"/>
          </p:cNvSpPr>
          <p:nvPr/>
        </p:nvSpPr>
        <p:spPr bwMode="auto">
          <a:xfrm>
            <a:off x="1704976" y="890588"/>
            <a:ext cx="60325" cy="58738"/>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Oval 195"/>
          <p:cNvSpPr>
            <a:spLocks noChangeArrowheads="1"/>
          </p:cNvSpPr>
          <p:nvPr/>
        </p:nvSpPr>
        <p:spPr bwMode="auto">
          <a:xfrm>
            <a:off x="1384301" y="401638"/>
            <a:ext cx="85725" cy="84138"/>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Oval 196"/>
          <p:cNvSpPr>
            <a:spLocks noChangeArrowheads="1"/>
          </p:cNvSpPr>
          <p:nvPr/>
        </p:nvSpPr>
        <p:spPr bwMode="auto">
          <a:xfrm>
            <a:off x="2609851" y="2286001"/>
            <a:ext cx="79375" cy="80963"/>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Oval 197"/>
          <p:cNvSpPr>
            <a:spLocks noChangeArrowheads="1"/>
          </p:cNvSpPr>
          <p:nvPr/>
        </p:nvSpPr>
        <p:spPr bwMode="auto">
          <a:xfrm>
            <a:off x="2671763" y="1651001"/>
            <a:ext cx="58738" cy="603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Oval 198"/>
          <p:cNvSpPr>
            <a:spLocks noChangeArrowheads="1"/>
          </p:cNvSpPr>
          <p:nvPr/>
        </p:nvSpPr>
        <p:spPr bwMode="auto">
          <a:xfrm>
            <a:off x="-78997" y="5029994"/>
            <a:ext cx="69850" cy="68263"/>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Oval 199"/>
          <p:cNvSpPr>
            <a:spLocks noChangeArrowheads="1"/>
          </p:cNvSpPr>
          <p:nvPr/>
        </p:nvSpPr>
        <p:spPr bwMode="auto">
          <a:xfrm>
            <a:off x="128588" y="17463"/>
            <a:ext cx="60325" cy="603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Oval 200"/>
          <p:cNvSpPr>
            <a:spLocks noChangeArrowheads="1"/>
          </p:cNvSpPr>
          <p:nvPr/>
        </p:nvSpPr>
        <p:spPr bwMode="auto">
          <a:xfrm>
            <a:off x="10580688" y="492126"/>
            <a:ext cx="68263" cy="6985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13" name="组合 112"/>
          <p:cNvGrpSpPr/>
          <p:nvPr/>
        </p:nvGrpSpPr>
        <p:grpSpPr>
          <a:xfrm>
            <a:off x="8843916" y="-362743"/>
            <a:ext cx="955675" cy="917575"/>
            <a:chOff x="9471025" y="60326"/>
            <a:chExt cx="955675" cy="917575"/>
          </a:xfrm>
        </p:grpSpPr>
        <p:sp>
          <p:nvSpPr>
            <p:cNvPr id="114" name="Freeform 202"/>
            <p:cNvSpPr/>
            <p:nvPr/>
          </p:nvSpPr>
          <p:spPr bwMode="auto">
            <a:xfrm>
              <a:off x="10212388" y="185738"/>
              <a:ext cx="28575" cy="25400"/>
            </a:xfrm>
            <a:custGeom>
              <a:avLst/>
              <a:gdLst>
                <a:gd name="T0" fmla="*/ 5 w 27"/>
                <a:gd name="T1" fmla="*/ 24 h 24"/>
                <a:gd name="T2" fmla="*/ 5 w 27"/>
                <a:gd name="T3" fmla="*/ 24 h 24"/>
                <a:gd name="T4" fmla="*/ 22 w 27"/>
                <a:gd name="T5" fmla="*/ 8 h 24"/>
                <a:gd name="T6" fmla="*/ 27 w 27"/>
                <a:gd name="T7" fmla="*/ 0 h 24"/>
                <a:gd name="T8" fmla="*/ 0 w 27"/>
                <a:gd name="T9" fmla="*/ 16 h 24"/>
                <a:gd name="T10" fmla="*/ 5 w 27"/>
                <a:gd name="T11" fmla="*/ 24 h 24"/>
              </a:gdLst>
              <a:ahLst/>
              <a:cxnLst>
                <a:cxn ang="0">
                  <a:pos x="T0" y="T1"/>
                </a:cxn>
                <a:cxn ang="0">
                  <a:pos x="T2" y="T3"/>
                </a:cxn>
                <a:cxn ang="0">
                  <a:pos x="T4" y="T5"/>
                </a:cxn>
                <a:cxn ang="0">
                  <a:pos x="T6" y="T7"/>
                </a:cxn>
                <a:cxn ang="0">
                  <a:pos x="T8" y="T9"/>
                </a:cxn>
                <a:cxn ang="0">
                  <a:pos x="T10" y="T11"/>
                </a:cxn>
              </a:cxnLst>
              <a:rect l="0" t="0" r="r" b="b"/>
              <a:pathLst>
                <a:path w="27" h="24">
                  <a:moveTo>
                    <a:pt x="5" y="24"/>
                  </a:moveTo>
                  <a:cubicBezTo>
                    <a:pt x="5" y="24"/>
                    <a:pt x="5" y="24"/>
                    <a:pt x="5" y="24"/>
                  </a:cubicBezTo>
                  <a:cubicBezTo>
                    <a:pt x="11" y="20"/>
                    <a:pt x="17" y="14"/>
                    <a:pt x="22" y="8"/>
                  </a:cubicBezTo>
                  <a:cubicBezTo>
                    <a:pt x="23" y="6"/>
                    <a:pt x="25" y="3"/>
                    <a:pt x="27" y="0"/>
                  </a:cubicBezTo>
                  <a:cubicBezTo>
                    <a:pt x="17" y="4"/>
                    <a:pt x="7" y="9"/>
                    <a:pt x="0" y="16"/>
                  </a:cubicBezTo>
                  <a:lnTo>
                    <a:pt x="5" y="24"/>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03"/>
            <p:cNvSpPr/>
            <p:nvPr/>
          </p:nvSpPr>
          <p:spPr bwMode="auto">
            <a:xfrm>
              <a:off x="9772651" y="60326"/>
              <a:ext cx="644525" cy="433388"/>
            </a:xfrm>
            <a:custGeom>
              <a:avLst/>
              <a:gdLst>
                <a:gd name="T0" fmla="*/ 524 w 607"/>
                <a:gd name="T1" fmla="*/ 124 h 409"/>
                <a:gd name="T2" fmla="*/ 441 w 607"/>
                <a:gd name="T3" fmla="*/ 118 h 409"/>
                <a:gd name="T4" fmla="*/ 419 w 607"/>
                <a:gd name="T5" fmla="*/ 142 h 409"/>
                <a:gd name="T6" fmla="*/ 414 w 607"/>
                <a:gd name="T7" fmla="*/ 134 h 409"/>
                <a:gd name="T8" fmla="*/ 446 w 607"/>
                <a:gd name="T9" fmla="*/ 104 h 409"/>
                <a:gd name="T10" fmla="*/ 438 w 607"/>
                <a:gd name="T11" fmla="*/ 56 h 409"/>
                <a:gd name="T12" fmla="*/ 361 w 607"/>
                <a:gd name="T13" fmla="*/ 4 h 409"/>
                <a:gd name="T14" fmla="*/ 270 w 607"/>
                <a:gd name="T15" fmla="*/ 23 h 409"/>
                <a:gd name="T16" fmla="*/ 239 w 607"/>
                <a:gd name="T17" fmla="*/ 84 h 409"/>
                <a:gd name="T18" fmla="*/ 237 w 607"/>
                <a:gd name="T19" fmla="*/ 107 h 409"/>
                <a:gd name="T20" fmla="*/ 233 w 607"/>
                <a:gd name="T21" fmla="*/ 75 h 409"/>
                <a:gd name="T22" fmla="*/ 179 w 607"/>
                <a:gd name="T23" fmla="*/ 34 h 409"/>
                <a:gd name="T24" fmla="*/ 78 w 607"/>
                <a:gd name="T25" fmla="*/ 41 h 409"/>
                <a:gd name="T26" fmla="*/ 1 w 607"/>
                <a:gd name="T27" fmla="*/ 146 h 409"/>
                <a:gd name="T28" fmla="*/ 12 w 607"/>
                <a:gd name="T29" fmla="*/ 211 h 409"/>
                <a:gd name="T30" fmla="*/ 95 w 607"/>
                <a:gd name="T31" fmla="*/ 304 h 409"/>
                <a:gd name="T32" fmla="*/ 26 w 607"/>
                <a:gd name="T33" fmla="*/ 206 h 409"/>
                <a:gd name="T34" fmla="*/ 21 w 607"/>
                <a:gd name="T35" fmla="*/ 149 h 409"/>
                <a:gd name="T36" fmla="*/ 143 w 607"/>
                <a:gd name="T37" fmla="*/ 56 h 409"/>
                <a:gd name="T38" fmla="*/ 216 w 607"/>
                <a:gd name="T39" fmla="*/ 90 h 409"/>
                <a:gd name="T40" fmla="*/ 245 w 607"/>
                <a:gd name="T41" fmla="*/ 118 h 409"/>
                <a:gd name="T42" fmla="*/ 261 w 607"/>
                <a:gd name="T43" fmla="*/ 70 h 409"/>
                <a:gd name="T44" fmla="*/ 318 w 607"/>
                <a:gd name="T45" fmla="*/ 27 h 409"/>
                <a:gd name="T46" fmla="*/ 391 w 607"/>
                <a:gd name="T47" fmla="*/ 43 h 409"/>
                <a:gd name="T48" fmla="*/ 429 w 607"/>
                <a:gd name="T49" fmla="*/ 101 h 409"/>
                <a:gd name="T50" fmla="*/ 413 w 607"/>
                <a:gd name="T51" fmla="*/ 135 h 409"/>
                <a:gd name="T52" fmla="*/ 418 w 607"/>
                <a:gd name="T53" fmla="*/ 143 h 409"/>
                <a:gd name="T54" fmla="*/ 482 w 607"/>
                <a:gd name="T55" fmla="*/ 140 h 409"/>
                <a:gd name="T56" fmla="*/ 537 w 607"/>
                <a:gd name="T57" fmla="*/ 167 h 409"/>
                <a:gd name="T58" fmla="*/ 553 w 607"/>
                <a:gd name="T59" fmla="*/ 342 h 409"/>
                <a:gd name="T60" fmla="*/ 517 w 607"/>
                <a:gd name="T61" fmla="*/ 375 h 409"/>
                <a:gd name="T62" fmla="*/ 471 w 607"/>
                <a:gd name="T63" fmla="*/ 394 h 409"/>
                <a:gd name="T64" fmla="*/ 366 w 607"/>
                <a:gd name="T65" fmla="*/ 402 h 409"/>
                <a:gd name="T66" fmla="*/ 437 w 607"/>
                <a:gd name="T67" fmla="*/ 409 h 409"/>
                <a:gd name="T68" fmla="*/ 509 w 607"/>
                <a:gd name="T69" fmla="*/ 398 h 409"/>
                <a:gd name="T70" fmla="*/ 542 w 607"/>
                <a:gd name="T71" fmla="*/ 380 h 409"/>
                <a:gd name="T72" fmla="*/ 590 w 607"/>
                <a:gd name="T73" fmla="*/ 323 h 409"/>
                <a:gd name="T74" fmla="*/ 597 w 607"/>
                <a:gd name="T75" fmla="*/ 21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7" h="409">
                  <a:moveTo>
                    <a:pt x="556" y="146"/>
                  </a:moveTo>
                  <a:cubicBezTo>
                    <a:pt x="547" y="137"/>
                    <a:pt x="536" y="130"/>
                    <a:pt x="524" y="124"/>
                  </a:cubicBezTo>
                  <a:cubicBezTo>
                    <a:pt x="512" y="118"/>
                    <a:pt x="500" y="114"/>
                    <a:pt x="486" y="112"/>
                  </a:cubicBezTo>
                  <a:cubicBezTo>
                    <a:pt x="471" y="110"/>
                    <a:pt x="455" y="113"/>
                    <a:pt x="441" y="118"/>
                  </a:cubicBezTo>
                  <a:cubicBezTo>
                    <a:pt x="439" y="121"/>
                    <a:pt x="437" y="124"/>
                    <a:pt x="436" y="126"/>
                  </a:cubicBezTo>
                  <a:cubicBezTo>
                    <a:pt x="431" y="132"/>
                    <a:pt x="425" y="138"/>
                    <a:pt x="419" y="142"/>
                  </a:cubicBezTo>
                  <a:cubicBezTo>
                    <a:pt x="419" y="142"/>
                    <a:pt x="419" y="142"/>
                    <a:pt x="419" y="142"/>
                  </a:cubicBezTo>
                  <a:cubicBezTo>
                    <a:pt x="414" y="134"/>
                    <a:pt x="414" y="134"/>
                    <a:pt x="414" y="134"/>
                  </a:cubicBezTo>
                  <a:cubicBezTo>
                    <a:pt x="421" y="127"/>
                    <a:pt x="431" y="122"/>
                    <a:pt x="441" y="118"/>
                  </a:cubicBezTo>
                  <a:cubicBezTo>
                    <a:pt x="443" y="114"/>
                    <a:pt x="445" y="109"/>
                    <a:pt x="446" y="104"/>
                  </a:cubicBezTo>
                  <a:cubicBezTo>
                    <a:pt x="448" y="96"/>
                    <a:pt x="448" y="87"/>
                    <a:pt x="447" y="79"/>
                  </a:cubicBezTo>
                  <a:cubicBezTo>
                    <a:pt x="445" y="71"/>
                    <a:pt x="442" y="63"/>
                    <a:pt x="438" y="56"/>
                  </a:cubicBezTo>
                  <a:cubicBezTo>
                    <a:pt x="429" y="42"/>
                    <a:pt x="417" y="31"/>
                    <a:pt x="404" y="22"/>
                  </a:cubicBezTo>
                  <a:cubicBezTo>
                    <a:pt x="391" y="14"/>
                    <a:pt x="376" y="7"/>
                    <a:pt x="361" y="4"/>
                  </a:cubicBezTo>
                  <a:cubicBezTo>
                    <a:pt x="346" y="0"/>
                    <a:pt x="330" y="0"/>
                    <a:pt x="314" y="2"/>
                  </a:cubicBezTo>
                  <a:cubicBezTo>
                    <a:pt x="298" y="5"/>
                    <a:pt x="282" y="12"/>
                    <a:pt x="270" y="23"/>
                  </a:cubicBezTo>
                  <a:cubicBezTo>
                    <a:pt x="258" y="34"/>
                    <a:pt x="249" y="48"/>
                    <a:pt x="244" y="63"/>
                  </a:cubicBezTo>
                  <a:cubicBezTo>
                    <a:pt x="241" y="70"/>
                    <a:pt x="240" y="77"/>
                    <a:pt x="239" y="84"/>
                  </a:cubicBezTo>
                  <a:cubicBezTo>
                    <a:pt x="242" y="91"/>
                    <a:pt x="245" y="98"/>
                    <a:pt x="247" y="105"/>
                  </a:cubicBezTo>
                  <a:cubicBezTo>
                    <a:pt x="237" y="107"/>
                    <a:pt x="237" y="107"/>
                    <a:pt x="237" y="107"/>
                  </a:cubicBezTo>
                  <a:cubicBezTo>
                    <a:pt x="237" y="100"/>
                    <a:pt x="237" y="92"/>
                    <a:pt x="239" y="84"/>
                  </a:cubicBezTo>
                  <a:cubicBezTo>
                    <a:pt x="237" y="81"/>
                    <a:pt x="235" y="78"/>
                    <a:pt x="233" y="75"/>
                  </a:cubicBezTo>
                  <a:cubicBezTo>
                    <a:pt x="227" y="66"/>
                    <a:pt x="219" y="57"/>
                    <a:pt x="209" y="50"/>
                  </a:cubicBezTo>
                  <a:cubicBezTo>
                    <a:pt x="200" y="43"/>
                    <a:pt x="190" y="37"/>
                    <a:pt x="179" y="34"/>
                  </a:cubicBezTo>
                  <a:cubicBezTo>
                    <a:pt x="168" y="30"/>
                    <a:pt x="156" y="28"/>
                    <a:pt x="145" y="27"/>
                  </a:cubicBezTo>
                  <a:cubicBezTo>
                    <a:pt x="121" y="26"/>
                    <a:pt x="98" y="31"/>
                    <a:pt x="78" y="41"/>
                  </a:cubicBezTo>
                  <a:cubicBezTo>
                    <a:pt x="58" y="51"/>
                    <a:pt x="39" y="66"/>
                    <a:pt x="26" y="84"/>
                  </a:cubicBezTo>
                  <a:cubicBezTo>
                    <a:pt x="12" y="102"/>
                    <a:pt x="4" y="124"/>
                    <a:pt x="1" y="146"/>
                  </a:cubicBezTo>
                  <a:cubicBezTo>
                    <a:pt x="0" y="157"/>
                    <a:pt x="1" y="169"/>
                    <a:pt x="3" y="180"/>
                  </a:cubicBezTo>
                  <a:cubicBezTo>
                    <a:pt x="5" y="190"/>
                    <a:pt x="8" y="201"/>
                    <a:pt x="12" y="211"/>
                  </a:cubicBezTo>
                  <a:cubicBezTo>
                    <a:pt x="20" y="231"/>
                    <a:pt x="33" y="248"/>
                    <a:pt x="47" y="264"/>
                  </a:cubicBezTo>
                  <a:cubicBezTo>
                    <a:pt x="62" y="279"/>
                    <a:pt x="78" y="293"/>
                    <a:pt x="95" y="304"/>
                  </a:cubicBezTo>
                  <a:cubicBezTo>
                    <a:pt x="80" y="290"/>
                    <a:pt x="66" y="275"/>
                    <a:pt x="54" y="259"/>
                  </a:cubicBezTo>
                  <a:cubicBezTo>
                    <a:pt x="42" y="242"/>
                    <a:pt x="32" y="224"/>
                    <a:pt x="26" y="206"/>
                  </a:cubicBezTo>
                  <a:cubicBezTo>
                    <a:pt x="23" y="196"/>
                    <a:pt x="21" y="187"/>
                    <a:pt x="20" y="177"/>
                  </a:cubicBezTo>
                  <a:cubicBezTo>
                    <a:pt x="19" y="168"/>
                    <a:pt x="19" y="158"/>
                    <a:pt x="21" y="149"/>
                  </a:cubicBezTo>
                  <a:cubicBezTo>
                    <a:pt x="24" y="130"/>
                    <a:pt x="33" y="113"/>
                    <a:pt x="45" y="99"/>
                  </a:cubicBezTo>
                  <a:cubicBezTo>
                    <a:pt x="68" y="70"/>
                    <a:pt x="107" y="53"/>
                    <a:pt x="143" y="56"/>
                  </a:cubicBezTo>
                  <a:cubicBezTo>
                    <a:pt x="161" y="57"/>
                    <a:pt x="178" y="64"/>
                    <a:pt x="194" y="73"/>
                  </a:cubicBezTo>
                  <a:cubicBezTo>
                    <a:pt x="201" y="78"/>
                    <a:pt x="209" y="83"/>
                    <a:pt x="216" y="90"/>
                  </a:cubicBezTo>
                  <a:cubicBezTo>
                    <a:pt x="223" y="96"/>
                    <a:pt x="230" y="103"/>
                    <a:pt x="237" y="110"/>
                  </a:cubicBezTo>
                  <a:cubicBezTo>
                    <a:pt x="245" y="118"/>
                    <a:pt x="245" y="118"/>
                    <a:pt x="245" y="118"/>
                  </a:cubicBezTo>
                  <a:cubicBezTo>
                    <a:pt x="248" y="108"/>
                    <a:pt x="248" y="108"/>
                    <a:pt x="248" y="108"/>
                  </a:cubicBezTo>
                  <a:cubicBezTo>
                    <a:pt x="251" y="95"/>
                    <a:pt x="255" y="81"/>
                    <a:pt x="261" y="70"/>
                  </a:cubicBezTo>
                  <a:cubicBezTo>
                    <a:pt x="267" y="58"/>
                    <a:pt x="274" y="48"/>
                    <a:pt x="284" y="41"/>
                  </a:cubicBezTo>
                  <a:cubicBezTo>
                    <a:pt x="294" y="33"/>
                    <a:pt x="306" y="29"/>
                    <a:pt x="318" y="27"/>
                  </a:cubicBezTo>
                  <a:cubicBezTo>
                    <a:pt x="330" y="25"/>
                    <a:pt x="343" y="26"/>
                    <a:pt x="355" y="29"/>
                  </a:cubicBezTo>
                  <a:cubicBezTo>
                    <a:pt x="368" y="32"/>
                    <a:pt x="380" y="36"/>
                    <a:pt x="391" y="43"/>
                  </a:cubicBezTo>
                  <a:cubicBezTo>
                    <a:pt x="402" y="50"/>
                    <a:pt x="412" y="58"/>
                    <a:pt x="419" y="68"/>
                  </a:cubicBezTo>
                  <a:cubicBezTo>
                    <a:pt x="426" y="78"/>
                    <a:pt x="430" y="89"/>
                    <a:pt x="429" y="101"/>
                  </a:cubicBezTo>
                  <a:cubicBezTo>
                    <a:pt x="428" y="113"/>
                    <a:pt x="421" y="125"/>
                    <a:pt x="413" y="135"/>
                  </a:cubicBezTo>
                  <a:cubicBezTo>
                    <a:pt x="413" y="135"/>
                    <a:pt x="413" y="135"/>
                    <a:pt x="413" y="135"/>
                  </a:cubicBezTo>
                  <a:cubicBezTo>
                    <a:pt x="384" y="149"/>
                    <a:pt x="384" y="149"/>
                    <a:pt x="384" y="149"/>
                  </a:cubicBezTo>
                  <a:cubicBezTo>
                    <a:pt x="418" y="143"/>
                    <a:pt x="418" y="143"/>
                    <a:pt x="418" y="143"/>
                  </a:cubicBezTo>
                  <a:cubicBezTo>
                    <a:pt x="430" y="141"/>
                    <a:pt x="441" y="139"/>
                    <a:pt x="451" y="138"/>
                  </a:cubicBezTo>
                  <a:cubicBezTo>
                    <a:pt x="462" y="138"/>
                    <a:pt x="472" y="139"/>
                    <a:pt x="482" y="140"/>
                  </a:cubicBezTo>
                  <a:cubicBezTo>
                    <a:pt x="492" y="142"/>
                    <a:pt x="502" y="145"/>
                    <a:pt x="512" y="149"/>
                  </a:cubicBezTo>
                  <a:cubicBezTo>
                    <a:pt x="521" y="154"/>
                    <a:pt x="530" y="160"/>
                    <a:pt x="537" y="167"/>
                  </a:cubicBezTo>
                  <a:cubicBezTo>
                    <a:pt x="569" y="195"/>
                    <a:pt x="586" y="240"/>
                    <a:pt x="579" y="283"/>
                  </a:cubicBezTo>
                  <a:cubicBezTo>
                    <a:pt x="576" y="304"/>
                    <a:pt x="567" y="324"/>
                    <a:pt x="553" y="342"/>
                  </a:cubicBezTo>
                  <a:cubicBezTo>
                    <a:pt x="546" y="350"/>
                    <a:pt x="539" y="358"/>
                    <a:pt x="530" y="365"/>
                  </a:cubicBezTo>
                  <a:cubicBezTo>
                    <a:pt x="526" y="369"/>
                    <a:pt x="521" y="372"/>
                    <a:pt x="517" y="375"/>
                  </a:cubicBezTo>
                  <a:cubicBezTo>
                    <a:pt x="512" y="378"/>
                    <a:pt x="507" y="381"/>
                    <a:pt x="502" y="383"/>
                  </a:cubicBezTo>
                  <a:cubicBezTo>
                    <a:pt x="492" y="388"/>
                    <a:pt x="482" y="392"/>
                    <a:pt x="471" y="394"/>
                  </a:cubicBezTo>
                  <a:cubicBezTo>
                    <a:pt x="460" y="397"/>
                    <a:pt x="448" y="399"/>
                    <a:pt x="437" y="400"/>
                  </a:cubicBezTo>
                  <a:cubicBezTo>
                    <a:pt x="413" y="402"/>
                    <a:pt x="390" y="402"/>
                    <a:pt x="366" y="402"/>
                  </a:cubicBezTo>
                  <a:cubicBezTo>
                    <a:pt x="378" y="403"/>
                    <a:pt x="390" y="405"/>
                    <a:pt x="401" y="406"/>
                  </a:cubicBezTo>
                  <a:cubicBezTo>
                    <a:pt x="413" y="408"/>
                    <a:pt x="425" y="409"/>
                    <a:pt x="437" y="409"/>
                  </a:cubicBezTo>
                  <a:cubicBezTo>
                    <a:pt x="449" y="409"/>
                    <a:pt x="461" y="409"/>
                    <a:pt x="473" y="407"/>
                  </a:cubicBezTo>
                  <a:cubicBezTo>
                    <a:pt x="485" y="405"/>
                    <a:pt x="497" y="402"/>
                    <a:pt x="509" y="398"/>
                  </a:cubicBezTo>
                  <a:cubicBezTo>
                    <a:pt x="515" y="396"/>
                    <a:pt x="520" y="393"/>
                    <a:pt x="526" y="390"/>
                  </a:cubicBezTo>
                  <a:cubicBezTo>
                    <a:pt x="531" y="387"/>
                    <a:pt x="536" y="384"/>
                    <a:pt x="542" y="380"/>
                  </a:cubicBezTo>
                  <a:cubicBezTo>
                    <a:pt x="552" y="373"/>
                    <a:pt x="561" y="364"/>
                    <a:pt x="569" y="355"/>
                  </a:cubicBezTo>
                  <a:cubicBezTo>
                    <a:pt x="577" y="345"/>
                    <a:pt x="584" y="335"/>
                    <a:pt x="590" y="323"/>
                  </a:cubicBezTo>
                  <a:cubicBezTo>
                    <a:pt x="596" y="312"/>
                    <a:pt x="600" y="299"/>
                    <a:pt x="602" y="287"/>
                  </a:cubicBezTo>
                  <a:cubicBezTo>
                    <a:pt x="607" y="262"/>
                    <a:pt x="605" y="235"/>
                    <a:pt x="597" y="211"/>
                  </a:cubicBezTo>
                  <a:cubicBezTo>
                    <a:pt x="589" y="187"/>
                    <a:pt x="575" y="164"/>
                    <a:pt x="556" y="14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04"/>
            <p:cNvSpPr/>
            <p:nvPr/>
          </p:nvSpPr>
          <p:spPr bwMode="auto">
            <a:xfrm>
              <a:off x="10023476" y="149226"/>
              <a:ext cx="11113" cy="23813"/>
            </a:xfrm>
            <a:custGeom>
              <a:avLst/>
              <a:gdLst>
                <a:gd name="T0" fmla="*/ 10 w 10"/>
                <a:gd name="T1" fmla="*/ 21 h 23"/>
                <a:gd name="T2" fmla="*/ 2 w 10"/>
                <a:gd name="T3" fmla="*/ 0 h 23"/>
                <a:gd name="T4" fmla="*/ 0 w 10"/>
                <a:gd name="T5" fmla="*/ 23 h 23"/>
                <a:gd name="T6" fmla="*/ 10 w 10"/>
                <a:gd name="T7" fmla="*/ 21 h 23"/>
              </a:gdLst>
              <a:ahLst/>
              <a:cxnLst>
                <a:cxn ang="0">
                  <a:pos x="T0" y="T1"/>
                </a:cxn>
                <a:cxn ang="0">
                  <a:pos x="T2" y="T3"/>
                </a:cxn>
                <a:cxn ang="0">
                  <a:pos x="T4" y="T5"/>
                </a:cxn>
                <a:cxn ang="0">
                  <a:pos x="T6" y="T7"/>
                </a:cxn>
              </a:cxnLst>
              <a:rect l="0" t="0" r="r" b="b"/>
              <a:pathLst>
                <a:path w="10" h="23">
                  <a:moveTo>
                    <a:pt x="10" y="21"/>
                  </a:moveTo>
                  <a:cubicBezTo>
                    <a:pt x="8" y="14"/>
                    <a:pt x="5" y="7"/>
                    <a:pt x="2" y="0"/>
                  </a:cubicBezTo>
                  <a:cubicBezTo>
                    <a:pt x="0" y="8"/>
                    <a:pt x="0" y="16"/>
                    <a:pt x="0" y="23"/>
                  </a:cubicBezTo>
                  <a:lnTo>
                    <a:pt x="10" y="21"/>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06"/>
            <p:cNvSpPr/>
            <p:nvPr/>
          </p:nvSpPr>
          <p:spPr bwMode="auto">
            <a:xfrm>
              <a:off x="10264775" y="730251"/>
              <a:ext cx="23813" cy="12700"/>
            </a:xfrm>
            <a:custGeom>
              <a:avLst/>
              <a:gdLst>
                <a:gd name="T0" fmla="*/ 0 w 23"/>
                <a:gd name="T1" fmla="*/ 8 h 12"/>
                <a:gd name="T2" fmla="*/ 23 w 23"/>
                <a:gd name="T3" fmla="*/ 12 h 12"/>
                <a:gd name="T4" fmla="*/ 2 w 23"/>
                <a:gd name="T5" fmla="*/ 0 h 12"/>
                <a:gd name="T6" fmla="*/ 0 w 23"/>
                <a:gd name="T7" fmla="*/ 8 h 12"/>
              </a:gdLst>
              <a:ahLst/>
              <a:cxnLst>
                <a:cxn ang="0">
                  <a:pos x="T0" y="T1"/>
                </a:cxn>
                <a:cxn ang="0">
                  <a:pos x="T2" y="T3"/>
                </a:cxn>
                <a:cxn ang="0">
                  <a:pos x="T4" y="T5"/>
                </a:cxn>
                <a:cxn ang="0">
                  <a:pos x="T6" y="T7"/>
                </a:cxn>
              </a:cxnLst>
              <a:rect l="0" t="0" r="r" b="b"/>
              <a:pathLst>
                <a:path w="23" h="12">
                  <a:moveTo>
                    <a:pt x="0" y="8"/>
                  </a:moveTo>
                  <a:cubicBezTo>
                    <a:pt x="7" y="10"/>
                    <a:pt x="15" y="11"/>
                    <a:pt x="23" y="12"/>
                  </a:cubicBezTo>
                  <a:cubicBezTo>
                    <a:pt x="16" y="7"/>
                    <a:pt x="9" y="3"/>
                    <a:pt x="2" y="0"/>
                  </a:cubicBezTo>
                  <a:lnTo>
                    <a:pt x="0" y="8"/>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07"/>
            <p:cNvSpPr/>
            <p:nvPr/>
          </p:nvSpPr>
          <p:spPr bwMode="auto">
            <a:xfrm>
              <a:off x="10102850" y="869951"/>
              <a:ext cx="11113" cy="17463"/>
            </a:xfrm>
            <a:custGeom>
              <a:avLst/>
              <a:gdLst>
                <a:gd name="T0" fmla="*/ 8 w 10"/>
                <a:gd name="T1" fmla="*/ 0 h 17"/>
                <a:gd name="T2" fmla="*/ 0 w 10"/>
                <a:gd name="T3" fmla="*/ 3 h 17"/>
                <a:gd name="T4" fmla="*/ 0 w 10"/>
                <a:gd name="T5" fmla="*/ 3 h 17"/>
                <a:gd name="T6" fmla="*/ 10 w 10"/>
                <a:gd name="T7" fmla="*/ 17 h 17"/>
                <a:gd name="T8" fmla="*/ 8 w 10"/>
                <a:gd name="T9" fmla="*/ 0 h 17"/>
              </a:gdLst>
              <a:ahLst/>
              <a:cxnLst>
                <a:cxn ang="0">
                  <a:pos x="T0" y="T1"/>
                </a:cxn>
                <a:cxn ang="0">
                  <a:pos x="T2" y="T3"/>
                </a:cxn>
                <a:cxn ang="0">
                  <a:pos x="T4" y="T5"/>
                </a:cxn>
                <a:cxn ang="0">
                  <a:pos x="T6" y="T7"/>
                </a:cxn>
                <a:cxn ang="0">
                  <a:pos x="T8" y="T9"/>
                </a:cxn>
              </a:cxnLst>
              <a:rect l="0" t="0" r="r" b="b"/>
              <a:pathLst>
                <a:path w="10" h="17">
                  <a:moveTo>
                    <a:pt x="8" y="0"/>
                  </a:moveTo>
                  <a:cubicBezTo>
                    <a:pt x="0" y="3"/>
                    <a:pt x="0" y="3"/>
                    <a:pt x="0" y="3"/>
                  </a:cubicBezTo>
                  <a:cubicBezTo>
                    <a:pt x="0" y="3"/>
                    <a:pt x="0" y="3"/>
                    <a:pt x="0" y="3"/>
                  </a:cubicBezTo>
                  <a:cubicBezTo>
                    <a:pt x="3" y="7"/>
                    <a:pt x="6" y="12"/>
                    <a:pt x="10" y="17"/>
                  </a:cubicBezTo>
                  <a:cubicBezTo>
                    <a:pt x="10" y="11"/>
                    <a:pt x="9" y="6"/>
                    <a:pt x="8"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08"/>
            <p:cNvSpPr/>
            <p:nvPr/>
          </p:nvSpPr>
          <p:spPr bwMode="auto">
            <a:xfrm>
              <a:off x="9850437" y="479426"/>
              <a:ext cx="576263" cy="498475"/>
            </a:xfrm>
            <a:custGeom>
              <a:avLst/>
              <a:gdLst>
                <a:gd name="T0" fmla="*/ 488 w 544"/>
                <a:gd name="T1" fmla="*/ 24 h 470"/>
                <a:gd name="T2" fmla="*/ 383 w 544"/>
                <a:gd name="T3" fmla="*/ 2 h 470"/>
                <a:gd name="T4" fmla="*/ 478 w 544"/>
                <a:gd name="T5" fmla="*/ 38 h 470"/>
                <a:gd name="T6" fmla="*/ 517 w 544"/>
                <a:gd name="T7" fmla="*/ 96 h 470"/>
                <a:gd name="T8" fmla="*/ 481 w 544"/>
                <a:gd name="T9" fmla="*/ 203 h 470"/>
                <a:gd name="T10" fmla="*/ 391 w 544"/>
                <a:gd name="T11" fmla="*/ 235 h 470"/>
                <a:gd name="T12" fmla="*/ 388 w 544"/>
                <a:gd name="T13" fmla="*/ 244 h 470"/>
                <a:gd name="T14" fmla="*/ 432 w 544"/>
                <a:gd name="T15" fmla="*/ 292 h 470"/>
                <a:gd name="T16" fmla="*/ 423 w 544"/>
                <a:gd name="T17" fmla="*/ 352 h 470"/>
                <a:gd name="T18" fmla="*/ 356 w 544"/>
                <a:gd name="T19" fmla="*/ 405 h 470"/>
                <a:gd name="T20" fmla="*/ 326 w 544"/>
                <a:gd name="T21" fmla="*/ 411 h 470"/>
                <a:gd name="T22" fmla="*/ 294 w 544"/>
                <a:gd name="T23" fmla="*/ 412 h 470"/>
                <a:gd name="T24" fmla="*/ 245 w 544"/>
                <a:gd name="T25" fmla="*/ 367 h 470"/>
                <a:gd name="T26" fmla="*/ 239 w 544"/>
                <a:gd name="T27" fmla="*/ 350 h 470"/>
                <a:gd name="T28" fmla="*/ 230 w 544"/>
                <a:gd name="T29" fmla="*/ 395 h 470"/>
                <a:gd name="T30" fmla="*/ 165 w 544"/>
                <a:gd name="T31" fmla="*/ 432 h 470"/>
                <a:gd name="T32" fmla="*/ 54 w 544"/>
                <a:gd name="T33" fmla="*/ 381 h 470"/>
                <a:gd name="T34" fmla="*/ 39 w 544"/>
                <a:gd name="T35" fmla="*/ 306 h 470"/>
                <a:gd name="T36" fmla="*/ 63 w 544"/>
                <a:gd name="T37" fmla="*/ 190 h 470"/>
                <a:gd name="T38" fmla="*/ 5 w 544"/>
                <a:gd name="T39" fmla="*/ 301 h 470"/>
                <a:gd name="T40" fmla="*/ 19 w 544"/>
                <a:gd name="T41" fmla="*/ 402 h 470"/>
                <a:gd name="T42" fmla="*/ 70 w 544"/>
                <a:gd name="T43" fmla="*/ 450 h 470"/>
                <a:gd name="T44" fmla="*/ 170 w 544"/>
                <a:gd name="T45" fmla="*/ 465 h 470"/>
                <a:gd name="T46" fmla="*/ 229 w 544"/>
                <a:gd name="T47" fmla="*/ 432 h 470"/>
                <a:gd name="T48" fmla="*/ 248 w 544"/>
                <a:gd name="T49" fmla="*/ 385 h 470"/>
                <a:gd name="T50" fmla="*/ 238 w 544"/>
                <a:gd name="T51" fmla="*/ 371 h 470"/>
                <a:gd name="T52" fmla="*/ 248 w 544"/>
                <a:gd name="T53" fmla="*/ 385 h 470"/>
                <a:gd name="T54" fmla="*/ 289 w 544"/>
                <a:gd name="T55" fmla="*/ 422 h 470"/>
                <a:gd name="T56" fmla="*/ 326 w 544"/>
                <a:gd name="T57" fmla="*/ 435 h 470"/>
                <a:gd name="T58" fmla="*/ 365 w 544"/>
                <a:gd name="T59" fmla="*/ 429 h 470"/>
                <a:gd name="T60" fmla="*/ 440 w 544"/>
                <a:gd name="T61" fmla="*/ 362 h 470"/>
                <a:gd name="T62" fmla="*/ 446 w 544"/>
                <a:gd name="T63" fmla="*/ 287 h 470"/>
                <a:gd name="T64" fmla="*/ 413 w 544"/>
                <a:gd name="T65" fmla="*/ 248 h 470"/>
                <a:gd name="T66" fmla="*/ 392 w 544"/>
                <a:gd name="T67" fmla="*/ 236 h 470"/>
                <a:gd name="T68" fmla="*/ 445 w 544"/>
                <a:gd name="T69" fmla="*/ 246 h 470"/>
                <a:gd name="T70" fmla="*/ 532 w 544"/>
                <a:gd name="T71" fmla="*/ 176 h 470"/>
                <a:gd name="T72" fmla="*/ 544 w 544"/>
                <a:gd name="T73" fmla="*/ 119 h 470"/>
                <a:gd name="T74" fmla="*/ 528 w 544"/>
                <a:gd name="T75" fmla="*/ 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4" h="470">
                  <a:moveTo>
                    <a:pt x="528" y="64"/>
                  </a:moveTo>
                  <a:cubicBezTo>
                    <a:pt x="518" y="47"/>
                    <a:pt x="504" y="33"/>
                    <a:pt x="488" y="24"/>
                  </a:cubicBezTo>
                  <a:cubicBezTo>
                    <a:pt x="472" y="14"/>
                    <a:pt x="454" y="8"/>
                    <a:pt x="436" y="4"/>
                  </a:cubicBezTo>
                  <a:cubicBezTo>
                    <a:pt x="419" y="1"/>
                    <a:pt x="401" y="0"/>
                    <a:pt x="383" y="2"/>
                  </a:cubicBezTo>
                  <a:cubicBezTo>
                    <a:pt x="401" y="5"/>
                    <a:pt x="418" y="8"/>
                    <a:pt x="434" y="14"/>
                  </a:cubicBezTo>
                  <a:cubicBezTo>
                    <a:pt x="450" y="20"/>
                    <a:pt x="465" y="28"/>
                    <a:pt x="478" y="38"/>
                  </a:cubicBezTo>
                  <a:cubicBezTo>
                    <a:pt x="491" y="48"/>
                    <a:pt x="502" y="60"/>
                    <a:pt x="509" y="74"/>
                  </a:cubicBezTo>
                  <a:cubicBezTo>
                    <a:pt x="513" y="81"/>
                    <a:pt x="515" y="89"/>
                    <a:pt x="517" y="96"/>
                  </a:cubicBezTo>
                  <a:cubicBezTo>
                    <a:pt x="519" y="104"/>
                    <a:pt x="520" y="112"/>
                    <a:pt x="520" y="120"/>
                  </a:cubicBezTo>
                  <a:cubicBezTo>
                    <a:pt x="519" y="151"/>
                    <a:pt x="505" y="182"/>
                    <a:pt x="481" y="203"/>
                  </a:cubicBezTo>
                  <a:cubicBezTo>
                    <a:pt x="470" y="214"/>
                    <a:pt x="456" y="222"/>
                    <a:pt x="440" y="228"/>
                  </a:cubicBezTo>
                  <a:cubicBezTo>
                    <a:pt x="425" y="233"/>
                    <a:pt x="408" y="235"/>
                    <a:pt x="391" y="235"/>
                  </a:cubicBezTo>
                  <a:cubicBezTo>
                    <a:pt x="367" y="232"/>
                    <a:pt x="367" y="232"/>
                    <a:pt x="367" y="232"/>
                  </a:cubicBezTo>
                  <a:cubicBezTo>
                    <a:pt x="388" y="244"/>
                    <a:pt x="388" y="244"/>
                    <a:pt x="388" y="244"/>
                  </a:cubicBezTo>
                  <a:cubicBezTo>
                    <a:pt x="402" y="251"/>
                    <a:pt x="414" y="261"/>
                    <a:pt x="422" y="273"/>
                  </a:cubicBezTo>
                  <a:cubicBezTo>
                    <a:pt x="426" y="279"/>
                    <a:pt x="430" y="285"/>
                    <a:pt x="432" y="292"/>
                  </a:cubicBezTo>
                  <a:cubicBezTo>
                    <a:pt x="434" y="298"/>
                    <a:pt x="435" y="305"/>
                    <a:pt x="435" y="312"/>
                  </a:cubicBezTo>
                  <a:cubicBezTo>
                    <a:pt x="435" y="326"/>
                    <a:pt x="430" y="340"/>
                    <a:pt x="423" y="352"/>
                  </a:cubicBezTo>
                  <a:cubicBezTo>
                    <a:pt x="415" y="365"/>
                    <a:pt x="405" y="376"/>
                    <a:pt x="394" y="385"/>
                  </a:cubicBezTo>
                  <a:cubicBezTo>
                    <a:pt x="382" y="394"/>
                    <a:pt x="370" y="400"/>
                    <a:pt x="356" y="405"/>
                  </a:cubicBezTo>
                  <a:cubicBezTo>
                    <a:pt x="349" y="407"/>
                    <a:pt x="343" y="408"/>
                    <a:pt x="336" y="410"/>
                  </a:cubicBezTo>
                  <a:cubicBezTo>
                    <a:pt x="333" y="410"/>
                    <a:pt x="329" y="411"/>
                    <a:pt x="326" y="411"/>
                  </a:cubicBezTo>
                  <a:cubicBezTo>
                    <a:pt x="315" y="412"/>
                    <a:pt x="315" y="412"/>
                    <a:pt x="315" y="412"/>
                  </a:cubicBezTo>
                  <a:cubicBezTo>
                    <a:pt x="308" y="413"/>
                    <a:pt x="301" y="414"/>
                    <a:pt x="294" y="412"/>
                  </a:cubicBezTo>
                  <a:cubicBezTo>
                    <a:pt x="286" y="410"/>
                    <a:pt x="280" y="406"/>
                    <a:pt x="274" y="402"/>
                  </a:cubicBezTo>
                  <a:cubicBezTo>
                    <a:pt x="261" y="393"/>
                    <a:pt x="251" y="381"/>
                    <a:pt x="245" y="367"/>
                  </a:cubicBezTo>
                  <a:cubicBezTo>
                    <a:pt x="245" y="367"/>
                    <a:pt x="245" y="367"/>
                    <a:pt x="245" y="367"/>
                  </a:cubicBezTo>
                  <a:cubicBezTo>
                    <a:pt x="239" y="350"/>
                    <a:pt x="239" y="350"/>
                    <a:pt x="239" y="350"/>
                  </a:cubicBezTo>
                  <a:cubicBezTo>
                    <a:pt x="237" y="369"/>
                    <a:pt x="237" y="369"/>
                    <a:pt x="237" y="369"/>
                  </a:cubicBezTo>
                  <a:cubicBezTo>
                    <a:pt x="236" y="379"/>
                    <a:pt x="234" y="388"/>
                    <a:pt x="230" y="395"/>
                  </a:cubicBezTo>
                  <a:cubicBezTo>
                    <a:pt x="226" y="403"/>
                    <a:pt x="220" y="410"/>
                    <a:pt x="213" y="415"/>
                  </a:cubicBezTo>
                  <a:cubicBezTo>
                    <a:pt x="199" y="425"/>
                    <a:pt x="182" y="430"/>
                    <a:pt x="165" y="432"/>
                  </a:cubicBezTo>
                  <a:cubicBezTo>
                    <a:pt x="130" y="435"/>
                    <a:pt x="93" y="423"/>
                    <a:pt x="70" y="400"/>
                  </a:cubicBezTo>
                  <a:cubicBezTo>
                    <a:pt x="64" y="394"/>
                    <a:pt x="59" y="388"/>
                    <a:pt x="54" y="381"/>
                  </a:cubicBezTo>
                  <a:cubicBezTo>
                    <a:pt x="50" y="374"/>
                    <a:pt x="47" y="366"/>
                    <a:pt x="44" y="358"/>
                  </a:cubicBezTo>
                  <a:cubicBezTo>
                    <a:pt x="39" y="342"/>
                    <a:pt x="38" y="324"/>
                    <a:pt x="39" y="306"/>
                  </a:cubicBezTo>
                  <a:cubicBezTo>
                    <a:pt x="39" y="287"/>
                    <a:pt x="43" y="268"/>
                    <a:pt x="47" y="249"/>
                  </a:cubicBezTo>
                  <a:cubicBezTo>
                    <a:pt x="51" y="230"/>
                    <a:pt x="57" y="210"/>
                    <a:pt x="63" y="190"/>
                  </a:cubicBezTo>
                  <a:cubicBezTo>
                    <a:pt x="49" y="206"/>
                    <a:pt x="37" y="223"/>
                    <a:pt x="27" y="241"/>
                  </a:cubicBezTo>
                  <a:cubicBezTo>
                    <a:pt x="17" y="260"/>
                    <a:pt x="9" y="280"/>
                    <a:pt x="5" y="301"/>
                  </a:cubicBezTo>
                  <a:cubicBezTo>
                    <a:pt x="1" y="323"/>
                    <a:pt x="0" y="346"/>
                    <a:pt x="6" y="369"/>
                  </a:cubicBezTo>
                  <a:cubicBezTo>
                    <a:pt x="9" y="380"/>
                    <a:pt x="13" y="391"/>
                    <a:pt x="19" y="402"/>
                  </a:cubicBezTo>
                  <a:cubicBezTo>
                    <a:pt x="25" y="412"/>
                    <a:pt x="33" y="421"/>
                    <a:pt x="41" y="430"/>
                  </a:cubicBezTo>
                  <a:cubicBezTo>
                    <a:pt x="50" y="438"/>
                    <a:pt x="59" y="445"/>
                    <a:pt x="70" y="450"/>
                  </a:cubicBezTo>
                  <a:cubicBezTo>
                    <a:pt x="80" y="456"/>
                    <a:pt x="91" y="460"/>
                    <a:pt x="102" y="463"/>
                  </a:cubicBezTo>
                  <a:cubicBezTo>
                    <a:pt x="124" y="469"/>
                    <a:pt x="147" y="470"/>
                    <a:pt x="170" y="465"/>
                  </a:cubicBezTo>
                  <a:cubicBezTo>
                    <a:pt x="181" y="462"/>
                    <a:pt x="192" y="459"/>
                    <a:pt x="202" y="453"/>
                  </a:cubicBezTo>
                  <a:cubicBezTo>
                    <a:pt x="212" y="448"/>
                    <a:pt x="222" y="441"/>
                    <a:pt x="229" y="432"/>
                  </a:cubicBezTo>
                  <a:cubicBezTo>
                    <a:pt x="237" y="423"/>
                    <a:pt x="243" y="412"/>
                    <a:pt x="246" y="401"/>
                  </a:cubicBezTo>
                  <a:cubicBezTo>
                    <a:pt x="247" y="396"/>
                    <a:pt x="248" y="390"/>
                    <a:pt x="248" y="385"/>
                  </a:cubicBezTo>
                  <a:cubicBezTo>
                    <a:pt x="244" y="380"/>
                    <a:pt x="241" y="375"/>
                    <a:pt x="238" y="371"/>
                  </a:cubicBezTo>
                  <a:cubicBezTo>
                    <a:pt x="238" y="371"/>
                    <a:pt x="238" y="371"/>
                    <a:pt x="238" y="371"/>
                  </a:cubicBezTo>
                  <a:cubicBezTo>
                    <a:pt x="246" y="368"/>
                    <a:pt x="246" y="368"/>
                    <a:pt x="246" y="368"/>
                  </a:cubicBezTo>
                  <a:cubicBezTo>
                    <a:pt x="247" y="374"/>
                    <a:pt x="248" y="379"/>
                    <a:pt x="248" y="385"/>
                  </a:cubicBezTo>
                  <a:cubicBezTo>
                    <a:pt x="254" y="393"/>
                    <a:pt x="261" y="401"/>
                    <a:pt x="269" y="408"/>
                  </a:cubicBezTo>
                  <a:cubicBezTo>
                    <a:pt x="275" y="413"/>
                    <a:pt x="282" y="418"/>
                    <a:pt x="289" y="422"/>
                  </a:cubicBezTo>
                  <a:cubicBezTo>
                    <a:pt x="297" y="426"/>
                    <a:pt x="304" y="430"/>
                    <a:pt x="313" y="433"/>
                  </a:cubicBezTo>
                  <a:cubicBezTo>
                    <a:pt x="317" y="434"/>
                    <a:pt x="322" y="435"/>
                    <a:pt x="326" y="435"/>
                  </a:cubicBezTo>
                  <a:cubicBezTo>
                    <a:pt x="331" y="436"/>
                    <a:pt x="335" y="436"/>
                    <a:pt x="339" y="435"/>
                  </a:cubicBezTo>
                  <a:cubicBezTo>
                    <a:pt x="348" y="434"/>
                    <a:pt x="357" y="432"/>
                    <a:pt x="365" y="429"/>
                  </a:cubicBezTo>
                  <a:cubicBezTo>
                    <a:pt x="381" y="422"/>
                    <a:pt x="396" y="413"/>
                    <a:pt x="408" y="402"/>
                  </a:cubicBezTo>
                  <a:cubicBezTo>
                    <a:pt x="421" y="390"/>
                    <a:pt x="432" y="377"/>
                    <a:pt x="440" y="362"/>
                  </a:cubicBezTo>
                  <a:cubicBezTo>
                    <a:pt x="447" y="347"/>
                    <a:pt x="452" y="329"/>
                    <a:pt x="451" y="312"/>
                  </a:cubicBezTo>
                  <a:cubicBezTo>
                    <a:pt x="451" y="303"/>
                    <a:pt x="449" y="295"/>
                    <a:pt x="446" y="287"/>
                  </a:cubicBezTo>
                  <a:cubicBezTo>
                    <a:pt x="442" y="278"/>
                    <a:pt x="438" y="271"/>
                    <a:pt x="432" y="265"/>
                  </a:cubicBezTo>
                  <a:cubicBezTo>
                    <a:pt x="426" y="258"/>
                    <a:pt x="420" y="252"/>
                    <a:pt x="413" y="248"/>
                  </a:cubicBezTo>
                  <a:cubicBezTo>
                    <a:pt x="405" y="247"/>
                    <a:pt x="397" y="246"/>
                    <a:pt x="390" y="244"/>
                  </a:cubicBezTo>
                  <a:cubicBezTo>
                    <a:pt x="392" y="236"/>
                    <a:pt x="392" y="236"/>
                    <a:pt x="392" y="236"/>
                  </a:cubicBezTo>
                  <a:cubicBezTo>
                    <a:pt x="399" y="239"/>
                    <a:pt x="406" y="243"/>
                    <a:pt x="413" y="248"/>
                  </a:cubicBezTo>
                  <a:cubicBezTo>
                    <a:pt x="424" y="248"/>
                    <a:pt x="434" y="248"/>
                    <a:pt x="445" y="246"/>
                  </a:cubicBezTo>
                  <a:cubicBezTo>
                    <a:pt x="464" y="242"/>
                    <a:pt x="482" y="234"/>
                    <a:pt x="497" y="221"/>
                  </a:cubicBezTo>
                  <a:cubicBezTo>
                    <a:pt x="512" y="209"/>
                    <a:pt x="524" y="194"/>
                    <a:pt x="532" y="176"/>
                  </a:cubicBezTo>
                  <a:cubicBezTo>
                    <a:pt x="536" y="167"/>
                    <a:pt x="539" y="158"/>
                    <a:pt x="541" y="148"/>
                  </a:cubicBezTo>
                  <a:cubicBezTo>
                    <a:pt x="543" y="139"/>
                    <a:pt x="544" y="129"/>
                    <a:pt x="544" y="119"/>
                  </a:cubicBezTo>
                  <a:cubicBezTo>
                    <a:pt x="544" y="110"/>
                    <a:pt x="542" y="100"/>
                    <a:pt x="540" y="91"/>
                  </a:cubicBezTo>
                  <a:cubicBezTo>
                    <a:pt x="537" y="81"/>
                    <a:pt x="533" y="72"/>
                    <a:pt x="528" y="6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09"/>
            <p:cNvSpPr/>
            <p:nvPr/>
          </p:nvSpPr>
          <p:spPr bwMode="auto">
            <a:xfrm>
              <a:off x="9585325" y="449263"/>
              <a:ext cx="26988" cy="20638"/>
            </a:xfrm>
            <a:custGeom>
              <a:avLst/>
              <a:gdLst>
                <a:gd name="T0" fmla="*/ 25 w 25"/>
                <a:gd name="T1" fmla="*/ 12 h 20"/>
                <a:gd name="T2" fmla="*/ 2 w 25"/>
                <a:gd name="T3" fmla="*/ 0 h 20"/>
                <a:gd name="T4" fmla="*/ 0 w 25"/>
                <a:gd name="T5" fmla="*/ 0 h 20"/>
                <a:gd name="T6" fmla="*/ 18 w 25"/>
                <a:gd name="T7" fmla="*/ 20 h 20"/>
                <a:gd name="T8" fmla="*/ 25 w 25"/>
                <a:gd name="T9" fmla="*/ 12 h 20"/>
              </a:gdLst>
              <a:ahLst/>
              <a:cxnLst>
                <a:cxn ang="0">
                  <a:pos x="T0" y="T1"/>
                </a:cxn>
                <a:cxn ang="0">
                  <a:pos x="T2" y="T3"/>
                </a:cxn>
                <a:cxn ang="0">
                  <a:pos x="T4" y="T5"/>
                </a:cxn>
                <a:cxn ang="0">
                  <a:pos x="T6" y="T7"/>
                </a:cxn>
                <a:cxn ang="0">
                  <a:pos x="T8" y="T9"/>
                </a:cxn>
              </a:cxnLst>
              <a:rect l="0" t="0" r="r" b="b"/>
              <a:pathLst>
                <a:path w="25" h="20">
                  <a:moveTo>
                    <a:pt x="25" y="12"/>
                  </a:moveTo>
                  <a:cubicBezTo>
                    <a:pt x="18" y="7"/>
                    <a:pt x="10" y="3"/>
                    <a:pt x="2" y="0"/>
                  </a:cubicBezTo>
                  <a:cubicBezTo>
                    <a:pt x="1" y="0"/>
                    <a:pt x="0" y="0"/>
                    <a:pt x="0" y="0"/>
                  </a:cubicBezTo>
                  <a:cubicBezTo>
                    <a:pt x="5" y="7"/>
                    <a:pt x="11" y="14"/>
                    <a:pt x="18" y="20"/>
                  </a:cubicBezTo>
                  <a:lnTo>
                    <a:pt x="25" y="12"/>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10"/>
            <p:cNvSpPr/>
            <p:nvPr/>
          </p:nvSpPr>
          <p:spPr bwMode="auto">
            <a:xfrm>
              <a:off x="9471025" y="241301"/>
              <a:ext cx="393700" cy="658813"/>
            </a:xfrm>
            <a:custGeom>
              <a:avLst/>
              <a:gdLst>
                <a:gd name="T0" fmla="*/ 225 w 371"/>
                <a:gd name="T1" fmla="*/ 587 h 620"/>
                <a:gd name="T2" fmla="*/ 167 w 371"/>
                <a:gd name="T3" fmla="*/ 549 h 620"/>
                <a:gd name="T4" fmla="*/ 145 w 371"/>
                <a:gd name="T5" fmla="*/ 507 h 620"/>
                <a:gd name="T6" fmla="*/ 140 w 371"/>
                <a:gd name="T7" fmla="*/ 438 h 620"/>
                <a:gd name="T8" fmla="*/ 162 w 371"/>
                <a:gd name="T9" fmla="*/ 389 h 620"/>
                <a:gd name="T10" fmla="*/ 76 w 371"/>
                <a:gd name="T11" fmla="*/ 374 h 620"/>
                <a:gd name="T12" fmla="*/ 33 w 371"/>
                <a:gd name="T13" fmla="*/ 287 h 620"/>
                <a:gd name="T14" fmla="*/ 52 w 371"/>
                <a:gd name="T15" fmla="*/ 230 h 620"/>
                <a:gd name="T16" fmla="*/ 129 w 371"/>
                <a:gd name="T17" fmla="*/ 217 h 620"/>
                <a:gd name="T18" fmla="*/ 136 w 371"/>
                <a:gd name="T19" fmla="*/ 209 h 620"/>
                <a:gd name="T20" fmla="*/ 105 w 371"/>
                <a:gd name="T21" fmla="*/ 124 h 620"/>
                <a:gd name="T22" fmla="*/ 125 w 371"/>
                <a:gd name="T23" fmla="*/ 70 h 620"/>
                <a:gd name="T24" fmla="*/ 178 w 371"/>
                <a:gd name="T25" fmla="*/ 41 h 620"/>
                <a:gd name="T26" fmla="*/ 264 w 371"/>
                <a:gd name="T27" fmla="*/ 44 h 620"/>
                <a:gd name="T28" fmla="*/ 297 w 371"/>
                <a:gd name="T29" fmla="*/ 53 h 620"/>
                <a:gd name="T30" fmla="*/ 303 w 371"/>
                <a:gd name="T31" fmla="*/ 46 h 620"/>
                <a:gd name="T32" fmla="*/ 275 w 371"/>
                <a:gd name="T33" fmla="*/ 18 h 620"/>
                <a:gd name="T34" fmla="*/ 170 w 371"/>
                <a:gd name="T35" fmla="*/ 6 h 620"/>
                <a:gd name="T36" fmla="*/ 99 w 371"/>
                <a:gd name="T37" fmla="*/ 47 h 620"/>
                <a:gd name="T38" fmla="*/ 77 w 371"/>
                <a:gd name="T39" fmla="*/ 99 h 620"/>
                <a:gd name="T40" fmla="*/ 96 w 371"/>
                <a:gd name="T41" fmla="*/ 176 h 620"/>
                <a:gd name="T42" fmla="*/ 111 w 371"/>
                <a:gd name="T43" fmla="*/ 195 h 620"/>
                <a:gd name="T44" fmla="*/ 127 w 371"/>
                <a:gd name="T45" fmla="*/ 215 h 620"/>
                <a:gd name="T46" fmla="*/ 84 w 371"/>
                <a:gd name="T47" fmla="*/ 190 h 620"/>
                <a:gd name="T48" fmla="*/ 32 w 371"/>
                <a:gd name="T49" fmla="*/ 211 h 620"/>
                <a:gd name="T50" fmla="*/ 1 w 371"/>
                <a:gd name="T51" fmla="*/ 286 h 620"/>
                <a:gd name="T52" fmla="*/ 8 w 371"/>
                <a:gd name="T53" fmla="*/ 339 h 620"/>
                <a:gd name="T54" fmla="*/ 62 w 371"/>
                <a:gd name="T55" fmla="*/ 401 h 620"/>
                <a:gd name="T56" fmla="*/ 121 w 371"/>
                <a:gd name="T57" fmla="*/ 410 h 620"/>
                <a:gd name="T58" fmla="*/ 161 w 371"/>
                <a:gd name="T59" fmla="*/ 389 h 620"/>
                <a:gd name="T60" fmla="*/ 121 w 371"/>
                <a:gd name="T61" fmla="*/ 410 h 620"/>
                <a:gd name="T62" fmla="*/ 100 w 371"/>
                <a:gd name="T63" fmla="*/ 457 h 620"/>
                <a:gd name="T64" fmla="*/ 120 w 371"/>
                <a:gd name="T65" fmla="*/ 548 h 620"/>
                <a:gd name="T66" fmla="*/ 161 w 371"/>
                <a:gd name="T67" fmla="*/ 595 h 620"/>
                <a:gd name="T68" fmla="*/ 281 w 371"/>
                <a:gd name="T69" fmla="*/ 609 h 620"/>
                <a:gd name="T70" fmla="*/ 371 w 371"/>
                <a:gd name="T71" fmla="*/ 541 h 620"/>
                <a:gd name="T72" fmla="*/ 274 w 371"/>
                <a:gd name="T73" fmla="*/ 586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1" h="620">
                  <a:moveTo>
                    <a:pt x="274" y="586"/>
                  </a:moveTo>
                  <a:cubicBezTo>
                    <a:pt x="257" y="590"/>
                    <a:pt x="241" y="590"/>
                    <a:pt x="225" y="587"/>
                  </a:cubicBezTo>
                  <a:cubicBezTo>
                    <a:pt x="210" y="583"/>
                    <a:pt x="196" y="576"/>
                    <a:pt x="184" y="566"/>
                  </a:cubicBezTo>
                  <a:cubicBezTo>
                    <a:pt x="178" y="561"/>
                    <a:pt x="172" y="555"/>
                    <a:pt x="167" y="549"/>
                  </a:cubicBezTo>
                  <a:cubicBezTo>
                    <a:pt x="163" y="543"/>
                    <a:pt x="158" y="536"/>
                    <a:pt x="155" y="529"/>
                  </a:cubicBezTo>
                  <a:cubicBezTo>
                    <a:pt x="151" y="522"/>
                    <a:pt x="148" y="515"/>
                    <a:pt x="145" y="507"/>
                  </a:cubicBezTo>
                  <a:cubicBezTo>
                    <a:pt x="143" y="499"/>
                    <a:pt x="141" y="492"/>
                    <a:pt x="140" y="484"/>
                  </a:cubicBezTo>
                  <a:cubicBezTo>
                    <a:pt x="137" y="468"/>
                    <a:pt x="136" y="452"/>
                    <a:pt x="140" y="438"/>
                  </a:cubicBezTo>
                  <a:cubicBezTo>
                    <a:pt x="143" y="423"/>
                    <a:pt x="150" y="410"/>
                    <a:pt x="164" y="399"/>
                  </a:cubicBezTo>
                  <a:cubicBezTo>
                    <a:pt x="162" y="389"/>
                    <a:pt x="162" y="389"/>
                    <a:pt x="162" y="389"/>
                  </a:cubicBezTo>
                  <a:cubicBezTo>
                    <a:pt x="146" y="390"/>
                    <a:pt x="130" y="390"/>
                    <a:pt x="116" y="388"/>
                  </a:cubicBezTo>
                  <a:cubicBezTo>
                    <a:pt x="101" y="386"/>
                    <a:pt x="88" y="381"/>
                    <a:pt x="76" y="374"/>
                  </a:cubicBezTo>
                  <a:cubicBezTo>
                    <a:pt x="53" y="360"/>
                    <a:pt x="39" y="335"/>
                    <a:pt x="35" y="308"/>
                  </a:cubicBezTo>
                  <a:cubicBezTo>
                    <a:pt x="34" y="301"/>
                    <a:pt x="33" y="294"/>
                    <a:pt x="33" y="287"/>
                  </a:cubicBezTo>
                  <a:cubicBezTo>
                    <a:pt x="34" y="280"/>
                    <a:pt x="34" y="273"/>
                    <a:pt x="36" y="266"/>
                  </a:cubicBezTo>
                  <a:cubicBezTo>
                    <a:pt x="39" y="253"/>
                    <a:pt x="44" y="240"/>
                    <a:pt x="52" y="230"/>
                  </a:cubicBezTo>
                  <a:cubicBezTo>
                    <a:pt x="61" y="220"/>
                    <a:pt x="72" y="213"/>
                    <a:pt x="86" y="212"/>
                  </a:cubicBezTo>
                  <a:cubicBezTo>
                    <a:pt x="99" y="210"/>
                    <a:pt x="114" y="212"/>
                    <a:pt x="129" y="217"/>
                  </a:cubicBezTo>
                  <a:cubicBezTo>
                    <a:pt x="143" y="222"/>
                    <a:pt x="143" y="222"/>
                    <a:pt x="143" y="222"/>
                  </a:cubicBezTo>
                  <a:cubicBezTo>
                    <a:pt x="136" y="209"/>
                    <a:pt x="136" y="209"/>
                    <a:pt x="136" y="209"/>
                  </a:cubicBezTo>
                  <a:cubicBezTo>
                    <a:pt x="128" y="195"/>
                    <a:pt x="120" y="181"/>
                    <a:pt x="115" y="167"/>
                  </a:cubicBezTo>
                  <a:cubicBezTo>
                    <a:pt x="109" y="152"/>
                    <a:pt x="106" y="138"/>
                    <a:pt x="105" y="124"/>
                  </a:cubicBezTo>
                  <a:cubicBezTo>
                    <a:pt x="104" y="110"/>
                    <a:pt x="107" y="97"/>
                    <a:pt x="113" y="85"/>
                  </a:cubicBezTo>
                  <a:cubicBezTo>
                    <a:pt x="116" y="80"/>
                    <a:pt x="120" y="74"/>
                    <a:pt x="125" y="70"/>
                  </a:cubicBezTo>
                  <a:cubicBezTo>
                    <a:pt x="129" y="65"/>
                    <a:pt x="134" y="61"/>
                    <a:pt x="140" y="57"/>
                  </a:cubicBezTo>
                  <a:cubicBezTo>
                    <a:pt x="151" y="49"/>
                    <a:pt x="165" y="44"/>
                    <a:pt x="178" y="41"/>
                  </a:cubicBezTo>
                  <a:cubicBezTo>
                    <a:pt x="192" y="38"/>
                    <a:pt x="207" y="36"/>
                    <a:pt x="221" y="37"/>
                  </a:cubicBezTo>
                  <a:cubicBezTo>
                    <a:pt x="235" y="39"/>
                    <a:pt x="249" y="41"/>
                    <a:pt x="264" y="44"/>
                  </a:cubicBezTo>
                  <a:cubicBezTo>
                    <a:pt x="271" y="45"/>
                    <a:pt x="278" y="47"/>
                    <a:pt x="285" y="50"/>
                  </a:cubicBezTo>
                  <a:cubicBezTo>
                    <a:pt x="289" y="51"/>
                    <a:pt x="293" y="52"/>
                    <a:pt x="297" y="53"/>
                  </a:cubicBezTo>
                  <a:cubicBezTo>
                    <a:pt x="309" y="58"/>
                    <a:pt x="309" y="58"/>
                    <a:pt x="309" y="58"/>
                  </a:cubicBezTo>
                  <a:cubicBezTo>
                    <a:pt x="307" y="54"/>
                    <a:pt x="305" y="50"/>
                    <a:pt x="303" y="46"/>
                  </a:cubicBezTo>
                  <a:cubicBezTo>
                    <a:pt x="301" y="42"/>
                    <a:pt x="298" y="39"/>
                    <a:pt x="295" y="35"/>
                  </a:cubicBezTo>
                  <a:cubicBezTo>
                    <a:pt x="289" y="29"/>
                    <a:pt x="282" y="23"/>
                    <a:pt x="275" y="18"/>
                  </a:cubicBezTo>
                  <a:cubicBezTo>
                    <a:pt x="259" y="9"/>
                    <a:pt x="241" y="3"/>
                    <a:pt x="224" y="2"/>
                  </a:cubicBezTo>
                  <a:cubicBezTo>
                    <a:pt x="206" y="0"/>
                    <a:pt x="188" y="1"/>
                    <a:pt x="170" y="6"/>
                  </a:cubicBezTo>
                  <a:cubicBezTo>
                    <a:pt x="153" y="10"/>
                    <a:pt x="135" y="17"/>
                    <a:pt x="120" y="28"/>
                  </a:cubicBezTo>
                  <a:cubicBezTo>
                    <a:pt x="113" y="33"/>
                    <a:pt x="106" y="40"/>
                    <a:pt x="99" y="47"/>
                  </a:cubicBezTo>
                  <a:cubicBezTo>
                    <a:pt x="93" y="54"/>
                    <a:pt x="88" y="62"/>
                    <a:pt x="84" y="71"/>
                  </a:cubicBezTo>
                  <a:cubicBezTo>
                    <a:pt x="80" y="80"/>
                    <a:pt x="78" y="90"/>
                    <a:pt x="77" y="99"/>
                  </a:cubicBezTo>
                  <a:cubicBezTo>
                    <a:pt x="75" y="108"/>
                    <a:pt x="76" y="118"/>
                    <a:pt x="77" y="127"/>
                  </a:cubicBezTo>
                  <a:cubicBezTo>
                    <a:pt x="80" y="145"/>
                    <a:pt x="87" y="161"/>
                    <a:pt x="96" y="176"/>
                  </a:cubicBezTo>
                  <a:cubicBezTo>
                    <a:pt x="100" y="183"/>
                    <a:pt x="104" y="189"/>
                    <a:pt x="109" y="195"/>
                  </a:cubicBezTo>
                  <a:cubicBezTo>
                    <a:pt x="109" y="195"/>
                    <a:pt x="110" y="195"/>
                    <a:pt x="111" y="195"/>
                  </a:cubicBezTo>
                  <a:cubicBezTo>
                    <a:pt x="119" y="198"/>
                    <a:pt x="127" y="202"/>
                    <a:pt x="134" y="207"/>
                  </a:cubicBezTo>
                  <a:cubicBezTo>
                    <a:pt x="127" y="215"/>
                    <a:pt x="127" y="215"/>
                    <a:pt x="127" y="215"/>
                  </a:cubicBezTo>
                  <a:cubicBezTo>
                    <a:pt x="120" y="209"/>
                    <a:pt x="114" y="202"/>
                    <a:pt x="109" y="195"/>
                  </a:cubicBezTo>
                  <a:cubicBezTo>
                    <a:pt x="101" y="192"/>
                    <a:pt x="93" y="190"/>
                    <a:pt x="84" y="190"/>
                  </a:cubicBezTo>
                  <a:cubicBezTo>
                    <a:pt x="75" y="190"/>
                    <a:pt x="66" y="192"/>
                    <a:pt x="57" y="195"/>
                  </a:cubicBezTo>
                  <a:cubicBezTo>
                    <a:pt x="48" y="199"/>
                    <a:pt x="39" y="204"/>
                    <a:pt x="32" y="211"/>
                  </a:cubicBezTo>
                  <a:cubicBezTo>
                    <a:pt x="18" y="224"/>
                    <a:pt x="10" y="241"/>
                    <a:pt x="5" y="259"/>
                  </a:cubicBezTo>
                  <a:cubicBezTo>
                    <a:pt x="3" y="268"/>
                    <a:pt x="1" y="277"/>
                    <a:pt x="1" y="286"/>
                  </a:cubicBezTo>
                  <a:cubicBezTo>
                    <a:pt x="0" y="295"/>
                    <a:pt x="0" y="304"/>
                    <a:pt x="2" y="313"/>
                  </a:cubicBezTo>
                  <a:cubicBezTo>
                    <a:pt x="3" y="322"/>
                    <a:pt x="5" y="331"/>
                    <a:pt x="8" y="339"/>
                  </a:cubicBezTo>
                  <a:cubicBezTo>
                    <a:pt x="11" y="348"/>
                    <a:pt x="15" y="356"/>
                    <a:pt x="20" y="364"/>
                  </a:cubicBezTo>
                  <a:cubicBezTo>
                    <a:pt x="30" y="380"/>
                    <a:pt x="45" y="393"/>
                    <a:pt x="62" y="401"/>
                  </a:cubicBezTo>
                  <a:cubicBezTo>
                    <a:pt x="79" y="409"/>
                    <a:pt x="97" y="412"/>
                    <a:pt x="115" y="411"/>
                  </a:cubicBezTo>
                  <a:cubicBezTo>
                    <a:pt x="117" y="411"/>
                    <a:pt x="119" y="411"/>
                    <a:pt x="121" y="410"/>
                  </a:cubicBezTo>
                  <a:cubicBezTo>
                    <a:pt x="124" y="407"/>
                    <a:pt x="127" y="403"/>
                    <a:pt x="131" y="401"/>
                  </a:cubicBezTo>
                  <a:cubicBezTo>
                    <a:pt x="140" y="394"/>
                    <a:pt x="151" y="390"/>
                    <a:pt x="161" y="389"/>
                  </a:cubicBezTo>
                  <a:cubicBezTo>
                    <a:pt x="164" y="399"/>
                    <a:pt x="164" y="399"/>
                    <a:pt x="164" y="399"/>
                  </a:cubicBezTo>
                  <a:cubicBezTo>
                    <a:pt x="151" y="405"/>
                    <a:pt x="136" y="409"/>
                    <a:pt x="121" y="410"/>
                  </a:cubicBezTo>
                  <a:cubicBezTo>
                    <a:pt x="117" y="415"/>
                    <a:pt x="113" y="420"/>
                    <a:pt x="110" y="426"/>
                  </a:cubicBezTo>
                  <a:cubicBezTo>
                    <a:pt x="105" y="436"/>
                    <a:pt x="102" y="447"/>
                    <a:pt x="100" y="457"/>
                  </a:cubicBezTo>
                  <a:cubicBezTo>
                    <a:pt x="99" y="468"/>
                    <a:pt x="98" y="479"/>
                    <a:pt x="100" y="489"/>
                  </a:cubicBezTo>
                  <a:cubicBezTo>
                    <a:pt x="102" y="510"/>
                    <a:pt x="109" y="530"/>
                    <a:pt x="120" y="548"/>
                  </a:cubicBezTo>
                  <a:cubicBezTo>
                    <a:pt x="125" y="557"/>
                    <a:pt x="131" y="566"/>
                    <a:pt x="138" y="574"/>
                  </a:cubicBezTo>
                  <a:cubicBezTo>
                    <a:pt x="145" y="582"/>
                    <a:pt x="153" y="589"/>
                    <a:pt x="161" y="595"/>
                  </a:cubicBezTo>
                  <a:cubicBezTo>
                    <a:pt x="179" y="608"/>
                    <a:pt x="199" y="616"/>
                    <a:pt x="220" y="618"/>
                  </a:cubicBezTo>
                  <a:cubicBezTo>
                    <a:pt x="242" y="620"/>
                    <a:pt x="262" y="617"/>
                    <a:pt x="281" y="609"/>
                  </a:cubicBezTo>
                  <a:cubicBezTo>
                    <a:pt x="300" y="602"/>
                    <a:pt x="316" y="592"/>
                    <a:pt x="331" y="580"/>
                  </a:cubicBezTo>
                  <a:cubicBezTo>
                    <a:pt x="346" y="569"/>
                    <a:pt x="360" y="555"/>
                    <a:pt x="371" y="541"/>
                  </a:cubicBezTo>
                  <a:cubicBezTo>
                    <a:pt x="356" y="551"/>
                    <a:pt x="340" y="560"/>
                    <a:pt x="324" y="568"/>
                  </a:cubicBezTo>
                  <a:cubicBezTo>
                    <a:pt x="308" y="576"/>
                    <a:pt x="291" y="583"/>
                    <a:pt x="274" y="58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11"/>
            <p:cNvSpPr/>
            <p:nvPr/>
          </p:nvSpPr>
          <p:spPr bwMode="auto">
            <a:xfrm>
              <a:off x="9598025" y="654051"/>
              <a:ext cx="46038" cy="22225"/>
            </a:xfrm>
            <a:custGeom>
              <a:avLst/>
              <a:gdLst>
                <a:gd name="T0" fmla="*/ 40 w 43"/>
                <a:gd name="T1" fmla="*/ 0 h 21"/>
                <a:gd name="T2" fmla="*/ 10 w 43"/>
                <a:gd name="T3" fmla="*/ 12 h 21"/>
                <a:gd name="T4" fmla="*/ 0 w 43"/>
                <a:gd name="T5" fmla="*/ 21 h 21"/>
                <a:gd name="T6" fmla="*/ 43 w 43"/>
                <a:gd name="T7" fmla="*/ 10 h 21"/>
                <a:gd name="T8" fmla="*/ 40 w 43"/>
                <a:gd name="T9" fmla="*/ 0 h 21"/>
              </a:gdLst>
              <a:ahLst/>
              <a:cxnLst>
                <a:cxn ang="0">
                  <a:pos x="T0" y="T1"/>
                </a:cxn>
                <a:cxn ang="0">
                  <a:pos x="T2" y="T3"/>
                </a:cxn>
                <a:cxn ang="0">
                  <a:pos x="T4" y="T5"/>
                </a:cxn>
                <a:cxn ang="0">
                  <a:pos x="T6" y="T7"/>
                </a:cxn>
                <a:cxn ang="0">
                  <a:pos x="T8" y="T9"/>
                </a:cxn>
              </a:cxnLst>
              <a:rect l="0" t="0" r="r" b="b"/>
              <a:pathLst>
                <a:path w="43" h="21">
                  <a:moveTo>
                    <a:pt x="40" y="0"/>
                  </a:moveTo>
                  <a:cubicBezTo>
                    <a:pt x="30" y="1"/>
                    <a:pt x="19" y="5"/>
                    <a:pt x="10" y="12"/>
                  </a:cubicBezTo>
                  <a:cubicBezTo>
                    <a:pt x="6" y="14"/>
                    <a:pt x="3" y="18"/>
                    <a:pt x="0" y="21"/>
                  </a:cubicBezTo>
                  <a:cubicBezTo>
                    <a:pt x="15" y="20"/>
                    <a:pt x="30" y="16"/>
                    <a:pt x="43" y="10"/>
                  </a:cubicBezTo>
                  <a:lnTo>
                    <a:pt x="40" y="0"/>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Oval 212"/>
            <p:cNvSpPr>
              <a:spLocks noChangeArrowheads="1"/>
            </p:cNvSpPr>
            <p:nvPr/>
          </p:nvSpPr>
          <p:spPr bwMode="auto">
            <a:xfrm>
              <a:off x="9788525" y="508001"/>
              <a:ext cx="22225" cy="238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Oval 213"/>
            <p:cNvSpPr>
              <a:spLocks noChangeArrowheads="1"/>
            </p:cNvSpPr>
            <p:nvPr/>
          </p:nvSpPr>
          <p:spPr bwMode="auto">
            <a:xfrm>
              <a:off x="9788525" y="552451"/>
              <a:ext cx="11113" cy="111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Oval 214"/>
            <p:cNvSpPr>
              <a:spLocks noChangeArrowheads="1"/>
            </p:cNvSpPr>
            <p:nvPr/>
          </p:nvSpPr>
          <p:spPr bwMode="auto">
            <a:xfrm>
              <a:off x="9759950" y="519113"/>
              <a:ext cx="17463" cy="190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Oval 215"/>
            <p:cNvSpPr>
              <a:spLocks noChangeArrowheads="1"/>
            </p:cNvSpPr>
            <p:nvPr/>
          </p:nvSpPr>
          <p:spPr bwMode="auto">
            <a:xfrm>
              <a:off x="9777412" y="461963"/>
              <a:ext cx="19050" cy="190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Oval 216"/>
            <p:cNvSpPr>
              <a:spLocks noChangeArrowheads="1"/>
            </p:cNvSpPr>
            <p:nvPr/>
          </p:nvSpPr>
          <p:spPr bwMode="auto">
            <a:xfrm>
              <a:off x="9767887" y="487363"/>
              <a:ext cx="9525" cy="79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Oval 217"/>
            <p:cNvSpPr>
              <a:spLocks noChangeArrowheads="1"/>
            </p:cNvSpPr>
            <p:nvPr/>
          </p:nvSpPr>
          <p:spPr bwMode="auto">
            <a:xfrm>
              <a:off x="9880600" y="333376"/>
              <a:ext cx="22225" cy="2222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Oval 218"/>
            <p:cNvSpPr>
              <a:spLocks noChangeArrowheads="1"/>
            </p:cNvSpPr>
            <p:nvPr/>
          </p:nvSpPr>
          <p:spPr bwMode="auto">
            <a:xfrm>
              <a:off x="9920287" y="317501"/>
              <a:ext cx="9525" cy="952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Oval 219"/>
            <p:cNvSpPr>
              <a:spLocks noChangeArrowheads="1"/>
            </p:cNvSpPr>
            <p:nvPr/>
          </p:nvSpPr>
          <p:spPr bwMode="auto">
            <a:xfrm>
              <a:off x="10083800" y="355601"/>
              <a:ext cx="20638" cy="206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Oval 220"/>
            <p:cNvSpPr>
              <a:spLocks noChangeArrowheads="1"/>
            </p:cNvSpPr>
            <p:nvPr/>
          </p:nvSpPr>
          <p:spPr bwMode="auto">
            <a:xfrm>
              <a:off x="10061575" y="322263"/>
              <a:ext cx="11113" cy="111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Oval 221"/>
            <p:cNvSpPr>
              <a:spLocks noChangeArrowheads="1"/>
            </p:cNvSpPr>
            <p:nvPr/>
          </p:nvSpPr>
          <p:spPr bwMode="auto">
            <a:xfrm>
              <a:off x="10018712" y="301626"/>
              <a:ext cx="30163" cy="317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Oval 222"/>
            <p:cNvSpPr>
              <a:spLocks noChangeArrowheads="1"/>
            </p:cNvSpPr>
            <p:nvPr/>
          </p:nvSpPr>
          <p:spPr bwMode="auto">
            <a:xfrm>
              <a:off x="10150475" y="538163"/>
              <a:ext cx="20638" cy="190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Oval 223"/>
            <p:cNvSpPr>
              <a:spLocks noChangeArrowheads="1"/>
            </p:cNvSpPr>
            <p:nvPr/>
          </p:nvSpPr>
          <p:spPr bwMode="auto">
            <a:xfrm>
              <a:off x="10160000" y="598488"/>
              <a:ext cx="23813" cy="238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Oval 224"/>
            <p:cNvSpPr>
              <a:spLocks noChangeArrowheads="1"/>
            </p:cNvSpPr>
            <p:nvPr/>
          </p:nvSpPr>
          <p:spPr bwMode="auto">
            <a:xfrm>
              <a:off x="10140950" y="644526"/>
              <a:ext cx="9525" cy="952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Oval 225"/>
            <p:cNvSpPr>
              <a:spLocks noChangeArrowheads="1"/>
            </p:cNvSpPr>
            <p:nvPr/>
          </p:nvSpPr>
          <p:spPr bwMode="auto">
            <a:xfrm>
              <a:off x="10083800" y="679451"/>
              <a:ext cx="15875" cy="1428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Oval 226"/>
            <p:cNvSpPr>
              <a:spLocks noChangeArrowheads="1"/>
            </p:cNvSpPr>
            <p:nvPr/>
          </p:nvSpPr>
          <p:spPr bwMode="auto">
            <a:xfrm>
              <a:off x="10048875" y="679451"/>
              <a:ext cx="14288" cy="1428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Oval 227"/>
            <p:cNvSpPr>
              <a:spLocks noChangeArrowheads="1"/>
            </p:cNvSpPr>
            <p:nvPr/>
          </p:nvSpPr>
          <p:spPr bwMode="auto">
            <a:xfrm>
              <a:off x="10018712" y="719138"/>
              <a:ext cx="19050" cy="190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Oval 228"/>
            <p:cNvSpPr>
              <a:spLocks noChangeArrowheads="1"/>
            </p:cNvSpPr>
            <p:nvPr/>
          </p:nvSpPr>
          <p:spPr bwMode="auto">
            <a:xfrm>
              <a:off x="9953625" y="719138"/>
              <a:ext cx="9525" cy="952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Oval 229"/>
            <p:cNvSpPr>
              <a:spLocks noChangeArrowheads="1"/>
            </p:cNvSpPr>
            <p:nvPr/>
          </p:nvSpPr>
          <p:spPr bwMode="auto">
            <a:xfrm>
              <a:off x="9891712" y="669926"/>
              <a:ext cx="17463" cy="1587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Oval 230"/>
            <p:cNvSpPr>
              <a:spLocks noChangeArrowheads="1"/>
            </p:cNvSpPr>
            <p:nvPr/>
          </p:nvSpPr>
          <p:spPr bwMode="auto">
            <a:xfrm>
              <a:off x="9852025" y="693738"/>
              <a:ext cx="12700" cy="1270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Oval 231"/>
            <p:cNvSpPr>
              <a:spLocks noChangeArrowheads="1"/>
            </p:cNvSpPr>
            <p:nvPr/>
          </p:nvSpPr>
          <p:spPr bwMode="auto">
            <a:xfrm>
              <a:off x="9813925" y="649288"/>
              <a:ext cx="11113" cy="111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Oval 232"/>
            <p:cNvSpPr>
              <a:spLocks noChangeArrowheads="1"/>
            </p:cNvSpPr>
            <p:nvPr/>
          </p:nvSpPr>
          <p:spPr bwMode="auto">
            <a:xfrm>
              <a:off x="9767887" y="609601"/>
              <a:ext cx="20638" cy="206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Oval 233"/>
            <p:cNvSpPr>
              <a:spLocks noChangeArrowheads="1"/>
            </p:cNvSpPr>
            <p:nvPr/>
          </p:nvSpPr>
          <p:spPr bwMode="auto">
            <a:xfrm>
              <a:off x="9813925" y="365126"/>
              <a:ext cx="11113" cy="111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Oval 234"/>
            <p:cNvSpPr>
              <a:spLocks noChangeArrowheads="1"/>
            </p:cNvSpPr>
            <p:nvPr/>
          </p:nvSpPr>
          <p:spPr bwMode="auto">
            <a:xfrm>
              <a:off x="9777412" y="420688"/>
              <a:ext cx="11113" cy="111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Oval 235"/>
            <p:cNvSpPr>
              <a:spLocks noChangeArrowheads="1"/>
            </p:cNvSpPr>
            <p:nvPr/>
          </p:nvSpPr>
          <p:spPr bwMode="auto">
            <a:xfrm>
              <a:off x="10145712" y="376238"/>
              <a:ext cx="22225" cy="2222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Oval 236"/>
            <p:cNvSpPr>
              <a:spLocks noChangeArrowheads="1"/>
            </p:cNvSpPr>
            <p:nvPr/>
          </p:nvSpPr>
          <p:spPr bwMode="auto">
            <a:xfrm>
              <a:off x="10183812" y="431801"/>
              <a:ext cx="17463" cy="1746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Oval 237"/>
            <p:cNvSpPr>
              <a:spLocks noChangeArrowheads="1"/>
            </p:cNvSpPr>
            <p:nvPr/>
          </p:nvSpPr>
          <p:spPr bwMode="auto">
            <a:xfrm>
              <a:off x="10150475" y="685801"/>
              <a:ext cx="20638" cy="206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Oval 238"/>
            <p:cNvSpPr>
              <a:spLocks noChangeArrowheads="1"/>
            </p:cNvSpPr>
            <p:nvPr/>
          </p:nvSpPr>
          <p:spPr bwMode="auto">
            <a:xfrm>
              <a:off x="9707562" y="490538"/>
              <a:ext cx="19050" cy="190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Oval 239"/>
            <p:cNvSpPr>
              <a:spLocks noChangeArrowheads="1"/>
            </p:cNvSpPr>
            <p:nvPr/>
          </p:nvSpPr>
          <p:spPr bwMode="auto">
            <a:xfrm>
              <a:off x="9739312" y="431801"/>
              <a:ext cx="20638" cy="206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Oval 240"/>
            <p:cNvSpPr>
              <a:spLocks noChangeArrowheads="1"/>
            </p:cNvSpPr>
            <p:nvPr/>
          </p:nvSpPr>
          <p:spPr bwMode="auto">
            <a:xfrm>
              <a:off x="9782175" y="677863"/>
              <a:ext cx="14288" cy="1428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Oval 241"/>
            <p:cNvSpPr>
              <a:spLocks noChangeArrowheads="1"/>
            </p:cNvSpPr>
            <p:nvPr/>
          </p:nvSpPr>
          <p:spPr bwMode="auto">
            <a:xfrm>
              <a:off x="9739312" y="557213"/>
              <a:ext cx="9525" cy="111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Oval 242"/>
            <p:cNvSpPr>
              <a:spLocks noChangeArrowheads="1"/>
            </p:cNvSpPr>
            <p:nvPr/>
          </p:nvSpPr>
          <p:spPr bwMode="auto">
            <a:xfrm>
              <a:off x="10128250" y="317501"/>
              <a:ext cx="17463" cy="1746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Oval 243"/>
            <p:cNvSpPr>
              <a:spLocks noChangeArrowheads="1"/>
            </p:cNvSpPr>
            <p:nvPr/>
          </p:nvSpPr>
          <p:spPr bwMode="auto">
            <a:xfrm>
              <a:off x="9953625" y="277813"/>
              <a:ext cx="25400" cy="238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44"/>
            <p:cNvSpPr/>
            <p:nvPr/>
          </p:nvSpPr>
          <p:spPr bwMode="auto">
            <a:xfrm>
              <a:off x="9915525" y="4143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45"/>
            <p:cNvSpPr/>
            <p:nvPr/>
          </p:nvSpPr>
          <p:spPr bwMode="auto">
            <a:xfrm>
              <a:off x="9915525" y="4143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46"/>
            <p:cNvSpPr/>
            <p:nvPr/>
          </p:nvSpPr>
          <p:spPr bwMode="auto">
            <a:xfrm>
              <a:off x="9915525" y="414338"/>
              <a:ext cx="1588" cy="1588"/>
            </a:xfrm>
            <a:custGeom>
              <a:avLst/>
              <a:gdLst>
                <a:gd name="T0" fmla="*/ 0 w 1"/>
                <a:gd name="T1" fmla="*/ 0 h 2"/>
                <a:gd name="T2" fmla="*/ 0 w 1"/>
                <a:gd name="T3" fmla="*/ 0 h 2"/>
                <a:gd name="T4" fmla="*/ 0 w 1"/>
                <a:gd name="T5" fmla="*/ 0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0"/>
                    <a:pt x="0" y="0"/>
                    <a:pt x="0" y="0"/>
                  </a:cubicBezTo>
                  <a:cubicBezTo>
                    <a:pt x="0" y="0"/>
                    <a:pt x="1" y="1"/>
                    <a:pt x="1" y="2"/>
                  </a:cubicBezTo>
                  <a:cubicBezTo>
                    <a:pt x="1" y="1"/>
                    <a:pt x="1" y="1"/>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47"/>
            <p:cNvSpPr/>
            <p:nvPr/>
          </p:nvSpPr>
          <p:spPr bwMode="auto">
            <a:xfrm>
              <a:off x="9915525" y="407988"/>
              <a:ext cx="19050" cy="11113"/>
            </a:xfrm>
            <a:custGeom>
              <a:avLst/>
              <a:gdLst>
                <a:gd name="T0" fmla="*/ 0 w 17"/>
                <a:gd name="T1" fmla="*/ 5 h 10"/>
                <a:gd name="T2" fmla="*/ 2 w 17"/>
                <a:gd name="T3" fmla="*/ 8 h 10"/>
                <a:gd name="T4" fmla="*/ 10 w 17"/>
                <a:gd name="T5" fmla="*/ 10 h 10"/>
                <a:gd name="T6" fmla="*/ 17 w 17"/>
                <a:gd name="T7" fmla="*/ 0 h 10"/>
                <a:gd name="T8" fmla="*/ 0 w 17"/>
                <a:gd name="T9" fmla="*/ 5 h 10"/>
                <a:gd name="T10" fmla="*/ 0 w 17"/>
                <a:gd name="T11" fmla="*/ 5 h 10"/>
              </a:gdLst>
              <a:ahLst/>
              <a:cxnLst>
                <a:cxn ang="0">
                  <a:pos x="T0" y="T1"/>
                </a:cxn>
                <a:cxn ang="0">
                  <a:pos x="T2" y="T3"/>
                </a:cxn>
                <a:cxn ang="0">
                  <a:pos x="T4" y="T5"/>
                </a:cxn>
                <a:cxn ang="0">
                  <a:pos x="T6" y="T7"/>
                </a:cxn>
                <a:cxn ang="0">
                  <a:pos x="T8" y="T9"/>
                </a:cxn>
                <a:cxn ang="0">
                  <a:pos x="T10" y="T11"/>
                </a:cxn>
              </a:cxnLst>
              <a:rect l="0" t="0" r="r" b="b"/>
              <a:pathLst>
                <a:path w="17" h="10">
                  <a:moveTo>
                    <a:pt x="0" y="5"/>
                  </a:moveTo>
                  <a:cubicBezTo>
                    <a:pt x="1" y="6"/>
                    <a:pt x="1" y="7"/>
                    <a:pt x="2" y="8"/>
                  </a:cubicBezTo>
                  <a:cubicBezTo>
                    <a:pt x="4" y="10"/>
                    <a:pt x="7" y="10"/>
                    <a:pt x="10" y="10"/>
                  </a:cubicBezTo>
                  <a:cubicBezTo>
                    <a:pt x="14" y="8"/>
                    <a:pt x="17" y="5"/>
                    <a:pt x="17" y="0"/>
                  </a:cubicBezTo>
                  <a:cubicBezTo>
                    <a:pt x="11" y="2"/>
                    <a:pt x="6" y="3"/>
                    <a:pt x="0" y="5"/>
                  </a:cubicBezTo>
                  <a:cubicBezTo>
                    <a:pt x="0" y="5"/>
                    <a:pt x="0" y="5"/>
                    <a:pt x="0"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48"/>
            <p:cNvSpPr/>
            <p:nvPr/>
          </p:nvSpPr>
          <p:spPr bwMode="auto">
            <a:xfrm>
              <a:off x="9915525" y="414338"/>
              <a:ext cx="3175" cy="3175"/>
            </a:xfrm>
            <a:custGeom>
              <a:avLst/>
              <a:gdLst>
                <a:gd name="T0" fmla="*/ 2 w 2"/>
                <a:gd name="T1" fmla="*/ 3 h 3"/>
                <a:gd name="T2" fmla="*/ 0 w 2"/>
                <a:gd name="T3" fmla="*/ 0 h 3"/>
                <a:gd name="T4" fmla="*/ 1 w 2"/>
                <a:gd name="T5" fmla="*/ 2 h 3"/>
                <a:gd name="T6" fmla="*/ 2 w 2"/>
                <a:gd name="T7" fmla="*/ 3 h 3"/>
              </a:gdLst>
              <a:ahLst/>
              <a:cxnLst>
                <a:cxn ang="0">
                  <a:pos x="T0" y="T1"/>
                </a:cxn>
                <a:cxn ang="0">
                  <a:pos x="T2" y="T3"/>
                </a:cxn>
                <a:cxn ang="0">
                  <a:pos x="T4" y="T5"/>
                </a:cxn>
                <a:cxn ang="0">
                  <a:pos x="T6" y="T7"/>
                </a:cxn>
              </a:cxnLst>
              <a:rect l="0" t="0" r="r" b="b"/>
              <a:pathLst>
                <a:path w="2" h="3">
                  <a:moveTo>
                    <a:pt x="2" y="3"/>
                  </a:moveTo>
                  <a:cubicBezTo>
                    <a:pt x="1" y="2"/>
                    <a:pt x="1" y="1"/>
                    <a:pt x="0" y="0"/>
                  </a:cubicBezTo>
                  <a:cubicBezTo>
                    <a:pt x="1" y="1"/>
                    <a:pt x="1" y="1"/>
                    <a:pt x="1" y="2"/>
                  </a:cubicBezTo>
                  <a:cubicBezTo>
                    <a:pt x="1" y="2"/>
                    <a:pt x="2" y="3"/>
                    <a:pt x="2" y="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9"/>
            <p:cNvSpPr/>
            <p:nvPr/>
          </p:nvSpPr>
          <p:spPr bwMode="auto">
            <a:xfrm>
              <a:off x="10039350" y="403226"/>
              <a:ext cx="20638" cy="19050"/>
            </a:xfrm>
            <a:custGeom>
              <a:avLst/>
              <a:gdLst>
                <a:gd name="T0" fmla="*/ 9 w 19"/>
                <a:gd name="T1" fmla="*/ 18 h 18"/>
                <a:gd name="T2" fmla="*/ 19 w 19"/>
                <a:gd name="T3" fmla="*/ 0 h 18"/>
                <a:gd name="T4" fmla="*/ 0 w 19"/>
                <a:gd name="T5" fmla="*/ 5 h 18"/>
                <a:gd name="T6" fmla="*/ 9 w 19"/>
                <a:gd name="T7" fmla="*/ 18 h 18"/>
              </a:gdLst>
              <a:ahLst/>
              <a:cxnLst>
                <a:cxn ang="0">
                  <a:pos x="T0" y="T1"/>
                </a:cxn>
                <a:cxn ang="0">
                  <a:pos x="T2" y="T3"/>
                </a:cxn>
                <a:cxn ang="0">
                  <a:pos x="T4" y="T5"/>
                </a:cxn>
                <a:cxn ang="0">
                  <a:pos x="T6" y="T7"/>
                </a:cxn>
              </a:cxnLst>
              <a:rect l="0" t="0" r="r" b="b"/>
              <a:pathLst>
                <a:path w="19" h="18">
                  <a:moveTo>
                    <a:pt x="9" y="18"/>
                  </a:moveTo>
                  <a:cubicBezTo>
                    <a:pt x="14" y="12"/>
                    <a:pt x="17" y="6"/>
                    <a:pt x="19" y="0"/>
                  </a:cubicBezTo>
                  <a:cubicBezTo>
                    <a:pt x="12" y="1"/>
                    <a:pt x="6" y="3"/>
                    <a:pt x="0" y="5"/>
                  </a:cubicBezTo>
                  <a:cubicBezTo>
                    <a:pt x="3" y="10"/>
                    <a:pt x="6" y="14"/>
                    <a:pt x="9" y="1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0"/>
            <p:cNvSpPr/>
            <p:nvPr/>
          </p:nvSpPr>
          <p:spPr bwMode="auto">
            <a:xfrm>
              <a:off x="9915525" y="411163"/>
              <a:ext cx="0" cy="3175"/>
            </a:xfrm>
            <a:custGeom>
              <a:avLst/>
              <a:gdLst>
                <a:gd name="T0" fmla="*/ 1 h 2"/>
                <a:gd name="T1" fmla="*/ 2 h 2"/>
                <a:gd name="T2" fmla="*/ 0 h 2"/>
                <a:gd name="T3" fmla="*/ 1 h 2"/>
              </a:gdLst>
              <a:ahLst/>
              <a:cxnLst>
                <a:cxn ang="0">
                  <a:pos x="0" y="T0"/>
                </a:cxn>
                <a:cxn ang="0">
                  <a:pos x="0" y="T1"/>
                </a:cxn>
                <a:cxn ang="0">
                  <a:pos x="0" y="T2"/>
                </a:cxn>
                <a:cxn ang="0">
                  <a:pos x="0" y="T3"/>
                </a:cxn>
              </a:cxnLst>
              <a:rect l="0" t="0" r="r" b="b"/>
              <a:pathLst>
                <a:path h="2">
                  <a:moveTo>
                    <a:pt x="0" y="1"/>
                  </a:moveTo>
                  <a:cubicBezTo>
                    <a:pt x="0" y="1"/>
                    <a:pt x="0" y="1"/>
                    <a:pt x="0" y="2"/>
                  </a:cubicBezTo>
                  <a:cubicBezTo>
                    <a:pt x="0" y="1"/>
                    <a:pt x="0" y="1"/>
                    <a:pt x="0" y="0"/>
                  </a:cubicBezTo>
                  <a:cubicBezTo>
                    <a:pt x="0" y="1"/>
                    <a:pt x="0" y="1"/>
                    <a:pt x="0"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51"/>
            <p:cNvSpPr/>
            <p:nvPr/>
          </p:nvSpPr>
          <p:spPr bwMode="auto">
            <a:xfrm>
              <a:off x="9917112" y="415926"/>
              <a:ext cx="3175" cy="3175"/>
            </a:xfrm>
            <a:custGeom>
              <a:avLst/>
              <a:gdLst>
                <a:gd name="T0" fmla="*/ 1 w 3"/>
                <a:gd name="T1" fmla="*/ 1 h 3"/>
                <a:gd name="T2" fmla="*/ 0 w 3"/>
                <a:gd name="T3" fmla="*/ 0 h 3"/>
                <a:gd name="T4" fmla="*/ 3 w 3"/>
                <a:gd name="T5" fmla="*/ 3 h 3"/>
                <a:gd name="T6" fmla="*/ 1 w 3"/>
                <a:gd name="T7" fmla="*/ 1 h 3"/>
              </a:gdLst>
              <a:ahLst/>
              <a:cxnLst>
                <a:cxn ang="0">
                  <a:pos x="T0" y="T1"/>
                </a:cxn>
                <a:cxn ang="0">
                  <a:pos x="T2" y="T3"/>
                </a:cxn>
                <a:cxn ang="0">
                  <a:pos x="T4" y="T5"/>
                </a:cxn>
                <a:cxn ang="0">
                  <a:pos x="T6" y="T7"/>
                </a:cxn>
              </a:cxnLst>
              <a:rect l="0" t="0" r="r" b="b"/>
              <a:pathLst>
                <a:path w="3" h="3">
                  <a:moveTo>
                    <a:pt x="1" y="1"/>
                  </a:moveTo>
                  <a:cubicBezTo>
                    <a:pt x="1" y="1"/>
                    <a:pt x="0" y="0"/>
                    <a:pt x="0" y="0"/>
                  </a:cubicBezTo>
                  <a:cubicBezTo>
                    <a:pt x="1" y="1"/>
                    <a:pt x="2" y="2"/>
                    <a:pt x="3" y="3"/>
                  </a:cubicBezTo>
                  <a:cubicBezTo>
                    <a:pt x="2" y="2"/>
                    <a:pt x="2" y="2"/>
                    <a:pt x="1"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52"/>
            <p:cNvSpPr/>
            <p:nvPr/>
          </p:nvSpPr>
          <p:spPr bwMode="auto">
            <a:xfrm>
              <a:off x="9918700" y="417513"/>
              <a:ext cx="7938" cy="1588"/>
            </a:xfrm>
            <a:custGeom>
              <a:avLst/>
              <a:gdLst>
                <a:gd name="T0" fmla="*/ 0 w 8"/>
                <a:gd name="T1" fmla="*/ 0 h 2"/>
                <a:gd name="T2" fmla="*/ 2 w 8"/>
                <a:gd name="T3" fmla="*/ 2 h 2"/>
                <a:gd name="T4" fmla="*/ 8 w 8"/>
                <a:gd name="T5" fmla="*/ 2 h 2"/>
                <a:gd name="T6" fmla="*/ 0 w 8"/>
                <a:gd name="T7" fmla="*/ 0 h 2"/>
              </a:gdLst>
              <a:ahLst/>
              <a:cxnLst>
                <a:cxn ang="0">
                  <a:pos x="T0" y="T1"/>
                </a:cxn>
                <a:cxn ang="0">
                  <a:pos x="T2" y="T3"/>
                </a:cxn>
                <a:cxn ang="0">
                  <a:pos x="T4" y="T5"/>
                </a:cxn>
                <a:cxn ang="0">
                  <a:pos x="T6" y="T7"/>
                </a:cxn>
              </a:cxnLst>
              <a:rect l="0" t="0" r="r" b="b"/>
              <a:pathLst>
                <a:path w="8" h="2">
                  <a:moveTo>
                    <a:pt x="0" y="0"/>
                  </a:moveTo>
                  <a:cubicBezTo>
                    <a:pt x="1" y="1"/>
                    <a:pt x="1" y="1"/>
                    <a:pt x="2" y="2"/>
                  </a:cubicBezTo>
                  <a:cubicBezTo>
                    <a:pt x="4" y="2"/>
                    <a:pt x="6" y="2"/>
                    <a:pt x="8" y="2"/>
                  </a:cubicBezTo>
                  <a:cubicBezTo>
                    <a:pt x="5" y="2"/>
                    <a:pt x="2" y="2"/>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53"/>
            <p:cNvSpPr/>
            <p:nvPr/>
          </p:nvSpPr>
          <p:spPr bwMode="auto">
            <a:xfrm>
              <a:off x="9920287" y="411163"/>
              <a:ext cx="14288" cy="11113"/>
            </a:xfrm>
            <a:custGeom>
              <a:avLst/>
              <a:gdLst>
                <a:gd name="T0" fmla="*/ 6 w 13"/>
                <a:gd name="T1" fmla="*/ 8 h 11"/>
                <a:gd name="T2" fmla="*/ 0 w 13"/>
                <a:gd name="T3" fmla="*/ 8 h 11"/>
                <a:gd name="T4" fmla="*/ 13 w 13"/>
                <a:gd name="T5" fmla="*/ 0 h 11"/>
                <a:gd name="T6" fmla="*/ 6 w 13"/>
                <a:gd name="T7" fmla="*/ 8 h 11"/>
              </a:gdLst>
              <a:ahLst/>
              <a:cxnLst>
                <a:cxn ang="0">
                  <a:pos x="T0" y="T1"/>
                </a:cxn>
                <a:cxn ang="0">
                  <a:pos x="T2" y="T3"/>
                </a:cxn>
                <a:cxn ang="0">
                  <a:pos x="T4" y="T5"/>
                </a:cxn>
                <a:cxn ang="0">
                  <a:pos x="T6" y="T7"/>
                </a:cxn>
              </a:cxnLst>
              <a:rect l="0" t="0" r="r" b="b"/>
              <a:pathLst>
                <a:path w="13" h="11">
                  <a:moveTo>
                    <a:pt x="6" y="8"/>
                  </a:moveTo>
                  <a:cubicBezTo>
                    <a:pt x="4" y="8"/>
                    <a:pt x="2" y="8"/>
                    <a:pt x="0" y="8"/>
                  </a:cubicBezTo>
                  <a:cubicBezTo>
                    <a:pt x="5" y="11"/>
                    <a:pt x="13" y="7"/>
                    <a:pt x="13" y="0"/>
                  </a:cubicBezTo>
                  <a:cubicBezTo>
                    <a:pt x="12" y="4"/>
                    <a:pt x="10" y="7"/>
                    <a:pt x="6" y="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54"/>
            <p:cNvSpPr/>
            <p:nvPr/>
          </p:nvSpPr>
          <p:spPr bwMode="auto">
            <a:xfrm>
              <a:off x="9915525" y="407988"/>
              <a:ext cx="19050" cy="6350"/>
            </a:xfrm>
            <a:custGeom>
              <a:avLst/>
              <a:gdLst>
                <a:gd name="T0" fmla="*/ 17 w 17"/>
                <a:gd name="T1" fmla="*/ 1 h 6"/>
                <a:gd name="T2" fmla="*/ 17 w 17"/>
                <a:gd name="T3" fmla="*/ 1 h 6"/>
                <a:gd name="T4" fmla="*/ 16 w 17"/>
                <a:gd name="T5" fmla="*/ 0 h 6"/>
                <a:gd name="T6" fmla="*/ 0 w 17"/>
                <a:gd name="T7" fmla="*/ 4 h 6"/>
                <a:gd name="T8" fmla="*/ 0 w 17"/>
                <a:gd name="T9" fmla="*/ 6 h 6"/>
                <a:gd name="T10" fmla="*/ 0 w 17"/>
                <a:gd name="T11" fmla="*/ 6 h 6"/>
                <a:gd name="T12" fmla="*/ 17 w 17"/>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17" h="6">
                  <a:moveTo>
                    <a:pt x="17" y="1"/>
                  </a:moveTo>
                  <a:cubicBezTo>
                    <a:pt x="17" y="1"/>
                    <a:pt x="17" y="1"/>
                    <a:pt x="17" y="1"/>
                  </a:cubicBezTo>
                  <a:cubicBezTo>
                    <a:pt x="17" y="0"/>
                    <a:pt x="16" y="0"/>
                    <a:pt x="16" y="0"/>
                  </a:cubicBezTo>
                  <a:cubicBezTo>
                    <a:pt x="11" y="1"/>
                    <a:pt x="5" y="3"/>
                    <a:pt x="0" y="4"/>
                  </a:cubicBezTo>
                  <a:cubicBezTo>
                    <a:pt x="0" y="5"/>
                    <a:pt x="0" y="5"/>
                    <a:pt x="0" y="6"/>
                  </a:cubicBezTo>
                  <a:cubicBezTo>
                    <a:pt x="0" y="6"/>
                    <a:pt x="0" y="6"/>
                    <a:pt x="0" y="6"/>
                  </a:cubicBezTo>
                  <a:cubicBezTo>
                    <a:pt x="6" y="4"/>
                    <a:pt x="11" y="3"/>
                    <a:pt x="17"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55"/>
            <p:cNvSpPr/>
            <p:nvPr/>
          </p:nvSpPr>
          <p:spPr bwMode="auto">
            <a:xfrm>
              <a:off x="10020300" y="631826"/>
              <a:ext cx="17463" cy="19050"/>
            </a:xfrm>
            <a:custGeom>
              <a:avLst/>
              <a:gdLst>
                <a:gd name="T0" fmla="*/ 0 w 16"/>
                <a:gd name="T1" fmla="*/ 4 h 19"/>
                <a:gd name="T2" fmla="*/ 14 w 16"/>
                <a:gd name="T3" fmla="*/ 19 h 19"/>
                <a:gd name="T4" fmla="*/ 16 w 16"/>
                <a:gd name="T5" fmla="*/ 0 h 19"/>
                <a:gd name="T6" fmla="*/ 0 w 16"/>
                <a:gd name="T7" fmla="*/ 4 h 19"/>
              </a:gdLst>
              <a:ahLst/>
              <a:cxnLst>
                <a:cxn ang="0">
                  <a:pos x="T0" y="T1"/>
                </a:cxn>
                <a:cxn ang="0">
                  <a:pos x="T2" y="T3"/>
                </a:cxn>
                <a:cxn ang="0">
                  <a:pos x="T4" y="T5"/>
                </a:cxn>
                <a:cxn ang="0">
                  <a:pos x="T6" y="T7"/>
                </a:cxn>
              </a:cxnLst>
              <a:rect l="0" t="0" r="r" b="b"/>
              <a:pathLst>
                <a:path w="16" h="19">
                  <a:moveTo>
                    <a:pt x="0" y="4"/>
                  </a:moveTo>
                  <a:cubicBezTo>
                    <a:pt x="4" y="10"/>
                    <a:pt x="9" y="15"/>
                    <a:pt x="14" y="19"/>
                  </a:cubicBezTo>
                  <a:cubicBezTo>
                    <a:pt x="15" y="13"/>
                    <a:pt x="16" y="6"/>
                    <a:pt x="16" y="0"/>
                  </a:cubicBezTo>
                  <a:cubicBezTo>
                    <a:pt x="11" y="1"/>
                    <a:pt x="6" y="3"/>
                    <a:pt x="0" y="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56"/>
            <p:cNvSpPr/>
            <p:nvPr/>
          </p:nvSpPr>
          <p:spPr bwMode="auto">
            <a:xfrm>
              <a:off x="9909175" y="609601"/>
              <a:ext cx="25400" cy="26988"/>
            </a:xfrm>
            <a:custGeom>
              <a:avLst/>
              <a:gdLst>
                <a:gd name="T0" fmla="*/ 12 w 24"/>
                <a:gd name="T1" fmla="*/ 0 h 26"/>
                <a:gd name="T2" fmla="*/ 0 w 24"/>
                <a:gd name="T3" fmla="*/ 26 h 26"/>
                <a:gd name="T4" fmla="*/ 24 w 24"/>
                <a:gd name="T5" fmla="*/ 12 h 26"/>
                <a:gd name="T6" fmla="*/ 12 w 24"/>
                <a:gd name="T7" fmla="*/ 0 h 26"/>
              </a:gdLst>
              <a:ahLst/>
              <a:cxnLst>
                <a:cxn ang="0">
                  <a:pos x="T0" y="T1"/>
                </a:cxn>
                <a:cxn ang="0">
                  <a:pos x="T2" y="T3"/>
                </a:cxn>
                <a:cxn ang="0">
                  <a:pos x="T4" y="T5"/>
                </a:cxn>
                <a:cxn ang="0">
                  <a:pos x="T6" y="T7"/>
                </a:cxn>
              </a:cxnLst>
              <a:rect l="0" t="0" r="r" b="b"/>
              <a:pathLst>
                <a:path w="24" h="26">
                  <a:moveTo>
                    <a:pt x="12" y="0"/>
                  </a:moveTo>
                  <a:cubicBezTo>
                    <a:pt x="7" y="8"/>
                    <a:pt x="3" y="17"/>
                    <a:pt x="0" y="26"/>
                  </a:cubicBezTo>
                  <a:cubicBezTo>
                    <a:pt x="9" y="22"/>
                    <a:pt x="17" y="17"/>
                    <a:pt x="24" y="12"/>
                  </a:cubicBezTo>
                  <a:cubicBezTo>
                    <a:pt x="20" y="8"/>
                    <a:pt x="16" y="4"/>
                    <a:pt x="12"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57"/>
            <p:cNvSpPr/>
            <p:nvPr/>
          </p:nvSpPr>
          <p:spPr bwMode="auto">
            <a:xfrm>
              <a:off x="9915525" y="395288"/>
              <a:ext cx="12700" cy="19050"/>
            </a:xfrm>
            <a:custGeom>
              <a:avLst/>
              <a:gdLst>
                <a:gd name="T0" fmla="*/ 1 w 13"/>
                <a:gd name="T1" fmla="*/ 18 h 18"/>
                <a:gd name="T2" fmla="*/ 1 w 13"/>
                <a:gd name="T3" fmla="*/ 18 h 18"/>
                <a:gd name="T4" fmla="*/ 1 w 13"/>
                <a:gd name="T5" fmla="*/ 18 h 18"/>
                <a:gd name="T6" fmla="*/ 1 w 13"/>
                <a:gd name="T7" fmla="*/ 17 h 18"/>
                <a:gd name="T8" fmla="*/ 1 w 13"/>
                <a:gd name="T9" fmla="*/ 16 h 18"/>
                <a:gd name="T10" fmla="*/ 13 w 13"/>
                <a:gd name="T11" fmla="*/ 6 h 18"/>
                <a:gd name="T12" fmla="*/ 4 w 13"/>
                <a:gd name="T13" fmla="*/ 0 h 18"/>
                <a:gd name="T14" fmla="*/ 1 w 13"/>
                <a:gd name="T15" fmla="*/ 15 h 18"/>
                <a:gd name="T16" fmla="*/ 1 w 13"/>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 y="18"/>
                  </a:moveTo>
                  <a:cubicBezTo>
                    <a:pt x="1" y="18"/>
                    <a:pt x="1" y="18"/>
                    <a:pt x="1" y="18"/>
                  </a:cubicBezTo>
                  <a:cubicBezTo>
                    <a:pt x="1" y="18"/>
                    <a:pt x="1" y="18"/>
                    <a:pt x="1" y="18"/>
                  </a:cubicBezTo>
                  <a:cubicBezTo>
                    <a:pt x="1" y="17"/>
                    <a:pt x="1" y="17"/>
                    <a:pt x="1" y="17"/>
                  </a:cubicBezTo>
                  <a:cubicBezTo>
                    <a:pt x="1" y="17"/>
                    <a:pt x="1" y="17"/>
                    <a:pt x="1" y="16"/>
                  </a:cubicBezTo>
                  <a:cubicBezTo>
                    <a:pt x="0" y="9"/>
                    <a:pt x="8" y="4"/>
                    <a:pt x="13" y="6"/>
                  </a:cubicBezTo>
                  <a:cubicBezTo>
                    <a:pt x="10" y="4"/>
                    <a:pt x="7" y="2"/>
                    <a:pt x="4" y="0"/>
                  </a:cubicBezTo>
                  <a:cubicBezTo>
                    <a:pt x="2" y="5"/>
                    <a:pt x="1" y="10"/>
                    <a:pt x="1" y="15"/>
                  </a:cubicBezTo>
                  <a:cubicBezTo>
                    <a:pt x="1" y="16"/>
                    <a:pt x="1" y="17"/>
                    <a:pt x="1" y="1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58"/>
            <p:cNvSpPr/>
            <p:nvPr/>
          </p:nvSpPr>
          <p:spPr bwMode="auto">
            <a:xfrm>
              <a:off x="9844087" y="501651"/>
              <a:ext cx="25400" cy="17463"/>
            </a:xfrm>
            <a:custGeom>
              <a:avLst/>
              <a:gdLst>
                <a:gd name="T0" fmla="*/ 24 w 24"/>
                <a:gd name="T1" fmla="*/ 0 h 16"/>
                <a:gd name="T2" fmla="*/ 0 w 24"/>
                <a:gd name="T3" fmla="*/ 9 h 16"/>
                <a:gd name="T4" fmla="*/ 24 w 24"/>
                <a:gd name="T5" fmla="*/ 16 h 16"/>
                <a:gd name="T6" fmla="*/ 24 w 24"/>
                <a:gd name="T7" fmla="*/ 0 h 16"/>
              </a:gdLst>
              <a:ahLst/>
              <a:cxnLst>
                <a:cxn ang="0">
                  <a:pos x="T0" y="T1"/>
                </a:cxn>
                <a:cxn ang="0">
                  <a:pos x="T2" y="T3"/>
                </a:cxn>
                <a:cxn ang="0">
                  <a:pos x="T4" y="T5"/>
                </a:cxn>
                <a:cxn ang="0">
                  <a:pos x="T6" y="T7"/>
                </a:cxn>
              </a:cxnLst>
              <a:rect l="0" t="0" r="r" b="b"/>
              <a:pathLst>
                <a:path w="24" h="16">
                  <a:moveTo>
                    <a:pt x="24" y="0"/>
                  </a:moveTo>
                  <a:cubicBezTo>
                    <a:pt x="15" y="2"/>
                    <a:pt x="7" y="5"/>
                    <a:pt x="0" y="9"/>
                  </a:cubicBezTo>
                  <a:cubicBezTo>
                    <a:pt x="8" y="12"/>
                    <a:pt x="16" y="14"/>
                    <a:pt x="24" y="16"/>
                  </a:cubicBezTo>
                  <a:lnTo>
                    <a:pt x="24" y="0"/>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59"/>
            <p:cNvSpPr/>
            <p:nvPr/>
          </p:nvSpPr>
          <p:spPr bwMode="auto">
            <a:xfrm>
              <a:off x="10091737" y="531813"/>
              <a:ext cx="22225" cy="17463"/>
            </a:xfrm>
            <a:custGeom>
              <a:avLst/>
              <a:gdLst>
                <a:gd name="T0" fmla="*/ 0 w 21"/>
                <a:gd name="T1" fmla="*/ 17 h 17"/>
                <a:gd name="T2" fmla="*/ 21 w 21"/>
                <a:gd name="T3" fmla="*/ 11 h 17"/>
                <a:gd name="T4" fmla="*/ 2 w 21"/>
                <a:gd name="T5" fmla="*/ 0 h 17"/>
                <a:gd name="T6" fmla="*/ 0 w 21"/>
                <a:gd name="T7" fmla="*/ 17 h 17"/>
              </a:gdLst>
              <a:ahLst/>
              <a:cxnLst>
                <a:cxn ang="0">
                  <a:pos x="T0" y="T1"/>
                </a:cxn>
                <a:cxn ang="0">
                  <a:pos x="T2" y="T3"/>
                </a:cxn>
                <a:cxn ang="0">
                  <a:pos x="T4" y="T5"/>
                </a:cxn>
                <a:cxn ang="0">
                  <a:pos x="T6" y="T7"/>
                </a:cxn>
              </a:cxnLst>
              <a:rect l="0" t="0" r="r" b="b"/>
              <a:pathLst>
                <a:path w="21" h="17">
                  <a:moveTo>
                    <a:pt x="0" y="17"/>
                  </a:moveTo>
                  <a:cubicBezTo>
                    <a:pt x="7" y="16"/>
                    <a:pt x="15" y="14"/>
                    <a:pt x="21" y="11"/>
                  </a:cubicBezTo>
                  <a:cubicBezTo>
                    <a:pt x="15" y="7"/>
                    <a:pt x="9" y="3"/>
                    <a:pt x="2" y="0"/>
                  </a:cubicBezTo>
                  <a:cubicBezTo>
                    <a:pt x="1" y="6"/>
                    <a:pt x="0" y="12"/>
                    <a:pt x="0" y="1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260"/>
            <p:cNvSpPr/>
            <p:nvPr/>
          </p:nvSpPr>
          <p:spPr bwMode="auto">
            <a:xfrm>
              <a:off x="9793287" y="336551"/>
              <a:ext cx="376238" cy="371475"/>
            </a:xfrm>
            <a:custGeom>
              <a:avLst/>
              <a:gdLst>
                <a:gd name="T0" fmla="*/ 241 w 354"/>
                <a:gd name="T1" fmla="*/ 81 h 350"/>
                <a:gd name="T2" fmla="*/ 251 w 354"/>
                <a:gd name="T3" fmla="*/ 63 h 350"/>
                <a:gd name="T4" fmla="*/ 205 w 354"/>
                <a:gd name="T5" fmla="*/ 3 h 350"/>
                <a:gd name="T6" fmla="*/ 118 w 354"/>
                <a:gd name="T7" fmla="*/ 55 h 350"/>
                <a:gd name="T8" fmla="*/ 132 w 354"/>
                <a:gd name="T9" fmla="*/ 67 h 350"/>
                <a:gd name="T10" fmla="*/ 132 w 354"/>
                <a:gd name="T11" fmla="*/ 70 h 350"/>
                <a:gd name="T12" fmla="*/ 200 w 354"/>
                <a:gd name="T13" fmla="*/ 20 h 350"/>
                <a:gd name="T14" fmla="*/ 227 w 354"/>
                <a:gd name="T15" fmla="*/ 72 h 350"/>
                <a:gd name="T16" fmla="*/ 320 w 354"/>
                <a:gd name="T17" fmla="*/ 101 h 350"/>
                <a:gd name="T18" fmla="*/ 278 w 354"/>
                <a:gd name="T19" fmla="*/ 201 h 350"/>
                <a:gd name="T20" fmla="*/ 291 w 354"/>
                <a:gd name="T21" fmla="*/ 269 h 350"/>
                <a:gd name="T22" fmla="*/ 229 w 354"/>
                <a:gd name="T23" fmla="*/ 273 h 350"/>
                <a:gd name="T24" fmla="*/ 189 w 354"/>
                <a:gd name="T25" fmla="*/ 326 h 350"/>
                <a:gd name="T26" fmla="*/ 136 w 354"/>
                <a:gd name="T27" fmla="*/ 266 h 350"/>
                <a:gd name="T28" fmla="*/ 82 w 354"/>
                <a:gd name="T29" fmla="*/ 274 h 350"/>
                <a:gd name="T30" fmla="*/ 76 w 354"/>
                <a:gd name="T31" fmla="*/ 172 h 350"/>
                <a:gd name="T32" fmla="*/ 33 w 354"/>
                <a:gd name="T33" fmla="*/ 132 h 350"/>
                <a:gd name="T34" fmla="*/ 69 w 354"/>
                <a:gd name="T35" fmla="*/ 64 h 350"/>
                <a:gd name="T36" fmla="*/ 105 w 354"/>
                <a:gd name="T37" fmla="*/ 68 h 350"/>
                <a:gd name="T38" fmla="*/ 115 w 354"/>
                <a:gd name="T39" fmla="*/ 70 h 350"/>
                <a:gd name="T40" fmla="*/ 109 w 354"/>
                <a:gd name="T41" fmla="*/ 51 h 350"/>
                <a:gd name="T42" fmla="*/ 20 w 354"/>
                <a:gd name="T43" fmla="*/ 79 h 350"/>
                <a:gd name="T44" fmla="*/ 47 w 354"/>
                <a:gd name="T45" fmla="*/ 165 h 350"/>
                <a:gd name="T46" fmla="*/ 71 w 354"/>
                <a:gd name="T47" fmla="*/ 172 h 350"/>
                <a:gd name="T48" fmla="*/ 20 w 354"/>
                <a:gd name="T49" fmla="*/ 255 h 350"/>
                <a:gd name="T50" fmla="*/ 109 w 354"/>
                <a:gd name="T51" fmla="*/ 283 h 350"/>
                <a:gd name="T52" fmla="*/ 133 w 354"/>
                <a:gd name="T53" fmla="*/ 269 h 350"/>
                <a:gd name="T54" fmla="*/ 127 w 354"/>
                <a:gd name="T55" fmla="*/ 334 h 350"/>
                <a:gd name="T56" fmla="*/ 228 w 354"/>
                <a:gd name="T57" fmla="*/ 297 h 350"/>
                <a:gd name="T58" fmla="*/ 230 w 354"/>
                <a:gd name="T59" fmla="*/ 278 h 350"/>
                <a:gd name="T60" fmla="*/ 251 w 354"/>
                <a:gd name="T61" fmla="*/ 307 h 350"/>
                <a:gd name="T62" fmla="*/ 322 w 354"/>
                <a:gd name="T63" fmla="*/ 224 h 350"/>
                <a:gd name="T64" fmla="*/ 281 w 354"/>
                <a:gd name="T65" fmla="*/ 201 h 350"/>
                <a:gd name="T66" fmla="*/ 302 w 354"/>
                <a:gd name="T67" fmla="*/ 195 h 350"/>
                <a:gd name="T68" fmla="*/ 251 w 354"/>
                <a:gd name="T69" fmla="*/ 6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350">
                  <a:moveTo>
                    <a:pt x="251" y="63"/>
                  </a:moveTo>
                  <a:cubicBezTo>
                    <a:pt x="249" y="69"/>
                    <a:pt x="246" y="75"/>
                    <a:pt x="241" y="81"/>
                  </a:cubicBezTo>
                  <a:cubicBezTo>
                    <a:pt x="238" y="77"/>
                    <a:pt x="235" y="73"/>
                    <a:pt x="232" y="68"/>
                  </a:cubicBezTo>
                  <a:cubicBezTo>
                    <a:pt x="238" y="66"/>
                    <a:pt x="244" y="64"/>
                    <a:pt x="251" y="63"/>
                  </a:cubicBezTo>
                  <a:cubicBezTo>
                    <a:pt x="255" y="52"/>
                    <a:pt x="255" y="41"/>
                    <a:pt x="249" y="30"/>
                  </a:cubicBezTo>
                  <a:cubicBezTo>
                    <a:pt x="241" y="14"/>
                    <a:pt x="222" y="6"/>
                    <a:pt x="205" y="3"/>
                  </a:cubicBezTo>
                  <a:cubicBezTo>
                    <a:pt x="185" y="0"/>
                    <a:pt x="164" y="3"/>
                    <a:pt x="147" y="14"/>
                  </a:cubicBezTo>
                  <a:cubicBezTo>
                    <a:pt x="131" y="23"/>
                    <a:pt x="122" y="38"/>
                    <a:pt x="118" y="55"/>
                  </a:cubicBezTo>
                  <a:cubicBezTo>
                    <a:pt x="121" y="57"/>
                    <a:pt x="124" y="59"/>
                    <a:pt x="127" y="61"/>
                  </a:cubicBezTo>
                  <a:cubicBezTo>
                    <a:pt x="129" y="62"/>
                    <a:pt x="131" y="64"/>
                    <a:pt x="132" y="67"/>
                  </a:cubicBezTo>
                  <a:cubicBezTo>
                    <a:pt x="132" y="67"/>
                    <a:pt x="132" y="68"/>
                    <a:pt x="132" y="68"/>
                  </a:cubicBezTo>
                  <a:cubicBezTo>
                    <a:pt x="132" y="69"/>
                    <a:pt x="132" y="70"/>
                    <a:pt x="132" y="70"/>
                  </a:cubicBezTo>
                  <a:cubicBezTo>
                    <a:pt x="132" y="70"/>
                    <a:pt x="132" y="70"/>
                    <a:pt x="132" y="70"/>
                  </a:cubicBezTo>
                  <a:cubicBezTo>
                    <a:pt x="135" y="34"/>
                    <a:pt x="166" y="16"/>
                    <a:pt x="200" y="20"/>
                  </a:cubicBezTo>
                  <a:cubicBezTo>
                    <a:pt x="212" y="21"/>
                    <a:pt x="226" y="26"/>
                    <a:pt x="233" y="36"/>
                  </a:cubicBezTo>
                  <a:cubicBezTo>
                    <a:pt x="241" y="48"/>
                    <a:pt x="234" y="62"/>
                    <a:pt x="227" y="72"/>
                  </a:cubicBezTo>
                  <a:cubicBezTo>
                    <a:pt x="222" y="78"/>
                    <a:pt x="230" y="88"/>
                    <a:pt x="236" y="85"/>
                  </a:cubicBezTo>
                  <a:cubicBezTo>
                    <a:pt x="263" y="74"/>
                    <a:pt x="302" y="75"/>
                    <a:pt x="320" y="101"/>
                  </a:cubicBezTo>
                  <a:cubicBezTo>
                    <a:pt x="341" y="133"/>
                    <a:pt x="318" y="180"/>
                    <a:pt x="281" y="184"/>
                  </a:cubicBezTo>
                  <a:cubicBezTo>
                    <a:pt x="271" y="185"/>
                    <a:pt x="269" y="197"/>
                    <a:pt x="278" y="201"/>
                  </a:cubicBezTo>
                  <a:cubicBezTo>
                    <a:pt x="290" y="206"/>
                    <a:pt x="300" y="214"/>
                    <a:pt x="305" y="226"/>
                  </a:cubicBezTo>
                  <a:cubicBezTo>
                    <a:pt x="310" y="242"/>
                    <a:pt x="300" y="258"/>
                    <a:pt x="291" y="269"/>
                  </a:cubicBezTo>
                  <a:cubicBezTo>
                    <a:pt x="281" y="280"/>
                    <a:pt x="269" y="290"/>
                    <a:pt x="253" y="290"/>
                  </a:cubicBezTo>
                  <a:cubicBezTo>
                    <a:pt x="243" y="289"/>
                    <a:pt x="235" y="281"/>
                    <a:pt x="229" y="273"/>
                  </a:cubicBezTo>
                  <a:cubicBezTo>
                    <a:pt x="224" y="266"/>
                    <a:pt x="214" y="269"/>
                    <a:pt x="213" y="278"/>
                  </a:cubicBezTo>
                  <a:cubicBezTo>
                    <a:pt x="212" y="296"/>
                    <a:pt x="209" y="320"/>
                    <a:pt x="189" y="326"/>
                  </a:cubicBezTo>
                  <a:cubicBezTo>
                    <a:pt x="171" y="332"/>
                    <a:pt x="147" y="328"/>
                    <a:pt x="133" y="316"/>
                  </a:cubicBezTo>
                  <a:cubicBezTo>
                    <a:pt x="118" y="303"/>
                    <a:pt x="126" y="280"/>
                    <a:pt x="136" y="266"/>
                  </a:cubicBezTo>
                  <a:cubicBezTo>
                    <a:pt x="141" y="259"/>
                    <a:pt x="131" y="249"/>
                    <a:pt x="124" y="254"/>
                  </a:cubicBezTo>
                  <a:cubicBezTo>
                    <a:pt x="111" y="263"/>
                    <a:pt x="98" y="271"/>
                    <a:pt x="82" y="274"/>
                  </a:cubicBezTo>
                  <a:cubicBezTo>
                    <a:pt x="63" y="277"/>
                    <a:pt x="47" y="265"/>
                    <a:pt x="36" y="250"/>
                  </a:cubicBezTo>
                  <a:cubicBezTo>
                    <a:pt x="12" y="216"/>
                    <a:pt x="40" y="179"/>
                    <a:pt x="76" y="172"/>
                  </a:cubicBezTo>
                  <a:cubicBezTo>
                    <a:pt x="84" y="171"/>
                    <a:pt x="84" y="158"/>
                    <a:pt x="76" y="156"/>
                  </a:cubicBezTo>
                  <a:cubicBezTo>
                    <a:pt x="60" y="152"/>
                    <a:pt x="42" y="146"/>
                    <a:pt x="33" y="132"/>
                  </a:cubicBezTo>
                  <a:cubicBezTo>
                    <a:pt x="26" y="120"/>
                    <a:pt x="28" y="103"/>
                    <a:pt x="33" y="92"/>
                  </a:cubicBezTo>
                  <a:cubicBezTo>
                    <a:pt x="39" y="77"/>
                    <a:pt x="54" y="68"/>
                    <a:pt x="69" y="64"/>
                  </a:cubicBezTo>
                  <a:cubicBezTo>
                    <a:pt x="77" y="62"/>
                    <a:pt x="86" y="62"/>
                    <a:pt x="94" y="64"/>
                  </a:cubicBezTo>
                  <a:cubicBezTo>
                    <a:pt x="97" y="65"/>
                    <a:pt x="101" y="66"/>
                    <a:pt x="105" y="68"/>
                  </a:cubicBezTo>
                  <a:cubicBezTo>
                    <a:pt x="106" y="68"/>
                    <a:pt x="114" y="73"/>
                    <a:pt x="115" y="73"/>
                  </a:cubicBezTo>
                  <a:cubicBezTo>
                    <a:pt x="115" y="72"/>
                    <a:pt x="115" y="71"/>
                    <a:pt x="115" y="70"/>
                  </a:cubicBezTo>
                  <a:cubicBezTo>
                    <a:pt x="115" y="65"/>
                    <a:pt x="116" y="60"/>
                    <a:pt x="118" y="55"/>
                  </a:cubicBezTo>
                  <a:cubicBezTo>
                    <a:pt x="114" y="53"/>
                    <a:pt x="111" y="52"/>
                    <a:pt x="109" y="51"/>
                  </a:cubicBezTo>
                  <a:cubicBezTo>
                    <a:pt x="98" y="46"/>
                    <a:pt x="86" y="45"/>
                    <a:pt x="75" y="46"/>
                  </a:cubicBezTo>
                  <a:cubicBezTo>
                    <a:pt x="53" y="48"/>
                    <a:pt x="32" y="60"/>
                    <a:pt x="20" y="79"/>
                  </a:cubicBezTo>
                  <a:cubicBezTo>
                    <a:pt x="10" y="95"/>
                    <a:pt x="9" y="119"/>
                    <a:pt x="17" y="136"/>
                  </a:cubicBezTo>
                  <a:cubicBezTo>
                    <a:pt x="23" y="150"/>
                    <a:pt x="34" y="159"/>
                    <a:pt x="47" y="165"/>
                  </a:cubicBezTo>
                  <a:cubicBezTo>
                    <a:pt x="54" y="161"/>
                    <a:pt x="62" y="158"/>
                    <a:pt x="71" y="156"/>
                  </a:cubicBezTo>
                  <a:cubicBezTo>
                    <a:pt x="71" y="172"/>
                    <a:pt x="71" y="172"/>
                    <a:pt x="71" y="172"/>
                  </a:cubicBezTo>
                  <a:cubicBezTo>
                    <a:pt x="63" y="170"/>
                    <a:pt x="55" y="168"/>
                    <a:pt x="47" y="165"/>
                  </a:cubicBezTo>
                  <a:cubicBezTo>
                    <a:pt x="16" y="182"/>
                    <a:pt x="0" y="220"/>
                    <a:pt x="20" y="255"/>
                  </a:cubicBezTo>
                  <a:cubicBezTo>
                    <a:pt x="31" y="275"/>
                    <a:pt x="51" y="290"/>
                    <a:pt x="74" y="291"/>
                  </a:cubicBezTo>
                  <a:cubicBezTo>
                    <a:pt x="86" y="292"/>
                    <a:pt x="98" y="288"/>
                    <a:pt x="109" y="283"/>
                  </a:cubicBezTo>
                  <a:cubicBezTo>
                    <a:pt x="112" y="274"/>
                    <a:pt x="116" y="265"/>
                    <a:pt x="121" y="257"/>
                  </a:cubicBezTo>
                  <a:cubicBezTo>
                    <a:pt x="125" y="261"/>
                    <a:pt x="129" y="265"/>
                    <a:pt x="133" y="269"/>
                  </a:cubicBezTo>
                  <a:cubicBezTo>
                    <a:pt x="126" y="274"/>
                    <a:pt x="118" y="279"/>
                    <a:pt x="109" y="283"/>
                  </a:cubicBezTo>
                  <a:cubicBezTo>
                    <a:pt x="105" y="302"/>
                    <a:pt x="109" y="321"/>
                    <a:pt x="127" y="334"/>
                  </a:cubicBezTo>
                  <a:cubicBezTo>
                    <a:pt x="146" y="347"/>
                    <a:pt x="177" y="350"/>
                    <a:pt x="199" y="341"/>
                  </a:cubicBezTo>
                  <a:cubicBezTo>
                    <a:pt x="217" y="333"/>
                    <a:pt x="225" y="315"/>
                    <a:pt x="228" y="297"/>
                  </a:cubicBezTo>
                  <a:cubicBezTo>
                    <a:pt x="223" y="293"/>
                    <a:pt x="218" y="288"/>
                    <a:pt x="214" y="282"/>
                  </a:cubicBezTo>
                  <a:cubicBezTo>
                    <a:pt x="220" y="281"/>
                    <a:pt x="225" y="279"/>
                    <a:pt x="230" y="278"/>
                  </a:cubicBezTo>
                  <a:cubicBezTo>
                    <a:pt x="230" y="284"/>
                    <a:pt x="229" y="291"/>
                    <a:pt x="228" y="297"/>
                  </a:cubicBezTo>
                  <a:cubicBezTo>
                    <a:pt x="235" y="302"/>
                    <a:pt x="242" y="306"/>
                    <a:pt x="251" y="307"/>
                  </a:cubicBezTo>
                  <a:cubicBezTo>
                    <a:pt x="272" y="308"/>
                    <a:pt x="289" y="295"/>
                    <a:pt x="303" y="281"/>
                  </a:cubicBezTo>
                  <a:cubicBezTo>
                    <a:pt x="317" y="265"/>
                    <a:pt x="325" y="245"/>
                    <a:pt x="322" y="224"/>
                  </a:cubicBezTo>
                  <a:cubicBezTo>
                    <a:pt x="320" y="212"/>
                    <a:pt x="312" y="202"/>
                    <a:pt x="302" y="195"/>
                  </a:cubicBezTo>
                  <a:cubicBezTo>
                    <a:pt x="296" y="198"/>
                    <a:pt x="288" y="200"/>
                    <a:pt x="281" y="201"/>
                  </a:cubicBezTo>
                  <a:cubicBezTo>
                    <a:pt x="281" y="196"/>
                    <a:pt x="282" y="190"/>
                    <a:pt x="283" y="184"/>
                  </a:cubicBezTo>
                  <a:cubicBezTo>
                    <a:pt x="290" y="187"/>
                    <a:pt x="296" y="191"/>
                    <a:pt x="302" y="195"/>
                  </a:cubicBezTo>
                  <a:cubicBezTo>
                    <a:pt x="336" y="180"/>
                    <a:pt x="354" y="139"/>
                    <a:pt x="339" y="102"/>
                  </a:cubicBezTo>
                  <a:cubicBezTo>
                    <a:pt x="325" y="67"/>
                    <a:pt x="285" y="57"/>
                    <a:pt x="251" y="6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261"/>
            <p:cNvSpPr/>
            <p:nvPr/>
          </p:nvSpPr>
          <p:spPr bwMode="auto">
            <a:xfrm>
              <a:off x="9928225" y="401638"/>
              <a:ext cx="6350" cy="6350"/>
            </a:xfrm>
            <a:custGeom>
              <a:avLst/>
              <a:gdLst>
                <a:gd name="T0" fmla="*/ 4 w 5"/>
                <a:gd name="T1" fmla="*/ 6 h 6"/>
                <a:gd name="T2" fmla="*/ 5 w 5"/>
                <a:gd name="T3" fmla="*/ 6 h 6"/>
                <a:gd name="T4" fmla="*/ 0 w 5"/>
                <a:gd name="T5" fmla="*/ 0 h 6"/>
                <a:gd name="T6" fmla="*/ 4 w 5"/>
                <a:gd name="T7" fmla="*/ 6 h 6"/>
              </a:gdLst>
              <a:ahLst/>
              <a:cxnLst>
                <a:cxn ang="0">
                  <a:pos x="T0" y="T1"/>
                </a:cxn>
                <a:cxn ang="0">
                  <a:pos x="T2" y="T3"/>
                </a:cxn>
                <a:cxn ang="0">
                  <a:pos x="T4" y="T5"/>
                </a:cxn>
                <a:cxn ang="0">
                  <a:pos x="T6" y="T7"/>
                </a:cxn>
              </a:cxnLst>
              <a:rect l="0" t="0" r="r" b="b"/>
              <a:pathLst>
                <a:path w="5" h="6">
                  <a:moveTo>
                    <a:pt x="4" y="6"/>
                  </a:moveTo>
                  <a:cubicBezTo>
                    <a:pt x="4" y="6"/>
                    <a:pt x="5" y="6"/>
                    <a:pt x="5" y="6"/>
                  </a:cubicBezTo>
                  <a:cubicBezTo>
                    <a:pt x="4" y="3"/>
                    <a:pt x="2" y="1"/>
                    <a:pt x="0" y="0"/>
                  </a:cubicBezTo>
                  <a:cubicBezTo>
                    <a:pt x="2" y="2"/>
                    <a:pt x="3" y="4"/>
                    <a:pt x="4"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262"/>
            <p:cNvSpPr/>
            <p:nvPr/>
          </p:nvSpPr>
          <p:spPr bwMode="auto">
            <a:xfrm>
              <a:off x="9934575" y="407988"/>
              <a:ext cx="0" cy="0"/>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0"/>
                    <a:pt x="0" y="0"/>
                  </a:cubicBezTo>
                  <a:cubicBezTo>
                    <a:pt x="0" y="0"/>
                    <a:pt x="0" y="0"/>
                    <a:pt x="0" y="1"/>
                  </a:cubicBezTo>
                  <a:cubicBezTo>
                    <a:pt x="0" y="1"/>
                    <a:pt x="0" y="1"/>
                    <a:pt x="0"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263"/>
            <p:cNvSpPr/>
            <p:nvPr/>
          </p:nvSpPr>
          <p:spPr bwMode="auto">
            <a:xfrm>
              <a:off x="9934575" y="407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264"/>
            <p:cNvSpPr/>
            <p:nvPr/>
          </p:nvSpPr>
          <p:spPr bwMode="auto">
            <a:xfrm>
              <a:off x="9915525" y="398463"/>
              <a:ext cx="17463" cy="12700"/>
            </a:xfrm>
            <a:custGeom>
              <a:avLst/>
              <a:gdLst>
                <a:gd name="T0" fmla="*/ 1 w 17"/>
                <a:gd name="T1" fmla="*/ 12 h 12"/>
                <a:gd name="T2" fmla="*/ 17 w 17"/>
                <a:gd name="T3" fmla="*/ 8 h 12"/>
                <a:gd name="T4" fmla="*/ 13 w 17"/>
                <a:gd name="T5" fmla="*/ 2 h 12"/>
                <a:gd name="T6" fmla="*/ 1 w 17"/>
                <a:gd name="T7" fmla="*/ 12 h 12"/>
              </a:gdLst>
              <a:ahLst/>
              <a:cxnLst>
                <a:cxn ang="0">
                  <a:pos x="T0" y="T1"/>
                </a:cxn>
                <a:cxn ang="0">
                  <a:pos x="T2" y="T3"/>
                </a:cxn>
                <a:cxn ang="0">
                  <a:pos x="T4" y="T5"/>
                </a:cxn>
                <a:cxn ang="0">
                  <a:pos x="T6" y="T7"/>
                </a:cxn>
              </a:cxnLst>
              <a:rect l="0" t="0" r="r" b="b"/>
              <a:pathLst>
                <a:path w="17" h="12">
                  <a:moveTo>
                    <a:pt x="1" y="12"/>
                  </a:moveTo>
                  <a:cubicBezTo>
                    <a:pt x="6" y="11"/>
                    <a:pt x="12" y="9"/>
                    <a:pt x="17" y="8"/>
                  </a:cubicBezTo>
                  <a:cubicBezTo>
                    <a:pt x="16" y="6"/>
                    <a:pt x="15" y="4"/>
                    <a:pt x="13" y="2"/>
                  </a:cubicBezTo>
                  <a:cubicBezTo>
                    <a:pt x="8" y="0"/>
                    <a:pt x="0" y="5"/>
                    <a:pt x="1" y="1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265"/>
            <p:cNvSpPr/>
            <p:nvPr/>
          </p:nvSpPr>
          <p:spPr bwMode="auto">
            <a:xfrm>
              <a:off x="9926637" y="407988"/>
              <a:ext cx="7938" cy="11113"/>
            </a:xfrm>
            <a:custGeom>
              <a:avLst/>
              <a:gdLst>
                <a:gd name="T0" fmla="*/ 0 w 7"/>
                <a:gd name="T1" fmla="*/ 10 h 10"/>
                <a:gd name="T2" fmla="*/ 7 w 7"/>
                <a:gd name="T3" fmla="*/ 2 h 10"/>
                <a:gd name="T4" fmla="*/ 7 w 7"/>
                <a:gd name="T5" fmla="*/ 0 h 10"/>
                <a:gd name="T6" fmla="*/ 7 w 7"/>
                <a:gd name="T7" fmla="*/ 0 h 10"/>
                <a:gd name="T8" fmla="*/ 0 w 7"/>
                <a:gd name="T9" fmla="*/ 10 h 10"/>
              </a:gdLst>
              <a:ahLst/>
              <a:cxnLst>
                <a:cxn ang="0">
                  <a:pos x="T0" y="T1"/>
                </a:cxn>
                <a:cxn ang="0">
                  <a:pos x="T2" y="T3"/>
                </a:cxn>
                <a:cxn ang="0">
                  <a:pos x="T4" y="T5"/>
                </a:cxn>
                <a:cxn ang="0">
                  <a:pos x="T6" y="T7"/>
                </a:cxn>
                <a:cxn ang="0">
                  <a:pos x="T8" y="T9"/>
                </a:cxn>
              </a:cxnLst>
              <a:rect l="0" t="0" r="r" b="b"/>
              <a:pathLst>
                <a:path w="7" h="10">
                  <a:moveTo>
                    <a:pt x="0" y="10"/>
                  </a:moveTo>
                  <a:cubicBezTo>
                    <a:pt x="4" y="9"/>
                    <a:pt x="6" y="6"/>
                    <a:pt x="7" y="2"/>
                  </a:cubicBezTo>
                  <a:cubicBezTo>
                    <a:pt x="7" y="2"/>
                    <a:pt x="7" y="1"/>
                    <a:pt x="7" y="0"/>
                  </a:cubicBezTo>
                  <a:cubicBezTo>
                    <a:pt x="7" y="0"/>
                    <a:pt x="7" y="0"/>
                    <a:pt x="7" y="0"/>
                  </a:cubicBezTo>
                  <a:cubicBezTo>
                    <a:pt x="7" y="5"/>
                    <a:pt x="4" y="8"/>
                    <a:pt x="0" y="1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266"/>
            <p:cNvSpPr/>
            <p:nvPr/>
          </p:nvSpPr>
          <p:spPr bwMode="auto">
            <a:xfrm>
              <a:off x="9932987" y="407988"/>
              <a:ext cx="1588" cy="0"/>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0"/>
                    <a:pt x="1" y="0"/>
                    <a:pt x="1" y="0"/>
                  </a:cubicBezTo>
                  <a:cubicBezTo>
                    <a:pt x="1" y="0"/>
                    <a:pt x="0" y="0"/>
                    <a:pt x="0" y="0"/>
                  </a:cubicBezTo>
                  <a:cubicBezTo>
                    <a:pt x="0" y="0"/>
                    <a:pt x="1" y="0"/>
                    <a:pt x="1"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Oval 267"/>
            <p:cNvSpPr>
              <a:spLocks noChangeArrowheads="1"/>
            </p:cNvSpPr>
            <p:nvPr/>
          </p:nvSpPr>
          <p:spPr bwMode="auto">
            <a:xfrm>
              <a:off x="9929812" y="474663"/>
              <a:ext cx="88900" cy="8890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9" name="组合 178"/>
          <p:cNvGrpSpPr/>
          <p:nvPr/>
        </p:nvGrpSpPr>
        <p:grpSpPr>
          <a:xfrm>
            <a:off x="3150191" y="5458449"/>
            <a:ext cx="951267" cy="1195617"/>
            <a:chOff x="-1588" y="5322888"/>
            <a:chExt cx="1155700" cy="1452563"/>
          </a:xfrm>
        </p:grpSpPr>
        <p:sp>
          <p:nvSpPr>
            <p:cNvPr id="180" name="Freeform 268"/>
            <p:cNvSpPr>
              <a:spLocks noEditPoints="1"/>
            </p:cNvSpPr>
            <p:nvPr/>
          </p:nvSpPr>
          <p:spPr bwMode="auto">
            <a:xfrm>
              <a:off x="563562" y="6099176"/>
              <a:ext cx="385763" cy="676275"/>
            </a:xfrm>
            <a:custGeom>
              <a:avLst/>
              <a:gdLst>
                <a:gd name="T0" fmla="*/ 322 w 364"/>
                <a:gd name="T1" fmla="*/ 257 h 638"/>
                <a:gd name="T2" fmla="*/ 222 w 364"/>
                <a:gd name="T3" fmla="*/ 111 h 638"/>
                <a:gd name="T4" fmla="*/ 146 w 364"/>
                <a:gd name="T5" fmla="*/ 49 h 638"/>
                <a:gd name="T6" fmla="*/ 98 w 364"/>
                <a:gd name="T7" fmla="*/ 22 h 638"/>
                <a:gd name="T8" fmla="*/ 42 w 364"/>
                <a:gd name="T9" fmla="*/ 0 h 638"/>
                <a:gd name="T10" fmla="*/ 20 w 364"/>
                <a:gd name="T11" fmla="*/ 57 h 638"/>
                <a:gd name="T12" fmla="*/ 8 w 364"/>
                <a:gd name="T13" fmla="*/ 110 h 638"/>
                <a:gd name="T14" fmla="*/ 2 w 364"/>
                <a:gd name="T15" fmla="*/ 208 h 638"/>
                <a:gd name="T16" fmla="*/ 43 w 364"/>
                <a:gd name="T17" fmla="*/ 381 h 638"/>
                <a:gd name="T18" fmla="*/ 143 w 364"/>
                <a:gd name="T19" fmla="*/ 527 h 638"/>
                <a:gd name="T20" fmla="*/ 220 w 364"/>
                <a:gd name="T21" fmla="*/ 588 h 638"/>
                <a:gd name="T22" fmla="*/ 267 w 364"/>
                <a:gd name="T23" fmla="*/ 615 h 638"/>
                <a:gd name="T24" fmla="*/ 293 w 364"/>
                <a:gd name="T25" fmla="*/ 627 h 638"/>
                <a:gd name="T26" fmla="*/ 323 w 364"/>
                <a:gd name="T27" fmla="*/ 638 h 638"/>
                <a:gd name="T28" fmla="*/ 336 w 364"/>
                <a:gd name="T29" fmla="*/ 609 h 638"/>
                <a:gd name="T30" fmla="*/ 345 w 364"/>
                <a:gd name="T31" fmla="*/ 581 h 638"/>
                <a:gd name="T32" fmla="*/ 356 w 364"/>
                <a:gd name="T33" fmla="*/ 528 h 638"/>
                <a:gd name="T34" fmla="*/ 363 w 364"/>
                <a:gd name="T35" fmla="*/ 430 h 638"/>
                <a:gd name="T36" fmla="*/ 322 w 364"/>
                <a:gd name="T37" fmla="*/ 257 h 638"/>
                <a:gd name="T38" fmla="*/ 216 w 364"/>
                <a:gd name="T39" fmla="*/ 408 h 638"/>
                <a:gd name="T40" fmla="*/ 205 w 364"/>
                <a:gd name="T41" fmla="*/ 393 h 638"/>
                <a:gd name="T42" fmla="*/ 185 w 364"/>
                <a:gd name="T43" fmla="*/ 363 h 638"/>
                <a:gd name="T44" fmla="*/ 152 w 364"/>
                <a:gd name="T45" fmla="*/ 298 h 638"/>
                <a:gd name="T46" fmla="*/ 127 w 364"/>
                <a:gd name="T47" fmla="*/ 230 h 638"/>
                <a:gd name="T48" fmla="*/ 117 w 364"/>
                <a:gd name="T49" fmla="*/ 194 h 638"/>
                <a:gd name="T50" fmla="*/ 114 w 364"/>
                <a:gd name="T51" fmla="*/ 176 h 638"/>
                <a:gd name="T52" fmla="*/ 111 w 364"/>
                <a:gd name="T53" fmla="*/ 157 h 638"/>
                <a:gd name="T54" fmla="*/ 123 w 364"/>
                <a:gd name="T55" fmla="*/ 172 h 638"/>
                <a:gd name="T56" fmla="*/ 134 w 364"/>
                <a:gd name="T57" fmla="*/ 187 h 638"/>
                <a:gd name="T58" fmla="*/ 154 w 364"/>
                <a:gd name="T59" fmla="*/ 218 h 638"/>
                <a:gd name="T60" fmla="*/ 187 w 364"/>
                <a:gd name="T61" fmla="*/ 282 h 638"/>
                <a:gd name="T62" fmla="*/ 213 w 364"/>
                <a:gd name="T63" fmla="*/ 350 h 638"/>
                <a:gd name="T64" fmla="*/ 222 w 364"/>
                <a:gd name="T65" fmla="*/ 386 h 638"/>
                <a:gd name="T66" fmla="*/ 226 w 364"/>
                <a:gd name="T67" fmla="*/ 404 h 638"/>
                <a:gd name="T68" fmla="*/ 228 w 364"/>
                <a:gd name="T69" fmla="*/ 423 h 638"/>
                <a:gd name="T70" fmla="*/ 216 w 364"/>
                <a:gd name="T71" fmla="*/ 40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4" h="638">
                  <a:moveTo>
                    <a:pt x="322" y="257"/>
                  </a:moveTo>
                  <a:cubicBezTo>
                    <a:pt x="299" y="204"/>
                    <a:pt x="266" y="155"/>
                    <a:pt x="222" y="111"/>
                  </a:cubicBezTo>
                  <a:cubicBezTo>
                    <a:pt x="200" y="89"/>
                    <a:pt x="175" y="68"/>
                    <a:pt x="146" y="49"/>
                  </a:cubicBezTo>
                  <a:cubicBezTo>
                    <a:pt x="131" y="40"/>
                    <a:pt x="115" y="31"/>
                    <a:pt x="98" y="22"/>
                  </a:cubicBezTo>
                  <a:cubicBezTo>
                    <a:pt x="81" y="14"/>
                    <a:pt x="63" y="6"/>
                    <a:pt x="42" y="0"/>
                  </a:cubicBezTo>
                  <a:cubicBezTo>
                    <a:pt x="32" y="20"/>
                    <a:pt x="25" y="39"/>
                    <a:pt x="20" y="57"/>
                  </a:cubicBezTo>
                  <a:cubicBezTo>
                    <a:pt x="15" y="75"/>
                    <a:pt x="11" y="93"/>
                    <a:pt x="8" y="110"/>
                  </a:cubicBezTo>
                  <a:cubicBezTo>
                    <a:pt x="2" y="144"/>
                    <a:pt x="0" y="177"/>
                    <a:pt x="2" y="208"/>
                  </a:cubicBezTo>
                  <a:cubicBezTo>
                    <a:pt x="4" y="270"/>
                    <a:pt x="19" y="327"/>
                    <a:pt x="43" y="381"/>
                  </a:cubicBezTo>
                  <a:cubicBezTo>
                    <a:pt x="66" y="434"/>
                    <a:pt x="99" y="483"/>
                    <a:pt x="143" y="527"/>
                  </a:cubicBezTo>
                  <a:cubicBezTo>
                    <a:pt x="165" y="549"/>
                    <a:pt x="190" y="569"/>
                    <a:pt x="220" y="588"/>
                  </a:cubicBezTo>
                  <a:cubicBezTo>
                    <a:pt x="234" y="598"/>
                    <a:pt x="250" y="607"/>
                    <a:pt x="267" y="615"/>
                  </a:cubicBezTo>
                  <a:cubicBezTo>
                    <a:pt x="275" y="619"/>
                    <a:pt x="284" y="623"/>
                    <a:pt x="293" y="627"/>
                  </a:cubicBezTo>
                  <a:cubicBezTo>
                    <a:pt x="303" y="631"/>
                    <a:pt x="312" y="635"/>
                    <a:pt x="323" y="638"/>
                  </a:cubicBezTo>
                  <a:cubicBezTo>
                    <a:pt x="328" y="628"/>
                    <a:pt x="332" y="618"/>
                    <a:pt x="336" y="609"/>
                  </a:cubicBezTo>
                  <a:cubicBezTo>
                    <a:pt x="339" y="599"/>
                    <a:pt x="342" y="590"/>
                    <a:pt x="345" y="581"/>
                  </a:cubicBezTo>
                  <a:cubicBezTo>
                    <a:pt x="350" y="563"/>
                    <a:pt x="354" y="545"/>
                    <a:pt x="356" y="528"/>
                  </a:cubicBezTo>
                  <a:cubicBezTo>
                    <a:pt x="362" y="494"/>
                    <a:pt x="364" y="461"/>
                    <a:pt x="363" y="430"/>
                  </a:cubicBezTo>
                  <a:cubicBezTo>
                    <a:pt x="360" y="368"/>
                    <a:pt x="346" y="310"/>
                    <a:pt x="322" y="257"/>
                  </a:cubicBezTo>
                  <a:close/>
                  <a:moveTo>
                    <a:pt x="216" y="408"/>
                  </a:moveTo>
                  <a:cubicBezTo>
                    <a:pt x="212" y="404"/>
                    <a:pt x="209" y="399"/>
                    <a:pt x="205" y="393"/>
                  </a:cubicBezTo>
                  <a:cubicBezTo>
                    <a:pt x="198" y="383"/>
                    <a:pt x="191" y="373"/>
                    <a:pt x="185" y="363"/>
                  </a:cubicBezTo>
                  <a:cubicBezTo>
                    <a:pt x="173" y="342"/>
                    <a:pt x="162" y="320"/>
                    <a:pt x="152" y="298"/>
                  </a:cubicBezTo>
                  <a:cubicBezTo>
                    <a:pt x="142" y="276"/>
                    <a:pt x="134" y="253"/>
                    <a:pt x="127" y="230"/>
                  </a:cubicBezTo>
                  <a:cubicBezTo>
                    <a:pt x="123" y="218"/>
                    <a:pt x="120" y="206"/>
                    <a:pt x="117" y="194"/>
                  </a:cubicBezTo>
                  <a:cubicBezTo>
                    <a:pt x="116" y="188"/>
                    <a:pt x="115" y="182"/>
                    <a:pt x="114" y="176"/>
                  </a:cubicBezTo>
                  <a:cubicBezTo>
                    <a:pt x="113" y="170"/>
                    <a:pt x="112" y="164"/>
                    <a:pt x="111" y="157"/>
                  </a:cubicBezTo>
                  <a:cubicBezTo>
                    <a:pt x="116" y="162"/>
                    <a:pt x="120" y="167"/>
                    <a:pt x="123" y="172"/>
                  </a:cubicBezTo>
                  <a:cubicBezTo>
                    <a:pt x="127" y="177"/>
                    <a:pt x="131" y="182"/>
                    <a:pt x="134" y="187"/>
                  </a:cubicBezTo>
                  <a:cubicBezTo>
                    <a:pt x="142" y="197"/>
                    <a:pt x="148" y="207"/>
                    <a:pt x="154" y="218"/>
                  </a:cubicBezTo>
                  <a:cubicBezTo>
                    <a:pt x="167" y="239"/>
                    <a:pt x="178" y="260"/>
                    <a:pt x="187" y="282"/>
                  </a:cubicBezTo>
                  <a:cubicBezTo>
                    <a:pt x="197" y="304"/>
                    <a:pt x="206" y="327"/>
                    <a:pt x="213" y="350"/>
                  </a:cubicBezTo>
                  <a:cubicBezTo>
                    <a:pt x="216" y="362"/>
                    <a:pt x="220" y="374"/>
                    <a:pt x="222" y="386"/>
                  </a:cubicBezTo>
                  <a:cubicBezTo>
                    <a:pt x="224" y="392"/>
                    <a:pt x="225" y="398"/>
                    <a:pt x="226" y="404"/>
                  </a:cubicBezTo>
                  <a:cubicBezTo>
                    <a:pt x="227" y="410"/>
                    <a:pt x="228" y="416"/>
                    <a:pt x="228" y="423"/>
                  </a:cubicBezTo>
                  <a:cubicBezTo>
                    <a:pt x="224" y="418"/>
                    <a:pt x="220" y="413"/>
                    <a:pt x="216" y="40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269"/>
            <p:cNvSpPr>
              <a:spLocks noEditPoints="1"/>
            </p:cNvSpPr>
            <p:nvPr/>
          </p:nvSpPr>
          <p:spPr bwMode="auto">
            <a:xfrm>
              <a:off x="201612" y="5838826"/>
              <a:ext cx="344488" cy="727075"/>
            </a:xfrm>
            <a:custGeom>
              <a:avLst/>
              <a:gdLst>
                <a:gd name="T0" fmla="*/ 285 w 325"/>
                <a:gd name="T1" fmla="*/ 100 h 685"/>
                <a:gd name="T2" fmla="*/ 262 w 325"/>
                <a:gd name="T3" fmla="*/ 51 h 685"/>
                <a:gd name="T4" fmla="*/ 228 w 325"/>
                <a:gd name="T5" fmla="*/ 0 h 685"/>
                <a:gd name="T6" fmla="*/ 178 w 325"/>
                <a:gd name="T7" fmla="*/ 34 h 685"/>
                <a:gd name="T8" fmla="*/ 138 w 325"/>
                <a:gd name="T9" fmla="*/ 71 h 685"/>
                <a:gd name="T10" fmla="*/ 77 w 325"/>
                <a:gd name="T11" fmla="*/ 148 h 685"/>
                <a:gd name="T12" fmla="*/ 12 w 325"/>
                <a:gd name="T13" fmla="*/ 313 h 685"/>
                <a:gd name="T14" fmla="*/ 11 w 325"/>
                <a:gd name="T15" fmla="*/ 491 h 685"/>
                <a:gd name="T16" fmla="*/ 39 w 325"/>
                <a:gd name="T17" fmla="*/ 585 h 685"/>
                <a:gd name="T18" fmla="*/ 63 w 325"/>
                <a:gd name="T19" fmla="*/ 634 h 685"/>
                <a:gd name="T20" fmla="*/ 78 w 325"/>
                <a:gd name="T21" fmla="*/ 659 h 685"/>
                <a:gd name="T22" fmla="*/ 96 w 325"/>
                <a:gd name="T23" fmla="*/ 685 h 685"/>
                <a:gd name="T24" fmla="*/ 123 w 325"/>
                <a:gd name="T25" fmla="*/ 668 h 685"/>
                <a:gd name="T26" fmla="*/ 146 w 325"/>
                <a:gd name="T27" fmla="*/ 650 h 685"/>
                <a:gd name="T28" fmla="*/ 186 w 325"/>
                <a:gd name="T29" fmla="*/ 613 h 685"/>
                <a:gd name="T30" fmla="*/ 247 w 325"/>
                <a:gd name="T31" fmla="*/ 536 h 685"/>
                <a:gd name="T32" fmla="*/ 312 w 325"/>
                <a:gd name="T33" fmla="*/ 371 h 685"/>
                <a:gd name="T34" fmla="*/ 313 w 325"/>
                <a:gd name="T35" fmla="*/ 194 h 685"/>
                <a:gd name="T36" fmla="*/ 285 w 325"/>
                <a:gd name="T37" fmla="*/ 100 h 685"/>
                <a:gd name="T38" fmla="*/ 207 w 325"/>
                <a:gd name="T39" fmla="*/ 184 h 685"/>
                <a:gd name="T40" fmla="*/ 201 w 325"/>
                <a:gd name="T41" fmla="*/ 257 h 685"/>
                <a:gd name="T42" fmla="*/ 187 w 325"/>
                <a:gd name="T43" fmla="*/ 328 h 685"/>
                <a:gd name="T44" fmla="*/ 176 w 325"/>
                <a:gd name="T45" fmla="*/ 363 h 685"/>
                <a:gd name="T46" fmla="*/ 169 w 325"/>
                <a:gd name="T47" fmla="*/ 381 h 685"/>
                <a:gd name="T48" fmla="*/ 162 w 325"/>
                <a:gd name="T49" fmla="*/ 398 h 685"/>
                <a:gd name="T50" fmla="*/ 159 w 325"/>
                <a:gd name="T51" fmla="*/ 379 h 685"/>
                <a:gd name="T52" fmla="*/ 157 w 325"/>
                <a:gd name="T53" fmla="*/ 361 h 685"/>
                <a:gd name="T54" fmla="*/ 157 w 325"/>
                <a:gd name="T55" fmla="*/ 324 h 685"/>
                <a:gd name="T56" fmla="*/ 163 w 325"/>
                <a:gd name="T57" fmla="*/ 251 h 685"/>
                <a:gd name="T58" fmla="*/ 177 w 325"/>
                <a:gd name="T59" fmla="*/ 180 h 685"/>
                <a:gd name="T60" fmla="*/ 188 w 325"/>
                <a:gd name="T61" fmla="*/ 145 h 685"/>
                <a:gd name="T62" fmla="*/ 195 w 325"/>
                <a:gd name="T63" fmla="*/ 128 h 685"/>
                <a:gd name="T64" fmla="*/ 202 w 325"/>
                <a:gd name="T65" fmla="*/ 111 h 685"/>
                <a:gd name="T66" fmla="*/ 205 w 325"/>
                <a:gd name="T67" fmla="*/ 129 h 685"/>
                <a:gd name="T68" fmla="*/ 207 w 325"/>
                <a:gd name="T69" fmla="*/ 148 h 685"/>
                <a:gd name="T70" fmla="*/ 207 w 325"/>
                <a:gd name="T71" fmla="*/ 184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5" h="685">
                  <a:moveTo>
                    <a:pt x="285" y="100"/>
                  </a:moveTo>
                  <a:cubicBezTo>
                    <a:pt x="279" y="83"/>
                    <a:pt x="271" y="67"/>
                    <a:pt x="262" y="51"/>
                  </a:cubicBezTo>
                  <a:cubicBezTo>
                    <a:pt x="253" y="34"/>
                    <a:pt x="242" y="17"/>
                    <a:pt x="228" y="0"/>
                  </a:cubicBezTo>
                  <a:cubicBezTo>
                    <a:pt x="209" y="11"/>
                    <a:pt x="193" y="22"/>
                    <a:pt x="178" y="34"/>
                  </a:cubicBezTo>
                  <a:cubicBezTo>
                    <a:pt x="163" y="46"/>
                    <a:pt x="150" y="59"/>
                    <a:pt x="138" y="71"/>
                  </a:cubicBezTo>
                  <a:cubicBezTo>
                    <a:pt x="114" y="96"/>
                    <a:pt x="94" y="122"/>
                    <a:pt x="77" y="148"/>
                  </a:cubicBezTo>
                  <a:cubicBezTo>
                    <a:pt x="44" y="201"/>
                    <a:pt x="23" y="256"/>
                    <a:pt x="12" y="313"/>
                  </a:cubicBezTo>
                  <a:cubicBezTo>
                    <a:pt x="1" y="370"/>
                    <a:pt x="0" y="429"/>
                    <a:pt x="11" y="491"/>
                  </a:cubicBezTo>
                  <a:cubicBezTo>
                    <a:pt x="17" y="521"/>
                    <a:pt x="26" y="553"/>
                    <a:pt x="39" y="585"/>
                  </a:cubicBezTo>
                  <a:cubicBezTo>
                    <a:pt x="46" y="601"/>
                    <a:pt x="53" y="617"/>
                    <a:pt x="63" y="634"/>
                  </a:cubicBezTo>
                  <a:cubicBezTo>
                    <a:pt x="67" y="642"/>
                    <a:pt x="72" y="650"/>
                    <a:pt x="78" y="659"/>
                  </a:cubicBezTo>
                  <a:cubicBezTo>
                    <a:pt x="83" y="667"/>
                    <a:pt x="89" y="676"/>
                    <a:pt x="96" y="685"/>
                  </a:cubicBezTo>
                  <a:cubicBezTo>
                    <a:pt x="106" y="679"/>
                    <a:pt x="114" y="673"/>
                    <a:pt x="123" y="668"/>
                  </a:cubicBezTo>
                  <a:cubicBezTo>
                    <a:pt x="131" y="662"/>
                    <a:pt x="139" y="656"/>
                    <a:pt x="146" y="650"/>
                  </a:cubicBezTo>
                  <a:cubicBezTo>
                    <a:pt x="161" y="638"/>
                    <a:pt x="174" y="626"/>
                    <a:pt x="186" y="613"/>
                  </a:cubicBezTo>
                  <a:cubicBezTo>
                    <a:pt x="210" y="588"/>
                    <a:pt x="230" y="562"/>
                    <a:pt x="247" y="536"/>
                  </a:cubicBezTo>
                  <a:cubicBezTo>
                    <a:pt x="280" y="483"/>
                    <a:pt x="301" y="428"/>
                    <a:pt x="312" y="371"/>
                  </a:cubicBezTo>
                  <a:cubicBezTo>
                    <a:pt x="323" y="314"/>
                    <a:pt x="325" y="255"/>
                    <a:pt x="313" y="194"/>
                  </a:cubicBezTo>
                  <a:cubicBezTo>
                    <a:pt x="308" y="163"/>
                    <a:pt x="299" y="132"/>
                    <a:pt x="285" y="100"/>
                  </a:cubicBezTo>
                  <a:close/>
                  <a:moveTo>
                    <a:pt x="207" y="184"/>
                  </a:moveTo>
                  <a:cubicBezTo>
                    <a:pt x="207" y="209"/>
                    <a:pt x="205" y="233"/>
                    <a:pt x="201" y="257"/>
                  </a:cubicBezTo>
                  <a:cubicBezTo>
                    <a:pt x="198" y="281"/>
                    <a:pt x="193" y="305"/>
                    <a:pt x="187" y="328"/>
                  </a:cubicBezTo>
                  <a:cubicBezTo>
                    <a:pt x="184" y="340"/>
                    <a:pt x="180" y="352"/>
                    <a:pt x="176" y="363"/>
                  </a:cubicBezTo>
                  <a:cubicBezTo>
                    <a:pt x="174" y="369"/>
                    <a:pt x="172" y="375"/>
                    <a:pt x="169" y="381"/>
                  </a:cubicBezTo>
                  <a:cubicBezTo>
                    <a:pt x="167" y="386"/>
                    <a:pt x="165" y="392"/>
                    <a:pt x="162" y="398"/>
                  </a:cubicBezTo>
                  <a:cubicBezTo>
                    <a:pt x="160" y="392"/>
                    <a:pt x="160" y="385"/>
                    <a:pt x="159" y="379"/>
                  </a:cubicBezTo>
                  <a:cubicBezTo>
                    <a:pt x="158" y="373"/>
                    <a:pt x="158" y="367"/>
                    <a:pt x="157" y="361"/>
                  </a:cubicBezTo>
                  <a:cubicBezTo>
                    <a:pt x="157" y="348"/>
                    <a:pt x="157" y="336"/>
                    <a:pt x="157" y="324"/>
                  </a:cubicBezTo>
                  <a:cubicBezTo>
                    <a:pt x="157" y="300"/>
                    <a:pt x="160" y="275"/>
                    <a:pt x="163" y="251"/>
                  </a:cubicBezTo>
                  <a:cubicBezTo>
                    <a:pt x="166" y="228"/>
                    <a:pt x="171" y="204"/>
                    <a:pt x="177" y="180"/>
                  </a:cubicBezTo>
                  <a:cubicBezTo>
                    <a:pt x="180" y="168"/>
                    <a:pt x="184" y="157"/>
                    <a:pt x="188" y="145"/>
                  </a:cubicBezTo>
                  <a:cubicBezTo>
                    <a:pt x="190" y="139"/>
                    <a:pt x="192" y="134"/>
                    <a:pt x="195" y="128"/>
                  </a:cubicBezTo>
                  <a:cubicBezTo>
                    <a:pt x="197" y="122"/>
                    <a:pt x="199" y="116"/>
                    <a:pt x="202" y="111"/>
                  </a:cubicBezTo>
                  <a:cubicBezTo>
                    <a:pt x="204" y="117"/>
                    <a:pt x="205" y="123"/>
                    <a:pt x="205" y="129"/>
                  </a:cubicBezTo>
                  <a:cubicBezTo>
                    <a:pt x="206" y="135"/>
                    <a:pt x="206" y="142"/>
                    <a:pt x="207" y="148"/>
                  </a:cubicBezTo>
                  <a:cubicBezTo>
                    <a:pt x="207" y="160"/>
                    <a:pt x="208" y="172"/>
                    <a:pt x="207" y="18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270"/>
            <p:cNvSpPr>
              <a:spLocks noEditPoints="1"/>
            </p:cNvSpPr>
            <p:nvPr/>
          </p:nvSpPr>
          <p:spPr bwMode="auto">
            <a:xfrm>
              <a:off x="-1588" y="5376863"/>
              <a:ext cx="344488" cy="728663"/>
            </a:xfrm>
            <a:custGeom>
              <a:avLst/>
              <a:gdLst>
                <a:gd name="T0" fmla="*/ 285 w 324"/>
                <a:gd name="T1" fmla="*/ 100 h 685"/>
                <a:gd name="T2" fmla="*/ 262 w 324"/>
                <a:gd name="T3" fmla="*/ 51 h 685"/>
                <a:gd name="T4" fmla="*/ 228 w 324"/>
                <a:gd name="T5" fmla="*/ 0 h 685"/>
                <a:gd name="T6" fmla="*/ 178 w 324"/>
                <a:gd name="T7" fmla="*/ 35 h 685"/>
                <a:gd name="T8" fmla="*/ 137 w 324"/>
                <a:gd name="T9" fmla="*/ 72 h 685"/>
                <a:gd name="T10" fmla="*/ 77 w 324"/>
                <a:gd name="T11" fmla="*/ 149 h 685"/>
                <a:gd name="T12" fmla="*/ 12 w 324"/>
                <a:gd name="T13" fmla="*/ 314 h 685"/>
                <a:gd name="T14" fmla="*/ 11 w 324"/>
                <a:gd name="T15" fmla="*/ 491 h 685"/>
                <a:gd name="T16" fmla="*/ 39 w 324"/>
                <a:gd name="T17" fmla="*/ 585 h 685"/>
                <a:gd name="T18" fmla="*/ 62 w 324"/>
                <a:gd name="T19" fmla="*/ 634 h 685"/>
                <a:gd name="T20" fmla="*/ 77 w 324"/>
                <a:gd name="T21" fmla="*/ 659 h 685"/>
                <a:gd name="T22" fmla="*/ 96 w 324"/>
                <a:gd name="T23" fmla="*/ 685 h 685"/>
                <a:gd name="T24" fmla="*/ 122 w 324"/>
                <a:gd name="T25" fmla="*/ 668 h 685"/>
                <a:gd name="T26" fmla="*/ 146 w 324"/>
                <a:gd name="T27" fmla="*/ 650 h 685"/>
                <a:gd name="T28" fmla="*/ 186 w 324"/>
                <a:gd name="T29" fmla="*/ 614 h 685"/>
                <a:gd name="T30" fmla="*/ 247 w 324"/>
                <a:gd name="T31" fmla="*/ 537 h 685"/>
                <a:gd name="T32" fmla="*/ 312 w 324"/>
                <a:gd name="T33" fmla="*/ 372 h 685"/>
                <a:gd name="T34" fmla="*/ 313 w 324"/>
                <a:gd name="T35" fmla="*/ 194 h 685"/>
                <a:gd name="T36" fmla="*/ 285 w 324"/>
                <a:gd name="T37" fmla="*/ 100 h 685"/>
                <a:gd name="T38" fmla="*/ 220 w 324"/>
                <a:gd name="T39" fmla="*/ 158 h 685"/>
                <a:gd name="T40" fmla="*/ 217 w 324"/>
                <a:gd name="T41" fmla="*/ 195 h 685"/>
                <a:gd name="T42" fmla="*/ 204 w 324"/>
                <a:gd name="T43" fmla="*/ 266 h 685"/>
                <a:gd name="T44" fmla="*/ 182 w 324"/>
                <a:gd name="T45" fmla="*/ 336 h 685"/>
                <a:gd name="T46" fmla="*/ 168 w 324"/>
                <a:gd name="T47" fmla="*/ 370 h 685"/>
                <a:gd name="T48" fmla="*/ 160 w 324"/>
                <a:gd name="T49" fmla="*/ 386 h 685"/>
                <a:gd name="T50" fmla="*/ 150 w 324"/>
                <a:gd name="T51" fmla="*/ 403 h 685"/>
                <a:gd name="T52" fmla="*/ 149 w 324"/>
                <a:gd name="T53" fmla="*/ 384 h 685"/>
                <a:gd name="T54" fmla="*/ 150 w 324"/>
                <a:gd name="T55" fmla="*/ 365 h 685"/>
                <a:gd name="T56" fmla="*/ 153 w 324"/>
                <a:gd name="T57" fmla="*/ 329 h 685"/>
                <a:gd name="T58" fmla="*/ 166 w 324"/>
                <a:gd name="T59" fmla="*/ 257 h 685"/>
                <a:gd name="T60" fmla="*/ 187 w 324"/>
                <a:gd name="T61" fmla="*/ 188 h 685"/>
                <a:gd name="T62" fmla="*/ 202 w 324"/>
                <a:gd name="T63" fmla="*/ 154 h 685"/>
                <a:gd name="T64" fmla="*/ 210 w 324"/>
                <a:gd name="T65" fmla="*/ 137 h 685"/>
                <a:gd name="T66" fmla="*/ 219 w 324"/>
                <a:gd name="T67" fmla="*/ 121 h 685"/>
                <a:gd name="T68" fmla="*/ 220 w 324"/>
                <a:gd name="T69" fmla="*/ 140 h 685"/>
                <a:gd name="T70" fmla="*/ 220 w 324"/>
                <a:gd name="T71" fmla="*/ 158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685">
                  <a:moveTo>
                    <a:pt x="285" y="100"/>
                  </a:moveTo>
                  <a:cubicBezTo>
                    <a:pt x="279" y="84"/>
                    <a:pt x="271" y="68"/>
                    <a:pt x="262" y="51"/>
                  </a:cubicBezTo>
                  <a:cubicBezTo>
                    <a:pt x="252" y="35"/>
                    <a:pt x="242" y="18"/>
                    <a:pt x="228" y="0"/>
                  </a:cubicBezTo>
                  <a:cubicBezTo>
                    <a:pt x="208" y="11"/>
                    <a:pt x="192" y="23"/>
                    <a:pt x="178" y="35"/>
                  </a:cubicBezTo>
                  <a:cubicBezTo>
                    <a:pt x="163" y="47"/>
                    <a:pt x="150" y="59"/>
                    <a:pt x="137" y="72"/>
                  </a:cubicBezTo>
                  <a:cubicBezTo>
                    <a:pt x="113" y="97"/>
                    <a:pt x="93" y="122"/>
                    <a:pt x="77" y="149"/>
                  </a:cubicBezTo>
                  <a:cubicBezTo>
                    <a:pt x="43" y="201"/>
                    <a:pt x="23" y="257"/>
                    <a:pt x="12" y="314"/>
                  </a:cubicBezTo>
                  <a:cubicBezTo>
                    <a:pt x="1" y="371"/>
                    <a:pt x="0" y="430"/>
                    <a:pt x="11" y="491"/>
                  </a:cubicBezTo>
                  <a:cubicBezTo>
                    <a:pt x="17" y="522"/>
                    <a:pt x="26" y="553"/>
                    <a:pt x="39" y="585"/>
                  </a:cubicBezTo>
                  <a:cubicBezTo>
                    <a:pt x="45" y="601"/>
                    <a:pt x="53" y="618"/>
                    <a:pt x="62" y="634"/>
                  </a:cubicBezTo>
                  <a:cubicBezTo>
                    <a:pt x="67" y="643"/>
                    <a:pt x="72" y="651"/>
                    <a:pt x="77" y="659"/>
                  </a:cubicBezTo>
                  <a:cubicBezTo>
                    <a:pt x="83" y="668"/>
                    <a:pt x="89" y="676"/>
                    <a:pt x="96" y="685"/>
                  </a:cubicBezTo>
                  <a:cubicBezTo>
                    <a:pt x="106" y="680"/>
                    <a:pt x="114" y="674"/>
                    <a:pt x="122" y="668"/>
                  </a:cubicBezTo>
                  <a:cubicBezTo>
                    <a:pt x="131" y="662"/>
                    <a:pt x="138" y="656"/>
                    <a:pt x="146" y="650"/>
                  </a:cubicBezTo>
                  <a:cubicBezTo>
                    <a:pt x="160" y="638"/>
                    <a:pt x="174" y="626"/>
                    <a:pt x="186" y="614"/>
                  </a:cubicBezTo>
                  <a:cubicBezTo>
                    <a:pt x="210" y="589"/>
                    <a:pt x="230" y="563"/>
                    <a:pt x="247" y="537"/>
                  </a:cubicBezTo>
                  <a:cubicBezTo>
                    <a:pt x="280" y="484"/>
                    <a:pt x="301" y="429"/>
                    <a:pt x="312" y="372"/>
                  </a:cubicBezTo>
                  <a:cubicBezTo>
                    <a:pt x="323" y="315"/>
                    <a:pt x="324" y="256"/>
                    <a:pt x="313" y="194"/>
                  </a:cubicBezTo>
                  <a:cubicBezTo>
                    <a:pt x="307" y="164"/>
                    <a:pt x="298" y="132"/>
                    <a:pt x="285" y="100"/>
                  </a:cubicBezTo>
                  <a:close/>
                  <a:moveTo>
                    <a:pt x="220" y="158"/>
                  </a:moveTo>
                  <a:cubicBezTo>
                    <a:pt x="219" y="171"/>
                    <a:pt x="218" y="183"/>
                    <a:pt x="217" y="195"/>
                  </a:cubicBezTo>
                  <a:cubicBezTo>
                    <a:pt x="214" y="219"/>
                    <a:pt x="209" y="243"/>
                    <a:pt x="204" y="266"/>
                  </a:cubicBezTo>
                  <a:cubicBezTo>
                    <a:pt x="198" y="290"/>
                    <a:pt x="191" y="313"/>
                    <a:pt x="182" y="336"/>
                  </a:cubicBezTo>
                  <a:cubicBezTo>
                    <a:pt x="178" y="347"/>
                    <a:pt x="173" y="359"/>
                    <a:pt x="168" y="370"/>
                  </a:cubicBezTo>
                  <a:cubicBezTo>
                    <a:pt x="165" y="375"/>
                    <a:pt x="163" y="381"/>
                    <a:pt x="160" y="386"/>
                  </a:cubicBezTo>
                  <a:cubicBezTo>
                    <a:pt x="157" y="392"/>
                    <a:pt x="154" y="397"/>
                    <a:pt x="150" y="403"/>
                  </a:cubicBezTo>
                  <a:cubicBezTo>
                    <a:pt x="150" y="396"/>
                    <a:pt x="149" y="390"/>
                    <a:pt x="149" y="384"/>
                  </a:cubicBezTo>
                  <a:cubicBezTo>
                    <a:pt x="149" y="378"/>
                    <a:pt x="150" y="371"/>
                    <a:pt x="150" y="365"/>
                  </a:cubicBezTo>
                  <a:cubicBezTo>
                    <a:pt x="150" y="353"/>
                    <a:pt x="151" y="341"/>
                    <a:pt x="153" y="329"/>
                  </a:cubicBezTo>
                  <a:cubicBezTo>
                    <a:pt x="156" y="305"/>
                    <a:pt x="160" y="281"/>
                    <a:pt x="166" y="257"/>
                  </a:cubicBezTo>
                  <a:cubicBezTo>
                    <a:pt x="172" y="234"/>
                    <a:pt x="179" y="211"/>
                    <a:pt x="187" y="188"/>
                  </a:cubicBezTo>
                  <a:cubicBezTo>
                    <a:pt x="192" y="176"/>
                    <a:pt x="196" y="165"/>
                    <a:pt x="202" y="154"/>
                  </a:cubicBezTo>
                  <a:cubicBezTo>
                    <a:pt x="204" y="148"/>
                    <a:pt x="207" y="143"/>
                    <a:pt x="210" y="137"/>
                  </a:cubicBezTo>
                  <a:cubicBezTo>
                    <a:pt x="213" y="132"/>
                    <a:pt x="216" y="126"/>
                    <a:pt x="219" y="121"/>
                  </a:cubicBezTo>
                  <a:cubicBezTo>
                    <a:pt x="220" y="127"/>
                    <a:pt x="220" y="134"/>
                    <a:pt x="220" y="140"/>
                  </a:cubicBezTo>
                  <a:cubicBezTo>
                    <a:pt x="220" y="146"/>
                    <a:pt x="220" y="152"/>
                    <a:pt x="220" y="15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271"/>
            <p:cNvSpPr>
              <a:spLocks noEditPoints="1"/>
            </p:cNvSpPr>
            <p:nvPr/>
          </p:nvSpPr>
          <p:spPr bwMode="auto">
            <a:xfrm>
              <a:off x="522287" y="5781676"/>
              <a:ext cx="631825" cy="428625"/>
            </a:xfrm>
            <a:custGeom>
              <a:avLst/>
              <a:gdLst>
                <a:gd name="T0" fmla="*/ 580 w 595"/>
                <a:gd name="T1" fmla="*/ 325 h 403"/>
                <a:gd name="T2" fmla="*/ 560 w 595"/>
                <a:gd name="T3" fmla="*/ 275 h 403"/>
                <a:gd name="T4" fmla="*/ 509 w 595"/>
                <a:gd name="T5" fmla="*/ 191 h 403"/>
                <a:gd name="T6" fmla="*/ 377 w 595"/>
                <a:gd name="T7" fmla="*/ 72 h 403"/>
                <a:gd name="T8" fmla="*/ 212 w 595"/>
                <a:gd name="T9" fmla="*/ 8 h 403"/>
                <a:gd name="T10" fmla="*/ 114 w 595"/>
                <a:gd name="T11" fmla="*/ 1 h 403"/>
                <a:gd name="T12" fmla="*/ 60 w 595"/>
                <a:gd name="T13" fmla="*/ 6 h 403"/>
                <a:gd name="T14" fmla="*/ 0 w 595"/>
                <a:gd name="T15" fmla="*/ 20 h 403"/>
                <a:gd name="T16" fmla="*/ 15 w 595"/>
                <a:gd name="T17" fmla="*/ 79 h 403"/>
                <a:gd name="T18" fmla="*/ 35 w 595"/>
                <a:gd name="T19" fmla="*/ 130 h 403"/>
                <a:gd name="T20" fmla="*/ 86 w 595"/>
                <a:gd name="T21" fmla="*/ 214 h 403"/>
                <a:gd name="T22" fmla="*/ 218 w 595"/>
                <a:gd name="T23" fmla="*/ 332 h 403"/>
                <a:gd name="T24" fmla="*/ 384 w 595"/>
                <a:gd name="T25" fmla="*/ 395 h 403"/>
                <a:gd name="T26" fmla="*/ 482 w 595"/>
                <a:gd name="T27" fmla="*/ 402 h 403"/>
                <a:gd name="T28" fmla="*/ 536 w 595"/>
                <a:gd name="T29" fmla="*/ 397 h 403"/>
                <a:gd name="T30" fmla="*/ 565 w 595"/>
                <a:gd name="T31" fmla="*/ 392 h 403"/>
                <a:gd name="T32" fmla="*/ 595 w 595"/>
                <a:gd name="T33" fmla="*/ 384 h 403"/>
                <a:gd name="T34" fmla="*/ 589 w 595"/>
                <a:gd name="T35" fmla="*/ 353 h 403"/>
                <a:gd name="T36" fmla="*/ 580 w 595"/>
                <a:gd name="T37" fmla="*/ 325 h 403"/>
                <a:gd name="T38" fmla="*/ 318 w 595"/>
                <a:gd name="T39" fmla="*/ 235 h 403"/>
                <a:gd name="T40" fmla="*/ 301 w 595"/>
                <a:gd name="T41" fmla="*/ 228 h 403"/>
                <a:gd name="T42" fmla="*/ 267 w 595"/>
                <a:gd name="T43" fmla="*/ 212 h 403"/>
                <a:gd name="T44" fmla="*/ 205 w 595"/>
                <a:gd name="T45" fmla="*/ 175 h 403"/>
                <a:gd name="T46" fmla="*/ 147 w 595"/>
                <a:gd name="T47" fmla="*/ 131 h 403"/>
                <a:gd name="T48" fmla="*/ 121 w 595"/>
                <a:gd name="T49" fmla="*/ 105 h 403"/>
                <a:gd name="T50" fmla="*/ 108 w 595"/>
                <a:gd name="T51" fmla="*/ 92 h 403"/>
                <a:gd name="T52" fmla="*/ 96 w 595"/>
                <a:gd name="T53" fmla="*/ 77 h 403"/>
                <a:gd name="T54" fmla="*/ 114 w 595"/>
                <a:gd name="T55" fmla="*/ 83 h 403"/>
                <a:gd name="T56" fmla="*/ 131 w 595"/>
                <a:gd name="T57" fmla="*/ 90 h 403"/>
                <a:gd name="T58" fmla="*/ 165 w 595"/>
                <a:gd name="T59" fmla="*/ 106 h 403"/>
                <a:gd name="T60" fmla="*/ 227 w 595"/>
                <a:gd name="T61" fmla="*/ 143 h 403"/>
                <a:gd name="T62" fmla="*/ 284 w 595"/>
                <a:gd name="T63" fmla="*/ 187 h 403"/>
                <a:gd name="T64" fmla="*/ 311 w 595"/>
                <a:gd name="T65" fmla="*/ 212 h 403"/>
                <a:gd name="T66" fmla="*/ 324 w 595"/>
                <a:gd name="T67" fmla="*/ 226 h 403"/>
                <a:gd name="T68" fmla="*/ 336 w 595"/>
                <a:gd name="T69" fmla="*/ 241 h 403"/>
                <a:gd name="T70" fmla="*/ 318 w 595"/>
                <a:gd name="T71" fmla="*/ 23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5" h="403">
                  <a:moveTo>
                    <a:pt x="580" y="325"/>
                  </a:moveTo>
                  <a:cubicBezTo>
                    <a:pt x="574" y="307"/>
                    <a:pt x="567" y="290"/>
                    <a:pt x="560" y="275"/>
                  </a:cubicBezTo>
                  <a:cubicBezTo>
                    <a:pt x="545" y="243"/>
                    <a:pt x="528" y="215"/>
                    <a:pt x="509" y="191"/>
                  </a:cubicBezTo>
                  <a:cubicBezTo>
                    <a:pt x="471" y="141"/>
                    <a:pt x="427" y="102"/>
                    <a:pt x="377" y="72"/>
                  </a:cubicBezTo>
                  <a:cubicBezTo>
                    <a:pt x="328" y="41"/>
                    <a:pt x="273" y="19"/>
                    <a:pt x="212" y="8"/>
                  </a:cubicBezTo>
                  <a:cubicBezTo>
                    <a:pt x="181" y="3"/>
                    <a:pt x="148" y="0"/>
                    <a:pt x="114" y="1"/>
                  </a:cubicBezTo>
                  <a:cubicBezTo>
                    <a:pt x="96" y="2"/>
                    <a:pt x="78" y="4"/>
                    <a:pt x="60" y="6"/>
                  </a:cubicBezTo>
                  <a:cubicBezTo>
                    <a:pt x="41" y="9"/>
                    <a:pt x="21" y="13"/>
                    <a:pt x="0" y="20"/>
                  </a:cubicBezTo>
                  <a:cubicBezTo>
                    <a:pt x="4" y="42"/>
                    <a:pt x="9" y="61"/>
                    <a:pt x="15" y="79"/>
                  </a:cubicBezTo>
                  <a:cubicBezTo>
                    <a:pt x="21" y="97"/>
                    <a:pt x="28" y="114"/>
                    <a:pt x="35" y="130"/>
                  </a:cubicBezTo>
                  <a:cubicBezTo>
                    <a:pt x="50" y="161"/>
                    <a:pt x="67" y="189"/>
                    <a:pt x="86" y="214"/>
                  </a:cubicBezTo>
                  <a:cubicBezTo>
                    <a:pt x="124" y="263"/>
                    <a:pt x="168" y="302"/>
                    <a:pt x="218" y="332"/>
                  </a:cubicBezTo>
                  <a:cubicBezTo>
                    <a:pt x="268" y="363"/>
                    <a:pt x="322" y="384"/>
                    <a:pt x="384" y="395"/>
                  </a:cubicBezTo>
                  <a:cubicBezTo>
                    <a:pt x="415" y="401"/>
                    <a:pt x="447" y="403"/>
                    <a:pt x="482" y="402"/>
                  </a:cubicBezTo>
                  <a:cubicBezTo>
                    <a:pt x="499" y="402"/>
                    <a:pt x="517" y="400"/>
                    <a:pt x="536" y="397"/>
                  </a:cubicBezTo>
                  <a:cubicBezTo>
                    <a:pt x="545" y="396"/>
                    <a:pt x="555" y="394"/>
                    <a:pt x="565" y="392"/>
                  </a:cubicBezTo>
                  <a:cubicBezTo>
                    <a:pt x="575" y="390"/>
                    <a:pt x="584" y="388"/>
                    <a:pt x="595" y="384"/>
                  </a:cubicBezTo>
                  <a:cubicBezTo>
                    <a:pt x="594" y="373"/>
                    <a:pt x="591" y="363"/>
                    <a:pt x="589" y="353"/>
                  </a:cubicBezTo>
                  <a:cubicBezTo>
                    <a:pt x="586" y="343"/>
                    <a:pt x="583" y="334"/>
                    <a:pt x="580" y="325"/>
                  </a:cubicBezTo>
                  <a:close/>
                  <a:moveTo>
                    <a:pt x="318" y="235"/>
                  </a:moveTo>
                  <a:cubicBezTo>
                    <a:pt x="312" y="233"/>
                    <a:pt x="306" y="230"/>
                    <a:pt x="301" y="228"/>
                  </a:cubicBezTo>
                  <a:cubicBezTo>
                    <a:pt x="289" y="223"/>
                    <a:pt x="278" y="218"/>
                    <a:pt x="267" y="212"/>
                  </a:cubicBezTo>
                  <a:cubicBezTo>
                    <a:pt x="246" y="201"/>
                    <a:pt x="225" y="188"/>
                    <a:pt x="205" y="175"/>
                  </a:cubicBezTo>
                  <a:cubicBezTo>
                    <a:pt x="185" y="161"/>
                    <a:pt x="166" y="147"/>
                    <a:pt x="147" y="131"/>
                  </a:cubicBezTo>
                  <a:cubicBezTo>
                    <a:pt x="138" y="123"/>
                    <a:pt x="129" y="114"/>
                    <a:pt x="121" y="105"/>
                  </a:cubicBezTo>
                  <a:cubicBezTo>
                    <a:pt x="116" y="101"/>
                    <a:pt x="112" y="97"/>
                    <a:pt x="108" y="92"/>
                  </a:cubicBezTo>
                  <a:cubicBezTo>
                    <a:pt x="104" y="87"/>
                    <a:pt x="100" y="82"/>
                    <a:pt x="96" y="77"/>
                  </a:cubicBezTo>
                  <a:cubicBezTo>
                    <a:pt x="102" y="79"/>
                    <a:pt x="108" y="81"/>
                    <a:pt x="114" y="83"/>
                  </a:cubicBezTo>
                  <a:cubicBezTo>
                    <a:pt x="120" y="85"/>
                    <a:pt x="126" y="87"/>
                    <a:pt x="131" y="90"/>
                  </a:cubicBezTo>
                  <a:cubicBezTo>
                    <a:pt x="143" y="95"/>
                    <a:pt x="154" y="100"/>
                    <a:pt x="165" y="106"/>
                  </a:cubicBezTo>
                  <a:cubicBezTo>
                    <a:pt x="186" y="117"/>
                    <a:pt x="207" y="129"/>
                    <a:pt x="227" y="143"/>
                  </a:cubicBezTo>
                  <a:cubicBezTo>
                    <a:pt x="247" y="157"/>
                    <a:pt x="266" y="171"/>
                    <a:pt x="284" y="187"/>
                  </a:cubicBezTo>
                  <a:cubicBezTo>
                    <a:pt x="294" y="195"/>
                    <a:pt x="303" y="204"/>
                    <a:pt x="311" y="212"/>
                  </a:cubicBezTo>
                  <a:cubicBezTo>
                    <a:pt x="315" y="217"/>
                    <a:pt x="320" y="221"/>
                    <a:pt x="324" y="226"/>
                  </a:cubicBezTo>
                  <a:cubicBezTo>
                    <a:pt x="328" y="231"/>
                    <a:pt x="332" y="235"/>
                    <a:pt x="336" y="241"/>
                  </a:cubicBezTo>
                  <a:cubicBezTo>
                    <a:pt x="330" y="239"/>
                    <a:pt x="324" y="237"/>
                    <a:pt x="318" y="23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272"/>
            <p:cNvSpPr>
              <a:spLocks noEditPoints="1"/>
            </p:cNvSpPr>
            <p:nvPr/>
          </p:nvSpPr>
          <p:spPr bwMode="auto">
            <a:xfrm>
              <a:off x="319087" y="5322888"/>
              <a:ext cx="631825" cy="427038"/>
            </a:xfrm>
            <a:custGeom>
              <a:avLst/>
              <a:gdLst>
                <a:gd name="T0" fmla="*/ 580 w 595"/>
                <a:gd name="T1" fmla="*/ 325 h 403"/>
                <a:gd name="T2" fmla="*/ 560 w 595"/>
                <a:gd name="T3" fmla="*/ 274 h 403"/>
                <a:gd name="T4" fmla="*/ 509 w 595"/>
                <a:gd name="T5" fmla="*/ 190 h 403"/>
                <a:gd name="T6" fmla="*/ 377 w 595"/>
                <a:gd name="T7" fmla="*/ 71 h 403"/>
                <a:gd name="T8" fmla="*/ 211 w 595"/>
                <a:gd name="T9" fmla="*/ 8 h 403"/>
                <a:gd name="T10" fmla="*/ 113 w 595"/>
                <a:gd name="T11" fmla="*/ 1 h 403"/>
                <a:gd name="T12" fmla="*/ 59 w 595"/>
                <a:gd name="T13" fmla="*/ 6 h 403"/>
                <a:gd name="T14" fmla="*/ 0 w 595"/>
                <a:gd name="T15" fmla="*/ 20 h 403"/>
                <a:gd name="T16" fmla="*/ 15 w 595"/>
                <a:gd name="T17" fmla="*/ 79 h 403"/>
                <a:gd name="T18" fmla="*/ 35 w 595"/>
                <a:gd name="T19" fmla="*/ 129 h 403"/>
                <a:gd name="T20" fmla="*/ 86 w 595"/>
                <a:gd name="T21" fmla="*/ 213 h 403"/>
                <a:gd name="T22" fmla="*/ 218 w 595"/>
                <a:gd name="T23" fmla="*/ 332 h 403"/>
                <a:gd name="T24" fmla="*/ 383 w 595"/>
                <a:gd name="T25" fmla="*/ 395 h 403"/>
                <a:gd name="T26" fmla="*/ 481 w 595"/>
                <a:gd name="T27" fmla="*/ 402 h 403"/>
                <a:gd name="T28" fmla="*/ 536 w 595"/>
                <a:gd name="T29" fmla="*/ 397 h 403"/>
                <a:gd name="T30" fmla="*/ 564 w 595"/>
                <a:gd name="T31" fmla="*/ 392 h 403"/>
                <a:gd name="T32" fmla="*/ 595 w 595"/>
                <a:gd name="T33" fmla="*/ 384 h 403"/>
                <a:gd name="T34" fmla="*/ 588 w 595"/>
                <a:gd name="T35" fmla="*/ 353 h 403"/>
                <a:gd name="T36" fmla="*/ 580 w 595"/>
                <a:gd name="T37" fmla="*/ 325 h 403"/>
                <a:gd name="T38" fmla="*/ 328 w 595"/>
                <a:gd name="T39" fmla="*/ 231 h 403"/>
                <a:gd name="T40" fmla="*/ 310 w 595"/>
                <a:gd name="T41" fmla="*/ 226 h 403"/>
                <a:gd name="T42" fmla="*/ 275 w 595"/>
                <a:gd name="T43" fmla="*/ 214 h 403"/>
                <a:gd name="T44" fmla="*/ 210 w 595"/>
                <a:gd name="T45" fmla="*/ 182 h 403"/>
                <a:gd name="T46" fmla="*/ 148 w 595"/>
                <a:gd name="T47" fmla="*/ 144 h 403"/>
                <a:gd name="T48" fmla="*/ 119 w 595"/>
                <a:gd name="T49" fmla="*/ 122 h 403"/>
                <a:gd name="T50" fmla="*/ 105 w 595"/>
                <a:gd name="T51" fmla="*/ 109 h 403"/>
                <a:gd name="T52" fmla="*/ 91 w 595"/>
                <a:gd name="T53" fmla="*/ 96 h 403"/>
                <a:gd name="T54" fmla="*/ 110 w 595"/>
                <a:gd name="T55" fmla="*/ 100 h 403"/>
                <a:gd name="T56" fmla="*/ 128 w 595"/>
                <a:gd name="T57" fmla="*/ 105 h 403"/>
                <a:gd name="T58" fmla="*/ 162 w 595"/>
                <a:gd name="T59" fmla="*/ 117 h 403"/>
                <a:gd name="T60" fmla="*/ 228 w 595"/>
                <a:gd name="T61" fmla="*/ 149 h 403"/>
                <a:gd name="T62" fmla="*/ 290 w 595"/>
                <a:gd name="T63" fmla="*/ 187 h 403"/>
                <a:gd name="T64" fmla="*/ 319 w 595"/>
                <a:gd name="T65" fmla="*/ 209 h 403"/>
                <a:gd name="T66" fmla="*/ 333 w 595"/>
                <a:gd name="T67" fmla="*/ 222 h 403"/>
                <a:gd name="T68" fmla="*/ 346 w 595"/>
                <a:gd name="T69" fmla="*/ 235 h 403"/>
                <a:gd name="T70" fmla="*/ 328 w 595"/>
                <a:gd name="T71" fmla="*/ 23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5" h="403">
                  <a:moveTo>
                    <a:pt x="580" y="325"/>
                  </a:moveTo>
                  <a:cubicBezTo>
                    <a:pt x="574" y="307"/>
                    <a:pt x="567" y="290"/>
                    <a:pt x="560" y="274"/>
                  </a:cubicBezTo>
                  <a:cubicBezTo>
                    <a:pt x="545" y="243"/>
                    <a:pt x="528" y="215"/>
                    <a:pt x="509" y="190"/>
                  </a:cubicBezTo>
                  <a:cubicBezTo>
                    <a:pt x="471" y="140"/>
                    <a:pt x="427" y="102"/>
                    <a:pt x="377" y="71"/>
                  </a:cubicBezTo>
                  <a:cubicBezTo>
                    <a:pt x="328" y="41"/>
                    <a:pt x="273" y="19"/>
                    <a:pt x="211" y="8"/>
                  </a:cubicBezTo>
                  <a:cubicBezTo>
                    <a:pt x="181" y="2"/>
                    <a:pt x="148" y="0"/>
                    <a:pt x="113" y="1"/>
                  </a:cubicBezTo>
                  <a:cubicBezTo>
                    <a:pt x="96" y="2"/>
                    <a:pt x="78" y="3"/>
                    <a:pt x="59" y="6"/>
                  </a:cubicBezTo>
                  <a:cubicBezTo>
                    <a:pt x="41" y="9"/>
                    <a:pt x="21" y="13"/>
                    <a:pt x="0" y="20"/>
                  </a:cubicBezTo>
                  <a:cubicBezTo>
                    <a:pt x="3" y="42"/>
                    <a:pt x="9" y="61"/>
                    <a:pt x="15" y="79"/>
                  </a:cubicBezTo>
                  <a:cubicBezTo>
                    <a:pt x="21" y="97"/>
                    <a:pt x="28" y="113"/>
                    <a:pt x="35" y="129"/>
                  </a:cubicBezTo>
                  <a:cubicBezTo>
                    <a:pt x="50" y="161"/>
                    <a:pt x="67" y="188"/>
                    <a:pt x="86" y="213"/>
                  </a:cubicBezTo>
                  <a:cubicBezTo>
                    <a:pt x="123" y="263"/>
                    <a:pt x="168" y="302"/>
                    <a:pt x="218" y="332"/>
                  </a:cubicBezTo>
                  <a:cubicBezTo>
                    <a:pt x="267" y="362"/>
                    <a:pt x="322" y="384"/>
                    <a:pt x="383" y="395"/>
                  </a:cubicBezTo>
                  <a:cubicBezTo>
                    <a:pt x="414" y="400"/>
                    <a:pt x="447" y="403"/>
                    <a:pt x="481" y="402"/>
                  </a:cubicBezTo>
                  <a:cubicBezTo>
                    <a:pt x="499" y="401"/>
                    <a:pt x="517" y="400"/>
                    <a:pt x="536" y="397"/>
                  </a:cubicBezTo>
                  <a:cubicBezTo>
                    <a:pt x="545" y="396"/>
                    <a:pt x="554" y="394"/>
                    <a:pt x="564" y="392"/>
                  </a:cubicBezTo>
                  <a:cubicBezTo>
                    <a:pt x="574" y="389"/>
                    <a:pt x="584" y="387"/>
                    <a:pt x="595" y="384"/>
                  </a:cubicBezTo>
                  <a:cubicBezTo>
                    <a:pt x="593" y="372"/>
                    <a:pt x="591" y="362"/>
                    <a:pt x="588" y="353"/>
                  </a:cubicBezTo>
                  <a:cubicBezTo>
                    <a:pt x="586" y="343"/>
                    <a:pt x="583" y="334"/>
                    <a:pt x="580" y="325"/>
                  </a:cubicBezTo>
                  <a:close/>
                  <a:moveTo>
                    <a:pt x="328" y="231"/>
                  </a:moveTo>
                  <a:cubicBezTo>
                    <a:pt x="322" y="229"/>
                    <a:pt x="316" y="228"/>
                    <a:pt x="310" y="226"/>
                  </a:cubicBezTo>
                  <a:cubicBezTo>
                    <a:pt x="298" y="222"/>
                    <a:pt x="287" y="218"/>
                    <a:pt x="275" y="214"/>
                  </a:cubicBezTo>
                  <a:cubicBezTo>
                    <a:pt x="253" y="204"/>
                    <a:pt x="231" y="194"/>
                    <a:pt x="210" y="182"/>
                  </a:cubicBezTo>
                  <a:cubicBezTo>
                    <a:pt x="188" y="171"/>
                    <a:pt x="168" y="158"/>
                    <a:pt x="148" y="144"/>
                  </a:cubicBezTo>
                  <a:cubicBezTo>
                    <a:pt x="138" y="137"/>
                    <a:pt x="128" y="130"/>
                    <a:pt x="119" y="122"/>
                  </a:cubicBezTo>
                  <a:cubicBezTo>
                    <a:pt x="114" y="118"/>
                    <a:pt x="109" y="114"/>
                    <a:pt x="105" y="109"/>
                  </a:cubicBezTo>
                  <a:cubicBezTo>
                    <a:pt x="100" y="105"/>
                    <a:pt x="96" y="101"/>
                    <a:pt x="91" y="96"/>
                  </a:cubicBezTo>
                  <a:cubicBezTo>
                    <a:pt x="98" y="97"/>
                    <a:pt x="104" y="99"/>
                    <a:pt x="110" y="100"/>
                  </a:cubicBezTo>
                  <a:cubicBezTo>
                    <a:pt x="116" y="102"/>
                    <a:pt x="122" y="103"/>
                    <a:pt x="128" y="105"/>
                  </a:cubicBezTo>
                  <a:cubicBezTo>
                    <a:pt x="140" y="109"/>
                    <a:pt x="151" y="113"/>
                    <a:pt x="162" y="117"/>
                  </a:cubicBezTo>
                  <a:cubicBezTo>
                    <a:pt x="185" y="127"/>
                    <a:pt x="207" y="137"/>
                    <a:pt x="228" y="149"/>
                  </a:cubicBezTo>
                  <a:cubicBezTo>
                    <a:pt x="249" y="160"/>
                    <a:pt x="270" y="173"/>
                    <a:pt x="290" y="187"/>
                  </a:cubicBezTo>
                  <a:cubicBezTo>
                    <a:pt x="300" y="194"/>
                    <a:pt x="309" y="201"/>
                    <a:pt x="319" y="209"/>
                  </a:cubicBezTo>
                  <a:cubicBezTo>
                    <a:pt x="324" y="213"/>
                    <a:pt x="328" y="217"/>
                    <a:pt x="333" y="222"/>
                  </a:cubicBezTo>
                  <a:cubicBezTo>
                    <a:pt x="337" y="226"/>
                    <a:pt x="342" y="230"/>
                    <a:pt x="346" y="235"/>
                  </a:cubicBezTo>
                  <a:cubicBezTo>
                    <a:pt x="340" y="234"/>
                    <a:pt x="334" y="233"/>
                    <a:pt x="328" y="23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5" name="组合 184"/>
          <p:cNvGrpSpPr/>
          <p:nvPr/>
        </p:nvGrpSpPr>
        <p:grpSpPr>
          <a:xfrm>
            <a:off x="563562" y="3036888"/>
            <a:ext cx="1374776" cy="1397000"/>
            <a:chOff x="563562" y="3036888"/>
            <a:chExt cx="1374776" cy="1397000"/>
          </a:xfrm>
        </p:grpSpPr>
        <p:sp>
          <p:nvSpPr>
            <p:cNvPr id="186" name="Freeform 273"/>
            <p:cNvSpPr/>
            <p:nvPr/>
          </p:nvSpPr>
          <p:spPr bwMode="auto">
            <a:xfrm>
              <a:off x="563562" y="3451226"/>
              <a:ext cx="1055688" cy="858838"/>
            </a:xfrm>
            <a:custGeom>
              <a:avLst/>
              <a:gdLst>
                <a:gd name="T0" fmla="*/ 683 w 995"/>
                <a:gd name="T1" fmla="*/ 480 h 809"/>
                <a:gd name="T2" fmla="*/ 0 w 995"/>
                <a:gd name="T3" fmla="*/ 793 h 809"/>
                <a:gd name="T4" fmla="*/ 1 w 995"/>
                <a:gd name="T5" fmla="*/ 809 h 809"/>
                <a:gd name="T6" fmla="*/ 694 w 995"/>
                <a:gd name="T7" fmla="*/ 491 h 809"/>
                <a:gd name="T8" fmla="*/ 995 w 995"/>
                <a:gd name="T9" fmla="*/ 4 h 809"/>
                <a:gd name="T10" fmla="*/ 979 w 995"/>
                <a:gd name="T11" fmla="*/ 0 h 809"/>
                <a:gd name="T12" fmla="*/ 683 w 995"/>
                <a:gd name="T13" fmla="*/ 480 h 809"/>
              </a:gdLst>
              <a:ahLst/>
              <a:cxnLst>
                <a:cxn ang="0">
                  <a:pos x="T0" y="T1"/>
                </a:cxn>
                <a:cxn ang="0">
                  <a:pos x="T2" y="T3"/>
                </a:cxn>
                <a:cxn ang="0">
                  <a:pos x="T4" y="T5"/>
                </a:cxn>
                <a:cxn ang="0">
                  <a:pos x="T6" y="T7"/>
                </a:cxn>
                <a:cxn ang="0">
                  <a:pos x="T8" y="T9"/>
                </a:cxn>
                <a:cxn ang="0">
                  <a:pos x="T10" y="T11"/>
                </a:cxn>
                <a:cxn ang="0">
                  <a:pos x="T12" y="T13"/>
                </a:cxn>
              </a:cxnLst>
              <a:rect l="0" t="0" r="r" b="b"/>
              <a:pathLst>
                <a:path w="995" h="809">
                  <a:moveTo>
                    <a:pt x="683" y="480"/>
                  </a:moveTo>
                  <a:cubicBezTo>
                    <a:pt x="551" y="608"/>
                    <a:pt x="325" y="767"/>
                    <a:pt x="0" y="793"/>
                  </a:cubicBezTo>
                  <a:cubicBezTo>
                    <a:pt x="1" y="809"/>
                    <a:pt x="1" y="809"/>
                    <a:pt x="1" y="809"/>
                  </a:cubicBezTo>
                  <a:cubicBezTo>
                    <a:pt x="331" y="783"/>
                    <a:pt x="560" y="622"/>
                    <a:pt x="694" y="491"/>
                  </a:cubicBezTo>
                  <a:cubicBezTo>
                    <a:pt x="866" y="324"/>
                    <a:pt x="962" y="129"/>
                    <a:pt x="995" y="4"/>
                  </a:cubicBezTo>
                  <a:cubicBezTo>
                    <a:pt x="979" y="0"/>
                    <a:pt x="979" y="0"/>
                    <a:pt x="979" y="0"/>
                  </a:cubicBezTo>
                  <a:cubicBezTo>
                    <a:pt x="947" y="123"/>
                    <a:pt x="852" y="314"/>
                    <a:pt x="683" y="48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74"/>
            <p:cNvSpPr>
              <a:spLocks noEditPoints="1"/>
            </p:cNvSpPr>
            <p:nvPr/>
          </p:nvSpPr>
          <p:spPr bwMode="auto">
            <a:xfrm>
              <a:off x="1550987" y="3036888"/>
              <a:ext cx="182563" cy="428625"/>
            </a:xfrm>
            <a:custGeom>
              <a:avLst/>
              <a:gdLst>
                <a:gd name="T0" fmla="*/ 117 w 172"/>
                <a:gd name="T1" fmla="*/ 6 h 404"/>
                <a:gd name="T2" fmla="*/ 17 w 172"/>
                <a:gd name="T3" fmla="*/ 191 h 404"/>
                <a:gd name="T4" fmla="*/ 55 w 172"/>
                <a:gd name="T5" fmla="*/ 398 h 404"/>
                <a:gd name="T6" fmla="*/ 155 w 172"/>
                <a:gd name="T7" fmla="*/ 213 h 404"/>
                <a:gd name="T8" fmla="*/ 117 w 172"/>
                <a:gd name="T9" fmla="*/ 6 h 404"/>
                <a:gd name="T10" fmla="*/ 138 w 172"/>
                <a:gd name="T11" fmla="*/ 133 h 404"/>
                <a:gd name="T12" fmla="*/ 80 w 172"/>
                <a:gd name="T13" fmla="*/ 240 h 404"/>
                <a:gd name="T14" fmla="*/ 58 w 172"/>
                <a:gd name="T15" fmla="*/ 120 h 404"/>
                <a:gd name="T16" fmla="*/ 116 w 172"/>
                <a:gd name="T17" fmla="*/ 12 h 404"/>
                <a:gd name="T18" fmla="*/ 138 w 172"/>
                <a:gd name="T19" fmla="*/ 13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404">
                  <a:moveTo>
                    <a:pt x="117" y="6"/>
                  </a:moveTo>
                  <a:cubicBezTo>
                    <a:pt x="79" y="0"/>
                    <a:pt x="35" y="83"/>
                    <a:pt x="17" y="191"/>
                  </a:cubicBezTo>
                  <a:cubicBezTo>
                    <a:pt x="0" y="299"/>
                    <a:pt x="17" y="392"/>
                    <a:pt x="55" y="398"/>
                  </a:cubicBezTo>
                  <a:cubicBezTo>
                    <a:pt x="93" y="404"/>
                    <a:pt x="138" y="321"/>
                    <a:pt x="155" y="213"/>
                  </a:cubicBezTo>
                  <a:cubicBezTo>
                    <a:pt x="172" y="104"/>
                    <a:pt x="155" y="12"/>
                    <a:pt x="117" y="6"/>
                  </a:cubicBezTo>
                  <a:close/>
                  <a:moveTo>
                    <a:pt x="138" y="133"/>
                  </a:moveTo>
                  <a:cubicBezTo>
                    <a:pt x="128" y="196"/>
                    <a:pt x="102" y="244"/>
                    <a:pt x="80" y="240"/>
                  </a:cubicBezTo>
                  <a:cubicBezTo>
                    <a:pt x="58" y="237"/>
                    <a:pt x="48" y="183"/>
                    <a:pt x="58" y="120"/>
                  </a:cubicBezTo>
                  <a:cubicBezTo>
                    <a:pt x="68" y="57"/>
                    <a:pt x="94" y="8"/>
                    <a:pt x="116" y="12"/>
                  </a:cubicBezTo>
                  <a:cubicBezTo>
                    <a:pt x="139" y="15"/>
                    <a:pt x="148" y="69"/>
                    <a:pt x="138" y="13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75"/>
            <p:cNvSpPr>
              <a:spLocks noEditPoints="1"/>
            </p:cNvSpPr>
            <p:nvPr/>
          </p:nvSpPr>
          <p:spPr bwMode="auto">
            <a:xfrm>
              <a:off x="1533525" y="3463926"/>
              <a:ext cx="404813" cy="285750"/>
            </a:xfrm>
            <a:custGeom>
              <a:avLst/>
              <a:gdLst>
                <a:gd name="T0" fmla="*/ 155 w 381"/>
                <a:gd name="T1" fmla="*/ 74 h 268"/>
                <a:gd name="T2" fmla="*/ 20 w 381"/>
                <a:gd name="T3" fmla="*/ 235 h 268"/>
                <a:gd name="T4" fmla="*/ 226 w 381"/>
                <a:gd name="T5" fmla="*/ 194 h 268"/>
                <a:gd name="T6" fmla="*/ 362 w 381"/>
                <a:gd name="T7" fmla="*/ 33 h 268"/>
                <a:gd name="T8" fmla="*/ 155 w 381"/>
                <a:gd name="T9" fmla="*/ 74 h 268"/>
                <a:gd name="T10" fmla="*/ 277 w 381"/>
                <a:gd name="T11" fmla="*/ 130 h 268"/>
                <a:gd name="T12" fmla="*/ 157 w 381"/>
                <a:gd name="T13" fmla="*/ 154 h 268"/>
                <a:gd name="T14" fmla="*/ 236 w 381"/>
                <a:gd name="T15" fmla="*/ 60 h 268"/>
                <a:gd name="T16" fmla="*/ 356 w 381"/>
                <a:gd name="T17" fmla="*/ 36 h 268"/>
                <a:gd name="T18" fmla="*/ 277 w 381"/>
                <a:gd name="T19" fmla="*/ 13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268">
                  <a:moveTo>
                    <a:pt x="155" y="74"/>
                  </a:moveTo>
                  <a:cubicBezTo>
                    <a:pt x="61" y="130"/>
                    <a:pt x="0" y="202"/>
                    <a:pt x="20" y="235"/>
                  </a:cubicBezTo>
                  <a:cubicBezTo>
                    <a:pt x="39" y="268"/>
                    <a:pt x="132" y="250"/>
                    <a:pt x="226" y="194"/>
                  </a:cubicBezTo>
                  <a:cubicBezTo>
                    <a:pt x="321" y="138"/>
                    <a:pt x="381" y="66"/>
                    <a:pt x="362" y="33"/>
                  </a:cubicBezTo>
                  <a:cubicBezTo>
                    <a:pt x="342" y="0"/>
                    <a:pt x="250" y="18"/>
                    <a:pt x="155" y="74"/>
                  </a:cubicBezTo>
                  <a:close/>
                  <a:moveTo>
                    <a:pt x="277" y="130"/>
                  </a:moveTo>
                  <a:cubicBezTo>
                    <a:pt x="222" y="162"/>
                    <a:pt x="169" y="173"/>
                    <a:pt x="157" y="154"/>
                  </a:cubicBezTo>
                  <a:cubicBezTo>
                    <a:pt x="146" y="135"/>
                    <a:pt x="181" y="92"/>
                    <a:pt x="236" y="60"/>
                  </a:cubicBezTo>
                  <a:cubicBezTo>
                    <a:pt x="291" y="27"/>
                    <a:pt x="345" y="17"/>
                    <a:pt x="356" y="36"/>
                  </a:cubicBezTo>
                  <a:cubicBezTo>
                    <a:pt x="368" y="55"/>
                    <a:pt x="332" y="97"/>
                    <a:pt x="277" y="13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76"/>
            <p:cNvSpPr>
              <a:spLocks noEditPoints="1"/>
            </p:cNvSpPr>
            <p:nvPr/>
          </p:nvSpPr>
          <p:spPr bwMode="auto">
            <a:xfrm>
              <a:off x="1368425" y="3282951"/>
              <a:ext cx="146050" cy="388938"/>
            </a:xfrm>
            <a:custGeom>
              <a:avLst/>
              <a:gdLst>
                <a:gd name="T0" fmla="*/ 59 w 138"/>
                <a:gd name="T1" fmla="*/ 2 h 367"/>
                <a:gd name="T2" fmla="*/ 5 w 138"/>
                <a:gd name="T3" fmla="*/ 187 h 367"/>
                <a:gd name="T4" fmla="*/ 78 w 138"/>
                <a:gd name="T5" fmla="*/ 365 h 367"/>
                <a:gd name="T6" fmla="*/ 133 w 138"/>
                <a:gd name="T7" fmla="*/ 180 h 367"/>
                <a:gd name="T8" fmla="*/ 59 w 138"/>
                <a:gd name="T9" fmla="*/ 2 h 367"/>
                <a:gd name="T10" fmla="*/ 71 w 138"/>
                <a:gd name="T11" fmla="*/ 219 h 367"/>
                <a:gd name="T12" fmla="*/ 28 w 138"/>
                <a:gd name="T13" fmla="*/ 115 h 367"/>
                <a:gd name="T14" fmla="*/ 60 w 138"/>
                <a:gd name="T15" fmla="*/ 8 h 367"/>
                <a:gd name="T16" fmla="*/ 102 w 138"/>
                <a:gd name="T17" fmla="*/ 112 h 367"/>
                <a:gd name="T18" fmla="*/ 71 w 138"/>
                <a:gd name="T19" fmla="*/ 21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367">
                  <a:moveTo>
                    <a:pt x="59" y="2"/>
                  </a:moveTo>
                  <a:cubicBezTo>
                    <a:pt x="24" y="4"/>
                    <a:pt x="0" y="87"/>
                    <a:pt x="5" y="187"/>
                  </a:cubicBezTo>
                  <a:cubicBezTo>
                    <a:pt x="10" y="287"/>
                    <a:pt x="43" y="367"/>
                    <a:pt x="78" y="365"/>
                  </a:cubicBezTo>
                  <a:cubicBezTo>
                    <a:pt x="113" y="364"/>
                    <a:pt x="138" y="281"/>
                    <a:pt x="133" y="180"/>
                  </a:cubicBezTo>
                  <a:cubicBezTo>
                    <a:pt x="127" y="80"/>
                    <a:pt x="95" y="0"/>
                    <a:pt x="59" y="2"/>
                  </a:cubicBezTo>
                  <a:close/>
                  <a:moveTo>
                    <a:pt x="71" y="219"/>
                  </a:moveTo>
                  <a:cubicBezTo>
                    <a:pt x="50" y="220"/>
                    <a:pt x="31" y="174"/>
                    <a:pt x="28" y="115"/>
                  </a:cubicBezTo>
                  <a:cubicBezTo>
                    <a:pt x="25" y="57"/>
                    <a:pt x="39" y="9"/>
                    <a:pt x="60" y="8"/>
                  </a:cubicBezTo>
                  <a:cubicBezTo>
                    <a:pt x="80" y="7"/>
                    <a:pt x="99" y="53"/>
                    <a:pt x="102" y="112"/>
                  </a:cubicBezTo>
                  <a:cubicBezTo>
                    <a:pt x="105" y="170"/>
                    <a:pt x="91" y="218"/>
                    <a:pt x="71" y="21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77"/>
            <p:cNvSpPr>
              <a:spLocks noEditPoints="1"/>
            </p:cNvSpPr>
            <p:nvPr/>
          </p:nvSpPr>
          <p:spPr bwMode="auto">
            <a:xfrm>
              <a:off x="1211262" y="3529013"/>
              <a:ext cx="138113" cy="384175"/>
            </a:xfrm>
            <a:custGeom>
              <a:avLst/>
              <a:gdLst>
                <a:gd name="T0" fmla="*/ 68 w 130"/>
                <a:gd name="T1" fmla="*/ 1 h 363"/>
                <a:gd name="T2" fmla="*/ 1 w 130"/>
                <a:gd name="T3" fmla="*/ 181 h 363"/>
                <a:gd name="T4" fmla="*/ 62 w 130"/>
                <a:gd name="T5" fmla="*/ 362 h 363"/>
                <a:gd name="T6" fmla="*/ 128 w 130"/>
                <a:gd name="T7" fmla="*/ 183 h 363"/>
                <a:gd name="T8" fmla="*/ 68 w 130"/>
                <a:gd name="T9" fmla="*/ 1 h 363"/>
                <a:gd name="T10" fmla="*/ 64 w 130"/>
                <a:gd name="T11" fmla="*/ 217 h 363"/>
                <a:gd name="T12" fmla="*/ 29 w 130"/>
                <a:gd name="T13" fmla="*/ 111 h 363"/>
                <a:gd name="T14" fmla="*/ 68 w 130"/>
                <a:gd name="T15" fmla="*/ 7 h 363"/>
                <a:gd name="T16" fmla="*/ 103 w 130"/>
                <a:gd name="T17" fmla="*/ 113 h 363"/>
                <a:gd name="T18" fmla="*/ 64 w 130"/>
                <a:gd name="T19" fmla="*/ 21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363">
                  <a:moveTo>
                    <a:pt x="68" y="1"/>
                  </a:moveTo>
                  <a:cubicBezTo>
                    <a:pt x="33" y="0"/>
                    <a:pt x="3" y="81"/>
                    <a:pt x="1" y="181"/>
                  </a:cubicBezTo>
                  <a:cubicBezTo>
                    <a:pt x="0" y="280"/>
                    <a:pt x="27" y="362"/>
                    <a:pt x="62" y="362"/>
                  </a:cubicBezTo>
                  <a:cubicBezTo>
                    <a:pt x="97" y="363"/>
                    <a:pt x="127" y="283"/>
                    <a:pt x="128" y="183"/>
                  </a:cubicBezTo>
                  <a:cubicBezTo>
                    <a:pt x="130" y="83"/>
                    <a:pt x="103" y="2"/>
                    <a:pt x="68" y="1"/>
                  </a:cubicBezTo>
                  <a:close/>
                  <a:moveTo>
                    <a:pt x="64" y="217"/>
                  </a:moveTo>
                  <a:cubicBezTo>
                    <a:pt x="44" y="217"/>
                    <a:pt x="28" y="169"/>
                    <a:pt x="29" y="111"/>
                  </a:cubicBezTo>
                  <a:cubicBezTo>
                    <a:pt x="30" y="53"/>
                    <a:pt x="47" y="6"/>
                    <a:pt x="68" y="7"/>
                  </a:cubicBezTo>
                  <a:cubicBezTo>
                    <a:pt x="88" y="7"/>
                    <a:pt x="104" y="54"/>
                    <a:pt x="103" y="113"/>
                  </a:cubicBezTo>
                  <a:cubicBezTo>
                    <a:pt x="102" y="171"/>
                    <a:pt x="85" y="218"/>
                    <a:pt x="64" y="21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78"/>
            <p:cNvSpPr>
              <a:spLocks noEditPoints="1"/>
            </p:cNvSpPr>
            <p:nvPr/>
          </p:nvSpPr>
          <p:spPr bwMode="auto">
            <a:xfrm>
              <a:off x="1004887" y="3695701"/>
              <a:ext cx="160338" cy="390525"/>
            </a:xfrm>
            <a:custGeom>
              <a:avLst/>
              <a:gdLst>
                <a:gd name="T0" fmla="*/ 98 w 151"/>
                <a:gd name="T1" fmla="*/ 4 h 368"/>
                <a:gd name="T2" fmla="*/ 12 w 151"/>
                <a:gd name="T3" fmla="*/ 176 h 368"/>
                <a:gd name="T4" fmla="*/ 53 w 151"/>
                <a:gd name="T5" fmla="*/ 364 h 368"/>
                <a:gd name="T6" fmla="*/ 139 w 151"/>
                <a:gd name="T7" fmla="*/ 192 h 368"/>
                <a:gd name="T8" fmla="*/ 98 w 151"/>
                <a:gd name="T9" fmla="*/ 4 h 368"/>
                <a:gd name="T10" fmla="*/ 121 w 151"/>
                <a:gd name="T11" fmla="*/ 119 h 368"/>
                <a:gd name="T12" fmla="*/ 71 w 151"/>
                <a:gd name="T13" fmla="*/ 219 h 368"/>
                <a:gd name="T14" fmla="*/ 48 w 151"/>
                <a:gd name="T15" fmla="*/ 110 h 368"/>
                <a:gd name="T16" fmla="*/ 97 w 151"/>
                <a:gd name="T17" fmla="*/ 10 h 368"/>
                <a:gd name="T18" fmla="*/ 121 w 151"/>
                <a:gd name="T19" fmla="*/ 119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368">
                  <a:moveTo>
                    <a:pt x="98" y="4"/>
                  </a:moveTo>
                  <a:cubicBezTo>
                    <a:pt x="63" y="0"/>
                    <a:pt x="25" y="77"/>
                    <a:pt x="12" y="176"/>
                  </a:cubicBezTo>
                  <a:cubicBezTo>
                    <a:pt x="0" y="275"/>
                    <a:pt x="18" y="359"/>
                    <a:pt x="53" y="364"/>
                  </a:cubicBezTo>
                  <a:cubicBezTo>
                    <a:pt x="88" y="368"/>
                    <a:pt x="126" y="291"/>
                    <a:pt x="139" y="192"/>
                  </a:cubicBezTo>
                  <a:cubicBezTo>
                    <a:pt x="151" y="93"/>
                    <a:pt x="133" y="9"/>
                    <a:pt x="98" y="4"/>
                  </a:cubicBezTo>
                  <a:close/>
                  <a:moveTo>
                    <a:pt x="121" y="119"/>
                  </a:moveTo>
                  <a:cubicBezTo>
                    <a:pt x="114" y="177"/>
                    <a:pt x="91" y="222"/>
                    <a:pt x="71" y="219"/>
                  </a:cubicBezTo>
                  <a:cubicBezTo>
                    <a:pt x="51" y="217"/>
                    <a:pt x="40" y="168"/>
                    <a:pt x="48" y="110"/>
                  </a:cubicBezTo>
                  <a:cubicBezTo>
                    <a:pt x="55" y="52"/>
                    <a:pt x="77" y="7"/>
                    <a:pt x="97" y="10"/>
                  </a:cubicBezTo>
                  <a:cubicBezTo>
                    <a:pt x="118" y="12"/>
                    <a:pt x="128" y="61"/>
                    <a:pt x="121" y="11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79"/>
            <p:cNvSpPr>
              <a:spLocks noEditPoints="1"/>
            </p:cNvSpPr>
            <p:nvPr/>
          </p:nvSpPr>
          <p:spPr bwMode="auto">
            <a:xfrm>
              <a:off x="749300" y="3829051"/>
              <a:ext cx="150813" cy="381000"/>
            </a:xfrm>
            <a:custGeom>
              <a:avLst/>
              <a:gdLst>
                <a:gd name="T0" fmla="*/ 89 w 143"/>
                <a:gd name="T1" fmla="*/ 4 h 359"/>
                <a:gd name="T2" fmla="*/ 10 w 143"/>
                <a:gd name="T3" fmla="*/ 174 h 359"/>
                <a:gd name="T4" fmla="*/ 55 w 143"/>
                <a:gd name="T5" fmla="*/ 356 h 359"/>
                <a:gd name="T6" fmla="*/ 133 w 143"/>
                <a:gd name="T7" fmla="*/ 186 h 359"/>
                <a:gd name="T8" fmla="*/ 89 w 143"/>
                <a:gd name="T9" fmla="*/ 4 h 359"/>
                <a:gd name="T10" fmla="*/ 114 w 143"/>
                <a:gd name="T11" fmla="*/ 115 h 359"/>
                <a:gd name="T12" fmla="*/ 68 w 143"/>
                <a:gd name="T13" fmla="*/ 214 h 359"/>
                <a:gd name="T14" fmla="*/ 42 w 143"/>
                <a:gd name="T15" fmla="*/ 108 h 359"/>
                <a:gd name="T16" fmla="*/ 88 w 143"/>
                <a:gd name="T17" fmla="*/ 9 h 359"/>
                <a:gd name="T18" fmla="*/ 114 w 143"/>
                <a:gd name="T19" fmla="*/ 11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359">
                  <a:moveTo>
                    <a:pt x="89" y="4"/>
                  </a:moveTo>
                  <a:cubicBezTo>
                    <a:pt x="54" y="0"/>
                    <a:pt x="19" y="77"/>
                    <a:pt x="10" y="174"/>
                  </a:cubicBezTo>
                  <a:cubicBezTo>
                    <a:pt x="0" y="271"/>
                    <a:pt x="20" y="353"/>
                    <a:pt x="55" y="356"/>
                  </a:cubicBezTo>
                  <a:cubicBezTo>
                    <a:pt x="89" y="359"/>
                    <a:pt x="124" y="283"/>
                    <a:pt x="133" y="186"/>
                  </a:cubicBezTo>
                  <a:cubicBezTo>
                    <a:pt x="143" y="88"/>
                    <a:pt x="123" y="7"/>
                    <a:pt x="89" y="4"/>
                  </a:cubicBezTo>
                  <a:close/>
                  <a:moveTo>
                    <a:pt x="114" y="115"/>
                  </a:moveTo>
                  <a:cubicBezTo>
                    <a:pt x="109" y="172"/>
                    <a:pt x="88" y="216"/>
                    <a:pt x="68" y="214"/>
                  </a:cubicBezTo>
                  <a:cubicBezTo>
                    <a:pt x="48" y="213"/>
                    <a:pt x="37" y="165"/>
                    <a:pt x="42" y="108"/>
                  </a:cubicBezTo>
                  <a:cubicBezTo>
                    <a:pt x="47" y="52"/>
                    <a:pt x="68" y="7"/>
                    <a:pt x="88" y="9"/>
                  </a:cubicBezTo>
                  <a:cubicBezTo>
                    <a:pt x="108" y="11"/>
                    <a:pt x="120" y="59"/>
                    <a:pt x="114" y="11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80"/>
            <p:cNvSpPr>
              <a:spLocks noEditPoints="1"/>
            </p:cNvSpPr>
            <p:nvPr/>
          </p:nvSpPr>
          <p:spPr bwMode="auto">
            <a:xfrm>
              <a:off x="1347787" y="3800476"/>
              <a:ext cx="427038" cy="214313"/>
            </a:xfrm>
            <a:custGeom>
              <a:avLst/>
              <a:gdLst>
                <a:gd name="T0" fmla="*/ 179 w 402"/>
                <a:gd name="T1" fmla="*/ 34 h 202"/>
                <a:gd name="T2" fmla="*/ 13 w 402"/>
                <a:gd name="T3" fmla="*/ 164 h 202"/>
                <a:gd name="T4" fmla="*/ 223 w 402"/>
                <a:gd name="T5" fmla="*/ 167 h 202"/>
                <a:gd name="T6" fmla="*/ 389 w 402"/>
                <a:gd name="T7" fmla="*/ 37 h 202"/>
                <a:gd name="T8" fmla="*/ 179 w 402"/>
                <a:gd name="T9" fmla="*/ 34 h 202"/>
                <a:gd name="T10" fmla="*/ 287 w 402"/>
                <a:gd name="T11" fmla="*/ 115 h 202"/>
                <a:gd name="T12" fmla="*/ 164 w 402"/>
                <a:gd name="T13" fmla="*/ 113 h 202"/>
                <a:gd name="T14" fmla="*/ 261 w 402"/>
                <a:gd name="T15" fmla="*/ 38 h 202"/>
                <a:gd name="T16" fmla="*/ 383 w 402"/>
                <a:gd name="T17" fmla="*/ 39 h 202"/>
                <a:gd name="T18" fmla="*/ 287 w 402"/>
                <a:gd name="T19" fmla="*/ 11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202">
                  <a:moveTo>
                    <a:pt x="179" y="34"/>
                  </a:moveTo>
                  <a:cubicBezTo>
                    <a:pt x="75" y="69"/>
                    <a:pt x="0" y="127"/>
                    <a:pt x="13" y="164"/>
                  </a:cubicBezTo>
                  <a:cubicBezTo>
                    <a:pt x="25" y="200"/>
                    <a:pt x="119" y="202"/>
                    <a:pt x="223" y="167"/>
                  </a:cubicBezTo>
                  <a:cubicBezTo>
                    <a:pt x="327" y="132"/>
                    <a:pt x="402" y="74"/>
                    <a:pt x="389" y="37"/>
                  </a:cubicBezTo>
                  <a:cubicBezTo>
                    <a:pt x="377" y="1"/>
                    <a:pt x="283" y="0"/>
                    <a:pt x="179" y="34"/>
                  </a:cubicBezTo>
                  <a:close/>
                  <a:moveTo>
                    <a:pt x="287" y="115"/>
                  </a:moveTo>
                  <a:cubicBezTo>
                    <a:pt x="226" y="135"/>
                    <a:pt x="171" y="134"/>
                    <a:pt x="164" y="113"/>
                  </a:cubicBezTo>
                  <a:cubicBezTo>
                    <a:pt x="157" y="92"/>
                    <a:pt x="200" y="58"/>
                    <a:pt x="261" y="38"/>
                  </a:cubicBezTo>
                  <a:cubicBezTo>
                    <a:pt x="321" y="17"/>
                    <a:pt x="376" y="18"/>
                    <a:pt x="383" y="39"/>
                  </a:cubicBezTo>
                  <a:cubicBezTo>
                    <a:pt x="391" y="61"/>
                    <a:pt x="347" y="94"/>
                    <a:pt x="287" y="11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81"/>
            <p:cNvSpPr>
              <a:spLocks noEditPoints="1"/>
            </p:cNvSpPr>
            <p:nvPr/>
          </p:nvSpPr>
          <p:spPr bwMode="auto">
            <a:xfrm>
              <a:off x="1114425" y="4073526"/>
              <a:ext cx="427038" cy="169863"/>
            </a:xfrm>
            <a:custGeom>
              <a:avLst/>
              <a:gdLst>
                <a:gd name="T0" fmla="*/ 194 w 402"/>
                <a:gd name="T1" fmla="*/ 11 h 160"/>
                <a:gd name="T2" fmla="*/ 3 w 402"/>
                <a:gd name="T3" fmla="*/ 99 h 160"/>
                <a:gd name="T4" fmla="*/ 208 w 402"/>
                <a:gd name="T5" fmla="*/ 150 h 160"/>
                <a:gd name="T6" fmla="*/ 399 w 402"/>
                <a:gd name="T7" fmla="*/ 62 h 160"/>
                <a:gd name="T8" fmla="*/ 194 w 402"/>
                <a:gd name="T9" fmla="*/ 11 h 160"/>
                <a:gd name="T10" fmla="*/ 281 w 402"/>
                <a:gd name="T11" fmla="*/ 113 h 160"/>
                <a:gd name="T12" fmla="*/ 162 w 402"/>
                <a:gd name="T13" fmla="*/ 84 h 160"/>
                <a:gd name="T14" fmla="*/ 274 w 402"/>
                <a:gd name="T15" fmla="*/ 33 h 160"/>
                <a:gd name="T16" fmla="*/ 393 w 402"/>
                <a:gd name="T17" fmla="*/ 62 h 160"/>
                <a:gd name="T18" fmla="*/ 281 w 402"/>
                <a:gd name="T19" fmla="*/ 11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160">
                  <a:moveTo>
                    <a:pt x="194" y="11"/>
                  </a:moveTo>
                  <a:cubicBezTo>
                    <a:pt x="85" y="21"/>
                    <a:pt x="0" y="60"/>
                    <a:pt x="3" y="99"/>
                  </a:cubicBezTo>
                  <a:cubicBezTo>
                    <a:pt x="7" y="137"/>
                    <a:pt x="98" y="160"/>
                    <a:pt x="208" y="150"/>
                  </a:cubicBezTo>
                  <a:cubicBezTo>
                    <a:pt x="317" y="139"/>
                    <a:pt x="402" y="100"/>
                    <a:pt x="399" y="62"/>
                  </a:cubicBezTo>
                  <a:cubicBezTo>
                    <a:pt x="395" y="23"/>
                    <a:pt x="304" y="0"/>
                    <a:pt x="194" y="11"/>
                  </a:cubicBezTo>
                  <a:close/>
                  <a:moveTo>
                    <a:pt x="281" y="113"/>
                  </a:moveTo>
                  <a:cubicBezTo>
                    <a:pt x="218" y="119"/>
                    <a:pt x="164" y="106"/>
                    <a:pt x="162" y="84"/>
                  </a:cubicBezTo>
                  <a:cubicBezTo>
                    <a:pt x="160" y="62"/>
                    <a:pt x="210" y="39"/>
                    <a:pt x="274" y="33"/>
                  </a:cubicBezTo>
                  <a:cubicBezTo>
                    <a:pt x="337" y="27"/>
                    <a:pt x="390" y="40"/>
                    <a:pt x="393" y="62"/>
                  </a:cubicBezTo>
                  <a:cubicBezTo>
                    <a:pt x="395" y="85"/>
                    <a:pt x="345" y="108"/>
                    <a:pt x="281" y="11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82"/>
            <p:cNvSpPr>
              <a:spLocks noEditPoints="1"/>
            </p:cNvSpPr>
            <p:nvPr/>
          </p:nvSpPr>
          <p:spPr bwMode="auto">
            <a:xfrm>
              <a:off x="828675" y="4249738"/>
              <a:ext cx="430213" cy="184150"/>
            </a:xfrm>
            <a:custGeom>
              <a:avLst/>
              <a:gdLst>
                <a:gd name="T0" fmla="*/ 214 w 405"/>
                <a:gd name="T1" fmla="*/ 18 h 174"/>
                <a:gd name="T2" fmla="*/ 7 w 405"/>
                <a:gd name="T3" fmla="*/ 54 h 174"/>
                <a:gd name="T4" fmla="*/ 191 w 405"/>
                <a:gd name="T5" fmla="*/ 156 h 174"/>
                <a:gd name="T6" fmla="*/ 398 w 405"/>
                <a:gd name="T7" fmla="*/ 120 h 174"/>
                <a:gd name="T8" fmla="*/ 214 w 405"/>
                <a:gd name="T9" fmla="*/ 18 h 174"/>
                <a:gd name="T10" fmla="*/ 392 w 405"/>
                <a:gd name="T11" fmla="*/ 118 h 174"/>
                <a:gd name="T12" fmla="*/ 271 w 405"/>
                <a:gd name="T13" fmla="*/ 140 h 174"/>
                <a:gd name="T14" fmla="*/ 164 w 405"/>
                <a:gd name="T15" fmla="*/ 81 h 174"/>
                <a:gd name="T16" fmla="*/ 285 w 405"/>
                <a:gd name="T17" fmla="*/ 59 h 174"/>
                <a:gd name="T18" fmla="*/ 392 w 405"/>
                <a:gd name="T19" fmla="*/ 11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174">
                  <a:moveTo>
                    <a:pt x="214" y="18"/>
                  </a:moveTo>
                  <a:cubicBezTo>
                    <a:pt x="106" y="0"/>
                    <a:pt x="13" y="16"/>
                    <a:pt x="7" y="54"/>
                  </a:cubicBezTo>
                  <a:cubicBezTo>
                    <a:pt x="0" y="92"/>
                    <a:pt x="83" y="138"/>
                    <a:pt x="191" y="156"/>
                  </a:cubicBezTo>
                  <a:cubicBezTo>
                    <a:pt x="299" y="174"/>
                    <a:pt x="392" y="158"/>
                    <a:pt x="398" y="120"/>
                  </a:cubicBezTo>
                  <a:cubicBezTo>
                    <a:pt x="405" y="81"/>
                    <a:pt x="322" y="36"/>
                    <a:pt x="214" y="18"/>
                  </a:cubicBezTo>
                  <a:close/>
                  <a:moveTo>
                    <a:pt x="392" y="118"/>
                  </a:moveTo>
                  <a:cubicBezTo>
                    <a:pt x="389" y="141"/>
                    <a:pt x="335" y="150"/>
                    <a:pt x="271" y="140"/>
                  </a:cubicBezTo>
                  <a:cubicBezTo>
                    <a:pt x="208" y="129"/>
                    <a:pt x="160" y="103"/>
                    <a:pt x="164" y="81"/>
                  </a:cubicBezTo>
                  <a:cubicBezTo>
                    <a:pt x="168" y="58"/>
                    <a:pt x="222" y="49"/>
                    <a:pt x="285" y="59"/>
                  </a:cubicBezTo>
                  <a:cubicBezTo>
                    <a:pt x="348" y="70"/>
                    <a:pt x="396" y="96"/>
                    <a:pt x="392" y="11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283"/>
            <p:cNvSpPr/>
            <p:nvPr/>
          </p:nvSpPr>
          <p:spPr bwMode="auto">
            <a:xfrm>
              <a:off x="563562" y="3451226"/>
              <a:ext cx="1055688" cy="858838"/>
            </a:xfrm>
            <a:custGeom>
              <a:avLst/>
              <a:gdLst>
                <a:gd name="T0" fmla="*/ 683 w 995"/>
                <a:gd name="T1" fmla="*/ 480 h 809"/>
                <a:gd name="T2" fmla="*/ 0 w 995"/>
                <a:gd name="T3" fmla="*/ 793 h 809"/>
                <a:gd name="T4" fmla="*/ 1 w 995"/>
                <a:gd name="T5" fmla="*/ 809 h 809"/>
                <a:gd name="T6" fmla="*/ 694 w 995"/>
                <a:gd name="T7" fmla="*/ 491 h 809"/>
                <a:gd name="T8" fmla="*/ 995 w 995"/>
                <a:gd name="T9" fmla="*/ 4 h 809"/>
                <a:gd name="T10" fmla="*/ 979 w 995"/>
                <a:gd name="T11" fmla="*/ 0 h 809"/>
                <a:gd name="T12" fmla="*/ 683 w 995"/>
                <a:gd name="T13" fmla="*/ 480 h 809"/>
              </a:gdLst>
              <a:ahLst/>
              <a:cxnLst>
                <a:cxn ang="0">
                  <a:pos x="T0" y="T1"/>
                </a:cxn>
                <a:cxn ang="0">
                  <a:pos x="T2" y="T3"/>
                </a:cxn>
                <a:cxn ang="0">
                  <a:pos x="T4" y="T5"/>
                </a:cxn>
                <a:cxn ang="0">
                  <a:pos x="T6" y="T7"/>
                </a:cxn>
                <a:cxn ang="0">
                  <a:pos x="T8" y="T9"/>
                </a:cxn>
                <a:cxn ang="0">
                  <a:pos x="T10" y="T11"/>
                </a:cxn>
                <a:cxn ang="0">
                  <a:pos x="T12" y="T13"/>
                </a:cxn>
              </a:cxnLst>
              <a:rect l="0" t="0" r="r" b="b"/>
              <a:pathLst>
                <a:path w="995" h="809">
                  <a:moveTo>
                    <a:pt x="683" y="480"/>
                  </a:moveTo>
                  <a:cubicBezTo>
                    <a:pt x="551" y="608"/>
                    <a:pt x="325" y="767"/>
                    <a:pt x="0" y="793"/>
                  </a:cubicBezTo>
                  <a:cubicBezTo>
                    <a:pt x="1" y="809"/>
                    <a:pt x="1" y="809"/>
                    <a:pt x="1" y="809"/>
                  </a:cubicBezTo>
                  <a:cubicBezTo>
                    <a:pt x="331" y="783"/>
                    <a:pt x="560" y="622"/>
                    <a:pt x="694" y="491"/>
                  </a:cubicBezTo>
                  <a:cubicBezTo>
                    <a:pt x="866" y="324"/>
                    <a:pt x="962" y="129"/>
                    <a:pt x="995" y="4"/>
                  </a:cubicBezTo>
                  <a:cubicBezTo>
                    <a:pt x="979" y="0"/>
                    <a:pt x="979" y="0"/>
                    <a:pt x="979" y="0"/>
                  </a:cubicBezTo>
                  <a:cubicBezTo>
                    <a:pt x="947" y="123"/>
                    <a:pt x="852" y="314"/>
                    <a:pt x="683" y="48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84"/>
            <p:cNvSpPr>
              <a:spLocks noEditPoints="1"/>
            </p:cNvSpPr>
            <p:nvPr/>
          </p:nvSpPr>
          <p:spPr bwMode="auto">
            <a:xfrm>
              <a:off x="1550987" y="3036888"/>
              <a:ext cx="182563" cy="428625"/>
            </a:xfrm>
            <a:custGeom>
              <a:avLst/>
              <a:gdLst>
                <a:gd name="T0" fmla="*/ 117 w 172"/>
                <a:gd name="T1" fmla="*/ 6 h 404"/>
                <a:gd name="T2" fmla="*/ 17 w 172"/>
                <a:gd name="T3" fmla="*/ 191 h 404"/>
                <a:gd name="T4" fmla="*/ 55 w 172"/>
                <a:gd name="T5" fmla="*/ 398 h 404"/>
                <a:gd name="T6" fmla="*/ 155 w 172"/>
                <a:gd name="T7" fmla="*/ 213 h 404"/>
                <a:gd name="T8" fmla="*/ 117 w 172"/>
                <a:gd name="T9" fmla="*/ 6 h 404"/>
                <a:gd name="T10" fmla="*/ 138 w 172"/>
                <a:gd name="T11" fmla="*/ 133 h 404"/>
                <a:gd name="T12" fmla="*/ 80 w 172"/>
                <a:gd name="T13" fmla="*/ 240 h 404"/>
                <a:gd name="T14" fmla="*/ 58 w 172"/>
                <a:gd name="T15" fmla="*/ 120 h 404"/>
                <a:gd name="T16" fmla="*/ 116 w 172"/>
                <a:gd name="T17" fmla="*/ 12 h 404"/>
                <a:gd name="T18" fmla="*/ 138 w 172"/>
                <a:gd name="T19" fmla="*/ 13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404">
                  <a:moveTo>
                    <a:pt x="117" y="6"/>
                  </a:moveTo>
                  <a:cubicBezTo>
                    <a:pt x="79" y="0"/>
                    <a:pt x="35" y="83"/>
                    <a:pt x="17" y="191"/>
                  </a:cubicBezTo>
                  <a:cubicBezTo>
                    <a:pt x="0" y="299"/>
                    <a:pt x="17" y="392"/>
                    <a:pt x="55" y="398"/>
                  </a:cubicBezTo>
                  <a:cubicBezTo>
                    <a:pt x="93" y="404"/>
                    <a:pt x="138" y="321"/>
                    <a:pt x="155" y="213"/>
                  </a:cubicBezTo>
                  <a:cubicBezTo>
                    <a:pt x="172" y="104"/>
                    <a:pt x="155" y="12"/>
                    <a:pt x="117" y="6"/>
                  </a:cubicBezTo>
                  <a:close/>
                  <a:moveTo>
                    <a:pt x="138" y="133"/>
                  </a:moveTo>
                  <a:cubicBezTo>
                    <a:pt x="128" y="196"/>
                    <a:pt x="102" y="244"/>
                    <a:pt x="80" y="240"/>
                  </a:cubicBezTo>
                  <a:cubicBezTo>
                    <a:pt x="58" y="237"/>
                    <a:pt x="48" y="183"/>
                    <a:pt x="58" y="120"/>
                  </a:cubicBezTo>
                  <a:cubicBezTo>
                    <a:pt x="68" y="57"/>
                    <a:pt x="94" y="8"/>
                    <a:pt x="116" y="12"/>
                  </a:cubicBezTo>
                  <a:cubicBezTo>
                    <a:pt x="139" y="15"/>
                    <a:pt x="148" y="69"/>
                    <a:pt x="138" y="13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85"/>
            <p:cNvSpPr>
              <a:spLocks noEditPoints="1"/>
            </p:cNvSpPr>
            <p:nvPr/>
          </p:nvSpPr>
          <p:spPr bwMode="auto">
            <a:xfrm>
              <a:off x="1533525" y="3463926"/>
              <a:ext cx="404813" cy="285750"/>
            </a:xfrm>
            <a:custGeom>
              <a:avLst/>
              <a:gdLst>
                <a:gd name="T0" fmla="*/ 155 w 381"/>
                <a:gd name="T1" fmla="*/ 74 h 268"/>
                <a:gd name="T2" fmla="*/ 20 w 381"/>
                <a:gd name="T3" fmla="*/ 235 h 268"/>
                <a:gd name="T4" fmla="*/ 226 w 381"/>
                <a:gd name="T5" fmla="*/ 194 h 268"/>
                <a:gd name="T6" fmla="*/ 362 w 381"/>
                <a:gd name="T7" fmla="*/ 33 h 268"/>
                <a:gd name="T8" fmla="*/ 155 w 381"/>
                <a:gd name="T9" fmla="*/ 74 h 268"/>
                <a:gd name="T10" fmla="*/ 277 w 381"/>
                <a:gd name="T11" fmla="*/ 130 h 268"/>
                <a:gd name="T12" fmla="*/ 157 w 381"/>
                <a:gd name="T13" fmla="*/ 154 h 268"/>
                <a:gd name="T14" fmla="*/ 236 w 381"/>
                <a:gd name="T15" fmla="*/ 60 h 268"/>
                <a:gd name="T16" fmla="*/ 356 w 381"/>
                <a:gd name="T17" fmla="*/ 36 h 268"/>
                <a:gd name="T18" fmla="*/ 277 w 381"/>
                <a:gd name="T19" fmla="*/ 13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268">
                  <a:moveTo>
                    <a:pt x="155" y="74"/>
                  </a:moveTo>
                  <a:cubicBezTo>
                    <a:pt x="61" y="130"/>
                    <a:pt x="0" y="202"/>
                    <a:pt x="20" y="235"/>
                  </a:cubicBezTo>
                  <a:cubicBezTo>
                    <a:pt x="39" y="268"/>
                    <a:pt x="132" y="250"/>
                    <a:pt x="226" y="194"/>
                  </a:cubicBezTo>
                  <a:cubicBezTo>
                    <a:pt x="321" y="138"/>
                    <a:pt x="381" y="66"/>
                    <a:pt x="362" y="33"/>
                  </a:cubicBezTo>
                  <a:cubicBezTo>
                    <a:pt x="342" y="0"/>
                    <a:pt x="250" y="18"/>
                    <a:pt x="155" y="74"/>
                  </a:cubicBezTo>
                  <a:close/>
                  <a:moveTo>
                    <a:pt x="277" y="130"/>
                  </a:moveTo>
                  <a:cubicBezTo>
                    <a:pt x="222" y="162"/>
                    <a:pt x="169" y="173"/>
                    <a:pt x="157" y="154"/>
                  </a:cubicBezTo>
                  <a:cubicBezTo>
                    <a:pt x="146" y="135"/>
                    <a:pt x="181" y="92"/>
                    <a:pt x="236" y="60"/>
                  </a:cubicBezTo>
                  <a:cubicBezTo>
                    <a:pt x="291" y="27"/>
                    <a:pt x="345" y="17"/>
                    <a:pt x="356" y="36"/>
                  </a:cubicBezTo>
                  <a:cubicBezTo>
                    <a:pt x="368" y="55"/>
                    <a:pt x="332" y="97"/>
                    <a:pt x="277" y="13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286"/>
            <p:cNvSpPr>
              <a:spLocks noEditPoints="1"/>
            </p:cNvSpPr>
            <p:nvPr/>
          </p:nvSpPr>
          <p:spPr bwMode="auto">
            <a:xfrm>
              <a:off x="1368425" y="3282951"/>
              <a:ext cx="146050" cy="388938"/>
            </a:xfrm>
            <a:custGeom>
              <a:avLst/>
              <a:gdLst>
                <a:gd name="T0" fmla="*/ 59 w 138"/>
                <a:gd name="T1" fmla="*/ 2 h 367"/>
                <a:gd name="T2" fmla="*/ 5 w 138"/>
                <a:gd name="T3" fmla="*/ 187 h 367"/>
                <a:gd name="T4" fmla="*/ 78 w 138"/>
                <a:gd name="T5" fmla="*/ 365 h 367"/>
                <a:gd name="T6" fmla="*/ 133 w 138"/>
                <a:gd name="T7" fmla="*/ 180 h 367"/>
                <a:gd name="T8" fmla="*/ 59 w 138"/>
                <a:gd name="T9" fmla="*/ 2 h 367"/>
                <a:gd name="T10" fmla="*/ 71 w 138"/>
                <a:gd name="T11" fmla="*/ 219 h 367"/>
                <a:gd name="T12" fmla="*/ 28 w 138"/>
                <a:gd name="T13" fmla="*/ 115 h 367"/>
                <a:gd name="T14" fmla="*/ 60 w 138"/>
                <a:gd name="T15" fmla="*/ 8 h 367"/>
                <a:gd name="T16" fmla="*/ 102 w 138"/>
                <a:gd name="T17" fmla="*/ 112 h 367"/>
                <a:gd name="T18" fmla="*/ 71 w 138"/>
                <a:gd name="T19" fmla="*/ 21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367">
                  <a:moveTo>
                    <a:pt x="59" y="2"/>
                  </a:moveTo>
                  <a:cubicBezTo>
                    <a:pt x="24" y="4"/>
                    <a:pt x="0" y="87"/>
                    <a:pt x="5" y="187"/>
                  </a:cubicBezTo>
                  <a:cubicBezTo>
                    <a:pt x="10" y="287"/>
                    <a:pt x="43" y="367"/>
                    <a:pt x="78" y="365"/>
                  </a:cubicBezTo>
                  <a:cubicBezTo>
                    <a:pt x="113" y="364"/>
                    <a:pt x="138" y="281"/>
                    <a:pt x="133" y="180"/>
                  </a:cubicBezTo>
                  <a:cubicBezTo>
                    <a:pt x="127" y="80"/>
                    <a:pt x="95" y="0"/>
                    <a:pt x="59" y="2"/>
                  </a:cubicBezTo>
                  <a:close/>
                  <a:moveTo>
                    <a:pt x="71" y="219"/>
                  </a:moveTo>
                  <a:cubicBezTo>
                    <a:pt x="50" y="220"/>
                    <a:pt x="31" y="174"/>
                    <a:pt x="28" y="115"/>
                  </a:cubicBezTo>
                  <a:cubicBezTo>
                    <a:pt x="25" y="57"/>
                    <a:pt x="39" y="9"/>
                    <a:pt x="60" y="8"/>
                  </a:cubicBezTo>
                  <a:cubicBezTo>
                    <a:pt x="80" y="7"/>
                    <a:pt x="99" y="53"/>
                    <a:pt x="102" y="112"/>
                  </a:cubicBezTo>
                  <a:cubicBezTo>
                    <a:pt x="105" y="170"/>
                    <a:pt x="91" y="218"/>
                    <a:pt x="71" y="21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87"/>
            <p:cNvSpPr>
              <a:spLocks noEditPoints="1"/>
            </p:cNvSpPr>
            <p:nvPr/>
          </p:nvSpPr>
          <p:spPr bwMode="auto">
            <a:xfrm>
              <a:off x="1211262" y="3529013"/>
              <a:ext cx="138113" cy="384175"/>
            </a:xfrm>
            <a:custGeom>
              <a:avLst/>
              <a:gdLst>
                <a:gd name="T0" fmla="*/ 68 w 130"/>
                <a:gd name="T1" fmla="*/ 1 h 363"/>
                <a:gd name="T2" fmla="*/ 1 w 130"/>
                <a:gd name="T3" fmla="*/ 181 h 363"/>
                <a:gd name="T4" fmla="*/ 62 w 130"/>
                <a:gd name="T5" fmla="*/ 362 h 363"/>
                <a:gd name="T6" fmla="*/ 128 w 130"/>
                <a:gd name="T7" fmla="*/ 183 h 363"/>
                <a:gd name="T8" fmla="*/ 68 w 130"/>
                <a:gd name="T9" fmla="*/ 1 h 363"/>
                <a:gd name="T10" fmla="*/ 64 w 130"/>
                <a:gd name="T11" fmla="*/ 217 h 363"/>
                <a:gd name="T12" fmla="*/ 29 w 130"/>
                <a:gd name="T13" fmla="*/ 111 h 363"/>
                <a:gd name="T14" fmla="*/ 68 w 130"/>
                <a:gd name="T15" fmla="*/ 7 h 363"/>
                <a:gd name="T16" fmla="*/ 103 w 130"/>
                <a:gd name="T17" fmla="*/ 113 h 363"/>
                <a:gd name="T18" fmla="*/ 64 w 130"/>
                <a:gd name="T19" fmla="*/ 21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363">
                  <a:moveTo>
                    <a:pt x="68" y="1"/>
                  </a:moveTo>
                  <a:cubicBezTo>
                    <a:pt x="33" y="0"/>
                    <a:pt x="3" y="81"/>
                    <a:pt x="1" y="181"/>
                  </a:cubicBezTo>
                  <a:cubicBezTo>
                    <a:pt x="0" y="280"/>
                    <a:pt x="27" y="362"/>
                    <a:pt x="62" y="362"/>
                  </a:cubicBezTo>
                  <a:cubicBezTo>
                    <a:pt x="97" y="363"/>
                    <a:pt x="127" y="283"/>
                    <a:pt x="128" y="183"/>
                  </a:cubicBezTo>
                  <a:cubicBezTo>
                    <a:pt x="130" y="83"/>
                    <a:pt x="103" y="2"/>
                    <a:pt x="68" y="1"/>
                  </a:cubicBezTo>
                  <a:close/>
                  <a:moveTo>
                    <a:pt x="64" y="217"/>
                  </a:moveTo>
                  <a:cubicBezTo>
                    <a:pt x="44" y="217"/>
                    <a:pt x="28" y="169"/>
                    <a:pt x="29" y="111"/>
                  </a:cubicBezTo>
                  <a:cubicBezTo>
                    <a:pt x="30" y="53"/>
                    <a:pt x="47" y="6"/>
                    <a:pt x="68" y="7"/>
                  </a:cubicBezTo>
                  <a:cubicBezTo>
                    <a:pt x="88" y="7"/>
                    <a:pt x="104" y="54"/>
                    <a:pt x="103" y="113"/>
                  </a:cubicBezTo>
                  <a:cubicBezTo>
                    <a:pt x="102" y="171"/>
                    <a:pt x="85" y="218"/>
                    <a:pt x="64" y="21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88"/>
            <p:cNvSpPr>
              <a:spLocks noEditPoints="1"/>
            </p:cNvSpPr>
            <p:nvPr/>
          </p:nvSpPr>
          <p:spPr bwMode="auto">
            <a:xfrm>
              <a:off x="1004887" y="3695701"/>
              <a:ext cx="160338" cy="390525"/>
            </a:xfrm>
            <a:custGeom>
              <a:avLst/>
              <a:gdLst>
                <a:gd name="T0" fmla="*/ 98 w 151"/>
                <a:gd name="T1" fmla="*/ 4 h 368"/>
                <a:gd name="T2" fmla="*/ 12 w 151"/>
                <a:gd name="T3" fmla="*/ 176 h 368"/>
                <a:gd name="T4" fmla="*/ 53 w 151"/>
                <a:gd name="T5" fmla="*/ 364 h 368"/>
                <a:gd name="T6" fmla="*/ 139 w 151"/>
                <a:gd name="T7" fmla="*/ 192 h 368"/>
                <a:gd name="T8" fmla="*/ 98 w 151"/>
                <a:gd name="T9" fmla="*/ 4 h 368"/>
                <a:gd name="T10" fmla="*/ 121 w 151"/>
                <a:gd name="T11" fmla="*/ 119 h 368"/>
                <a:gd name="T12" fmla="*/ 71 w 151"/>
                <a:gd name="T13" fmla="*/ 219 h 368"/>
                <a:gd name="T14" fmla="*/ 48 w 151"/>
                <a:gd name="T15" fmla="*/ 110 h 368"/>
                <a:gd name="T16" fmla="*/ 97 w 151"/>
                <a:gd name="T17" fmla="*/ 10 h 368"/>
                <a:gd name="T18" fmla="*/ 121 w 151"/>
                <a:gd name="T19" fmla="*/ 119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368">
                  <a:moveTo>
                    <a:pt x="98" y="4"/>
                  </a:moveTo>
                  <a:cubicBezTo>
                    <a:pt x="63" y="0"/>
                    <a:pt x="25" y="77"/>
                    <a:pt x="12" y="176"/>
                  </a:cubicBezTo>
                  <a:cubicBezTo>
                    <a:pt x="0" y="275"/>
                    <a:pt x="18" y="359"/>
                    <a:pt x="53" y="364"/>
                  </a:cubicBezTo>
                  <a:cubicBezTo>
                    <a:pt x="88" y="368"/>
                    <a:pt x="126" y="291"/>
                    <a:pt x="139" y="192"/>
                  </a:cubicBezTo>
                  <a:cubicBezTo>
                    <a:pt x="151" y="93"/>
                    <a:pt x="133" y="9"/>
                    <a:pt x="98" y="4"/>
                  </a:cubicBezTo>
                  <a:close/>
                  <a:moveTo>
                    <a:pt x="121" y="119"/>
                  </a:moveTo>
                  <a:cubicBezTo>
                    <a:pt x="114" y="177"/>
                    <a:pt x="91" y="222"/>
                    <a:pt x="71" y="219"/>
                  </a:cubicBezTo>
                  <a:cubicBezTo>
                    <a:pt x="51" y="217"/>
                    <a:pt x="40" y="168"/>
                    <a:pt x="48" y="110"/>
                  </a:cubicBezTo>
                  <a:cubicBezTo>
                    <a:pt x="55" y="52"/>
                    <a:pt x="77" y="7"/>
                    <a:pt x="97" y="10"/>
                  </a:cubicBezTo>
                  <a:cubicBezTo>
                    <a:pt x="118" y="12"/>
                    <a:pt x="128" y="61"/>
                    <a:pt x="121" y="11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89"/>
            <p:cNvSpPr>
              <a:spLocks noEditPoints="1"/>
            </p:cNvSpPr>
            <p:nvPr/>
          </p:nvSpPr>
          <p:spPr bwMode="auto">
            <a:xfrm>
              <a:off x="749300" y="3829051"/>
              <a:ext cx="150813" cy="381000"/>
            </a:xfrm>
            <a:custGeom>
              <a:avLst/>
              <a:gdLst>
                <a:gd name="T0" fmla="*/ 89 w 143"/>
                <a:gd name="T1" fmla="*/ 4 h 359"/>
                <a:gd name="T2" fmla="*/ 10 w 143"/>
                <a:gd name="T3" fmla="*/ 174 h 359"/>
                <a:gd name="T4" fmla="*/ 55 w 143"/>
                <a:gd name="T5" fmla="*/ 356 h 359"/>
                <a:gd name="T6" fmla="*/ 133 w 143"/>
                <a:gd name="T7" fmla="*/ 186 h 359"/>
                <a:gd name="T8" fmla="*/ 89 w 143"/>
                <a:gd name="T9" fmla="*/ 4 h 359"/>
                <a:gd name="T10" fmla="*/ 114 w 143"/>
                <a:gd name="T11" fmla="*/ 115 h 359"/>
                <a:gd name="T12" fmla="*/ 68 w 143"/>
                <a:gd name="T13" fmla="*/ 214 h 359"/>
                <a:gd name="T14" fmla="*/ 42 w 143"/>
                <a:gd name="T15" fmla="*/ 108 h 359"/>
                <a:gd name="T16" fmla="*/ 88 w 143"/>
                <a:gd name="T17" fmla="*/ 9 h 359"/>
                <a:gd name="T18" fmla="*/ 114 w 143"/>
                <a:gd name="T19" fmla="*/ 11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359">
                  <a:moveTo>
                    <a:pt x="89" y="4"/>
                  </a:moveTo>
                  <a:cubicBezTo>
                    <a:pt x="54" y="0"/>
                    <a:pt x="19" y="77"/>
                    <a:pt x="10" y="174"/>
                  </a:cubicBezTo>
                  <a:cubicBezTo>
                    <a:pt x="0" y="271"/>
                    <a:pt x="20" y="353"/>
                    <a:pt x="55" y="356"/>
                  </a:cubicBezTo>
                  <a:cubicBezTo>
                    <a:pt x="89" y="359"/>
                    <a:pt x="124" y="283"/>
                    <a:pt x="133" y="186"/>
                  </a:cubicBezTo>
                  <a:cubicBezTo>
                    <a:pt x="143" y="88"/>
                    <a:pt x="123" y="7"/>
                    <a:pt x="89" y="4"/>
                  </a:cubicBezTo>
                  <a:close/>
                  <a:moveTo>
                    <a:pt x="114" y="115"/>
                  </a:moveTo>
                  <a:cubicBezTo>
                    <a:pt x="109" y="172"/>
                    <a:pt x="88" y="216"/>
                    <a:pt x="68" y="214"/>
                  </a:cubicBezTo>
                  <a:cubicBezTo>
                    <a:pt x="48" y="213"/>
                    <a:pt x="37" y="165"/>
                    <a:pt x="42" y="108"/>
                  </a:cubicBezTo>
                  <a:cubicBezTo>
                    <a:pt x="47" y="52"/>
                    <a:pt x="68" y="7"/>
                    <a:pt x="88" y="9"/>
                  </a:cubicBezTo>
                  <a:cubicBezTo>
                    <a:pt x="108" y="11"/>
                    <a:pt x="120" y="59"/>
                    <a:pt x="114" y="11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90"/>
            <p:cNvSpPr>
              <a:spLocks noEditPoints="1"/>
            </p:cNvSpPr>
            <p:nvPr/>
          </p:nvSpPr>
          <p:spPr bwMode="auto">
            <a:xfrm>
              <a:off x="1347787" y="3800476"/>
              <a:ext cx="427038" cy="214313"/>
            </a:xfrm>
            <a:custGeom>
              <a:avLst/>
              <a:gdLst>
                <a:gd name="T0" fmla="*/ 179 w 402"/>
                <a:gd name="T1" fmla="*/ 34 h 202"/>
                <a:gd name="T2" fmla="*/ 13 w 402"/>
                <a:gd name="T3" fmla="*/ 164 h 202"/>
                <a:gd name="T4" fmla="*/ 223 w 402"/>
                <a:gd name="T5" fmla="*/ 167 h 202"/>
                <a:gd name="T6" fmla="*/ 389 w 402"/>
                <a:gd name="T7" fmla="*/ 37 h 202"/>
                <a:gd name="T8" fmla="*/ 179 w 402"/>
                <a:gd name="T9" fmla="*/ 34 h 202"/>
                <a:gd name="T10" fmla="*/ 287 w 402"/>
                <a:gd name="T11" fmla="*/ 115 h 202"/>
                <a:gd name="T12" fmla="*/ 164 w 402"/>
                <a:gd name="T13" fmla="*/ 113 h 202"/>
                <a:gd name="T14" fmla="*/ 261 w 402"/>
                <a:gd name="T15" fmla="*/ 38 h 202"/>
                <a:gd name="T16" fmla="*/ 383 w 402"/>
                <a:gd name="T17" fmla="*/ 39 h 202"/>
                <a:gd name="T18" fmla="*/ 287 w 402"/>
                <a:gd name="T19" fmla="*/ 11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202">
                  <a:moveTo>
                    <a:pt x="179" y="34"/>
                  </a:moveTo>
                  <a:cubicBezTo>
                    <a:pt x="75" y="69"/>
                    <a:pt x="0" y="127"/>
                    <a:pt x="13" y="164"/>
                  </a:cubicBezTo>
                  <a:cubicBezTo>
                    <a:pt x="25" y="200"/>
                    <a:pt x="119" y="202"/>
                    <a:pt x="223" y="167"/>
                  </a:cubicBezTo>
                  <a:cubicBezTo>
                    <a:pt x="327" y="132"/>
                    <a:pt x="402" y="74"/>
                    <a:pt x="389" y="37"/>
                  </a:cubicBezTo>
                  <a:cubicBezTo>
                    <a:pt x="377" y="1"/>
                    <a:pt x="283" y="0"/>
                    <a:pt x="179" y="34"/>
                  </a:cubicBezTo>
                  <a:close/>
                  <a:moveTo>
                    <a:pt x="287" y="115"/>
                  </a:moveTo>
                  <a:cubicBezTo>
                    <a:pt x="226" y="135"/>
                    <a:pt x="171" y="134"/>
                    <a:pt x="164" y="113"/>
                  </a:cubicBezTo>
                  <a:cubicBezTo>
                    <a:pt x="157" y="92"/>
                    <a:pt x="200" y="58"/>
                    <a:pt x="261" y="38"/>
                  </a:cubicBezTo>
                  <a:cubicBezTo>
                    <a:pt x="321" y="17"/>
                    <a:pt x="376" y="18"/>
                    <a:pt x="383" y="39"/>
                  </a:cubicBezTo>
                  <a:cubicBezTo>
                    <a:pt x="391" y="61"/>
                    <a:pt x="347" y="94"/>
                    <a:pt x="287" y="11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91"/>
            <p:cNvSpPr>
              <a:spLocks noEditPoints="1"/>
            </p:cNvSpPr>
            <p:nvPr/>
          </p:nvSpPr>
          <p:spPr bwMode="auto">
            <a:xfrm>
              <a:off x="1114425" y="4073526"/>
              <a:ext cx="427038" cy="169863"/>
            </a:xfrm>
            <a:custGeom>
              <a:avLst/>
              <a:gdLst>
                <a:gd name="T0" fmla="*/ 194 w 402"/>
                <a:gd name="T1" fmla="*/ 11 h 160"/>
                <a:gd name="T2" fmla="*/ 3 w 402"/>
                <a:gd name="T3" fmla="*/ 99 h 160"/>
                <a:gd name="T4" fmla="*/ 208 w 402"/>
                <a:gd name="T5" fmla="*/ 150 h 160"/>
                <a:gd name="T6" fmla="*/ 399 w 402"/>
                <a:gd name="T7" fmla="*/ 62 h 160"/>
                <a:gd name="T8" fmla="*/ 194 w 402"/>
                <a:gd name="T9" fmla="*/ 11 h 160"/>
                <a:gd name="T10" fmla="*/ 281 w 402"/>
                <a:gd name="T11" fmla="*/ 113 h 160"/>
                <a:gd name="T12" fmla="*/ 162 w 402"/>
                <a:gd name="T13" fmla="*/ 84 h 160"/>
                <a:gd name="T14" fmla="*/ 274 w 402"/>
                <a:gd name="T15" fmla="*/ 33 h 160"/>
                <a:gd name="T16" fmla="*/ 393 w 402"/>
                <a:gd name="T17" fmla="*/ 62 h 160"/>
                <a:gd name="T18" fmla="*/ 281 w 402"/>
                <a:gd name="T19" fmla="*/ 11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160">
                  <a:moveTo>
                    <a:pt x="194" y="11"/>
                  </a:moveTo>
                  <a:cubicBezTo>
                    <a:pt x="85" y="21"/>
                    <a:pt x="0" y="60"/>
                    <a:pt x="3" y="99"/>
                  </a:cubicBezTo>
                  <a:cubicBezTo>
                    <a:pt x="7" y="137"/>
                    <a:pt x="98" y="160"/>
                    <a:pt x="208" y="150"/>
                  </a:cubicBezTo>
                  <a:cubicBezTo>
                    <a:pt x="317" y="139"/>
                    <a:pt x="402" y="100"/>
                    <a:pt x="399" y="62"/>
                  </a:cubicBezTo>
                  <a:cubicBezTo>
                    <a:pt x="395" y="23"/>
                    <a:pt x="304" y="0"/>
                    <a:pt x="194" y="11"/>
                  </a:cubicBezTo>
                  <a:close/>
                  <a:moveTo>
                    <a:pt x="281" y="113"/>
                  </a:moveTo>
                  <a:cubicBezTo>
                    <a:pt x="218" y="119"/>
                    <a:pt x="164" y="106"/>
                    <a:pt x="162" y="84"/>
                  </a:cubicBezTo>
                  <a:cubicBezTo>
                    <a:pt x="160" y="62"/>
                    <a:pt x="210" y="39"/>
                    <a:pt x="274" y="33"/>
                  </a:cubicBezTo>
                  <a:cubicBezTo>
                    <a:pt x="337" y="27"/>
                    <a:pt x="390" y="40"/>
                    <a:pt x="393" y="62"/>
                  </a:cubicBezTo>
                  <a:cubicBezTo>
                    <a:pt x="395" y="85"/>
                    <a:pt x="345" y="108"/>
                    <a:pt x="281" y="11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92"/>
            <p:cNvSpPr>
              <a:spLocks noEditPoints="1"/>
            </p:cNvSpPr>
            <p:nvPr/>
          </p:nvSpPr>
          <p:spPr bwMode="auto">
            <a:xfrm>
              <a:off x="828675" y="4249738"/>
              <a:ext cx="430213" cy="184150"/>
            </a:xfrm>
            <a:custGeom>
              <a:avLst/>
              <a:gdLst>
                <a:gd name="T0" fmla="*/ 214 w 405"/>
                <a:gd name="T1" fmla="*/ 18 h 174"/>
                <a:gd name="T2" fmla="*/ 7 w 405"/>
                <a:gd name="T3" fmla="*/ 54 h 174"/>
                <a:gd name="T4" fmla="*/ 191 w 405"/>
                <a:gd name="T5" fmla="*/ 156 h 174"/>
                <a:gd name="T6" fmla="*/ 398 w 405"/>
                <a:gd name="T7" fmla="*/ 120 h 174"/>
                <a:gd name="T8" fmla="*/ 214 w 405"/>
                <a:gd name="T9" fmla="*/ 18 h 174"/>
                <a:gd name="T10" fmla="*/ 392 w 405"/>
                <a:gd name="T11" fmla="*/ 118 h 174"/>
                <a:gd name="T12" fmla="*/ 271 w 405"/>
                <a:gd name="T13" fmla="*/ 140 h 174"/>
                <a:gd name="T14" fmla="*/ 164 w 405"/>
                <a:gd name="T15" fmla="*/ 81 h 174"/>
                <a:gd name="T16" fmla="*/ 285 w 405"/>
                <a:gd name="T17" fmla="*/ 59 h 174"/>
                <a:gd name="T18" fmla="*/ 392 w 405"/>
                <a:gd name="T19" fmla="*/ 11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174">
                  <a:moveTo>
                    <a:pt x="214" y="18"/>
                  </a:moveTo>
                  <a:cubicBezTo>
                    <a:pt x="106" y="0"/>
                    <a:pt x="13" y="16"/>
                    <a:pt x="7" y="54"/>
                  </a:cubicBezTo>
                  <a:cubicBezTo>
                    <a:pt x="0" y="92"/>
                    <a:pt x="83" y="138"/>
                    <a:pt x="191" y="156"/>
                  </a:cubicBezTo>
                  <a:cubicBezTo>
                    <a:pt x="299" y="174"/>
                    <a:pt x="392" y="158"/>
                    <a:pt x="398" y="120"/>
                  </a:cubicBezTo>
                  <a:cubicBezTo>
                    <a:pt x="405" y="81"/>
                    <a:pt x="322" y="36"/>
                    <a:pt x="214" y="18"/>
                  </a:cubicBezTo>
                  <a:close/>
                  <a:moveTo>
                    <a:pt x="392" y="118"/>
                  </a:moveTo>
                  <a:cubicBezTo>
                    <a:pt x="389" y="141"/>
                    <a:pt x="335" y="150"/>
                    <a:pt x="271" y="140"/>
                  </a:cubicBezTo>
                  <a:cubicBezTo>
                    <a:pt x="208" y="129"/>
                    <a:pt x="160" y="103"/>
                    <a:pt x="164" y="81"/>
                  </a:cubicBezTo>
                  <a:cubicBezTo>
                    <a:pt x="168" y="58"/>
                    <a:pt x="222" y="49"/>
                    <a:pt x="285" y="59"/>
                  </a:cubicBezTo>
                  <a:cubicBezTo>
                    <a:pt x="348" y="70"/>
                    <a:pt x="396" y="96"/>
                    <a:pt x="392" y="11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6" name="组合 205"/>
          <p:cNvGrpSpPr/>
          <p:nvPr/>
        </p:nvGrpSpPr>
        <p:grpSpPr>
          <a:xfrm>
            <a:off x="1785782" y="4140201"/>
            <a:ext cx="1179513" cy="758826"/>
            <a:chOff x="441325" y="6948488"/>
            <a:chExt cx="1179513" cy="758826"/>
          </a:xfrm>
        </p:grpSpPr>
        <p:sp>
          <p:nvSpPr>
            <p:cNvPr id="207" name="Oval 201"/>
            <p:cNvSpPr>
              <a:spLocks noChangeArrowheads="1"/>
            </p:cNvSpPr>
            <p:nvPr/>
          </p:nvSpPr>
          <p:spPr bwMode="auto">
            <a:xfrm>
              <a:off x="1303338" y="7639051"/>
              <a:ext cx="68263" cy="68263"/>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93"/>
            <p:cNvSpPr/>
            <p:nvPr/>
          </p:nvSpPr>
          <p:spPr bwMode="auto">
            <a:xfrm>
              <a:off x="844550" y="7285038"/>
              <a:ext cx="776288" cy="304800"/>
            </a:xfrm>
            <a:custGeom>
              <a:avLst/>
              <a:gdLst>
                <a:gd name="T0" fmla="*/ 660 w 731"/>
                <a:gd name="T1" fmla="*/ 216 h 287"/>
                <a:gd name="T2" fmla="*/ 620 w 731"/>
                <a:gd name="T3" fmla="*/ 185 h 287"/>
                <a:gd name="T4" fmla="*/ 578 w 731"/>
                <a:gd name="T5" fmla="*/ 157 h 287"/>
                <a:gd name="T6" fmla="*/ 395 w 731"/>
                <a:gd name="T7" fmla="*/ 73 h 287"/>
                <a:gd name="T8" fmla="*/ 200 w 731"/>
                <a:gd name="T9" fmla="*/ 22 h 287"/>
                <a:gd name="T10" fmla="*/ 150 w 731"/>
                <a:gd name="T11" fmla="*/ 13 h 287"/>
                <a:gd name="T12" fmla="*/ 100 w 731"/>
                <a:gd name="T13" fmla="*/ 7 h 287"/>
                <a:gd name="T14" fmla="*/ 0 w 731"/>
                <a:gd name="T15" fmla="*/ 0 h 287"/>
                <a:gd name="T16" fmla="*/ 99 w 731"/>
                <a:gd name="T17" fmla="*/ 18 h 287"/>
                <a:gd name="T18" fmla="*/ 148 w 731"/>
                <a:gd name="T19" fmla="*/ 28 h 287"/>
                <a:gd name="T20" fmla="*/ 196 w 731"/>
                <a:gd name="T21" fmla="*/ 39 h 287"/>
                <a:gd name="T22" fmla="*/ 387 w 731"/>
                <a:gd name="T23" fmla="*/ 94 h 287"/>
                <a:gd name="T24" fmla="*/ 569 w 731"/>
                <a:gd name="T25" fmla="*/ 173 h 287"/>
                <a:gd name="T26" fmla="*/ 731 w 731"/>
                <a:gd name="T27" fmla="*/ 287 h 287"/>
                <a:gd name="T28" fmla="*/ 660 w 731"/>
                <a:gd name="T29" fmla="*/ 21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1" h="287">
                  <a:moveTo>
                    <a:pt x="660" y="216"/>
                  </a:moveTo>
                  <a:cubicBezTo>
                    <a:pt x="647" y="205"/>
                    <a:pt x="634" y="195"/>
                    <a:pt x="620" y="185"/>
                  </a:cubicBezTo>
                  <a:cubicBezTo>
                    <a:pt x="606" y="175"/>
                    <a:pt x="592" y="166"/>
                    <a:pt x="578" y="157"/>
                  </a:cubicBezTo>
                  <a:cubicBezTo>
                    <a:pt x="520" y="122"/>
                    <a:pt x="458" y="95"/>
                    <a:pt x="395" y="73"/>
                  </a:cubicBezTo>
                  <a:cubicBezTo>
                    <a:pt x="331" y="51"/>
                    <a:pt x="266" y="34"/>
                    <a:pt x="200" y="22"/>
                  </a:cubicBezTo>
                  <a:cubicBezTo>
                    <a:pt x="183" y="19"/>
                    <a:pt x="167" y="16"/>
                    <a:pt x="150" y="13"/>
                  </a:cubicBezTo>
                  <a:cubicBezTo>
                    <a:pt x="134" y="11"/>
                    <a:pt x="117" y="9"/>
                    <a:pt x="100" y="7"/>
                  </a:cubicBezTo>
                  <a:cubicBezTo>
                    <a:pt x="67" y="3"/>
                    <a:pt x="34" y="1"/>
                    <a:pt x="0" y="0"/>
                  </a:cubicBezTo>
                  <a:cubicBezTo>
                    <a:pt x="33" y="6"/>
                    <a:pt x="66" y="11"/>
                    <a:pt x="99" y="18"/>
                  </a:cubicBezTo>
                  <a:cubicBezTo>
                    <a:pt x="115" y="21"/>
                    <a:pt x="131" y="24"/>
                    <a:pt x="148" y="28"/>
                  </a:cubicBezTo>
                  <a:cubicBezTo>
                    <a:pt x="164" y="32"/>
                    <a:pt x="180" y="35"/>
                    <a:pt x="196" y="39"/>
                  </a:cubicBezTo>
                  <a:cubicBezTo>
                    <a:pt x="261" y="54"/>
                    <a:pt x="325" y="72"/>
                    <a:pt x="387" y="94"/>
                  </a:cubicBezTo>
                  <a:cubicBezTo>
                    <a:pt x="449" y="116"/>
                    <a:pt x="511" y="141"/>
                    <a:pt x="569" y="173"/>
                  </a:cubicBezTo>
                  <a:cubicBezTo>
                    <a:pt x="627" y="204"/>
                    <a:pt x="682" y="241"/>
                    <a:pt x="731" y="287"/>
                  </a:cubicBezTo>
                  <a:cubicBezTo>
                    <a:pt x="710" y="261"/>
                    <a:pt x="686" y="237"/>
                    <a:pt x="660" y="216"/>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94"/>
            <p:cNvSpPr/>
            <p:nvPr/>
          </p:nvSpPr>
          <p:spPr bwMode="auto">
            <a:xfrm>
              <a:off x="1190625" y="6996113"/>
              <a:ext cx="200025" cy="431800"/>
            </a:xfrm>
            <a:custGeom>
              <a:avLst/>
              <a:gdLst>
                <a:gd name="T0" fmla="*/ 157 w 189"/>
                <a:gd name="T1" fmla="*/ 297 h 406"/>
                <a:gd name="T2" fmla="*/ 120 w 189"/>
                <a:gd name="T3" fmla="*/ 195 h 406"/>
                <a:gd name="T4" fmla="*/ 101 w 189"/>
                <a:gd name="T5" fmla="*/ 146 h 406"/>
                <a:gd name="T6" fmla="*/ 82 w 189"/>
                <a:gd name="T7" fmla="*/ 97 h 406"/>
                <a:gd name="T8" fmla="*/ 57 w 189"/>
                <a:gd name="T9" fmla="*/ 50 h 406"/>
                <a:gd name="T10" fmla="*/ 42 w 189"/>
                <a:gd name="T11" fmla="*/ 25 h 406"/>
                <a:gd name="T12" fmla="*/ 23 w 189"/>
                <a:gd name="T13" fmla="*/ 0 h 406"/>
                <a:gd name="T14" fmla="*/ 9 w 189"/>
                <a:gd name="T15" fmla="*/ 29 h 406"/>
                <a:gd name="T16" fmla="*/ 3 w 189"/>
                <a:gd name="T17" fmla="*/ 60 h 406"/>
                <a:gd name="T18" fmla="*/ 5 w 189"/>
                <a:gd name="T19" fmla="*/ 120 h 406"/>
                <a:gd name="T20" fmla="*/ 22 w 189"/>
                <a:gd name="T21" fmla="*/ 176 h 406"/>
                <a:gd name="T22" fmla="*/ 45 w 189"/>
                <a:gd name="T23" fmla="*/ 228 h 406"/>
                <a:gd name="T24" fmla="*/ 107 w 189"/>
                <a:gd name="T25" fmla="*/ 325 h 406"/>
                <a:gd name="T26" fmla="*/ 145 w 189"/>
                <a:gd name="T27" fmla="*/ 368 h 406"/>
                <a:gd name="T28" fmla="*/ 189 w 189"/>
                <a:gd name="T29" fmla="*/ 406 h 406"/>
                <a:gd name="T30" fmla="*/ 174 w 189"/>
                <a:gd name="T31" fmla="*/ 350 h 406"/>
                <a:gd name="T32" fmla="*/ 157 w 189"/>
                <a:gd name="T33" fmla="*/ 2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406">
                  <a:moveTo>
                    <a:pt x="157" y="297"/>
                  </a:moveTo>
                  <a:cubicBezTo>
                    <a:pt x="145" y="263"/>
                    <a:pt x="132" y="229"/>
                    <a:pt x="120" y="195"/>
                  </a:cubicBezTo>
                  <a:cubicBezTo>
                    <a:pt x="101" y="146"/>
                    <a:pt x="101" y="146"/>
                    <a:pt x="101" y="146"/>
                  </a:cubicBezTo>
                  <a:cubicBezTo>
                    <a:pt x="95" y="129"/>
                    <a:pt x="89" y="113"/>
                    <a:pt x="82" y="97"/>
                  </a:cubicBezTo>
                  <a:cubicBezTo>
                    <a:pt x="74" y="81"/>
                    <a:pt x="66" y="65"/>
                    <a:pt x="57" y="50"/>
                  </a:cubicBezTo>
                  <a:cubicBezTo>
                    <a:pt x="52" y="42"/>
                    <a:pt x="47" y="34"/>
                    <a:pt x="42" y="25"/>
                  </a:cubicBezTo>
                  <a:cubicBezTo>
                    <a:pt x="36" y="17"/>
                    <a:pt x="30" y="9"/>
                    <a:pt x="23" y="0"/>
                  </a:cubicBezTo>
                  <a:cubicBezTo>
                    <a:pt x="17" y="9"/>
                    <a:pt x="13" y="19"/>
                    <a:pt x="9" y="29"/>
                  </a:cubicBezTo>
                  <a:cubicBezTo>
                    <a:pt x="6" y="40"/>
                    <a:pt x="4" y="50"/>
                    <a:pt x="3" y="60"/>
                  </a:cubicBezTo>
                  <a:cubicBezTo>
                    <a:pt x="0" y="80"/>
                    <a:pt x="2" y="101"/>
                    <a:pt x="5" y="120"/>
                  </a:cubicBezTo>
                  <a:cubicBezTo>
                    <a:pt x="8" y="140"/>
                    <a:pt x="14" y="158"/>
                    <a:pt x="22" y="176"/>
                  </a:cubicBezTo>
                  <a:cubicBezTo>
                    <a:pt x="29" y="194"/>
                    <a:pt x="37" y="211"/>
                    <a:pt x="45" y="228"/>
                  </a:cubicBezTo>
                  <a:cubicBezTo>
                    <a:pt x="63" y="262"/>
                    <a:pt x="84" y="295"/>
                    <a:pt x="107" y="325"/>
                  </a:cubicBezTo>
                  <a:cubicBezTo>
                    <a:pt x="119" y="340"/>
                    <a:pt x="132" y="354"/>
                    <a:pt x="145" y="368"/>
                  </a:cubicBezTo>
                  <a:cubicBezTo>
                    <a:pt x="158" y="381"/>
                    <a:pt x="173" y="394"/>
                    <a:pt x="189" y="406"/>
                  </a:cubicBezTo>
                  <a:cubicBezTo>
                    <a:pt x="184" y="387"/>
                    <a:pt x="179" y="368"/>
                    <a:pt x="174" y="350"/>
                  </a:cubicBezTo>
                  <a:cubicBezTo>
                    <a:pt x="168" y="332"/>
                    <a:pt x="163" y="315"/>
                    <a:pt x="157" y="297"/>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95"/>
            <p:cNvSpPr/>
            <p:nvPr/>
          </p:nvSpPr>
          <p:spPr bwMode="auto">
            <a:xfrm>
              <a:off x="946150" y="6948488"/>
              <a:ext cx="284163" cy="404813"/>
            </a:xfrm>
            <a:custGeom>
              <a:avLst/>
              <a:gdLst>
                <a:gd name="T0" fmla="*/ 228 w 269"/>
                <a:gd name="T1" fmla="*/ 339 h 381"/>
                <a:gd name="T2" fmla="*/ 211 w 269"/>
                <a:gd name="T3" fmla="*/ 316 h 381"/>
                <a:gd name="T4" fmla="*/ 194 w 269"/>
                <a:gd name="T5" fmla="*/ 292 h 381"/>
                <a:gd name="T6" fmla="*/ 180 w 269"/>
                <a:gd name="T7" fmla="*/ 267 h 381"/>
                <a:gd name="T8" fmla="*/ 173 w 269"/>
                <a:gd name="T9" fmla="*/ 254 h 381"/>
                <a:gd name="T10" fmla="*/ 167 w 269"/>
                <a:gd name="T11" fmla="*/ 242 h 381"/>
                <a:gd name="T12" fmla="*/ 146 w 269"/>
                <a:gd name="T13" fmla="*/ 188 h 381"/>
                <a:gd name="T14" fmla="*/ 122 w 269"/>
                <a:gd name="T15" fmla="*/ 136 h 381"/>
                <a:gd name="T16" fmla="*/ 107 w 269"/>
                <a:gd name="T17" fmla="*/ 112 h 381"/>
                <a:gd name="T18" fmla="*/ 90 w 269"/>
                <a:gd name="T19" fmla="*/ 89 h 381"/>
                <a:gd name="T20" fmla="*/ 53 w 269"/>
                <a:gd name="T21" fmla="*/ 43 h 381"/>
                <a:gd name="T22" fmla="*/ 31 w 269"/>
                <a:gd name="T23" fmla="*/ 21 h 381"/>
                <a:gd name="T24" fmla="*/ 18 w 269"/>
                <a:gd name="T25" fmla="*/ 10 h 381"/>
                <a:gd name="T26" fmla="*/ 12 w 269"/>
                <a:gd name="T27" fmla="*/ 5 h 381"/>
                <a:gd name="T28" fmla="*/ 8 w 269"/>
                <a:gd name="T29" fmla="*/ 2 h 381"/>
                <a:gd name="T30" fmla="*/ 4 w 269"/>
                <a:gd name="T31" fmla="*/ 0 h 381"/>
                <a:gd name="T32" fmla="*/ 2 w 269"/>
                <a:gd name="T33" fmla="*/ 17 h 381"/>
                <a:gd name="T34" fmla="*/ 1 w 269"/>
                <a:gd name="T35" fmla="*/ 33 h 381"/>
                <a:gd name="T36" fmla="*/ 2 w 269"/>
                <a:gd name="T37" fmla="*/ 65 h 381"/>
                <a:gd name="T38" fmla="*/ 13 w 269"/>
                <a:gd name="T39" fmla="*/ 127 h 381"/>
                <a:gd name="T40" fmla="*/ 23 w 269"/>
                <a:gd name="T41" fmla="*/ 156 h 381"/>
                <a:gd name="T42" fmla="*/ 36 w 269"/>
                <a:gd name="T43" fmla="*/ 184 h 381"/>
                <a:gd name="T44" fmla="*/ 72 w 269"/>
                <a:gd name="T45" fmla="*/ 234 h 381"/>
                <a:gd name="T46" fmla="*/ 118 w 269"/>
                <a:gd name="T47" fmla="*/ 278 h 381"/>
                <a:gd name="T48" fmla="*/ 140 w 269"/>
                <a:gd name="T49" fmla="*/ 299 h 381"/>
                <a:gd name="T50" fmla="*/ 164 w 269"/>
                <a:gd name="T51" fmla="*/ 319 h 381"/>
                <a:gd name="T52" fmla="*/ 188 w 269"/>
                <a:gd name="T53" fmla="*/ 338 h 381"/>
                <a:gd name="T54" fmla="*/ 214 w 269"/>
                <a:gd name="T55" fmla="*/ 355 h 381"/>
                <a:gd name="T56" fmla="*/ 269 w 269"/>
                <a:gd name="T57" fmla="*/ 381 h 381"/>
                <a:gd name="T58" fmla="*/ 228 w 269"/>
                <a:gd name="T59" fmla="*/ 33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9" h="381">
                  <a:moveTo>
                    <a:pt x="228" y="339"/>
                  </a:moveTo>
                  <a:cubicBezTo>
                    <a:pt x="222" y="331"/>
                    <a:pt x="216" y="323"/>
                    <a:pt x="211" y="316"/>
                  </a:cubicBezTo>
                  <a:cubicBezTo>
                    <a:pt x="205" y="308"/>
                    <a:pt x="200" y="300"/>
                    <a:pt x="194" y="292"/>
                  </a:cubicBezTo>
                  <a:cubicBezTo>
                    <a:pt x="189" y="284"/>
                    <a:pt x="184" y="275"/>
                    <a:pt x="180" y="267"/>
                  </a:cubicBezTo>
                  <a:cubicBezTo>
                    <a:pt x="177" y="263"/>
                    <a:pt x="175" y="259"/>
                    <a:pt x="173" y="254"/>
                  </a:cubicBezTo>
                  <a:cubicBezTo>
                    <a:pt x="171" y="250"/>
                    <a:pt x="168" y="246"/>
                    <a:pt x="167" y="242"/>
                  </a:cubicBezTo>
                  <a:cubicBezTo>
                    <a:pt x="159" y="224"/>
                    <a:pt x="152" y="206"/>
                    <a:pt x="146" y="188"/>
                  </a:cubicBezTo>
                  <a:cubicBezTo>
                    <a:pt x="139" y="170"/>
                    <a:pt x="131" y="153"/>
                    <a:pt x="122" y="136"/>
                  </a:cubicBezTo>
                  <a:cubicBezTo>
                    <a:pt x="117" y="128"/>
                    <a:pt x="112" y="120"/>
                    <a:pt x="107" y="112"/>
                  </a:cubicBezTo>
                  <a:cubicBezTo>
                    <a:pt x="102" y="104"/>
                    <a:pt x="96" y="97"/>
                    <a:pt x="90" y="89"/>
                  </a:cubicBezTo>
                  <a:cubicBezTo>
                    <a:pt x="79" y="73"/>
                    <a:pt x="67" y="58"/>
                    <a:pt x="53" y="43"/>
                  </a:cubicBezTo>
                  <a:cubicBezTo>
                    <a:pt x="46" y="35"/>
                    <a:pt x="38" y="28"/>
                    <a:pt x="31" y="21"/>
                  </a:cubicBezTo>
                  <a:cubicBezTo>
                    <a:pt x="27" y="17"/>
                    <a:pt x="23" y="14"/>
                    <a:pt x="18" y="10"/>
                  </a:cubicBezTo>
                  <a:cubicBezTo>
                    <a:pt x="16" y="8"/>
                    <a:pt x="14" y="6"/>
                    <a:pt x="12" y="5"/>
                  </a:cubicBezTo>
                  <a:cubicBezTo>
                    <a:pt x="10" y="4"/>
                    <a:pt x="9" y="3"/>
                    <a:pt x="8" y="2"/>
                  </a:cubicBezTo>
                  <a:cubicBezTo>
                    <a:pt x="7" y="1"/>
                    <a:pt x="6" y="0"/>
                    <a:pt x="4" y="0"/>
                  </a:cubicBezTo>
                  <a:cubicBezTo>
                    <a:pt x="4" y="5"/>
                    <a:pt x="2" y="11"/>
                    <a:pt x="2" y="17"/>
                  </a:cubicBezTo>
                  <a:cubicBezTo>
                    <a:pt x="1" y="22"/>
                    <a:pt x="1" y="28"/>
                    <a:pt x="1" y="33"/>
                  </a:cubicBezTo>
                  <a:cubicBezTo>
                    <a:pt x="0" y="44"/>
                    <a:pt x="1" y="55"/>
                    <a:pt x="2" y="65"/>
                  </a:cubicBezTo>
                  <a:cubicBezTo>
                    <a:pt x="3" y="86"/>
                    <a:pt x="7" y="107"/>
                    <a:pt x="13" y="127"/>
                  </a:cubicBezTo>
                  <a:cubicBezTo>
                    <a:pt x="16" y="136"/>
                    <a:pt x="19" y="146"/>
                    <a:pt x="23" y="156"/>
                  </a:cubicBezTo>
                  <a:cubicBezTo>
                    <a:pt x="27" y="165"/>
                    <a:pt x="31" y="175"/>
                    <a:pt x="36" y="184"/>
                  </a:cubicBezTo>
                  <a:cubicBezTo>
                    <a:pt x="45" y="202"/>
                    <a:pt x="58" y="219"/>
                    <a:pt x="72" y="234"/>
                  </a:cubicBezTo>
                  <a:cubicBezTo>
                    <a:pt x="86" y="249"/>
                    <a:pt x="102" y="264"/>
                    <a:pt x="118" y="278"/>
                  </a:cubicBezTo>
                  <a:cubicBezTo>
                    <a:pt x="140" y="299"/>
                    <a:pt x="140" y="299"/>
                    <a:pt x="140" y="299"/>
                  </a:cubicBezTo>
                  <a:cubicBezTo>
                    <a:pt x="148" y="306"/>
                    <a:pt x="156" y="313"/>
                    <a:pt x="164" y="319"/>
                  </a:cubicBezTo>
                  <a:cubicBezTo>
                    <a:pt x="172" y="326"/>
                    <a:pt x="180" y="332"/>
                    <a:pt x="188" y="338"/>
                  </a:cubicBezTo>
                  <a:cubicBezTo>
                    <a:pt x="197" y="344"/>
                    <a:pt x="205" y="350"/>
                    <a:pt x="214" y="355"/>
                  </a:cubicBezTo>
                  <a:cubicBezTo>
                    <a:pt x="232" y="365"/>
                    <a:pt x="250" y="374"/>
                    <a:pt x="269" y="381"/>
                  </a:cubicBezTo>
                  <a:cubicBezTo>
                    <a:pt x="254" y="368"/>
                    <a:pt x="241" y="354"/>
                    <a:pt x="228" y="339"/>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96"/>
            <p:cNvSpPr/>
            <p:nvPr/>
          </p:nvSpPr>
          <p:spPr bwMode="auto">
            <a:xfrm>
              <a:off x="708025" y="7056438"/>
              <a:ext cx="323850" cy="250825"/>
            </a:xfrm>
            <a:custGeom>
              <a:avLst/>
              <a:gdLst>
                <a:gd name="T0" fmla="*/ 270 w 305"/>
                <a:gd name="T1" fmla="*/ 202 h 237"/>
                <a:gd name="T2" fmla="*/ 236 w 305"/>
                <a:gd name="T3" fmla="*/ 167 h 237"/>
                <a:gd name="T4" fmla="*/ 204 w 305"/>
                <a:gd name="T5" fmla="*/ 131 h 237"/>
                <a:gd name="T6" fmla="*/ 172 w 305"/>
                <a:gd name="T7" fmla="*/ 95 h 237"/>
                <a:gd name="T8" fmla="*/ 135 w 305"/>
                <a:gd name="T9" fmla="*/ 64 h 237"/>
                <a:gd name="T10" fmla="*/ 95 w 305"/>
                <a:gd name="T11" fmla="*/ 38 h 237"/>
                <a:gd name="T12" fmla="*/ 50 w 305"/>
                <a:gd name="T13" fmla="*/ 17 h 237"/>
                <a:gd name="T14" fmla="*/ 26 w 305"/>
                <a:gd name="T15" fmla="*/ 8 h 237"/>
                <a:gd name="T16" fmla="*/ 20 w 305"/>
                <a:gd name="T17" fmla="*/ 6 h 237"/>
                <a:gd name="T18" fmla="*/ 13 w 305"/>
                <a:gd name="T19" fmla="*/ 4 h 237"/>
                <a:gd name="T20" fmla="*/ 7 w 305"/>
                <a:gd name="T21" fmla="*/ 2 h 237"/>
                <a:gd name="T22" fmla="*/ 4 w 305"/>
                <a:gd name="T23" fmla="*/ 1 h 237"/>
                <a:gd name="T24" fmla="*/ 2 w 305"/>
                <a:gd name="T25" fmla="*/ 0 h 237"/>
                <a:gd name="T26" fmla="*/ 1 w 305"/>
                <a:gd name="T27" fmla="*/ 0 h 237"/>
                <a:gd name="T28" fmla="*/ 1 w 305"/>
                <a:gd name="T29" fmla="*/ 0 h 237"/>
                <a:gd name="T30" fmla="*/ 1 w 305"/>
                <a:gd name="T31" fmla="*/ 0 h 237"/>
                <a:gd name="T32" fmla="*/ 0 w 305"/>
                <a:gd name="T33" fmla="*/ 0 h 237"/>
                <a:gd name="T34" fmla="*/ 0 w 305"/>
                <a:gd name="T35" fmla="*/ 0 h 237"/>
                <a:gd name="T36" fmla="*/ 0 w 305"/>
                <a:gd name="T37" fmla="*/ 1 h 237"/>
                <a:gd name="T38" fmla="*/ 0 w 305"/>
                <a:gd name="T39" fmla="*/ 2 h 237"/>
                <a:gd name="T40" fmla="*/ 1 w 305"/>
                <a:gd name="T41" fmla="*/ 3 h 237"/>
                <a:gd name="T42" fmla="*/ 2 w 305"/>
                <a:gd name="T43" fmla="*/ 7 h 237"/>
                <a:gd name="T44" fmla="*/ 4 w 305"/>
                <a:gd name="T45" fmla="*/ 14 h 237"/>
                <a:gd name="T46" fmla="*/ 6 w 305"/>
                <a:gd name="T47" fmla="*/ 20 h 237"/>
                <a:gd name="T48" fmla="*/ 8 w 305"/>
                <a:gd name="T49" fmla="*/ 26 h 237"/>
                <a:gd name="T50" fmla="*/ 20 w 305"/>
                <a:gd name="T51" fmla="*/ 50 h 237"/>
                <a:gd name="T52" fmla="*/ 48 w 305"/>
                <a:gd name="T53" fmla="*/ 93 h 237"/>
                <a:gd name="T54" fmla="*/ 81 w 305"/>
                <a:gd name="T55" fmla="*/ 129 h 237"/>
                <a:gd name="T56" fmla="*/ 120 w 305"/>
                <a:gd name="T57" fmla="*/ 160 h 237"/>
                <a:gd name="T58" fmla="*/ 164 w 305"/>
                <a:gd name="T59" fmla="*/ 184 h 237"/>
                <a:gd name="T60" fmla="*/ 209 w 305"/>
                <a:gd name="T61" fmla="*/ 205 h 237"/>
                <a:gd name="T62" fmla="*/ 256 w 305"/>
                <a:gd name="T63" fmla="*/ 225 h 237"/>
                <a:gd name="T64" fmla="*/ 305 w 305"/>
                <a:gd name="T65" fmla="*/ 237 h 237"/>
                <a:gd name="T66" fmla="*/ 270 w 305"/>
                <a:gd name="T67"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237">
                  <a:moveTo>
                    <a:pt x="270" y="202"/>
                  </a:moveTo>
                  <a:cubicBezTo>
                    <a:pt x="236" y="167"/>
                    <a:pt x="236" y="167"/>
                    <a:pt x="236" y="167"/>
                  </a:cubicBezTo>
                  <a:cubicBezTo>
                    <a:pt x="225" y="156"/>
                    <a:pt x="215" y="143"/>
                    <a:pt x="204" y="131"/>
                  </a:cubicBezTo>
                  <a:cubicBezTo>
                    <a:pt x="194" y="118"/>
                    <a:pt x="183" y="106"/>
                    <a:pt x="172" y="95"/>
                  </a:cubicBezTo>
                  <a:cubicBezTo>
                    <a:pt x="161" y="84"/>
                    <a:pt x="148" y="74"/>
                    <a:pt x="135" y="64"/>
                  </a:cubicBezTo>
                  <a:cubicBezTo>
                    <a:pt x="122" y="55"/>
                    <a:pt x="109" y="46"/>
                    <a:pt x="95" y="38"/>
                  </a:cubicBezTo>
                  <a:cubicBezTo>
                    <a:pt x="81" y="30"/>
                    <a:pt x="66" y="23"/>
                    <a:pt x="50" y="17"/>
                  </a:cubicBezTo>
                  <a:cubicBezTo>
                    <a:pt x="42" y="13"/>
                    <a:pt x="34" y="10"/>
                    <a:pt x="26" y="8"/>
                  </a:cubicBezTo>
                  <a:cubicBezTo>
                    <a:pt x="24" y="7"/>
                    <a:pt x="22" y="6"/>
                    <a:pt x="20" y="6"/>
                  </a:cubicBezTo>
                  <a:cubicBezTo>
                    <a:pt x="18" y="5"/>
                    <a:pt x="16" y="4"/>
                    <a:pt x="13" y="4"/>
                  </a:cubicBezTo>
                  <a:cubicBezTo>
                    <a:pt x="11" y="3"/>
                    <a:pt x="9" y="2"/>
                    <a:pt x="7" y="2"/>
                  </a:cubicBezTo>
                  <a:cubicBezTo>
                    <a:pt x="4" y="1"/>
                    <a:pt x="4" y="1"/>
                    <a:pt x="4" y="1"/>
                  </a:cubicBezTo>
                  <a:cubicBezTo>
                    <a:pt x="2" y="0"/>
                    <a:pt x="2" y="0"/>
                    <a:pt x="2" y="0"/>
                  </a:cubicBezTo>
                  <a:cubicBezTo>
                    <a:pt x="1" y="0"/>
                    <a:pt x="1" y="0"/>
                    <a:pt x="1" y="0"/>
                  </a:cubicBezTo>
                  <a:cubicBezTo>
                    <a:pt x="1" y="0"/>
                    <a:pt x="1" y="0"/>
                    <a:pt x="1" y="0"/>
                  </a:cubicBezTo>
                  <a:cubicBezTo>
                    <a:pt x="1" y="0"/>
                    <a:pt x="0" y="0"/>
                    <a:pt x="1" y="0"/>
                  </a:cubicBezTo>
                  <a:cubicBezTo>
                    <a:pt x="1" y="0"/>
                    <a:pt x="1" y="0"/>
                    <a:pt x="0" y="0"/>
                  </a:cubicBezTo>
                  <a:cubicBezTo>
                    <a:pt x="0" y="0"/>
                    <a:pt x="0" y="0"/>
                    <a:pt x="0" y="0"/>
                  </a:cubicBezTo>
                  <a:cubicBezTo>
                    <a:pt x="0" y="0"/>
                    <a:pt x="0" y="0"/>
                    <a:pt x="0" y="1"/>
                  </a:cubicBezTo>
                  <a:cubicBezTo>
                    <a:pt x="0" y="1"/>
                    <a:pt x="0" y="1"/>
                    <a:pt x="0" y="2"/>
                  </a:cubicBezTo>
                  <a:cubicBezTo>
                    <a:pt x="0" y="2"/>
                    <a:pt x="1" y="3"/>
                    <a:pt x="1" y="3"/>
                  </a:cubicBezTo>
                  <a:cubicBezTo>
                    <a:pt x="2" y="7"/>
                    <a:pt x="2" y="7"/>
                    <a:pt x="2" y="7"/>
                  </a:cubicBezTo>
                  <a:cubicBezTo>
                    <a:pt x="2" y="9"/>
                    <a:pt x="3" y="11"/>
                    <a:pt x="4" y="14"/>
                  </a:cubicBezTo>
                  <a:cubicBezTo>
                    <a:pt x="4" y="16"/>
                    <a:pt x="5" y="18"/>
                    <a:pt x="6" y="20"/>
                  </a:cubicBezTo>
                  <a:cubicBezTo>
                    <a:pt x="7" y="22"/>
                    <a:pt x="7" y="24"/>
                    <a:pt x="8" y="26"/>
                  </a:cubicBezTo>
                  <a:cubicBezTo>
                    <a:pt x="12" y="35"/>
                    <a:pt x="16" y="43"/>
                    <a:pt x="20" y="50"/>
                  </a:cubicBezTo>
                  <a:cubicBezTo>
                    <a:pt x="28" y="65"/>
                    <a:pt x="38" y="79"/>
                    <a:pt x="48" y="93"/>
                  </a:cubicBezTo>
                  <a:cubicBezTo>
                    <a:pt x="58" y="106"/>
                    <a:pt x="69" y="118"/>
                    <a:pt x="81" y="129"/>
                  </a:cubicBezTo>
                  <a:cubicBezTo>
                    <a:pt x="93" y="141"/>
                    <a:pt x="106" y="151"/>
                    <a:pt x="120" y="160"/>
                  </a:cubicBezTo>
                  <a:cubicBezTo>
                    <a:pt x="133" y="169"/>
                    <a:pt x="148" y="177"/>
                    <a:pt x="164" y="184"/>
                  </a:cubicBezTo>
                  <a:cubicBezTo>
                    <a:pt x="179" y="191"/>
                    <a:pt x="194" y="198"/>
                    <a:pt x="209" y="205"/>
                  </a:cubicBezTo>
                  <a:cubicBezTo>
                    <a:pt x="224" y="212"/>
                    <a:pt x="240" y="219"/>
                    <a:pt x="256" y="225"/>
                  </a:cubicBezTo>
                  <a:cubicBezTo>
                    <a:pt x="272" y="230"/>
                    <a:pt x="288" y="235"/>
                    <a:pt x="305" y="237"/>
                  </a:cubicBezTo>
                  <a:cubicBezTo>
                    <a:pt x="293" y="225"/>
                    <a:pt x="282" y="214"/>
                    <a:pt x="270" y="202"/>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97"/>
            <p:cNvSpPr/>
            <p:nvPr/>
          </p:nvSpPr>
          <p:spPr bwMode="auto">
            <a:xfrm>
              <a:off x="441325" y="7264401"/>
              <a:ext cx="420688" cy="117475"/>
            </a:xfrm>
            <a:custGeom>
              <a:avLst/>
              <a:gdLst>
                <a:gd name="T0" fmla="*/ 357 w 396"/>
                <a:gd name="T1" fmla="*/ 6 h 110"/>
                <a:gd name="T2" fmla="*/ 344 w 396"/>
                <a:gd name="T3" fmla="*/ 4 h 110"/>
                <a:gd name="T4" fmla="*/ 290 w 396"/>
                <a:gd name="T5" fmla="*/ 0 h 110"/>
                <a:gd name="T6" fmla="*/ 186 w 396"/>
                <a:gd name="T7" fmla="*/ 12 h 110"/>
                <a:gd name="T8" fmla="*/ 88 w 396"/>
                <a:gd name="T9" fmla="*/ 44 h 110"/>
                <a:gd name="T10" fmla="*/ 42 w 396"/>
                <a:gd name="T11" fmla="*/ 71 h 110"/>
                <a:gd name="T12" fmla="*/ 20 w 396"/>
                <a:gd name="T13" fmla="*/ 88 h 110"/>
                <a:gd name="T14" fmla="*/ 0 w 396"/>
                <a:gd name="T15" fmla="*/ 108 h 110"/>
                <a:gd name="T16" fmla="*/ 55 w 396"/>
                <a:gd name="T17" fmla="*/ 110 h 110"/>
                <a:gd name="T18" fmla="*/ 106 w 396"/>
                <a:gd name="T19" fmla="*/ 106 h 110"/>
                <a:gd name="T20" fmla="*/ 204 w 396"/>
                <a:gd name="T21" fmla="*/ 85 h 110"/>
                <a:gd name="T22" fmla="*/ 299 w 396"/>
                <a:gd name="T23" fmla="*/ 55 h 110"/>
                <a:gd name="T24" fmla="*/ 347 w 396"/>
                <a:gd name="T25" fmla="*/ 38 h 110"/>
                <a:gd name="T26" fmla="*/ 396 w 396"/>
                <a:gd name="T27" fmla="*/ 21 h 110"/>
                <a:gd name="T28" fmla="*/ 371 w 396"/>
                <a:gd name="T29" fmla="*/ 10 h 110"/>
                <a:gd name="T30" fmla="*/ 357 w 396"/>
                <a:gd name="T31" fmla="*/ 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6" h="110">
                  <a:moveTo>
                    <a:pt x="357" y="6"/>
                  </a:moveTo>
                  <a:cubicBezTo>
                    <a:pt x="353" y="5"/>
                    <a:pt x="348" y="5"/>
                    <a:pt x="344" y="4"/>
                  </a:cubicBezTo>
                  <a:cubicBezTo>
                    <a:pt x="326" y="1"/>
                    <a:pt x="308" y="0"/>
                    <a:pt x="290" y="0"/>
                  </a:cubicBezTo>
                  <a:cubicBezTo>
                    <a:pt x="255" y="0"/>
                    <a:pt x="220" y="4"/>
                    <a:pt x="186" y="12"/>
                  </a:cubicBezTo>
                  <a:cubicBezTo>
                    <a:pt x="152" y="19"/>
                    <a:pt x="119" y="29"/>
                    <a:pt x="88" y="44"/>
                  </a:cubicBezTo>
                  <a:cubicBezTo>
                    <a:pt x="72" y="52"/>
                    <a:pt x="57" y="61"/>
                    <a:pt x="42" y="71"/>
                  </a:cubicBezTo>
                  <a:cubicBezTo>
                    <a:pt x="34" y="76"/>
                    <a:pt x="27" y="82"/>
                    <a:pt x="20" y="88"/>
                  </a:cubicBezTo>
                  <a:cubicBezTo>
                    <a:pt x="13" y="94"/>
                    <a:pt x="6" y="100"/>
                    <a:pt x="0" y="108"/>
                  </a:cubicBezTo>
                  <a:cubicBezTo>
                    <a:pt x="20" y="110"/>
                    <a:pt x="37" y="110"/>
                    <a:pt x="55" y="110"/>
                  </a:cubicBezTo>
                  <a:cubicBezTo>
                    <a:pt x="72" y="110"/>
                    <a:pt x="89" y="108"/>
                    <a:pt x="106" y="106"/>
                  </a:cubicBezTo>
                  <a:cubicBezTo>
                    <a:pt x="140" y="102"/>
                    <a:pt x="172" y="94"/>
                    <a:pt x="204" y="85"/>
                  </a:cubicBezTo>
                  <a:cubicBezTo>
                    <a:pt x="236" y="76"/>
                    <a:pt x="268" y="66"/>
                    <a:pt x="299" y="55"/>
                  </a:cubicBezTo>
                  <a:cubicBezTo>
                    <a:pt x="315" y="50"/>
                    <a:pt x="331" y="44"/>
                    <a:pt x="347" y="38"/>
                  </a:cubicBezTo>
                  <a:cubicBezTo>
                    <a:pt x="363" y="32"/>
                    <a:pt x="379" y="26"/>
                    <a:pt x="396" y="21"/>
                  </a:cubicBezTo>
                  <a:cubicBezTo>
                    <a:pt x="388" y="16"/>
                    <a:pt x="379" y="13"/>
                    <a:pt x="371" y="10"/>
                  </a:cubicBezTo>
                  <a:cubicBezTo>
                    <a:pt x="366" y="9"/>
                    <a:pt x="362" y="7"/>
                    <a:pt x="357" y="6"/>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98"/>
            <p:cNvSpPr/>
            <p:nvPr/>
          </p:nvSpPr>
          <p:spPr bwMode="auto">
            <a:xfrm>
              <a:off x="647700" y="7312026"/>
              <a:ext cx="403225" cy="177800"/>
            </a:xfrm>
            <a:custGeom>
              <a:avLst/>
              <a:gdLst>
                <a:gd name="T0" fmla="*/ 327 w 381"/>
                <a:gd name="T1" fmla="*/ 1 h 168"/>
                <a:gd name="T2" fmla="*/ 300 w 381"/>
                <a:gd name="T3" fmla="*/ 2 h 168"/>
                <a:gd name="T4" fmla="*/ 273 w 381"/>
                <a:gd name="T5" fmla="*/ 4 h 168"/>
                <a:gd name="T6" fmla="*/ 218 w 381"/>
                <a:gd name="T7" fmla="*/ 13 h 168"/>
                <a:gd name="T8" fmla="*/ 164 w 381"/>
                <a:gd name="T9" fmla="*/ 23 h 168"/>
                <a:gd name="T10" fmla="*/ 111 w 381"/>
                <a:gd name="T11" fmla="*/ 40 h 168"/>
                <a:gd name="T12" fmla="*/ 62 w 381"/>
                <a:gd name="T13" fmla="*/ 69 h 168"/>
                <a:gd name="T14" fmla="*/ 21 w 381"/>
                <a:gd name="T15" fmla="*/ 111 h 168"/>
                <a:gd name="T16" fmla="*/ 7 w 381"/>
                <a:gd name="T17" fmla="*/ 138 h 168"/>
                <a:gd name="T18" fmla="*/ 0 w 381"/>
                <a:gd name="T19" fmla="*/ 168 h 168"/>
                <a:gd name="T20" fmla="*/ 28 w 381"/>
                <a:gd name="T21" fmla="*/ 159 h 168"/>
                <a:gd name="T22" fmla="*/ 53 w 381"/>
                <a:gd name="T23" fmla="*/ 150 h 168"/>
                <a:gd name="T24" fmla="*/ 99 w 381"/>
                <a:gd name="T25" fmla="*/ 131 h 168"/>
                <a:gd name="T26" fmla="*/ 144 w 381"/>
                <a:gd name="T27" fmla="*/ 110 h 168"/>
                <a:gd name="T28" fmla="*/ 188 w 381"/>
                <a:gd name="T29" fmla="*/ 86 h 168"/>
                <a:gd name="T30" fmla="*/ 234 w 381"/>
                <a:gd name="T31" fmla="*/ 61 h 168"/>
                <a:gd name="T32" fmla="*/ 282 w 381"/>
                <a:gd name="T33" fmla="*/ 40 h 168"/>
                <a:gd name="T34" fmla="*/ 306 w 381"/>
                <a:gd name="T35" fmla="*/ 30 h 168"/>
                <a:gd name="T36" fmla="*/ 331 w 381"/>
                <a:gd name="T37" fmla="*/ 21 h 168"/>
                <a:gd name="T38" fmla="*/ 356 w 381"/>
                <a:gd name="T39" fmla="*/ 12 h 168"/>
                <a:gd name="T40" fmla="*/ 381 w 381"/>
                <a:gd name="T41" fmla="*/ 5 h 168"/>
                <a:gd name="T42" fmla="*/ 354 w 381"/>
                <a:gd name="T43" fmla="*/ 1 h 168"/>
                <a:gd name="T44" fmla="*/ 327 w 381"/>
                <a:gd name="T45" fmla="*/ 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1" h="168">
                  <a:moveTo>
                    <a:pt x="327" y="1"/>
                  </a:moveTo>
                  <a:cubicBezTo>
                    <a:pt x="318" y="1"/>
                    <a:pt x="309" y="1"/>
                    <a:pt x="300" y="2"/>
                  </a:cubicBezTo>
                  <a:cubicBezTo>
                    <a:pt x="291" y="2"/>
                    <a:pt x="282" y="3"/>
                    <a:pt x="273" y="4"/>
                  </a:cubicBezTo>
                  <a:cubicBezTo>
                    <a:pt x="254" y="6"/>
                    <a:pt x="237" y="10"/>
                    <a:pt x="218" y="13"/>
                  </a:cubicBezTo>
                  <a:cubicBezTo>
                    <a:pt x="200" y="16"/>
                    <a:pt x="182" y="19"/>
                    <a:pt x="164" y="23"/>
                  </a:cubicBezTo>
                  <a:cubicBezTo>
                    <a:pt x="146" y="27"/>
                    <a:pt x="128" y="33"/>
                    <a:pt x="111" y="40"/>
                  </a:cubicBezTo>
                  <a:cubicBezTo>
                    <a:pt x="94" y="48"/>
                    <a:pt x="77" y="58"/>
                    <a:pt x="62" y="69"/>
                  </a:cubicBezTo>
                  <a:cubicBezTo>
                    <a:pt x="47" y="81"/>
                    <a:pt x="33" y="95"/>
                    <a:pt x="21" y="111"/>
                  </a:cubicBezTo>
                  <a:cubicBezTo>
                    <a:pt x="16" y="119"/>
                    <a:pt x="11" y="128"/>
                    <a:pt x="7" y="138"/>
                  </a:cubicBezTo>
                  <a:cubicBezTo>
                    <a:pt x="3" y="147"/>
                    <a:pt x="1" y="157"/>
                    <a:pt x="0" y="168"/>
                  </a:cubicBezTo>
                  <a:cubicBezTo>
                    <a:pt x="10" y="165"/>
                    <a:pt x="19" y="162"/>
                    <a:pt x="28" y="159"/>
                  </a:cubicBezTo>
                  <a:cubicBezTo>
                    <a:pt x="37" y="156"/>
                    <a:pt x="45" y="153"/>
                    <a:pt x="53" y="150"/>
                  </a:cubicBezTo>
                  <a:cubicBezTo>
                    <a:pt x="69" y="144"/>
                    <a:pt x="84" y="138"/>
                    <a:pt x="99" y="131"/>
                  </a:cubicBezTo>
                  <a:cubicBezTo>
                    <a:pt x="114" y="125"/>
                    <a:pt x="129" y="118"/>
                    <a:pt x="144" y="110"/>
                  </a:cubicBezTo>
                  <a:cubicBezTo>
                    <a:pt x="159" y="103"/>
                    <a:pt x="174" y="94"/>
                    <a:pt x="188" y="86"/>
                  </a:cubicBezTo>
                  <a:cubicBezTo>
                    <a:pt x="203" y="77"/>
                    <a:pt x="218" y="69"/>
                    <a:pt x="234" y="61"/>
                  </a:cubicBezTo>
                  <a:cubicBezTo>
                    <a:pt x="250" y="53"/>
                    <a:pt x="266" y="47"/>
                    <a:pt x="282" y="40"/>
                  </a:cubicBezTo>
                  <a:cubicBezTo>
                    <a:pt x="290" y="37"/>
                    <a:pt x="298" y="33"/>
                    <a:pt x="306" y="30"/>
                  </a:cubicBezTo>
                  <a:cubicBezTo>
                    <a:pt x="314" y="27"/>
                    <a:pt x="322" y="24"/>
                    <a:pt x="331" y="21"/>
                  </a:cubicBezTo>
                  <a:cubicBezTo>
                    <a:pt x="339" y="18"/>
                    <a:pt x="347" y="15"/>
                    <a:pt x="356" y="12"/>
                  </a:cubicBezTo>
                  <a:cubicBezTo>
                    <a:pt x="364" y="9"/>
                    <a:pt x="373" y="6"/>
                    <a:pt x="381" y="5"/>
                  </a:cubicBezTo>
                  <a:cubicBezTo>
                    <a:pt x="373" y="2"/>
                    <a:pt x="363" y="2"/>
                    <a:pt x="354" y="1"/>
                  </a:cubicBezTo>
                  <a:cubicBezTo>
                    <a:pt x="345" y="0"/>
                    <a:pt x="336" y="0"/>
                    <a:pt x="327"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99"/>
            <p:cNvSpPr/>
            <p:nvPr/>
          </p:nvSpPr>
          <p:spPr bwMode="auto">
            <a:xfrm>
              <a:off x="833437" y="7367588"/>
              <a:ext cx="423863" cy="185738"/>
            </a:xfrm>
            <a:custGeom>
              <a:avLst/>
              <a:gdLst>
                <a:gd name="T0" fmla="*/ 285 w 399"/>
                <a:gd name="T1" fmla="*/ 2 h 176"/>
                <a:gd name="T2" fmla="*/ 227 w 399"/>
                <a:gd name="T3" fmla="*/ 9 h 176"/>
                <a:gd name="T4" fmla="*/ 170 w 399"/>
                <a:gd name="T5" fmla="*/ 22 h 176"/>
                <a:gd name="T6" fmla="*/ 116 w 399"/>
                <a:gd name="T7" fmla="*/ 44 h 176"/>
                <a:gd name="T8" fmla="*/ 90 w 399"/>
                <a:gd name="T9" fmla="*/ 58 h 176"/>
                <a:gd name="T10" fmla="*/ 66 w 399"/>
                <a:gd name="T11" fmla="*/ 75 h 176"/>
                <a:gd name="T12" fmla="*/ 24 w 399"/>
                <a:gd name="T13" fmla="*/ 118 h 176"/>
                <a:gd name="T14" fmla="*/ 7 w 399"/>
                <a:gd name="T15" fmla="*/ 144 h 176"/>
                <a:gd name="T16" fmla="*/ 2 w 399"/>
                <a:gd name="T17" fmla="*/ 159 h 176"/>
                <a:gd name="T18" fmla="*/ 0 w 399"/>
                <a:gd name="T19" fmla="*/ 168 h 176"/>
                <a:gd name="T20" fmla="*/ 1 w 399"/>
                <a:gd name="T21" fmla="*/ 176 h 176"/>
                <a:gd name="T22" fmla="*/ 7 w 399"/>
                <a:gd name="T23" fmla="*/ 172 h 176"/>
                <a:gd name="T24" fmla="*/ 13 w 399"/>
                <a:gd name="T25" fmla="*/ 169 h 176"/>
                <a:gd name="T26" fmla="*/ 26 w 399"/>
                <a:gd name="T27" fmla="*/ 164 h 176"/>
                <a:gd name="T28" fmla="*/ 52 w 399"/>
                <a:gd name="T29" fmla="*/ 155 h 176"/>
                <a:gd name="T30" fmla="*/ 102 w 399"/>
                <a:gd name="T31" fmla="*/ 136 h 176"/>
                <a:gd name="T32" fmla="*/ 197 w 399"/>
                <a:gd name="T33" fmla="*/ 93 h 176"/>
                <a:gd name="T34" fmla="*/ 245 w 399"/>
                <a:gd name="T35" fmla="*/ 70 h 176"/>
                <a:gd name="T36" fmla="*/ 295 w 399"/>
                <a:gd name="T37" fmla="*/ 50 h 176"/>
                <a:gd name="T38" fmla="*/ 346 w 399"/>
                <a:gd name="T39" fmla="*/ 31 h 176"/>
                <a:gd name="T40" fmla="*/ 399 w 399"/>
                <a:gd name="T41" fmla="*/ 11 h 176"/>
                <a:gd name="T42" fmla="*/ 342 w 399"/>
                <a:gd name="T43" fmla="*/ 1 h 176"/>
                <a:gd name="T44" fmla="*/ 285 w 399"/>
                <a:gd name="T45" fmla="*/ 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176">
                  <a:moveTo>
                    <a:pt x="285" y="2"/>
                  </a:moveTo>
                  <a:cubicBezTo>
                    <a:pt x="265" y="4"/>
                    <a:pt x="246" y="6"/>
                    <a:pt x="227" y="9"/>
                  </a:cubicBezTo>
                  <a:cubicBezTo>
                    <a:pt x="208" y="13"/>
                    <a:pt x="189" y="17"/>
                    <a:pt x="170" y="22"/>
                  </a:cubicBezTo>
                  <a:cubicBezTo>
                    <a:pt x="151" y="28"/>
                    <a:pt x="133" y="35"/>
                    <a:pt x="116" y="44"/>
                  </a:cubicBezTo>
                  <a:cubicBezTo>
                    <a:pt x="107" y="48"/>
                    <a:pt x="99" y="53"/>
                    <a:pt x="90" y="58"/>
                  </a:cubicBezTo>
                  <a:cubicBezTo>
                    <a:pt x="82" y="63"/>
                    <a:pt x="74" y="69"/>
                    <a:pt x="66" y="75"/>
                  </a:cubicBezTo>
                  <a:cubicBezTo>
                    <a:pt x="50" y="87"/>
                    <a:pt x="36" y="101"/>
                    <a:pt x="24" y="118"/>
                  </a:cubicBezTo>
                  <a:cubicBezTo>
                    <a:pt x="17" y="126"/>
                    <a:pt x="12" y="135"/>
                    <a:pt x="7" y="144"/>
                  </a:cubicBezTo>
                  <a:cubicBezTo>
                    <a:pt x="5" y="149"/>
                    <a:pt x="3" y="154"/>
                    <a:pt x="2" y="159"/>
                  </a:cubicBezTo>
                  <a:cubicBezTo>
                    <a:pt x="1" y="162"/>
                    <a:pt x="0" y="165"/>
                    <a:pt x="0" y="168"/>
                  </a:cubicBezTo>
                  <a:cubicBezTo>
                    <a:pt x="0" y="171"/>
                    <a:pt x="0" y="174"/>
                    <a:pt x="1" y="176"/>
                  </a:cubicBezTo>
                  <a:cubicBezTo>
                    <a:pt x="3" y="174"/>
                    <a:pt x="5" y="173"/>
                    <a:pt x="7" y="172"/>
                  </a:cubicBezTo>
                  <a:cubicBezTo>
                    <a:pt x="9" y="171"/>
                    <a:pt x="11" y="170"/>
                    <a:pt x="13" y="169"/>
                  </a:cubicBezTo>
                  <a:cubicBezTo>
                    <a:pt x="18" y="167"/>
                    <a:pt x="22" y="166"/>
                    <a:pt x="26" y="164"/>
                  </a:cubicBezTo>
                  <a:cubicBezTo>
                    <a:pt x="52" y="155"/>
                    <a:pt x="52" y="155"/>
                    <a:pt x="52" y="155"/>
                  </a:cubicBezTo>
                  <a:cubicBezTo>
                    <a:pt x="69" y="149"/>
                    <a:pt x="86" y="142"/>
                    <a:pt x="102" y="136"/>
                  </a:cubicBezTo>
                  <a:cubicBezTo>
                    <a:pt x="134" y="122"/>
                    <a:pt x="166" y="108"/>
                    <a:pt x="197" y="93"/>
                  </a:cubicBezTo>
                  <a:cubicBezTo>
                    <a:pt x="213" y="85"/>
                    <a:pt x="229" y="77"/>
                    <a:pt x="245" y="70"/>
                  </a:cubicBezTo>
                  <a:cubicBezTo>
                    <a:pt x="261" y="63"/>
                    <a:pt x="278" y="56"/>
                    <a:pt x="295" y="50"/>
                  </a:cubicBezTo>
                  <a:cubicBezTo>
                    <a:pt x="346" y="31"/>
                    <a:pt x="346" y="31"/>
                    <a:pt x="346" y="31"/>
                  </a:cubicBezTo>
                  <a:cubicBezTo>
                    <a:pt x="364" y="25"/>
                    <a:pt x="381" y="19"/>
                    <a:pt x="399" y="11"/>
                  </a:cubicBezTo>
                  <a:cubicBezTo>
                    <a:pt x="381" y="5"/>
                    <a:pt x="361" y="3"/>
                    <a:pt x="342" y="1"/>
                  </a:cubicBezTo>
                  <a:cubicBezTo>
                    <a:pt x="323" y="0"/>
                    <a:pt x="304" y="0"/>
                    <a:pt x="285" y="2"/>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300"/>
            <p:cNvSpPr/>
            <p:nvPr/>
          </p:nvSpPr>
          <p:spPr bwMode="auto">
            <a:xfrm>
              <a:off x="1033462" y="7427913"/>
              <a:ext cx="398463" cy="166688"/>
            </a:xfrm>
            <a:custGeom>
              <a:avLst/>
              <a:gdLst>
                <a:gd name="T0" fmla="*/ 324 w 375"/>
                <a:gd name="T1" fmla="*/ 4 h 157"/>
                <a:gd name="T2" fmla="*/ 310 w 375"/>
                <a:gd name="T3" fmla="*/ 2 h 157"/>
                <a:gd name="T4" fmla="*/ 297 w 375"/>
                <a:gd name="T5" fmla="*/ 1 h 157"/>
                <a:gd name="T6" fmla="*/ 269 w 375"/>
                <a:gd name="T7" fmla="*/ 0 h 157"/>
                <a:gd name="T8" fmla="*/ 162 w 375"/>
                <a:gd name="T9" fmla="*/ 17 h 157"/>
                <a:gd name="T10" fmla="*/ 61 w 375"/>
                <a:gd name="T11" fmla="*/ 58 h 157"/>
                <a:gd name="T12" fmla="*/ 38 w 375"/>
                <a:gd name="T13" fmla="*/ 73 h 157"/>
                <a:gd name="T14" fmla="*/ 17 w 375"/>
                <a:gd name="T15" fmla="*/ 93 h 157"/>
                <a:gd name="T16" fmla="*/ 3 w 375"/>
                <a:gd name="T17" fmla="*/ 121 h 157"/>
                <a:gd name="T18" fmla="*/ 0 w 375"/>
                <a:gd name="T19" fmla="*/ 138 h 157"/>
                <a:gd name="T20" fmla="*/ 0 w 375"/>
                <a:gd name="T21" fmla="*/ 147 h 157"/>
                <a:gd name="T22" fmla="*/ 1 w 375"/>
                <a:gd name="T23" fmla="*/ 152 h 157"/>
                <a:gd name="T24" fmla="*/ 2 w 375"/>
                <a:gd name="T25" fmla="*/ 157 h 157"/>
                <a:gd name="T26" fmla="*/ 35 w 375"/>
                <a:gd name="T27" fmla="*/ 154 h 157"/>
                <a:gd name="T28" fmla="*/ 59 w 375"/>
                <a:gd name="T29" fmla="*/ 148 h 157"/>
                <a:gd name="T30" fmla="*/ 81 w 375"/>
                <a:gd name="T31" fmla="*/ 138 h 157"/>
                <a:gd name="T32" fmla="*/ 100 w 375"/>
                <a:gd name="T33" fmla="*/ 126 h 157"/>
                <a:gd name="T34" fmla="*/ 186 w 375"/>
                <a:gd name="T35" fmla="*/ 82 h 157"/>
                <a:gd name="T36" fmla="*/ 277 w 375"/>
                <a:gd name="T37" fmla="*/ 45 h 157"/>
                <a:gd name="T38" fmla="*/ 301 w 375"/>
                <a:gd name="T39" fmla="*/ 37 h 157"/>
                <a:gd name="T40" fmla="*/ 313 w 375"/>
                <a:gd name="T41" fmla="*/ 33 h 157"/>
                <a:gd name="T42" fmla="*/ 325 w 375"/>
                <a:gd name="T43" fmla="*/ 30 h 157"/>
                <a:gd name="T44" fmla="*/ 375 w 375"/>
                <a:gd name="T45" fmla="*/ 20 h 157"/>
                <a:gd name="T46" fmla="*/ 350 w 375"/>
                <a:gd name="T47" fmla="*/ 10 h 157"/>
                <a:gd name="T48" fmla="*/ 324 w 375"/>
                <a:gd name="T49"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5" h="157">
                  <a:moveTo>
                    <a:pt x="324" y="4"/>
                  </a:moveTo>
                  <a:cubicBezTo>
                    <a:pt x="319" y="3"/>
                    <a:pt x="315" y="2"/>
                    <a:pt x="310" y="2"/>
                  </a:cubicBezTo>
                  <a:cubicBezTo>
                    <a:pt x="306" y="1"/>
                    <a:pt x="301" y="1"/>
                    <a:pt x="297" y="1"/>
                  </a:cubicBezTo>
                  <a:cubicBezTo>
                    <a:pt x="287" y="0"/>
                    <a:pt x="278" y="0"/>
                    <a:pt x="269" y="0"/>
                  </a:cubicBezTo>
                  <a:cubicBezTo>
                    <a:pt x="233" y="1"/>
                    <a:pt x="197" y="7"/>
                    <a:pt x="162" y="17"/>
                  </a:cubicBezTo>
                  <a:cubicBezTo>
                    <a:pt x="128" y="27"/>
                    <a:pt x="94" y="40"/>
                    <a:pt x="61" y="58"/>
                  </a:cubicBezTo>
                  <a:cubicBezTo>
                    <a:pt x="53" y="63"/>
                    <a:pt x="45" y="67"/>
                    <a:pt x="38" y="73"/>
                  </a:cubicBezTo>
                  <a:cubicBezTo>
                    <a:pt x="30" y="78"/>
                    <a:pt x="23" y="85"/>
                    <a:pt x="17" y="93"/>
                  </a:cubicBezTo>
                  <a:cubicBezTo>
                    <a:pt x="11" y="101"/>
                    <a:pt x="6" y="110"/>
                    <a:pt x="3" y="121"/>
                  </a:cubicBezTo>
                  <a:cubicBezTo>
                    <a:pt x="1" y="126"/>
                    <a:pt x="0" y="132"/>
                    <a:pt x="0" y="138"/>
                  </a:cubicBezTo>
                  <a:cubicBezTo>
                    <a:pt x="0" y="141"/>
                    <a:pt x="0" y="144"/>
                    <a:pt x="0" y="147"/>
                  </a:cubicBezTo>
                  <a:cubicBezTo>
                    <a:pt x="0" y="148"/>
                    <a:pt x="0" y="150"/>
                    <a:pt x="1" y="152"/>
                  </a:cubicBezTo>
                  <a:cubicBezTo>
                    <a:pt x="1" y="153"/>
                    <a:pt x="1" y="155"/>
                    <a:pt x="2" y="157"/>
                  </a:cubicBezTo>
                  <a:cubicBezTo>
                    <a:pt x="15" y="156"/>
                    <a:pt x="25" y="155"/>
                    <a:pt x="35" y="154"/>
                  </a:cubicBezTo>
                  <a:cubicBezTo>
                    <a:pt x="44" y="152"/>
                    <a:pt x="52" y="150"/>
                    <a:pt x="59" y="148"/>
                  </a:cubicBezTo>
                  <a:cubicBezTo>
                    <a:pt x="67" y="145"/>
                    <a:pt x="74" y="142"/>
                    <a:pt x="81" y="138"/>
                  </a:cubicBezTo>
                  <a:cubicBezTo>
                    <a:pt x="87" y="135"/>
                    <a:pt x="94" y="130"/>
                    <a:pt x="100" y="126"/>
                  </a:cubicBezTo>
                  <a:cubicBezTo>
                    <a:pt x="128" y="110"/>
                    <a:pt x="157" y="96"/>
                    <a:pt x="186" y="82"/>
                  </a:cubicBezTo>
                  <a:cubicBezTo>
                    <a:pt x="216" y="69"/>
                    <a:pt x="246" y="56"/>
                    <a:pt x="277" y="45"/>
                  </a:cubicBezTo>
                  <a:cubicBezTo>
                    <a:pt x="285" y="42"/>
                    <a:pt x="293" y="40"/>
                    <a:pt x="301" y="37"/>
                  </a:cubicBezTo>
                  <a:cubicBezTo>
                    <a:pt x="305" y="36"/>
                    <a:pt x="309" y="35"/>
                    <a:pt x="313" y="33"/>
                  </a:cubicBezTo>
                  <a:cubicBezTo>
                    <a:pt x="317" y="32"/>
                    <a:pt x="321" y="31"/>
                    <a:pt x="325" y="30"/>
                  </a:cubicBezTo>
                  <a:cubicBezTo>
                    <a:pt x="341" y="26"/>
                    <a:pt x="358" y="22"/>
                    <a:pt x="375" y="20"/>
                  </a:cubicBezTo>
                  <a:cubicBezTo>
                    <a:pt x="368" y="15"/>
                    <a:pt x="359" y="12"/>
                    <a:pt x="350" y="10"/>
                  </a:cubicBezTo>
                  <a:cubicBezTo>
                    <a:pt x="342" y="7"/>
                    <a:pt x="333" y="5"/>
                    <a:pt x="324" y="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6" name="组合 215"/>
          <p:cNvGrpSpPr/>
          <p:nvPr/>
        </p:nvGrpSpPr>
        <p:grpSpPr>
          <a:xfrm>
            <a:off x="11138648" y="4801394"/>
            <a:ext cx="928688" cy="434975"/>
            <a:chOff x="411162" y="4692651"/>
            <a:chExt cx="928688" cy="434975"/>
          </a:xfrm>
        </p:grpSpPr>
        <p:sp>
          <p:nvSpPr>
            <p:cNvPr id="217" name="Freeform 301"/>
            <p:cNvSpPr/>
            <p:nvPr/>
          </p:nvSpPr>
          <p:spPr bwMode="auto">
            <a:xfrm>
              <a:off x="938212" y="49418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Rectangle 302"/>
            <p:cNvSpPr>
              <a:spLocks noChangeArrowheads="1"/>
            </p:cNvSpPr>
            <p:nvPr/>
          </p:nvSpPr>
          <p:spPr bwMode="auto">
            <a:xfrm>
              <a:off x="938212" y="4941888"/>
              <a:ext cx="1588" cy="1588"/>
            </a:xfrm>
            <a:prstGeom prst="rect">
              <a:avLst/>
            </a:prstGeom>
            <a:solidFill>
              <a:srgbClr val="D1E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9" name="Freeform 303"/>
            <p:cNvSpPr/>
            <p:nvPr/>
          </p:nvSpPr>
          <p:spPr bwMode="auto">
            <a:xfrm>
              <a:off x="1203325" y="4832351"/>
              <a:ext cx="55563" cy="41275"/>
            </a:xfrm>
            <a:custGeom>
              <a:avLst/>
              <a:gdLst>
                <a:gd name="T0" fmla="*/ 51 w 52"/>
                <a:gd name="T1" fmla="*/ 40 h 40"/>
                <a:gd name="T2" fmla="*/ 52 w 52"/>
                <a:gd name="T3" fmla="*/ 0 h 40"/>
                <a:gd name="T4" fmla="*/ 27 w 52"/>
                <a:gd name="T5" fmla="*/ 12 h 40"/>
                <a:gd name="T6" fmla="*/ 8 w 52"/>
                <a:gd name="T7" fmla="*/ 28 h 40"/>
                <a:gd name="T8" fmla="*/ 0 w 52"/>
                <a:gd name="T9" fmla="*/ 38 h 40"/>
                <a:gd name="T10" fmla="*/ 15 w 52"/>
                <a:gd name="T11" fmla="*/ 36 h 40"/>
                <a:gd name="T12" fmla="*/ 51 w 52"/>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2" h="40">
                  <a:moveTo>
                    <a:pt x="51" y="40"/>
                  </a:moveTo>
                  <a:cubicBezTo>
                    <a:pt x="52" y="0"/>
                    <a:pt x="52" y="0"/>
                    <a:pt x="52" y="0"/>
                  </a:cubicBezTo>
                  <a:cubicBezTo>
                    <a:pt x="43" y="3"/>
                    <a:pt x="34" y="7"/>
                    <a:pt x="27" y="12"/>
                  </a:cubicBezTo>
                  <a:cubicBezTo>
                    <a:pt x="20" y="17"/>
                    <a:pt x="14" y="22"/>
                    <a:pt x="8" y="28"/>
                  </a:cubicBezTo>
                  <a:cubicBezTo>
                    <a:pt x="5" y="31"/>
                    <a:pt x="2" y="35"/>
                    <a:pt x="0" y="38"/>
                  </a:cubicBezTo>
                  <a:cubicBezTo>
                    <a:pt x="5" y="37"/>
                    <a:pt x="10" y="36"/>
                    <a:pt x="15" y="36"/>
                  </a:cubicBezTo>
                  <a:cubicBezTo>
                    <a:pt x="28" y="35"/>
                    <a:pt x="41" y="36"/>
                    <a:pt x="51" y="4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304"/>
            <p:cNvSpPr/>
            <p:nvPr/>
          </p:nvSpPr>
          <p:spPr bwMode="auto">
            <a:xfrm>
              <a:off x="933450" y="4926013"/>
              <a:ext cx="33338" cy="28575"/>
            </a:xfrm>
            <a:custGeom>
              <a:avLst/>
              <a:gdLst>
                <a:gd name="T0" fmla="*/ 2 w 32"/>
                <a:gd name="T1" fmla="*/ 15 h 27"/>
                <a:gd name="T2" fmla="*/ 0 w 32"/>
                <a:gd name="T3" fmla="*/ 16 h 27"/>
                <a:gd name="T4" fmla="*/ 0 w 32"/>
                <a:gd name="T5" fmla="*/ 16 h 27"/>
                <a:gd name="T6" fmla="*/ 2 w 32"/>
                <a:gd name="T7" fmla="*/ 16 h 27"/>
                <a:gd name="T8" fmla="*/ 2 w 32"/>
                <a:gd name="T9" fmla="*/ 16 h 27"/>
                <a:gd name="T10" fmla="*/ 3 w 32"/>
                <a:gd name="T11" fmla="*/ 16 h 27"/>
                <a:gd name="T12" fmla="*/ 4 w 32"/>
                <a:gd name="T13" fmla="*/ 16 h 27"/>
                <a:gd name="T14" fmla="*/ 4 w 32"/>
                <a:gd name="T15" fmla="*/ 16 h 27"/>
                <a:gd name="T16" fmla="*/ 4 w 32"/>
                <a:gd name="T17" fmla="*/ 16 h 27"/>
                <a:gd name="T18" fmla="*/ 5 w 32"/>
                <a:gd name="T19" fmla="*/ 16 h 27"/>
                <a:gd name="T20" fmla="*/ 5 w 32"/>
                <a:gd name="T21" fmla="*/ 16 h 27"/>
                <a:gd name="T22" fmla="*/ 5 w 32"/>
                <a:gd name="T23" fmla="*/ 16 h 27"/>
                <a:gd name="T24" fmla="*/ 5 w 32"/>
                <a:gd name="T25" fmla="*/ 16 h 27"/>
                <a:gd name="T26" fmla="*/ 5 w 32"/>
                <a:gd name="T27" fmla="*/ 16 h 27"/>
                <a:gd name="T28" fmla="*/ 4 w 32"/>
                <a:gd name="T29" fmla="*/ 16 h 27"/>
                <a:gd name="T30" fmla="*/ 4 w 32"/>
                <a:gd name="T31" fmla="*/ 16 h 27"/>
                <a:gd name="T32" fmla="*/ 5 w 32"/>
                <a:gd name="T33" fmla="*/ 17 h 27"/>
                <a:gd name="T34" fmla="*/ 7 w 32"/>
                <a:gd name="T35" fmla="*/ 17 h 27"/>
                <a:gd name="T36" fmla="*/ 8 w 32"/>
                <a:gd name="T37" fmla="*/ 18 h 27"/>
                <a:gd name="T38" fmla="*/ 10 w 32"/>
                <a:gd name="T39" fmla="*/ 21 h 27"/>
                <a:gd name="T40" fmla="*/ 12 w 32"/>
                <a:gd name="T41" fmla="*/ 27 h 27"/>
                <a:gd name="T42" fmla="*/ 12 w 32"/>
                <a:gd name="T43" fmla="*/ 27 h 27"/>
                <a:gd name="T44" fmla="*/ 13 w 32"/>
                <a:gd name="T45" fmla="*/ 26 h 27"/>
                <a:gd name="T46" fmla="*/ 14 w 32"/>
                <a:gd name="T47" fmla="*/ 23 h 27"/>
                <a:gd name="T48" fmla="*/ 20 w 32"/>
                <a:gd name="T49" fmla="*/ 15 h 27"/>
                <a:gd name="T50" fmla="*/ 32 w 32"/>
                <a:gd name="T51" fmla="*/ 0 h 27"/>
                <a:gd name="T52" fmla="*/ 11 w 32"/>
                <a:gd name="T53" fmla="*/ 11 h 27"/>
                <a:gd name="T54" fmla="*/ 2 w 32"/>
                <a:gd name="T5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27">
                  <a:moveTo>
                    <a:pt x="2" y="15"/>
                  </a:moveTo>
                  <a:cubicBezTo>
                    <a:pt x="0" y="16"/>
                    <a:pt x="0" y="16"/>
                    <a:pt x="0" y="16"/>
                  </a:cubicBezTo>
                  <a:cubicBezTo>
                    <a:pt x="0" y="16"/>
                    <a:pt x="0" y="16"/>
                    <a:pt x="0" y="16"/>
                  </a:cubicBezTo>
                  <a:cubicBezTo>
                    <a:pt x="0" y="16"/>
                    <a:pt x="0" y="16"/>
                    <a:pt x="2" y="16"/>
                  </a:cubicBezTo>
                  <a:cubicBezTo>
                    <a:pt x="2" y="16"/>
                    <a:pt x="2" y="16"/>
                    <a:pt x="2" y="16"/>
                  </a:cubicBezTo>
                  <a:cubicBezTo>
                    <a:pt x="3" y="16"/>
                    <a:pt x="3" y="16"/>
                    <a:pt x="3" y="16"/>
                  </a:cubicBezTo>
                  <a:cubicBezTo>
                    <a:pt x="4" y="16"/>
                    <a:pt x="4" y="16"/>
                    <a:pt x="4" y="16"/>
                  </a:cubicBezTo>
                  <a:cubicBezTo>
                    <a:pt x="4" y="16"/>
                    <a:pt x="4" y="16"/>
                    <a:pt x="4" y="16"/>
                  </a:cubicBezTo>
                  <a:cubicBezTo>
                    <a:pt x="4" y="16"/>
                    <a:pt x="4" y="16"/>
                    <a:pt x="4"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4" y="16"/>
                  </a:cubicBezTo>
                  <a:cubicBezTo>
                    <a:pt x="4" y="16"/>
                    <a:pt x="4" y="16"/>
                    <a:pt x="4" y="16"/>
                  </a:cubicBezTo>
                  <a:cubicBezTo>
                    <a:pt x="5" y="16"/>
                    <a:pt x="5" y="16"/>
                    <a:pt x="5" y="17"/>
                  </a:cubicBezTo>
                  <a:cubicBezTo>
                    <a:pt x="6" y="17"/>
                    <a:pt x="7" y="17"/>
                    <a:pt x="7" y="17"/>
                  </a:cubicBezTo>
                  <a:cubicBezTo>
                    <a:pt x="8" y="18"/>
                    <a:pt x="8" y="18"/>
                    <a:pt x="8" y="18"/>
                  </a:cubicBezTo>
                  <a:cubicBezTo>
                    <a:pt x="9" y="19"/>
                    <a:pt x="10" y="20"/>
                    <a:pt x="10" y="21"/>
                  </a:cubicBezTo>
                  <a:cubicBezTo>
                    <a:pt x="13" y="24"/>
                    <a:pt x="12" y="26"/>
                    <a:pt x="12" y="27"/>
                  </a:cubicBezTo>
                  <a:cubicBezTo>
                    <a:pt x="12" y="27"/>
                    <a:pt x="12" y="27"/>
                    <a:pt x="12" y="27"/>
                  </a:cubicBezTo>
                  <a:cubicBezTo>
                    <a:pt x="12" y="27"/>
                    <a:pt x="12" y="27"/>
                    <a:pt x="13" y="26"/>
                  </a:cubicBezTo>
                  <a:cubicBezTo>
                    <a:pt x="13" y="25"/>
                    <a:pt x="14" y="24"/>
                    <a:pt x="14" y="23"/>
                  </a:cubicBezTo>
                  <a:cubicBezTo>
                    <a:pt x="16" y="20"/>
                    <a:pt x="18" y="17"/>
                    <a:pt x="20" y="15"/>
                  </a:cubicBezTo>
                  <a:cubicBezTo>
                    <a:pt x="24" y="10"/>
                    <a:pt x="28" y="5"/>
                    <a:pt x="32" y="0"/>
                  </a:cubicBezTo>
                  <a:cubicBezTo>
                    <a:pt x="25" y="4"/>
                    <a:pt x="18" y="7"/>
                    <a:pt x="11" y="11"/>
                  </a:cubicBezTo>
                  <a:cubicBezTo>
                    <a:pt x="8" y="12"/>
                    <a:pt x="5" y="14"/>
                    <a:pt x="2" y="1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305"/>
            <p:cNvSpPr/>
            <p:nvPr/>
          </p:nvSpPr>
          <p:spPr bwMode="auto">
            <a:xfrm>
              <a:off x="936625" y="4941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306"/>
            <p:cNvSpPr/>
            <p:nvPr/>
          </p:nvSpPr>
          <p:spPr bwMode="auto">
            <a:xfrm>
              <a:off x="936625" y="494188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307"/>
            <p:cNvSpPr/>
            <p:nvPr/>
          </p:nvSpPr>
          <p:spPr bwMode="auto">
            <a:xfrm>
              <a:off x="1000125" y="5065713"/>
              <a:ext cx="25400" cy="26988"/>
            </a:xfrm>
            <a:custGeom>
              <a:avLst/>
              <a:gdLst>
                <a:gd name="T0" fmla="*/ 20 w 24"/>
                <a:gd name="T1" fmla="*/ 13 h 26"/>
                <a:gd name="T2" fmla="*/ 23 w 24"/>
                <a:gd name="T3" fmla="*/ 11 h 26"/>
                <a:gd name="T4" fmla="*/ 20 w 24"/>
                <a:gd name="T5" fmla="*/ 12 h 26"/>
                <a:gd name="T6" fmla="*/ 14 w 24"/>
                <a:gd name="T7" fmla="*/ 11 h 26"/>
                <a:gd name="T8" fmla="*/ 5 w 24"/>
                <a:gd name="T9" fmla="*/ 7 h 26"/>
                <a:gd name="T10" fmla="*/ 1 w 24"/>
                <a:gd name="T11" fmla="*/ 3 h 26"/>
                <a:gd name="T12" fmla="*/ 0 w 24"/>
                <a:gd name="T13" fmla="*/ 0 h 26"/>
                <a:gd name="T14" fmla="*/ 0 w 24"/>
                <a:gd name="T15" fmla="*/ 2 h 26"/>
                <a:gd name="T16" fmla="*/ 1 w 24"/>
                <a:gd name="T17" fmla="*/ 9 h 26"/>
                <a:gd name="T18" fmla="*/ 1 w 24"/>
                <a:gd name="T19" fmla="*/ 25 h 26"/>
                <a:gd name="T20" fmla="*/ 1 w 24"/>
                <a:gd name="T21" fmla="*/ 26 h 26"/>
                <a:gd name="T22" fmla="*/ 6 w 24"/>
                <a:gd name="T23" fmla="*/ 23 h 26"/>
                <a:gd name="T24" fmla="*/ 20 w 24"/>
                <a:gd name="T2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6">
                  <a:moveTo>
                    <a:pt x="20" y="13"/>
                  </a:moveTo>
                  <a:cubicBezTo>
                    <a:pt x="22" y="12"/>
                    <a:pt x="24" y="10"/>
                    <a:pt x="23" y="11"/>
                  </a:cubicBezTo>
                  <a:cubicBezTo>
                    <a:pt x="22" y="11"/>
                    <a:pt x="22" y="11"/>
                    <a:pt x="20" y="12"/>
                  </a:cubicBezTo>
                  <a:cubicBezTo>
                    <a:pt x="19" y="12"/>
                    <a:pt x="17" y="12"/>
                    <a:pt x="14" y="11"/>
                  </a:cubicBezTo>
                  <a:cubicBezTo>
                    <a:pt x="10" y="11"/>
                    <a:pt x="7" y="9"/>
                    <a:pt x="5" y="7"/>
                  </a:cubicBezTo>
                  <a:cubicBezTo>
                    <a:pt x="2" y="5"/>
                    <a:pt x="1" y="4"/>
                    <a:pt x="1" y="3"/>
                  </a:cubicBezTo>
                  <a:cubicBezTo>
                    <a:pt x="0" y="1"/>
                    <a:pt x="0" y="1"/>
                    <a:pt x="0" y="0"/>
                  </a:cubicBezTo>
                  <a:cubicBezTo>
                    <a:pt x="0" y="1"/>
                    <a:pt x="0" y="1"/>
                    <a:pt x="0" y="2"/>
                  </a:cubicBezTo>
                  <a:cubicBezTo>
                    <a:pt x="0" y="4"/>
                    <a:pt x="0" y="6"/>
                    <a:pt x="1" y="9"/>
                  </a:cubicBezTo>
                  <a:cubicBezTo>
                    <a:pt x="1" y="14"/>
                    <a:pt x="1" y="19"/>
                    <a:pt x="1" y="25"/>
                  </a:cubicBezTo>
                  <a:cubicBezTo>
                    <a:pt x="1" y="26"/>
                    <a:pt x="1" y="26"/>
                    <a:pt x="1" y="26"/>
                  </a:cubicBezTo>
                  <a:cubicBezTo>
                    <a:pt x="3" y="25"/>
                    <a:pt x="4" y="24"/>
                    <a:pt x="6" y="23"/>
                  </a:cubicBezTo>
                  <a:lnTo>
                    <a:pt x="20" y="13"/>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308"/>
            <p:cNvSpPr/>
            <p:nvPr/>
          </p:nvSpPr>
          <p:spPr bwMode="auto">
            <a:xfrm>
              <a:off x="958850" y="4724401"/>
              <a:ext cx="1588"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309"/>
            <p:cNvSpPr/>
            <p:nvPr/>
          </p:nvSpPr>
          <p:spPr bwMode="auto">
            <a:xfrm>
              <a:off x="825500" y="4826001"/>
              <a:ext cx="41275" cy="34925"/>
            </a:xfrm>
            <a:custGeom>
              <a:avLst/>
              <a:gdLst>
                <a:gd name="T0" fmla="*/ 31 w 39"/>
                <a:gd name="T1" fmla="*/ 0 h 33"/>
                <a:gd name="T2" fmla="*/ 11 w 39"/>
                <a:gd name="T3" fmla="*/ 16 h 33"/>
                <a:gd name="T4" fmla="*/ 0 w 39"/>
                <a:gd name="T5" fmla="*/ 24 h 33"/>
                <a:gd name="T6" fmla="*/ 39 w 39"/>
                <a:gd name="T7" fmla="*/ 33 h 33"/>
                <a:gd name="T8" fmla="*/ 31 w 39"/>
                <a:gd name="T9" fmla="*/ 0 h 33"/>
              </a:gdLst>
              <a:ahLst/>
              <a:cxnLst>
                <a:cxn ang="0">
                  <a:pos x="T0" y="T1"/>
                </a:cxn>
                <a:cxn ang="0">
                  <a:pos x="T2" y="T3"/>
                </a:cxn>
                <a:cxn ang="0">
                  <a:pos x="T4" y="T5"/>
                </a:cxn>
                <a:cxn ang="0">
                  <a:pos x="T6" y="T7"/>
                </a:cxn>
                <a:cxn ang="0">
                  <a:pos x="T8" y="T9"/>
                </a:cxn>
              </a:cxnLst>
              <a:rect l="0" t="0" r="r" b="b"/>
              <a:pathLst>
                <a:path w="39" h="33">
                  <a:moveTo>
                    <a:pt x="31" y="0"/>
                  </a:moveTo>
                  <a:cubicBezTo>
                    <a:pt x="25" y="5"/>
                    <a:pt x="18" y="11"/>
                    <a:pt x="11" y="16"/>
                  </a:cubicBezTo>
                  <a:cubicBezTo>
                    <a:pt x="8" y="18"/>
                    <a:pt x="4" y="21"/>
                    <a:pt x="0" y="24"/>
                  </a:cubicBezTo>
                  <a:cubicBezTo>
                    <a:pt x="39" y="33"/>
                    <a:pt x="39" y="33"/>
                    <a:pt x="39" y="33"/>
                  </a:cubicBezTo>
                  <a:lnTo>
                    <a:pt x="31" y="0"/>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310"/>
            <p:cNvSpPr/>
            <p:nvPr/>
          </p:nvSpPr>
          <p:spPr bwMode="auto">
            <a:xfrm>
              <a:off x="1028700" y="5064126"/>
              <a:ext cx="25400" cy="28575"/>
            </a:xfrm>
            <a:custGeom>
              <a:avLst/>
              <a:gdLst>
                <a:gd name="T0" fmla="*/ 0 w 23"/>
                <a:gd name="T1" fmla="*/ 3 h 27"/>
                <a:gd name="T2" fmla="*/ 23 w 23"/>
                <a:gd name="T3" fmla="*/ 27 h 27"/>
                <a:gd name="T4" fmla="*/ 22 w 23"/>
                <a:gd name="T5" fmla="*/ 8 h 27"/>
                <a:gd name="T6" fmla="*/ 22 w 23"/>
                <a:gd name="T7" fmla="*/ 0 h 27"/>
                <a:gd name="T8" fmla="*/ 0 w 23"/>
                <a:gd name="T9" fmla="*/ 3 h 27"/>
              </a:gdLst>
              <a:ahLst/>
              <a:cxnLst>
                <a:cxn ang="0">
                  <a:pos x="T0" y="T1"/>
                </a:cxn>
                <a:cxn ang="0">
                  <a:pos x="T2" y="T3"/>
                </a:cxn>
                <a:cxn ang="0">
                  <a:pos x="T4" y="T5"/>
                </a:cxn>
                <a:cxn ang="0">
                  <a:pos x="T6" y="T7"/>
                </a:cxn>
                <a:cxn ang="0">
                  <a:pos x="T8" y="T9"/>
                </a:cxn>
              </a:cxnLst>
              <a:rect l="0" t="0" r="r" b="b"/>
              <a:pathLst>
                <a:path w="23" h="27">
                  <a:moveTo>
                    <a:pt x="0" y="3"/>
                  </a:moveTo>
                  <a:cubicBezTo>
                    <a:pt x="23" y="27"/>
                    <a:pt x="23" y="27"/>
                    <a:pt x="23" y="27"/>
                  </a:cubicBezTo>
                  <a:cubicBezTo>
                    <a:pt x="23" y="21"/>
                    <a:pt x="23" y="15"/>
                    <a:pt x="22" y="8"/>
                  </a:cubicBezTo>
                  <a:cubicBezTo>
                    <a:pt x="22" y="5"/>
                    <a:pt x="22" y="2"/>
                    <a:pt x="22" y="0"/>
                  </a:cubicBezTo>
                  <a:cubicBezTo>
                    <a:pt x="15" y="2"/>
                    <a:pt x="8" y="3"/>
                    <a:pt x="0" y="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311"/>
            <p:cNvSpPr/>
            <p:nvPr/>
          </p:nvSpPr>
          <p:spPr bwMode="auto">
            <a:xfrm>
              <a:off x="411162" y="4692651"/>
              <a:ext cx="928688" cy="434975"/>
            </a:xfrm>
            <a:custGeom>
              <a:avLst/>
              <a:gdLst>
                <a:gd name="T0" fmla="*/ 624 w 876"/>
                <a:gd name="T1" fmla="*/ 169 h 410"/>
                <a:gd name="T2" fmla="*/ 512 w 876"/>
                <a:gd name="T3" fmla="*/ 234 h 410"/>
                <a:gd name="T4" fmla="*/ 504 w 876"/>
                <a:gd name="T5" fmla="*/ 246 h 410"/>
                <a:gd name="T6" fmla="*/ 504 w 876"/>
                <a:gd name="T7" fmla="*/ 246 h 410"/>
                <a:gd name="T8" fmla="*/ 499 w 876"/>
                <a:gd name="T9" fmla="*/ 236 h 410"/>
                <a:gd name="T10" fmla="*/ 496 w 876"/>
                <a:gd name="T11" fmla="*/ 235 h 410"/>
                <a:gd name="T12" fmla="*/ 494 w 876"/>
                <a:gd name="T13" fmla="*/ 235 h 410"/>
                <a:gd name="T14" fmla="*/ 494 w 876"/>
                <a:gd name="T15" fmla="*/ 234 h 410"/>
                <a:gd name="T16" fmla="*/ 541 w 876"/>
                <a:gd name="T17" fmla="*/ 203 h 410"/>
                <a:gd name="T18" fmla="*/ 656 w 876"/>
                <a:gd name="T19" fmla="*/ 144 h 410"/>
                <a:gd name="T20" fmla="*/ 741 w 876"/>
                <a:gd name="T21" fmla="*/ 112 h 410"/>
                <a:gd name="T22" fmla="*/ 565 w 876"/>
                <a:gd name="T23" fmla="*/ 158 h 410"/>
                <a:gd name="T24" fmla="*/ 484 w 876"/>
                <a:gd name="T25" fmla="*/ 227 h 410"/>
                <a:gd name="T26" fmla="*/ 477 w 876"/>
                <a:gd name="T27" fmla="*/ 243 h 410"/>
                <a:gd name="T28" fmla="*/ 480 w 876"/>
                <a:gd name="T29" fmla="*/ 255 h 410"/>
                <a:gd name="T30" fmla="*/ 487 w 876"/>
                <a:gd name="T31" fmla="*/ 261 h 410"/>
                <a:gd name="T32" fmla="*/ 491 w 876"/>
                <a:gd name="T33" fmla="*/ 262 h 410"/>
                <a:gd name="T34" fmla="*/ 498 w 876"/>
                <a:gd name="T35" fmla="*/ 262 h 410"/>
                <a:gd name="T36" fmla="*/ 515 w 876"/>
                <a:gd name="T37" fmla="*/ 256 h 410"/>
                <a:gd name="T38" fmla="*/ 721 w 876"/>
                <a:gd name="T39" fmla="*/ 174 h 410"/>
                <a:gd name="T40" fmla="*/ 774 w 876"/>
                <a:gd name="T41" fmla="*/ 143 h 410"/>
                <a:gd name="T42" fmla="*/ 762 w 876"/>
                <a:gd name="T43" fmla="*/ 167 h 410"/>
                <a:gd name="T44" fmla="*/ 683 w 876"/>
                <a:gd name="T45" fmla="*/ 264 h 410"/>
                <a:gd name="T46" fmla="*/ 605 w 876"/>
                <a:gd name="T47" fmla="*/ 349 h 410"/>
                <a:gd name="T48" fmla="*/ 583 w 876"/>
                <a:gd name="T49" fmla="*/ 352 h 410"/>
                <a:gd name="T50" fmla="*/ 603 w 876"/>
                <a:gd name="T51" fmla="*/ 339 h 410"/>
                <a:gd name="T52" fmla="*/ 579 w 876"/>
                <a:gd name="T53" fmla="*/ 314 h 410"/>
                <a:gd name="T54" fmla="*/ 549 w 876"/>
                <a:gd name="T55" fmla="*/ 323 h 410"/>
                <a:gd name="T56" fmla="*/ 478 w 876"/>
                <a:gd name="T57" fmla="*/ 357 h 410"/>
                <a:gd name="T58" fmla="*/ 344 w 876"/>
                <a:gd name="T59" fmla="*/ 352 h 410"/>
                <a:gd name="T60" fmla="*/ 68 w 876"/>
                <a:gd name="T61" fmla="*/ 338 h 410"/>
                <a:gd name="T62" fmla="*/ 89 w 876"/>
                <a:gd name="T63" fmla="*/ 299 h 410"/>
                <a:gd name="T64" fmla="*/ 153 w 876"/>
                <a:gd name="T65" fmla="*/ 318 h 410"/>
                <a:gd name="T66" fmla="*/ 405 w 876"/>
                <a:gd name="T67" fmla="*/ 187 h 410"/>
                <a:gd name="T68" fmla="*/ 475 w 876"/>
                <a:gd name="T69" fmla="*/ 128 h 410"/>
                <a:gd name="T70" fmla="*/ 363 w 876"/>
                <a:gd name="T71" fmla="*/ 134 h 410"/>
                <a:gd name="T72" fmla="*/ 399 w 876"/>
                <a:gd name="T73" fmla="*/ 104 h 410"/>
                <a:gd name="T74" fmla="*/ 517 w 876"/>
                <a:gd name="T75" fmla="*/ 30 h 410"/>
                <a:gd name="T76" fmla="*/ 517 w 876"/>
                <a:gd name="T77" fmla="*/ 30 h 410"/>
                <a:gd name="T78" fmla="*/ 745 w 876"/>
                <a:gd name="T79" fmla="*/ 83 h 410"/>
                <a:gd name="T80" fmla="*/ 748 w 876"/>
                <a:gd name="T81" fmla="*/ 75 h 410"/>
                <a:gd name="T82" fmla="*/ 512 w 876"/>
                <a:gd name="T83" fmla="*/ 6 h 410"/>
                <a:gd name="T84" fmla="*/ 463 w 876"/>
                <a:gd name="T85" fmla="*/ 25 h 410"/>
                <a:gd name="T86" fmla="*/ 340 w 876"/>
                <a:gd name="T87" fmla="*/ 109 h 410"/>
                <a:gd name="T88" fmla="*/ 391 w 876"/>
                <a:gd name="T89" fmla="*/ 149 h 410"/>
                <a:gd name="T90" fmla="*/ 430 w 876"/>
                <a:gd name="T91" fmla="*/ 158 h 410"/>
                <a:gd name="T92" fmla="*/ 340 w 876"/>
                <a:gd name="T93" fmla="*/ 183 h 410"/>
                <a:gd name="T94" fmla="*/ 61 w 876"/>
                <a:gd name="T95" fmla="*/ 290 h 410"/>
                <a:gd name="T96" fmla="*/ 61 w 876"/>
                <a:gd name="T97" fmla="*/ 340 h 410"/>
                <a:gd name="T98" fmla="*/ 125 w 876"/>
                <a:gd name="T99" fmla="*/ 362 h 410"/>
                <a:gd name="T100" fmla="*/ 410 w 876"/>
                <a:gd name="T101" fmla="*/ 409 h 410"/>
                <a:gd name="T102" fmla="*/ 527 w 876"/>
                <a:gd name="T103" fmla="*/ 394 h 410"/>
                <a:gd name="T104" fmla="*/ 557 w 876"/>
                <a:gd name="T105" fmla="*/ 360 h 410"/>
                <a:gd name="T106" fmla="*/ 556 w 876"/>
                <a:gd name="T107" fmla="*/ 351 h 410"/>
                <a:gd name="T108" fmla="*/ 561 w 876"/>
                <a:gd name="T109" fmla="*/ 358 h 410"/>
                <a:gd name="T110" fmla="*/ 579 w 876"/>
                <a:gd name="T111" fmla="*/ 362 h 410"/>
                <a:gd name="T112" fmla="*/ 557 w 876"/>
                <a:gd name="T113" fmla="*/ 377 h 410"/>
                <a:gd name="T114" fmla="*/ 607 w 876"/>
                <a:gd name="T115" fmla="*/ 398 h 410"/>
                <a:gd name="T116" fmla="*/ 722 w 876"/>
                <a:gd name="T117" fmla="*/ 288 h 410"/>
                <a:gd name="T118" fmla="*/ 810 w 876"/>
                <a:gd name="T119" fmla="*/ 171 h 410"/>
                <a:gd name="T120" fmla="*/ 759 w 876"/>
                <a:gd name="T121" fmla="*/ 12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6" h="410">
                  <a:moveTo>
                    <a:pt x="759" y="127"/>
                  </a:moveTo>
                  <a:cubicBezTo>
                    <a:pt x="742" y="129"/>
                    <a:pt x="726" y="132"/>
                    <a:pt x="711" y="137"/>
                  </a:cubicBezTo>
                  <a:cubicBezTo>
                    <a:pt x="681" y="145"/>
                    <a:pt x="652" y="157"/>
                    <a:pt x="624" y="169"/>
                  </a:cubicBezTo>
                  <a:cubicBezTo>
                    <a:pt x="596" y="181"/>
                    <a:pt x="570" y="195"/>
                    <a:pt x="543" y="209"/>
                  </a:cubicBezTo>
                  <a:cubicBezTo>
                    <a:pt x="537" y="213"/>
                    <a:pt x="530" y="216"/>
                    <a:pt x="524" y="219"/>
                  </a:cubicBezTo>
                  <a:cubicBezTo>
                    <a:pt x="520" y="224"/>
                    <a:pt x="516" y="229"/>
                    <a:pt x="512" y="234"/>
                  </a:cubicBezTo>
                  <a:cubicBezTo>
                    <a:pt x="510" y="236"/>
                    <a:pt x="508" y="239"/>
                    <a:pt x="506" y="242"/>
                  </a:cubicBezTo>
                  <a:cubicBezTo>
                    <a:pt x="506" y="243"/>
                    <a:pt x="505" y="244"/>
                    <a:pt x="505" y="245"/>
                  </a:cubicBezTo>
                  <a:cubicBezTo>
                    <a:pt x="504" y="246"/>
                    <a:pt x="504" y="246"/>
                    <a:pt x="504" y="246"/>
                  </a:cubicBezTo>
                  <a:cubicBezTo>
                    <a:pt x="504" y="247"/>
                    <a:pt x="504" y="247"/>
                    <a:pt x="504" y="246"/>
                  </a:cubicBezTo>
                  <a:cubicBezTo>
                    <a:pt x="504" y="246"/>
                    <a:pt x="504" y="246"/>
                    <a:pt x="504" y="246"/>
                  </a:cubicBezTo>
                  <a:cubicBezTo>
                    <a:pt x="504" y="246"/>
                    <a:pt x="504" y="246"/>
                    <a:pt x="504" y="246"/>
                  </a:cubicBezTo>
                  <a:cubicBezTo>
                    <a:pt x="504" y="245"/>
                    <a:pt x="505" y="243"/>
                    <a:pt x="502" y="240"/>
                  </a:cubicBezTo>
                  <a:cubicBezTo>
                    <a:pt x="502" y="239"/>
                    <a:pt x="501" y="238"/>
                    <a:pt x="500" y="237"/>
                  </a:cubicBezTo>
                  <a:cubicBezTo>
                    <a:pt x="500" y="237"/>
                    <a:pt x="500" y="237"/>
                    <a:pt x="499" y="236"/>
                  </a:cubicBezTo>
                  <a:cubicBezTo>
                    <a:pt x="499" y="236"/>
                    <a:pt x="498" y="236"/>
                    <a:pt x="497" y="236"/>
                  </a:cubicBezTo>
                  <a:cubicBezTo>
                    <a:pt x="497" y="235"/>
                    <a:pt x="497" y="235"/>
                    <a:pt x="496" y="235"/>
                  </a:cubicBezTo>
                  <a:cubicBezTo>
                    <a:pt x="496" y="235"/>
                    <a:pt x="496" y="235"/>
                    <a:pt x="496" y="235"/>
                  </a:cubicBezTo>
                  <a:cubicBezTo>
                    <a:pt x="495" y="235"/>
                    <a:pt x="495" y="235"/>
                    <a:pt x="495" y="235"/>
                  </a:cubicBezTo>
                  <a:cubicBezTo>
                    <a:pt x="494" y="235"/>
                    <a:pt x="494" y="235"/>
                    <a:pt x="494" y="235"/>
                  </a:cubicBezTo>
                  <a:cubicBezTo>
                    <a:pt x="494" y="235"/>
                    <a:pt x="494" y="235"/>
                    <a:pt x="494" y="235"/>
                  </a:cubicBezTo>
                  <a:cubicBezTo>
                    <a:pt x="492" y="235"/>
                    <a:pt x="492" y="235"/>
                    <a:pt x="492" y="235"/>
                  </a:cubicBezTo>
                  <a:cubicBezTo>
                    <a:pt x="492" y="235"/>
                    <a:pt x="492" y="235"/>
                    <a:pt x="492" y="235"/>
                  </a:cubicBezTo>
                  <a:cubicBezTo>
                    <a:pt x="494" y="234"/>
                    <a:pt x="494" y="234"/>
                    <a:pt x="494" y="234"/>
                  </a:cubicBezTo>
                  <a:cubicBezTo>
                    <a:pt x="497" y="233"/>
                    <a:pt x="500" y="231"/>
                    <a:pt x="503" y="230"/>
                  </a:cubicBezTo>
                  <a:cubicBezTo>
                    <a:pt x="510" y="226"/>
                    <a:pt x="517" y="223"/>
                    <a:pt x="524" y="219"/>
                  </a:cubicBezTo>
                  <a:cubicBezTo>
                    <a:pt x="529" y="213"/>
                    <a:pt x="535" y="208"/>
                    <a:pt x="541" y="203"/>
                  </a:cubicBezTo>
                  <a:cubicBezTo>
                    <a:pt x="552" y="193"/>
                    <a:pt x="563" y="184"/>
                    <a:pt x="575" y="177"/>
                  </a:cubicBezTo>
                  <a:cubicBezTo>
                    <a:pt x="587" y="169"/>
                    <a:pt x="600" y="163"/>
                    <a:pt x="614" y="157"/>
                  </a:cubicBezTo>
                  <a:cubicBezTo>
                    <a:pt x="627" y="152"/>
                    <a:pt x="642" y="148"/>
                    <a:pt x="656" y="144"/>
                  </a:cubicBezTo>
                  <a:cubicBezTo>
                    <a:pt x="684" y="136"/>
                    <a:pt x="714" y="128"/>
                    <a:pt x="743" y="120"/>
                  </a:cubicBezTo>
                  <a:cubicBezTo>
                    <a:pt x="772" y="112"/>
                    <a:pt x="800" y="102"/>
                    <a:pt x="828" y="89"/>
                  </a:cubicBezTo>
                  <a:cubicBezTo>
                    <a:pt x="799" y="99"/>
                    <a:pt x="770" y="106"/>
                    <a:pt x="741" y="112"/>
                  </a:cubicBezTo>
                  <a:cubicBezTo>
                    <a:pt x="711" y="118"/>
                    <a:pt x="682" y="123"/>
                    <a:pt x="652" y="129"/>
                  </a:cubicBezTo>
                  <a:cubicBezTo>
                    <a:pt x="637" y="132"/>
                    <a:pt x="623" y="136"/>
                    <a:pt x="608" y="140"/>
                  </a:cubicBezTo>
                  <a:cubicBezTo>
                    <a:pt x="593" y="145"/>
                    <a:pt x="578" y="151"/>
                    <a:pt x="565" y="158"/>
                  </a:cubicBezTo>
                  <a:cubicBezTo>
                    <a:pt x="551" y="166"/>
                    <a:pt x="538" y="175"/>
                    <a:pt x="526" y="184"/>
                  </a:cubicBezTo>
                  <a:cubicBezTo>
                    <a:pt x="513" y="194"/>
                    <a:pt x="502" y="205"/>
                    <a:pt x="491" y="217"/>
                  </a:cubicBezTo>
                  <a:cubicBezTo>
                    <a:pt x="489" y="220"/>
                    <a:pt x="486" y="224"/>
                    <a:pt x="484" y="227"/>
                  </a:cubicBezTo>
                  <a:cubicBezTo>
                    <a:pt x="482" y="229"/>
                    <a:pt x="481" y="231"/>
                    <a:pt x="480" y="234"/>
                  </a:cubicBezTo>
                  <a:cubicBezTo>
                    <a:pt x="479" y="235"/>
                    <a:pt x="479" y="236"/>
                    <a:pt x="478" y="238"/>
                  </a:cubicBezTo>
                  <a:cubicBezTo>
                    <a:pt x="478" y="239"/>
                    <a:pt x="477" y="241"/>
                    <a:pt x="477" y="243"/>
                  </a:cubicBezTo>
                  <a:cubicBezTo>
                    <a:pt x="477" y="244"/>
                    <a:pt x="477" y="245"/>
                    <a:pt x="477" y="246"/>
                  </a:cubicBezTo>
                  <a:cubicBezTo>
                    <a:pt x="477" y="246"/>
                    <a:pt x="477" y="247"/>
                    <a:pt x="477" y="248"/>
                  </a:cubicBezTo>
                  <a:cubicBezTo>
                    <a:pt x="477" y="250"/>
                    <a:pt x="478" y="253"/>
                    <a:pt x="480" y="255"/>
                  </a:cubicBezTo>
                  <a:cubicBezTo>
                    <a:pt x="480" y="256"/>
                    <a:pt x="482" y="258"/>
                    <a:pt x="483" y="259"/>
                  </a:cubicBezTo>
                  <a:cubicBezTo>
                    <a:pt x="483" y="259"/>
                    <a:pt x="484" y="260"/>
                    <a:pt x="484" y="260"/>
                  </a:cubicBezTo>
                  <a:cubicBezTo>
                    <a:pt x="485" y="260"/>
                    <a:pt x="486" y="261"/>
                    <a:pt x="487" y="261"/>
                  </a:cubicBezTo>
                  <a:cubicBezTo>
                    <a:pt x="489" y="262"/>
                    <a:pt x="488" y="262"/>
                    <a:pt x="489" y="262"/>
                  </a:cubicBezTo>
                  <a:cubicBezTo>
                    <a:pt x="490" y="262"/>
                    <a:pt x="490" y="262"/>
                    <a:pt x="490" y="262"/>
                  </a:cubicBezTo>
                  <a:cubicBezTo>
                    <a:pt x="491" y="262"/>
                    <a:pt x="491" y="262"/>
                    <a:pt x="491" y="262"/>
                  </a:cubicBezTo>
                  <a:cubicBezTo>
                    <a:pt x="492" y="263"/>
                    <a:pt x="492" y="263"/>
                    <a:pt x="492" y="263"/>
                  </a:cubicBezTo>
                  <a:cubicBezTo>
                    <a:pt x="493" y="263"/>
                    <a:pt x="493" y="263"/>
                    <a:pt x="493" y="263"/>
                  </a:cubicBezTo>
                  <a:cubicBezTo>
                    <a:pt x="495" y="263"/>
                    <a:pt x="496" y="262"/>
                    <a:pt x="498" y="262"/>
                  </a:cubicBezTo>
                  <a:cubicBezTo>
                    <a:pt x="498" y="262"/>
                    <a:pt x="499" y="262"/>
                    <a:pt x="500" y="262"/>
                  </a:cubicBezTo>
                  <a:cubicBezTo>
                    <a:pt x="501" y="261"/>
                    <a:pt x="503" y="261"/>
                    <a:pt x="504" y="260"/>
                  </a:cubicBezTo>
                  <a:cubicBezTo>
                    <a:pt x="508" y="259"/>
                    <a:pt x="512" y="257"/>
                    <a:pt x="515" y="256"/>
                  </a:cubicBezTo>
                  <a:cubicBezTo>
                    <a:pt x="529" y="250"/>
                    <a:pt x="543" y="243"/>
                    <a:pt x="557" y="237"/>
                  </a:cubicBezTo>
                  <a:cubicBezTo>
                    <a:pt x="584" y="224"/>
                    <a:pt x="611" y="212"/>
                    <a:pt x="638" y="201"/>
                  </a:cubicBezTo>
                  <a:cubicBezTo>
                    <a:pt x="665" y="190"/>
                    <a:pt x="693" y="180"/>
                    <a:pt x="721" y="174"/>
                  </a:cubicBezTo>
                  <a:cubicBezTo>
                    <a:pt x="729" y="172"/>
                    <a:pt x="738" y="170"/>
                    <a:pt x="747" y="169"/>
                  </a:cubicBezTo>
                  <a:cubicBezTo>
                    <a:pt x="749" y="166"/>
                    <a:pt x="752" y="162"/>
                    <a:pt x="755" y="159"/>
                  </a:cubicBezTo>
                  <a:cubicBezTo>
                    <a:pt x="761" y="153"/>
                    <a:pt x="767" y="148"/>
                    <a:pt x="774" y="143"/>
                  </a:cubicBezTo>
                  <a:cubicBezTo>
                    <a:pt x="781" y="138"/>
                    <a:pt x="790" y="134"/>
                    <a:pt x="799" y="131"/>
                  </a:cubicBezTo>
                  <a:cubicBezTo>
                    <a:pt x="798" y="171"/>
                    <a:pt x="798" y="171"/>
                    <a:pt x="798" y="171"/>
                  </a:cubicBezTo>
                  <a:cubicBezTo>
                    <a:pt x="788" y="167"/>
                    <a:pt x="775" y="166"/>
                    <a:pt x="762" y="167"/>
                  </a:cubicBezTo>
                  <a:cubicBezTo>
                    <a:pt x="757" y="167"/>
                    <a:pt x="752" y="168"/>
                    <a:pt x="747" y="169"/>
                  </a:cubicBezTo>
                  <a:cubicBezTo>
                    <a:pt x="740" y="177"/>
                    <a:pt x="733" y="185"/>
                    <a:pt x="727" y="194"/>
                  </a:cubicBezTo>
                  <a:cubicBezTo>
                    <a:pt x="711" y="218"/>
                    <a:pt x="697" y="241"/>
                    <a:pt x="683" y="264"/>
                  </a:cubicBezTo>
                  <a:cubicBezTo>
                    <a:pt x="668" y="287"/>
                    <a:pt x="653" y="309"/>
                    <a:pt x="637" y="326"/>
                  </a:cubicBezTo>
                  <a:cubicBezTo>
                    <a:pt x="628" y="335"/>
                    <a:pt x="619" y="342"/>
                    <a:pt x="610" y="346"/>
                  </a:cubicBezTo>
                  <a:cubicBezTo>
                    <a:pt x="608" y="347"/>
                    <a:pt x="607" y="348"/>
                    <a:pt x="605" y="349"/>
                  </a:cubicBezTo>
                  <a:cubicBezTo>
                    <a:pt x="605" y="351"/>
                    <a:pt x="605" y="354"/>
                    <a:pt x="605" y="357"/>
                  </a:cubicBezTo>
                  <a:cubicBezTo>
                    <a:pt x="606" y="364"/>
                    <a:pt x="606" y="370"/>
                    <a:pt x="606" y="376"/>
                  </a:cubicBezTo>
                  <a:cubicBezTo>
                    <a:pt x="583" y="352"/>
                    <a:pt x="583" y="352"/>
                    <a:pt x="583" y="352"/>
                  </a:cubicBezTo>
                  <a:cubicBezTo>
                    <a:pt x="591" y="352"/>
                    <a:pt x="598" y="351"/>
                    <a:pt x="605" y="349"/>
                  </a:cubicBezTo>
                  <a:cubicBezTo>
                    <a:pt x="605" y="348"/>
                    <a:pt x="605" y="347"/>
                    <a:pt x="604" y="346"/>
                  </a:cubicBezTo>
                  <a:cubicBezTo>
                    <a:pt x="604" y="344"/>
                    <a:pt x="604" y="342"/>
                    <a:pt x="603" y="339"/>
                  </a:cubicBezTo>
                  <a:cubicBezTo>
                    <a:pt x="602" y="336"/>
                    <a:pt x="601" y="333"/>
                    <a:pt x="599" y="328"/>
                  </a:cubicBezTo>
                  <a:cubicBezTo>
                    <a:pt x="597" y="326"/>
                    <a:pt x="595" y="323"/>
                    <a:pt x="592" y="320"/>
                  </a:cubicBezTo>
                  <a:cubicBezTo>
                    <a:pt x="588" y="317"/>
                    <a:pt x="584" y="315"/>
                    <a:pt x="579" y="314"/>
                  </a:cubicBezTo>
                  <a:cubicBezTo>
                    <a:pt x="574" y="313"/>
                    <a:pt x="571" y="314"/>
                    <a:pt x="568" y="314"/>
                  </a:cubicBezTo>
                  <a:cubicBezTo>
                    <a:pt x="565" y="315"/>
                    <a:pt x="563" y="315"/>
                    <a:pt x="561" y="316"/>
                  </a:cubicBezTo>
                  <a:cubicBezTo>
                    <a:pt x="554" y="319"/>
                    <a:pt x="552" y="321"/>
                    <a:pt x="549" y="323"/>
                  </a:cubicBezTo>
                  <a:cubicBezTo>
                    <a:pt x="534" y="333"/>
                    <a:pt x="534" y="333"/>
                    <a:pt x="534" y="333"/>
                  </a:cubicBezTo>
                  <a:cubicBezTo>
                    <a:pt x="525" y="339"/>
                    <a:pt x="516" y="344"/>
                    <a:pt x="507" y="348"/>
                  </a:cubicBezTo>
                  <a:cubicBezTo>
                    <a:pt x="497" y="352"/>
                    <a:pt x="488" y="355"/>
                    <a:pt x="478" y="357"/>
                  </a:cubicBezTo>
                  <a:cubicBezTo>
                    <a:pt x="469" y="359"/>
                    <a:pt x="458" y="360"/>
                    <a:pt x="447" y="360"/>
                  </a:cubicBezTo>
                  <a:cubicBezTo>
                    <a:pt x="436" y="360"/>
                    <a:pt x="425" y="360"/>
                    <a:pt x="413" y="359"/>
                  </a:cubicBezTo>
                  <a:cubicBezTo>
                    <a:pt x="390" y="358"/>
                    <a:pt x="367" y="355"/>
                    <a:pt x="344" y="352"/>
                  </a:cubicBezTo>
                  <a:cubicBezTo>
                    <a:pt x="298" y="347"/>
                    <a:pt x="251" y="339"/>
                    <a:pt x="205" y="330"/>
                  </a:cubicBezTo>
                  <a:cubicBezTo>
                    <a:pt x="188" y="326"/>
                    <a:pt x="170" y="322"/>
                    <a:pt x="153" y="318"/>
                  </a:cubicBezTo>
                  <a:cubicBezTo>
                    <a:pt x="125" y="326"/>
                    <a:pt x="97" y="333"/>
                    <a:pt x="68" y="338"/>
                  </a:cubicBezTo>
                  <a:cubicBezTo>
                    <a:pt x="78" y="294"/>
                    <a:pt x="78" y="294"/>
                    <a:pt x="78" y="294"/>
                  </a:cubicBezTo>
                  <a:cubicBezTo>
                    <a:pt x="79" y="294"/>
                    <a:pt x="81" y="295"/>
                    <a:pt x="83" y="296"/>
                  </a:cubicBezTo>
                  <a:cubicBezTo>
                    <a:pt x="85" y="297"/>
                    <a:pt x="87" y="298"/>
                    <a:pt x="89" y="299"/>
                  </a:cubicBezTo>
                  <a:cubicBezTo>
                    <a:pt x="94" y="301"/>
                    <a:pt x="99" y="303"/>
                    <a:pt x="105" y="305"/>
                  </a:cubicBezTo>
                  <a:cubicBezTo>
                    <a:pt x="115" y="308"/>
                    <a:pt x="126" y="311"/>
                    <a:pt x="137" y="314"/>
                  </a:cubicBezTo>
                  <a:cubicBezTo>
                    <a:pt x="143" y="315"/>
                    <a:pt x="148" y="317"/>
                    <a:pt x="153" y="318"/>
                  </a:cubicBezTo>
                  <a:cubicBezTo>
                    <a:pt x="194" y="306"/>
                    <a:pt x="233" y="290"/>
                    <a:pt x="270" y="271"/>
                  </a:cubicBezTo>
                  <a:cubicBezTo>
                    <a:pt x="302" y="255"/>
                    <a:pt x="333" y="237"/>
                    <a:pt x="362" y="218"/>
                  </a:cubicBezTo>
                  <a:cubicBezTo>
                    <a:pt x="377" y="208"/>
                    <a:pt x="391" y="198"/>
                    <a:pt x="405" y="187"/>
                  </a:cubicBezTo>
                  <a:cubicBezTo>
                    <a:pt x="412" y="182"/>
                    <a:pt x="419" y="176"/>
                    <a:pt x="426" y="171"/>
                  </a:cubicBezTo>
                  <a:cubicBezTo>
                    <a:pt x="433" y="165"/>
                    <a:pt x="440" y="160"/>
                    <a:pt x="447" y="153"/>
                  </a:cubicBezTo>
                  <a:cubicBezTo>
                    <a:pt x="475" y="128"/>
                    <a:pt x="475" y="128"/>
                    <a:pt x="475" y="128"/>
                  </a:cubicBezTo>
                  <a:cubicBezTo>
                    <a:pt x="438" y="121"/>
                    <a:pt x="438" y="121"/>
                    <a:pt x="438" y="121"/>
                  </a:cubicBezTo>
                  <a:cubicBezTo>
                    <a:pt x="389" y="111"/>
                    <a:pt x="389" y="111"/>
                    <a:pt x="389" y="111"/>
                  </a:cubicBezTo>
                  <a:cubicBezTo>
                    <a:pt x="380" y="119"/>
                    <a:pt x="371" y="127"/>
                    <a:pt x="363" y="134"/>
                  </a:cubicBezTo>
                  <a:cubicBezTo>
                    <a:pt x="355" y="105"/>
                    <a:pt x="355" y="105"/>
                    <a:pt x="355" y="105"/>
                  </a:cubicBezTo>
                  <a:cubicBezTo>
                    <a:pt x="389" y="111"/>
                    <a:pt x="389" y="111"/>
                    <a:pt x="389" y="111"/>
                  </a:cubicBezTo>
                  <a:cubicBezTo>
                    <a:pt x="392" y="109"/>
                    <a:pt x="396" y="106"/>
                    <a:pt x="399" y="104"/>
                  </a:cubicBezTo>
                  <a:cubicBezTo>
                    <a:pt x="411" y="93"/>
                    <a:pt x="424" y="84"/>
                    <a:pt x="437" y="75"/>
                  </a:cubicBezTo>
                  <a:cubicBezTo>
                    <a:pt x="449" y="65"/>
                    <a:pt x="463" y="57"/>
                    <a:pt x="476" y="49"/>
                  </a:cubicBezTo>
                  <a:cubicBezTo>
                    <a:pt x="490" y="41"/>
                    <a:pt x="503" y="34"/>
                    <a:pt x="517" y="30"/>
                  </a:cubicBezTo>
                  <a:cubicBezTo>
                    <a:pt x="517" y="30"/>
                    <a:pt x="517" y="30"/>
                    <a:pt x="517" y="30"/>
                  </a:cubicBezTo>
                  <a:cubicBezTo>
                    <a:pt x="518" y="29"/>
                    <a:pt x="518" y="29"/>
                    <a:pt x="518" y="29"/>
                  </a:cubicBezTo>
                  <a:cubicBezTo>
                    <a:pt x="518" y="29"/>
                    <a:pt x="517" y="29"/>
                    <a:pt x="517" y="30"/>
                  </a:cubicBezTo>
                  <a:cubicBezTo>
                    <a:pt x="543" y="24"/>
                    <a:pt x="569" y="21"/>
                    <a:pt x="594" y="25"/>
                  </a:cubicBezTo>
                  <a:cubicBezTo>
                    <a:pt x="620" y="28"/>
                    <a:pt x="645" y="38"/>
                    <a:pt x="669" y="50"/>
                  </a:cubicBezTo>
                  <a:cubicBezTo>
                    <a:pt x="694" y="62"/>
                    <a:pt x="719" y="75"/>
                    <a:pt x="745" y="83"/>
                  </a:cubicBezTo>
                  <a:cubicBezTo>
                    <a:pt x="772" y="90"/>
                    <a:pt x="800" y="93"/>
                    <a:pt x="828" y="89"/>
                  </a:cubicBezTo>
                  <a:cubicBezTo>
                    <a:pt x="814" y="89"/>
                    <a:pt x="800" y="88"/>
                    <a:pt x="787" y="86"/>
                  </a:cubicBezTo>
                  <a:cubicBezTo>
                    <a:pt x="773" y="84"/>
                    <a:pt x="760" y="80"/>
                    <a:pt x="748" y="75"/>
                  </a:cubicBezTo>
                  <a:cubicBezTo>
                    <a:pt x="722" y="66"/>
                    <a:pt x="699" y="52"/>
                    <a:pt x="676" y="38"/>
                  </a:cubicBezTo>
                  <a:cubicBezTo>
                    <a:pt x="652" y="24"/>
                    <a:pt x="626" y="12"/>
                    <a:pt x="597" y="6"/>
                  </a:cubicBezTo>
                  <a:cubicBezTo>
                    <a:pt x="569" y="0"/>
                    <a:pt x="540" y="1"/>
                    <a:pt x="512" y="6"/>
                  </a:cubicBezTo>
                  <a:cubicBezTo>
                    <a:pt x="512" y="6"/>
                    <a:pt x="512" y="6"/>
                    <a:pt x="512" y="6"/>
                  </a:cubicBezTo>
                  <a:cubicBezTo>
                    <a:pt x="511" y="6"/>
                    <a:pt x="511" y="6"/>
                    <a:pt x="511" y="6"/>
                  </a:cubicBezTo>
                  <a:cubicBezTo>
                    <a:pt x="494" y="10"/>
                    <a:pt x="478" y="17"/>
                    <a:pt x="463" y="25"/>
                  </a:cubicBezTo>
                  <a:cubicBezTo>
                    <a:pt x="448" y="33"/>
                    <a:pt x="434" y="41"/>
                    <a:pt x="420" y="50"/>
                  </a:cubicBezTo>
                  <a:cubicBezTo>
                    <a:pt x="406" y="59"/>
                    <a:pt x="393" y="68"/>
                    <a:pt x="379" y="78"/>
                  </a:cubicBezTo>
                  <a:cubicBezTo>
                    <a:pt x="366" y="88"/>
                    <a:pt x="353" y="98"/>
                    <a:pt x="340" y="109"/>
                  </a:cubicBezTo>
                  <a:cubicBezTo>
                    <a:pt x="314" y="130"/>
                    <a:pt x="314" y="130"/>
                    <a:pt x="314" y="130"/>
                  </a:cubicBezTo>
                  <a:cubicBezTo>
                    <a:pt x="348" y="138"/>
                    <a:pt x="348" y="138"/>
                    <a:pt x="348" y="138"/>
                  </a:cubicBezTo>
                  <a:cubicBezTo>
                    <a:pt x="391" y="149"/>
                    <a:pt x="391" y="149"/>
                    <a:pt x="391" y="149"/>
                  </a:cubicBezTo>
                  <a:cubicBezTo>
                    <a:pt x="395" y="146"/>
                    <a:pt x="399" y="143"/>
                    <a:pt x="402" y="141"/>
                  </a:cubicBezTo>
                  <a:cubicBezTo>
                    <a:pt x="409" y="136"/>
                    <a:pt x="416" y="130"/>
                    <a:pt x="422" y="125"/>
                  </a:cubicBezTo>
                  <a:cubicBezTo>
                    <a:pt x="430" y="158"/>
                    <a:pt x="430" y="158"/>
                    <a:pt x="430" y="158"/>
                  </a:cubicBezTo>
                  <a:cubicBezTo>
                    <a:pt x="391" y="149"/>
                    <a:pt x="391" y="149"/>
                    <a:pt x="391" y="149"/>
                  </a:cubicBezTo>
                  <a:cubicBezTo>
                    <a:pt x="388" y="151"/>
                    <a:pt x="385" y="153"/>
                    <a:pt x="382" y="155"/>
                  </a:cubicBezTo>
                  <a:cubicBezTo>
                    <a:pt x="368" y="165"/>
                    <a:pt x="354" y="174"/>
                    <a:pt x="340" y="183"/>
                  </a:cubicBezTo>
                  <a:cubicBezTo>
                    <a:pt x="311" y="201"/>
                    <a:pt x="281" y="217"/>
                    <a:pt x="251" y="231"/>
                  </a:cubicBezTo>
                  <a:cubicBezTo>
                    <a:pt x="221" y="245"/>
                    <a:pt x="189" y="258"/>
                    <a:pt x="158" y="268"/>
                  </a:cubicBezTo>
                  <a:cubicBezTo>
                    <a:pt x="126" y="278"/>
                    <a:pt x="93" y="285"/>
                    <a:pt x="61" y="290"/>
                  </a:cubicBezTo>
                  <a:cubicBezTo>
                    <a:pt x="0" y="298"/>
                    <a:pt x="0" y="298"/>
                    <a:pt x="0" y="298"/>
                  </a:cubicBezTo>
                  <a:cubicBezTo>
                    <a:pt x="50" y="333"/>
                    <a:pt x="50" y="333"/>
                    <a:pt x="50" y="333"/>
                  </a:cubicBezTo>
                  <a:cubicBezTo>
                    <a:pt x="55" y="336"/>
                    <a:pt x="58" y="338"/>
                    <a:pt x="61" y="340"/>
                  </a:cubicBezTo>
                  <a:cubicBezTo>
                    <a:pt x="65" y="341"/>
                    <a:pt x="68" y="343"/>
                    <a:pt x="71" y="344"/>
                  </a:cubicBezTo>
                  <a:cubicBezTo>
                    <a:pt x="77" y="347"/>
                    <a:pt x="83" y="349"/>
                    <a:pt x="89" y="351"/>
                  </a:cubicBezTo>
                  <a:cubicBezTo>
                    <a:pt x="101" y="355"/>
                    <a:pt x="113" y="358"/>
                    <a:pt x="125" y="362"/>
                  </a:cubicBezTo>
                  <a:cubicBezTo>
                    <a:pt x="148" y="368"/>
                    <a:pt x="172" y="373"/>
                    <a:pt x="195" y="379"/>
                  </a:cubicBezTo>
                  <a:cubicBezTo>
                    <a:pt x="242" y="388"/>
                    <a:pt x="290" y="396"/>
                    <a:pt x="338" y="402"/>
                  </a:cubicBezTo>
                  <a:cubicBezTo>
                    <a:pt x="362" y="406"/>
                    <a:pt x="386" y="408"/>
                    <a:pt x="410" y="409"/>
                  </a:cubicBezTo>
                  <a:cubicBezTo>
                    <a:pt x="423" y="410"/>
                    <a:pt x="435" y="410"/>
                    <a:pt x="448" y="410"/>
                  </a:cubicBezTo>
                  <a:cubicBezTo>
                    <a:pt x="460" y="410"/>
                    <a:pt x="474" y="409"/>
                    <a:pt x="488" y="406"/>
                  </a:cubicBezTo>
                  <a:cubicBezTo>
                    <a:pt x="501" y="404"/>
                    <a:pt x="514" y="399"/>
                    <a:pt x="527" y="394"/>
                  </a:cubicBezTo>
                  <a:cubicBezTo>
                    <a:pt x="537" y="389"/>
                    <a:pt x="548" y="383"/>
                    <a:pt x="557" y="377"/>
                  </a:cubicBezTo>
                  <a:cubicBezTo>
                    <a:pt x="557" y="376"/>
                    <a:pt x="557" y="376"/>
                    <a:pt x="557" y="376"/>
                  </a:cubicBezTo>
                  <a:cubicBezTo>
                    <a:pt x="557" y="370"/>
                    <a:pt x="557" y="365"/>
                    <a:pt x="557" y="360"/>
                  </a:cubicBezTo>
                  <a:cubicBezTo>
                    <a:pt x="556" y="357"/>
                    <a:pt x="556" y="355"/>
                    <a:pt x="556" y="353"/>
                  </a:cubicBezTo>
                  <a:cubicBezTo>
                    <a:pt x="556" y="352"/>
                    <a:pt x="556" y="352"/>
                    <a:pt x="556" y="351"/>
                  </a:cubicBezTo>
                  <a:cubicBezTo>
                    <a:pt x="556" y="351"/>
                    <a:pt x="556" y="351"/>
                    <a:pt x="556" y="351"/>
                  </a:cubicBezTo>
                  <a:cubicBezTo>
                    <a:pt x="556" y="351"/>
                    <a:pt x="556" y="351"/>
                    <a:pt x="556" y="351"/>
                  </a:cubicBezTo>
                  <a:cubicBezTo>
                    <a:pt x="556" y="352"/>
                    <a:pt x="556" y="352"/>
                    <a:pt x="557" y="354"/>
                  </a:cubicBezTo>
                  <a:cubicBezTo>
                    <a:pt x="557" y="355"/>
                    <a:pt x="558" y="356"/>
                    <a:pt x="561" y="358"/>
                  </a:cubicBezTo>
                  <a:cubicBezTo>
                    <a:pt x="563" y="360"/>
                    <a:pt x="566" y="362"/>
                    <a:pt x="570" y="362"/>
                  </a:cubicBezTo>
                  <a:cubicBezTo>
                    <a:pt x="573" y="363"/>
                    <a:pt x="575" y="363"/>
                    <a:pt x="576" y="363"/>
                  </a:cubicBezTo>
                  <a:cubicBezTo>
                    <a:pt x="578" y="362"/>
                    <a:pt x="578" y="362"/>
                    <a:pt x="579" y="362"/>
                  </a:cubicBezTo>
                  <a:cubicBezTo>
                    <a:pt x="580" y="361"/>
                    <a:pt x="578" y="363"/>
                    <a:pt x="576" y="364"/>
                  </a:cubicBezTo>
                  <a:cubicBezTo>
                    <a:pt x="562" y="374"/>
                    <a:pt x="562" y="374"/>
                    <a:pt x="562" y="374"/>
                  </a:cubicBezTo>
                  <a:cubicBezTo>
                    <a:pt x="560" y="375"/>
                    <a:pt x="559" y="376"/>
                    <a:pt x="557" y="377"/>
                  </a:cubicBezTo>
                  <a:cubicBezTo>
                    <a:pt x="557" y="399"/>
                    <a:pt x="557" y="399"/>
                    <a:pt x="557" y="399"/>
                  </a:cubicBezTo>
                  <a:cubicBezTo>
                    <a:pt x="580" y="400"/>
                    <a:pt x="580" y="400"/>
                    <a:pt x="580" y="400"/>
                  </a:cubicBezTo>
                  <a:cubicBezTo>
                    <a:pt x="589" y="401"/>
                    <a:pt x="598" y="400"/>
                    <a:pt x="607" y="398"/>
                  </a:cubicBezTo>
                  <a:cubicBezTo>
                    <a:pt x="616" y="396"/>
                    <a:pt x="625" y="393"/>
                    <a:pt x="632" y="389"/>
                  </a:cubicBezTo>
                  <a:cubicBezTo>
                    <a:pt x="648" y="381"/>
                    <a:pt x="660" y="370"/>
                    <a:pt x="671" y="359"/>
                  </a:cubicBezTo>
                  <a:cubicBezTo>
                    <a:pt x="692" y="337"/>
                    <a:pt x="707" y="312"/>
                    <a:pt x="722" y="288"/>
                  </a:cubicBezTo>
                  <a:cubicBezTo>
                    <a:pt x="736" y="264"/>
                    <a:pt x="749" y="240"/>
                    <a:pt x="764" y="219"/>
                  </a:cubicBezTo>
                  <a:cubicBezTo>
                    <a:pt x="771" y="208"/>
                    <a:pt x="778" y="197"/>
                    <a:pt x="786" y="189"/>
                  </a:cubicBezTo>
                  <a:cubicBezTo>
                    <a:pt x="794" y="180"/>
                    <a:pt x="803" y="173"/>
                    <a:pt x="810" y="171"/>
                  </a:cubicBezTo>
                  <a:cubicBezTo>
                    <a:pt x="876" y="152"/>
                    <a:pt x="876" y="152"/>
                    <a:pt x="876" y="152"/>
                  </a:cubicBezTo>
                  <a:cubicBezTo>
                    <a:pt x="812" y="132"/>
                    <a:pt x="812" y="132"/>
                    <a:pt x="812" y="132"/>
                  </a:cubicBezTo>
                  <a:cubicBezTo>
                    <a:pt x="793" y="126"/>
                    <a:pt x="775" y="126"/>
                    <a:pt x="759" y="12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312"/>
            <p:cNvSpPr/>
            <p:nvPr/>
          </p:nvSpPr>
          <p:spPr bwMode="auto">
            <a:xfrm>
              <a:off x="787400" y="4803776"/>
              <a:ext cx="36513" cy="31750"/>
            </a:xfrm>
            <a:custGeom>
              <a:avLst/>
              <a:gdLst>
                <a:gd name="T0" fmla="*/ 8 w 34"/>
                <a:gd name="T1" fmla="*/ 29 h 29"/>
                <a:gd name="T2" fmla="*/ 34 w 34"/>
                <a:gd name="T3" fmla="*/ 6 h 29"/>
                <a:gd name="T4" fmla="*/ 0 w 34"/>
                <a:gd name="T5" fmla="*/ 0 h 29"/>
                <a:gd name="T6" fmla="*/ 8 w 34"/>
                <a:gd name="T7" fmla="*/ 29 h 29"/>
              </a:gdLst>
              <a:ahLst/>
              <a:cxnLst>
                <a:cxn ang="0">
                  <a:pos x="T0" y="T1"/>
                </a:cxn>
                <a:cxn ang="0">
                  <a:pos x="T2" y="T3"/>
                </a:cxn>
                <a:cxn ang="0">
                  <a:pos x="T4" y="T5"/>
                </a:cxn>
                <a:cxn ang="0">
                  <a:pos x="T6" y="T7"/>
                </a:cxn>
              </a:cxnLst>
              <a:rect l="0" t="0" r="r" b="b"/>
              <a:pathLst>
                <a:path w="34" h="29">
                  <a:moveTo>
                    <a:pt x="8" y="29"/>
                  </a:moveTo>
                  <a:cubicBezTo>
                    <a:pt x="16" y="22"/>
                    <a:pt x="25" y="14"/>
                    <a:pt x="34" y="6"/>
                  </a:cubicBezTo>
                  <a:cubicBezTo>
                    <a:pt x="0" y="0"/>
                    <a:pt x="0" y="0"/>
                    <a:pt x="0" y="0"/>
                  </a:cubicBezTo>
                  <a:lnTo>
                    <a:pt x="8" y="29"/>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313"/>
            <p:cNvSpPr/>
            <p:nvPr/>
          </p:nvSpPr>
          <p:spPr bwMode="auto">
            <a:xfrm>
              <a:off x="482600" y="5005388"/>
              <a:ext cx="90488" cy="46038"/>
            </a:xfrm>
            <a:custGeom>
              <a:avLst/>
              <a:gdLst>
                <a:gd name="T0" fmla="*/ 37 w 85"/>
                <a:gd name="T1" fmla="*/ 11 h 44"/>
                <a:gd name="T2" fmla="*/ 21 w 85"/>
                <a:gd name="T3" fmla="*/ 5 h 44"/>
                <a:gd name="T4" fmla="*/ 15 w 85"/>
                <a:gd name="T5" fmla="*/ 2 h 44"/>
                <a:gd name="T6" fmla="*/ 10 w 85"/>
                <a:gd name="T7" fmla="*/ 0 h 44"/>
                <a:gd name="T8" fmla="*/ 0 w 85"/>
                <a:gd name="T9" fmla="*/ 44 h 44"/>
                <a:gd name="T10" fmla="*/ 85 w 85"/>
                <a:gd name="T11" fmla="*/ 24 h 44"/>
                <a:gd name="T12" fmla="*/ 69 w 85"/>
                <a:gd name="T13" fmla="*/ 20 h 44"/>
                <a:gd name="T14" fmla="*/ 37 w 85"/>
                <a:gd name="T15" fmla="*/ 1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44">
                  <a:moveTo>
                    <a:pt x="37" y="11"/>
                  </a:moveTo>
                  <a:cubicBezTo>
                    <a:pt x="31" y="9"/>
                    <a:pt x="26" y="7"/>
                    <a:pt x="21" y="5"/>
                  </a:cubicBezTo>
                  <a:cubicBezTo>
                    <a:pt x="19" y="4"/>
                    <a:pt x="17" y="3"/>
                    <a:pt x="15" y="2"/>
                  </a:cubicBezTo>
                  <a:cubicBezTo>
                    <a:pt x="13" y="1"/>
                    <a:pt x="11" y="0"/>
                    <a:pt x="10" y="0"/>
                  </a:cubicBezTo>
                  <a:cubicBezTo>
                    <a:pt x="0" y="44"/>
                    <a:pt x="0" y="44"/>
                    <a:pt x="0" y="44"/>
                  </a:cubicBezTo>
                  <a:cubicBezTo>
                    <a:pt x="29" y="39"/>
                    <a:pt x="57" y="32"/>
                    <a:pt x="85" y="24"/>
                  </a:cubicBezTo>
                  <a:cubicBezTo>
                    <a:pt x="80" y="23"/>
                    <a:pt x="75" y="21"/>
                    <a:pt x="69" y="20"/>
                  </a:cubicBezTo>
                  <a:cubicBezTo>
                    <a:pt x="58" y="17"/>
                    <a:pt x="47" y="14"/>
                    <a:pt x="37" y="1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0" name="组合 229"/>
          <p:cNvGrpSpPr/>
          <p:nvPr/>
        </p:nvGrpSpPr>
        <p:grpSpPr>
          <a:xfrm>
            <a:off x="11112501" y="1747694"/>
            <a:ext cx="511175" cy="938213"/>
            <a:chOff x="2219325" y="6711951"/>
            <a:chExt cx="511175" cy="938213"/>
          </a:xfrm>
        </p:grpSpPr>
        <p:sp>
          <p:nvSpPr>
            <p:cNvPr id="231" name="Freeform 314"/>
            <p:cNvSpPr/>
            <p:nvPr/>
          </p:nvSpPr>
          <p:spPr bwMode="auto">
            <a:xfrm>
              <a:off x="2486025" y="7094538"/>
              <a:ext cx="19050" cy="41275"/>
            </a:xfrm>
            <a:custGeom>
              <a:avLst/>
              <a:gdLst>
                <a:gd name="T0" fmla="*/ 1 w 18"/>
                <a:gd name="T1" fmla="*/ 36 h 38"/>
                <a:gd name="T2" fmla="*/ 0 w 18"/>
                <a:gd name="T3" fmla="*/ 38 h 38"/>
                <a:gd name="T4" fmla="*/ 0 w 18"/>
                <a:gd name="T5" fmla="*/ 38 h 38"/>
                <a:gd name="T6" fmla="*/ 1 w 18"/>
                <a:gd name="T7" fmla="*/ 37 h 38"/>
                <a:gd name="T8" fmla="*/ 1 w 18"/>
                <a:gd name="T9" fmla="*/ 37 h 38"/>
                <a:gd name="T10" fmla="*/ 2 w 18"/>
                <a:gd name="T11" fmla="*/ 36 h 38"/>
                <a:gd name="T12" fmla="*/ 3 w 18"/>
                <a:gd name="T13" fmla="*/ 35 h 38"/>
                <a:gd name="T14" fmla="*/ 3 w 18"/>
                <a:gd name="T15" fmla="*/ 35 h 38"/>
                <a:gd name="T16" fmla="*/ 3 w 18"/>
                <a:gd name="T17" fmla="*/ 35 h 38"/>
                <a:gd name="T18" fmla="*/ 4 w 18"/>
                <a:gd name="T19" fmla="*/ 34 h 38"/>
                <a:gd name="T20" fmla="*/ 4 w 18"/>
                <a:gd name="T21" fmla="*/ 34 h 38"/>
                <a:gd name="T22" fmla="*/ 4 w 18"/>
                <a:gd name="T23" fmla="*/ 34 h 38"/>
                <a:gd name="T24" fmla="*/ 4 w 18"/>
                <a:gd name="T25" fmla="*/ 34 h 38"/>
                <a:gd name="T26" fmla="*/ 3 w 18"/>
                <a:gd name="T27" fmla="*/ 35 h 38"/>
                <a:gd name="T28" fmla="*/ 4 w 18"/>
                <a:gd name="T29" fmla="*/ 34 h 38"/>
                <a:gd name="T30" fmla="*/ 6 w 18"/>
                <a:gd name="T31" fmla="*/ 33 h 38"/>
                <a:gd name="T32" fmla="*/ 8 w 18"/>
                <a:gd name="T33" fmla="*/ 32 h 38"/>
                <a:gd name="T34" fmla="*/ 11 w 18"/>
                <a:gd name="T35" fmla="*/ 32 h 38"/>
                <a:gd name="T36" fmla="*/ 16 w 18"/>
                <a:gd name="T37" fmla="*/ 33 h 38"/>
                <a:gd name="T38" fmla="*/ 17 w 18"/>
                <a:gd name="T39" fmla="*/ 34 h 38"/>
                <a:gd name="T40" fmla="*/ 18 w 18"/>
                <a:gd name="T41" fmla="*/ 34 h 38"/>
                <a:gd name="T42" fmla="*/ 18 w 18"/>
                <a:gd name="T43" fmla="*/ 35 h 38"/>
                <a:gd name="T44" fmla="*/ 17 w 18"/>
                <a:gd name="T45" fmla="*/ 34 h 38"/>
                <a:gd name="T46" fmla="*/ 15 w 18"/>
                <a:gd name="T47" fmla="*/ 30 h 38"/>
                <a:gd name="T48" fmla="*/ 12 w 18"/>
                <a:gd name="T49" fmla="*/ 20 h 38"/>
                <a:gd name="T50" fmla="*/ 6 w 18"/>
                <a:gd name="T51" fmla="*/ 0 h 38"/>
                <a:gd name="T52" fmla="*/ 3 w 18"/>
                <a:gd name="T53" fmla="*/ 25 h 38"/>
                <a:gd name="T54" fmla="*/ 1 w 18"/>
                <a:gd name="T5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38">
                  <a:moveTo>
                    <a:pt x="1" y="36"/>
                  </a:moveTo>
                  <a:cubicBezTo>
                    <a:pt x="0" y="38"/>
                    <a:pt x="0" y="38"/>
                    <a:pt x="0" y="38"/>
                  </a:cubicBezTo>
                  <a:cubicBezTo>
                    <a:pt x="0" y="38"/>
                    <a:pt x="0" y="38"/>
                    <a:pt x="0" y="38"/>
                  </a:cubicBezTo>
                  <a:cubicBezTo>
                    <a:pt x="0" y="38"/>
                    <a:pt x="0" y="38"/>
                    <a:pt x="1" y="37"/>
                  </a:cubicBezTo>
                  <a:cubicBezTo>
                    <a:pt x="1" y="37"/>
                    <a:pt x="1" y="37"/>
                    <a:pt x="1" y="37"/>
                  </a:cubicBezTo>
                  <a:cubicBezTo>
                    <a:pt x="2" y="36"/>
                    <a:pt x="2" y="36"/>
                    <a:pt x="2" y="36"/>
                  </a:cubicBezTo>
                  <a:cubicBezTo>
                    <a:pt x="3" y="35"/>
                    <a:pt x="2" y="36"/>
                    <a:pt x="3" y="35"/>
                  </a:cubicBezTo>
                  <a:cubicBezTo>
                    <a:pt x="3" y="35"/>
                    <a:pt x="3" y="35"/>
                    <a:pt x="3" y="35"/>
                  </a:cubicBezTo>
                  <a:cubicBezTo>
                    <a:pt x="3" y="35"/>
                    <a:pt x="3" y="35"/>
                    <a:pt x="3" y="35"/>
                  </a:cubicBezTo>
                  <a:cubicBezTo>
                    <a:pt x="3" y="35"/>
                    <a:pt x="3" y="34"/>
                    <a:pt x="4" y="34"/>
                  </a:cubicBezTo>
                  <a:cubicBezTo>
                    <a:pt x="4" y="34"/>
                    <a:pt x="4" y="34"/>
                    <a:pt x="4" y="34"/>
                  </a:cubicBezTo>
                  <a:cubicBezTo>
                    <a:pt x="4" y="34"/>
                    <a:pt x="4" y="34"/>
                    <a:pt x="4" y="34"/>
                  </a:cubicBezTo>
                  <a:cubicBezTo>
                    <a:pt x="4" y="34"/>
                    <a:pt x="4" y="34"/>
                    <a:pt x="4" y="34"/>
                  </a:cubicBezTo>
                  <a:cubicBezTo>
                    <a:pt x="3" y="35"/>
                    <a:pt x="3" y="35"/>
                    <a:pt x="3" y="35"/>
                  </a:cubicBezTo>
                  <a:cubicBezTo>
                    <a:pt x="4" y="34"/>
                    <a:pt x="4" y="34"/>
                    <a:pt x="4" y="34"/>
                  </a:cubicBezTo>
                  <a:cubicBezTo>
                    <a:pt x="5" y="34"/>
                    <a:pt x="5" y="33"/>
                    <a:pt x="6" y="33"/>
                  </a:cubicBezTo>
                  <a:cubicBezTo>
                    <a:pt x="7" y="33"/>
                    <a:pt x="7" y="33"/>
                    <a:pt x="8" y="32"/>
                  </a:cubicBezTo>
                  <a:cubicBezTo>
                    <a:pt x="9" y="32"/>
                    <a:pt x="10" y="32"/>
                    <a:pt x="11" y="32"/>
                  </a:cubicBezTo>
                  <a:cubicBezTo>
                    <a:pt x="13" y="32"/>
                    <a:pt x="15" y="33"/>
                    <a:pt x="16" y="33"/>
                  </a:cubicBezTo>
                  <a:cubicBezTo>
                    <a:pt x="17" y="33"/>
                    <a:pt x="17" y="34"/>
                    <a:pt x="17" y="34"/>
                  </a:cubicBezTo>
                  <a:cubicBezTo>
                    <a:pt x="18" y="34"/>
                    <a:pt x="18" y="34"/>
                    <a:pt x="18" y="34"/>
                  </a:cubicBezTo>
                  <a:cubicBezTo>
                    <a:pt x="18" y="35"/>
                    <a:pt x="18" y="35"/>
                    <a:pt x="18" y="35"/>
                  </a:cubicBezTo>
                  <a:cubicBezTo>
                    <a:pt x="18" y="34"/>
                    <a:pt x="18" y="34"/>
                    <a:pt x="17" y="34"/>
                  </a:cubicBezTo>
                  <a:cubicBezTo>
                    <a:pt x="17" y="33"/>
                    <a:pt x="16" y="31"/>
                    <a:pt x="15" y="30"/>
                  </a:cubicBezTo>
                  <a:cubicBezTo>
                    <a:pt x="14" y="27"/>
                    <a:pt x="13" y="23"/>
                    <a:pt x="12" y="20"/>
                  </a:cubicBezTo>
                  <a:cubicBezTo>
                    <a:pt x="9" y="13"/>
                    <a:pt x="8" y="6"/>
                    <a:pt x="6" y="0"/>
                  </a:cubicBezTo>
                  <a:cubicBezTo>
                    <a:pt x="5" y="8"/>
                    <a:pt x="4" y="17"/>
                    <a:pt x="3" y="25"/>
                  </a:cubicBezTo>
                  <a:cubicBezTo>
                    <a:pt x="2" y="29"/>
                    <a:pt x="2" y="33"/>
                    <a:pt x="1" y="3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315"/>
            <p:cNvSpPr/>
            <p:nvPr/>
          </p:nvSpPr>
          <p:spPr bwMode="auto">
            <a:xfrm>
              <a:off x="2490787" y="7131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316"/>
            <p:cNvSpPr/>
            <p:nvPr/>
          </p:nvSpPr>
          <p:spPr bwMode="auto">
            <a:xfrm>
              <a:off x="2587625" y="6770688"/>
              <a:ext cx="41275" cy="77788"/>
            </a:xfrm>
            <a:custGeom>
              <a:avLst/>
              <a:gdLst>
                <a:gd name="T0" fmla="*/ 40 w 40"/>
                <a:gd name="T1" fmla="*/ 26 h 72"/>
                <a:gd name="T2" fmla="*/ 5 w 40"/>
                <a:gd name="T3" fmla="*/ 0 h 72"/>
                <a:gd name="T4" fmla="*/ 0 w 40"/>
                <a:gd name="T5" fmla="*/ 30 h 72"/>
                <a:gd name="T6" fmla="*/ 2 w 40"/>
                <a:gd name="T7" fmla="*/ 57 h 72"/>
                <a:gd name="T8" fmla="*/ 6 w 40"/>
                <a:gd name="T9" fmla="*/ 72 h 72"/>
                <a:gd name="T10" fmla="*/ 14 w 40"/>
                <a:gd name="T11" fmla="*/ 57 h 72"/>
                <a:gd name="T12" fmla="*/ 40 w 40"/>
                <a:gd name="T13" fmla="*/ 26 h 72"/>
              </a:gdLst>
              <a:ahLst/>
              <a:cxnLst>
                <a:cxn ang="0">
                  <a:pos x="T0" y="T1"/>
                </a:cxn>
                <a:cxn ang="0">
                  <a:pos x="T2" y="T3"/>
                </a:cxn>
                <a:cxn ang="0">
                  <a:pos x="T4" y="T5"/>
                </a:cxn>
                <a:cxn ang="0">
                  <a:pos x="T6" y="T7"/>
                </a:cxn>
                <a:cxn ang="0">
                  <a:pos x="T8" y="T9"/>
                </a:cxn>
                <a:cxn ang="0">
                  <a:pos x="T10" y="T11"/>
                </a:cxn>
                <a:cxn ang="0">
                  <a:pos x="T12" y="T13"/>
                </a:cxn>
              </a:cxnLst>
              <a:rect l="0" t="0" r="r" b="b"/>
              <a:pathLst>
                <a:path w="40" h="72">
                  <a:moveTo>
                    <a:pt x="40" y="26"/>
                  </a:moveTo>
                  <a:cubicBezTo>
                    <a:pt x="5" y="0"/>
                    <a:pt x="5" y="0"/>
                    <a:pt x="5" y="0"/>
                  </a:cubicBezTo>
                  <a:cubicBezTo>
                    <a:pt x="1" y="10"/>
                    <a:pt x="0" y="21"/>
                    <a:pt x="0" y="30"/>
                  </a:cubicBezTo>
                  <a:cubicBezTo>
                    <a:pt x="0" y="40"/>
                    <a:pt x="1" y="49"/>
                    <a:pt x="2" y="57"/>
                  </a:cubicBezTo>
                  <a:cubicBezTo>
                    <a:pt x="3" y="62"/>
                    <a:pt x="4" y="67"/>
                    <a:pt x="6" y="72"/>
                  </a:cubicBezTo>
                  <a:cubicBezTo>
                    <a:pt x="8" y="67"/>
                    <a:pt x="11" y="61"/>
                    <a:pt x="14" y="57"/>
                  </a:cubicBezTo>
                  <a:cubicBezTo>
                    <a:pt x="21" y="44"/>
                    <a:pt x="30" y="33"/>
                    <a:pt x="40" y="2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317"/>
            <p:cNvSpPr/>
            <p:nvPr/>
          </p:nvSpPr>
          <p:spPr bwMode="auto">
            <a:xfrm>
              <a:off x="2489200" y="7131051"/>
              <a:ext cx="1588" cy="1588"/>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1"/>
                    <a:pt x="1" y="0"/>
                  </a:cubicBezTo>
                  <a:cubicBezTo>
                    <a:pt x="0" y="0"/>
                    <a:pt x="0" y="1"/>
                    <a:pt x="0"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Rectangle 318"/>
            <p:cNvSpPr>
              <a:spLocks noChangeArrowheads="1"/>
            </p:cNvSpPr>
            <p:nvPr/>
          </p:nvSpPr>
          <p:spPr bwMode="auto">
            <a:xfrm>
              <a:off x="2489200" y="7132638"/>
              <a:ext cx="1588" cy="1588"/>
            </a:xfrm>
            <a:prstGeom prst="rect">
              <a:avLst/>
            </a:prstGeom>
            <a:solidFill>
              <a:srgbClr val="D1E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6" name="Freeform 319"/>
            <p:cNvSpPr/>
            <p:nvPr/>
          </p:nvSpPr>
          <p:spPr bwMode="auto">
            <a:xfrm>
              <a:off x="2660650" y="7104063"/>
              <a:ext cx="38100" cy="22225"/>
            </a:xfrm>
            <a:custGeom>
              <a:avLst/>
              <a:gdLst>
                <a:gd name="T0" fmla="*/ 36 w 36"/>
                <a:gd name="T1" fmla="*/ 16 h 21"/>
                <a:gd name="T2" fmla="*/ 18 w 36"/>
                <a:gd name="T3" fmla="*/ 5 h 21"/>
                <a:gd name="T4" fmla="*/ 10 w 36"/>
                <a:gd name="T5" fmla="*/ 0 h 21"/>
                <a:gd name="T6" fmla="*/ 0 w 36"/>
                <a:gd name="T7" fmla="*/ 21 h 21"/>
                <a:gd name="T8" fmla="*/ 36 w 36"/>
                <a:gd name="T9" fmla="*/ 16 h 21"/>
              </a:gdLst>
              <a:ahLst/>
              <a:cxnLst>
                <a:cxn ang="0">
                  <a:pos x="T0" y="T1"/>
                </a:cxn>
                <a:cxn ang="0">
                  <a:pos x="T2" y="T3"/>
                </a:cxn>
                <a:cxn ang="0">
                  <a:pos x="T4" y="T5"/>
                </a:cxn>
                <a:cxn ang="0">
                  <a:pos x="T6" y="T7"/>
                </a:cxn>
                <a:cxn ang="0">
                  <a:pos x="T8" y="T9"/>
                </a:cxn>
              </a:cxnLst>
              <a:rect l="0" t="0" r="r" b="b"/>
              <a:pathLst>
                <a:path w="36" h="21">
                  <a:moveTo>
                    <a:pt x="36" y="16"/>
                  </a:moveTo>
                  <a:cubicBezTo>
                    <a:pt x="30" y="12"/>
                    <a:pt x="24" y="8"/>
                    <a:pt x="18" y="5"/>
                  </a:cubicBezTo>
                  <a:cubicBezTo>
                    <a:pt x="16" y="3"/>
                    <a:pt x="13" y="2"/>
                    <a:pt x="10" y="0"/>
                  </a:cubicBezTo>
                  <a:cubicBezTo>
                    <a:pt x="8" y="8"/>
                    <a:pt x="5" y="15"/>
                    <a:pt x="0" y="21"/>
                  </a:cubicBezTo>
                  <a:lnTo>
                    <a:pt x="36" y="16"/>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320"/>
            <p:cNvSpPr/>
            <p:nvPr/>
          </p:nvSpPr>
          <p:spPr bwMode="auto">
            <a:xfrm>
              <a:off x="2641600" y="7137401"/>
              <a:ext cx="25400" cy="31750"/>
            </a:xfrm>
            <a:custGeom>
              <a:avLst/>
              <a:gdLst>
                <a:gd name="T0" fmla="*/ 24 w 24"/>
                <a:gd name="T1" fmla="*/ 5 h 30"/>
                <a:gd name="T2" fmla="*/ 24 w 24"/>
                <a:gd name="T3" fmla="*/ 1 h 30"/>
                <a:gd name="T4" fmla="*/ 24 w 24"/>
                <a:gd name="T5" fmla="*/ 1 h 30"/>
                <a:gd name="T6" fmla="*/ 23 w 24"/>
                <a:gd name="T7" fmla="*/ 3 h 30"/>
                <a:gd name="T8" fmla="*/ 19 w 24"/>
                <a:gd name="T9" fmla="*/ 10 h 30"/>
                <a:gd name="T10" fmla="*/ 9 w 24"/>
                <a:gd name="T11" fmla="*/ 15 h 30"/>
                <a:gd name="T12" fmla="*/ 2 w 24"/>
                <a:gd name="T13" fmla="*/ 16 h 30"/>
                <a:gd name="T14" fmla="*/ 0 w 24"/>
                <a:gd name="T15" fmla="*/ 15 h 30"/>
                <a:gd name="T16" fmla="*/ 1 w 24"/>
                <a:gd name="T17" fmla="*/ 16 h 30"/>
                <a:gd name="T18" fmla="*/ 8 w 24"/>
                <a:gd name="T19" fmla="*/ 20 h 30"/>
                <a:gd name="T20" fmla="*/ 23 w 24"/>
                <a:gd name="T21" fmla="*/ 29 h 30"/>
                <a:gd name="T22" fmla="*/ 24 w 24"/>
                <a:gd name="T23" fmla="*/ 30 h 30"/>
                <a:gd name="T24" fmla="*/ 24 w 24"/>
                <a:gd name="T25" fmla="*/ 24 h 30"/>
                <a:gd name="T26" fmla="*/ 24 w 24"/>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0">
                  <a:moveTo>
                    <a:pt x="24" y="5"/>
                  </a:moveTo>
                  <a:cubicBezTo>
                    <a:pt x="24" y="3"/>
                    <a:pt x="24" y="2"/>
                    <a:pt x="24" y="1"/>
                  </a:cubicBezTo>
                  <a:cubicBezTo>
                    <a:pt x="24" y="1"/>
                    <a:pt x="24" y="0"/>
                    <a:pt x="24" y="1"/>
                  </a:cubicBezTo>
                  <a:cubicBezTo>
                    <a:pt x="24" y="1"/>
                    <a:pt x="24" y="2"/>
                    <a:pt x="23" y="3"/>
                  </a:cubicBezTo>
                  <a:cubicBezTo>
                    <a:pt x="22" y="5"/>
                    <a:pt x="21" y="7"/>
                    <a:pt x="19" y="10"/>
                  </a:cubicBezTo>
                  <a:cubicBezTo>
                    <a:pt x="16" y="12"/>
                    <a:pt x="12" y="14"/>
                    <a:pt x="9" y="15"/>
                  </a:cubicBezTo>
                  <a:cubicBezTo>
                    <a:pt x="6" y="16"/>
                    <a:pt x="4" y="16"/>
                    <a:pt x="2" y="16"/>
                  </a:cubicBezTo>
                  <a:cubicBezTo>
                    <a:pt x="0" y="15"/>
                    <a:pt x="0" y="15"/>
                    <a:pt x="0" y="15"/>
                  </a:cubicBezTo>
                  <a:cubicBezTo>
                    <a:pt x="0" y="15"/>
                    <a:pt x="1" y="16"/>
                    <a:pt x="1" y="16"/>
                  </a:cubicBezTo>
                  <a:cubicBezTo>
                    <a:pt x="3" y="17"/>
                    <a:pt x="6" y="18"/>
                    <a:pt x="8" y="20"/>
                  </a:cubicBezTo>
                  <a:cubicBezTo>
                    <a:pt x="13" y="22"/>
                    <a:pt x="18" y="26"/>
                    <a:pt x="23" y="29"/>
                  </a:cubicBezTo>
                  <a:cubicBezTo>
                    <a:pt x="24" y="30"/>
                    <a:pt x="24" y="30"/>
                    <a:pt x="24" y="30"/>
                  </a:cubicBezTo>
                  <a:cubicBezTo>
                    <a:pt x="24" y="28"/>
                    <a:pt x="24" y="26"/>
                    <a:pt x="24" y="24"/>
                  </a:cubicBezTo>
                  <a:lnTo>
                    <a:pt x="24" y="5"/>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321"/>
            <p:cNvSpPr/>
            <p:nvPr/>
          </p:nvSpPr>
          <p:spPr bwMode="auto">
            <a:xfrm>
              <a:off x="2266950" y="7516813"/>
              <a:ext cx="73025" cy="95250"/>
            </a:xfrm>
            <a:custGeom>
              <a:avLst/>
              <a:gdLst>
                <a:gd name="T0" fmla="*/ 27 w 69"/>
                <a:gd name="T1" fmla="*/ 36 h 90"/>
                <a:gd name="T2" fmla="*/ 12 w 69"/>
                <a:gd name="T3" fmla="*/ 46 h 90"/>
                <a:gd name="T4" fmla="*/ 5 w 69"/>
                <a:gd name="T5" fmla="*/ 51 h 90"/>
                <a:gd name="T6" fmla="*/ 0 w 69"/>
                <a:gd name="T7" fmla="*/ 53 h 90"/>
                <a:gd name="T8" fmla="*/ 33 w 69"/>
                <a:gd name="T9" fmla="*/ 90 h 90"/>
                <a:gd name="T10" fmla="*/ 69 w 69"/>
                <a:gd name="T11" fmla="*/ 0 h 90"/>
                <a:gd name="T12" fmla="*/ 56 w 69"/>
                <a:gd name="T13" fmla="*/ 12 h 90"/>
                <a:gd name="T14" fmla="*/ 27 w 69"/>
                <a:gd name="T15" fmla="*/ 36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90">
                  <a:moveTo>
                    <a:pt x="27" y="36"/>
                  </a:moveTo>
                  <a:cubicBezTo>
                    <a:pt x="22" y="40"/>
                    <a:pt x="17" y="43"/>
                    <a:pt x="12" y="46"/>
                  </a:cubicBezTo>
                  <a:cubicBezTo>
                    <a:pt x="10" y="48"/>
                    <a:pt x="7" y="49"/>
                    <a:pt x="5" y="51"/>
                  </a:cubicBezTo>
                  <a:cubicBezTo>
                    <a:pt x="3" y="52"/>
                    <a:pt x="1" y="53"/>
                    <a:pt x="0" y="53"/>
                  </a:cubicBezTo>
                  <a:cubicBezTo>
                    <a:pt x="33" y="90"/>
                    <a:pt x="33" y="90"/>
                    <a:pt x="33" y="90"/>
                  </a:cubicBezTo>
                  <a:cubicBezTo>
                    <a:pt x="47" y="61"/>
                    <a:pt x="59" y="31"/>
                    <a:pt x="69" y="0"/>
                  </a:cubicBezTo>
                  <a:cubicBezTo>
                    <a:pt x="65" y="4"/>
                    <a:pt x="60" y="8"/>
                    <a:pt x="56" y="12"/>
                  </a:cubicBezTo>
                  <a:cubicBezTo>
                    <a:pt x="46" y="21"/>
                    <a:pt x="36" y="29"/>
                    <a:pt x="27" y="3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322"/>
            <p:cNvSpPr/>
            <p:nvPr/>
          </p:nvSpPr>
          <p:spPr bwMode="auto">
            <a:xfrm>
              <a:off x="2219325" y="6711951"/>
              <a:ext cx="511175" cy="938213"/>
            </a:xfrm>
            <a:custGeom>
              <a:avLst/>
              <a:gdLst>
                <a:gd name="T0" fmla="*/ 395 w 482"/>
                <a:gd name="T1" fmla="*/ 72 h 884"/>
                <a:gd name="T2" fmla="*/ 323 w 482"/>
                <a:gd name="T3" fmla="*/ 90 h 884"/>
                <a:gd name="T4" fmla="*/ 258 w 482"/>
                <a:gd name="T5" fmla="*/ 361 h 884"/>
                <a:gd name="T6" fmla="*/ 270 w 482"/>
                <a:gd name="T7" fmla="*/ 396 h 884"/>
                <a:gd name="T8" fmla="*/ 269 w 482"/>
                <a:gd name="T9" fmla="*/ 395 h 884"/>
                <a:gd name="T10" fmla="*/ 258 w 482"/>
                <a:gd name="T11" fmla="*/ 394 h 884"/>
                <a:gd name="T12" fmla="*/ 253 w 482"/>
                <a:gd name="T13" fmla="*/ 398 h 884"/>
                <a:gd name="T14" fmla="*/ 253 w 482"/>
                <a:gd name="T15" fmla="*/ 397 h 884"/>
                <a:gd name="T16" fmla="*/ 254 w 482"/>
                <a:gd name="T17" fmla="*/ 335 h 884"/>
                <a:gd name="T18" fmla="*/ 273 w 482"/>
                <a:gd name="T19" fmla="*/ 194 h 884"/>
                <a:gd name="T20" fmla="*/ 257 w 482"/>
                <a:gd name="T21" fmla="*/ 188 h 884"/>
                <a:gd name="T22" fmla="*/ 228 w 482"/>
                <a:gd name="T23" fmla="*/ 337 h 884"/>
                <a:gd name="T24" fmla="*/ 246 w 482"/>
                <a:gd name="T25" fmla="*/ 414 h 884"/>
                <a:gd name="T26" fmla="*/ 263 w 482"/>
                <a:gd name="T27" fmla="*/ 424 h 884"/>
                <a:gd name="T28" fmla="*/ 275 w 482"/>
                <a:gd name="T29" fmla="*/ 419 h 884"/>
                <a:gd name="T30" fmla="*/ 278 w 482"/>
                <a:gd name="T31" fmla="*/ 416 h 884"/>
                <a:gd name="T32" fmla="*/ 286 w 482"/>
                <a:gd name="T33" fmla="*/ 392 h 884"/>
                <a:gd name="T34" fmla="*/ 353 w 482"/>
                <a:gd name="T35" fmla="*/ 128 h 884"/>
                <a:gd name="T36" fmla="*/ 387 w 482"/>
                <a:gd name="T37" fmla="*/ 82 h 884"/>
                <a:gd name="T38" fmla="*/ 399 w 482"/>
                <a:gd name="T39" fmla="*/ 245 h 884"/>
                <a:gd name="T40" fmla="*/ 434 w 482"/>
                <a:gd name="T41" fmla="*/ 374 h 884"/>
                <a:gd name="T42" fmla="*/ 423 w 482"/>
                <a:gd name="T43" fmla="*/ 368 h 884"/>
                <a:gd name="T44" fmla="*/ 379 w 482"/>
                <a:gd name="T45" fmla="*/ 371 h 884"/>
                <a:gd name="T46" fmla="*/ 367 w 482"/>
                <a:gd name="T47" fmla="*/ 404 h 884"/>
                <a:gd name="T48" fmla="*/ 337 w 482"/>
                <a:gd name="T49" fmla="*/ 519 h 884"/>
                <a:gd name="T50" fmla="*/ 114 w 482"/>
                <a:gd name="T51" fmla="*/ 758 h 884"/>
                <a:gd name="T52" fmla="*/ 57 w 482"/>
                <a:gd name="T53" fmla="*/ 804 h 884"/>
                <a:gd name="T54" fmla="*/ 121 w 482"/>
                <a:gd name="T55" fmla="*/ 738 h 884"/>
                <a:gd name="T56" fmla="*/ 153 w 482"/>
                <a:gd name="T57" fmla="*/ 419 h 884"/>
                <a:gd name="T58" fmla="*/ 115 w 482"/>
                <a:gd name="T59" fmla="*/ 376 h 884"/>
                <a:gd name="T60" fmla="*/ 76 w 482"/>
                <a:gd name="T61" fmla="*/ 415 h 884"/>
                <a:gd name="T62" fmla="*/ 82 w 482"/>
                <a:gd name="T63" fmla="*/ 247 h 884"/>
                <a:gd name="T64" fmla="*/ 126 w 482"/>
                <a:gd name="T65" fmla="*/ 175 h 884"/>
                <a:gd name="T66" fmla="*/ 303 w 482"/>
                <a:gd name="T67" fmla="*/ 39 h 884"/>
                <a:gd name="T68" fmla="*/ 111 w 482"/>
                <a:gd name="T69" fmla="*/ 160 h 884"/>
                <a:gd name="T70" fmla="*/ 44 w 482"/>
                <a:gd name="T71" fmla="*/ 293 h 884"/>
                <a:gd name="T72" fmla="*/ 46 w 482"/>
                <a:gd name="T73" fmla="*/ 495 h 884"/>
                <a:gd name="T74" fmla="*/ 110 w 482"/>
                <a:gd name="T75" fmla="*/ 407 h 884"/>
                <a:gd name="T76" fmla="*/ 111 w 482"/>
                <a:gd name="T77" fmla="*/ 449 h 884"/>
                <a:gd name="T78" fmla="*/ 31 w 482"/>
                <a:gd name="T79" fmla="*/ 824 h 884"/>
                <a:gd name="T80" fmla="*/ 86 w 482"/>
                <a:gd name="T81" fmla="*/ 849 h 884"/>
                <a:gd name="T82" fmla="*/ 307 w 482"/>
                <a:gd name="T83" fmla="*/ 645 h 884"/>
                <a:gd name="T84" fmla="*/ 400 w 482"/>
                <a:gd name="T85" fmla="*/ 522 h 884"/>
                <a:gd name="T86" fmla="*/ 422 w 482"/>
                <a:gd name="T87" fmla="*/ 430 h 884"/>
                <a:gd name="T88" fmla="*/ 398 w 482"/>
                <a:gd name="T89" fmla="*/ 415 h 884"/>
                <a:gd name="T90" fmla="*/ 421 w 482"/>
                <a:gd name="T91" fmla="*/ 403 h 884"/>
                <a:gd name="T92" fmla="*/ 422 w 482"/>
                <a:gd name="T93" fmla="*/ 424 h 884"/>
                <a:gd name="T94" fmla="*/ 473 w 482"/>
                <a:gd name="T95" fmla="*/ 398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2" h="884">
                  <a:moveTo>
                    <a:pt x="445" y="225"/>
                  </a:moveTo>
                  <a:cubicBezTo>
                    <a:pt x="433" y="197"/>
                    <a:pt x="419" y="170"/>
                    <a:pt x="409" y="143"/>
                  </a:cubicBezTo>
                  <a:cubicBezTo>
                    <a:pt x="403" y="130"/>
                    <a:pt x="399" y="117"/>
                    <a:pt x="396" y="104"/>
                  </a:cubicBezTo>
                  <a:cubicBezTo>
                    <a:pt x="393" y="91"/>
                    <a:pt x="392" y="79"/>
                    <a:pt x="395" y="72"/>
                  </a:cubicBezTo>
                  <a:cubicBezTo>
                    <a:pt x="419" y="0"/>
                    <a:pt x="419" y="0"/>
                    <a:pt x="419" y="0"/>
                  </a:cubicBezTo>
                  <a:cubicBezTo>
                    <a:pt x="360" y="45"/>
                    <a:pt x="360" y="45"/>
                    <a:pt x="360" y="45"/>
                  </a:cubicBezTo>
                  <a:cubicBezTo>
                    <a:pt x="351" y="52"/>
                    <a:pt x="344" y="59"/>
                    <a:pt x="338" y="67"/>
                  </a:cubicBezTo>
                  <a:cubicBezTo>
                    <a:pt x="332" y="74"/>
                    <a:pt x="327" y="82"/>
                    <a:pt x="323" y="90"/>
                  </a:cubicBezTo>
                  <a:cubicBezTo>
                    <a:pt x="314" y="106"/>
                    <a:pt x="307" y="123"/>
                    <a:pt x="301" y="139"/>
                  </a:cubicBezTo>
                  <a:cubicBezTo>
                    <a:pt x="290" y="172"/>
                    <a:pt x="282" y="205"/>
                    <a:pt x="276" y="238"/>
                  </a:cubicBezTo>
                  <a:cubicBezTo>
                    <a:pt x="270" y="271"/>
                    <a:pt x="265" y="304"/>
                    <a:pt x="261" y="337"/>
                  </a:cubicBezTo>
                  <a:cubicBezTo>
                    <a:pt x="260" y="345"/>
                    <a:pt x="259" y="353"/>
                    <a:pt x="258" y="361"/>
                  </a:cubicBezTo>
                  <a:cubicBezTo>
                    <a:pt x="260" y="367"/>
                    <a:pt x="261" y="374"/>
                    <a:pt x="264" y="381"/>
                  </a:cubicBezTo>
                  <a:cubicBezTo>
                    <a:pt x="265" y="384"/>
                    <a:pt x="266" y="388"/>
                    <a:pt x="267" y="391"/>
                  </a:cubicBezTo>
                  <a:cubicBezTo>
                    <a:pt x="268" y="392"/>
                    <a:pt x="269" y="394"/>
                    <a:pt x="269" y="395"/>
                  </a:cubicBezTo>
                  <a:cubicBezTo>
                    <a:pt x="270" y="395"/>
                    <a:pt x="270" y="395"/>
                    <a:pt x="270" y="396"/>
                  </a:cubicBezTo>
                  <a:cubicBezTo>
                    <a:pt x="270" y="396"/>
                    <a:pt x="270" y="396"/>
                    <a:pt x="270" y="396"/>
                  </a:cubicBezTo>
                  <a:cubicBezTo>
                    <a:pt x="270" y="396"/>
                    <a:pt x="270" y="396"/>
                    <a:pt x="270" y="396"/>
                  </a:cubicBezTo>
                  <a:cubicBezTo>
                    <a:pt x="270" y="396"/>
                    <a:pt x="270" y="396"/>
                    <a:pt x="270" y="395"/>
                  </a:cubicBezTo>
                  <a:cubicBezTo>
                    <a:pt x="270" y="395"/>
                    <a:pt x="270" y="395"/>
                    <a:pt x="269" y="395"/>
                  </a:cubicBezTo>
                  <a:cubicBezTo>
                    <a:pt x="269" y="395"/>
                    <a:pt x="269" y="394"/>
                    <a:pt x="268" y="394"/>
                  </a:cubicBezTo>
                  <a:cubicBezTo>
                    <a:pt x="267" y="394"/>
                    <a:pt x="265" y="393"/>
                    <a:pt x="263" y="393"/>
                  </a:cubicBezTo>
                  <a:cubicBezTo>
                    <a:pt x="262" y="393"/>
                    <a:pt x="261" y="393"/>
                    <a:pt x="260" y="393"/>
                  </a:cubicBezTo>
                  <a:cubicBezTo>
                    <a:pt x="259" y="394"/>
                    <a:pt x="259" y="394"/>
                    <a:pt x="258" y="394"/>
                  </a:cubicBezTo>
                  <a:cubicBezTo>
                    <a:pt x="257" y="394"/>
                    <a:pt x="257" y="395"/>
                    <a:pt x="256" y="395"/>
                  </a:cubicBezTo>
                  <a:cubicBezTo>
                    <a:pt x="256" y="395"/>
                    <a:pt x="256" y="395"/>
                    <a:pt x="255" y="396"/>
                  </a:cubicBezTo>
                  <a:cubicBezTo>
                    <a:pt x="254" y="397"/>
                    <a:pt x="255" y="396"/>
                    <a:pt x="254" y="397"/>
                  </a:cubicBezTo>
                  <a:cubicBezTo>
                    <a:pt x="254" y="397"/>
                    <a:pt x="254" y="397"/>
                    <a:pt x="253" y="398"/>
                  </a:cubicBezTo>
                  <a:cubicBezTo>
                    <a:pt x="253" y="398"/>
                    <a:pt x="253" y="398"/>
                    <a:pt x="253" y="398"/>
                  </a:cubicBezTo>
                  <a:cubicBezTo>
                    <a:pt x="252" y="399"/>
                    <a:pt x="252" y="399"/>
                    <a:pt x="252" y="399"/>
                  </a:cubicBezTo>
                  <a:cubicBezTo>
                    <a:pt x="252" y="399"/>
                    <a:pt x="252" y="399"/>
                    <a:pt x="252" y="399"/>
                  </a:cubicBezTo>
                  <a:cubicBezTo>
                    <a:pt x="253" y="397"/>
                    <a:pt x="253" y="397"/>
                    <a:pt x="253" y="397"/>
                  </a:cubicBezTo>
                  <a:cubicBezTo>
                    <a:pt x="254" y="394"/>
                    <a:pt x="254" y="390"/>
                    <a:pt x="255" y="386"/>
                  </a:cubicBezTo>
                  <a:cubicBezTo>
                    <a:pt x="256" y="378"/>
                    <a:pt x="257" y="369"/>
                    <a:pt x="258" y="361"/>
                  </a:cubicBezTo>
                  <a:cubicBezTo>
                    <a:pt x="258" y="360"/>
                    <a:pt x="258" y="359"/>
                    <a:pt x="258" y="358"/>
                  </a:cubicBezTo>
                  <a:cubicBezTo>
                    <a:pt x="256" y="351"/>
                    <a:pt x="255" y="343"/>
                    <a:pt x="254" y="335"/>
                  </a:cubicBezTo>
                  <a:cubicBezTo>
                    <a:pt x="252" y="319"/>
                    <a:pt x="251" y="303"/>
                    <a:pt x="252" y="287"/>
                  </a:cubicBezTo>
                  <a:cubicBezTo>
                    <a:pt x="252" y="280"/>
                    <a:pt x="253" y="272"/>
                    <a:pt x="254" y="264"/>
                  </a:cubicBezTo>
                  <a:cubicBezTo>
                    <a:pt x="255" y="256"/>
                    <a:pt x="257" y="248"/>
                    <a:pt x="259" y="241"/>
                  </a:cubicBezTo>
                  <a:cubicBezTo>
                    <a:pt x="263" y="225"/>
                    <a:pt x="268" y="210"/>
                    <a:pt x="273" y="194"/>
                  </a:cubicBezTo>
                  <a:cubicBezTo>
                    <a:pt x="284" y="163"/>
                    <a:pt x="295" y="132"/>
                    <a:pt x="306" y="100"/>
                  </a:cubicBezTo>
                  <a:cubicBezTo>
                    <a:pt x="317" y="69"/>
                    <a:pt x="326" y="37"/>
                    <a:pt x="332" y="4"/>
                  </a:cubicBezTo>
                  <a:cubicBezTo>
                    <a:pt x="323" y="36"/>
                    <a:pt x="311" y="67"/>
                    <a:pt x="298" y="97"/>
                  </a:cubicBezTo>
                  <a:cubicBezTo>
                    <a:pt x="285" y="128"/>
                    <a:pt x="270" y="157"/>
                    <a:pt x="257" y="188"/>
                  </a:cubicBezTo>
                  <a:cubicBezTo>
                    <a:pt x="251" y="203"/>
                    <a:pt x="245" y="219"/>
                    <a:pt x="240" y="235"/>
                  </a:cubicBezTo>
                  <a:cubicBezTo>
                    <a:pt x="237" y="243"/>
                    <a:pt x="235" y="251"/>
                    <a:pt x="233" y="260"/>
                  </a:cubicBezTo>
                  <a:cubicBezTo>
                    <a:pt x="231" y="269"/>
                    <a:pt x="230" y="277"/>
                    <a:pt x="229" y="286"/>
                  </a:cubicBezTo>
                  <a:cubicBezTo>
                    <a:pt x="227" y="303"/>
                    <a:pt x="227" y="320"/>
                    <a:pt x="228" y="337"/>
                  </a:cubicBezTo>
                  <a:cubicBezTo>
                    <a:pt x="229" y="355"/>
                    <a:pt x="231" y="372"/>
                    <a:pt x="236" y="389"/>
                  </a:cubicBezTo>
                  <a:cubicBezTo>
                    <a:pt x="237" y="393"/>
                    <a:pt x="238" y="398"/>
                    <a:pt x="240" y="402"/>
                  </a:cubicBezTo>
                  <a:cubicBezTo>
                    <a:pt x="241" y="405"/>
                    <a:pt x="242" y="407"/>
                    <a:pt x="243" y="410"/>
                  </a:cubicBezTo>
                  <a:cubicBezTo>
                    <a:pt x="244" y="411"/>
                    <a:pt x="245" y="412"/>
                    <a:pt x="246" y="414"/>
                  </a:cubicBezTo>
                  <a:cubicBezTo>
                    <a:pt x="247" y="415"/>
                    <a:pt x="248" y="417"/>
                    <a:pt x="250" y="419"/>
                  </a:cubicBezTo>
                  <a:cubicBezTo>
                    <a:pt x="251" y="419"/>
                    <a:pt x="252" y="420"/>
                    <a:pt x="252" y="420"/>
                  </a:cubicBezTo>
                  <a:cubicBezTo>
                    <a:pt x="253" y="421"/>
                    <a:pt x="254" y="421"/>
                    <a:pt x="255" y="422"/>
                  </a:cubicBezTo>
                  <a:cubicBezTo>
                    <a:pt x="257" y="423"/>
                    <a:pt x="260" y="424"/>
                    <a:pt x="263" y="424"/>
                  </a:cubicBezTo>
                  <a:cubicBezTo>
                    <a:pt x="265" y="424"/>
                    <a:pt x="266" y="423"/>
                    <a:pt x="268" y="423"/>
                  </a:cubicBezTo>
                  <a:cubicBezTo>
                    <a:pt x="269" y="423"/>
                    <a:pt x="269" y="422"/>
                    <a:pt x="270" y="422"/>
                  </a:cubicBezTo>
                  <a:cubicBezTo>
                    <a:pt x="271" y="422"/>
                    <a:pt x="272" y="421"/>
                    <a:pt x="273" y="421"/>
                  </a:cubicBezTo>
                  <a:cubicBezTo>
                    <a:pt x="275" y="419"/>
                    <a:pt x="274" y="420"/>
                    <a:pt x="275" y="419"/>
                  </a:cubicBezTo>
                  <a:cubicBezTo>
                    <a:pt x="275" y="419"/>
                    <a:pt x="275" y="419"/>
                    <a:pt x="275" y="419"/>
                  </a:cubicBezTo>
                  <a:cubicBezTo>
                    <a:pt x="277" y="417"/>
                    <a:pt x="276" y="418"/>
                    <a:pt x="277" y="417"/>
                  </a:cubicBezTo>
                  <a:cubicBezTo>
                    <a:pt x="278" y="417"/>
                    <a:pt x="278" y="417"/>
                    <a:pt x="278" y="417"/>
                  </a:cubicBezTo>
                  <a:cubicBezTo>
                    <a:pt x="278" y="416"/>
                    <a:pt x="278" y="416"/>
                    <a:pt x="278" y="416"/>
                  </a:cubicBezTo>
                  <a:cubicBezTo>
                    <a:pt x="279" y="414"/>
                    <a:pt x="280" y="413"/>
                    <a:pt x="280" y="412"/>
                  </a:cubicBezTo>
                  <a:cubicBezTo>
                    <a:pt x="281" y="411"/>
                    <a:pt x="281" y="410"/>
                    <a:pt x="281" y="409"/>
                  </a:cubicBezTo>
                  <a:cubicBezTo>
                    <a:pt x="282" y="408"/>
                    <a:pt x="282" y="406"/>
                    <a:pt x="283" y="405"/>
                  </a:cubicBezTo>
                  <a:cubicBezTo>
                    <a:pt x="284" y="400"/>
                    <a:pt x="285" y="396"/>
                    <a:pt x="286" y="392"/>
                  </a:cubicBezTo>
                  <a:cubicBezTo>
                    <a:pt x="289" y="375"/>
                    <a:pt x="292" y="359"/>
                    <a:pt x="295" y="342"/>
                  </a:cubicBezTo>
                  <a:cubicBezTo>
                    <a:pt x="300" y="310"/>
                    <a:pt x="307" y="278"/>
                    <a:pt x="314" y="246"/>
                  </a:cubicBezTo>
                  <a:cubicBezTo>
                    <a:pt x="321" y="215"/>
                    <a:pt x="330" y="183"/>
                    <a:pt x="341" y="154"/>
                  </a:cubicBezTo>
                  <a:cubicBezTo>
                    <a:pt x="345" y="145"/>
                    <a:pt x="349" y="136"/>
                    <a:pt x="353" y="128"/>
                  </a:cubicBezTo>
                  <a:cubicBezTo>
                    <a:pt x="351" y="123"/>
                    <a:pt x="350" y="118"/>
                    <a:pt x="349" y="113"/>
                  </a:cubicBezTo>
                  <a:cubicBezTo>
                    <a:pt x="348" y="105"/>
                    <a:pt x="347" y="96"/>
                    <a:pt x="347" y="86"/>
                  </a:cubicBezTo>
                  <a:cubicBezTo>
                    <a:pt x="347" y="77"/>
                    <a:pt x="348" y="66"/>
                    <a:pt x="352" y="56"/>
                  </a:cubicBezTo>
                  <a:cubicBezTo>
                    <a:pt x="387" y="82"/>
                    <a:pt x="387" y="82"/>
                    <a:pt x="387" y="82"/>
                  </a:cubicBezTo>
                  <a:cubicBezTo>
                    <a:pt x="377" y="89"/>
                    <a:pt x="368" y="100"/>
                    <a:pt x="361" y="113"/>
                  </a:cubicBezTo>
                  <a:cubicBezTo>
                    <a:pt x="358" y="117"/>
                    <a:pt x="355" y="123"/>
                    <a:pt x="353" y="128"/>
                  </a:cubicBezTo>
                  <a:cubicBezTo>
                    <a:pt x="356" y="139"/>
                    <a:pt x="359" y="150"/>
                    <a:pt x="363" y="161"/>
                  </a:cubicBezTo>
                  <a:cubicBezTo>
                    <a:pt x="374" y="190"/>
                    <a:pt x="387" y="218"/>
                    <a:pt x="399" y="245"/>
                  </a:cubicBezTo>
                  <a:cubicBezTo>
                    <a:pt x="410" y="273"/>
                    <a:pt x="421" y="300"/>
                    <a:pt x="426" y="326"/>
                  </a:cubicBezTo>
                  <a:cubicBezTo>
                    <a:pt x="428" y="339"/>
                    <a:pt x="429" y="352"/>
                    <a:pt x="427" y="363"/>
                  </a:cubicBezTo>
                  <a:cubicBezTo>
                    <a:pt x="427" y="365"/>
                    <a:pt x="427" y="367"/>
                    <a:pt x="426" y="369"/>
                  </a:cubicBezTo>
                  <a:cubicBezTo>
                    <a:pt x="429" y="371"/>
                    <a:pt x="432" y="372"/>
                    <a:pt x="434" y="374"/>
                  </a:cubicBezTo>
                  <a:cubicBezTo>
                    <a:pt x="440" y="377"/>
                    <a:pt x="446" y="381"/>
                    <a:pt x="452" y="385"/>
                  </a:cubicBezTo>
                  <a:cubicBezTo>
                    <a:pt x="416" y="390"/>
                    <a:pt x="416" y="390"/>
                    <a:pt x="416" y="390"/>
                  </a:cubicBezTo>
                  <a:cubicBezTo>
                    <a:pt x="421" y="384"/>
                    <a:pt x="424" y="377"/>
                    <a:pt x="426" y="369"/>
                  </a:cubicBezTo>
                  <a:cubicBezTo>
                    <a:pt x="425" y="368"/>
                    <a:pt x="424" y="368"/>
                    <a:pt x="423" y="368"/>
                  </a:cubicBezTo>
                  <a:cubicBezTo>
                    <a:pt x="421" y="366"/>
                    <a:pt x="419" y="365"/>
                    <a:pt x="416" y="364"/>
                  </a:cubicBezTo>
                  <a:cubicBezTo>
                    <a:pt x="413" y="363"/>
                    <a:pt x="410" y="362"/>
                    <a:pt x="404" y="362"/>
                  </a:cubicBezTo>
                  <a:cubicBezTo>
                    <a:pt x="401" y="361"/>
                    <a:pt x="397" y="361"/>
                    <a:pt x="392" y="363"/>
                  </a:cubicBezTo>
                  <a:cubicBezTo>
                    <a:pt x="388" y="364"/>
                    <a:pt x="382" y="367"/>
                    <a:pt x="379" y="371"/>
                  </a:cubicBezTo>
                  <a:cubicBezTo>
                    <a:pt x="375" y="374"/>
                    <a:pt x="373" y="378"/>
                    <a:pt x="372" y="381"/>
                  </a:cubicBezTo>
                  <a:cubicBezTo>
                    <a:pt x="370" y="384"/>
                    <a:pt x="370" y="386"/>
                    <a:pt x="369" y="388"/>
                  </a:cubicBezTo>
                  <a:cubicBezTo>
                    <a:pt x="368" y="392"/>
                    <a:pt x="368" y="395"/>
                    <a:pt x="368" y="397"/>
                  </a:cubicBezTo>
                  <a:cubicBezTo>
                    <a:pt x="368" y="400"/>
                    <a:pt x="367" y="402"/>
                    <a:pt x="367" y="404"/>
                  </a:cubicBezTo>
                  <a:cubicBezTo>
                    <a:pt x="367" y="424"/>
                    <a:pt x="367" y="424"/>
                    <a:pt x="367" y="424"/>
                  </a:cubicBezTo>
                  <a:cubicBezTo>
                    <a:pt x="367" y="436"/>
                    <a:pt x="366" y="447"/>
                    <a:pt x="364" y="458"/>
                  </a:cubicBezTo>
                  <a:cubicBezTo>
                    <a:pt x="362" y="468"/>
                    <a:pt x="358" y="479"/>
                    <a:pt x="354" y="489"/>
                  </a:cubicBezTo>
                  <a:cubicBezTo>
                    <a:pt x="350" y="499"/>
                    <a:pt x="344" y="509"/>
                    <a:pt x="337" y="519"/>
                  </a:cubicBezTo>
                  <a:cubicBezTo>
                    <a:pt x="330" y="529"/>
                    <a:pt x="323" y="539"/>
                    <a:pt x="315" y="549"/>
                  </a:cubicBezTo>
                  <a:cubicBezTo>
                    <a:pt x="299" y="569"/>
                    <a:pt x="282" y="588"/>
                    <a:pt x="265" y="607"/>
                  </a:cubicBezTo>
                  <a:cubicBezTo>
                    <a:pt x="231" y="646"/>
                    <a:pt x="195" y="683"/>
                    <a:pt x="158" y="718"/>
                  </a:cubicBezTo>
                  <a:cubicBezTo>
                    <a:pt x="143" y="732"/>
                    <a:pt x="129" y="745"/>
                    <a:pt x="114" y="758"/>
                  </a:cubicBezTo>
                  <a:cubicBezTo>
                    <a:pt x="104" y="789"/>
                    <a:pt x="92" y="819"/>
                    <a:pt x="78" y="848"/>
                  </a:cubicBezTo>
                  <a:cubicBezTo>
                    <a:pt x="45" y="811"/>
                    <a:pt x="45" y="811"/>
                    <a:pt x="45" y="811"/>
                  </a:cubicBezTo>
                  <a:cubicBezTo>
                    <a:pt x="46" y="811"/>
                    <a:pt x="48" y="810"/>
                    <a:pt x="50" y="809"/>
                  </a:cubicBezTo>
                  <a:cubicBezTo>
                    <a:pt x="52" y="807"/>
                    <a:pt x="55" y="806"/>
                    <a:pt x="57" y="804"/>
                  </a:cubicBezTo>
                  <a:cubicBezTo>
                    <a:pt x="62" y="801"/>
                    <a:pt x="67" y="798"/>
                    <a:pt x="72" y="794"/>
                  </a:cubicBezTo>
                  <a:cubicBezTo>
                    <a:pt x="81" y="787"/>
                    <a:pt x="91" y="779"/>
                    <a:pt x="101" y="770"/>
                  </a:cubicBezTo>
                  <a:cubicBezTo>
                    <a:pt x="105" y="766"/>
                    <a:pt x="110" y="762"/>
                    <a:pt x="114" y="758"/>
                  </a:cubicBezTo>
                  <a:cubicBezTo>
                    <a:pt x="116" y="752"/>
                    <a:pt x="119" y="745"/>
                    <a:pt x="121" y="738"/>
                  </a:cubicBezTo>
                  <a:cubicBezTo>
                    <a:pt x="132" y="700"/>
                    <a:pt x="140" y="661"/>
                    <a:pt x="145" y="623"/>
                  </a:cubicBezTo>
                  <a:cubicBezTo>
                    <a:pt x="151" y="584"/>
                    <a:pt x="154" y="545"/>
                    <a:pt x="155" y="506"/>
                  </a:cubicBezTo>
                  <a:cubicBezTo>
                    <a:pt x="155" y="487"/>
                    <a:pt x="155" y="468"/>
                    <a:pt x="154" y="448"/>
                  </a:cubicBezTo>
                  <a:cubicBezTo>
                    <a:pt x="154" y="438"/>
                    <a:pt x="154" y="429"/>
                    <a:pt x="153" y="419"/>
                  </a:cubicBezTo>
                  <a:cubicBezTo>
                    <a:pt x="152" y="404"/>
                    <a:pt x="152" y="404"/>
                    <a:pt x="152" y="404"/>
                  </a:cubicBezTo>
                  <a:cubicBezTo>
                    <a:pt x="151" y="399"/>
                    <a:pt x="151" y="395"/>
                    <a:pt x="150" y="389"/>
                  </a:cubicBezTo>
                  <a:cubicBezTo>
                    <a:pt x="145" y="348"/>
                    <a:pt x="145" y="348"/>
                    <a:pt x="145" y="348"/>
                  </a:cubicBezTo>
                  <a:cubicBezTo>
                    <a:pt x="115" y="376"/>
                    <a:pt x="115" y="376"/>
                    <a:pt x="115" y="376"/>
                  </a:cubicBezTo>
                  <a:cubicBezTo>
                    <a:pt x="76" y="415"/>
                    <a:pt x="76" y="415"/>
                    <a:pt x="76" y="415"/>
                  </a:cubicBezTo>
                  <a:cubicBezTo>
                    <a:pt x="77" y="428"/>
                    <a:pt x="78" y="441"/>
                    <a:pt x="80" y="453"/>
                  </a:cubicBezTo>
                  <a:cubicBezTo>
                    <a:pt x="48" y="442"/>
                    <a:pt x="48" y="442"/>
                    <a:pt x="48" y="442"/>
                  </a:cubicBezTo>
                  <a:cubicBezTo>
                    <a:pt x="76" y="415"/>
                    <a:pt x="76" y="415"/>
                    <a:pt x="76" y="415"/>
                  </a:cubicBezTo>
                  <a:cubicBezTo>
                    <a:pt x="75" y="410"/>
                    <a:pt x="75" y="406"/>
                    <a:pt x="75" y="401"/>
                  </a:cubicBezTo>
                  <a:cubicBezTo>
                    <a:pt x="73" y="384"/>
                    <a:pt x="72" y="366"/>
                    <a:pt x="72" y="349"/>
                  </a:cubicBezTo>
                  <a:cubicBezTo>
                    <a:pt x="72" y="331"/>
                    <a:pt x="72" y="314"/>
                    <a:pt x="74" y="297"/>
                  </a:cubicBezTo>
                  <a:cubicBezTo>
                    <a:pt x="75" y="280"/>
                    <a:pt x="78" y="263"/>
                    <a:pt x="82" y="247"/>
                  </a:cubicBezTo>
                  <a:cubicBezTo>
                    <a:pt x="82" y="248"/>
                    <a:pt x="82" y="248"/>
                    <a:pt x="82" y="248"/>
                  </a:cubicBezTo>
                  <a:cubicBezTo>
                    <a:pt x="82" y="247"/>
                    <a:pt x="82" y="247"/>
                    <a:pt x="82" y="247"/>
                  </a:cubicBezTo>
                  <a:cubicBezTo>
                    <a:pt x="82" y="247"/>
                    <a:pt x="82" y="247"/>
                    <a:pt x="82" y="247"/>
                  </a:cubicBezTo>
                  <a:cubicBezTo>
                    <a:pt x="93" y="221"/>
                    <a:pt x="107" y="196"/>
                    <a:pt x="126" y="175"/>
                  </a:cubicBezTo>
                  <a:cubicBezTo>
                    <a:pt x="146" y="154"/>
                    <a:pt x="171" y="138"/>
                    <a:pt x="197" y="123"/>
                  </a:cubicBezTo>
                  <a:cubicBezTo>
                    <a:pt x="223" y="108"/>
                    <a:pt x="250" y="94"/>
                    <a:pt x="274" y="74"/>
                  </a:cubicBezTo>
                  <a:cubicBezTo>
                    <a:pt x="298" y="55"/>
                    <a:pt x="317" y="31"/>
                    <a:pt x="332" y="4"/>
                  </a:cubicBezTo>
                  <a:cubicBezTo>
                    <a:pt x="323" y="17"/>
                    <a:pt x="314" y="28"/>
                    <a:pt x="303" y="39"/>
                  </a:cubicBezTo>
                  <a:cubicBezTo>
                    <a:pt x="293" y="50"/>
                    <a:pt x="281" y="59"/>
                    <a:pt x="269" y="68"/>
                  </a:cubicBezTo>
                  <a:cubicBezTo>
                    <a:pt x="244" y="85"/>
                    <a:pt x="217" y="96"/>
                    <a:pt x="189" y="109"/>
                  </a:cubicBezTo>
                  <a:cubicBezTo>
                    <a:pt x="176" y="116"/>
                    <a:pt x="162" y="123"/>
                    <a:pt x="149" y="131"/>
                  </a:cubicBezTo>
                  <a:cubicBezTo>
                    <a:pt x="135" y="139"/>
                    <a:pt x="123" y="149"/>
                    <a:pt x="111" y="160"/>
                  </a:cubicBezTo>
                  <a:cubicBezTo>
                    <a:pt x="88" y="182"/>
                    <a:pt x="70" y="209"/>
                    <a:pt x="57" y="237"/>
                  </a:cubicBezTo>
                  <a:cubicBezTo>
                    <a:pt x="57" y="238"/>
                    <a:pt x="57" y="238"/>
                    <a:pt x="57" y="238"/>
                  </a:cubicBezTo>
                  <a:cubicBezTo>
                    <a:pt x="57" y="238"/>
                    <a:pt x="57" y="238"/>
                    <a:pt x="57" y="238"/>
                  </a:cubicBezTo>
                  <a:cubicBezTo>
                    <a:pt x="50" y="257"/>
                    <a:pt x="47" y="275"/>
                    <a:pt x="44" y="293"/>
                  </a:cubicBezTo>
                  <a:cubicBezTo>
                    <a:pt x="42" y="312"/>
                    <a:pt x="40" y="330"/>
                    <a:pt x="40" y="348"/>
                  </a:cubicBezTo>
                  <a:cubicBezTo>
                    <a:pt x="39" y="367"/>
                    <a:pt x="39" y="385"/>
                    <a:pt x="39" y="403"/>
                  </a:cubicBezTo>
                  <a:cubicBezTo>
                    <a:pt x="40" y="421"/>
                    <a:pt x="41" y="439"/>
                    <a:pt x="42" y="458"/>
                  </a:cubicBezTo>
                  <a:cubicBezTo>
                    <a:pt x="46" y="495"/>
                    <a:pt x="46" y="495"/>
                    <a:pt x="46" y="495"/>
                  </a:cubicBezTo>
                  <a:cubicBezTo>
                    <a:pt x="74" y="469"/>
                    <a:pt x="74" y="469"/>
                    <a:pt x="74" y="469"/>
                  </a:cubicBezTo>
                  <a:cubicBezTo>
                    <a:pt x="111" y="437"/>
                    <a:pt x="111" y="437"/>
                    <a:pt x="111" y="437"/>
                  </a:cubicBezTo>
                  <a:cubicBezTo>
                    <a:pt x="111" y="431"/>
                    <a:pt x="110" y="426"/>
                    <a:pt x="110" y="421"/>
                  </a:cubicBezTo>
                  <a:cubicBezTo>
                    <a:pt x="110" y="407"/>
                    <a:pt x="110" y="407"/>
                    <a:pt x="110" y="407"/>
                  </a:cubicBezTo>
                  <a:cubicBezTo>
                    <a:pt x="109" y="403"/>
                    <a:pt x="109" y="398"/>
                    <a:pt x="109" y="394"/>
                  </a:cubicBezTo>
                  <a:cubicBezTo>
                    <a:pt x="144" y="407"/>
                    <a:pt x="144" y="407"/>
                    <a:pt x="144" y="407"/>
                  </a:cubicBezTo>
                  <a:cubicBezTo>
                    <a:pt x="111" y="437"/>
                    <a:pt x="111" y="437"/>
                    <a:pt x="111" y="437"/>
                  </a:cubicBezTo>
                  <a:cubicBezTo>
                    <a:pt x="111" y="441"/>
                    <a:pt x="111" y="445"/>
                    <a:pt x="111" y="449"/>
                  </a:cubicBezTo>
                  <a:cubicBezTo>
                    <a:pt x="111" y="468"/>
                    <a:pt x="110" y="486"/>
                    <a:pt x="109" y="505"/>
                  </a:cubicBezTo>
                  <a:cubicBezTo>
                    <a:pt x="107" y="542"/>
                    <a:pt x="103" y="579"/>
                    <a:pt x="97" y="615"/>
                  </a:cubicBezTo>
                  <a:cubicBezTo>
                    <a:pt x="91" y="652"/>
                    <a:pt x="83" y="688"/>
                    <a:pt x="72" y="723"/>
                  </a:cubicBezTo>
                  <a:cubicBezTo>
                    <a:pt x="61" y="758"/>
                    <a:pt x="47" y="792"/>
                    <a:pt x="31" y="824"/>
                  </a:cubicBezTo>
                  <a:cubicBezTo>
                    <a:pt x="0" y="884"/>
                    <a:pt x="0" y="884"/>
                    <a:pt x="0" y="884"/>
                  </a:cubicBezTo>
                  <a:cubicBezTo>
                    <a:pt x="63" y="861"/>
                    <a:pt x="63" y="861"/>
                    <a:pt x="63" y="861"/>
                  </a:cubicBezTo>
                  <a:cubicBezTo>
                    <a:pt x="69" y="859"/>
                    <a:pt x="73" y="857"/>
                    <a:pt x="76" y="855"/>
                  </a:cubicBezTo>
                  <a:cubicBezTo>
                    <a:pt x="80" y="853"/>
                    <a:pt x="83" y="851"/>
                    <a:pt x="86" y="849"/>
                  </a:cubicBezTo>
                  <a:cubicBezTo>
                    <a:pt x="92" y="845"/>
                    <a:pt x="98" y="841"/>
                    <a:pt x="104" y="837"/>
                  </a:cubicBezTo>
                  <a:cubicBezTo>
                    <a:pt x="115" y="829"/>
                    <a:pt x="125" y="820"/>
                    <a:pt x="136" y="812"/>
                  </a:cubicBezTo>
                  <a:cubicBezTo>
                    <a:pt x="156" y="794"/>
                    <a:pt x="176" y="777"/>
                    <a:pt x="196" y="758"/>
                  </a:cubicBezTo>
                  <a:cubicBezTo>
                    <a:pt x="234" y="722"/>
                    <a:pt x="271" y="684"/>
                    <a:pt x="307" y="645"/>
                  </a:cubicBezTo>
                  <a:cubicBezTo>
                    <a:pt x="325" y="625"/>
                    <a:pt x="342" y="604"/>
                    <a:pt x="359" y="583"/>
                  </a:cubicBezTo>
                  <a:cubicBezTo>
                    <a:pt x="367" y="572"/>
                    <a:pt x="375" y="561"/>
                    <a:pt x="383" y="550"/>
                  </a:cubicBezTo>
                  <a:cubicBezTo>
                    <a:pt x="387" y="544"/>
                    <a:pt x="391" y="538"/>
                    <a:pt x="394" y="532"/>
                  </a:cubicBezTo>
                  <a:cubicBezTo>
                    <a:pt x="396" y="528"/>
                    <a:pt x="398" y="525"/>
                    <a:pt x="400" y="522"/>
                  </a:cubicBezTo>
                  <a:cubicBezTo>
                    <a:pt x="401" y="520"/>
                    <a:pt x="401" y="518"/>
                    <a:pt x="402" y="517"/>
                  </a:cubicBezTo>
                  <a:cubicBezTo>
                    <a:pt x="405" y="511"/>
                    <a:pt x="405" y="511"/>
                    <a:pt x="405" y="511"/>
                  </a:cubicBezTo>
                  <a:cubicBezTo>
                    <a:pt x="411" y="497"/>
                    <a:pt x="415" y="483"/>
                    <a:pt x="418" y="468"/>
                  </a:cubicBezTo>
                  <a:cubicBezTo>
                    <a:pt x="420" y="455"/>
                    <a:pt x="421" y="442"/>
                    <a:pt x="422" y="430"/>
                  </a:cubicBezTo>
                  <a:cubicBezTo>
                    <a:pt x="421" y="429"/>
                    <a:pt x="421" y="429"/>
                    <a:pt x="421" y="429"/>
                  </a:cubicBezTo>
                  <a:cubicBezTo>
                    <a:pt x="416" y="426"/>
                    <a:pt x="411" y="422"/>
                    <a:pt x="406" y="420"/>
                  </a:cubicBezTo>
                  <a:cubicBezTo>
                    <a:pt x="404" y="418"/>
                    <a:pt x="401" y="417"/>
                    <a:pt x="399" y="416"/>
                  </a:cubicBezTo>
                  <a:cubicBezTo>
                    <a:pt x="399" y="416"/>
                    <a:pt x="398" y="415"/>
                    <a:pt x="398" y="415"/>
                  </a:cubicBezTo>
                  <a:cubicBezTo>
                    <a:pt x="398" y="415"/>
                    <a:pt x="398" y="415"/>
                    <a:pt x="400" y="416"/>
                  </a:cubicBezTo>
                  <a:cubicBezTo>
                    <a:pt x="402" y="416"/>
                    <a:pt x="404" y="416"/>
                    <a:pt x="407" y="415"/>
                  </a:cubicBezTo>
                  <a:cubicBezTo>
                    <a:pt x="410" y="414"/>
                    <a:pt x="414" y="412"/>
                    <a:pt x="417" y="410"/>
                  </a:cubicBezTo>
                  <a:cubicBezTo>
                    <a:pt x="419" y="407"/>
                    <a:pt x="420" y="405"/>
                    <a:pt x="421" y="403"/>
                  </a:cubicBezTo>
                  <a:cubicBezTo>
                    <a:pt x="422" y="402"/>
                    <a:pt x="422" y="401"/>
                    <a:pt x="422" y="401"/>
                  </a:cubicBezTo>
                  <a:cubicBezTo>
                    <a:pt x="422" y="400"/>
                    <a:pt x="422" y="401"/>
                    <a:pt x="422" y="401"/>
                  </a:cubicBezTo>
                  <a:cubicBezTo>
                    <a:pt x="422" y="402"/>
                    <a:pt x="422" y="403"/>
                    <a:pt x="422" y="405"/>
                  </a:cubicBezTo>
                  <a:cubicBezTo>
                    <a:pt x="422" y="424"/>
                    <a:pt x="422" y="424"/>
                    <a:pt x="422" y="424"/>
                  </a:cubicBezTo>
                  <a:cubicBezTo>
                    <a:pt x="422" y="426"/>
                    <a:pt x="422" y="428"/>
                    <a:pt x="422" y="430"/>
                  </a:cubicBezTo>
                  <a:cubicBezTo>
                    <a:pt x="442" y="444"/>
                    <a:pt x="442" y="444"/>
                    <a:pt x="442" y="444"/>
                  </a:cubicBezTo>
                  <a:cubicBezTo>
                    <a:pt x="457" y="424"/>
                    <a:pt x="457" y="424"/>
                    <a:pt x="457" y="424"/>
                  </a:cubicBezTo>
                  <a:cubicBezTo>
                    <a:pt x="464" y="416"/>
                    <a:pt x="469" y="408"/>
                    <a:pt x="473" y="398"/>
                  </a:cubicBezTo>
                  <a:cubicBezTo>
                    <a:pt x="477" y="389"/>
                    <a:pt x="479" y="379"/>
                    <a:pt x="480" y="370"/>
                  </a:cubicBezTo>
                  <a:cubicBezTo>
                    <a:pt x="482" y="350"/>
                    <a:pt x="480" y="333"/>
                    <a:pt x="477" y="316"/>
                  </a:cubicBezTo>
                  <a:cubicBezTo>
                    <a:pt x="470" y="283"/>
                    <a:pt x="458" y="253"/>
                    <a:pt x="445" y="22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323"/>
            <p:cNvSpPr/>
            <p:nvPr/>
          </p:nvSpPr>
          <p:spPr bwMode="auto">
            <a:xfrm>
              <a:off x="2335212" y="7129463"/>
              <a:ext cx="36513" cy="46038"/>
            </a:xfrm>
            <a:custGeom>
              <a:avLst/>
              <a:gdLst>
                <a:gd name="T0" fmla="*/ 0 w 35"/>
                <a:gd name="T1" fmla="*/ 0 h 43"/>
                <a:gd name="T2" fmla="*/ 1 w 35"/>
                <a:gd name="T3" fmla="*/ 13 h 43"/>
                <a:gd name="T4" fmla="*/ 1 w 35"/>
                <a:gd name="T5" fmla="*/ 27 h 43"/>
                <a:gd name="T6" fmla="*/ 2 w 35"/>
                <a:gd name="T7" fmla="*/ 43 h 43"/>
                <a:gd name="T8" fmla="*/ 35 w 35"/>
                <a:gd name="T9" fmla="*/ 13 h 43"/>
                <a:gd name="T10" fmla="*/ 0 w 35"/>
                <a:gd name="T11" fmla="*/ 0 h 43"/>
              </a:gdLst>
              <a:ahLst/>
              <a:cxnLst>
                <a:cxn ang="0">
                  <a:pos x="T0" y="T1"/>
                </a:cxn>
                <a:cxn ang="0">
                  <a:pos x="T2" y="T3"/>
                </a:cxn>
                <a:cxn ang="0">
                  <a:pos x="T4" y="T5"/>
                </a:cxn>
                <a:cxn ang="0">
                  <a:pos x="T6" y="T7"/>
                </a:cxn>
                <a:cxn ang="0">
                  <a:pos x="T8" y="T9"/>
                </a:cxn>
                <a:cxn ang="0">
                  <a:pos x="T10" y="T11"/>
                </a:cxn>
              </a:cxnLst>
              <a:rect l="0" t="0" r="r" b="b"/>
              <a:pathLst>
                <a:path w="35" h="43">
                  <a:moveTo>
                    <a:pt x="0" y="0"/>
                  </a:moveTo>
                  <a:cubicBezTo>
                    <a:pt x="0" y="4"/>
                    <a:pt x="0" y="9"/>
                    <a:pt x="1" y="13"/>
                  </a:cubicBezTo>
                  <a:cubicBezTo>
                    <a:pt x="1" y="27"/>
                    <a:pt x="1" y="27"/>
                    <a:pt x="1" y="27"/>
                  </a:cubicBezTo>
                  <a:cubicBezTo>
                    <a:pt x="1" y="32"/>
                    <a:pt x="2" y="37"/>
                    <a:pt x="2" y="43"/>
                  </a:cubicBezTo>
                  <a:cubicBezTo>
                    <a:pt x="35" y="13"/>
                    <a:pt x="35" y="13"/>
                    <a:pt x="35" y="13"/>
                  </a:cubicBezTo>
                  <a:lnTo>
                    <a:pt x="0" y="0"/>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324"/>
            <p:cNvSpPr/>
            <p:nvPr/>
          </p:nvSpPr>
          <p:spPr bwMode="auto">
            <a:xfrm>
              <a:off x="2270125" y="7153276"/>
              <a:ext cx="33338" cy="39688"/>
            </a:xfrm>
            <a:custGeom>
              <a:avLst/>
              <a:gdLst>
                <a:gd name="T0" fmla="*/ 32 w 32"/>
                <a:gd name="T1" fmla="*/ 38 h 38"/>
                <a:gd name="T2" fmla="*/ 28 w 32"/>
                <a:gd name="T3" fmla="*/ 0 h 38"/>
                <a:gd name="T4" fmla="*/ 0 w 32"/>
                <a:gd name="T5" fmla="*/ 27 h 38"/>
                <a:gd name="T6" fmla="*/ 32 w 32"/>
                <a:gd name="T7" fmla="*/ 38 h 38"/>
              </a:gdLst>
              <a:ahLst/>
              <a:cxnLst>
                <a:cxn ang="0">
                  <a:pos x="T0" y="T1"/>
                </a:cxn>
                <a:cxn ang="0">
                  <a:pos x="T2" y="T3"/>
                </a:cxn>
                <a:cxn ang="0">
                  <a:pos x="T4" y="T5"/>
                </a:cxn>
                <a:cxn ang="0">
                  <a:pos x="T6" y="T7"/>
                </a:cxn>
              </a:cxnLst>
              <a:rect l="0" t="0" r="r" b="b"/>
              <a:pathLst>
                <a:path w="32" h="38">
                  <a:moveTo>
                    <a:pt x="32" y="38"/>
                  </a:moveTo>
                  <a:cubicBezTo>
                    <a:pt x="30" y="26"/>
                    <a:pt x="29" y="13"/>
                    <a:pt x="28" y="0"/>
                  </a:cubicBezTo>
                  <a:cubicBezTo>
                    <a:pt x="0" y="27"/>
                    <a:pt x="0" y="27"/>
                    <a:pt x="0" y="27"/>
                  </a:cubicBezTo>
                  <a:lnTo>
                    <a:pt x="32" y="38"/>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325"/>
            <p:cNvSpPr/>
            <p:nvPr/>
          </p:nvSpPr>
          <p:spPr bwMode="auto">
            <a:xfrm>
              <a:off x="2305050" y="6973888"/>
              <a:ext cx="0" cy="158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lnTo>
                    <a:pt x="0" y="1"/>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3" name="组合 242"/>
          <p:cNvGrpSpPr/>
          <p:nvPr/>
        </p:nvGrpSpPr>
        <p:grpSpPr>
          <a:xfrm>
            <a:off x="6530418" y="330401"/>
            <a:ext cx="512763" cy="938213"/>
            <a:chOff x="9569450" y="4583113"/>
            <a:chExt cx="512763" cy="938213"/>
          </a:xfrm>
        </p:grpSpPr>
        <p:sp>
          <p:nvSpPr>
            <p:cNvPr id="244" name="Freeform 326"/>
            <p:cNvSpPr/>
            <p:nvPr/>
          </p:nvSpPr>
          <p:spPr bwMode="auto">
            <a:xfrm>
              <a:off x="9837737" y="4964113"/>
              <a:ext cx="19050" cy="41275"/>
            </a:xfrm>
            <a:custGeom>
              <a:avLst/>
              <a:gdLst>
                <a:gd name="T0" fmla="*/ 0 w 18"/>
                <a:gd name="T1" fmla="*/ 37 h 39"/>
                <a:gd name="T2" fmla="*/ 0 w 18"/>
                <a:gd name="T3" fmla="*/ 39 h 39"/>
                <a:gd name="T4" fmla="*/ 0 w 18"/>
                <a:gd name="T5" fmla="*/ 39 h 39"/>
                <a:gd name="T6" fmla="*/ 1 w 18"/>
                <a:gd name="T7" fmla="*/ 38 h 39"/>
                <a:gd name="T8" fmla="*/ 1 w 18"/>
                <a:gd name="T9" fmla="*/ 37 h 39"/>
                <a:gd name="T10" fmla="*/ 2 w 18"/>
                <a:gd name="T11" fmla="*/ 36 h 39"/>
                <a:gd name="T12" fmla="*/ 3 w 18"/>
                <a:gd name="T13" fmla="*/ 35 h 39"/>
                <a:gd name="T14" fmla="*/ 3 w 18"/>
                <a:gd name="T15" fmla="*/ 35 h 39"/>
                <a:gd name="T16" fmla="*/ 3 w 18"/>
                <a:gd name="T17" fmla="*/ 35 h 39"/>
                <a:gd name="T18" fmla="*/ 3 w 18"/>
                <a:gd name="T19" fmla="*/ 35 h 39"/>
                <a:gd name="T20" fmla="*/ 3 w 18"/>
                <a:gd name="T21" fmla="*/ 35 h 39"/>
                <a:gd name="T22" fmla="*/ 3 w 18"/>
                <a:gd name="T23" fmla="*/ 35 h 39"/>
                <a:gd name="T24" fmla="*/ 3 w 18"/>
                <a:gd name="T25" fmla="*/ 35 h 39"/>
                <a:gd name="T26" fmla="*/ 3 w 18"/>
                <a:gd name="T27" fmla="*/ 35 h 39"/>
                <a:gd name="T28" fmla="*/ 4 w 18"/>
                <a:gd name="T29" fmla="*/ 35 h 39"/>
                <a:gd name="T30" fmla="*/ 6 w 18"/>
                <a:gd name="T31" fmla="*/ 34 h 39"/>
                <a:gd name="T32" fmla="*/ 7 w 18"/>
                <a:gd name="T33" fmla="*/ 33 h 39"/>
                <a:gd name="T34" fmla="*/ 11 w 18"/>
                <a:gd name="T35" fmla="*/ 33 h 39"/>
                <a:gd name="T36" fmla="*/ 16 w 18"/>
                <a:gd name="T37" fmla="*/ 34 h 39"/>
                <a:gd name="T38" fmla="*/ 17 w 18"/>
                <a:gd name="T39" fmla="*/ 35 h 39"/>
                <a:gd name="T40" fmla="*/ 17 w 18"/>
                <a:gd name="T41" fmla="*/ 35 h 39"/>
                <a:gd name="T42" fmla="*/ 18 w 18"/>
                <a:gd name="T43" fmla="*/ 35 h 39"/>
                <a:gd name="T44" fmla="*/ 17 w 18"/>
                <a:gd name="T45" fmla="*/ 34 h 39"/>
                <a:gd name="T46" fmla="*/ 15 w 18"/>
                <a:gd name="T47" fmla="*/ 30 h 39"/>
                <a:gd name="T48" fmla="*/ 11 w 18"/>
                <a:gd name="T49" fmla="*/ 20 h 39"/>
                <a:gd name="T50" fmla="*/ 6 w 18"/>
                <a:gd name="T51" fmla="*/ 0 h 39"/>
                <a:gd name="T52" fmla="*/ 2 w 18"/>
                <a:gd name="T53" fmla="*/ 26 h 39"/>
                <a:gd name="T54" fmla="*/ 0 w 18"/>
                <a:gd name="T55"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39">
                  <a:moveTo>
                    <a:pt x="0" y="37"/>
                  </a:moveTo>
                  <a:cubicBezTo>
                    <a:pt x="0" y="39"/>
                    <a:pt x="0" y="39"/>
                    <a:pt x="0" y="39"/>
                  </a:cubicBezTo>
                  <a:cubicBezTo>
                    <a:pt x="0" y="39"/>
                    <a:pt x="0" y="39"/>
                    <a:pt x="0" y="39"/>
                  </a:cubicBezTo>
                  <a:cubicBezTo>
                    <a:pt x="0" y="39"/>
                    <a:pt x="0" y="39"/>
                    <a:pt x="1" y="38"/>
                  </a:cubicBezTo>
                  <a:cubicBezTo>
                    <a:pt x="1" y="37"/>
                    <a:pt x="1" y="37"/>
                    <a:pt x="1" y="37"/>
                  </a:cubicBezTo>
                  <a:cubicBezTo>
                    <a:pt x="1" y="37"/>
                    <a:pt x="1" y="37"/>
                    <a:pt x="2" y="36"/>
                  </a:cubicBezTo>
                  <a:cubicBezTo>
                    <a:pt x="2" y="36"/>
                    <a:pt x="1" y="37"/>
                    <a:pt x="3" y="35"/>
                  </a:cubicBezTo>
                  <a:cubicBezTo>
                    <a:pt x="3" y="35"/>
                    <a:pt x="3" y="35"/>
                    <a:pt x="3" y="35"/>
                  </a:cubicBezTo>
                  <a:cubicBezTo>
                    <a:pt x="3" y="35"/>
                    <a:pt x="3" y="35"/>
                    <a:pt x="3" y="35"/>
                  </a:cubicBezTo>
                  <a:cubicBezTo>
                    <a:pt x="3" y="35"/>
                    <a:pt x="3" y="35"/>
                    <a:pt x="3" y="35"/>
                  </a:cubicBezTo>
                  <a:cubicBezTo>
                    <a:pt x="3" y="35"/>
                    <a:pt x="3" y="35"/>
                    <a:pt x="3" y="35"/>
                  </a:cubicBezTo>
                  <a:cubicBezTo>
                    <a:pt x="3" y="35"/>
                    <a:pt x="3" y="35"/>
                    <a:pt x="3" y="35"/>
                  </a:cubicBezTo>
                  <a:cubicBezTo>
                    <a:pt x="3" y="35"/>
                    <a:pt x="3" y="35"/>
                    <a:pt x="3" y="35"/>
                  </a:cubicBezTo>
                  <a:cubicBezTo>
                    <a:pt x="3" y="35"/>
                    <a:pt x="3" y="35"/>
                    <a:pt x="3" y="35"/>
                  </a:cubicBezTo>
                  <a:cubicBezTo>
                    <a:pt x="3" y="35"/>
                    <a:pt x="3" y="35"/>
                    <a:pt x="4" y="35"/>
                  </a:cubicBezTo>
                  <a:cubicBezTo>
                    <a:pt x="4" y="34"/>
                    <a:pt x="5" y="34"/>
                    <a:pt x="6" y="34"/>
                  </a:cubicBezTo>
                  <a:cubicBezTo>
                    <a:pt x="6" y="33"/>
                    <a:pt x="7" y="33"/>
                    <a:pt x="7" y="33"/>
                  </a:cubicBezTo>
                  <a:cubicBezTo>
                    <a:pt x="8" y="33"/>
                    <a:pt x="9" y="33"/>
                    <a:pt x="11" y="33"/>
                  </a:cubicBezTo>
                  <a:cubicBezTo>
                    <a:pt x="13" y="33"/>
                    <a:pt x="15" y="33"/>
                    <a:pt x="16" y="34"/>
                  </a:cubicBezTo>
                  <a:cubicBezTo>
                    <a:pt x="16" y="34"/>
                    <a:pt x="17" y="34"/>
                    <a:pt x="17" y="35"/>
                  </a:cubicBezTo>
                  <a:cubicBezTo>
                    <a:pt x="17" y="35"/>
                    <a:pt x="17" y="35"/>
                    <a:pt x="17" y="35"/>
                  </a:cubicBezTo>
                  <a:cubicBezTo>
                    <a:pt x="18" y="35"/>
                    <a:pt x="18" y="35"/>
                    <a:pt x="18" y="35"/>
                  </a:cubicBezTo>
                  <a:cubicBezTo>
                    <a:pt x="18" y="35"/>
                    <a:pt x="17" y="35"/>
                    <a:pt x="17" y="34"/>
                  </a:cubicBezTo>
                  <a:cubicBezTo>
                    <a:pt x="16" y="33"/>
                    <a:pt x="16" y="32"/>
                    <a:pt x="15" y="30"/>
                  </a:cubicBezTo>
                  <a:cubicBezTo>
                    <a:pt x="14" y="27"/>
                    <a:pt x="12" y="24"/>
                    <a:pt x="11" y="20"/>
                  </a:cubicBezTo>
                  <a:cubicBezTo>
                    <a:pt x="9" y="14"/>
                    <a:pt x="7" y="7"/>
                    <a:pt x="6" y="0"/>
                  </a:cubicBezTo>
                  <a:cubicBezTo>
                    <a:pt x="5" y="9"/>
                    <a:pt x="4" y="17"/>
                    <a:pt x="2" y="26"/>
                  </a:cubicBezTo>
                  <a:cubicBezTo>
                    <a:pt x="2" y="30"/>
                    <a:pt x="1" y="34"/>
                    <a:pt x="0" y="3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327"/>
            <p:cNvSpPr/>
            <p:nvPr/>
          </p:nvSpPr>
          <p:spPr bwMode="auto">
            <a:xfrm>
              <a:off x="9937750" y="4641851"/>
              <a:ext cx="41275" cy="76200"/>
            </a:xfrm>
            <a:custGeom>
              <a:avLst/>
              <a:gdLst>
                <a:gd name="T0" fmla="*/ 40 w 40"/>
                <a:gd name="T1" fmla="*/ 26 h 71"/>
                <a:gd name="T2" fmla="*/ 5 w 40"/>
                <a:gd name="T3" fmla="*/ 0 h 71"/>
                <a:gd name="T4" fmla="*/ 0 w 40"/>
                <a:gd name="T5" fmla="*/ 30 h 71"/>
                <a:gd name="T6" fmla="*/ 3 w 40"/>
                <a:gd name="T7" fmla="*/ 57 h 71"/>
                <a:gd name="T8" fmla="*/ 6 w 40"/>
                <a:gd name="T9" fmla="*/ 71 h 71"/>
                <a:gd name="T10" fmla="*/ 14 w 40"/>
                <a:gd name="T11" fmla="*/ 56 h 71"/>
                <a:gd name="T12" fmla="*/ 40 w 40"/>
                <a:gd name="T13" fmla="*/ 26 h 71"/>
              </a:gdLst>
              <a:ahLst/>
              <a:cxnLst>
                <a:cxn ang="0">
                  <a:pos x="T0" y="T1"/>
                </a:cxn>
                <a:cxn ang="0">
                  <a:pos x="T2" y="T3"/>
                </a:cxn>
                <a:cxn ang="0">
                  <a:pos x="T4" y="T5"/>
                </a:cxn>
                <a:cxn ang="0">
                  <a:pos x="T6" y="T7"/>
                </a:cxn>
                <a:cxn ang="0">
                  <a:pos x="T8" y="T9"/>
                </a:cxn>
                <a:cxn ang="0">
                  <a:pos x="T10" y="T11"/>
                </a:cxn>
                <a:cxn ang="0">
                  <a:pos x="T12" y="T13"/>
                </a:cxn>
              </a:cxnLst>
              <a:rect l="0" t="0" r="r" b="b"/>
              <a:pathLst>
                <a:path w="40" h="71">
                  <a:moveTo>
                    <a:pt x="40" y="26"/>
                  </a:moveTo>
                  <a:cubicBezTo>
                    <a:pt x="5" y="0"/>
                    <a:pt x="5" y="0"/>
                    <a:pt x="5" y="0"/>
                  </a:cubicBezTo>
                  <a:cubicBezTo>
                    <a:pt x="2" y="10"/>
                    <a:pt x="0" y="20"/>
                    <a:pt x="0" y="30"/>
                  </a:cubicBezTo>
                  <a:cubicBezTo>
                    <a:pt x="0" y="39"/>
                    <a:pt x="1" y="48"/>
                    <a:pt x="3" y="57"/>
                  </a:cubicBezTo>
                  <a:cubicBezTo>
                    <a:pt x="4" y="62"/>
                    <a:pt x="5" y="67"/>
                    <a:pt x="6" y="71"/>
                  </a:cubicBezTo>
                  <a:cubicBezTo>
                    <a:pt x="9" y="66"/>
                    <a:pt x="12" y="61"/>
                    <a:pt x="14" y="56"/>
                  </a:cubicBezTo>
                  <a:cubicBezTo>
                    <a:pt x="22" y="44"/>
                    <a:pt x="31" y="33"/>
                    <a:pt x="40" y="2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328"/>
            <p:cNvSpPr/>
            <p:nvPr/>
          </p:nvSpPr>
          <p:spPr bwMode="auto">
            <a:xfrm>
              <a:off x="9840912" y="5002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Rectangle 329"/>
            <p:cNvSpPr>
              <a:spLocks noChangeArrowheads="1"/>
            </p:cNvSpPr>
            <p:nvPr/>
          </p:nvSpPr>
          <p:spPr bwMode="auto">
            <a:xfrm>
              <a:off x="9840912" y="5002213"/>
              <a:ext cx="1588" cy="1588"/>
            </a:xfrm>
            <a:prstGeom prst="rect">
              <a:avLst/>
            </a:prstGeom>
            <a:solidFill>
              <a:srgbClr val="D1E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8" name="Freeform 330"/>
            <p:cNvSpPr/>
            <p:nvPr/>
          </p:nvSpPr>
          <p:spPr bwMode="auto">
            <a:xfrm>
              <a:off x="9840912" y="50022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31"/>
            <p:cNvSpPr/>
            <p:nvPr/>
          </p:nvSpPr>
          <p:spPr bwMode="auto">
            <a:xfrm>
              <a:off x="9991725" y="5006976"/>
              <a:ext cx="25400" cy="31750"/>
            </a:xfrm>
            <a:custGeom>
              <a:avLst/>
              <a:gdLst>
                <a:gd name="T0" fmla="*/ 24 w 25"/>
                <a:gd name="T1" fmla="*/ 4 h 30"/>
                <a:gd name="T2" fmla="*/ 24 w 25"/>
                <a:gd name="T3" fmla="*/ 1 h 30"/>
                <a:gd name="T4" fmla="*/ 24 w 25"/>
                <a:gd name="T5" fmla="*/ 0 h 30"/>
                <a:gd name="T6" fmla="*/ 23 w 25"/>
                <a:gd name="T7" fmla="*/ 3 h 30"/>
                <a:gd name="T8" fmla="*/ 19 w 25"/>
                <a:gd name="T9" fmla="*/ 9 h 30"/>
                <a:gd name="T10" fmla="*/ 10 w 25"/>
                <a:gd name="T11" fmla="*/ 15 h 30"/>
                <a:gd name="T12" fmla="*/ 3 w 25"/>
                <a:gd name="T13" fmla="*/ 15 h 30"/>
                <a:gd name="T14" fmla="*/ 0 w 25"/>
                <a:gd name="T15" fmla="*/ 15 h 30"/>
                <a:gd name="T16" fmla="*/ 2 w 25"/>
                <a:gd name="T17" fmla="*/ 16 h 30"/>
                <a:gd name="T18" fmla="*/ 8 w 25"/>
                <a:gd name="T19" fmla="*/ 19 h 30"/>
                <a:gd name="T20" fmla="*/ 24 w 25"/>
                <a:gd name="T21" fmla="*/ 29 h 30"/>
                <a:gd name="T22" fmla="*/ 24 w 25"/>
                <a:gd name="T23" fmla="*/ 30 h 30"/>
                <a:gd name="T24" fmla="*/ 24 w 25"/>
                <a:gd name="T25" fmla="*/ 24 h 30"/>
                <a:gd name="T26" fmla="*/ 24 w 25"/>
                <a:gd name="T2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0">
                  <a:moveTo>
                    <a:pt x="24" y="4"/>
                  </a:moveTo>
                  <a:cubicBezTo>
                    <a:pt x="24" y="3"/>
                    <a:pt x="24" y="2"/>
                    <a:pt x="24" y="1"/>
                  </a:cubicBezTo>
                  <a:cubicBezTo>
                    <a:pt x="24" y="0"/>
                    <a:pt x="25" y="0"/>
                    <a:pt x="24" y="0"/>
                  </a:cubicBezTo>
                  <a:cubicBezTo>
                    <a:pt x="24" y="1"/>
                    <a:pt x="24" y="2"/>
                    <a:pt x="23" y="3"/>
                  </a:cubicBezTo>
                  <a:cubicBezTo>
                    <a:pt x="23" y="4"/>
                    <a:pt x="22" y="7"/>
                    <a:pt x="19" y="9"/>
                  </a:cubicBezTo>
                  <a:cubicBezTo>
                    <a:pt x="17" y="12"/>
                    <a:pt x="13" y="14"/>
                    <a:pt x="10" y="15"/>
                  </a:cubicBezTo>
                  <a:cubicBezTo>
                    <a:pt x="7" y="15"/>
                    <a:pt x="4" y="15"/>
                    <a:pt x="3" y="15"/>
                  </a:cubicBezTo>
                  <a:cubicBezTo>
                    <a:pt x="0" y="15"/>
                    <a:pt x="0" y="15"/>
                    <a:pt x="0" y="15"/>
                  </a:cubicBezTo>
                  <a:cubicBezTo>
                    <a:pt x="0" y="15"/>
                    <a:pt x="1" y="15"/>
                    <a:pt x="2" y="16"/>
                  </a:cubicBezTo>
                  <a:cubicBezTo>
                    <a:pt x="4" y="16"/>
                    <a:pt x="6" y="18"/>
                    <a:pt x="8" y="19"/>
                  </a:cubicBezTo>
                  <a:cubicBezTo>
                    <a:pt x="13" y="22"/>
                    <a:pt x="18" y="26"/>
                    <a:pt x="24" y="29"/>
                  </a:cubicBezTo>
                  <a:cubicBezTo>
                    <a:pt x="24" y="30"/>
                    <a:pt x="24" y="30"/>
                    <a:pt x="24" y="30"/>
                  </a:cubicBezTo>
                  <a:cubicBezTo>
                    <a:pt x="24" y="28"/>
                    <a:pt x="24" y="26"/>
                    <a:pt x="24" y="24"/>
                  </a:cubicBezTo>
                  <a:lnTo>
                    <a:pt x="24" y="4"/>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32"/>
            <p:cNvSpPr/>
            <p:nvPr/>
          </p:nvSpPr>
          <p:spPr bwMode="auto">
            <a:xfrm>
              <a:off x="9569450" y="4583113"/>
              <a:ext cx="512763" cy="938213"/>
            </a:xfrm>
            <a:custGeom>
              <a:avLst/>
              <a:gdLst>
                <a:gd name="T0" fmla="*/ 396 w 483"/>
                <a:gd name="T1" fmla="*/ 71 h 884"/>
                <a:gd name="T2" fmla="*/ 323 w 483"/>
                <a:gd name="T3" fmla="*/ 90 h 884"/>
                <a:gd name="T4" fmla="*/ 259 w 483"/>
                <a:gd name="T5" fmla="*/ 360 h 884"/>
                <a:gd name="T6" fmla="*/ 271 w 483"/>
                <a:gd name="T7" fmla="*/ 395 h 884"/>
                <a:gd name="T8" fmla="*/ 270 w 483"/>
                <a:gd name="T9" fmla="*/ 395 h 884"/>
                <a:gd name="T10" fmla="*/ 259 w 483"/>
                <a:gd name="T11" fmla="*/ 394 h 884"/>
                <a:gd name="T12" fmla="*/ 254 w 483"/>
                <a:gd name="T13" fmla="*/ 397 h 884"/>
                <a:gd name="T14" fmla="*/ 253 w 483"/>
                <a:gd name="T15" fmla="*/ 397 h 884"/>
                <a:gd name="T16" fmla="*/ 254 w 483"/>
                <a:gd name="T17" fmla="*/ 335 h 884"/>
                <a:gd name="T18" fmla="*/ 274 w 483"/>
                <a:gd name="T19" fmla="*/ 194 h 884"/>
                <a:gd name="T20" fmla="*/ 258 w 483"/>
                <a:gd name="T21" fmla="*/ 188 h 884"/>
                <a:gd name="T22" fmla="*/ 228 w 483"/>
                <a:gd name="T23" fmla="*/ 337 h 884"/>
                <a:gd name="T24" fmla="*/ 247 w 483"/>
                <a:gd name="T25" fmla="*/ 413 h 884"/>
                <a:gd name="T26" fmla="*/ 263 w 483"/>
                <a:gd name="T27" fmla="*/ 423 h 884"/>
                <a:gd name="T28" fmla="*/ 275 w 483"/>
                <a:gd name="T29" fmla="*/ 419 h 884"/>
                <a:gd name="T30" fmla="*/ 279 w 483"/>
                <a:gd name="T31" fmla="*/ 415 h 884"/>
                <a:gd name="T32" fmla="*/ 286 w 483"/>
                <a:gd name="T33" fmla="*/ 391 h 884"/>
                <a:gd name="T34" fmla="*/ 353 w 483"/>
                <a:gd name="T35" fmla="*/ 127 h 884"/>
                <a:gd name="T36" fmla="*/ 387 w 483"/>
                <a:gd name="T37" fmla="*/ 82 h 884"/>
                <a:gd name="T38" fmla="*/ 399 w 483"/>
                <a:gd name="T39" fmla="*/ 245 h 884"/>
                <a:gd name="T40" fmla="*/ 435 w 483"/>
                <a:gd name="T41" fmla="*/ 373 h 884"/>
                <a:gd name="T42" fmla="*/ 424 w 483"/>
                <a:gd name="T43" fmla="*/ 367 h 884"/>
                <a:gd name="T44" fmla="*/ 379 w 483"/>
                <a:gd name="T45" fmla="*/ 370 h 884"/>
                <a:gd name="T46" fmla="*/ 368 w 483"/>
                <a:gd name="T47" fmla="*/ 403 h 884"/>
                <a:gd name="T48" fmla="*/ 337 w 483"/>
                <a:gd name="T49" fmla="*/ 518 h 884"/>
                <a:gd name="T50" fmla="*/ 115 w 483"/>
                <a:gd name="T51" fmla="*/ 758 h 884"/>
                <a:gd name="T52" fmla="*/ 58 w 483"/>
                <a:gd name="T53" fmla="*/ 804 h 884"/>
                <a:gd name="T54" fmla="*/ 121 w 483"/>
                <a:gd name="T55" fmla="*/ 737 h 884"/>
                <a:gd name="T56" fmla="*/ 153 w 483"/>
                <a:gd name="T57" fmla="*/ 419 h 884"/>
                <a:gd name="T58" fmla="*/ 116 w 483"/>
                <a:gd name="T59" fmla="*/ 376 h 884"/>
                <a:gd name="T60" fmla="*/ 76 w 483"/>
                <a:gd name="T61" fmla="*/ 414 h 884"/>
                <a:gd name="T62" fmla="*/ 83 w 483"/>
                <a:gd name="T63" fmla="*/ 247 h 884"/>
                <a:gd name="T64" fmla="*/ 127 w 483"/>
                <a:gd name="T65" fmla="*/ 175 h 884"/>
                <a:gd name="T66" fmla="*/ 304 w 483"/>
                <a:gd name="T67" fmla="*/ 39 h 884"/>
                <a:gd name="T68" fmla="*/ 112 w 483"/>
                <a:gd name="T69" fmla="*/ 160 h 884"/>
                <a:gd name="T70" fmla="*/ 45 w 483"/>
                <a:gd name="T71" fmla="*/ 293 h 884"/>
                <a:gd name="T72" fmla="*/ 46 w 483"/>
                <a:gd name="T73" fmla="*/ 495 h 884"/>
                <a:gd name="T74" fmla="*/ 110 w 483"/>
                <a:gd name="T75" fmla="*/ 407 h 884"/>
                <a:gd name="T76" fmla="*/ 111 w 483"/>
                <a:gd name="T77" fmla="*/ 449 h 884"/>
                <a:gd name="T78" fmla="*/ 31 w 483"/>
                <a:gd name="T79" fmla="*/ 824 h 884"/>
                <a:gd name="T80" fmla="*/ 87 w 483"/>
                <a:gd name="T81" fmla="*/ 849 h 884"/>
                <a:gd name="T82" fmla="*/ 307 w 483"/>
                <a:gd name="T83" fmla="*/ 644 h 884"/>
                <a:gd name="T84" fmla="*/ 400 w 483"/>
                <a:gd name="T85" fmla="*/ 521 h 884"/>
                <a:gd name="T86" fmla="*/ 422 w 483"/>
                <a:gd name="T87" fmla="*/ 430 h 884"/>
                <a:gd name="T88" fmla="*/ 398 w 483"/>
                <a:gd name="T89" fmla="*/ 415 h 884"/>
                <a:gd name="T90" fmla="*/ 421 w 483"/>
                <a:gd name="T91" fmla="*/ 403 h 884"/>
                <a:gd name="T92" fmla="*/ 422 w 483"/>
                <a:gd name="T93" fmla="*/ 424 h 884"/>
                <a:gd name="T94" fmla="*/ 473 w 483"/>
                <a:gd name="T95" fmla="*/ 398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3" h="884">
                  <a:moveTo>
                    <a:pt x="446" y="225"/>
                  </a:moveTo>
                  <a:cubicBezTo>
                    <a:pt x="433" y="197"/>
                    <a:pt x="420" y="170"/>
                    <a:pt x="409" y="143"/>
                  </a:cubicBezTo>
                  <a:cubicBezTo>
                    <a:pt x="404" y="130"/>
                    <a:pt x="399" y="116"/>
                    <a:pt x="396" y="104"/>
                  </a:cubicBezTo>
                  <a:cubicBezTo>
                    <a:pt x="393" y="91"/>
                    <a:pt x="393" y="79"/>
                    <a:pt x="396" y="71"/>
                  </a:cubicBezTo>
                  <a:cubicBezTo>
                    <a:pt x="420" y="0"/>
                    <a:pt x="420" y="0"/>
                    <a:pt x="420" y="0"/>
                  </a:cubicBezTo>
                  <a:cubicBezTo>
                    <a:pt x="360" y="45"/>
                    <a:pt x="360" y="45"/>
                    <a:pt x="360" y="45"/>
                  </a:cubicBezTo>
                  <a:cubicBezTo>
                    <a:pt x="352" y="51"/>
                    <a:pt x="345" y="59"/>
                    <a:pt x="339" y="66"/>
                  </a:cubicBezTo>
                  <a:cubicBezTo>
                    <a:pt x="333" y="74"/>
                    <a:pt x="328" y="82"/>
                    <a:pt x="323" y="90"/>
                  </a:cubicBezTo>
                  <a:cubicBezTo>
                    <a:pt x="314" y="106"/>
                    <a:pt x="307" y="122"/>
                    <a:pt x="302" y="139"/>
                  </a:cubicBezTo>
                  <a:cubicBezTo>
                    <a:pt x="290" y="172"/>
                    <a:pt x="283" y="205"/>
                    <a:pt x="276" y="238"/>
                  </a:cubicBezTo>
                  <a:cubicBezTo>
                    <a:pt x="270" y="271"/>
                    <a:pt x="266" y="304"/>
                    <a:pt x="262" y="337"/>
                  </a:cubicBezTo>
                  <a:cubicBezTo>
                    <a:pt x="261" y="345"/>
                    <a:pt x="260" y="352"/>
                    <a:pt x="259" y="360"/>
                  </a:cubicBezTo>
                  <a:cubicBezTo>
                    <a:pt x="260" y="367"/>
                    <a:pt x="262" y="374"/>
                    <a:pt x="264" y="380"/>
                  </a:cubicBezTo>
                  <a:cubicBezTo>
                    <a:pt x="265" y="384"/>
                    <a:pt x="267" y="387"/>
                    <a:pt x="268" y="390"/>
                  </a:cubicBezTo>
                  <a:cubicBezTo>
                    <a:pt x="269" y="392"/>
                    <a:pt x="269" y="393"/>
                    <a:pt x="270" y="394"/>
                  </a:cubicBezTo>
                  <a:cubicBezTo>
                    <a:pt x="270" y="395"/>
                    <a:pt x="271" y="395"/>
                    <a:pt x="271" y="395"/>
                  </a:cubicBezTo>
                  <a:cubicBezTo>
                    <a:pt x="271" y="396"/>
                    <a:pt x="271" y="396"/>
                    <a:pt x="271" y="395"/>
                  </a:cubicBezTo>
                  <a:cubicBezTo>
                    <a:pt x="271" y="395"/>
                    <a:pt x="271" y="395"/>
                    <a:pt x="271" y="395"/>
                  </a:cubicBezTo>
                  <a:cubicBezTo>
                    <a:pt x="271" y="395"/>
                    <a:pt x="271" y="395"/>
                    <a:pt x="270" y="395"/>
                  </a:cubicBezTo>
                  <a:cubicBezTo>
                    <a:pt x="270" y="395"/>
                    <a:pt x="270" y="395"/>
                    <a:pt x="270" y="395"/>
                  </a:cubicBezTo>
                  <a:cubicBezTo>
                    <a:pt x="270" y="394"/>
                    <a:pt x="269" y="394"/>
                    <a:pt x="269" y="394"/>
                  </a:cubicBezTo>
                  <a:cubicBezTo>
                    <a:pt x="268" y="393"/>
                    <a:pt x="266" y="393"/>
                    <a:pt x="264" y="393"/>
                  </a:cubicBezTo>
                  <a:cubicBezTo>
                    <a:pt x="262" y="393"/>
                    <a:pt x="261" y="393"/>
                    <a:pt x="260" y="393"/>
                  </a:cubicBezTo>
                  <a:cubicBezTo>
                    <a:pt x="260" y="393"/>
                    <a:pt x="259" y="393"/>
                    <a:pt x="259" y="394"/>
                  </a:cubicBezTo>
                  <a:cubicBezTo>
                    <a:pt x="258" y="394"/>
                    <a:pt x="257" y="394"/>
                    <a:pt x="257" y="395"/>
                  </a:cubicBezTo>
                  <a:cubicBezTo>
                    <a:pt x="256" y="395"/>
                    <a:pt x="256" y="395"/>
                    <a:pt x="256" y="395"/>
                  </a:cubicBezTo>
                  <a:cubicBezTo>
                    <a:pt x="254" y="397"/>
                    <a:pt x="255" y="396"/>
                    <a:pt x="255" y="396"/>
                  </a:cubicBezTo>
                  <a:cubicBezTo>
                    <a:pt x="254" y="397"/>
                    <a:pt x="254" y="397"/>
                    <a:pt x="254" y="397"/>
                  </a:cubicBezTo>
                  <a:cubicBezTo>
                    <a:pt x="254" y="398"/>
                    <a:pt x="254" y="398"/>
                    <a:pt x="254" y="398"/>
                  </a:cubicBezTo>
                  <a:cubicBezTo>
                    <a:pt x="253" y="399"/>
                    <a:pt x="253" y="399"/>
                    <a:pt x="253" y="399"/>
                  </a:cubicBezTo>
                  <a:cubicBezTo>
                    <a:pt x="253" y="399"/>
                    <a:pt x="253" y="399"/>
                    <a:pt x="253" y="399"/>
                  </a:cubicBezTo>
                  <a:cubicBezTo>
                    <a:pt x="253" y="397"/>
                    <a:pt x="253" y="397"/>
                    <a:pt x="253" y="397"/>
                  </a:cubicBezTo>
                  <a:cubicBezTo>
                    <a:pt x="254" y="394"/>
                    <a:pt x="255" y="390"/>
                    <a:pt x="255" y="386"/>
                  </a:cubicBezTo>
                  <a:cubicBezTo>
                    <a:pt x="257" y="377"/>
                    <a:pt x="258" y="369"/>
                    <a:pt x="259" y="360"/>
                  </a:cubicBezTo>
                  <a:cubicBezTo>
                    <a:pt x="259" y="359"/>
                    <a:pt x="258" y="359"/>
                    <a:pt x="258" y="358"/>
                  </a:cubicBezTo>
                  <a:cubicBezTo>
                    <a:pt x="257" y="350"/>
                    <a:pt x="255" y="342"/>
                    <a:pt x="254" y="335"/>
                  </a:cubicBezTo>
                  <a:cubicBezTo>
                    <a:pt x="252" y="319"/>
                    <a:pt x="252" y="303"/>
                    <a:pt x="252" y="287"/>
                  </a:cubicBezTo>
                  <a:cubicBezTo>
                    <a:pt x="253" y="279"/>
                    <a:pt x="253" y="271"/>
                    <a:pt x="255" y="264"/>
                  </a:cubicBezTo>
                  <a:cubicBezTo>
                    <a:pt x="256" y="256"/>
                    <a:pt x="257" y="248"/>
                    <a:pt x="259" y="240"/>
                  </a:cubicBezTo>
                  <a:cubicBezTo>
                    <a:pt x="263" y="225"/>
                    <a:pt x="268" y="209"/>
                    <a:pt x="274" y="194"/>
                  </a:cubicBezTo>
                  <a:cubicBezTo>
                    <a:pt x="284" y="162"/>
                    <a:pt x="296" y="131"/>
                    <a:pt x="307" y="100"/>
                  </a:cubicBezTo>
                  <a:cubicBezTo>
                    <a:pt x="317" y="69"/>
                    <a:pt x="327" y="37"/>
                    <a:pt x="332" y="4"/>
                  </a:cubicBezTo>
                  <a:cubicBezTo>
                    <a:pt x="323" y="36"/>
                    <a:pt x="311" y="67"/>
                    <a:pt x="298" y="97"/>
                  </a:cubicBezTo>
                  <a:cubicBezTo>
                    <a:pt x="285" y="127"/>
                    <a:pt x="271" y="157"/>
                    <a:pt x="258" y="188"/>
                  </a:cubicBezTo>
                  <a:cubicBezTo>
                    <a:pt x="251" y="203"/>
                    <a:pt x="245" y="219"/>
                    <a:pt x="240" y="235"/>
                  </a:cubicBezTo>
                  <a:cubicBezTo>
                    <a:pt x="237" y="243"/>
                    <a:pt x="235" y="251"/>
                    <a:pt x="233" y="260"/>
                  </a:cubicBezTo>
                  <a:cubicBezTo>
                    <a:pt x="231" y="268"/>
                    <a:pt x="230" y="277"/>
                    <a:pt x="229" y="285"/>
                  </a:cubicBezTo>
                  <a:cubicBezTo>
                    <a:pt x="227" y="303"/>
                    <a:pt x="227" y="320"/>
                    <a:pt x="228" y="337"/>
                  </a:cubicBezTo>
                  <a:cubicBezTo>
                    <a:pt x="229" y="354"/>
                    <a:pt x="232" y="371"/>
                    <a:pt x="236" y="389"/>
                  </a:cubicBezTo>
                  <a:cubicBezTo>
                    <a:pt x="237" y="393"/>
                    <a:pt x="239" y="397"/>
                    <a:pt x="241" y="402"/>
                  </a:cubicBezTo>
                  <a:cubicBezTo>
                    <a:pt x="242" y="404"/>
                    <a:pt x="243" y="407"/>
                    <a:pt x="244" y="409"/>
                  </a:cubicBezTo>
                  <a:cubicBezTo>
                    <a:pt x="245" y="411"/>
                    <a:pt x="245" y="412"/>
                    <a:pt x="247" y="413"/>
                  </a:cubicBezTo>
                  <a:cubicBezTo>
                    <a:pt x="248" y="415"/>
                    <a:pt x="249" y="416"/>
                    <a:pt x="251" y="418"/>
                  </a:cubicBezTo>
                  <a:cubicBezTo>
                    <a:pt x="251" y="419"/>
                    <a:pt x="252" y="419"/>
                    <a:pt x="253" y="420"/>
                  </a:cubicBezTo>
                  <a:cubicBezTo>
                    <a:pt x="254" y="420"/>
                    <a:pt x="254" y="421"/>
                    <a:pt x="255" y="421"/>
                  </a:cubicBezTo>
                  <a:cubicBezTo>
                    <a:pt x="257" y="422"/>
                    <a:pt x="260" y="423"/>
                    <a:pt x="263" y="423"/>
                  </a:cubicBezTo>
                  <a:cubicBezTo>
                    <a:pt x="265" y="423"/>
                    <a:pt x="267" y="423"/>
                    <a:pt x="268" y="423"/>
                  </a:cubicBezTo>
                  <a:cubicBezTo>
                    <a:pt x="269" y="422"/>
                    <a:pt x="270" y="422"/>
                    <a:pt x="271" y="422"/>
                  </a:cubicBezTo>
                  <a:cubicBezTo>
                    <a:pt x="272" y="421"/>
                    <a:pt x="272" y="421"/>
                    <a:pt x="273" y="420"/>
                  </a:cubicBezTo>
                  <a:cubicBezTo>
                    <a:pt x="275" y="419"/>
                    <a:pt x="275" y="419"/>
                    <a:pt x="275" y="419"/>
                  </a:cubicBezTo>
                  <a:cubicBezTo>
                    <a:pt x="275" y="419"/>
                    <a:pt x="275" y="419"/>
                    <a:pt x="275" y="419"/>
                  </a:cubicBezTo>
                  <a:cubicBezTo>
                    <a:pt x="277" y="417"/>
                    <a:pt x="276" y="418"/>
                    <a:pt x="277" y="417"/>
                  </a:cubicBezTo>
                  <a:cubicBezTo>
                    <a:pt x="278" y="416"/>
                    <a:pt x="278" y="416"/>
                    <a:pt x="278" y="416"/>
                  </a:cubicBezTo>
                  <a:cubicBezTo>
                    <a:pt x="279" y="415"/>
                    <a:pt x="279" y="415"/>
                    <a:pt x="279" y="415"/>
                  </a:cubicBezTo>
                  <a:cubicBezTo>
                    <a:pt x="280" y="413"/>
                    <a:pt x="280" y="412"/>
                    <a:pt x="281" y="411"/>
                  </a:cubicBezTo>
                  <a:cubicBezTo>
                    <a:pt x="281" y="410"/>
                    <a:pt x="282" y="409"/>
                    <a:pt x="282" y="409"/>
                  </a:cubicBezTo>
                  <a:cubicBezTo>
                    <a:pt x="283" y="407"/>
                    <a:pt x="283" y="406"/>
                    <a:pt x="283" y="405"/>
                  </a:cubicBezTo>
                  <a:cubicBezTo>
                    <a:pt x="285" y="400"/>
                    <a:pt x="286" y="396"/>
                    <a:pt x="286" y="391"/>
                  </a:cubicBezTo>
                  <a:cubicBezTo>
                    <a:pt x="290" y="375"/>
                    <a:pt x="292" y="358"/>
                    <a:pt x="295" y="342"/>
                  </a:cubicBezTo>
                  <a:cubicBezTo>
                    <a:pt x="301" y="310"/>
                    <a:pt x="307" y="277"/>
                    <a:pt x="314" y="246"/>
                  </a:cubicBezTo>
                  <a:cubicBezTo>
                    <a:pt x="322" y="214"/>
                    <a:pt x="330" y="183"/>
                    <a:pt x="342" y="154"/>
                  </a:cubicBezTo>
                  <a:cubicBezTo>
                    <a:pt x="345" y="145"/>
                    <a:pt x="349" y="136"/>
                    <a:pt x="353" y="127"/>
                  </a:cubicBezTo>
                  <a:cubicBezTo>
                    <a:pt x="352" y="123"/>
                    <a:pt x="351" y="118"/>
                    <a:pt x="350" y="113"/>
                  </a:cubicBezTo>
                  <a:cubicBezTo>
                    <a:pt x="348" y="104"/>
                    <a:pt x="347" y="95"/>
                    <a:pt x="347" y="86"/>
                  </a:cubicBezTo>
                  <a:cubicBezTo>
                    <a:pt x="347" y="76"/>
                    <a:pt x="349" y="66"/>
                    <a:pt x="352" y="56"/>
                  </a:cubicBezTo>
                  <a:cubicBezTo>
                    <a:pt x="387" y="82"/>
                    <a:pt x="387" y="82"/>
                    <a:pt x="387" y="82"/>
                  </a:cubicBezTo>
                  <a:cubicBezTo>
                    <a:pt x="378" y="89"/>
                    <a:pt x="369" y="100"/>
                    <a:pt x="361" y="112"/>
                  </a:cubicBezTo>
                  <a:cubicBezTo>
                    <a:pt x="359" y="117"/>
                    <a:pt x="356" y="122"/>
                    <a:pt x="353" y="127"/>
                  </a:cubicBezTo>
                  <a:cubicBezTo>
                    <a:pt x="356" y="139"/>
                    <a:pt x="360" y="150"/>
                    <a:pt x="364" y="160"/>
                  </a:cubicBezTo>
                  <a:cubicBezTo>
                    <a:pt x="375" y="190"/>
                    <a:pt x="388" y="218"/>
                    <a:pt x="399" y="245"/>
                  </a:cubicBezTo>
                  <a:cubicBezTo>
                    <a:pt x="411" y="272"/>
                    <a:pt x="421" y="299"/>
                    <a:pt x="426" y="326"/>
                  </a:cubicBezTo>
                  <a:cubicBezTo>
                    <a:pt x="429" y="339"/>
                    <a:pt x="429" y="351"/>
                    <a:pt x="428" y="362"/>
                  </a:cubicBezTo>
                  <a:cubicBezTo>
                    <a:pt x="428" y="364"/>
                    <a:pt x="427" y="367"/>
                    <a:pt x="427" y="369"/>
                  </a:cubicBezTo>
                  <a:cubicBezTo>
                    <a:pt x="429" y="370"/>
                    <a:pt x="432" y="372"/>
                    <a:pt x="435" y="373"/>
                  </a:cubicBezTo>
                  <a:cubicBezTo>
                    <a:pt x="441" y="377"/>
                    <a:pt x="447" y="381"/>
                    <a:pt x="452" y="385"/>
                  </a:cubicBezTo>
                  <a:cubicBezTo>
                    <a:pt x="416" y="390"/>
                    <a:pt x="416" y="390"/>
                    <a:pt x="416" y="390"/>
                  </a:cubicBezTo>
                  <a:cubicBezTo>
                    <a:pt x="421" y="384"/>
                    <a:pt x="425" y="377"/>
                    <a:pt x="427" y="369"/>
                  </a:cubicBezTo>
                  <a:cubicBezTo>
                    <a:pt x="426" y="368"/>
                    <a:pt x="425" y="368"/>
                    <a:pt x="424" y="367"/>
                  </a:cubicBezTo>
                  <a:cubicBezTo>
                    <a:pt x="422" y="366"/>
                    <a:pt x="420" y="365"/>
                    <a:pt x="417" y="364"/>
                  </a:cubicBezTo>
                  <a:cubicBezTo>
                    <a:pt x="414" y="363"/>
                    <a:pt x="410" y="362"/>
                    <a:pt x="404" y="361"/>
                  </a:cubicBezTo>
                  <a:cubicBezTo>
                    <a:pt x="401" y="361"/>
                    <a:pt x="398" y="361"/>
                    <a:pt x="393" y="362"/>
                  </a:cubicBezTo>
                  <a:cubicBezTo>
                    <a:pt x="388" y="364"/>
                    <a:pt x="383" y="367"/>
                    <a:pt x="379" y="370"/>
                  </a:cubicBezTo>
                  <a:cubicBezTo>
                    <a:pt x="376" y="374"/>
                    <a:pt x="373" y="378"/>
                    <a:pt x="372" y="380"/>
                  </a:cubicBezTo>
                  <a:cubicBezTo>
                    <a:pt x="371" y="383"/>
                    <a:pt x="370" y="386"/>
                    <a:pt x="370" y="388"/>
                  </a:cubicBezTo>
                  <a:cubicBezTo>
                    <a:pt x="369" y="392"/>
                    <a:pt x="368" y="394"/>
                    <a:pt x="368" y="397"/>
                  </a:cubicBezTo>
                  <a:cubicBezTo>
                    <a:pt x="368" y="399"/>
                    <a:pt x="368" y="401"/>
                    <a:pt x="368" y="403"/>
                  </a:cubicBezTo>
                  <a:cubicBezTo>
                    <a:pt x="368" y="423"/>
                    <a:pt x="368" y="423"/>
                    <a:pt x="368" y="423"/>
                  </a:cubicBezTo>
                  <a:cubicBezTo>
                    <a:pt x="368" y="435"/>
                    <a:pt x="367" y="446"/>
                    <a:pt x="364" y="457"/>
                  </a:cubicBezTo>
                  <a:cubicBezTo>
                    <a:pt x="362" y="468"/>
                    <a:pt x="359" y="479"/>
                    <a:pt x="355" y="489"/>
                  </a:cubicBezTo>
                  <a:cubicBezTo>
                    <a:pt x="350" y="498"/>
                    <a:pt x="344" y="508"/>
                    <a:pt x="337" y="518"/>
                  </a:cubicBezTo>
                  <a:cubicBezTo>
                    <a:pt x="331" y="529"/>
                    <a:pt x="323" y="539"/>
                    <a:pt x="315" y="549"/>
                  </a:cubicBezTo>
                  <a:cubicBezTo>
                    <a:pt x="300" y="568"/>
                    <a:pt x="283" y="588"/>
                    <a:pt x="266" y="607"/>
                  </a:cubicBezTo>
                  <a:cubicBezTo>
                    <a:pt x="232" y="645"/>
                    <a:pt x="196" y="683"/>
                    <a:pt x="158" y="718"/>
                  </a:cubicBezTo>
                  <a:cubicBezTo>
                    <a:pt x="144" y="732"/>
                    <a:pt x="129" y="745"/>
                    <a:pt x="115" y="758"/>
                  </a:cubicBezTo>
                  <a:cubicBezTo>
                    <a:pt x="105" y="789"/>
                    <a:pt x="93" y="819"/>
                    <a:pt x="79" y="848"/>
                  </a:cubicBezTo>
                  <a:cubicBezTo>
                    <a:pt x="46" y="811"/>
                    <a:pt x="46" y="811"/>
                    <a:pt x="46" y="811"/>
                  </a:cubicBezTo>
                  <a:cubicBezTo>
                    <a:pt x="47" y="810"/>
                    <a:pt x="49" y="809"/>
                    <a:pt x="51" y="808"/>
                  </a:cubicBezTo>
                  <a:cubicBezTo>
                    <a:pt x="53" y="807"/>
                    <a:pt x="55" y="806"/>
                    <a:pt x="58" y="804"/>
                  </a:cubicBezTo>
                  <a:cubicBezTo>
                    <a:pt x="62" y="801"/>
                    <a:pt x="67" y="797"/>
                    <a:pt x="72" y="794"/>
                  </a:cubicBezTo>
                  <a:cubicBezTo>
                    <a:pt x="82" y="786"/>
                    <a:pt x="92" y="778"/>
                    <a:pt x="101" y="770"/>
                  </a:cubicBezTo>
                  <a:cubicBezTo>
                    <a:pt x="106" y="766"/>
                    <a:pt x="110" y="762"/>
                    <a:pt x="115" y="758"/>
                  </a:cubicBezTo>
                  <a:cubicBezTo>
                    <a:pt x="117" y="751"/>
                    <a:pt x="119" y="744"/>
                    <a:pt x="121" y="737"/>
                  </a:cubicBezTo>
                  <a:cubicBezTo>
                    <a:pt x="132" y="699"/>
                    <a:pt x="140" y="661"/>
                    <a:pt x="146" y="622"/>
                  </a:cubicBezTo>
                  <a:cubicBezTo>
                    <a:pt x="151" y="584"/>
                    <a:pt x="155" y="545"/>
                    <a:pt x="155" y="506"/>
                  </a:cubicBezTo>
                  <a:cubicBezTo>
                    <a:pt x="156" y="487"/>
                    <a:pt x="156" y="467"/>
                    <a:pt x="155" y="448"/>
                  </a:cubicBezTo>
                  <a:cubicBezTo>
                    <a:pt x="155" y="438"/>
                    <a:pt x="154" y="428"/>
                    <a:pt x="153" y="419"/>
                  </a:cubicBezTo>
                  <a:cubicBezTo>
                    <a:pt x="152" y="404"/>
                    <a:pt x="152" y="404"/>
                    <a:pt x="152" y="404"/>
                  </a:cubicBezTo>
                  <a:cubicBezTo>
                    <a:pt x="152" y="399"/>
                    <a:pt x="151" y="394"/>
                    <a:pt x="151" y="389"/>
                  </a:cubicBezTo>
                  <a:cubicBezTo>
                    <a:pt x="145" y="347"/>
                    <a:pt x="145" y="347"/>
                    <a:pt x="145" y="347"/>
                  </a:cubicBezTo>
                  <a:cubicBezTo>
                    <a:pt x="116" y="376"/>
                    <a:pt x="116" y="376"/>
                    <a:pt x="116" y="376"/>
                  </a:cubicBezTo>
                  <a:cubicBezTo>
                    <a:pt x="76" y="414"/>
                    <a:pt x="76" y="414"/>
                    <a:pt x="76" y="414"/>
                  </a:cubicBezTo>
                  <a:cubicBezTo>
                    <a:pt x="78" y="427"/>
                    <a:pt x="79" y="440"/>
                    <a:pt x="81" y="453"/>
                  </a:cubicBezTo>
                  <a:cubicBezTo>
                    <a:pt x="49" y="441"/>
                    <a:pt x="49" y="441"/>
                    <a:pt x="49" y="441"/>
                  </a:cubicBezTo>
                  <a:cubicBezTo>
                    <a:pt x="76" y="414"/>
                    <a:pt x="76" y="414"/>
                    <a:pt x="76" y="414"/>
                  </a:cubicBezTo>
                  <a:cubicBezTo>
                    <a:pt x="76" y="410"/>
                    <a:pt x="76" y="405"/>
                    <a:pt x="75" y="401"/>
                  </a:cubicBezTo>
                  <a:cubicBezTo>
                    <a:pt x="74" y="383"/>
                    <a:pt x="73" y="366"/>
                    <a:pt x="73" y="348"/>
                  </a:cubicBezTo>
                  <a:cubicBezTo>
                    <a:pt x="73" y="331"/>
                    <a:pt x="73" y="314"/>
                    <a:pt x="74" y="296"/>
                  </a:cubicBezTo>
                  <a:cubicBezTo>
                    <a:pt x="76" y="279"/>
                    <a:pt x="78" y="263"/>
                    <a:pt x="83" y="247"/>
                  </a:cubicBezTo>
                  <a:cubicBezTo>
                    <a:pt x="83" y="247"/>
                    <a:pt x="83" y="247"/>
                    <a:pt x="83" y="248"/>
                  </a:cubicBezTo>
                  <a:cubicBezTo>
                    <a:pt x="83" y="247"/>
                    <a:pt x="83" y="247"/>
                    <a:pt x="83" y="247"/>
                  </a:cubicBezTo>
                  <a:cubicBezTo>
                    <a:pt x="83" y="247"/>
                    <a:pt x="83" y="247"/>
                    <a:pt x="83" y="247"/>
                  </a:cubicBezTo>
                  <a:cubicBezTo>
                    <a:pt x="93" y="220"/>
                    <a:pt x="108" y="195"/>
                    <a:pt x="127" y="175"/>
                  </a:cubicBezTo>
                  <a:cubicBezTo>
                    <a:pt x="146" y="153"/>
                    <a:pt x="171" y="137"/>
                    <a:pt x="197" y="123"/>
                  </a:cubicBezTo>
                  <a:cubicBezTo>
                    <a:pt x="223" y="108"/>
                    <a:pt x="251" y="93"/>
                    <a:pt x="274" y="74"/>
                  </a:cubicBezTo>
                  <a:cubicBezTo>
                    <a:pt x="298" y="55"/>
                    <a:pt x="318" y="31"/>
                    <a:pt x="332" y="4"/>
                  </a:cubicBezTo>
                  <a:cubicBezTo>
                    <a:pt x="324" y="16"/>
                    <a:pt x="314" y="28"/>
                    <a:pt x="304" y="39"/>
                  </a:cubicBezTo>
                  <a:cubicBezTo>
                    <a:pt x="293" y="49"/>
                    <a:pt x="282" y="59"/>
                    <a:pt x="269" y="67"/>
                  </a:cubicBezTo>
                  <a:cubicBezTo>
                    <a:pt x="245" y="84"/>
                    <a:pt x="218" y="96"/>
                    <a:pt x="190" y="109"/>
                  </a:cubicBezTo>
                  <a:cubicBezTo>
                    <a:pt x="176" y="116"/>
                    <a:pt x="162" y="122"/>
                    <a:pt x="149" y="131"/>
                  </a:cubicBezTo>
                  <a:cubicBezTo>
                    <a:pt x="136" y="139"/>
                    <a:pt x="123" y="149"/>
                    <a:pt x="112" y="160"/>
                  </a:cubicBezTo>
                  <a:cubicBezTo>
                    <a:pt x="89" y="181"/>
                    <a:pt x="71" y="209"/>
                    <a:pt x="58" y="237"/>
                  </a:cubicBezTo>
                  <a:cubicBezTo>
                    <a:pt x="58" y="237"/>
                    <a:pt x="58" y="237"/>
                    <a:pt x="58" y="237"/>
                  </a:cubicBezTo>
                  <a:cubicBezTo>
                    <a:pt x="57" y="238"/>
                    <a:pt x="57" y="238"/>
                    <a:pt x="57" y="238"/>
                  </a:cubicBezTo>
                  <a:cubicBezTo>
                    <a:pt x="51" y="256"/>
                    <a:pt x="47" y="275"/>
                    <a:pt x="45" y="293"/>
                  </a:cubicBezTo>
                  <a:cubicBezTo>
                    <a:pt x="42" y="311"/>
                    <a:pt x="41" y="330"/>
                    <a:pt x="40" y="348"/>
                  </a:cubicBezTo>
                  <a:cubicBezTo>
                    <a:pt x="40" y="366"/>
                    <a:pt x="40" y="384"/>
                    <a:pt x="40" y="403"/>
                  </a:cubicBezTo>
                  <a:cubicBezTo>
                    <a:pt x="41" y="421"/>
                    <a:pt x="41" y="439"/>
                    <a:pt x="43" y="457"/>
                  </a:cubicBezTo>
                  <a:cubicBezTo>
                    <a:pt x="46" y="495"/>
                    <a:pt x="46" y="495"/>
                    <a:pt x="46" y="495"/>
                  </a:cubicBezTo>
                  <a:cubicBezTo>
                    <a:pt x="75" y="469"/>
                    <a:pt x="75" y="469"/>
                    <a:pt x="75" y="469"/>
                  </a:cubicBezTo>
                  <a:cubicBezTo>
                    <a:pt x="111" y="436"/>
                    <a:pt x="111" y="436"/>
                    <a:pt x="111" y="436"/>
                  </a:cubicBezTo>
                  <a:cubicBezTo>
                    <a:pt x="111" y="431"/>
                    <a:pt x="111" y="426"/>
                    <a:pt x="111" y="421"/>
                  </a:cubicBezTo>
                  <a:cubicBezTo>
                    <a:pt x="110" y="407"/>
                    <a:pt x="110" y="407"/>
                    <a:pt x="110" y="407"/>
                  </a:cubicBezTo>
                  <a:cubicBezTo>
                    <a:pt x="110" y="403"/>
                    <a:pt x="110" y="398"/>
                    <a:pt x="109" y="394"/>
                  </a:cubicBezTo>
                  <a:cubicBezTo>
                    <a:pt x="144" y="406"/>
                    <a:pt x="144" y="406"/>
                    <a:pt x="144" y="406"/>
                  </a:cubicBezTo>
                  <a:cubicBezTo>
                    <a:pt x="111" y="436"/>
                    <a:pt x="111" y="436"/>
                    <a:pt x="111" y="436"/>
                  </a:cubicBezTo>
                  <a:cubicBezTo>
                    <a:pt x="111" y="440"/>
                    <a:pt x="111" y="444"/>
                    <a:pt x="111" y="449"/>
                  </a:cubicBezTo>
                  <a:cubicBezTo>
                    <a:pt x="111" y="467"/>
                    <a:pt x="111" y="486"/>
                    <a:pt x="110" y="504"/>
                  </a:cubicBezTo>
                  <a:cubicBezTo>
                    <a:pt x="108" y="541"/>
                    <a:pt x="104" y="578"/>
                    <a:pt x="98" y="615"/>
                  </a:cubicBezTo>
                  <a:cubicBezTo>
                    <a:pt x="92" y="651"/>
                    <a:pt x="83" y="687"/>
                    <a:pt x="72" y="722"/>
                  </a:cubicBezTo>
                  <a:cubicBezTo>
                    <a:pt x="61" y="757"/>
                    <a:pt x="48" y="791"/>
                    <a:pt x="31" y="824"/>
                  </a:cubicBezTo>
                  <a:cubicBezTo>
                    <a:pt x="0" y="884"/>
                    <a:pt x="0" y="884"/>
                    <a:pt x="0" y="884"/>
                  </a:cubicBezTo>
                  <a:cubicBezTo>
                    <a:pt x="64" y="861"/>
                    <a:pt x="64" y="861"/>
                    <a:pt x="64" y="861"/>
                  </a:cubicBezTo>
                  <a:cubicBezTo>
                    <a:pt x="69" y="859"/>
                    <a:pt x="73" y="857"/>
                    <a:pt x="77" y="855"/>
                  </a:cubicBezTo>
                  <a:cubicBezTo>
                    <a:pt x="80" y="853"/>
                    <a:pt x="84" y="851"/>
                    <a:pt x="87" y="849"/>
                  </a:cubicBezTo>
                  <a:cubicBezTo>
                    <a:pt x="93" y="845"/>
                    <a:pt x="99" y="841"/>
                    <a:pt x="104" y="837"/>
                  </a:cubicBezTo>
                  <a:cubicBezTo>
                    <a:pt x="115" y="828"/>
                    <a:pt x="126" y="820"/>
                    <a:pt x="136" y="811"/>
                  </a:cubicBezTo>
                  <a:cubicBezTo>
                    <a:pt x="157" y="794"/>
                    <a:pt x="177" y="776"/>
                    <a:pt x="196" y="758"/>
                  </a:cubicBezTo>
                  <a:cubicBezTo>
                    <a:pt x="235" y="722"/>
                    <a:pt x="272" y="684"/>
                    <a:pt x="307" y="644"/>
                  </a:cubicBezTo>
                  <a:cubicBezTo>
                    <a:pt x="325" y="624"/>
                    <a:pt x="343" y="604"/>
                    <a:pt x="359" y="583"/>
                  </a:cubicBezTo>
                  <a:cubicBezTo>
                    <a:pt x="367" y="572"/>
                    <a:pt x="376" y="561"/>
                    <a:pt x="383" y="549"/>
                  </a:cubicBezTo>
                  <a:cubicBezTo>
                    <a:pt x="387" y="544"/>
                    <a:pt x="391" y="538"/>
                    <a:pt x="395" y="531"/>
                  </a:cubicBezTo>
                  <a:cubicBezTo>
                    <a:pt x="397" y="528"/>
                    <a:pt x="398" y="525"/>
                    <a:pt x="400" y="521"/>
                  </a:cubicBezTo>
                  <a:cubicBezTo>
                    <a:pt x="401" y="520"/>
                    <a:pt x="402" y="518"/>
                    <a:pt x="403" y="516"/>
                  </a:cubicBezTo>
                  <a:cubicBezTo>
                    <a:pt x="405" y="511"/>
                    <a:pt x="405" y="511"/>
                    <a:pt x="405" y="511"/>
                  </a:cubicBezTo>
                  <a:cubicBezTo>
                    <a:pt x="411" y="497"/>
                    <a:pt x="416" y="483"/>
                    <a:pt x="418" y="468"/>
                  </a:cubicBezTo>
                  <a:cubicBezTo>
                    <a:pt x="421" y="455"/>
                    <a:pt x="422" y="442"/>
                    <a:pt x="422" y="430"/>
                  </a:cubicBezTo>
                  <a:cubicBezTo>
                    <a:pt x="422" y="429"/>
                    <a:pt x="422" y="429"/>
                    <a:pt x="422" y="429"/>
                  </a:cubicBezTo>
                  <a:cubicBezTo>
                    <a:pt x="416" y="426"/>
                    <a:pt x="411" y="422"/>
                    <a:pt x="406" y="419"/>
                  </a:cubicBezTo>
                  <a:cubicBezTo>
                    <a:pt x="404" y="418"/>
                    <a:pt x="402" y="416"/>
                    <a:pt x="400" y="416"/>
                  </a:cubicBezTo>
                  <a:cubicBezTo>
                    <a:pt x="399" y="415"/>
                    <a:pt x="398" y="415"/>
                    <a:pt x="398" y="415"/>
                  </a:cubicBezTo>
                  <a:cubicBezTo>
                    <a:pt x="398" y="415"/>
                    <a:pt x="398" y="415"/>
                    <a:pt x="401" y="415"/>
                  </a:cubicBezTo>
                  <a:cubicBezTo>
                    <a:pt x="402" y="415"/>
                    <a:pt x="405" y="415"/>
                    <a:pt x="408" y="415"/>
                  </a:cubicBezTo>
                  <a:cubicBezTo>
                    <a:pt x="411" y="414"/>
                    <a:pt x="415" y="412"/>
                    <a:pt x="417" y="409"/>
                  </a:cubicBezTo>
                  <a:cubicBezTo>
                    <a:pt x="420" y="407"/>
                    <a:pt x="421" y="404"/>
                    <a:pt x="421" y="403"/>
                  </a:cubicBezTo>
                  <a:cubicBezTo>
                    <a:pt x="422" y="402"/>
                    <a:pt x="422" y="401"/>
                    <a:pt x="422" y="400"/>
                  </a:cubicBezTo>
                  <a:cubicBezTo>
                    <a:pt x="423" y="400"/>
                    <a:pt x="422" y="400"/>
                    <a:pt x="422" y="401"/>
                  </a:cubicBezTo>
                  <a:cubicBezTo>
                    <a:pt x="422" y="402"/>
                    <a:pt x="422" y="403"/>
                    <a:pt x="422" y="404"/>
                  </a:cubicBezTo>
                  <a:cubicBezTo>
                    <a:pt x="422" y="424"/>
                    <a:pt x="422" y="424"/>
                    <a:pt x="422" y="424"/>
                  </a:cubicBezTo>
                  <a:cubicBezTo>
                    <a:pt x="422" y="426"/>
                    <a:pt x="422" y="428"/>
                    <a:pt x="422" y="430"/>
                  </a:cubicBezTo>
                  <a:cubicBezTo>
                    <a:pt x="442" y="443"/>
                    <a:pt x="442" y="443"/>
                    <a:pt x="442" y="443"/>
                  </a:cubicBezTo>
                  <a:cubicBezTo>
                    <a:pt x="458" y="424"/>
                    <a:pt x="458" y="424"/>
                    <a:pt x="458" y="424"/>
                  </a:cubicBezTo>
                  <a:cubicBezTo>
                    <a:pt x="464" y="416"/>
                    <a:pt x="469" y="407"/>
                    <a:pt x="473" y="398"/>
                  </a:cubicBezTo>
                  <a:cubicBezTo>
                    <a:pt x="477" y="388"/>
                    <a:pt x="479" y="379"/>
                    <a:pt x="481" y="369"/>
                  </a:cubicBezTo>
                  <a:cubicBezTo>
                    <a:pt x="483" y="350"/>
                    <a:pt x="481" y="332"/>
                    <a:pt x="478" y="316"/>
                  </a:cubicBezTo>
                  <a:cubicBezTo>
                    <a:pt x="471" y="282"/>
                    <a:pt x="458" y="253"/>
                    <a:pt x="446" y="22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51" name="Freeform 333"/>
            <p:cNvSpPr/>
            <p:nvPr/>
          </p:nvSpPr>
          <p:spPr bwMode="auto">
            <a:xfrm>
              <a:off x="10010775" y="4973638"/>
              <a:ext cx="38100" cy="22225"/>
            </a:xfrm>
            <a:custGeom>
              <a:avLst/>
              <a:gdLst>
                <a:gd name="T0" fmla="*/ 36 w 36"/>
                <a:gd name="T1" fmla="*/ 16 h 21"/>
                <a:gd name="T2" fmla="*/ 19 w 36"/>
                <a:gd name="T3" fmla="*/ 4 h 21"/>
                <a:gd name="T4" fmla="*/ 11 w 36"/>
                <a:gd name="T5" fmla="*/ 0 h 21"/>
                <a:gd name="T6" fmla="*/ 0 w 36"/>
                <a:gd name="T7" fmla="*/ 21 h 21"/>
                <a:gd name="T8" fmla="*/ 36 w 36"/>
                <a:gd name="T9" fmla="*/ 16 h 21"/>
              </a:gdLst>
              <a:ahLst/>
              <a:cxnLst>
                <a:cxn ang="0">
                  <a:pos x="T0" y="T1"/>
                </a:cxn>
                <a:cxn ang="0">
                  <a:pos x="T2" y="T3"/>
                </a:cxn>
                <a:cxn ang="0">
                  <a:pos x="T4" y="T5"/>
                </a:cxn>
                <a:cxn ang="0">
                  <a:pos x="T6" y="T7"/>
                </a:cxn>
                <a:cxn ang="0">
                  <a:pos x="T8" y="T9"/>
                </a:cxn>
              </a:cxnLst>
              <a:rect l="0" t="0" r="r" b="b"/>
              <a:pathLst>
                <a:path w="36" h="21">
                  <a:moveTo>
                    <a:pt x="36" y="16"/>
                  </a:moveTo>
                  <a:cubicBezTo>
                    <a:pt x="31" y="12"/>
                    <a:pt x="25" y="8"/>
                    <a:pt x="19" y="4"/>
                  </a:cubicBezTo>
                  <a:cubicBezTo>
                    <a:pt x="16" y="3"/>
                    <a:pt x="13" y="1"/>
                    <a:pt x="11" y="0"/>
                  </a:cubicBezTo>
                  <a:cubicBezTo>
                    <a:pt x="9" y="8"/>
                    <a:pt x="5" y="15"/>
                    <a:pt x="0" y="21"/>
                  </a:cubicBezTo>
                  <a:lnTo>
                    <a:pt x="36" y="16"/>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34"/>
            <p:cNvSpPr/>
            <p:nvPr/>
          </p:nvSpPr>
          <p:spPr bwMode="auto">
            <a:xfrm>
              <a:off x="9656762" y="4845051"/>
              <a:ext cx="0" cy="0"/>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35"/>
            <p:cNvSpPr/>
            <p:nvPr/>
          </p:nvSpPr>
          <p:spPr bwMode="auto">
            <a:xfrm>
              <a:off x="9685337" y="5000626"/>
              <a:ext cx="36513" cy="44450"/>
            </a:xfrm>
            <a:custGeom>
              <a:avLst/>
              <a:gdLst>
                <a:gd name="T0" fmla="*/ 0 w 35"/>
                <a:gd name="T1" fmla="*/ 0 h 42"/>
                <a:gd name="T2" fmla="*/ 1 w 35"/>
                <a:gd name="T3" fmla="*/ 13 h 42"/>
                <a:gd name="T4" fmla="*/ 2 w 35"/>
                <a:gd name="T5" fmla="*/ 27 h 42"/>
                <a:gd name="T6" fmla="*/ 2 w 35"/>
                <a:gd name="T7" fmla="*/ 42 h 42"/>
                <a:gd name="T8" fmla="*/ 35 w 35"/>
                <a:gd name="T9" fmla="*/ 12 h 42"/>
                <a:gd name="T10" fmla="*/ 0 w 35"/>
                <a:gd name="T11" fmla="*/ 0 h 42"/>
              </a:gdLst>
              <a:ahLst/>
              <a:cxnLst>
                <a:cxn ang="0">
                  <a:pos x="T0" y="T1"/>
                </a:cxn>
                <a:cxn ang="0">
                  <a:pos x="T2" y="T3"/>
                </a:cxn>
                <a:cxn ang="0">
                  <a:pos x="T4" y="T5"/>
                </a:cxn>
                <a:cxn ang="0">
                  <a:pos x="T6" y="T7"/>
                </a:cxn>
                <a:cxn ang="0">
                  <a:pos x="T8" y="T9"/>
                </a:cxn>
                <a:cxn ang="0">
                  <a:pos x="T10" y="T11"/>
                </a:cxn>
              </a:cxnLst>
              <a:rect l="0" t="0" r="r" b="b"/>
              <a:pathLst>
                <a:path w="35" h="42">
                  <a:moveTo>
                    <a:pt x="0" y="0"/>
                  </a:moveTo>
                  <a:cubicBezTo>
                    <a:pt x="1" y="4"/>
                    <a:pt x="1" y="9"/>
                    <a:pt x="1" y="13"/>
                  </a:cubicBezTo>
                  <a:cubicBezTo>
                    <a:pt x="2" y="27"/>
                    <a:pt x="2" y="27"/>
                    <a:pt x="2" y="27"/>
                  </a:cubicBezTo>
                  <a:cubicBezTo>
                    <a:pt x="2" y="32"/>
                    <a:pt x="2" y="37"/>
                    <a:pt x="2" y="42"/>
                  </a:cubicBezTo>
                  <a:cubicBezTo>
                    <a:pt x="35" y="12"/>
                    <a:pt x="35" y="12"/>
                    <a:pt x="35" y="12"/>
                  </a:cubicBezTo>
                  <a:lnTo>
                    <a:pt x="0" y="0"/>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36"/>
            <p:cNvSpPr/>
            <p:nvPr/>
          </p:nvSpPr>
          <p:spPr bwMode="auto">
            <a:xfrm>
              <a:off x="9620250" y="5021263"/>
              <a:ext cx="34925" cy="42863"/>
            </a:xfrm>
            <a:custGeom>
              <a:avLst/>
              <a:gdLst>
                <a:gd name="T0" fmla="*/ 32 w 32"/>
                <a:gd name="T1" fmla="*/ 39 h 39"/>
                <a:gd name="T2" fmla="*/ 27 w 32"/>
                <a:gd name="T3" fmla="*/ 0 h 39"/>
                <a:gd name="T4" fmla="*/ 0 w 32"/>
                <a:gd name="T5" fmla="*/ 27 h 39"/>
                <a:gd name="T6" fmla="*/ 32 w 32"/>
                <a:gd name="T7" fmla="*/ 39 h 39"/>
              </a:gdLst>
              <a:ahLst/>
              <a:cxnLst>
                <a:cxn ang="0">
                  <a:pos x="T0" y="T1"/>
                </a:cxn>
                <a:cxn ang="0">
                  <a:pos x="T2" y="T3"/>
                </a:cxn>
                <a:cxn ang="0">
                  <a:pos x="T4" y="T5"/>
                </a:cxn>
                <a:cxn ang="0">
                  <a:pos x="T6" y="T7"/>
                </a:cxn>
              </a:cxnLst>
              <a:rect l="0" t="0" r="r" b="b"/>
              <a:pathLst>
                <a:path w="32" h="39">
                  <a:moveTo>
                    <a:pt x="32" y="39"/>
                  </a:moveTo>
                  <a:cubicBezTo>
                    <a:pt x="30" y="26"/>
                    <a:pt x="29" y="13"/>
                    <a:pt x="27" y="0"/>
                  </a:cubicBezTo>
                  <a:cubicBezTo>
                    <a:pt x="0" y="27"/>
                    <a:pt x="0" y="27"/>
                    <a:pt x="0" y="27"/>
                  </a:cubicBezTo>
                  <a:lnTo>
                    <a:pt x="32" y="39"/>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37"/>
            <p:cNvSpPr/>
            <p:nvPr/>
          </p:nvSpPr>
          <p:spPr bwMode="auto">
            <a:xfrm>
              <a:off x="9617075" y="5386388"/>
              <a:ext cx="74613" cy="96838"/>
            </a:xfrm>
            <a:custGeom>
              <a:avLst/>
              <a:gdLst>
                <a:gd name="T0" fmla="*/ 26 w 69"/>
                <a:gd name="T1" fmla="*/ 36 h 90"/>
                <a:gd name="T2" fmla="*/ 12 w 69"/>
                <a:gd name="T3" fmla="*/ 46 h 90"/>
                <a:gd name="T4" fmla="*/ 5 w 69"/>
                <a:gd name="T5" fmla="*/ 50 h 90"/>
                <a:gd name="T6" fmla="*/ 0 w 69"/>
                <a:gd name="T7" fmla="*/ 53 h 90"/>
                <a:gd name="T8" fmla="*/ 33 w 69"/>
                <a:gd name="T9" fmla="*/ 90 h 90"/>
                <a:gd name="T10" fmla="*/ 69 w 69"/>
                <a:gd name="T11" fmla="*/ 0 h 90"/>
                <a:gd name="T12" fmla="*/ 55 w 69"/>
                <a:gd name="T13" fmla="*/ 12 h 90"/>
                <a:gd name="T14" fmla="*/ 26 w 69"/>
                <a:gd name="T15" fmla="*/ 36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90">
                  <a:moveTo>
                    <a:pt x="26" y="36"/>
                  </a:moveTo>
                  <a:cubicBezTo>
                    <a:pt x="21" y="39"/>
                    <a:pt x="16" y="43"/>
                    <a:pt x="12" y="46"/>
                  </a:cubicBezTo>
                  <a:cubicBezTo>
                    <a:pt x="9" y="48"/>
                    <a:pt x="7" y="49"/>
                    <a:pt x="5" y="50"/>
                  </a:cubicBezTo>
                  <a:cubicBezTo>
                    <a:pt x="3" y="51"/>
                    <a:pt x="1" y="52"/>
                    <a:pt x="0" y="53"/>
                  </a:cubicBezTo>
                  <a:cubicBezTo>
                    <a:pt x="33" y="90"/>
                    <a:pt x="33" y="90"/>
                    <a:pt x="33" y="90"/>
                  </a:cubicBezTo>
                  <a:cubicBezTo>
                    <a:pt x="47" y="61"/>
                    <a:pt x="59" y="31"/>
                    <a:pt x="69" y="0"/>
                  </a:cubicBezTo>
                  <a:cubicBezTo>
                    <a:pt x="64" y="4"/>
                    <a:pt x="60" y="8"/>
                    <a:pt x="55" y="12"/>
                  </a:cubicBezTo>
                  <a:cubicBezTo>
                    <a:pt x="46" y="20"/>
                    <a:pt x="36" y="28"/>
                    <a:pt x="26" y="3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6" name="Freeform 338"/>
          <p:cNvSpPr>
            <a:spLocks noEditPoints="1"/>
          </p:cNvSpPr>
          <p:nvPr/>
        </p:nvSpPr>
        <p:spPr bwMode="auto">
          <a:xfrm>
            <a:off x="11766550" y="3140930"/>
            <a:ext cx="360363" cy="585788"/>
          </a:xfrm>
          <a:custGeom>
            <a:avLst/>
            <a:gdLst>
              <a:gd name="T0" fmla="*/ 291 w 339"/>
              <a:gd name="T1" fmla="*/ 214 h 553"/>
              <a:gd name="T2" fmla="*/ 194 w 339"/>
              <a:gd name="T3" fmla="*/ 90 h 553"/>
              <a:gd name="T4" fmla="*/ 122 w 339"/>
              <a:gd name="T5" fmla="*/ 39 h 553"/>
              <a:gd name="T6" fmla="*/ 79 w 339"/>
              <a:gd name="T7" fmla="*/ 17 h 553"/>
              <a:gd name="T8" fmla="*/ 55 w 339"/>
              <a:gd name="T9" fmla="*/ 8 h 553"/>
              <a:gd name="T10" fmla="*/ 27 w 339"/>
              <a:gd name="T11" fmla="*/ 0 h 553"/>
              <a:gd name="T12" fmla="*/ 18 w 339"/>
              <a:gd name="T13" fmla="*/ 27 h 553"/>
              <a:gd name="T14" fmla="*/ 11 w 339"/>
              <a:gd name="T15" fmla="*/ 52 h 553"/>
              <a:gd name="T16" fmla="*/ 4 w 339"/>
              <a:gd name="T17" fmla="*/ 100 h 553"/>
              <a:gd name="T18" fmla="*/ 3 w 339"/>
              <a:gd name="T19" fmla="*/ 187 h 553"/>
              <a:gd name="T20" fmla="*/ 48 w 339"/>
              <a:gd name="T21" fmla="*/ 339 h 553"/>
              <a:gd name="T22" fmla="*/ 145 w 339"/>
              <a:gd name="T23" fmla="*/ 464 h 553"/>
              <a:gd name="T24" fmla="*/ 216 w 339"/>
              <a:gd name="T25" fmla="*/ 515 h 553"/>
              <a:gd name="T26" fmla="*/ 260 w 339"/>
              <a:gd name="T27" fmla="*/ 536 h 553"/>
              <a:gd name="T28" fmla="*/ 311 w 339"/>
              <a:gd name="T29" fmla="*/ 553 h 553"/>
              <a:gd name="T30" fmla="*/ 327 w 339"/>
              <a:gd name="T31" fmla="*/ 501 h 553"/>
              <a:gd name="T32" fmla="*/ 335 w 339"/>
              <a:gd name="T33" fmla="*/ 453 h 553"/>
              <a:gd name="T34" fmla="*/ 336 w 339"/>
              <a:gd name="T35" fmla="*/ 366 h 553"/>
              <a:gd name="T36" fmla="*/ 291 w 339"/>
              <a:gd name="T37" fmla="*/ 214 h 553"/>
              <a:gd name="T38" fmla="*/ 265 w 339"/>
              <a:gd name="T39" fmla="*/ 441 h 553"/>
              <a:gd name="T40" fmla="*/ 254 w 339"/>
              <a:gd name="T41" fmla="*/ 429 h 553"/>
              <a:gd name="T42" fmla="*/ 233 w 339"/>
              <a:gd name="T43" fmla="*/ 403 h 553"/>
              <a:gd name="T44" fmla="*/ 197 w 339"/>
              <a:gd name="T45" fmla="*/ 349 h 553"/>
              <a:gd name="T46" fmla="*/ 168 w 339"/>
              <a:gd name="T47" fmla="*/ 291 h 553"/>
              <a:gd name="T48" fmla="*/ 157 w 339"/>
              <a:gd name="T49" fmla="*/ 261 h 553"/>
              <a:gd name="T50" fmla="*/ 152 w 339"/>
              <a:gd name="T51" fmla="*/ 245 h 553"/>
              <a:gd name="T52" fmla="*/ 148 w 339"/>
              <a:gd name="T53" fmla="*/ 229 h 553"/>
              <a:gd name="T54" fmla="*/ 160 w 339"/>
              <a:gd name="T55" fmla="*/ 240 h 553"/>
              <a:gd name="T56" fmla="*/ 171 w 339"/>
              <a:gd name="T57" fmla="*/ 252 h 553"/>
              <a:gd name="T58" fmla="*/ 192 w 339"/>
              <a:gd name="T59" fmla="*/ 278 h 553"/>
              <a:gd name="T60" fmla="*/ 227 w 339"/>
              <a:gd name="T61" fmla="*/ 332 h 553"/>
              <a:gd name="T62" fmla="*/ 256 w 339"/>
              <a:gd name="T63" fmla="*/ 390 h 553"/>
              <a:gd name="T64" fmla="*/ 268 w 339"/>
              <a:gd name="T65" fmla="*/ 420 h 553"/>
              <a:gd name="T66" fmla="*/ 273 w 339"/>
              <a:gd name="T67" fmla="*/ 436 h 553"/>
              <a:gd name="T68" fmla="*/ 277 w 339"/>
              <a:gd name="T69" fmla="*/ 452 h 553"/>
              <a:gd name="T70" fmla="*/ 265 w 339"/>
              <a:gd name="T71" fmla="*/ 441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9" h="553">
                <a:moveTo>
                  <a:pt x="291" y="214"/>
                </a:moveTo>
                <a:cubicBezTo>
                  <a:pt x="267" y="168"/>
                  <a:pt x="235" y="126"/>
                  <a:pt x="194" y="90"/>
                </a:cubicBezTo>
                <a:cubicBezTo>
                  <a:pt x="173" y="71"/>
                  <a:pt x="149" y="54"/>
                  <a:pt x="122" y="39"/>
                </a:cubicBezTo>
                <a:cubicBezTo>
                  <a:pt x="109" y="31"/>
                  <a:pt x="94" y="24"/>
                  <a:pt x="79" y="17"/>
                </a:cubicBezTo>
                <a:cubicBezTo>
                  <a:pt x="71" y="14"/>
                  <a:pt x="63" y="11"/>
                  <a:pt x="55" y="8"/>
                </a:cubicBezTo>
                <a:cubicBezTo>
                  <a:pt x="46" y="5"/>
                  <a:pt x="37" y="2"/>
                  <a:pt x="27" y="0"/>
                </a:cubicBezTo>
                <a:cubicBezTo>
                  <a:pt x="23" y="9"/>
                  <a:pt x="21" y="18"/>
                  <a:pt x="18" y="27"/>
                </a:cubicBezTo>
                <a:cubicBezTo>
                  <a:pt x="15" y="35"/>
                  <a:pt x="13" y="44"/>
                  <a:pt x="11" y="52"/>
                </a:cubicBezTo>
                <a:cubicBezTo>
                  <a:pt x="8" y="68"/>
                  <a:pt x="5" y="84"/>
                  <a:pt x="4" y="100"/>
                </a:cubicBezTo>
                <a:cubicBezTo>
                  <a:pt x="0" y="130"/>
                  <a:pt x="0" y="160"/>
                  <a:pt x="3" y="187"/>
                </a:cubicBezTo>
                <a:cubicBezTo>
                  <a:pt x="9" y="243"/>
                  <a:pt x="25" y="293"/>
                  <a:pt x="48" y="339"/>
                </a:cubicBezTo>
                <a:cubicBezTo>
                  <a:pt x="72" y="385"/>
                  <a:pt x="103" y="427"/>
                  <a:pt x="145" y="464"/>
                </a:cubicBezTo>
                <a:cubicBezTo>
                  <a:pt x="166" y="482"/>
                  <a:pt x="189" y="499"/>
                  <a:pt x="216" y="515"/>
                </a:cubicBezTo>
                <a:cubicBezTo>
                  <a:pt x="230" y="522"/>
                  <a:pt x="244" y="529"/>
                  <a:pt x="260" y="536"/>
                </a:cubicBezTo>
                <a:cubicBezTo>
                  <a:pt x="275" y="542"/>
                  <a:pt x="292" y="549"/>
                  <a:pt x="311" y="553"/>
                </a:cubicBezTo>
                <a:cubicBezTo>
                  <a:pt x="319" y="535"/>
                  <a:pt x="324" y="518"/>
                  <a:pt x="327" y="501"/>
                </a:cubicBezTo>
                <a:cubicBezTo>
                  <a:pt x="331" y="485"/>
                  <a:pt x="334" y="469"/>
                  <a:pt x="335" y="453"/>
                </a:cubicBezTo>
                <a:cubicBezTo>
                  <a:pt x="339" y="423"/>
                  <a:pt x="339" y="394"/>
                  <a:pt x="336" y="366"/>
                </a:cubicBezTo>
                <a:cubicBezTo>
                  <a:pt x="330" y="311"/>
                  <a:pt x="314" y="260"/>
                  <a:pt x="291" y="214"/>
                </a:cubicBezTo>
                <a:close/>
                <a:moveTo>
                  <a:pt x="265" y="441"/>
                </a:moveTo>
                <a:cubicBezTo>
                  <a:pt x="261" y="437"/>
                  <a:pt x="257" y="433"/>
                  <a:pt x="254" y="429"/>
                </a:cubicBezTo>
                <a:cubicBezTo>
                  <a:pt x="246" y="420"/>
                  <a:pt x="240" y="412"/>
                  <a:pt x="233" y="403"/>
                </a:cubicBezTo>
                <a:cubicBezTo>
                  <a:pt x="220" y="386"/>
                  <a:pt x="208" y="368"/>
                  <a:pt x="197" y="349"/>
                </a:cubicBezTo>
                <a:cubicBezTo>
                  <a:pt x="187" y="330"/>
                  <a:pt x="177" y="311"/>
                  <a:pt x="168" y="291"/>
                </a:cubicBezTo>
                <a:cubicBezTo>
                  <a:pt x="164" y="281"/>
                  <a:pt x="160" y="271"/>
                  <a:pt x="157" y="261"/>
                </a:cubicBezTo>
                <a:cubicBezTo>
                  <a:pt x="155" y="256"/>
                  <a:pt x="153" y="250"/>
                  <a:pt x="152" y="245"/>
                </a:cubicBezTo>
                <a:cubicBezTo>
                  <a:pt x="150" y="240"/>
                  <a:pt x="149" y="234"/>
                  <a:pt x="148" y="229"/>
                </a:cubicBezTo>
                <a:cubicBezTo>
                  <a:pt x="152" y="232"/>
                  <a:pt x="156" y="236"/>
                  <a:pt x="160" y="240"/>
                </a:cubicBezTo>
                <a:cubicBezTo>
                  <a:pt x="164" y="244"/>
                  <a:pt x="167" y="248"/>
                  <a:pt x="171" y="252"/>
                </a:cubicBezTo>
                <a:cubicBezTo>
                  <a:pt x="178" y="261"/>
                  <a:pt x="185" y="269"/>
                  <a:pt x="192" y="278"/>
                </a:cubicBezTo>
                <a:cubicBezTo>
                  <a:pt x="205" y="295"/>
                  <a:pt x="216" y="313"/>
                  <a:pt x="227" y="332"/>
                </a:cubicBezTo>
                <a:cubicBezTo>
                  <a:pt x="238" y="351"/>
                  <a:pt x="248" y="370"/>
                  <a:pt x="256" y="390"/>
                </a:cubicBezTo>
                <a:cubicBezTo>
                  <a:pt x="261" y="400"/>
                  <a:pt x="265" y="410"/>
                  <a:pt x="268" y="420"/>
                </a:cubicBezTo>
                <a:cubicBezTo>
                  <a:pt x="270" y="425"/>
                  <a:pt x="272" y="431"/>
                  <a:pt x="273" y="436"/>
                </a:cubicBezTo>
                <a:cubicBezTo>
                  <a:pt x="275" y="441"/>
                  <a:pt x="276" y="447"/>
                  <a:pt x="277" y="452"/>
                </a:cubicBezTo>
                <a:cubicBezTo>
                  <a:pt x="273" y="449"/>
                  <a:pt x="269" y="445"/>
                  <a:pt x="265" y="44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39"/>
          <p:cNvSpPr>
            <a:spLocks noEditPoints="1"/>
          </p:cNvSpPr>
          <p:nvPr/>
        </p:nvSpPr>
        <p:spPr bwMode="auto">
          <a:xfrm>
            <a:off x="5480050" y="458219"/>
            <a:ext cx="403225" cy="538163"/>
          </a:xfrm>
          <a:custGeom>
            <a:avLst/>
            <a:gdLst>
              <a:gd name="T0" fmla="*/ 375 w 380"/>
              <a:gd name="T1" fmla="*/ 28 h 507"/>
              <a:gd name="T2" fmla="*/ 370 w 380"/>
              <a:gd name="T3" fmla="*/ 0 h 507"/>
              <a:gd name="T4" fmla="*/ 342 w 380"/>
              <a:gd name="T5" fmla="*/ 4 h 507"/>
              <a:gd name="T6" fmla="*/ 316 w 380"/>
              <a:gd name="T7" fmla="*/ 10 h 507"/>
              <a:gd name="T8" fmla="*/ 271 w 380"/>
              <a:gd name="T9" fmla="*/ 25 h 507"/>
              <a:gd name="T10" fmla="*/ 193 w 380"/>
              <a:gd name="T11" fmla="*/ 65 h 507"/>
              <a:gd name="T12" fmla="*/ 79 w 380"/>
              <a:gd name="T13" fmla="*/ 175 h 507"/>
              <a:gd name="T14" fmla="*/ 13 w 380"/>
              <a:gd name="T15" fmla="*/ 318 h 507"/>
              <a:gd name="T16" fmla="*/ 1 w 380"/>
              <a:gd name="T17" fmla="*/ 405 h 507"/>
              <a:gd name="T18" fmla="*/ 2 w 380"/>
              <a:gd name="T19" fmla="*/ 454 h 507"/>
              <a:gd name="T20" fmla="*/ 10 w 380"/>
              <a:gd name="T21" fmla="*/ 507 h 507"/>
              <a:gd name="T22" fmla="*/ 64 w 380"/>
              <a:gd name="T23" fmla="*/ 498 h 507"/>
              <a:gd name="T24" fmla="*/ 110 w 380"/>
              <a:gd name="T25" fmla="*/ 483 h 507"/>
              <a:gd name="T26" fmla="*/ 188 w 380"/>
              <a:gd name="T27" fmla="*/ 443 h 507"/>
              <a:gd name="T28" fmla="*/ 301 w 380"/>
              <a:gd name="T29" fmla="*/ 333 h 507"/>
              <a:gd name="T30" fmla="*/ 367 w 380"/>
              <a:gd name="T31" fmla="*/ 189 h 507"/>
              <a:gd name="T32" fmla="*/ 379 w 380"/>
              <a:gd name="T33" fmla="*/ 102 h 507"/>
              <a:gd name="T34" fmla="*/ 378 w 380"/>
              <a:gd name="T35" fmla="*/ 54 h 507"/>
              <a:gd name="T36" fmla="*/ 375 w 380"/>
              <a:gd name="T37" fmla="*/ 28 h 507"/>
              <a:gd name="T38" fmla="*/ 218 w 380"/>
              <a:gd name="T39" fmla="*/ 229 h 507"/>
              <a:gd name="T40" fmla="*/ 213 w 380"/>
              <a:gd name="T41" fmla="*/ 244 h 507"/>
              <a:gd name="T42" fmla="*/ 199 w 380"/>
              <a:gd name="T43" fmla="*/ 274 h 507"/>
              <a:gd name="T44" fmla="*/ 168 w 380"/>
              <a:gd name="T45" fmla="*/ 331 h 507"/>
              <a:gd name="T46" fmla="*/ 130 w 380"/>
              <a:gd name="T47" fmla="*/ 383 h 507"/>
              <a:gd name="T48" fmla="*/ 108 w 380"/>
              <a:gd name="T49" fmla="*/ 408 h 507"/>
              <a:gd name="T50" fmla="*/ 97 w 380"/>
              <a:gd name="T51" fmla="*/ 419 h 507"/>
              <a:gd name="T52" fmla="*/ 84 w 380"/>
              <a:gd name="T53" fmla="*/ 431 h 507"/>
              <a:gd name="T54" fmla="*/ 89 w 380"/>
              <a:gd name="T55" fmla="*/ 414 h 507"/>
              <a:gd name="T56" fmla="*/ 94 w 380"/>
              <a:gd name="T57" fmla="*/ 399 h 507"/>
              <a:gd name="T58" fmla="*/ 107 w 380"/>
              <a:gd name="T59" fmla="*/ 369 h 507"/>
              <a:gd name="T60" fmla="*/ 139 w 380"/>
              <a:gd name="T61" fmla="*/ 312 h 507"/>
              <a:gd name="T62" fmla="*/ 177 w 380"/>
              <a:gd name="T63" fmla="*/ 260 h 507"/>
              <a:gd name="T64" fmla="*/ 198 w 380"/>
              <a:gd name="T65" fmla="*/ 235 h 507"/>
              <a:gd name="T66" fmla="*/ 210 w 380"/>
              <a:gd name="T67" fmla="*/ 223 h 507"/>
              <a:gd name="T68" fmla="*/ 223 w 380"/>
              <a:gd name="T69" fmla="*/ 212 h 507"/>
              <a:gd name="T70" fmla="*/ 218 w 380"/>
              <a:gd name="T71" fmla="*/ 22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0" h="507">
                <a:moveTo>
                  <a:pt x="375" y="28"/>
                </a:moveTo>
                <a:cubicBezTo>
                  <a:pt x="374" y="19"/>
                  <a:pt x="372" y="10"/>
                  <a:pt x="370" y="0"/>
                </a:cubicBezTo>
                <a:cubicBezTo>
                  <a:pt x="360" y="1"/>
                  <a:pt x="351" y="3"/>
                  <a:pt x="342" y="4"/>
                </a:cubicBezTo>
                <a:cubicBezTo>
                  <a:pt x="333" y="6"/>
                  <a:pt x="325" y="8"/>
                  <a:pt x="316" y="10"/>
                </a:cubicBezTo>
                <a:cubicBezTo>
                  <a:pt x="300" y="14"/>
                  <a:pt x="285" y="19"/>
                  <a:pt x="271" y="25"/>
                </a:cubicBezTo>
                <a:cubicBezTo>
                  <a:pt x="242" y="36"/>
                  <a:pt x="216" y="50"/>
                  <a:pt x="193" y="65"/>
                </a:cubicBezTo>
                <a:cubicBezTo>
                  <a:pt x="146" y="96"/>
                  <a:pt x="109" y="133"/>
                  <a:pt x="79" y="175"/>
                </a:cubicBezTo>
                <a:cubicBezTo>
                  <a:pt x="49" y="217"/>
                  <a:pt x="26" y="264"/>
                  <a:pt x="13" y="318"/>
                </a:cubicBezTo>
                <a:cubicBezTo>
                  <a:pt x="6" y="345"/>
                  <a:pt x="2" y="374"/>
                  <a:pt x="1" y="405"/>
                </a:cubicBezTo>
                <a:cubicBezTo>
                  <a:pt x="0" y="421"/>
                  <a:pt x="0" y="437"/>
                  <a:pt x="2" y="454"/>
                </a:cubicBezTo>
                <a:cubicBezTo>
                  <a:pt x="3" y="470"/>
                  <a:pt x="5" y="488"/>
                  <a:pt x="10" y="507"/>
                </a:cubicBezTo>
                <a:cubicBezTo>
                  <a:pt x="30" y="506"/>
                  <a:pt x="47" y="502"/>
                  <a:pt x="64" y="498"/>
                </a:cubicBezTo>
                <a:cubicBezTo>
                  <a:pt x="80" y="493"/>
                  <a:pt x="96" y="488"/>
                  <a:pt x="110" y="483"/>
                </a:cubicBezTo>
                <a:cubicBezTo>
                  <a:pt x="139" y="471"/>
                  <a:pt x="165" y="458"/>
                  <a:pt x="188" y="443"/>
                </a:cubicBezTo>
                <a:cubicBezTo>
                  <a:pt x="234" y="412"/>
                  <a:pt x="271" y="375"/>
                  <a:pt x="301" y="333"/>
                </a:cubicBezTo>
                <a:cubicBezTo>
                  <a:pt x="331" y="290"/>
                  <a:pt x="354" y="243"/>
                  <a:pt x="367" y="189"/>
                </a:cubicBezTo>
                <a:cubicBezTo>
                  <a:pt x="374" y="162"/>
                  <a:pt x="378" y="133"/>
                  <a:pt x="379" y="102"/>
                </a:cubicBezTo>
                <a:cubicBezTo>
                  <a:pt x="380" y="87"/>
                  <a:pt x="380" y="71"/>
                  <a:pt x="378" y="54"/>
                </a:cubicBezTo>
                <a:cubicBezTo>
                  <a:pt x="378" y="45"/>
                  <a:pt x="377" y="37"/>
                  <a:pt x="375" y="28"/>
                </a:cubicBezTo>
                <a:close/>
                <a:moveTo>
                  <a:pt x="218" y="229"/>
                </a:moveTo>
                <a:cubicBezTo>
                  <a:pt x="216" y="234"/>
                  <a:pt x="214" y="239"/>
                  <a:pt x="213" y="244"/>
                </a:cubicBezTo>
                <a:cubicBezTo>
                  <a:pt x="209" y="254"/>
                  <a:pt x="204" y="264"/>
                  <a:pt x="199" y="274"/>
                </a:cubicBezTo>
                <a:cubicBezTo>
                  <a:pt x="190" y="294"/>
                  <a:pt x="179" y="312"/>
                  <a:pt x="168" y="331"/>
                </a:cubicBezTo>
                <a:cubicBezTo>
                  <a:pt x="156" y="349"/>
                  <a:pt x="144" y="366"/>
                  <a:pt x="130" y="383"/>
                </a:cubicBezTo>
                <a:cubicBezTo>
                  <a:pt x="123" y="392"/>
                  <a:pt x="116" y="400"/>
                  <a:pt x="108" y="408"/>
                </a:cubicBezTo>
                <a:cubicBezTo>
                  <a:pt x="105" y="412"/>
                  <a:pt x="101" y="416"/>
                  <a:pt x="97" y="419"/>
                </a:cubicBezTo>
                <a:cubicBezTo>
                  <a:pt x="93" y="423"/>
                  <a:pt x="88" y="427"/>
                  <a:pt x="84" y="431"/>
                </a:cubicBezTo>
                <a:cubicBezTo>
                  <a:pt x="85" y="425"/>
                  <a:pt x="87" y="420"/>
                  <a:pt x="89" y="414"/>
                </a:cubicBezTo>
                <a:cubicBezTo>
                  <a:pt x="90" y="409"/>
                  <a:pt x="92" y="404"/>
                  <a:pt x="94" y="399"/>
                </a:cubicBezTo>
                <a:cubicBezTo>
                  <a:pt x="98" y="388"/>
                  <a:pt x="103" y="378"/>
                  <a:pt x="107" y="369"/>
                </a:cubicBezTo>
                <a:cubicBezTo>
                  <a:pt x="117" y="349"/>
                  <a:pt x="127" y="330"/>
                  <a:pt x="139" y="312"/>
                </a:cubicBezTo>
                <a:cubicBezTo>
                  <a:pt x="150" y="294"/>
                  <a:pt x="163" y="276"/>
                  <a:pt x="177" y="260"/>
                </a:cubicBezTo>
                <a:cubicBezTo>
                  <a:pt x="184" y="251"/>
                  <a:pt x="191" y="243"/>
                  <a:pt x="198" y="235"/>
                </a:cubicBezTo>
                <a:cubicBezTo>
                  <a:pt x="202" y="231"/>
                  <a:pt x="206" y="227"/>
                  <a:pt x="210" y="223"/>
                </a:cubicBezTo>
                <a:cubicBezTo>
                  <a:pt x="214" y="220"/>
                  <a:pt x="218" y="216"/>
                  <a:pt x="223" y="212"/>
                </a:cubicBezTo>
                <a:cubicBezTo>
                  <a:pt x="221" y="218"/>
                  <a:pt x="220" y="223"/>
                  <a:pt x="218" y="22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Oval 340"/>
          <p:cNvSpPr>
            <a:spLocks noChangeArrowheads="1"/>
          </p:cNvSpPr>
          <p:nvPr/>
        </p:nvSpPr>
        <p:spPr bwMode="auto">
          <a:xfrm>
            <a:off x="1384300" y="401638"/>
            <a:ext cx="85725" cy="84138"/>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Oval 341"/>
          <p:cNvSpPr>
            <a:spLocks noChangeArrowheads="1"/>
          </p:cNvSpPr>
          <p:nvPr/>
        </p:nvSpPr>
        <p:spPr bwMode="auto">
          <a:xfrm>
            <a:off x="827087" y="3513138"/>
            <a:ext cx="69850" cy="68263"/>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Oval 342"/>
          <p:cNvSpPr>
            <a:spLocks noChangeArrowheads="1"/>
          </p:cNvSpPr>
          <p:nvPr/>
        </p:nvSpPr>
        <p:spPr bwMode="auto">
          <a:xfrm>
            <a:off x="2500312" y="68263"/>
            <a:ext cx="61913" cy="603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Oval 343"/>
          <p:cNvSpPr>
            <a:spLocks noChangeArrowheads="1"/>
          </p:cNvSpPr>
          <p:nvPr/>
        </p:nvSpPr>
        <p:spPr bwMode="auto">
          <a:xfrm>
            <a:off x="12018962" y="65088"/>
            <a:ext cx="69850" cy="68263"/>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Oval 344"/>
          <p:cNvSpPr>
            <a:spLocks noChangeArrowheads="1"/>
          </p:cNvSpPr>
          <p:nvPr/>
        </p:nvSpPr>
        <p:spPr bwMode="auto">
          <a:xfrm>
            <a:off x="1281112" y="42863"/>
            <a:ext cx="68263" cy="6667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Oval 345"/>
          <p:cNvSpPr>
            <a:spLocks noChangeArrowheads="1"/>
          </p:cNvSpPr>
          <p:nvPr/>
        </p:nvSpPr>
        <p:spPr bwMode="auto">
          <a:xfrm>
            <a:off x="139700" y="442913"/>
            <a:ext cx="98425" cy="984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Oval 346"/>
          <p:cNvSpPr>
            <a:spLocks noChangeArrowheads="1"/>
          </p:cNvSpPr>
          <p:nvPr/>
        </p:nvSpPr>
        <p:spPr bwMode="auto">
          <a:xfrm>
            <a:off x="8142763" y="131763"/>
            <a:ext cx="76200" cy="762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350"/>
          <p:cNvSpPr/>
          <p:nvPr/>
        </p:nvSpPr>
        <p:spPr bwMode="auto">
          <a:xfrm>
            <a:off x="8929603" y="5555458"/>
            <a:ext cx="34925" cy="19050"/>
          </a:xfrm>
          <a:custGeom>
            <a:avLst/>
            <a:gdLst>
              <a:gd name="T0" fmla="*/ 28 w 32"/>
              <a:gd name="T1" fmla="*/ 19 h 19"/>
              <a:gd name="T2" fmla="*/ 32 w 32"/>
              <a:gd name="T3" fmla="*/ 4 h 19"/>
              <a:gd name="T4" fmla="*/ 0 w 32"/>
              <a:gd name="T5" fmla="*/ 0 h 19"/>
              <a:gd name="T6" fmla="*/ 28 w 32"/>
              <a:gd name="T7" fmla="*/ 19 h 19"/>
            </a:gdLst>
            <a:ahLst/>
            <a:cxnLst>
              <a:cxn ang="0">
                <a:pos x="T0" y="T1"/>
              </a:cxn>
              <a:cxn ang="0">
                <a:pos x="T2" y="T3"/>
              </a:cxn>
              <a:cxn ang="0">
                <a:pos x="T4" y="T5"/>
              </a:cxn>
              <a:cxn ang="0">
                <a:pos x="T6" y="T7"/>
              </a:cxn>
            </a:cxnLst>
            <a:rect l="0" t="0" r="r" b="b"/>
            <a:pathLst>
              <a:path w="32" h="19">
                <a:moveTo>
                  <a:pt x="28" y="19"/>
                </a:moveTo>
                <a:cubicBezTo>
                  <a:pt x="32" y="4"/>
                  <a:pt x="32" y="4"/>
                  <a:pt x="32" y="4"/>
                </a:cubicBezTo>
                <a:cubicBezTo>
                  <a:pt x="22" y="1"/>
                  <a:pt x="11" y="0"/>
                  <a:pt x="0" y="0"/>
                </a:cubicBezTo>
                <a:cubicBezTo>
                  <a:pt x="9" y="7"/>
                  <a:pt x="18" y="13"/>
                  <a:pt x="28" y="1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66" name="组合 265"/>
          <p:cNvGrpSpPr/>
          <p:nvPr/>
        </p:nvGrpSpPr>
        <p:grpSpPr>
          <a:xfrm>
            <a:off x="10617948" y="5507434"/>
            <a:ext cx="1295400" cy="1144587"/>
            <a:chOff x="10615613" y="2563813"/>
            <a:chExt cx="1295400" cy="1144587"/>
          </a:xfrm>
        </p:grpSpPr>
        <p:sp>
          <p:nvSpPr>
            <p:cNvPr id="267" name="Freeform 426"/>
            <p:cNvSpPr/>
            <p:nvPr/>
          </p:nvSpPr>
          <p:spPr bwMode="auto">
            <a:xfrm>
              <a:off x="10615613" y="2589213"/>
              <a:ext cx="938213" cy="606425"/>
            </a:xfrm>
            <a:custGeom>
              <a:avLst/>
              <a:gdLst>
                <a:gd name="T0" fmla="*/ 753 w 884"/>
                <a:gd name="T1" fmla="*/ 417 h 570"/>
                <a:gd name="T2" fmla="*/ 705 w 884"/>
                <a:gd name="T3" fmla="*/ 370 h 570"/>
                <a:gd name="T4" fmla="*/ 497 w 884"/>
                <a:gd name="T5" fmla="*/ 198 h 570"/>
                <a:gd name="T6" fmla="*/ 261 w 884"/>
                <a:gd name="T7" fmla="*/ 65 h 570"/>
                <a:gd name="T8" fmla="*/ 198 w 884"/>
                <a:gd name="T9" fmla="*/ 40 h 570"/>
                <a:gd name="T10" fmla="*/ 133 w 884"/>
                <a:gd name="T11" fmla="*/ 21 h 570"/>
                <a:gd name="T12" fmla="*/ 0 w 884"/>
                <a:gd name="T13" fmla="*/ 0 h 570"/>
                <a:gd name="T14" fmla="*/ 251 w 884"/>
                <a:gd name="T15" fmla="*/ 87 h 570"/>
                <a:gd name="T16" fmla="*/ 479 w 884"/>
                <a:gd name="T17" fmla="*/ 223 h 570"/>
                <a:gd name="T18" fmla="*/ 689 w 884"/>
                <a:gd name="T19" fmla="*/ 387 h 570"/>
                <a:gd name="T20" fmla="*/ 739 w 884"/>
                <a:gd name="T21" fmla="*/ 432 h 570"/>
                <a:gd name="T22" fmla="*/ 788 w 884"/>
                <a:gd name="T23" fmla="*/ 477 h 570"/>
                <a:gd name="T24" fmla="*/ 884 w 884"/>
                <a:gd name="T25" fmla="*/ 570 h 570"/>
                <a:gd name="T26" fmla="*/ 799 w 884"/>
                <a:gd name="T27" fmla="*/ 466 h 570"/>
                <a:gd name="T28" fmla="*/ 753 w 884"/>
                <a:gd name="T29" fmla="*/ 417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4" h="570">
                  <a:moveTo>
                    <a:pt x="753" y="417"/>
                  </a:moveTo>
                  <a:cubicBezTo>
                    <a:pt x="737" y="401"/>
                    <a:pt x="721" y="385"/>
                    <a:pt x="705" y="370"/>
                  </a:cubicBezTo>
                  <a:cubicBezTo>
                    <a:pt x="640" y="308"/>
                    <a:pt x="570" y="250"/>
                    <a:pt x="497" y="198"/>
                  </a:cubicBezTo>
                  <a:cubicBezTo>
                    <a:pt x="423" y="146"/>
                    <a:pt x="344" y="100"/>
                    <a:pt x="261" y="65"/>
                  </a:cubicBezTo>
                  <a:cubicBezTo>
                    <a:pt x="240" y="56"/>
                    <a:pt x="219" y="48"/>
                    <a:pt x="198" y="40"/>
                  </a:cubicBezTo>
                  <a:cubicBezTo>
                    <a:pt x="176" y="33"/>
                    <a:pt x="155" y="27"/>
                    <a:pt x="133" y="21"/>
                  </a:cubicBezTo>
                  <a:cubicBezTo>
                    <a:pt x="89" y="10"/>
                    <a:pt x="45" y="2"/>
                    <a:pt x="0" y="0"/>
                  </a:cubicBezTo>
                  <a:cubicBezTo>
                    <a:pt x="88" y="17"/>
                    <a:pt x="171" y="48"/>
                    <a:pt x="251" y="87"/>
                  </a:cubicBezTo>
                  <a:cubicBezTo>
                    <a:pt x="331" y="125"/>
                    <a:pt x="406" y="172"/>
                    <a:pt x="479" y="223"/>
                  </a:cubicBezTo>
                  <a:cubicBezTo>
                    <a:pt x="552" y="274"/>
                    <a:pt x="621" y="329"/>
                    <a:pt x="689" y="387"/>
                  </a:cubicBezTo>
                  <a:cubicBezTo>
                    <a:pt x="706" y="402"/>
                    <a:pt x="722" y="417"/>
                    <a:pt x="739" y="432"/>
                  </a:cubicBezTo>
                  <a:cubicBezTo>
                    <a:pt x="755" y="446"/>
                    <a:pt x="772" y="462"/>
                    <a:pt x="788" y="477"/>
                  </a:cubicBezTo>
                  <a:cubicBezTo>
                    <a:pt x="821" y="507"/>
                    <a:pt x="853" y="538"/>
                    <a:pt x="884" y="570"/>
                  </a:cubicBezTo>
                  <a:cubicBezTo>
                    <a:pt x="858" y="534"/>
                    <a:pt x="829" y="500"/>
                    <a:pt x="799" y="466"/>
                  </a:cubicBezTo>
                  <a:cubicBezTo>
                    <a:pt x="784" y="450"/>
                    <a:pt x="768" y="433"/>
                    <a:pt x="753" y="417"/>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427"/>
            <p:cNvSpPr/>
            <p:nvPr/>
          </p:nvSpPr>
          <p:spPr bwMode="auto">
            <a:xfrm>
              <a:off x="10971213" y="2563813"/>
              <a:ext cx="606425" cy="176212"/>
            </a:xfrm>
            <a:custGeom>
              <a:avLst/>
              <a:gdLst>
                <a:gd name="T0" fmla="*/ 529 w 571"/>
                <a:gd name="T1" fmla="*/ 1 h 166"/>
                <a:gd name="T2" fmla="*/ 491 w 571"/>
                <a:gd name="T3" fmla="*/ 3 h 166"/>
                <a:gd name="T4" fmla="*/ 420 w 571"/>
                <a:gd name="T5" fmla="*/ 13 h 166"/>
                <a:gd name="T6" fmla="*/ 352 w 571"/>
                <a:gd name="T7" fmla="*/ 30 h 166"/>
                <a:gd name="T8" fmla="*/ 283 w 571"/>
                <a:gd name="T9" fmla="*/ 49 h 166"/>
                <a:gd name="T10" fmla="*/ 143 w 571"/>
                <a:gd name="T11" fmla="*/ 89 h 166"/>
                <a:gd name="T12" fmla="*/ 72 w 571"/>
                <a:gd name="T13" fmla="*/ 112 h 166"/>
                <a:gd name="T14" fmla="*/ 0 w 571"/>
                <a:gd name="T15" fmla="*/ 139 h 166"/>
                <a:gd name="T16" fmla="*/ 76 w 571"/>
                <a:gd name="T17" fmla="*/ 157 h 166"/>
                <a:gd name="T18" fmla="*/ 152 w 571"/>
                <a:gd name="T19" fmla="*/ 164 h 166"/>
                <a:gd name="T20" fmla="*/ 305 w 571"/>
                <a:gd name="T21" fmla="*/ 156 h 166"/>
                <a:gd name="T22" fmla="*/ 381 w 571"/>
                <a:gd name="T23" fmla="*/ 141 h 166"/>
                <a:gd name="T24" fmla="*/ 455 w 571"/>
                <a:gd name="T25" fmla="*/ 115 h 166"/>
                <a:gd name="T26" fmla="*/ 522 w 571"/>
                <a:gd name="T27" fmla="*/ 70 h 166"/>
                <a:gd name="T28" fmla="*/ 550 w 571"/>
                <a:gd name="T29" fmla="*/ 39 h 166"/>
                <a:gd name="T30" fmla="*/ 571 w 571"/>
                <a:gd name="T31" fmla="*/ 1 h 166"/>
                <a:gd name="T32" fmla="*/ 529 w 571"/>
                <a:gd name="T33"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1" h="166">
                  <a:moveTo>
                    <a:pt x="529" y="1"/>
                  </a:moveTo>
                  <a:cubicBezTo>
                    <a:pt x="516" y="1"/>
                    <a:pt x="503" y="2"/>
                    <a:pt x="491" y="3"/>
                  </a:cubicBezTo>
                  <a:cubicBezTo>
                    <a:pt x="466" y="5"/>
                    <a:pt x="443" y="9"/>
                    <a:pt x="420" y="13"/>
                  </a:cubicBezTo>
                  <a:cubicBezTo>
                    <a:pt x="397" y="18"/>
                    <a:pt x="374" y="24"/>
                    <a:pt x="352" y="30"/>
                  </a:cubicBezTo>
                  <a:cubicBezTo>
                    <a:pt x="283" y="49"/>
                    <a:pt x="283" y="49"/>
                    <a:pt x="283" y="49"/>
                  </a:cubicBezTo>
                  <a:cubicBezTo>
                    <a:pt x="237" y="62"/>
                    <a:pt x="190" y="74"/>
                    <a:pt x="143" y="89"/>
                  </a:cubicBezTo>
                  <a:cubicBezTo>
                    <a:pt x="119" y="96"/>
                    <a:pt x="96" y="104"/>
                    <a:pt x="72" y="112"/>
                  </a:cubicBezTo>
                  <a:cubicBezTo>
                    <a:pt x="48" y="120"/>
                    <a:pt x="24" y="129"/>
                    <a:pt x="0" y="139"/>
                  </a:cubicBezTo>
                  <a:cubicBezTo>
                    <a:pt x="25" y="148"/>
                    <a:pt x="50" y="153"/>
                    <a:pt x="76" y="157"/>
                  </a:cubicBezTo>
                  <a:cubicBezTo>
                    <a:pt x="101" y="161"/>
                    <a:pt x="127" y="163"/>
                    <a:pt x="152" y="164"/>
                  </a:cubicBezTo>
                  <a:cubicBezTo>
                    <a:pt x="203" y="166"/>
                    <a:pt x="254" y="163"/>
                    <a:pt x="305" y="156"/>
                  </a:cubicBezTo>
                  <a:cubicBezTo>
                    <a:pt x="330" y="152"/>
                    <a:pt x="356" y="147"/>
                    <a:pt x="381" y="141"/>
                  </a:cubicBezTo>
                  <a:cubicBezTo>
                    <a:pt x="406" y="135"/>
                    <a:pt x="431" y="127"/>
                    <a:pt x="455" y="115"/>
                  </a:cubicBezTo>
                  <a:cubicBezTo>
                    <a:pt x="479" y="103"/>
                    <a:pt x="501" y="89"/>
                    <a:pt x="522" y="70"/>
                  </a:cubicBezTo>
                  <a:cubicBezTo>
                    <a:pt x="532" y="61"/>
                    <a:pt x="542" y="51"/>
                    <a:pt x="550" y="39"/>
                  </a:cubicBezTo>
                  <a:cubicBezTo>
                    <a:pt x="558" y="28"/>
                    <a:pt x="566" y="15"/>
                    <a:pt x="571" y="1"/>
                  </a:cubicBezTo>
                  <a:cubicBezTo>
                    <a:pt x="556" y="0"/>
                    <a:pt x="542" y="0"/>
                    <a:pt x="529"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428"/>
            <p:cNvSpPr/>
            <p:nvPr/>
          </p:nvSpPr>
          <p:spPr bwMode="auto">
            <a:xfrm>
              <a:off x="11177588" y="2790825"/>
              <a:ext cx="660400" cy="146050"/>
            </a:xfrm>
            <a:custGeom>
              <a:avLst/>
              <a:gdLst>
                <a:gd name="T0" fmla="*/ 611 w 622"/>
                <a:gd name="T1" fmla="*/ 20 h 138"/>
                <a:gd name="T2" fmla="*/ 600 w 622"/>
                <a:gd name="T3" fmla="*/ 17 h 138"/>
                <a:gd name="T4" fmla="*/ 579 w 622"/>
                <a:gd name="T5" fmla="*/ 12 h 138"/>
                <a:gd name="T6" fmla="*/ 537 w 622"/>
                <a:gd name="T7" fmla="*/ 6 h 138"/>
                <a:gd name="T8" fmla="*/ 458 w 622"/>
                <a:gd name="T9" fmla="*/ 1 h 138"/>
                <a:gd name="T10" fmla="*/ 419 w 622"/>
                <a:gd name="T11" fmla="*/ 1 h 138"/>
                <a:gd name="T12" fmla="*/ 381 w 622"/>
                <a:gd name="T13" fmla="*/ 4 h 138"/>
                <a:gd name="T14" fmla="*/ 307 w 622"/>
                <a:gd name="T15" fmla="*/ 18 h 138"/>
                <a:gd name="T16" fmla="*/ 232 w 622"/>
                <a:gd name="T17" fmla="*/ 37 h 138"/>
                <a:gd name="T18" fmla="*/ 213 w 622"/>
                <a:gd name="T19" fmla="*/ 41 h 138"/>
                <a:gd name="T20" fmla="*/ 194 w 622"/>
                <a:gd name="T21" fmla="*/ 43 h 138"/>
                <a:gd name="T22" fmla="*/ 156 w 622"/>
                <a:gd name="T23" fmla="*/ 46 h 138"/>
                <a:gd name="T24" fmla="*/ 117 w 622"/>
                <a:gd name="T25" fmla="*/ 47 h 138"/>
                <a:gd name="T26" fmla="*/ 78 w 622"/>
                <a:gd name="T27" fmla="*/ 46 h 138"/>
                <a:gd name="T28" fmla="*/ 0 w 622"/>
                <a:gd name="T29" fmla="*/ 35 h 138"/>
                <a:gd name="T30" fmla="*/ 71 w 622"/>
                <a:gd name="T31" fmla="*/ 74 h 138"/>
                <a:gd name="T32" fmla="*/ 110 w 622"/>
                <a:gd name="T33" fmla="*/ 89 h 138"/>
                <a:gd name="T34" fmla="*/ 150 w 622"/>
                <a:gd name="T35" fmla="*/ 101 h 138"/>
                <a:gd name="T36" fmla="*/ 190 w 622"/>
                <a:gd name="T37" fmla="*/ 111 h 138"/>
                <a:gd name="T38" fmla="*/ 231 w 622"/>
                <a:gd name="T39" fmla="*/ 119 h 138"/>
                <a:gd name="T40" fmla="*/ 314 w 622"/>
                <a:gd name="T41" fmla="*/ 134 h 138"/>
                <a:gd name="T42" fmla="*/ 397 w 622"/>
                <a:gd name="T43" fmla="*/ 134 h 138"/>
                <a:gd name="T44" fmla="*/ 438 w 622"/>
                <a:gd name="T45" fmla="*/ 126 h 138"/>
                <a:gd name="T46" fmla="*/ 477 w 622"/>
                <a:gd name="T47" fmla="*/ 114 h 138"/>
                <a:gd name="T48" fmla="*/ 553 w 622"/>
                <a:gd name="T49" fmla="*/ 79 h 138"/>
                <a:gd name="T50" fmla="*/ 589 w 622"/>
                <a:gd name="T51" fmla="*/ 54 h 138"/>
                <a:gd name="T52" fmla="*/ 606 w 622"/>
                <a:gd name="T53" fmla="*/ 40 h 138"/>
                <a:gd name="T54" fmla="*/ 622 w 622"/>
                <a:gd name="T55" fmla="*/ 25 h 138"/>
                <a:gd name="T56" fmla="*/ 617 w 622"/>
                <a:gd name="T57" fmla="*/ 22 h 138"/>
                <a:gd name="T58" fmla="*/ 611 w 622"/>
                <a:gd name="T59" fmla="*/ 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2" h="138">
                  <a:moveTo>
                    <a:pt x="611" y="20"/>
                  </a:moveTo>
                  <a:cubicBezTo>
                    <a:pt x="608" y="19"/>
                    <a:pt x="604" y="18"/>
                    <a:pt x="600" y="17"/>
                  </a:cubicBezTo>
                  <a:cubicBezTo>
                    <a:pt x="593" y="15"/>
                    <a:pt x="586" y="14"/>
                    <a:pt x="579" y="12"/>
                  </a:cubicBezTo>
                  <a:cubicBezTo>
                    <a:pt x="565" y="10"/>
                    <a:pt x="551" y="7"/>
                    <a:pt x="537" y="6"/>
                  </a:cubicBezTo>
                  <a:cubicBezTo>
                    <a:pt x="510" y="2"/>
                    <a:pt x="484" y="1"/>
                    <a:pt x="458" y="1"/>
                  </a:cubicBezTo>
                  <a:cubicBezTo>
                    <a:pt x="445" y="0"/>
                    <a:pt x="432" y="1"/>
                    <a:pt x="419" y="1"/>
                  </a:cubicBezTo>
                  <a:cubicBezTo>
                    <a:pt x="407" y="2"/>
                    <a:pt x="394" y="2"/>
                    <a:pt x="381" y="4"/>
                  </a:cubicBezTo>
                  <a:cubicBezTo>
                    <a:pt x="356" y="6"/>
                    <a:pt x="332" y="11"/>
                    <a:pt x="307" y="18"/>
                  </a:cubicBezTo>
                  <a:cubicBezTo>
                    <a:pt x="282" y="25"/>
                    <a:pt x="257" y="32"/>
                    <a:pt x="232" y="37"/>
                  </a:cubicBezTo>
                  <a:cubicBezTo>
                    <a:pt x="226" y="39"/>
                    <a:pt x="219" y="40"/>
                    <a:pt x="213" y="41"/>
                  </a:cubicBezTo>
                  <a:cubicBezTo>
                    <a:pt x="207" y="42"/>
                    <a:pt x="200" y="43"/>
                    <a:pt x="194" y="43"/>
                  </a:cubicBezTo>
                  <a:cubicBezTo>
                    <a:pt x="181" y="45"/>
                    <a:pt x="168" y="46"/>
                    <a:pt x="156" y="46"/>
                  </a:cubicBezTo>
                  <a:cubicBezTo>
                    <a:pt x="143" y="47"/>
                    <a:pt x="130" y="48"/>
                    <a:pt x="117" y="47"/>
                  </a:cubicBezTo>
                  <a:cubicBezTo>
                    <a:pt x="104" y="48"/>
                    <a:pt x="91" y="47"/>
                    <a:pt x="78" y="46"/>
                  </a:cubicBezTo>
                  <a:cubicBezTo>
                    <a:pt x="52" y="45"/>
                    <a:pt x="26" y="41"/>
                    <a:pt x="0" y="35"/>
                  </a:cubicBezTo>
                  <a:cubicBezTo>
                    <a:pt x="22" y="51"/>
                    <a:pt x="46" y="64"/>
                    <a:pt x="71" y="74"/>
                  </a:cubicBezTo>
                  <a:cubicBezTo>
                    <a:pt x="84" y="80"/>
                    <a:pt x="97" y="85"/>
                    <a:pt x="110" y="89"/>
                  </a:cubicBezTo>
                  <a:cubicBezTo>
                    <a:pt x="123" y="93"/>
                    <a:pt x="136" y="97"/>
                    <a:pt x="150" y="101"/>
                  </a:cubicBezTo>
                  <a:cubicBezTo>
                    <a:pt x="163" y="105"/>
                    <a:pt x="177" y="108"/>
                    <a:pt x="190" y="111"/>
                  </a:cubicBezTo>
                  <a:cubicBezTo>
                    <a:pt x="231" y="119"/>
                    <a:pt x="231" y="119"/>
                    <a:pt x="231" y="119"/>
                  </a:cubicBezTo>
                  <a:cubicBezTo>
                    <a:pt x="258" y="125"/>
                    <a:pt x="286" y="131"/>
                    <a:pt x="314" y="134"/>
                  </a:cubicBezTo>
                  <a:cubicBezTo>
                    <a:pt x="342" y="138"/>
                    <a:pt x="370" y="138"/>
                    <a:pt x="397" y="134"/>
                  </a:cubicBezTo>
                  <a:cubicBezTo>
                    <a:pt x="411" y="132"/>
                    <a:pt x="424" y="130"/>
                    <a:pt x="438" y="126"/>
                  </a:cubicBezTo>
                  <a:cubicBezTo>
                    <a:pt x="451" y="123"/>
                    <a:pt x="464" y="119"/>
                    <a:pt x="477" y="114"/>
                  </a:cubicBezTo>
                  <a:cubicBezTo>
                    <a:pt x="504" y="105"/>
                    <a:pt x="529" y="93"/>
                    <a:pt x="553" y="79"/>
                  </a:cubicBezTo>
                  <a:cubicBezTo>
                    <a:pt x="565" y="71"/>
                    <a:pt x="577" y="63"/>
                    <a:pt x="589" y="54"/>
                  </a:cubicBezTo>
                  <a:cubicBezTo>
                    <a:pt x="595" y="50"/>
                    <a:pt x="600" y="45"/>
                    <a:pt x="606" y="40"/>
                  </a:cubicBezTo>
                  <a:cubicBezTo>
                    <a:pt x="611" y="35"/>
                    <a:pt x="617" y="30"/>
                    <a:pt x="622" y="25"/>
                  </a:cubicBezTo>
                  <a:cubicBezTo>
                    <a:pt x="621" y="23"/>
                    <a:pt x="619" y="23"/>
                    <a:pt x="617" y="22"/>
                  </a:cubicBezTo>
                  <a:cubicBezTo>
                    <a:pt x="615" y="21"/>
                    <a:pt x="613" y="21"/>
                    <a:pt x="611" y="2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429"/>
            <p:cNvSpPr/>
            <p:nvPr/>
          </p:nvSpPr>
          <p:spPr bwMode="auto">
            <a:xfrm>
              <a:off x="11383963" y="3009900"/>
              <a:ext cx="527050" cy="176212"/>
            </a:xfrm>
            <a:custGeom>
              <a:avLst/>
              <a:gdLst>
                <a:gd name="T0" fmla="*/ 497 w 497"/>
                <a:gd name="T1" fmla="*/ 145 h 167"/>
                <a:gd name="T2" fmla="*/ 497 w 497"/>
                <a:gd name="T3" fmla="*/ 145 h 167"/>
                <a:gd name="T4" fmla="*/ 496 w 497"/>
                <a:gd name="T5" fmla="*/ 145 h 167"/>
                <a:gd name="T6" fmla="*/ 495 w 497"/>
                <a:gd name="T7" fmla="*/ 144 h 167"/>
                <a:gd name="T8" fmla="*/ 493 w 497"/>
                <a:gd name="T9" fmla="*/ 143 h 167"/>
                <a:gd name="T10" fmla="*/ 490 w 497"/>
                <a:gd name="T11" fmla="*/ 140 h 167"/>
                <a:gd name="T12" fmla="*/ 483 w 497"/>
                <a:gd name="T13" fmla="*/ 134 h 167"/>
                <a:gd name="T14" fmla="*/ 476 w 497"/>
                <a:gd name="T15" fmla="*/ 129 h 167"/>
                <a:gd name="T16" fmla="*/ 468 w 497"/>
                <a:gd name="T17" fmla="*/ 124 h 167"/>
                <a:gd name="T18" fmla="*/ 440 w 497"/>
                <a:gd name="T19" fmla="*/ 104 h 167"/>
                <a:gd name="T20" fmla="*/ 381 w 497"/>
                <a:gd name="T21" fmla="*/ 73 h 167"/>
                <a:gd name="T22" fmla="*/ 321 w 497"/>
                <a:gd name="T23" fmla="*/ 49 h 167"/>
                <a:gd name="T24" fmla="*/ 259 w 497"/>
                <a:gd name="T25" fmla="*/ 33 h 167"/>
                <a:gd name="T26" fmla="*/ 195 w 497"/>
                <a:gd name="T27" fmla="*/ 27 h 167"/>
                <a:gd name="T28" fmla="*/ 130 w 497"/>
                <a:gd name="T29" fmla="*/ 20 h 167"/>
                <a:gd name="T30" fmla="*/ 65 w 497"/>
                <a:gd name="T31" fmla="*/ 11 h 167"/>
                <a:gd name="T32" fmla="*/ 0 w 497"/>
                <a:gd name="T33" fmla="*/ 0 h 167"/>
                <a:gd name="T34" fmla="*/ 52 w 497"/>
                <a:gd name="T35" fmla="*/ 44 h 167"/>
                <a:gd name="T36" fmla="*/ 110 w 497"/>
                <a:gd name="T37" fmla="*/ 79 h 167"/>
                <a:gd name="T38" fmla="*/ 169 w 497"/>
                <a:gd name="T39" fmla="*/ 112 h 167"/>
                <a:gd name="T40" fmla="*/ 229 w 497"/>
                <a:gd name="T41" fmla="*/ 142 h 167"/>
                <a:gd name="T42" fmla="*/ 293 w 497"/>
                <a:gd name="T43" fmla="*/ 159 h 167"/>
                <a:gd name="T44" fmla="*/ 359 w 497"/>
                <a:gd name="T45" fmla="*/ 167 h 167"/>
                <a:gd name="T46" fmla="*/ 427 w 497"/>
                <a:gd name="T47" fmla="*/ 164 h 167"/>
                <a:gd name="T48" fmla="*/ 462 w 497"/>
                <a:gd name="T49" fmla="*/ 158 h 167"/>
                <a:gd name="T50" fmla="*/ 471 w 497"/>
                <a:gd name="T51" fmla="*/ 156 h 167"/>
                <a:gd name="T52" fmla="*/ 480 w 497"/>
                <a:gd name="T53" fmla="*/ 153 h 167"/>
                <a:gd name="T54" fmla="*/ 488 w 497"/>
                <a:gd name="T55" fmla="*/ 150 h 167"/>
                <a:gd name="T56" fmla="*/ 493 w 497"/>
                <a:gd name="T57" fmla="*/ 148 h 167"/>
                <a:gd name="T58" fmla="*/ 495 w 497"/>
                <a:gd name="T59" fmla="*/ 147 h 167"/>
                <a:gd name="T60" fmla="*/ 496 w 497"/>
                <a:gd name="T61" fmla="*/ 146 h 167"/>
                <a:gd name="T62" fmla="*/ 497 w 497"/>
                <a:gd name="T63" fmla="*/ 146 h 167"/>
                <a:gd name="T64" fmla="*/ 497 w 497"/>
                <a:gd name="T65" fmla="*/ 146 h 167"/>
                <a:gd name="T66" fmla="*/ 497 w 497"/>
                <a:gd name="T67" fmla="*/ 14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167">
                  <a:moveTo>
                    <a:pt x="497" y="145"/>
                  </a:moveTo>
                  <a:cubicBezTo>
                    <a:pt x="497" y="146"/>
                    <a:pt x="497" y="145"/>
                    <a:pt x="497" y="145"/>
                  </a:cubicBezTo>
                  <a:cubicBezTo>
                    <a:pt x="496" y="145"/>
                    <a:pt x="496" y="145"/>
                    <a:pt x="496" y="145"/>
                  </a:cubicBezTo>
                  <a:cubicBezTo>
                    <a:pt x="495" y="144"/>
                    <a:pt x="495" y="144"/>
                    <a:pt x="495" y="144"/>
                  </a:cubicBezTo>
                  <a:cubicBezTo>
                    <a:pt x="493" y="143"/>
                    <a:pt x="493" y="143"/>
                    <a:pt x="493" y="143"/>
                  </a:cubicBezTo>
                  <a:cubicBezTo>
                    <a:pt x="490" y="140"/>
                    <a:pt x="490" y="140"/>
                    <a:pt x="490" y="140"/>
                  </a:cubicBezTo>
                  <a:cubicBezTo>
                    <a:pt x="487" y="138"/>
                    <a:pt x="485" y="136"/>
                    <a:pt x="483" y="134"/>
                  </a:cubicBezTo>
                  <a:cubicBezTo>
                    <a:pt x="480" y="133"/>
                    <a:pt x="478" y="131"/>
                    <a:pt x="476" y="129"/>
                  </a:cubicBezTo>
                  <a:cubicBezTo>
                    <a:pt x="473" y="127"/>
                    <a:pt x="471" y="125"/>
                    <a:pt x="468" y="124"/>
                  </a:cubicBezTo>
                  <a:cubicBezTo>
                    <a:pt x="459" y="117"/>
                    <a:pt x="449" y="111"/>
                    <a:pt x="440" y="104"/>
                  </a:cubicBezTo>
                  <a:cubicBezTo>
                    <a:pt x="420" y="93"/>
                    <a:pt x="401" y="82"/>
                    <a:pt x="381" y="73"/>
                  </a:cubicBezTo>
                  <a:cubicBezTo>
                    <a:pt x="361" y="64"/>
                    <a:pt x="341" y="56"/>
                    <a:pt x="321" y="49"/>
                  </a:cubicBezTo>
                  <a:cubicBezTo>
                    <a:pt x="301" y="42"/>
                    <a:pt x="280" y="37"/>
                    <a:pt x="259" y="33"/>
                  </a:cubicBezTo>
                  <a:cubicBezTo>
                    <a:pt x="238" y="30"/>
                    <a:pt x="216" y="28"/>
                    <a:pt x="195" y="27"/>
                  </a:cubicBezTo>
                  <a:cubicBezTo>
                    <a:pt x="173" y="25"/>
                    <a:pt x="151" y="23"/>
                    <a:pt x="130" y="20"/>
                  </a:cubicBezTo>
                  <a:cubicBezTo>
                    <a:pt x="65" y="11"/>
                    <a:pt x="65" y="11"/>
                    <a:pt x="65" y="11"/>
                  </a:cubicBezTo>
                  <a:cubicBezTo>
                    <a:pt x="44" y="7"/>
                    <a:pt x="22" y="4"/>
                    <a:pt x="0" y="0"/>
                  </a:cubicBezTo>
                  <a:cubicBezTo>
                    <a:pt x="15" y="17"/>
                    <a:pt x="33" y="31"/>
                    <a:pt x="52" y="44"/>
                  </a:cubicBezTo>
                  <a:cubicBezTo>
                    <a:pt x="71" y="57"/>
                    <a:pt x="90" y="69"/>
                    <a:pt x="110" y="79"/>
                  </a:cubicBezTo>
                  <a:cubicBezTo>
                    <a:pt x="129" y="90"/>
                    <a:pt x="149" y="101"/>
                    <a:pt x="169" y="112"/>
                  </a:cubicBezTo>
                  <a:cubicBezTo>
                    <a:pt x="188" y="124"/>
                    <a:pt x="208" y="134"/>
                    <a:pt x="229" y="142"/>
                  </a:cubicBezTo>
                  <a:cubicBezTo>
                    <a:pt x="250" y="150"/>
                    <a:pt x="271" y="155"/>
                    <a:pt x="293" y="159"/>
                  </a:cubicBezTo>
                  <a:cubicBezTo>
                    <a:pt x="314" y="163"/>
                    <a:pt x="337" y="166"/>
                    <a:pt x="359" y="167"/>
                  </a:cubicBezTo>
                  <a:cubicBezTo>
                    <a:pt x="381" y="167"/>
                    <a:pt x="404" y="167"/>
                    <a:pt x="427" y="164"/>
                  </a:cubicBezTo>
                  <a:cubicBezTo>
                    <a:pt x="438" y="162"/>
                    <a:pt x="450" y="161"/>
                    <a:pt x="462" y="158"/>
                  </a:cubicBezTo>
                  <a:cubicBezTo>
                    <a:pt x="465" y="157"/>
                    <a:pt x="468" y="156"/>
                    <a:pt x="471" y="156"/>
                  </a:cubicBezTo>
                  <a:cubicBezTo>
                    <a:pt x="474" y="155"/>
                    <a:pt x="477" y="154"/>
                    <a:pt x="480" y="153"/>
                  </a:cubicBezTo>
                  <a:cubicBezTo>
                    <a:pt x="482" y="152"/>
                    <a:pt x="485" y="151"/>
                    <a:pt x="488" y="150"/>
                  </a:cubicBezTo>
                  <a:cubicBezTo>
                    <a:pt x="493" y="148"/>
                    <a:pt x="493" y="148"/>
                    <a:pt x="493" y="148"/>
                  </a:cubicBezTo>
                  <a:cubicBezTo>
                    <a:pt x="494" y="148"/>
                    <a:pt x="494" y="147"/>
                    <a:pt x="495" y="147"/>
                  </a:cubicBezTo>
                  <a:cubicBezTo>
                    <a:pt x="495" y="147"/>
                    <a:pt x="496" y="147"/>
                    <a:pt x="496" y="146"/>
                  </a:cubicBezTo>
                  <a:cubicBezTo>
                    <a:pt x="496" y="146"/>
                    <a:pt x="497" y="146"/>
                    <a:pt x="497" y="146"/>
                  </a:cubicBezTo>
                  <a:cubicBezTo>
                    <a:pt x="497" y="146"/>
                    <a:pt x="497" y="146"/>
                    <a:pt x="497" y="146"/>
                  </a:cubicBezTo>
                  <a:cubicBezTo>
                    <a:pt x="497" y="145"/>
                    <a:pt x="497" y="145"/>
                    <a:pt x="497" y="145"/>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430"/>
            <p:cNvSpPr/>
            <p:nvPr/>
          </p:nvSpPr>
          <p:spPr bwMode="auto">
            <a:xfrm>
              <a:off x="11537950" y="3178175"/>
              <a:ext cx="238125" cy="530225"/>
            </a:xfrm>
            <a:custGeom>
              <a:avLst/>
              <a:gdLst>
                <a:gd name="T0" fmla="*/ 175 w 224"/>
                <a:gd name="T1" fmla="*/ 221 h 499"/>
                <a:gd name="T2" fmla="*/ 106 w 224"/>
                <a:gd name="T3" fmla="*/ 99 h 499"/>
                <a:gd name="T4" fmla="*/ 60 w 224"/>
                <a:gd name="T5" fmla="*/ 44 h 499"/>
                <a:gd name="T6" fmla="*/ 46 w 224"/>
                <a:gd name="T7" fmla="*/ 31 h 499"/>
                <a:gd name="T8" fmla="*/ 32 w 224"/>
                <a:gd name="T9" fmla="*/ 19 h 499"/>
                <a:gd name="T10" fmla="*/ 0 w 224"/>
                <a:gd name="T11" fmla="*/ 0 h 499"/>
                <a:gd name="T12" fmla="*/ 20 w 224"/>
                <a:gd name="T13" fmla="*/ 67 h 499"/>
                <a:gd name="T14" fmla="*/ 39 w 224"/>
                <a:gd name="T15" fmla="*/ 132 h 499"/>
                <a:gd name="T16" fmla="*/ 81 w 224"/>
                <a:gd name="T17" fmla="*/ 259 h 499"/>
                <a:gd name="T18" fmla="*/ 135 w 224"/>
                <a:gd name="T19" fmla="*/ 383 h 499"/>
                <a:gd name="T20" fmla="*/ 171 w 224"/>
                <a:gd name="T21" fmla="*/ 441 h 499"/>
                <a:gd name="T22" fmla="*/ 216 w 224"/>
                <a:gd name="T23" fmla="*/ 499 h 499"/>
                <a:gd name="T24" fmla="*/ 222 w 224"/>
                <a:gd name="T25" fmla="*/ 461 h 499"/>
                <a:gd name="T26" fmla="*/ 224 w 224"/>
                <a:gd name="T27" fmla="*/ 425 h 499"/>
                <a:gd name="T28" fmla="*/ 216 w 224"/>
                <a:gd name="T29" fmla="*/ 354 h 499"/>
                <a:gd name="T30" fmla="*/ 175 w 224"/>
                <a:gd name="T31" fmla="*/ 22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499">
                  <a:moveTo>
                    <a:pt x="175" y="221"/>
                  </a:moveTo>
                  <a:cubicBezTo>
                    <a:pt x="156" y="179"/>
                    <a:pt x="134" y="138"/>
                    <a:pt x="106" y="99"/>
                  </a:cubicBezTo>
                  <a:cubicBezTo>
                    <a:pt x="92" y="79"/>
                    <a:pt x="77" y="61"/>
                    <a:pt x="60" y="44"/>
                  </a:cubicBezTo>
                  <a:cubicBezTo>
                    <a:pt x="56" y="39"/>
                    <a:pt x="51" y="35"/>
                    <a:pt x="46" y="31"/>
                  </a:cubicBezTo>
                  <a:cubicBezTo>
                    <a:pt x="42" y="27"/>
                    <a:pt x="37" y="23"/>
                    <a:pt x="32" y="19"/>
                  </a:cubicBezTo>
                  <a:cubicBezTo>
                    <a:pt x="22" y="12"/>
                    <a:pt x="12" y="5"/>
                    <a:pt x="0" y="0"/>
                  </a:cubicBezTo>
                  <a:cubicBezTo>
                    <a:pt x="8" y="23"/>
                    <a:pt x="14" y="45"/>
                    <a:pt x="20" y="67"/>
                  </a:cubicBezTo>
                  <a:cubicBezTo>
                    <a:pt x="26" y="89"/>
                    <a:pt x="32" y="111"/>
                    <a:pt x="39" y="132"/>
                  </a:cubicBezTo>
                  <a:cubicBezTo>
                    <a:pt x="51" y="175"/>
                    <a:pt x="65" y="218"/>
                    <a:pt x="81" y="259"/>
                  </a:cubicBezTo>
                  <a:cubicBezTo>
                    <a:pt x="96" y="301"/>
                    <a:pt x="113" y="343"/>
                    <a:pt x="135" y="383"/>
                  </a:cubicBezTo>
                  <a:cubicBezTo>
                    <a:pt x="146" y="402"/>
                    <a:pt x="158" y="422"/>
                    <a:pt x="171" y="441"/>
                  </a:cubicBezTo>
                  <a:cubicBezTo>
                    <a:pt x="184" y="461"/>
                    <a:pt x="199" y="480"/>
                    <a:pt x="216" y="499"/>
                  </a:cubicBezTo>
                  <a:cubicBezTo>
                    <a:pt x="220" y="486"/>
                    <a:pt x="221" y="474"/>
                    <a:pt x="222" y="461"/>
                  </a:cubicBezTo>
                  <a:cubicBezTo>
                    <a:pt x="223" y="449"/>
                    <a:pt x="224" y="437"/>
                    <a:pt x="224" y="425"/>
                  </a:cubicBezTo>
                  <a:cubicBezTo>
                    <a:pt x="223" y="401"/>
                    <a:pt x="221" y="377"/>
                    <a:pt x="216" y="354"/>
                  </a:cubicBezTo>
                  <a:cubicBezTo>
                    <a:pt x="208" y="308"/>
                    <a:pt x="194" y="264"/>
                    <a:pt x="175" y="22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431"/>
            <p:cNvSpPr/>
            <p:nvPr/>
          </p:nvSpPr>
          <p:spPr bwMode="auto">
            <a:xfrm>
              <a:off x="11356975" y="2994025"/>
              <a:ext cx="192088" cy="576262"/>
            </a:xfrm>
            <a:custGeom>
              <a:avLst/>
              <a:gdLst>
                <a:gd name="T0" fmla="*/ 151 w 181"/>
                <a:gd name="T1" fmla="*/ 251 h 543"/>
                <a:gd name="T2" fmla="*/ 119 w 181"/>
                <a:gd name="T3" fmla="*/ 183 h 543"/>
                <a:gd name="T4" fmla="*/ 86 w 181"/>
                <a:gd name="T5" fmla="*/ 118 h 543"/>
                <a:gd name="T6" fmla="*/ 68 w 181"/>
                <a:gd name="T7" fmla="*/ 86 h 543"/>
                <a:gd name="T8" fmla="*/ 48 w 181"/>
                <a:gd name="T9" fmla="*/ 56 h 543"/>
                <a:gd name="T10" fmla="*/ 26 w 181"/>
                <a:gd name="T11" fmla="*/ 26 h 543"/>
                <a:gd name="T12" fmla="*/ 0 w 181"/>
                <a:gd name="T13" fmla="*/ 0 h 543"/>
                <a:gd name="T14" fmla="*/ 13 w 181"/>
                <a:gd name="T15" fmla="*/ 33 h 543"/>
                <a:gd name="T16" fmla="*/ 23 w 181"/>
                <a:gd name="T17" fmla="*/ 68 h 543"/>
                <a:gd name="T18" fmla="*/ 32 w 181"/>
                <a:gd name="T19" fmla="*/ 102 h 543"/>
                <a:gd name="T20" fmla="*/ 40 w 181"/>
                <a:gd name="T21" fmla="*/ 136 h 543"/>
                <a:gd name="T22" fmla="*/ 55 w 181"/>
                <a:gd name="T23" fmla="*/ 204 h 543"/>
                <a:gd name="T24" fmla="*/ 63 w 181"/>
                <a:gd name="T25" fmla="*/ 273 h 543"/>
                <a:gd name="T26" fmla="*/ 72 w 181"/>
                <a:gd name="T27" fmla="*/ 341 h 543"/>
                <a:gd name="T28" fmla="*/ 84 w 181"/>
                <a:gd name="T29" fmla="*/ 406 h 543"/>
                <a:gd name="T30" fmla="*/ 100 w 181"/>
                <a:gd name="T31" fmla="*/ 471 h 543"/>
                <a:gd name="T32" fmla="*/ 110 w 181"/>
                <a:gd name="T33" fmla="*/ 505 h 543"/>
                <a:gd name="T34" fmla="*/ 121 w 181"/>
                <a:gd name="T35" fmla="*/ 543 h 543"/>
                <a:gd name="T36" fmla="*/ 149 w 181"/>
                <a:gd name="T37" fmla="*/ 512 h 543"/>
                <a:gd name="T38" fmla="*/ 167 w 181"/>
                <a:gd name="T39" fmla="*/ 475 h 543"/>
                <a:gd name="T40" fmla="*/ 181 w 181"/>
                <a:gd name="T41" fmla="*/ 398 h 543"/>
                <a:gd name="T42" fmla="*/ 174 w 181"/>
                <a:gd name="T43" fmla="*/ 322 h 543"/>
                <a:gd name="T44" fmla="*/ 151 w 181"/>
                <a:gd name="T45" fmla="*/ 25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543">
                  <a:moveTo>
                    <a:pt x="151" y="251"/>
                  </a:moveTo>
                  <a:cubicBezTo>
                    <a:pt x="141" y="228"/>
                    <a:pt x="130" y="205"/>
                    <a:pt x="119" y="183"/>
                  </a:cubicBezTo>
                  <a:cubicBezTo>
                    <a:pt x="109" y="161"/>
                    <a:pt x="98" y="139"/>
                    <a:pt x="86" y="118"/>
                  </a:cubicBezTo>
                  <a:cubicBezTo>
                    <a:pt x="80" y="107"/>
                    <a:pt x="74" y="97"/>
                    <a:pt x="68" y="86"/>
                  </a:cubicBezTo>
                  <a:cubicBezTo>
                    <a:pt x="61" y="76"/>
                    <a:pt x="55" y="66"/>
                    <a:pt x="48" y="56"/>
                  </a:cubicBezTo>
                  <a:cubicBezTo>
                    <a:pt x="41" y="46"/>
                    <a:pt x="33" y="36"/>
                    <a:pt x="26" y="26"/>
                  </a:cubicBezTo>
                  <a:cubicBezTo>
                    <a:pt x="18" y="17"/>
                    <a:pt x="10" y="8"/>
                    <a:pt x="0" y="0"/>
                  </a:cubicBezTo>
                  <a:cubicBezTo>
                    <a:pt x="5" y="11"/>
                    <a:pt x="9" y="22"/>
                    <a:pt x="13" y="33"/>
                  </a:cubicBezTo>
                  <a:cubicBezTo>
                    <a:pt x="16" y="45"/>
                    <a:pt x="20" y="56"/>
                    <a:pt x="23" y="68"/>
                  </a:cubicBezTo>
                  <a:cubicBezTo>
                    <a:pt x="26" y="79"/>
                    <a:pt x="29" y="90"/>
                    <a:pt x="32" y="102"/>
                  </a:cubicBezTo>
                  <a:cubicBezTo>
                    <a:pt x="35" y="113"/>
                    <a:pt x="38" y="125"/>
                    <a:pt x="40" y="136"/>
                  </a:cubicBezTo>
                  <a:cubicBezTo>
                    <a:pt x="45" y="159"/>
                    <a:pt x="51" y="182"/>
                    <a:pt x="55" y="204"/>
                  </a:cubicBezTo>
                  <a:cubicBezTo>
                    <a:pt x="59" y="227"/>
                    <a:pt x="61" y="251"/>
                    <a:pt x="63" y="273"/>
                  </a:cubicBezTo>
                  <a:cubicBezTo>
                    <a:pt x="66" y="296"/>
                    <a:pt x="68" y="319"/>
                    <a:pt x="72" y="341"/>
                  </a:cubicBezTo>
                  <a:cubicBezTo>
                    <a:pt x="75" y="363"/>
                    <a:pt x="79" y="385"/>
                    <a:pt x="84" y="406"/>
                  </a:cubicBezTo>
                  <a:cubicBezTo>
                    <a:pt x="88" y="428"/>
                    <a:pt x="94" y="449"/>
                    <a:pt x="100" y="471"/>
                  </a:cubicBezTo>
                  <a:cubicBezTo>
                    <a:pt x="103" y="482"/>
                    <a:pt x="106" y="493"/>
                    <a:pt x="110" y="505"/>
                  </a:cubicBezTo>
                  <a:cubicBezTo>
                    <a:pt x="113" y="517"/>
                    <a:pt x="117" y="529"/>
                    <a:pt x="121" y="543"/>
                  </a:cubicBezTo>
                  <a:cubicBezTo>
                    <a:pt x="133" y="534"/>
                    <a:pt x="142" y="523"/>
                    <a:pt x="149" y="512"/>
                  </a:cubicBezTo>
                  <a:cubicBezTo>
                    <a:pt x="156" y="500"/>
                    <a:pt x="162" y="488"/>
                    <a:pt x="167" y="475"/>
                  </a:cubicBezTo>
                  <a:cubicBezTo>
                    <a:pt x="176" y="450"/>
                    <a:pt x="180" y="424"/>
                    <a:pt x="181" y="398"/>
                  </a:cubicBezTo>
                  <a:cubicBezTo>
                    <a:pt x="181" y="372"/>
                    <a:pt x="179" y="347"/>
                    <a:pt x="174" y="322"/>
                  </a:cubicBezTo>
                  <a:cubicBezTo>
                    <a:pt x="168" y="298"/>
                    <a:pt x="160" y="274"/>
                    <a:pt x="151" y="25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432"/>
            <p:cNvSpPr/>
            <p:nvPr/>
          </p:nvSpPr>
          <p:spPr bwMode="auto">
            <a:xfrm>
              <a:off x="11128375" y="2819400"/>
              <a:ext cx="204788" cy="596900"/>
            </a:xfrm>
            <a:custGeom>
              <a:avLst/>
              <a:gdLst>
                <a:gd name="T0" fmla="*/ 187 w 192"/>
                <a:gd name="T1" fmla="*/ 334 h 563"/>
                <a:gd name="T2" fmla="*/ 167 w 192"/>
                <a:gd name="T3" fmla="*/ 258 h 563"/>
                <a:gd name="T4" fmla="*/ 137 w 192"/>
                <a:gd name="T5" fmla="*/ 186 h 563"/>
                <a:gd name="T6" fmla="*/ 100 w 192"/>
                <a:gd name="T7" fmla="*/ 117 h 563"/>
                <a:gd name="T8" fmla="*/ 55 w 192"/>
                <a:gd name="T9" fmla="*/ 54 h 563"/>
                <a:gd name="T10" fmla="*/ 0 w 192"/>
                <a:gd name="T11" fmla="*/ 0 h 563"/>
                <a:gd name="T12" fmla="*/ 19 w 192"/>
                <a:gd name="T13" fmla="*/ 73 h 563"/>
                <a:gd name="T14" fmla="*/ 40 w 192"/>
                <a:gd name="T15" fmla="*/ 144 h 563"/>
                <a:gd name="T16" fmla="*/ 57 w 192"/>
                <a:gd name="T17" fmla="*/ 214 h 563"/>
                <a:gd name="T18" fmla="*/ 70 w 192"/>
                <a:gd name="T19" fmla="*/ 284 h 563"/>
                <a:gd name="T20" fmla="*/ 97 w 192"/>
                <a:gd name="T21" fmla="*/ 421 h 563"/>
                <a:gd name="T22" fmla="*/ 116 w 192"/>
                <a:gd name="T23" fmla="*/ 490 h 563"/>
                <a:gd name="T24" fmla="*/ 126 w 192"/>
                <a:gd name="T25" fmla="*/ 525 h 563"/>
                <a:gd name="T26" fmla="*/ 131 w 192"/>
                <a:gd name="T27" fmla="*/ 544 h 563"/>
                <a:gd name="T28" fmla="*/ 133 w 192"/>
                <a:gd name="T29" fmla="*/ 553 h 563"/>
                <a:gd name="T30" fmla="*/ 133 w 192"/>
                <a:gd name="T31" fmla="*/ 563 h 563"/>
                <a:gd name="T32" fmla="*/ 143 w 192"/>
                <a:gd name="T33" fmla="*/ 557 h 563"/>
                <a:gd name="T34" fmla="*/ 150 w 192"/>
                <a:gd name="T35" fmla="*/ 549 h 563"/>
                <a:gd name="T36" fmla="*/ 162 w 192"/>
                <a:gd name="T37" fmla="*/ 531 h 563"/>
                <a:gd name="T38" fmla="*/ 179 w 192"/>
                <a:gd name="T39" fmla="*/ 492 h 563"/>
                <a:gd name="T40" fmla="*/ 192 w 192"/>
                <a:gd name="T41" fmla="*/ 413 h 563"/>
                <a:gd name="T42" fmla="*/ 191 w 192"/>
                <a:gd name="T43" fmla="*/ 373 h 563"/>
                <a:gd name="T44" fmla="*/ 187 w 192"/>
                <a:gd name="T45" fmla="*/ 334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563">
                  <a:moveTo>
                    <a:pt x="187" y="334"/>
                  </a:moveTo>
                  <a:cubicBezTo>
                    <a:pt x="182" y="308"/>
                    <a:pt x="176" y="282"/>
                    <a:pt x="167" y="258"/>
                  </a:cubicBezTo>
                  <a:cubicBezTo>
                    <a:pt x="159" y="233"/>
                    <a:pt x="148" y="209"/>
                    <a:pt x="137" y="186"/>
                  </a:cubicBezTo>
                  <a:cubicBezTo>
                    <a:pt x="125" y="162"/>
                    <a:pt x="113" y="140"/>
                    <a:pt x="100" y="117"/>
                  </a:cubicBezTo>
                  <a:cubicBezTo>
                    <a:pt x="86" y="95"/>
                    <a:pt x="72" y="74"/>
                    <a:pt x="55" y="54"/>
                  </a:cubicBezTo>
                  <a:cubicBezTo>
                    <a:pt x="39" y="34"/>
                    <a:pt x="21" y="16"/>
                    <a:pt x="0" y="0"/>
                  </a:cubicBezTo>
                  <a:cubicBezTo>
                    <a:pt x="6" y="25"/>
                    <a:pt x="13" y="49"/>
                    <a:pt x="19" y="73"/>
                  </a:cubicBezTo>
                  <a:cubicBezTo>
                    <a:pt x="40" y="144"/>
                    <a:pt x="40" y="144"/>
                    <a:pt x="40" y="144"/>
                  </a:cubicBezTo>
                  <a:cubicBezTo>
                    <a:pt x="46" y="167"/>
                    <a:pt x="52" y="190"/>
                    <a:pt x="57" y="214"/>
                  </a:cubicBezTo>
                  <a:cubicBezTo>
                    <a:pt x="62" y="237"/>
                    <a:pt x="65" y="261"/>
                    <a:pt x="70" y="284"/>
                  </a:cubicBezTo>
                  <a:cubicBezTo>
                    <a:pt x="78" y="330"/>
                    <a:pt x="87" y="375"/>
                    <a:pt x="97" y="421"/>
                  </a:cubicBezTo>
                  <a:cubicBezTo>
                    <a:pt x="103" y="444"/>
                    <a:pt x="109" y="467"/>
                    <a:pt x="116" y="490"/>
                  </a:cubicBezTo>
                  <a:cubicBezTo>
                    <a:pt x="126" y="525"/>
                    <a:pt x="126" y="525"/>
                    <a:pt x="126" y="525"/>
                  </a:cubicBezTo>
                  <a:cubicBezTo>
                    <a:pt x="127" y="531"/>
                    <a:pt x="129" y="537"/>
                    <a:pt x="131" y="544"/>
                  </a:cubicBezTo>
                  <a:cubicBezTo>
                    <a:pt x="131" y="547"/>
                    <a:pt x="132" y="550"/>
                    <a:pt x="133" y="553"/>
                  </a:cubicBezTo>
                  <a:cubicBezTo>
                    <a:pt x="133" y="556"/>
                    <a:pt x="134" y="559"/>
                    <a:pt x="133" y="563"/>
                  </a:cubicBezTo>
                  <a:cubicBezTo>
                    <a:pt x="136" y="562"/>
                    <a:pt x="140" y="560"/>
                    <a:pt x="143" y="557"/>
                  </a:cubicBezTo>
                  <a:cubicBezTo>
                    <a:pt x="145" y="554"/>
                    <a:pt x="148" y="552"/>
                    <a:pt x="150" y="549"/>
                  </a:cubicBezTo>
                  <a:cubicBezTo>
                    <a:pt x="155" y="543"/>
                    <a:pt x="159" y="537"/>
                    <a:pt x="162" y="531"/>
                  </a:cubicBezTo>
                  <a:cubicBezTo>
                    <a:pt x="169" y="518"/>
                    <a:pt x="174" y="505"/>
                    <a:pt x="179" y="492"/>
                  </a:cubicBezTo>
                  <a:cubicBezTo>
                    <a:pt x="187" y="466"/>
                    <a:pt x="191" y="439"/>
                    <a:pt x="192" y="413"/>
                  </a:cubicBezTo>
                  <a:cubicBezTo>
                    <a:pt x="192" y="399"/>
                    <a:pt x="192" y="386"/>
                    <a:pt x="191" y="373"/>
                  </a:cubicBezTo>
                  <a:cubicBezTo>
                    <a:pt x="190" y="360"/>
                    <a:pt x="189" y="347"/>
                    <a:pt x="187" y="33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433"/>
            <p:cNvSpPr/>
            <p:nvPr/>
          </p:nvSpPr>
          <p:spPr bwMode="auto">
            <a:xfrm>
              <a:off x="10917238" y="2684463"/>
              <a:ext cx="219075" cy="544512"/>
            </a:xfrm>
            <a:custGeom>
              <a:avLst/>
              <a:gdLst>
                <a:gd name="T0" fmla="*/ 170 w 207"/>
                <a:gd name="T1" fmla="*/ 229 h 513"/>
                <a:gd name="T2" fmla="*/ 104 w 207"/>
                <a:gd name="T3" fmla="*/ 100 h 513"/>
                <a:gd name="T4" fmla="*/ 82 w 207"/>
                <a:gd name="T5" fmla="*/ 70 h 513"/>
                <a:gd name="T6" fmla="*/ 71 w 207"/>
                <a:gd name="T7" fmla="*/ 57 h 513"/>
                <a:gd name="T8" fmla="*/ 58 w 207"/>
                <a:gd name="T9" fmla="*/ 43 h 513"/>
                <a:gd name="T10" fmla="*/ 31 w 207"/>
                <a:gd name="T11" fmla="*/ 19 h 513"/>
                <a:gd name="T12" fmla="*/ 0 w 207"/>
                <a:gd name="T13" fmla="*/ 0 h 513"/>
                <a:gd name="T14" fmla="*/ 28 w 207"/>
                <a:gd name="T15" fmla="*/ 63 h 513"/>
                <a:gd name="T16" fmla="*/ 34 w 207"/>
                <a:gd name="T17" fmla="*/ 79 h 513"/>
                <a:gd name="T18" fmla="*/ 39 w 207"/>
                <a:gd name="T19" fmla="*/ 94 h 513"/>
                <a:gd name="T20" fmla="*/ 49 w 207"/>
                <a:gd name="T21" fmla="*/ 126 h 513"/>
                <a:gd name="T22" fmla="*/ 80 w 207"/>
                <a:gd name="T23" fmla="*/ 255 h 513"/>
                <a:gd name="T24" fmla="*/ 99 w 207"/>
                <a:gd name="T25" fmla="*/ 382 h 513"/>
                <a:gd name="T26" fmla="*/ 102 w 207"/>
                <a:gd name="T27" fmla="*/ 413 h 513"/>
                <a:gd name="T28" fmla="*/ 108 w 207"/>
                <a:gd name="T29" fmla="*/ 444 h 513"/>
                <a:gd name="T30" fmla="*/ 121 w 207"/>
                <a:gd name="T31" fmla="*/ 475 h 513"/>
                <a:gd name="T32" fmla="*/ 144 w 207"/>
                <a:gd name="T33" fmla="*/ 513 h 513"/>
                <a:gd name="T34" fmla="*/ 150 w 207"/>
                <a:gd name="T35" fmla="*/ 511 h 513"/>
                <a:gd name="T36" fmla="*/ 156 w 207"/>
                <a:gd name="T37" fmla="*/ 508 h 513"/>
                <a:gd name="T38" fmla="*/ 166 w 207"/>
                <a:gd name="T39" fmla="*/ 501 h 513"/>
                <a:gd name="T40" fmla="*/ 182 w 207"/>
                <a:gd name="T41" fmla="*/ 484 h 513"/>
                <a:gd name="T42" fmla="*/ 201 w 207"/>
                <a:gd name="T43" fmla="*/ 447 h 513"/>
                <a:gd name="T44" fmla="*/ 207 w 207"/>
                <a:gd name="T45" fmla="*/ 409 h 513"/>
                <a:gd name="T46" fmla="*/ 204 w 207"/>
                <a:gd name="T47" fmla="*/ 371 h 513"/>
                <a:gd name="T48" fmla="*/ 170 w 207"/>
                <a:gd name="T49" fmla="*/ 229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7" h="513">
                  <a:moveTo>
                    <a:pt x="170" y="229"/>
                  </a:moveTo>
                  <a:cubicBezTo>
                    <a:pt x="153" y="184"/>
                    <a:pt x="132" y="140"/>
                    <a:pt x="104" y="100"/>
                  </a:cubicBezTo>
                  <a:cubicBezTo>
                    <a:pt x="97" y="90"/>
                    <a:pt x="90" y="80"/>
                    <a:pt x="82" y="70"/>
                  </a:cubicBezTo>
                  <a:cubicBezTo>
                    <a:pt x="79" y="66"/>
                    <a:pt x="75" y="61"/>
                    <a:pt x="71" y="57"/>
                  </a:cubicBezTo>
                  <a:cubicBezTo>
                    <a:pt x="66" y="52"/>
                    <a:pt x="62" y="48"/>
                    <a:pt x="58" y="43"/>
                  </a:cubicBezTo>
                  <a:cubicBezTo>
                    <a:pt x="49" y="35"/>
                    <a:pt x="40" y="26"/>
                    <a:pt x="31" y="19"/>
                  </a:cubicBezTo>
                  <a:cubicBezTo>
                    <a:pt x="21" y="12"/>
                    <a:pt x="11" y="5"/>
                    <a:pt x="0" y="0"/>
                  </a:cubicBezTo>
                  <a:cubicBezTo>
                    <a:pt x="11" y="21"/>
                    <a:pt x="20" y="41"/>
                    <a:pt x="28" y="63"/>
                  </a:cubicBezTo>
                  <a:cubicBezTo>
                    <a:pt x="30" y="68"/>
                    <a:pt x="32" y="73"/>
                    <a:pt x="34" y="79"/>
                  </a:cubicBezTo>
                  <a:cubicBezTo>
                    <a:pt x="36" y="84"/>
                    <a:pt x="38" y="89"/>
                    <a:pt x="39" y="94"/>
                  </a:cubicBezTo>
                  <a:cubicBezTo>
                    <a:pt x="43" y="105"/>
                    <a:pt x="46" y="116"/>
                    <a:pt x="49" y="126"/>
                  </a:cubicBezTo>
                  <a:cubicBezTo>
                    <a:pt x="61" y="169"/>
                    <a:pt x="72" y="212"/>
                    <a:pt x="80" y="255"/>
                  </a:cubicBezTo>
                  <a:cubicBezTo>
                    <a:pt x="89" y="297"/>
                    <a:pt x="95" y="340"/>
                    <a:pt x="99" y="382"/>
                  </a:cubicBezTo>
                  <a:cubicBezTo>
                    <a:pt x="101" y="393"/>
                    <a:pt x="101" y="403"/>
                    <a:pt x="102" y="413"/>
                  </a:cubicBezTo>
                  <a:cubicBezTo>
                    <a:pt x="103" y="424"/>
                    <a:pt x="105" y="434"/>
                    <a:pt x="108" y="444"/>
                  </a:cubicBezTo>
                  <a:cubicBezTo>
                    <a:pt x="111" y="454"/>
                    <a:pt x="116" y="464"/>
                    <a:pt x="121" y="475"/>
                  </a:cubicBezTo>
                  <a:cubicBezTo>
                    <a:pt x="127" y="486"/>
                    <a:pt x="134" y="498"/>
                    <a:pt x="144" y="513"/>
                  </a:cubicBezTo>
                  <a:cubicBezTo>
                    <a:pt x="146" y="513"/>
                    <a:pt x="148" y="512"/>
                    <a:pt x="150" y="511"/>
                  </a:cubicBezTo>
                  <a:cubicBezTo>
                    <a:pt x="152" y="510"/>
                    <a:pt x="154" y="509"/>
                    <a:pt x="156" y="508"/>
                  </a:cubicBezTo>
                  <a:cubicBezTo>
                    <a:pt x="159" y="506"/>
                    <a:pt x="163" y="503"/>
                    <a:pt x="166" y="501"/>
                  </a:cubicBezTo>
                  <a:cubicBezTo>
                    <a:pt x="172" y="496"/>
                    <a:pt x="177" y="490"/>
                    <a:pt x="182" y="484"/>
                  </a:cubicBezTo>
                  <a:cubicBezTo>
                    <a:pt x="191" y="473"/>
                    <a:pt x="197" y="460"/>
                    <a:pt x="201" y="447"/>
                  </a:cubicBezTo>
                  <a:cubicBezTo>
                    <a:pt x="205" y="434"/>
                    <a:pt x="207" y="421"/>
                    <a:pt x="207" y="409"/>
                  </a:cubicBezTo>
                  <a:cubicBezTo>
                    <a:pt x="207" y="396"/>
                    <a:pt x="205" y="384"/>
                    <a:pt x="204" y="371"/>
                  </a:cubicBezTo>
                  <a:cubicBezTo>
                    <a:pt x="198" y="322"/>
                    <a:pt x="186" y="275"/>
                    <a:pt x="170" y="229"/>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5" name="组合 274"/>
          <p:cNvGrpSpPr/>
          <p:nvPr/>
        </p:nvGrpSpPr>
        <p:grpSpPr>
          <a:xfrm>
            <a:off x="6027315" y="5423493"/>
            <a:ext cx="993775" cy="1401763"/>
            <a:chOff x="9386888" y="6305550"/>
            <a:chExt cx="993775" cy="1401763"/>
          </a:xfrm>
        </p:grpSpPr>
        <p:sp>
          <p:nvSpPr>
            <p:cNvPr id="276" name="Freeform 434"/>
            <p:cNvSpPr/>
            <p:nvPr/>
          </p:nvSpPr>
          <p:spPr bwMode="auto">
            <a:xfrm>
              <a:off x="10177463" y="7334250"/>
              <a:ext cx="3175" cy="1587"/>
            </a:xfrm>
            <a:custGeom>
              <a:avLst/>
              <a:gdLst>
                <a:gd name="T0" fmla="*/ 0 w 3"/>
                <a:gd name="T1" fmla="*/ 1 h 1"/>
                <a:gd name="T2" fmla="*/ 3 w 3"/>
                <a:gd name="T3" fmla="*/ 0 h 1"/>
                <a:gd name="T4" fmla="*/ 2 w 3"/>
                <a:gd name="T5" fmla="*/ 0 h 1"/>
                <a:gd name="T6" fmla="*/ 1 w 3"/>
                <a:gd name="T7" fmla="*/ 1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cubicBezTo>
                    <a:pt x="1" y="1"/>
                    <a:pt x="2" y="0"/>
                    <a:pt x="3" y="0"/>
                  </a:cubicBezTo>
                  <a:cubicBezTo>
                    <a:pt x="3" y="0"/>
                    <a:pt x="3" y="0"/>
                    <a:pt x="2" y="0"/>
                  </a:cubicBezTo>
                  <a:cubicBezTo>
                    <a:pt x="1" y="0"/>
                    <a:pt x="1" y="0"/>
                    <a:pt x="1" y="1"/>
                  </a:cubicBezTo>
                  <a:cubicBezTo>
                    <a:pt x="1" y="1"/>
                    <a:pt x="0" y="1"/>
                    <a:pt x="0"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435"/>
            <p:cNvSpPr>
              <a:spLocks noEditPoints="1"/>
            </p:cNvSpPr>
            <p:nvPr/>
          </p:nvSpPr>
          <p:spPr bwMode="auto">
            <a:xfrm>
              <a:off x="9986963" y="7262813"/>
              <a:ext cx="393700" cy="444500"/>
            </a:xfrm>
            <a:custGeom>
              <a:avLst/>
              <a:gdLst>
                <a:gd name="T0" fmla="*/ 288 w 371"/>
                <a:gd name="T1" fmla="*/ 166 h 419"/>
                <a:gd name="T2" fmla="*/ 272 w 371"/>
                <a:gd name="T3" fmla="*/ 155 h 419"/>
                <a:gd name="T4" fmla="*/ 304 w 371"/>
                <a:gd name="T5" fmla="*/ 81 h 419"/>
                <a:gd name="T6" fmla="*/ 304 w 371"/>
                <a:gd name="T7" fmla="*/ 29 h 419"/>
                <a:gd name="T8" fmla="*/ 254 w 371"/>
                <a:gd name="T9" fmla="*/ 3 h 419"/>
                <a:gd name="T10" fmla="*/ 195 w 371"/>
                <a:gd name="T11" fmla="*/ 50 h 419"/>
                <a:gd name="T12" fmla="*/ 179 w 371"/>
                <a:gd name="T13" fmla="*/ 68 h 419"/>
                <a:gd name="T14" fmla="*/ 181 w 371"/>
                <a:gd name="T15" fmla="*/ 67 h 419"/>
                <a:gd name="T16" fmla="*/ 171 w 371"/>
                <a:gd name="T17" fmla="*/ 60 h 419"/>
                <a:gd name="T18" fmla="*/ 149 w 371"/>
                <a:gd name="T19" fmla="*/ 34 h 419"/>
                <a:gd name="T20" fmla="*/ 110 w 371"/>
                <a:gd name="T21" fmla="*/ 24 h 419"/>
                <a:gd name="T22" fmla="*/ 85 w 371"/>
                <a:gd name="T23" fmla="*/ 35 h 419"/>
                <a:gd name="T24" fmla="*/ 71 w 371"/>
                <a:gd name="T25" fmla="*/ 141 h 419"/>
                <a:gd name="T26" fmla="*/ 76 w 371"/>
                <a:gd name="T27" fmla="*/ 158 h 419"/>
                <a:gd name="T28" fmla="*/ 38 w 371"/>
                <a:gd name="T29" fmla="*/ 188 h 419"/>
                <a:gd name="T30" fmla="*/ 9 w 371"/>
                <a:gd name="T31" fmla="*/ 221 h 419"/>
                <a:gd name="T32" fmla="*/ 6 w 371"/>
                <a:gd name="T33" fmla="*/ 290 h 419"/>
                <a:gd name="T34" fmla="*/ 11 w 371"/>
                <a:gd name="T35" fmla="*/ 297 h 419"/>
                <a:gd name="T36" fmla="*/ 17 w 371"/>
                <a:gd name="T37" fmla="*/ 302 h 419"/>
                <a:gd name="T38" fmla="*/ 82 w 371"/>
                <a:gd name="T39" fmla="*/ 304 h 419"/>
                <a:gd name="T40" fmla="*/ 86 w 371"/>
                <a:gd name="T41" fmla="*/ 329 h 419"/>
                <a:gd name="T42" fmla="*/ 70 w 371"/>
                <a:gd name="T43" fmla="*/ 373 h 419"/>
                <a:gd name="T44" fmla="*/ 146 w 371"/>
                <a:gd name="T45" fmla="*/ 406 h 419"/>
                <a:gd name="T46" fmla="*/ 233 w 371"/>
                <a:gd name="T47" fmla="*/ 382 h 419"/>
                <a:gd name="T48" fmla="*/ 305 w 371"/>
                <a:gd name="T49" fmla="*/ 413 h 419"/>
                <a:gd name="T50" fmla="*/ 343 w 371"/>
                <a:gd name="T51" fmla="*/ 350 h 419"/>
                <a:gd name="T52" fmla="*/ 343 w 371"/>
                <a:gd name="T53" fmla="*/ 347 h 419"/>
                <a:gd name="T54" fmla="*/ 324 w 371"/>
                <a:gd name="T55" fmla="*/ 313 h 419"/>
                <a:gd name="T56" fmla="*/ 298 w 371"/>
                <a:gd name="T57" fmla="*/ 280 h 419"/>
                <a:gd name="T58" fmla="*/ 299 w 371"/>
                <a:gd name="T59" fmla="*/ 279 h 419"/>
                <a:gd name="T60" fmla="*/ 338 w 371"/>
                <a:gd name="T61" fmla="*/ 256 h 419"/>
                <a:gd name="T62" fmla="*/ 371 w 371"/>
                <a:gd name="T63" fmla="*/ 213 h 419"/>
                <a:gd name="T64" fmla="*/ 346 w 371"/>
                <a:gd name="T65" fmla="*/ 227 h 419"/>
                <a:gd name="T66" fmla="*/ 277 w 371"/>
                <a:gd name="T67" fmla="*/ 262 h 419"/>
                <a:gd name="T68" fmla="*/ 273 w 371"/>
                <a:gd name="T69" fmla="*/ 269 h 419"/>
                <a:gd name="T70" fmla="*/ 286 w 371"/>
                <a:gd name="T71" fmla="*/ 317 h 419"/>
                <a:gd name="T72" fmla="*/ 313 w 371"/>
                <a:gd name="T73" fmla="*/ 350 h 419"/>
                <a:gd name="T74" fmla="*/ 313 w 371"/>
                <a:gd name="T75" fmla="*/ 351 h 419"/>
                <a:gd name="T76" fmla="*/ 313 w 371"/>
                <a:gd name="T77" fmla="*/ 352 h 419"/>
                <a:gd name="T78" fmla="*/ 278 w 371"/>
                <a:gd name="T79" fmla="*/ 392 h 419"/>
                <a:gd name="T80" fmla="*/ 197 w 371"/>
                <a:gd name="T81" fmla="*/ 355 h 419"/>
                <a:gd name="T82" fmla="*/ 123 w 371"/>
                <a:gd name="T83" fmla="*/ 411 h 419"/>
                <a:gd name="T84" fmla="*/ 75 w 371"/>
                <a:gd name="T85" fmla="*/ 372 h 419"/>
                <a:gd name="T86" fmla="*/ 101 w 371"/>
                <a:gd name="T87" fmla="*/ 325 h 419"/>
                <a:gd name="T88" fmla="*/ 86 w 371"/>
                <a:gd name="T89" fmla="*/ 289 h 419"/>
                <a:gd name="T90" fmla="*/ 29 w 371"/>
                <a:gd name="T91" fmla="*/ 280 h 419"/>
                <a:gd name="T92" fmla="*/ 30 w 371"/>
                <a:gd name="T93" fmla="*/ 280 h 419"/>
                <a:gd name="T94" fmla="*/ 29 w 371"/>
                <a:gd name="T95" fmla="*/ 278 h 419"/>
                <a:gd name="T96" fmla="*/ 42 w 371"/>
                <a:gd name="T97" fmla="*/ 228 h 419"/>
                <a:gd name="T98" fmla="*/ 76 w 371"/>
                <a:gd name="T99" fmla="*/ 207 h 419"/>
                <a:gd name="T100" fmla="*/ 113 w 371"/>
                <a:gd name="T101" fmla="*/ 155 h 419"/>
                <a:gd name="T102" fmla="*/ 105 w 371"/>
                <a:gd name="T103" fmla="*/ 128 h 419"/>
                <a:gd name="T104" fmla="*/ 120 w 371"/>
                <a:gd name="T105" fmla="*/ 56 h 419"/>
                <a:gd name="T106" fmla="*/ 150 w 371"/>
                <a:gd name="T107" fmla="*/ 85 h 419"/>
                <a:gd name="T108" fmla="*/ 162 w 371"/>
                <a:gd name="T109" fmla="*/ 92 h 419"/>
                <a:gd name="T110" fmla="*/ 202 w 371"/>
                <a:gd name="T111" fmla="*/ 88 h 419"/>
                <a:gd name="T112" fmla="*/ 247 w 371"/>
                <a:gd name="T113" fmla="*/ 37 h 419"/>
                <a:gd name="T114" fmla="*/ 287 w 371"/>
                <a:gd name="T115" fmla="*/ 37 h 419"/>
                <a:gd name="T116" fmla="*/ 291 w 371"/>
                <a:gd name="T117" fmla="*/ 74 h 419"/>
                <a:gd name="T118" fmla="*/ 257 w 371"/>
                <a:gd name="T119" fmla="*/ 150 h 419"/>
                <a:gd name="T120" fmla="*/ 273 w 371"/>
                <a:gd name="T121" fmla="*/ 171 h 419"/>
                <a:gd name="T122" fmla="*/ 349 w 371"/>
                <a:gd name="T123" fmla="*/ 1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1" h="419">
                  <a:moveTo>
                    <a:pt x="358" y="186"/>
                  </a:moveTo>
                  <a:cubicBezTo>
                    <a:pt x="350" y="181"/>
                    <a:pt x="342" y="178"/>
                    <a:pt x="334" y="176"/>
                  </a:cubicBezTo>
                  <a:cubicBezTo>
                    <a:pt x="326" y="174"/>
                    <a:pt x="318" y="173"/>
                    <a:pt x="311" y="171"/>
                  </a:cubicBezTo>
                  <a:cubicBezTo>
                    <a:pt x="303" y="169"/>
                    <a:pt x="296" y="168"/>
                    <a:pt x="288" y="166"/>
                  </a:cubicBezTo>
                  <a:cubicBezTo>
                    <a:pt x="285" y="165"/>
                    <a:pt x="281" y="163"/>
                    <a:pt x="279" y="162"/>
                  </a:cubicBezTo>
                  <a:cubicBezTo>
                    <a:pt x="278" y="161"/>
                    <a:pt x="277" y="161"/>
                    <a:pt x="277" y="161"/>
                  </a:cubicBezTo>
                  <a:cubicBezTo>
                    <a:pt x="276" y="160"/>
                    <a:pt x="276" y="160"/>
                    <a:pt x="275" y="159"/>
                  </a:cubicBezTo>
                  <a:cubicBezTo>
                    <a:pt x="274" y="158"/>
                    <a:pt x="273" y="156"/>
                    <a:pt x="272" y="155"/>
                  </a:cubicBezTo>
                  <a:cubicBezTo>
                    <a:pt x="267" y="150"/>
                    <a:pt x="265" y="144"/>
                    <a:pt x="266" y="137"/>
                  </a:cubicBezTo>
                  <a:cubicBezTo>
                    <a:pt x="267" y="131"/>
                    <a:pt x="270" y="125"/>
                    <a:pt x="275" y="119"/>
                  </a:cubicBezTo>
                  <a:cubicBezTo>
                    <a:pt x="279" y="113"/>
                    <a:pt x="284" y="107"/>
                    <a:pt x="289" y="101"/>
                  </a:cubicBezTo>
                  <a:cubicBezTo>
                    <a:pt x="294" y="95"/>
                    <a:pt x="299" y="88"/>
                    <a:pt x="304" y="81"/>
                  </a:cubicBezTo>
                  <a:cubicBezTo>
                    <a:pt x="308" y="73"/>
                    <a:pt x="311" y="64"/>
                    <a:pt x="311" y="55"/>
                  </a:cubicBezTo>
                  <a:cubicBezTo>
                    <a:pt x="311" y="52"/>
                    <a:pt x="310" y="50"/>
                    <a:pt x="310" y="47"/>
                  </a:cubicBezTo>
                  <a:cubicBezTo>
                    <a:pt x="310" y="45"/>
                    <a:pt x="309" y="43"/>
                    <a:pt x="308" y="41"/>
                  </a:cubicBezTo>
                  <a:cubicBezTo>
                    <a:pt x="307" y="37"/>
                    <a:pt x="306" y="33"/>
                    <a:pt x="304" y="29"/>
                  </a:cubicBezTo>
                  <a:cubicBezTo>
                    <a:pt x="302" y="25"/>
                    <a:pt x="300" y="21"/>
                    <a:pt x="298" y="17"/>
                  </a:cubicBezTo>
                  <a:cubicBezTo>
                    <a:pt x="295" y="13"/>
                    <a:pt x="291" y="9"/>
                    <a:pt x="287" y="6"/>
                  </a:cubicBezTo>
                  <a:cubicBezTo>
                    <a:pt x="282" y="3"/>
                    <a:pt x="276" y="1"/>
                    <a:pt x="270" y="1"/>
                  </a:cubicBezTo>
                  <a:cubicBezTo>
                    <a:pt x="264" y="0"/>
                    <a:pt x="259" y="2"/>
                    <a:pt x="254" y="3"/>
                  </a:cubicBezTo>
                  <a:cubicBezTo>
                    <a:pt x="245" y="7"/>
                    <a:pt x="238" y="12"/>
                    <a:pt x="231" y="17"/>
                  </a:cubicBezTo>
                  <a:cubicBezTo>
                    <a:pt x="224" y="22"/>
                    <a:pt x="218" y="28"/>
                    <a:pt x="212" y="33"/>
                  </a:cubicBezTo>
                  <a:cubicBezTo>
                    <a:pt x="203" y="41"/>
                    <a:pt x="203" y="41"/>
                    <a:pt x="203" y="41"/>
                  </a:cubicBezTo>
                  <a:cubicBezTo>
                    <a:pt x="201" y="44"/>
                    <a:pt x="198" y="46"/>
                    <a:pt x="195" y="50"/>
                  </a:cubicBezTo>
                  <a:cubicBezTo>
                    <a:pt x="192" y="53"/>
                    <a:pt x="189" y="56"/>
                    <a:pt x="186" y="60"/>
                  </a:cubicBezTo>
                  <a:cubicBezTo>
                    <a:pt x="184" y="62"/>
                    <a:pt x="182" y="65"/>
                    <a:pt x="181" y="67"/>
                  </a:cubicBezTo>
                  <a:cubicBezTo>
                    <a:pt x="182" y="67"/>
                    <a:pt x="182" y="67"/>
                    <a:pt x="182" y="67"/>
                  </a:cubicBezTo>
                  <a:cubicBezTo>
                    <a:pt x="181" y="67"/>
                    <a:pt x="180" y="68"/>
                    <a:pt x="179" y="68"/>
                  </a:cubicBezTo>
                  <a:cubicBezTo>
                    <a:pt x="179" y="68"/>
                    <a:pt x="179" y="68"/>
                    <a:pt x="179" y="68"/>
                  </a:cubicBezTo>
                  <a:cubicBezTo>
                    <a:pt x="179" y="68"/>
                    <a:pt x="179" y="68"/>
                    <a:pt x="179" y="68"/>
                  </a:cubicBezTo>
                  <a:cubicBezTo>
                    <a:pt x="179" y="68"/>
                    <a:pt x="180" y="68"/>
                    <a:pt x="180" y="68"/>
                  </a:cubicBezTo>
                  <a:cubicBezTo>
                    <a:pt x="180" y="67"/>
                    <a:pt x="180" y="67"/>
                    <a:pt x="181" y="67"/>
                  </a:cubicBezTo>
                  <a:cubicBezTo>
                    <a:pt x="180" y="66"/>
                    <a:pt x="179" y="66"/>
                    <a:pt x="178" y="65"/>
                  </a:cubicBezTo>
                  <a:cubicBezTo>
                    <a:pt x="176" y="64"/>
                    <a:pt x="175" y="63"/>
                    <a:pt x="174" y="62"/>
                  </a:cubicBezTo>
                  <a:cubicBezTo>
                    <a:pt x="172" y="61"/>
                    <a:pt x="172" y="61"/>
                    <a:pt x="172" y="61"/>
                  </a:cubicBezTo>
                  <a:cubicBezTo>
                    <a:pt x="171" y="60"/>
                    <a:pt x="171" y="60"/>
                    <a:pt x="171" y="60"/>
                  </a:cubicBezTo>
                  <a:cubicBezTo>
                    <a:pt x="170" y="60"/>
                    <a:pt x="170" y="60"/>
                    <a:pt x="170" y="59"/>
                  </a:cubicBezTo>
                  <a:cubicBezTo>
                    <a:pt x="168" y="58"/>
                    <a:pt x="166" y="56"/>
                    <a:pt x="164" y="53"/>
                  </a:cubicBezTo>
                  <a:cubicBezTo>
                    <a:pt x="162" y="51"/>
                    <a:pt x="160" y="48"/>
                    <a:pt x="158" y="45"/>
                  </a:cubicBezTo>
                  <a:cubicBezTo>
                    <a:pt x="155" y="42"/>
                    <a:pt x="153" y="38"/>
                    <a:pt x="149" y="34"/>
                  </a:cubicBezTo>
                  <a:cubicBezTo>
                    <a:pt x="147" y="32"/>
                    <a:pt x="145" y="30"/>
                    <a:pt x="142" y="28"/>
                  </a:cubicBezTo>
                  <a:cubicBezTo>
                    <a:pt x="139" y="26"/>
                    <a:pt x="135" y="24"/>
                    <a:pt x="132" y="23"/>
                  </a:cubicBezTo>
                  <a:cubicBezTo>
                    <a:pt x="124" y="21"/>
                    <a:pt x="117" y="22"/>
                    <a:pt x="112" y="23"/>
                  </a:cubicBezTo>
                  <a:cubicBezTo>
                    <a:pt x="110" y="24"/>
                    <a:pt x="110" y="24"/>
                    <a:pt x="110" y="24"/>
                  </a:cubicBezTo>
                  <a:cubicBezTo>
                    <a:pt x="108" y="24"/>
                    <a:pt x="108" y="24"/>
                    <a:pt x="108" y="24"/>
                  </a:cubicBezTo>
                  <a:cubicBezTo>
                    <a:pt x="107" y="24"/>
                    <a:pt x="106" y="25"/>
                    <a:pt x="105" y="25"/>
                  </a:cubicBezTo>
                  <a:cubicBezTo>
                    <a:pt x="102" y="26"/>
                    <a:pt x="100" y="27"/>
                    <a:pt x="98" y="28"/>
                  </a:cubicBezTo>
                  <a:cubicBezTo>
                    <a:pt x="94" y="30"/>
                    <a:pt x="89" y="32"/>
                    <a:pt x="85" y="35"/>
                  </a:cubicBezTo>
                  <a:cubicBezTo>
                    <a:pt x="76" y="40"/>
                    <a:pt x="68" y="49"/>
                    <a:pt x="63" y="59"/>
                  </a:cubicBezTo>
                  <a:cubicBezTo>
                    <a:pt x="58" y="70"/>
                    <a:pt x="57" y="81"/>
                    <a:pt x="58" y="91"/>
                  </a:cubicBezTo>
                  <a:cubicBezTo>
                    <a:pt x="58" y="100"/>
                    <a:pt x="60" y="109"/>
                    <a:pt x="63" y="118"/>
                  </a:cubicBezTo>
                  <a:cubicBezTo>
                    <a:pt x="65" y="126"/>
                    <a:pt x="68" y="134"/>
                    <a:pt x="71" y="141"/>
                  </a:cubicBezTo>
                  <a:cubicBezTo>
                    <a:pt x="72" y="144"/>
                    <a:pt x="72" y="144"/>
                    <a:pt x="72" y="144"/>
                  </a:cubicBezTo>
                  <a:cubicBezTo>
                    <a:pt x="73" y="146"/>
                    <a:pt x="73" y="146"/>
                    <a:pt x="73" y="146"/>
                  </a:cubicBezTo>
                  <a:cubicBezTo>
                    <a:pt x="74" y="147"/>
                    <a:pt x="74" y="149"/>
                    <a:pt x="75" y="150"/>
                  </a:cubicBezTo>
                  <a:cubicBezTo>
                    <a:pt x="75" y="153"/>
                    <a:pt x="76" y="156"/>
                    <a:pt x="76" y="158"/>
                  </a:cubicBezTo>
                  <a:cubicBezTo>
                    <a:pt x="76" y="161"/>
                    <a:pt x="76" y="162"/>
                    <a:pt x="76" y="163"/>
                  </a:cubicBezTo>
                  <a:cubicBezTo>
                    <a:pt x="76" y="164"/>
                    <a:pt x="75" y="165"/>
                    <a:pt x="74" y="166"/>
                  </a:cubicBezTo>
                  <a:cubicBezTo>
                    <a:pt x="72" y="168"/>
                    <a:pt x="66" y="172"/>
                    <a:pt x="60" y="175"/>
                  </a:cubicBezTo>
                  <a:cubicBezTo>
                    <a:pt x="53" y="179"/>
                    <a:pt x="45" y="183"/>
                    <a:pt x="38" y="188"/>
                  </a:cubicBezTo>
                  <a:cubicBezTo>
                    <a:pt x="34" y="190"/>
                    <a:pt x="30" y="193"/>
                    <a:pt x="27" y="196"/>
                  </a:cubicBezTo>
                  <a:cubicBezTo>
                    <a:pt x="25" y="198"/>
                    <a:pt x="23" y="200"/>
                    <a:pt x="22" y="201"/>
                  </a:cubicBezTo>
                  <a:cubicBezTo>
                    <a:pt x="20" y="203"/>
                    <a:pt x="18" y="205"/>
                    <a:pt x="17" y="207"/>
                  </a:cubicBezTo>
                  <a:cubicBezTo>
                    <a:pt x="13" y="212"/>
                    <a:pt x="11" y="216"/>
                    <a:pt x="9" y="221"/>
                  </a:cubicBezTo>
                  <a:cubicBezTo>
                    <a:pt x="7" y="225"/>
                    <a:pt x="5" y="229"/>
                    <a:pt x="4" y="233"/>
                  </a:cubicBezTo>
                  <a:cubicBezTo>
                    <a:pt x="2" y="242"/>
                    <a:pt x="0" y="251"/>
                    <a:pt x="0" y="260"/>
                  </a:cubicBezTo>
                  <a:cubicBezTo>
                    <a:pt x="0" y="265"/>
                    <a:pt x="0" y="270"/>
                    <a:pt x="1" y="275"/>
                  </a:cubicBezTo>
                  <a:cubicBezTo>
                    <a:pt x="1" y="279"/>
                    <a:pt x="3" y="285"/>
                    <a:pt x="6" y="290"/>
                  </a:cubicBezTo>
                  <a:cubicBezTo>
                    <a:pt x="7" y="291"/>
                    <a:pt x="7" y="293"/>
                    <a:pt x="8" y="294"/>
                  </a:cubicBezTo>
                  <a:cubicBezTo>
                    <a:pt x="9" y="295"/>
                    <a:pt x="9" y="295"/>
                    <a:pt x="10" y="296"/>
                  </a:cubicBezTo>
                  <a:cubicBezTo>
                    <a:pt x="11" y="297"/>
                    <a:pt x="11" y="297"/>
                    <a:pt x="11" y="297"/>
                  </a:cubicBezTo>
                  <a:cubicBezTo>
                    <a:pt x="11" y="297"/>
                    <a:pt x="11" y="297"/>
                    <a:pt x="11" y="297"/>
                  </a:cubicBezTo>
                  <a:cubicBezTo>
                    <a:pt x="12" y="298"/>
                    <a:pt x="12" y="298"/>
                    <a:pt x="12" y="298"/>
                  </a:cubicBezTo>
                  <a:cubicBezTo>
                    <a:pt x="13" y="299"/>
                    <a:pt x="13" y="299"/>
                    <a:pt x="13" y="299"/>
                  </a:cubicBezTo>
                  <a:cubicBezTo>
                    <a:pt x="13" y="299"/>
                    <a:pt x="14" y="300"/>
                    <a:pt x="14" y="300"/>
                  </a:cubicBezTo>
                  <a:cubicBezTo>
                    <a:pt x="15" y="301"/>
                    <a:pt x="16" y="301"/>
                    <a:pt x="17" y="302"/>
                  </a:cubicBezTo>
                  <a:cubicBezTo>
                    <a:pt x="19" y="302"/>
                    <a:pt x="20" y="303"/>
                    <a:pt x="22" y="303"/>
                  </a:cubicBezTo>
                  <a:cubicBezTo>
                    <a:pt x="28" y="305"/>
                    <a:pt x="32" y="305"/>
                    <a:pt x="36" y="305"/>
                  </a:cubicBezTo>
                  <a:cubicBezTo>
                    <a:pt x="45" y="305"/>
                    <a:pt x="53" y="304"/>
                    <a:pt x="61" y="304"/>
                  </a:cubicBezTo>
                  <a:cubicBezTo>
                    <a:pt x="68" y="303"/>
                    <a:pt x="76" y="303"/>
                    <a:pt x="82" y="304"/>
                  </a:cubicBezTo>
                  <a:cubicBezTo>
                    <a:pt x="85" y="304"/>
                    <a:pt x="88" y="305"/>
                    <a:pt x="90" y="306"/>
                  </a:cubicBezTo>
                  <a:cubicBezTo>
                    <a:pt x="92" y="307"/>
                    <a:pt x="93" y="308"/>
                    <a:pt x="93" y="311"/>
                  </a:cubicBezTo>
                  <a:cubicBezTo>
                    <a:pt x="93" y="314"/>
                    <a:pt x="92" y="317"/>
                    <a:pt x="91" y="320"/>
                  </a:cubicBezTo>
                  <a:cubicBezTo>
                    <a:pt x="90" y="323"/>
                    <a:pt x="88" y="326"/>
                    <a:pt x="86" y="329"/>
                  </a:cubicBezTo>
                  <a:cubicBezTo>
                    <a:pt x="83" y="331"/>
                    <a:pt x="80" y="334"/>
                    <a:pt x="78" y="337"/>
                  </a:cubicBezTo>
                  <a:cubicBezTo>
                    <a:pt x="75" y="340"/>
                    <a:pt x="72" y="344"/>
                    <a:pt x="70" y="348"/>
                  </a:cubicBezTo>
                  <a:cubicBezTo>
                    <a:pt x="69" y="352"/>
                    <a:pt x="68" y="357"/>
                    <a:pt x="68" y="361"/>
                  </a:cubicBezTo>
                  <a:cubicBezTo>
                    <a:pt x="69" y="365"/>
                    <a:pt x="69" y="369"/>
                    <a:pt x="70" y="373"/>
                  </a:cubicBezTo>
                  <a:cubicBezTo>
                    <a:pt x="74" y="389"/>
                    <a:pt x="85" y="403"/>
                    <a:pt x="99" y="410"/>
                  </a:cubicBezTo>
                  <a:cubicBezTo>
                    <a:pt x="99" y="410"/>
                    <a:pt x="99" y="410"/>
                    <a:pt x="99" y="410"/>
                  </a:cubicBezTo>
                  <a:cubicBezTo>
                    <a:pt x="107" y="413"/>
                    <a:pt x="115" y="415"/>
                    <a:pt x="123" y="415"/>
                  </a:cubicBezTo>
                  <a:cubicBezTo>
                    <a:pt x="131" y="414"/>
                    <a:pt x="139" y="411"/>
                    <a:pt x="146" y="406"/>
                  </a:cubicBezTo>
                  <a:cubicBezTo>
                    <a:pt x="158" y="396"/>
                    <a:pt x="169" y="384"/>
                    <a:pt x="181" y="375"/>
                  </a:cubicBezTo>
                  <a:cubicBezTo>
                    <a:pt x="187" y="371"/>
                    <a:pt x="194" y="368"/>
                    <a:pt x="200" y="366"/>
                  </a:cubicBezTo>
                  <a:cubicBezTo>
                    <a:pt x="207" y="365"/>
                    <a:pt x="214" y="366"/>
                    <a:pt x="219" y="368"/>
                  </a:cubicBezTo>
                  <a:cubicBezTo>
                    <a:pt x="224" y="371"/>
                    <a:pt x="229" y="376"/>
                    <a:pt x="233" y="382"/>
                  </a:cubicBezTo>
                  <a:cubicBezTo>
                    <a:pt x="238" y="388"/>
                    <a:pt x="242" y="394"/>
                    <a:pt x="248" y="401"/>
                  </a:cubicBezTo>
                  <a:cubicBezTo>
                    <a:pt x="251" y="404"/>
                    <a:pt x="255" y="407"/>
                    <a:pt x="259" y="410"/>
                  </a:cubicBezTo>
                  <a:cubicBezTo>
                    <a:pt x="263" y="413"/>
                    <a:pt x="268" y="416"/>
                    <a:pt x="273" y="417"/>
                  </a:cubicBezTo>
                  <a:cubicBezTo>
                    <a:pt x="284" y="419"/>
                    <a:pt x="295" y="418"/>
                    <a:pt x="305" y="413"/>
                  </a:cubicBezTo>
                  <a:cubicBezTo>
                    <a:pt x="314" y="409"/>
                    <a:pt x="321" y="402"/>
                    <a:pt x="328" y="395"/>
                  </a:cubicBezTo>
                  <a:cubicBezTo>
                    <a:pt x="334" y="387"/>
                    <a:pt x="338" y="379"/>
                    <a:pt x="341" y="369"/>
                  </a:cubicBezTo>
                  <a:cubicBezTo>
                    <a:pt x="342" y="364"/>
                    <a:pt x="343" y="359"/>
                    <a:pt x="344" y="354"/>
                  </a:cubicBezTo>
                  <a:cubicBezTo>
                    <a:pt x="344" y="353"/>
                    <a:pt x="344" y="351"/>
                    <a:pt x="343" y="350"/>
                  </a:cubicBezTo>
                  <a:cubicBezTo>
                    <a:pt x="343" y="349"/>
                    <a:pt x="343" y="349"/>
                    <a:pt x="343" y="349"/>
                  </a:cubicBezTo>
                  <a:cubicBezTo>
                    <a:pt x="343" y="348"/>
                    <a:pt x="343" y="348"/>
                    <a:pt x="343" y="348"/>
                  </a:cubicBezTo>
                  <a:cubicBezTo>
                    <a:pt x="343" y="348"/>
                    <a:pt x="343" y="348"/>
                    <a:pt x="343" y="348"/>
                  </a:cubicBezTo>
                  <a:cubicBezTo>
                    <a:pt x="343" y="347"/>
                    <a:pt x="343" y="347"/>
                    <a:pt x="343" y="347"/>
                  </a:cubicBezTo>
                  <a:cubicBezTo>
                    <a:pt x="343" y="346"/>
                    <a:pt x="343" y="346"/>
                    <a:pt x="343" y="346"/>
                  </a:cubicBezTo>
                  <a:cubicBezTo>
                    <a:pt x="343" y="344"/>
                    <a:pt x="342" y="342"/>
                    <a:pt x="342" y="341"/>
                  </a:cubicBezTo>
                  <a:cubicBezTo>
                    <a:pt x="342" y="339"/>
                    <a:pt x="341" y="338"/>
                    <a:pt x="341" y="337"/>
                  </a:cubicBezTo>
                  <a:cubicBezTo>
                    <a:pt x="336" y="326"/>
                    <a:pt x="330" y="319"/>
                    <a:pt x="324" y="313"/>
                  </a:cubicBezTo>
                  <a:cubicBezTo>
                    <a:pt x="318" y="306"/>
                    <a:pt x="312" y="301"/>
                    <a:pt x="307" y="296"/>
                  </a:cubicBezTo>
                  <a:cubicBezTo>
                    <a:pt x="303" y="292"/>
                    <a:pt x="299" y="287"/>
                    <a:pt x="298" y="284"/>
                  </a:cubicBezTo>
                  <a:cubicBezTo>
                    <a:pt x="298" y="283"/>
                    <a:pt x="298" y="282"/>
                    <a:pt x="298" y="280"/>
                  </a:cubicBezTo>
                  <a:cubicBezTo>
                    <a:pt x="298" y="280"/>
                    <a:pt x="298" y="280"/>
                    <a:pt x="298" y="280"/>
                  </a:cubicBezTo>
                  <a:cubicBezTo>
                    <a:pt x="299" y="280"/>
                    <a:pt x="298" y="280"/>
                    <a:pt x="298" y="280"/>
                  </a:cubicBezTo>
                  <a:cubicBezTo>
                    <a:pt x="299" y="280"/>
                    <a:pt x="299" y="280"/>
                    <a:pt x="299" y="280"/>
                  </a:cubicBezTo>
                  <a:cubicBezTo>
                    <a:pt x="299" y="279"/>
                    <a:pt x="299" y="279"/>
                    <a:pt x="299" y="279"/>
                  </a:cubicBezTo>
                  <a:cubicBezTo>
                    <a:pt x="299" y="279"/>
                    <a:pt x="299" y="279"/>
                    <a:pt x="299" y="279"/>
                  </a:cubicBezTo>
                  <a:cubicBezTo>
                    <a:pt x="299" y="279"/>
                    <a:pt x="299" y="278"/>
                    <a:pt x="299" y="278"/>
                  </a:cubicBezTo>
                  <a:cubicBezTo>
                    <a:pt x="300" y="277"/>
                    <a:pt x="300" y="276"/>
                    <a:pt x="301" y="275"/>
                  </a:cubicBezTo>
                  <a:cubicBezTo>
                    <a:pt x="304" y="272"/>
                    <a:pt x="310" y="269"/>
                    <a:pt x="317" y="265"/>
                  </a:cubicBezTo>
                  <a:cubicBezTo>
                    <a:pt x="323" y="262"/>
                    <a:pt x="331" y="260"/>
                    <a:pt x="338" y="256"/>
                  </a:cubicBezTo>
                  <a:cubicBezTo>
                    <a:pt x="342" y="254"/>
                    <a:pt x="346" y="252"/>
                    <a:pt x="350" y="249"/>
                  </a:cubicBezTo>
                  <a:cubicBezTo>
                    <a:pt x="354" y="246"/>
                    <a:pt x="358" y="243"/>
                    <a:pt x="361" y="239"/>
                  </a:cubicBezTo>
                  <a:cubicBezTo>
                    <a:pt x="363" y="235"/>
                    <a:pt x="365" y="231"/>
                    <a:pt x="367" y="227"/>
                  </a:cubicBezTo>
                  <a:cubicBezTo>
                    <a:pt x="369" y="222"/>
                    <a:pt x="370" y="218"/>
                    <a:pt x="371" y="213"/>
                  </a:cubicBezTo>
                  <a:cubicBezTo>
                    <a:pt x="371" y="208"/>
                    <a:pt x="371" y="202"/>
                    <a:pt x="368" y="197"/>
                  </a:cubicBezTo>
                  <a:cubicBezTo>
                    <a:pt x="365" y="192"/>
                    <a:pt x="362" y="189"/>
                    <a:pt x="358" y="186"/>
                  </a:cubicBezTo>
                  <a:close/>
                  <a:moveTo>
                    <a:pt x="355" y="211"/>
                  </a:moveTo>
                  <a:cubicBezTo>
                    <a:pt x="354" y="216"/>
                    <a:pt x="350" y="222"/>
                    <a:pt x="346" y="227"/>
                  </a:cubicBezTo>
                  <a:cubicBezTo>
                    <a:pt x="343" y="231"/>
                    <a:pt x="337" y="234"/>
                    <a:pt x="330" y="236"/>
                  </a:cubicBezTo>
                  <a:cubicBezTo>
                    <a:pt x="323" y="238"/>
                    <a:pt x="316" y="240"/>
                    <a:pt x="308" y="243"/>
                  </a:cubicBezTo>
                  <a:cubicBezTo>
                    <a:pt x="300" y="246"/>
                    <a:pt x="291" y="249"/>
                    <a:pt x="283" y="256"/>
                  </a:cubicBezTo>
                  <a:cubicBezTo>
                    <a:pt x="281" y="258"/>
                    <a:pt x="279" y="260"/>
                    <a:pt x="277" y="262"/>
                  </a:cubicBezTo>
                  <a:cubicBezTo>
                    <a:pt x="276" y="264"/>
                    <a:pt x="275" y="265"/>
                    <a:pt x="275" y="266"/>
                  </a:cubicBezTo>
                  <a:cubicBezTo>
                    <a:pt x="274" y="268"/>
                    <a:pt x="274" y="268"/>
                    <a:pt x="274" y="268"/>
                  </a:cubicBezTo>
                  <a:cubicBezTo>
                    <a:pt x="273" y="269"/>
                    <a:pt x="273" y="269"/>
                    <a:pt x="273" y="269"/>
                  </a:cubicBezTo>
                  <a:cubicBezTo>
                    <a:pt x="273" y="269"/>
                    <a:pt x="273" y="269"/>
                    <a:pt x="273" y="269"/>
                  </a:cubicBezTo>
                  <a:cubicBezTo>
                    <a:pt x="273" y="270"/>
                    <a:pt x="273" y="270"/>
                    <a:pt x="273" y="270"/>
                  </a:cubicBezTo>
                  <a:cubicBezTo>
                    <a:pt x="270" y="276"/>
                    <a:pt x="269" y="283"/>
                    <a:pt x="270" y="290"/>
                  </a:cubicBezTo>
                  <a:cubicBezTo>
                    <a:pt x="272" y="296"/>
                    <a:pt x="274" y="301"/>
                    <a:pt x="277" y="306"/>
                  </a:cubicBezTo>
                  <a:cubicBezTo>
                    <a:pt x="280" y="310"/>
                    <a:pt x="283" y="313"/>
                    <a:pt x="286" y="317"/>
                  </a:cubicBezTo>
                  <a:cubicBezTo>
                    <a:pt x="291" y="323"/>
                    <a:pt x="297" y="329"/>
                    <a:pt x="302" y="334"/>
                  </a:cubicBezTo>
                  <a:cubicBezTo>
                    <a:pt x="307" y="339"/>
                    <a:pt x="311" y="344"/>
                    <a:pt x="312" y="348"/>
                  </a:cubicBezTo>
                  <a:cubicBezTo>
                    <a:pt x="312" y="348"/>
                    <a:pt x="312" y="349"/>
                    <a:pt x="312" y="349"/>
                  </a:cubicBezTo>
                  <a:cubicBezTo>
                    <a:pt x="312" y="349"/>
                    <a:pt x="313" y="350"/>
                    <a:pt x="313" y="350"/>
                  </a:cubicBezTo>
                  <a:cubicBezTo>
                    <a:pt x="313" y="350"/>
                    <a:pt x="313" y="350"/>
                    <a:pt x="313" y="350"/>
                  </a:cubicBezTo>
                  <a:cubicBezTo>
                    <a:pt x="313" y="350"/>
                    <a:pt x="313" y="350"/>
                    <a:pt x="313" y="350"/>
                  </a:cubicBezTo>
                  <a:cubicBezTo>
                    <a:pt x="313" y="351"/>
                    <a:pt x="313" y="351"/>
                    <a:pt x="313" y="351"/>
                  </a:cubicBezTo>
                  <a:cubicBezTo>
                    <a:pt x="313" y="351"/>
                    <a:pt x="313" y="351"/>
                    <a:pt x="313" y="351"/>
                  </a:cubicBezTo>
                  <a:cubicBezTo>
                    <a:pt x="313" y="351"/>
                    <a:pt x="313" y="351"/>
                    <a:pt x="313" y="351"/>
                  </a:cubicBezTo>
                  <a:cubicBezTo>
                    <a:pt x="313" y="352"/>
                    <a:pt x="313" y="351"/>
                    <a:pt x="313" y="351"/>
                  </a:cubicBezTo>
                  <a:cubicBezTo>
                    <a:pt x="313" y="351"/>
                    <a:pt x="313" y="351"/>
                    <a:pt x="313" y="351"/>
                  </a:cubicBezTo>
                  <a:cubicBezTo>
                    <a:pt x="313" y="352"/>
                    <a:pt x="313" y="352"/>
                    <a:pt x="313" y="352"/>
                  </a:cubicBezTo>
                  <a:cubicBezTo>
                    <a:pt x="313" y="352"/>
                    <a:pt x="313" y="353"/>
                    <a:pt x="313" y="353"/>
                  </a:cubicBezTo>
                  <a:cubicBezTo>
                    <a:pt x="313" y="356"/>
                    <a:pt x="313" y="359"/>
                    <a:pt x="312" y="361"/>
                  </a:cubicBezTo>
                  <a:cubicBezTo>
                    <a:pt x="309" y="372"/>
                    <a:pt x="301" y="384"/>
                    <a:pt x="292" y="389"/>
                  </a:cubicBezTo>
                  <a:cubicBezTo>
                    <a:pt x="288" y="392"/>
                    <a:pt x="283" y="393"/>
                    <a:pt x="278" y="392"/>
                  </a:cubicBezTo>
                  <a:cubicBezTo>
                    <a:pt x="273" y="392"/>
                    <a:pt x="268" y="390"/>
                    <a:pt x="263" y="385"/>
                  </a:cubicBezTo>
                  <a:cubicBezTo>
                    <a:pt x="258" y="381"/>
                    <a:pt x="253" y="375"/>
                    <a:pt x="247" y="369"/>
                  </a:cubicBezTo>
                  <a:cubicBezTo>
                    <a:pt x="241" y="364"/>
                    <a:pt x="234" y="358"/>
                    <a:pt x="224" y="355"/>
                  </a:cubicBezTo>
                  <a:cubicBezTo>
                    <a:pt x="215" y="352"/>
                    <a:pt x="205" y="352"/>
                    <a:pt x="197" y="355"/>
                  </a:cubicBezTo>
                  <a:cubicBezTo>
                    <a:pt x="189" y="358"/>
                    <a:pt x="182" y="363"/>
                    <a:pt x="176" y="369"/>
                  </a:cubicBezTo>
                  <a:cubicBezTo>
                    <a:pt x="169" y="374"/>
                    <a:pt x="164" y="380"/>
                    <a:pt x="159" y="386"/>
                  </a:cubicBezTo>
                  <a:cubicBezTo>
                    <a:pt x="154" y="392"/>
                    <a:pt x="148" y="397"/>
                    <a:pt x="143" y="402"/>
                  </a:cubicBezTo>
                  <a:cubicBezTo>
                    <a:pt x="137" y="407"/>
                    <a:pt x="130" y="410"/>
                    <a:pt x="123" y="411"/>
                  </a:cubicBezTo>
                  <a:cubicBezTo>
                    <a:pt x="115" y="412"/>
                    <a:pt x="108" y="410"/>
                    <a:pt x="101" y="407"/>
                  </a:cubicBezTo>
                  <a:cubicBezTo>
                    <a:pt x="101" y="407"/>
                    <a:pt x="101" y="407"/>
                    <a:pt x="101" y="407"/>
                  </a:cubicBezTo>
                  <a:cubicBezTo>
                    <a:pt x="94" y="403"/>
                    <a:pt x="88" y="398"/>
                    <a:pt x="84" y="392"/>
                  </a:cubicBezTo>
                  <a:cubicBezTo>
                    <a:pt x="79" y="386"/>
                    <a:pt x="76" y="379"/>
                    <a:pt x="75" y="372"/>
                  </a:cubicBezTo>
                  <a:cubicBezTo>
                    <a:pt x="74" y="368"/>
                    <a:pt x="74" y="364"/>
                    <a:pt x="74" y="361"/>
                  </a:cubicBezTo>
                  <a:cubicBezTo>
                    <a:pt x="75" y="357"/>
                    <a:pt x="75" y="354"/>
                    <a:pt x="77" y="351"/>
                  </a:cubicBezTo>
                  <a:cubicBezTo>
                    <a:pt x="80" y="345"/>
                    <a:pt x="86" y="341"/>
                    <a:pt x="92" y="335"/>
                  </a:cubicBezTo>
                  <a:cubicBezTo>
                    <a:pt x="95" y="332"/>
                    <a:pt x="98" y="329"/>
                    <a:pt x="101" y="325"/>
                  </a:cubicBezTo>
                  <a:cubicBezTo>
                    <a:pt x="103" y="321"/>
                    <a:pt x="104" y="317"/>
                    <a:pt x="105" y="311"/>
                  </a:cubicBezTo>
                  <a:cubicBezTo>
                    <a:pt x="105" y="309"/>
                    <a:pt x="105" y="306"/>
                    <a:pt x="104" y="303"/>
                  </a:cubicBezTo>
                  <a:cubicBezTo>
                    <a:pt x="103" y="300"/>
                    <a:pt x="101" y="298"/>
                    <a:pt x="99" y="296"/>
                  </a:cubicBezTo>
                  <a:cubicBezTo>
                    <a:pt x="95" y="292"/>
                    <a:pt x="90" y="290"/>
                    <a:pt x="86" y="289"/>
                  </a:cubicBezTo>
                  <a:cubicBezTo>
                    <a:pt x="77" y="286"/>
                    <a:pt x="69" y="285"/>
                    <a:pt x="61" y="285"/>
                  </a:cubicBezTo>
                  <a:cubicBezTo>
                    <a:pt x="53" y="284"/>
                    <a:pt x="45" y="284"/>
                    <a:pt x="38" y="283"/>
                  </a:cubicBezTo>
                  <a:cubicBezTo>
                    <a:pt x="35" y="282"/>
                    <a:pt x="31" y="281"/>
                    <a:pt x="30" y="280"/>
                  </a:cubicBezTo>
                  <a:cubicBezTo>
                    <a:pt x="29" y="280"/>
                    <a:pt x="29" y="280"/>
                    <a:pt x="29" y="280"/>
                  </a:cubicBezTo>
                  <a:cubicBezTo>
                    <a:pt x="29" y="280"/>
                    <a:pt x="29" y="280"/>
                    <a:pt x="29" y="280"/>
                  </a:cubicBezTo>
                  <a:cubicBezTo>
                    <a:pt x="30" y="280"/>
                    <a:pt x="30" y="280"/>
                    <a:pt x="30" y="280"/>
                  </a:cubicBezTo>
                  <a:cubicBezTo>
                    <a:pt x="30" y="281"/>
                    <a:pt x="30" y="280"/>
                    <a:pt x="30" y="280"/>
                  </a:cubicBezTo>
                  <a:cubicBezTo>
                    <a:pt x="30" y="280"/>
                    <a:pt x="29" y="279"/>
                    <a:pt x="30" y="280"/>
                  </a:cubicBezTo>
                  <a:cubicBezTo>
                    <a:pt x="30" y="280"/>
                    <a:pt x="30" y="280"/>
                    <a:pt x="30" y="280"/>
                  </a:cubicBezTo>
                  <a:cubicBezTo>
                    <a:pt x="30" y="280"/>
                    <a:pt x="30" y="280"/>
                    <a:pt x="30" y="280"/>
                  </a:cubicBezTo>
                  <a:cubicBezTo>
                    <a:pt x="30" y="279"/>
                    <a:pt x="30" y="279"/>
                    <a:pt x="30" y="279"/>
                  </a:cubicBezTo>
                  <a:cubicBezTo>
                    <a:pt x="29" y="279"/>
                    <a:pt x="29" y="279"/>
                    <a:pt x="29" y="278"/>
                  </a:cubicBezTo>
                  <a:cubicBezTo>
                    <a:pt x="28" y="275"/>
                    <a:pt x="28" y="269"/>
                    <a:pt x="29" y="262"/>
                  </a:cubicBezTo>
                  <a:cubicBezTo>
                    <a:pt x="30" y="256"/>
                    <a:pt x="31" y="250"/>
                    <a:pt x="34" y="243"/>
                  </a:cubicBezTo>
                  <a:cubicBezTo>
                    <a:pt x="35" y="240"/>
                    <a:pt x="36" y="237"/>
                    <a:pt x="38" y="235"/>
                  </a:cubicBezTo>
                  <a:cubicBezTo>
                    <a:pt x="39" y="232"/>
                    <a:pt x="41" y="229"/>
                    <a:pt x="42" y="228"/>
                  </a:cubicBezTo>
                  <a:cubicBezTo>
                    <a:pt x="43" y="227"/>
                    <a:pt x="44" y="226"/>
                    <a:pt x="45" y="225"/>
                  </a:cubicBezTo>
                  <a:cubicBezTo>
                    <a:pt x="46" y="224"/>
                    <a:pt x="48" y="223"/>
                    <a:pt x="49" y="222"/>
                  </a:cubicBezTo>
                  <a:cubicBezTo>
                    <a:pt x="51" y="220"/>
                    <a:pt x="54" y="218"/>
                    <a:pt x="57" y="217"/>
                  </a:cubicBezTo>
                  <a:cubicBezTo>
                    <a:pt x="62" y="213"/>
                    <a:pt x="68" y="210"/>
                    <a:pt x="76" y="207"/>
                  </a:cubicBezTo>
                  <a:cubicBezTo>
                    <a:pt x="79" y="205"/>
                    <a:pt x="83" y="203"/>
                    <a:pt x="87" y="201"/>
                  </a:cubicBezTo>
                  <a:cubicBezTo>
                    <a:pt x="91" y="198"/>
                    <a:pt x="96" y="195"/>
                    <a:pt x="100" y="191"/>
                  </a:cubicBezTo>
                  <a:cubicBezTo>
                    <a:pt x="104" y="187"/>
                    <a:pt x="109" y="180"/>
                    <a:pt x="111" y="174"/>
                  </a:cubicBezTo>
                  <a:cubicBezTo>
                    <a:pt x="113" y="167"/>
                    <a:pt x="113" y="161"/>
                    <a:pt x="113" y="155"/>
                  </a:cubicBezTo>
                  <a:cubicBezTo>
                    <a:pt x="112" y="150"/>
                    <a:pt x="111" y="145"/>
                    <a:pt x="110" y="140"/>
                  </a:cubicBezTo>
                  <a:cubicBezTo>
                    <a:pt x="109" y="138"/>
                    <a:pt x="108" y="136"/>
                    <a:pt x="108" y="134"/>
                  </a:cubicBezTo>
                  <a:cubicBezTo>
                    <a:pt x="106" y="130"/>
                    <a:pt x="106" y="130"/>
                    <a:pt x="106" y="130"/>
                  </a:cubicBezTo>
                  <a:cubicBezTo>
                    <a:pt x="105" y="128"/>
                    <a:pt x="105" y="128"/>
                    <a:pt x="105" y="128"/>
                  </a:cubicBezTo>
                  <a:cubicBezTo>
                    <a:pt x="103" y="121"/>
                    <a:pt x="100" y="114"/>
                    <a:pt x="98" y="107"/>
                  </a:cubicBezTo>
                  <a:cubicBezTo>
                    <a:pt x="94" y="94"/>
                    <a:pt x="92" y="81"/>
                    <a:pt x="96" y="74"/>
                  </a:cubicBezTo>
                  <a:cubicBezTo>
                    <a:pt x="97" y="70"/>
                    <a:pt x="100" y="67"/>
                    <a:pt x="104" y="64"/>
                  </a:cubicBezTo>
                  <a:cubicBezTo>
                    <a:pt x="108" y="61"/>
                    <a:pt x="115" y="58"/>
                    <a:pt x="120" y="56"/>
                  </a:cubicBezTo>
                  <a:cubicBezTo>
                    <a:pt x="122" y="56"/>
                    <a:pt x="123" y="56"/>
                    <a:pt x="123" y="56"/>
                  </a:cubicBezTo>
                  <a:cubicBezTo>
                    <a:pt x="123" y="56"/>
                    <a:pt x="124" y="56"/>
                    <a:pt x="125" y="57"/>
                  </a:cubicBezTo>
                  <a:cubicBezTo>
                    <a:pt x="129" y="60"/>
                    <a:pt x="133" y="67"/>
                    <a:pt x="139" y="74"/>
                  </a:cubicBezTo>
                  <a:cubicBezTo>
                    <a:pt x="143" y="78"/>
                    <a:pt x="146" y="81"/>
                    <a:pt x="150" y="85"/>
                  </a:cubicBezTo>
                  <a:cubicBezTo>
                    <a:pt x="152" y="86"/>
                    <a:pt x="152" y="86"/>
                    <a:pt x="152" y="86"/>
                  </a:cubicBezTo>
                  <a:cubicBezTo>
                    <a:pt x="153" y="87"/>
                    <a:pt x="153" y="87"/>
                    <a:pt x="153" y="87"/>
                  </a:cubicBezTo>
                  <a:cubicBezTo>
                    <a:pt x="156" y="89"/>
                    <a:pt x="156" y="89"/>
                    <a:pt x="156" y="89"/>
                  </a:cubicBezTo>
                  <a:cubicBezTo>
                    <a:pt x="158" y="90"/>
                    <a:pt x="160" y="91"/>
                    <a:pt x="162" y="92"/>
                  </a:cubicBezTo>
                  <a:cubicBezTo>
                    <a:pt x="164" y="93"/>
                    <a:pt x="166" y="95"/>
                    <a:pt x="169" y="96"/>
                  </a:cubicBezTo>
                  <a:cubicBezTo>
                    <a:pt x="172" y="97"/>
                    <a:pt x="175" y="98"/>
                    <a:pt x="180" y="98"/>
                  </a:cubicBezTo>
                  <a:cubicBezTo>
                    <a:pt x="184" y="98"/>
                    <a:pt x="189" y="97"/>
                    <a:pt x="194" y="95"/>
                  </a:cubicBezTo>
                  <a:cubicBezTo>
                    <a:pt x="198" y="93"/>
                    <a:pt x="200" y="90"/>
                    <a:pt x="202" y="88"/>
                  </a:cubicBezTo>
                  <a:cubicBezTo>
                    <a:pt x="206" y="84"/>
                    <a:pt x="208" y="80"/>
                    <a:pt x="210" y="77"/>
                  </a:cubicBezTo>
                  <a:cubicBezTo>
                    <a:pt x="212" y="74"/>
                    <a:pt x="214" y="72"/>
                    <a:pt x="216" y="69"/>
                  </a:cubicBezTo>
                  <a:cubicBezTo>
                    <a:pt x="232" y="52"/>
                    <a:pt x="232" y="52"/>
                    <a:pt x="232" y="52"/>
                  </a:cubicBezTo>
                  <a:cubicBezTo>
                    <a:pt x="237" y="47"/>
                    <a:pt x="242" y="41"/>
                    <a:pt x="247" y="37"/>
                  </a:cubicBezTo>
                  <a:cubicBezTo>
                    <a:pt x="252" y="32"/>
                    <a:pt x="258" y="27"/>
                    <a:pt x="263" y="25"/>
                  </a:cubicBezTo>
                  <a:cubicBezTo>
                    <a:pt x="266" y="24"/>
                    <a:pt x="268" y="23"/>
                    <a:pt x="270" y="23"/>
                  </a:cubicBezTo>
                  <a:cubicBezTo>
                    <a:pt x="272" y="23"/>
                    <a:pt x="274" y="23"/>
                    <a:pt x="276" y="24"/>
                  </a:cubicBezTo>
                  <a:cubicBezTo>
                    <a:pt x="280" y="26"/>
                    <a:pt x="284" y="31"/>
                    <a:pt x="287" y="37"/>
                  </a:cubicBezTo>
                  <a:cubicBezTo>
                    <a:pt x="289" y="40"/>
                    <a:pt x="290" y="43"/>
                    <a:pt x="292" y="46"/>
                  </a:cubicBezTo>
                  <a:cubicBezTo>
                    <a:pt x="292" y="48"/>
                    <a:pt x="293" y="50"/>
                    <a:pt x="293" y="51"/>
                  </a:cubicBezTo>
                  <a:cubicBezTo>
                    <a:pt x="294" y="53"/>
                    <a:pt x="294" y="54"/>
                    <a:pt x="294" y="55"/>
                  </a:cubicBezTo>
                  <a:cubicBezTo>
                    <a:pt x="295" y="61"/>
                    <a:pt x="294" y="68"/>
                    <a:pt x="291" y="74"/>
                  </a:cubicBezTo>
                  <a:cubicBezTo>
                    <a:pt x="288" y="81"/>
                    <a:pt x="284" y="87"/>
                    <a:pt x="279" y="93"/>
                  </a:cubicBezTo>
                  <a:cubicBezTo>
                    <a:pt x="274" y="99"/>
                    <a:pt x="270" y="105"/>
                    <a:pt x="265" y="112"/>
                  </a:cubicBezTo>
                  <a:cubicBezTo>
                    <a:pt x="261" y="119"/>
                    <a:pt x="256" y="127"/>
                    <a:pt x="255" y="136"/>
                  </a:cubicBezTo>
                  <a:cubicBezTo>
                    <a:pt x="255" y="141"/>
                    <a:pt x="255" y="146"/>
                    <a:pt x="257" y="150"/>
                  </a:cubicBezTo>
                  <a:cubicBezTo>
                    <a:pt x="258" y="154"/>
                    <a:pt x="261" y="158"/>
                    <a:pt x="263" y="162"/>
                  </a:cubicBezTo>
                  <a:cubicBezTo>
                    <a:pt x="265" y="163"/>
                    <a:pt x="266" y="165"/>
                    <a:pt x="268" y="166"/>
                  </a:cubicBezTo>
                  <a:cubicBezTo>
                    <a:pt x="268" y="167"/>
                    <a:pt x="269" y="168"/>
                    <a:pt x="270" y="169"/>
                  </a:cubicBezTo>
                  <a:cubicBezTo>
                    <a:pt x="271" y="169"/>
                    <a:pt x="272" y="170"/>
                    <a:pt x="273" y="171"/>
                  </a:cubicBezTo>
                  <a:cubicBezTo>
                    <a:pt x="277" y="173"/>
                    <a:pt x="281" y="174"/>
                    <a:pt x="285" y="176"/>
                  </a:cubicBezTo>
                  <a:cubicBezTo>
                    <a:pt x="293" y="178"/>
                    <a:pt x="301" y="180"/>
                    <a:pt x="308" y="182"/>
                  </a:cubicBezTo>
                  <a:cubicBezTo>
                    <a:pt x="316" y="184"/>
                    <a:pt x="323" y="186"/>
                    <a:pt x="331" y="188"/>
                  </a:cubicBezTo>
                  <a:cubicBezTo>
                    <a:pt x="338" y="190"/>
                    <a:pt x="345" y="193"/>
                    <a:pt x="349" y="197"/>
                  </a:cubicBezTo>
                  <a:cubicBezTo>
                    <a:pt x="352" y="199"/>
                    <a:pt x="354" y="201"/>
                    <a:pt x="354" y="204"/>
                  </a:cubicBezTo>
                  <a:cubicBezTo>
                    <a:pt x="355" y="206"/>
                    <a:pt x="355" y="208"/>
                    <a:pt x="355" y="21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436"/>
            <p:cNvSpPr/>
            <p:nvPr/>
          </p:nvSpPr>
          <p:spPr bwMode="auto">
            <a:xfrm>
              <a:off x="10318750" y="7635875"/>
              <a:ext cx="0" cy="0"/>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437"/>
            <p:cNvSpPr/>
            <p:nvPr/>
          </p:nvSpPr>
          <p:spPr bwMode="auto">
            <a:xfrm>
              <a:off x="9790113" y="6911975"/>
              <a:ext cx="0" cy="1587"/>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0"/>
                  </a:cubicBezTo>
                  <a:cubicBezTo>
                    <a:pt x="0" y="0"/>
                    <a:pt x="0" y="1"/>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438"/>
            <p:cNvSpPr>
              <a:spLocks noEditPoints="1"/>
            </p:cNvSpPr>
            <p:nvPr/>
          </p:nvSpPr>
          <p:spPr bwMode="auto">
            <a:xfrm>
              <a:off x="9707563" y="6807200"/>
              <a:ext cx="452438" cy="458787"/>
            </a:xfrm>
            <a:custGeom>
              <a:avLst/>
              <a:gdLst>
                <a:gd name="T0" fmla="*/ 413 w 426"/>
                <a:gd name="T1" fmla="*/ 218 h 432"/>
                <a:gd name="T2" fmla="*/ 407 w 426"/>
                <a:gd name="T3" fmla="*/ 211 h 432"/>
                <a:gd name="T4" fmla="*/ 345 w 426"/>
                <a:gd name="T5" fmla="*/ 185 h 432"/>
                <a:gd name="T6" fmla="*/ 304 w 426"/>
                <a:gd name="T7" fmla="*/ 160 h 432"/>
                <a:gd name="T8" fmla="*/ 303 w 426"/>
                <a:gd name="T9" fmla="*/ 157 h 432"/>
                <a:gd name="T10" fmla="*/ 313 w 426"/>
                <a:gd name="T11" fmla="*/ 94 h 432"/>
                <a:gd name="T12" fmla="*/ 255 w 426"/>
                <a:gd name="T13" fmla="*/ 36 h 432"/>
                <a:gd name="T14" fmla="*/ 189 w 426"/>
                <a:gd name="T15" fmla="*/ 74 h 432"/>
                <a:gd name="T16" fmla="*/ 153 w 426"/>
                <a:gd name="T17" fmla="*/ 10 h 432"/>
                <a:gd name="T18" fmla="*/ 140 w 426"/>
                <a:gd name="T19" fmla="*/ 3 h 432"/>
                <a:gd name="T20" fmla="*/ 54 w 426"/>
                <a:gd name="T21" fmla="*/ 53 h 432"/>
                <a:gd name="T22" fmla="*/ 57 w 426"/>
                <a:gd name="T23" fmla="*/ 70 h 432"/>
                <a:gd name="T24" fmla="*/ 78 w 426"/>
                <a:gd name="T25" fmla="*/ 99 h 432"/>
                <a:gd name="T26" fmla="*/ 78 w 426"/>
                <a:gd name="T27" fmla="*/ 100 h 432"/>
                <a:gd name="T28" fmla="*/ 60 w 426"/>
                <a:gd name="T29" fmla="*/ 137 h 432"/>
                <a:gd name="T30" fmla="*/ 54 w 426"/>
                <a:gd name="T31" fmla="*/ 142 h 432"/>
                <a:gd name="T32" fmla="*/ 2 w 426"/>
                <a:gd name="T33" fmla="*/ 183 h 432"/>
                <a:gd name="T34" fmla="*/ 0 w 426"/>
                <a:gd name="T35" fmla="*/ 198 h 432"/>
                <a:gd name="T36" fmla="*/ 37 w 426"/>
                <a:gd name="T37" fmla="*/ 238 h 432"/>
                <a:gd name="T38" fmla="*/ 63 w 426"/>
                <a:gd name="T39" fmla="*/ 248 h 432"/>
                <a:gd name="T40" fmla="*/ 65 w 426"/>
                <a:gd name="T41" fmla="*/ 273 h 432"/>
                <a:gd name="T42" fmla="*/ 54 w 426"/>
                <a:gd name="T43" fmla="*/ 345 h 432"/>
                <a:gd name="T44" fmla="*/ 56 w 426"/>
                <a:gd name="T45" fmla="*/ 348 h 432"/>
                <a:gd name="T46" fmla="*/ 111 w 426"/>
                <a:gd name="T47" fmla="*/ 367 h 432"/>
                <a:gd name="T48" fmla="*/ 161 w 426"/>
                <a:gd name="T49" fmla="*/ 367 h 432"/>
                <a:gd name="T50" fmla="*/ 192 w 426"/>
                <a:gd name="T51" fmla="*/ 408 h 432"/>
                <a:gd name="T52" fmla="*/ 252 w 426"/>
                <a:gd name="T53" fmla="*/ 427 h 432"/>
                <a:gd name="T54" fmla="*/ 304 w 426"/>
                <a:gd name="T55" fmla="*/ 373 h 432"/>
                <a:gd name="T56" fmla="*/ 331 w 426"/>
                <a:gd name="T57" fmla="*/ 317 h 432"/>
                <a:gd name="T58" fmla="*/ 369 w 426"/>
                <a:gd name="T59" fmla="*/ 306 h 432"/>
                <a:gd name="T60" fmla="*/ 424 w 426"/>
                <a:gd name="T61" fmla="*/ 261 h 432"/>
                <a:gd name="T62" fmla="*/ 393 w 426"/>
                <a:gd name="T63" fmla="*/ 258 h 432"/>
                <a:gd name="T64" fmla="*/ 354 w 426"/>
                <a:gd name="T65" fmla="*/ 287 h 432"/>
                <a:gd name="T66" fmla="*/ 303 w 426"/>
                <a:gd name="T67" fmla="*/ 314 h 432"/>
                <a:gd name="T68" fmla="*/ 270 w 426"/>
                <a:gd name="T69" fmla="*/ 415 h 432"/>
                <a:gd name="T70" fmla="*/ 198 w 426"/>
                <a:gd name="T71" fmla="*/ 404 h 432"/>
                <a:gd name="T72" fmla="*/ 170 w 426"/>
                <a:gd name="T73" fmla="*/ 357 h 432"/>
                <a:gd name="T74" fmla="*/ 109 w 426"/>
                <a:gd name="T75" fmla="*/ 344 h 432"/>
                <a:gd name="T76" fmla="*/ 81 w 426"/>
                <a:gd name="T77" fmla="*/ 333 h 432"/>
                <a:gd name="T78" fmla="*/ 80 w 426"/>
                <a:gd name="T79" fmla="*/ 328 h 432"/>
                <a:gd name="T80" fmla="*/ 105 w 426"/>
                <a:gd name="T81" fmla="*/ 264 h 432"/>
                <a:gd name="T82" fmla="*/ 78 w 426"/>
                <a:gd name="T83" fmla="*/ 215 h 432"/>
                <a:gd name="T84" fmla="*/ 41 w 426"/>
                <a:gd name="T85" fmla="*/ 200 h 432"/>
                <a:gd name="T86" fmla="*/ 37 w 426"/>
                <a:gd name="T87" fmla="*/ 196 h 432"/>
                <a:gd name="T88" fmla="*/ 37 w 426"/>
                <a:gd name="T89" fmla="*/ 194 h 432"/>
                <a:gd name="T90" fmla="*/ 73 w 426"/>
                <a:gd name="T91" fmla="*/ 171 h 432"/>
                <a:gd name="T92" fmla="*/ 84 w 426"/>
                <a:gd name="T93" fmla="*/ 162 h 432"/>
                <a:gd name="T94" fmla="*/ 108 w 426"/>
                <a:gd name="T95" fmla="*/ 90 h 432"/>
                <a:gd name="T96" fmla="*/ 88 w 426"/>
                <a:gd name="T97" fmla="*/ 63 h 432"/>
                <a:gd name="T98" fmla="*/ 83 w 426"/>
                <a:gd name="T99" fmla="*/ 55 h 432"/>
                <a:gd name="T100" fmla="*/ 117 w 426"/>
                <a:gd name="T101" fmla="*/ 24 h 432"/>
                <a:gd name="T102" fmla="*/ 141 w 426"/>
                <a:gd name="T103" fmla="*/ 26 h 432"/>
                <a:gd name="T104" fmla="*/ 166 w 426"/>
                <a:gd name="T105" fmla="*/ 70 h 432"/>
                <a:gd name="T106" fmla="*/ 202 w 426"/>
                <a:gd name="T107" fmla="*/ 83 h 432"/>
                <a:gd name="T108" fmla="*/ 278 w 426"/>
                <a:gd name="T109" fmla="*/ 62 h 432"/>
                <a:gd name="T110" fmla="*/ 297 w 426"/>
                <a:gd name="T111" fmla="*/ 114 h 432"/>
                <a:gd name="T112" fmla="*/ 282 w 426"/>
                <a:gd name="T113" fmla="*/ 164 h 432"/>
                <a:gd name="T114" fmla="*/ 283 w 426"/>
                <a:gd name="T115" fmla="*/ 168 h 432"/>
                <a:gd name="T116" fmla="*/ 336 w 426"/>
                <a:gd name="T117" fmla="*/ 213 h 432"/>
                <a:gd name="T118" fmla="*/ 387 w 426"/>
                <a:gd name="T119" fmla="*/ 235 h 432"/>
                <a:gd name="T120" fmla="*/ 391 w 426"/>
                <a:gd name="T121" fmla="*/ 24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6" h="432">
                  <a:moveTo>
                    <a:pt x="420" y="228"/>
                  </a:moveTo>
                  <a:cubicBezTo>
                    <a:pt x="419" y="226"/>
                    <a:pt x="418" y="224"/>
                    <a:pt x="416" y="222"/>
                  </a:cubicBezTo>
                  <a:cubicBezTo>
                    <a:pt x="416" y="221"/>
                    <a:pt x="415" y="220"/>
                    <a:pt x="414" y="219"/>
                  </a:cubicBezTo>
                  <a:cubicBezTo>
                    <a:pt x="413" y="218"/>
                    <a:pt x="413" y="218"/>
                    <a:pt x="413" y="218"/>
                  </a:cubicBezTo>
                  <a:cubicBezTo>
                    <a:pt x="412" y="217"/>
                    <a:pt x="412" y="217"/>
                    <a:pt x="412" y="217"/>
                  </a:cubicBezTo>
                  <a:cubicBezTo>
                    <a:pt x="411" y="216"/>
                    <a:pt x="411" y="216"/>
                    <a:pt x="411" y="216"/>
                  </a:cubicBezTo>
                  <a:cubicBezTo>
                    <a:pt x="410" y="214"/>
                    <a:pt x="410" y="214"/>
                    <a:pt x="410" y="214"/>
                  </a:cubicBezTo>
                  <a:cubicBezTo>
                    <a:pt x="409" y="213"/>
                    <a:pt x="408" y="212"/>
                    <a:pt x="407" y="211"/>
                  </a:cubicBezTo>
                  <a:cubicBezTo>
                    <a:pt x="405" y="210"/>
                    <a:pt x="403" y="208"/>
                    <a:pt x="401" y="207"/>
                  </a:cubicBezTo>
                  <a:cubicBezTo>
                    <a:pt x="397" y="204"/>
                    <a:pt x="393" y="202"/>
                    <a:pt x="390" y="200"/>
                  </a:cubicBezTo>
                  <a:cubicBezTo>
                    <a:pt x="382" y="196"/>
                    <a:pt x="374" y="193"/>
                    <a:pt x="366" y="191"/>
                  </a:cubicBezTo>
                  <a:cubicBezTo>
                    <a:pt x="359" y="189"/>
                    <a:pt x="352" y="187"/>
                    <a:pt x="345" y="185"/>
                  </a:cubicBezTo>
                  <a:cubicBezTo>
                    <a:pt x="331" y="182"/>
                    <a:pt x="318" y="178"/>
                    <a:pt x="311" y="170"/>
                  </a:cubicBezTo>
                  <a:cubicBezTo>
                    <a:pt x="309" y="169"/>
                    <a:pt x="307" y="167"/>
                    <a:pt x="306" y="164"/>
                  </a:cubicBezTo>
                  <a:cubicBezTo>
                    <a:pt x="305" y="163"/>
                    <a:pt x="305" y="162"/>
                    <a:pt x="304" y="161"/>
                  </a:cubicBezTo>
                  <a:cubicBezTo>
                    <a:pt x="304" y="160"/>
                    <a:pt x="304" y="160"/>
                    <a:pt x="304" y="160"/>
                  </a:cubicBezTo>
                  <a:cubicBezTo>
                    <a:pt x="304" y="160"/>
                    <a:pt x="304" y="161"/>
                    <a:pt x="304" y="160"/>
                  </a:cubicBezTo>
                  <a:cubicBezTo>
                    <a:pt x="304" y="160"/>
                    <a:pt x="304" y="160"/>
                    <a:pt x="304" y="160"/>
                  </a:cubicBezTo>
                  <a:cubicBezTo>
                    <a:pt x="303" y="159"/>
                    <a:pt x="303" y="159"/>
                    <a:pt x="303" y="159"/>
                  </a:cubicBezTo>
                  <a:cubicBezTo>
                    <a:pt x="303" y="158"/>
                    <a:pt x="303" y="158"/>
                    <a:pt x="303" y="157"/>
                  </a:cubicBezTo>
                  <a:cubicBezTo>
                    <a:pt x="302" y="153"/>
                    <a:pt x="302" y="147"/>
                    <a:pt x="305" y="141"/>
                  </a:cubicBezTo>
                  <a:cubicBezTo>
                    <a:pt x="307" y="134"/>
                    <a:pt x="310" y="127"/>
                    <a:pt x="312" y="119"/>
                  </a:cubicBezTo>
                  <a:cubicBezTo>
                    <a:pt x="314" y="115"/>
                    <a:pt x="315" y="111"/>
                    <a:pt x="315" y="106"/>
                  </a:cubicBezTo>
                  <a:cubicBezTo>
                    <a:pt x="315" y="102"/>
                    <a:pt x="314" y="98"/>
                    <a:pt x="313" y="94"/>
                  </a:cubicBezTo>
                  <a:cubicBezTo>
                    <a:pt x="311" y="85"/>
                    <a:pt x="307" y="77"/>
                    <a:pt x="302" y="71"/>
                  </a:cubicBezTo>
                  <a:cubicBezTo>
                    <a:pt x="297" y="65"/>
                    <a:pt x="291" y="60"/>
                    <a:pt x="286" y="55"/>
                  </a:cubicBezTo>
                  <a:cubicBezTo>
                    <a:pt x="281" y="49"/>
                    <a:pt x="275" y="44"/>
                    <a:pt x="267" y="40"/>
                  </a:cubicBezTo>
                  <a:cubicBezTo>
                    <a:pt x="264" y="38"/>
                    <a:pt x="259" y="36"/>
                    <a:pt x="255" y="36"/>
                  </a:cubicBezTo>
                  <a:cubicBezTo>
                    <a:pt x="250" y="36"/>
                    <a:pt x="245" y="38"/>
                    <a:pt x="241" y="40"/>
                  </a:cubicBezTo>
                  <a:cubicBezTo>
                    <a:pt x="234" y="44"/>
                    <a:pt x="229" y="50"/>
                    <a:pt x="223" y="54"/>
                  </a:cubicBezTo>
                  <a:cubicBezTo>
                    <a:pt x="218" y="59"/>
                    <a:pt x="212" y="64"/>
                    <a:pt x="206" y="67"/>
                  </a:cubicBezTo>
                  <a:cubicBezTo>
                    <a:pt x="200" y="71"/>
                    <a:pt x="194" y="74"/>
                    <a:pt x="189" y="74"/>
                  </a:cubicBezTo>
                  <a:cubicBezTo>
                    <a:pt x="187" y="73"/>
                    <a:pt x="185" y="73"/>
                    <a:pt x="184" y="71"/>
                  </a:cubicBezTo>
                  <a:cubicBezTo>
                    <a:pt x="182" y="69"/>
                    <a:pt x="181" y="67"/>
                    <a:pt x="179" y="64"/>
                  </a:cubicBezTo>
                  <a:cubicBezTo>
                    <a:pt x="174" y="51"/>
                    <a:pt x="172" y="35"/>
                    <a:pt x="162" y="20"/>
                  </a:cubicBezTo>
                  <a:cubicBezTo>
                    <a:pt x="160" y="17"/>
                    <a:pt x="157" y="13"/>
                    <a:pt x="153" y="10"/>
                  </a:cubicBezTo>
                  <a:cubicBezTo>
                    <a:pt x="152" y="10"/>
                    <a:pt x="152" y="10"/>
                    <a:pt x="151" y="9"/>
                  </a:cubicBezTo>
                  <a:cubicBezTo>
                    <a:pt x="150" y="8"/>
                    <a:pt x="150" y="8"/>
                    <a:pt x="150" y="8"/>
                  </a:cubicBezTo>
                  <a:cubicBezTo>
                    <a:pt x="149" y="7"/>
                    <a:pt x="148" y="7"/>
                    <a:pt x="147" y="6"/>
                  </a:cubicBezTo>
                  <a:cubicBezTo>
                    <a:pt x="145" y="5"/>
                    <a:pt x="143" y="4"/>
                    <a:pt x="140" y="3"/>
                  </a:cubicBezTo>
                  <a:cubicBezTo>
                    <a:pt x="131" y="0"/>
                    <a:pt x="122" y="0"/>
                    <a:pt x="113" y="1"/>
                  </a:cubicBezTo>
                  <a:cubicBezTo>
                    <a:pt x="96" y="3"/>
                    <a:pt x="79" y="10"/>
                    <a:pt x="66" y="25"/>
                  </a:cubicBezTo>
                  <a:cubicBezTo>
                    <a:pt x="63" y="28"/>
                    <a:pt x="61" y="32"/>
                    <a:pt x="58" y="37"/>
                  </a:cubicBezTo>
                  <a:cubicBezTo>
                    <a:pt x="56" y="42"/>
                    <a:pt x="55" y="47"/>
                    <a:pt x="54" y="53"/>
                  </a:cubicBezTo>
                  <a:cubicBezTo>
                    <a:pt x="54" y="53"/>
                    <a:pt x="54" y="54"/>
                    <a:pt x="54" y="55"/>
                  </a:cubicBezTo>
                  <a:cubicBezTo>
                    <a:pt x="54" y="55"/>
                    <a:pt x="54" y="56"/>
                    <a:pt x="54" y="57"/>
                  </a:cubicBezTo>
                  <a:cubicBezTo>
                    <a:pt x="54" y="58"/>
                    <a:pt x="55" y="60"/>
                    <a:pt x="55" y="61"/>
                  </a:cubicBezTo>
                  <a:cubicBezTo>
                    <a:pt x="55" y="64"/>
                    <a:pt x="56" y="67"/>
                    <a:pt x="57" y="70"/>
                  </a:cubicBezTo>
                  <a:cubicBezTo>
                    <a:pt x="60" y="76"/>
                    <a:pt x="63" y="80"/>
                    <a:pt x="66" y="84"/>
                  </a:cubicBezTo>
                  <a:cubicBezTo>
                    <a:pt x="72" y="90"/>
                    <a:pt x="75" y="94"/>
                    <a:pt x="77" y="98"/>
                  </a:cubicBezTo>
                  <a:cubicBezTo>
                    <a:pt x="77" y="98"/>
                    <a:pt x="78" y="99"/>
                    <a:pt x="78" y="99"/>
                  </a:cubicBezTo>
                  <a:cubicBezTo>
                    <a:pt x="78" y="99"/>
                    <a:pt x="78" y="99"/>
                    <a:pt x="78" y="99"/>
                  </a:cubicBezTo>
                  <a:cubicBezTo>
                    <a:pt x="78" y="100"/>
                    <a:pt x="78" y="99"/>
                    <a:pt x="78" y="99"/>
                  </a:cubicBezTo>
                  <a:cubicBezTo>
                    <a:pt x="78" y="99"/>
                    <a:pt x="78" y="99"/>
                    <a:pt x="78" y="99"/>
                  </a:cubicBezTo>
                  <a:cubicBezTo>
                    <a:pt x="78" y="99"/>
                    <a:pt x="78" y="99"/>
                    <a:pt x="78" y="99"/>
                  </a:cubicBezTo>
                  <a:cubicBezTo>
                    <a:pt x="78" y="100"/>
                    <a:pt x="78" y="100"/>
                    <a:pt x="78" y="100"/>
                  </a:cubicBezTo>
                  <a:cubicBezTo>
                    <a:pt x="78" y="100"/>
                    <a:pt x="79" y="101"/>
                    <a:pt x="78" y="101"/>
                  </a:cubicBezTo>
                  <a:cubicBezTo>
                    <a:pt x="78" y="101"/>
                    <a:pt x="79" y="103"/>
                    <a:pt x="79" y="104"/>
                  </a:cubicBezTo>
                  <a:cubicBezTo>
                    <a:pt x="79" y="105"/>
                    <a:pt x="79" y="107"/>
                    <a:pt x="79" y="110"/>
                  </a:cubicBezTo>
                  <a:cubicBezTo>
                    <a:pt x="77" y="118"/>
                    <a:pt x="69" y="129"/>
                    <a:pt x="60" y="137"/>
                  </a:cubicBezTo>
                  <a:cubicBezTo>
                    <a:pt x="59" y="138"/>
                    <a:pt x="58" y="139"/>
                    <a:pt x="57" y="140"/>
                  </a:cubicBezTo>
                  <a:cubicBezTo>
                    <a:pt x="56" y="141"/>
                    <a:pt x="56" y="141"/>
                    <a:pt x="56" y="141"/>
                  </a:cubicBezTo>
                  <a:cubicBezTo>
                    <a:pt x="55" y="141"/>
                    <a:pt x="55" y="141"/>
                    <a:pt x="55" y="141"/>
                  </a:cubicBezTo>
                  <a:cubicBezTo>
                    <a:pt x="54" y="142"/>
                    <a:pt x="54" y="142"/>
                    <a:pt x="54" y="142"/>
                  </a:cubicBezTo>
                  <a:cubicBezTo>
                    <a:pt x="52" y="143"/>
                    <a:pt x="49" y="145"/>
                    <a:pt x="46" y="146"/>
                  </a:cubicBezTo>
                  <a:cubicBezTo>
                    <a:pt x="39" y="149"/>
                    <a:pt x="32" y="153"/>
                    <a:pt x="24" y="157"/>
                  </a:cubicBezTo>
                  <a:cubicBezTo>
                    <a:pt x="20" y="160"/>
                    <a:pt x="16" y="163"/>
                    <a:pt x="12" y="167"/>
                  </a:cubicBezTo>
                  <a:cubicBezTo>
                    <a:pt x="8" y="171"/>
                    <a:pt x="4" y="177"/>
                    <a:pt x="2" y="183"/>
                  </a:cubicBezTo>
                  <a:cubicBezTo>
                    <a:pt x="1" y="187"/>
                    <a:pt x="1" y="190"/>
                    <a:pt x="0" y="193"/>
                  </a:cubicBezTo>
                  <a:cubicBezTo>
                    <a:pt x="0" y="195"/>
                    <a:pt x="0" y="195"/>
                    <a:pt x="0" y="195"/>
                  </a:cubicBezTo>
                  <a:cubicBezTo>
                    <a:pt x="0" y="195"/>
                    <a:pt x="0" y="195"/>
                    <a:pt x="0" y="195"/>
                  </a:cubicBezTo>
                  <a:cubicBezTo>
                    <a:pt x="0" y="198"/>
                    <a:pt x="0" y="198"/>
                    <a:pt x="0" y="198"/>
                  </a:cubicBezTo>
                  <a:cubicBezTo>
                    <a:pt x="1" y="200"/>
                    <a:pt x="1" y="201"/>
                    <a:pt x="1" y="203"/>
                  </a:cubicBezTo>
                  <a:cubicBezTo>
                    <a:pt x="2" y="210"/>
                    <a:pt x="5" y="217"/>
                    <a:pt x="10" y="222"/>
                  </a:cubicBezTo>
                  <a:cubicBezTo>
                    <a:pt x="15" y="227"/>
                    <a:pt x="20" y="230"/>
                    <a:pt x="24" y="233"/>
                  </a:cubicBezTo>
                  <a:cubicBezTo>
                    <a:pt x="29" y="235"/>
                    <a:pt x="33" y="236"/>
                    <a:pt x="37" y="238"/>
                  </a:cubicBezTo>
                  <a:cubicBezTo>
                    <a:pt x="45" y="240"/>
                    <a:pt x="52" y="242"/>
                    <a:pt x="56" y="244"/>
                  </a:cubicBezTo>
                  <a:cubicBezTo>
                    <a:pt x="57" y="245"/>
                    <a:pt x="57" y="245"/>
                    <a:pt x="58" y="245"/>
                  </a:cubicBezTo>
                  <a:cubicBezTo>
                    <a:pt x="58" y="245"/>
                    <a:pt x="59" y="246"/>
                    <a:pt x="60" y="246"/>
                  </a:cubicBezTo>
                  <a:cubicBezTo>
                    <a:pt x="61" y="247"/>
                    <a:pt x="62" y="248"/>
                    <a:pt x="63" y="248"/>
                  </a:cubicBezTo>
                  <a:cubicBezTo>
                    <a:pt x="66" y="250"/>
                    <a:pt x="67" y="251"/>
                    <a:pt x="69" y="253"/>
                  </a:cubicBezTo>
                  <a:cubicBezTo>
                    <a:pt x="70" y="254"/>
                    <a:pt x="70" y="255"/>
                    <a:pt x="71" y="255"/>
                  </a:cubicBezTo>
                  <a:cubicBezTo>
                    <a:pt x="71" y="256"/>
                    <a:pt x="71" y="256"/>
                    <a:pt x="71" y="258"/>
                  </a:cubicBezTo>
                  <a:cubicBezTo>
                    <a:pt x="70" y="261"/>
                    <a:pt x="68" y="267"/>
                    <a:pt x="65" y="273"/>
                  </a:cubicBezTo>
                  <a:cubicBezTo>
                    <a:pt x="61" y="279"/>
                    <a:pt x="57" y="286"/>
                    <a:pt x="54" y="294"/>
                  </a:cubicBezTo>
                  <a:cubicBezTo>
                    <a:pt x="50" y="302"/>
                    <a:pt x="47" y="312"/>
                    <a:pt x="48" y="322"/>
                  </a:cubicBezTo>
                  <a:cubicBezTo>
                    <a:pt x="48" y="327"/>
                    <a:pt x="49" y="333"/>
                    <a:pt x="51" y="338"/>
                  </a:cubicBezTo>
                  <a:cubicBezTo>
                    <a:pt x="52" y="340"/>
                    <a:pt x="53" y="342"/>
                    <a:pt x="54" y="345"/>
                  </a:cubicBezTo>
                  <a:cubicBezTo>
                    <a:pt x="55" y="346"/>
                    <a:pt x="55" y="346"/>
                    <a:pt x="55" y="346"/>
                  </a:cubicBezTo>
                  <a:cubicBezTo>
                    <a:pt x="55" y="347"/>
                    <a:pt x="55" y="347"/>
                    <a:pt x="55" y="347"/>
                  </a:cubicBezTo>
                  <a:cubicBezTo>
                    <a:pt x="55" y="347"/>
                    <a:pt x="55" y="347"/>
                    <a:pt x="55" y="347"/>
                  </a:cubicBezTo>
                  <a:cubicBezTo>
                    <a:pt x="56" y="348"/>
                    <a:pt x="56" y="348"/>
                    <a:pt x="56" y="348"/>
                  </a:cubicBezTo>
                  <a:cubicBezTo>
                    <a:pt x="56" y="348"/>
                    <a:pt x="57" y="350"/>
                    <a:pt x="58" y="351"/>
                  </a:cubicBezTo>
                  <a:cubicBezTo>
                    <a:pt x="61" y="355"/>
                    <a:pt x="65" y="359"/>
                    <a:pt x="70" y="362"/>
                  </a:cubicBezTo>
                  <a:cubicBezTo>
                    <a:pt x="75" y="365"/>
                    <a:pt x="80" y="367"/>
                    <a:pt x="85" y="368"/>
                  </a:cubicBezTo>
                  <a:cubicBezTo>
                    <a:pt x="95" y="370"/>
                    <a:pt x="104" y="368"/>
                    <a:pt x="111" y="367"/>
                  </a:cubicBezTo>
                  <a:cubicBezTo>
                    <a:pt x="119" y="365"/>
                    <a:pt x="126" y="363"/>
                    <a:pt x="133" y="362"/>
                  </a:cubicBezTo>
                  <a:cubicBezTo>
                    <a:pt x="139" y="361"/>
                    <a:pt x="146" y="361"/>
                    <a:pt x="151" y="362"/>
                  </a:cubicBezTo>
                  <a:cubicBezTo>
                    <a:pt x="154" y="363"/>
                    <a:pt x="157" y="364"/>
                    <a:pt x="159" y="366"/>
                  </a:cubicBezTo>
                  <a:cubicBezTo>
                    <a:pt x="160" y="366"/>
                    <a:pt x="161" y="367"/>
                    <a:pt x="161" y="367"/>
                  </a:cubicBezTo>
                  <a:cubicBezTo>
                    <a:pt x="162" y="368"/>
                    <a:pt x="162" y="368"/>
                    <a:pt x="163" y="369"/>
                  </a:cubicBezTo>
                  <a:cubicBezTo>
                    <a:pt x="164" y="370"/>
                    <a:pt x="166" y="371"/>
                    <a:pt x="167" y="372"/>
                  </a:cubicBezTo>
                  <a:cubicBezTo>
                    <a:pt x="172" y="377"/>
                    <a:pt x="176" y="383"/>
                    <a:pt x="180" y="389"/>
                  </a:cubicBezTo>
                  <a:cubicBezTo>
                    <a:pt x="184" y="395"/>
                    <a:pt x="188" y="401"/>
                    <a:pt x="192" y="408"/>
                  </a:cubicBezTo>
                  <a:cubicBezTo>
                    <a:pt x="196" y="414"/>
                    <a:pt x="201" y="420"/>
                    <a:pt x="207" y="425"/>
                  </a:cubicBezTo>
                  <a:cubicBezTo>
                    <a:pt x="210" y="427"/>
                    <a:pt x="214" y="429"/>
                    <a:pt x="218" y="431"/>
                  </a:cubicBezTo>
                  <a:cubicBezTo>
                    <a:pt x="222" y="432"/>
                    <a:pt x="226" y="432"/>
                    <a:pt x="229" y="432"/>
                  </a:cubicBezTo>
                  <a:cubicBezTo>
                    <a:pt x="237" y="432"/>
                    <a:pt x="245" y="430"/>
                    <a:pt x="252" y="427"/>
                  </a:cubicBezTo>
                  <a:cubicBezTo>
                    <a:pt x="259" y="425"/>
                    <a:pt x="266" y="422"/>
                    <a:pt x="272" y="418"/>
                  </a:cubicBezTo>
                  <a:cubicBezTo>
                    <a:pt x="279" y="415"/>
                    <a:pt x="285" y="410"/>
                    <a:pt x="290" y="405"/>
                  </a:cubicBezTo>
                  <a:cubicBezTo>
                    <a:pt x="296" y="399"/>
                    <a:pt x="300" y="392"/>
                    <a:pt x="302" y="384"/>
                  </a:cubicBezTo>
                  <a:cubicBezTo>
                    <a:pt x="303" y="381"/>
                    <a:pt x="304" y="377"/>
                    <a:pt x="304" y="373"/>
                  </a:cubicBezTo>
                  <a:cubicBezTo>
                    <a:pt x="305" y="369"/>
                    <a:pt x="305" y="365"/>
                    <a:pt x="305" y="361"/>
                  </a:cubicBezTo>
                  <a:cubicBezTo>
                    <a:pt x="305" y="354"/>
                    <a:pt x="304" y="346"/>
                    <a:pt x="306" y="340"/>
                  </a:cubicBezTo>
                  <a:cubicBezTo>
                    <a:pt x="307" y="334"/>
                    <a:pt x="310" y="328"/>
                    <a:pt x="314" y="325"/>
                  </a:cubicBezTo>
                  <a:cubicBezTo>
                    <a:pt x="318" y="321"/>
                    <a:pt x="324" y="319"/>
                    <a:pt x="331" y="317"/>
                  </a:cubicBezTo>
                  <a:cubicBezTo>
                    <a:pt x="337" y="315"/>
                    <a:pt x="344" y="313"/>
                    <a:pt x="352" y="311"/>
                  </a:cubicBezTo>
                  <a:cubicBezTo>
                    <a:pt x="356" y="310"/>
                    <a:pt x="359" y="309"/>
                    <a:pt x="363" y="308"/>
                  </a:cubicBezTo>
                  <a:cubicBezTo>
                    <a:pt x="367" y="307"/>
                    <a:pt x="367" y="307"/>
                    <a:pt x="367" y="307"/>
                  </a:cubicBezTo>
                  <a:cubicBezTo>
                    <a:pt x="369" y="306"/>
                    <a:pt x="369" y="306"/>
                    <a:pt x="369" y="306"/>
                  </a:cubicBezTo>
                  <a:cubicBezTo>
                    <a:pt x="374" y="304"/>
                    <a:pt x="374" y="304"/>
                    <a:pt x="374" y="304"/>
                  </a:cubicBezTo>
                  <a:cubicBezTo>
                    <a:pt x="382" y="301"/>
                    <a:pt x="389" y="297"/>
                    <a:pt x="396" y="293"/>
                  </a:cubicBezTo>
                  <a:cubicBezTo>
                    <a:pt x="403" y="289"/>
                    <a:pt x="410" y="284"/>
                    <a:pt x="417" y="276"/>
                  </a:cubicBezTo>
                  <a:cubicBezTo>
                    <a:pt x="420" y="272"/>
                    <a:pt x="423" y="267"/>
                    <a:pt x="424" y="261"/>
                  </a:cubicBezTo>
                  <a:cubicBezTo>
                    <a:pt x="426" y="255"/>
                    <a:pt x="426" y="249"/>
                    <a:pt x="425" y="243"/>
                  </a:cubicBezTo>
                  <a:cubicBezTo>
                    <a:pt x="424" y="238"/>
                    <a:pt x="422" y="233"/>
                    <a:pt x="420" y="228"/>
                  </a:cubicBezTo>
                  <a:close/>
                  <a:moveTo>
                    <a:pt x="396" y="253"/>
                  </a:moveTo>
                  <a:cubicBezTo>
                    <a:pt x="395" y="255"/>
                    <a:pt x="394" y="256"/>
                    <a:pt x="393" y="258"/>
                  </a:cubicBezTo>
                  <a:cubicBezTo>
                    <a:pt x="391" y="262"/>
                    <a:pt x="386" y="266"/>
                    <a:pt x="381" y="270"/>
                  </a:cubicBezTo>
                  <a:cubicBezTo>
                    <a:pt x="376" y="274"/>
                    <a:pt x="370" y="278"/>
                    <a:pt x="363" y="281"/>
                  </a:cubicBezTo>
                  <a:cubicBezTo>
                    <a:pt x="359" y="284"/>
                    <a:pt x="359" y="284"/>
                    <a:pt x="359" y="284"/>
                  </a:cubicBezTo>
                  <a:cubicBezTo>
                    <a:pt x="354" y="287"/>
                    <a:pt x="354" y="287"/>
                    <a:pt x="354" y="287"/>
                  </a:cubicBezTo>
                  <a:cubicBezTo>
                    <a:pt x="352" y="288"/>
                    <a:pt x="348" y="289"/>
                    <a:pt x="345" y="291"/>
                  </a:cubicBezTo>
                  <a:cubicBezTo>
                    <a:pt x="338" y="293"/>
                    <a:pt x="331" y="296"/>
                    <a:pt x="324" y="300"/>
                  </a:cubicBezTo>
                  <a:cubicBezTo>
                    <a:pt x="321" y="301"/>
                    <a:pt x="317" y="303"/>
                    <a:pt x="313" y="305"/>
                  </a:cubicBezTo>
                  <a:cubicBezTo>
                    <a:pt x="310" y="308"/>
                    <a:pt x="306" y="311"/>
                    <a:pt x="303" y="314"/>
                  </a:cubicBezTo>
                  <a:cubicBezTo>
                    <a:pt x="297" y="321"/>
                    <a:pt x="294" y="330"/>
                    <a:pt x="294" y="339"/>
                  </a:cubicBezTo>
                  <a:cubicBezTo>
                    <a:pt x="294" y="347"/>
                    <a:pt x="295" y="355"/>
                    <a:pt x="296" y="362"/>
                  </a:cubicBezTo>
                  <a:cubicBezTo>
                    <a:pt x="299" y="376"/>
                    <a:pt x="296" y="391"/>
                    <a:pt x="287" y="402"/>
                  </a:cubicBezTo>
                  <a:cubicBezTo>
                    <a:pt x="283" y="407"/>
                    <a:pt x="277" y="411"/>
                    <a:pt x="270" y="415"/>
                  </a:cubicBezTo>
                  <a:cubicBezTo>
                    <a:pt x="264" y="419"/>
                    <a:pt x="257" y="422"/>
                    <a:pt x="250" y="424"/>
                  </a:cubicBezTo>
                  <a:cubicBezTo>
                    <a:pt x="244" y="427"/>
                    <a:pt x="236" y="429"/>
                    <a:pt x="229" y="428"/>
                  </a:cubicBezTo>
                  <a:cubicBezTo>
                    <a:pt x="222" y="428"/>
                    <a:pt x="216" y="426"/>
                    <a:pt x="210" y="421"/>
                  </a:cubicBezTo>
                  <a:cubicBezTo>
                    <a:pt x="205" y="417"/>
                    <a:pt x="201" y="410"/>
                    <a:pt x="198" y="404"/>
                  </a:cubicBezTo>
                  <a:cubicBezTo>
                    <a:pt x="195" y="398"/>
                    <a:pt x="192" y="391"/>
                    <a:pt x="188" y="384"/>
                  </a:cubicBezTo>
                  <a:cubicBezTo>
                    <a:pt x="185" y="377"/>
                    <a:pt x="181" y="371"/>
                    <a:pt x="176" y="364"/>
                  </a:cubicBezTo>
                  <a:cubicBezTo>
                    <a:pt x="175" y="363"/>
                    <a:pt x="174" y="361"/>
                    <a:pt x="172" y="360"/>
                  </a:cubicBezTo>
                  <a:cubicBezTo>
                    <a:pt x="172" y="359"/>
                    <a:pt x="171" y="358"/>
                    <a:pt x="170" y="357"/>
                  </a:cubicBezTo>
                  <a:cubicBezTo>
                    <a:pt x="169" y="356"/>
                    <a:pt x="169" y="356"/>
                    <a:pt x="168" y="355"/>
                  </a:cubicBezTo>
                  <a:cubicBezTo>
                    <a:pt x="165" y="352"/>
                    <a:pt x="161" y="349"/>
                    <a:pt x="157" y="348"/>
                  </a:cubicBezTo>
                  <a:cubicBezTo>
                    <a:pt x="148" y="344"/>
                    <a:pt x="139" y="343"/>
                    <a:pt x="131" y="343"/>
                  </a:cubicBezTo>
                  <a:cubicBezTo>
                    <a:pt x="123" y="343"/>
                    <a:pt x="116" y="344"/>
                    <a:pt x="109" y="344"/>
                  </a:cubicBezTo>
                  <a:cubicBezTo>
                    <a:pt x="102" y="345"/>
                    <a:pt x="95" y="344"/>
                    <a:pt x="91" y="343"/>
                  </a:cubicBezTo>
                  <a:cubicBezTo>
                    <a:pt x="86" y="341"/>
                    <a:pt x="84" y="339"/>
                    <a:pt x="82" y="335"/>
                  </a:cubicBezTo>
                  <a:cubicBezTo>
                    <a:pt x="81" y="333"/>
                    <a:pt x="81" y="333"/>
                    <a:pt x="81" y="333"/>
                  </a:cubicBezTo>
                  <a:cubicBezTo>
                    <a:pt x="81" y="333"/>
                    <a:pt x="81" y="333"/>
                    <a:pt x="81" y="333"/>
                  </a:cubicBezTo>
                  <a:cubicBezTo>
                    <a:pt x="81" y="333"/>
                    <a:pt x="81" y="333"/>
                    <a:pt x="81" y="333"/>
                  </a:cubicBezTo>
                  <a:cubicBezTo>
                    <a:pt x="81" y="333"/>
                    <a:pt x="81" y="333"/>
                    <a:pt x="81" y="333"/>
                  </a:cubicBezTo>
                  <a:cubicBezTo>
                    <a:pt x="81" y="332"/>
                    <a:pt x="81" y="332"/>
                    <a:pt x="81" y="332"/>
                  </a:cubicBezTo>
                  <a:cubicBezTo>
                    <a:pt x="80" y="331"/>
                    <a:pt x="80" y="329"/>
                    <a:pt x="80" y="328"/>
                  </a:cubicBezTo>
                  <a:cubicBezTo>
                    <a:pt x="79" y="326"/>
                    <a:pt x="79" y="324"/>
                    <a:pt x="79" y="322"/>
                  </a:cubicBezTo>
                  <a:cubicBezTo>
                    <a:pt x="79" y="318"/>
                    <a:pt x="81" y="313"/>
                    <a:pt x="84" y="308"/>
                  </a:cubicBezTo>
                  <a:cubicBezTo>
                    <a:pt x="86" y="302"/>
                    <a:pt x="90" y="296"/>
                    <a:pt x="94" y="290"/>
                  </a:cubicBezTo>
                  <a:cubicBezTo>
                    <a:pt x="98" y="283"/>
                    <a:pt x="103" y="276"/>
                    <a:pt x="105" y="264"/>
                  </a:cubicBezTo>
                  <a:cubicBezTo>
                    <a:pt x="107" y="258"/>
                    <a:pt x="107" y="251"/>
                    <a:pt x="105" y="245"/>
                  </a:cubicBezTo>
                  <a:cubicBezTo>
                    <a:pt x="103" y="238"/>
                    <a:pt x="99" y="233"/>
                    <a:pt x="95" y="228"/>
                  </a:cubicBezTo>
                  <a:cubicBezTo>
                    <a:pt x="92" y="224"/>
                    <a:pt x="88" y="221"/>
                    <a:pt x="84" y="218"/>
                  </a:cubicBezTo>
                  <a:cubicBezTo>
                    <a:pt x="82" y="217"/>
                    <a:pt x="80" y="216"/>
                    <a:pt x="78" y="215"/>
                  </a:cubicBezTo>
                  <a:cubicBezTo>
                    <a:pt x="75" y="213"/>
                    <a:pt x="75" y="213"/>
                    <a:pt x="75" y="213"/>
                  </a:cubicBezTo>
                  <a:cubicBezTo>
                    <a:pt x="74" y="212"/>
                    <a:pt x="73" y="212"/>
                    <a:pt x="71" y="211"/>
                  </a:cubicBezTo>
                  <a:cubicBezTo>
                    <a:pt x="63" y="207"/>
                    <a:pt x="55" y="205"/>
                    <a:pt x="49" y="203"/>
                  </a:cubicBezTo>
                  <a:cubicBezTo>
                    <a:pt x="46" y="202"/>
                    <a:pt x="43" y="201"/>
                    <a:pt x="41" y="200"/>
                  </a:cubicBezTo>
                  <a:cubicBezTo>
                    <a:pt x="39" y="199"/>
                    <a:pt x="38" y="198"/>
                    <a:pt x="37" y="197"/>
                  </a:cubicBezTo>
                  <a:cubicBezTo>
                    <a:pt x="37" y="197"/>
                    <a:pt x="37" y="197"/>
                    <a:pt x="37" y="197"/>
                  </a:cubicBezTo>
                  <a:cubicBezTo>
                    <a:pt x="37" y="197"/>
                    <a:pt x="37" y="196"/>
                    <a:pt x="37" y="196"/>
                  </a:cubicBezTo>
                  <a:cubicBezTo>
                    <a:pt x="37" y="196"/>
                    <a:pt x="37" y="196"/>
                    <a:pt x="37" y="196"/>
                  </a:cubicBezTo>
                  <a:cubicBezTo>
                    <a:pt x="37" y="196"/>
                    <a:pt x="37" y="196"/>
                    <a:pt x="37" y="196"/>
                  </a:cubicBezTo>
                  <a:cubicBezTo>
                    <a:pt x="37" y="195"/>
                    <a:pt x="37" y="195"/>
                    <a:pt x="37" y="195"/>
                  </a:cubicBezTo>
                  <a:cubicBezTo>
                    <a:pt x="37" y="195"/>
                    <a:pt x="37" y="195"/>
                    <a:pt x="37" y="195"/>
                  </a:cubicBezTo>
                  <a:cubicBezTo>
                    <a:pt x="37" y="195"/>
                    <a:pt x="37" y="195"/>
                    <a:pt x="37" y="194"/>
                  </a:cubicBezTo>
                  <a:cubicBezTo>
                    <a:pt x="37" y="194"/>
                    <a:pt x="37" y="193"/>
                    <a:pt x="39" y="192"/>
                  </a:cubicBezTo>
                  <a:cubicBezTo>
                    <a:pt x="40" y="191"/>
                    <a:pt x="41" y="189"/>
                    <a:pt x="44" y="187"/>
                  </a:cubicBezTo>
                  <a:cubicBezTo>
                    <a:pt x="48" y="184"/>
                    <a:pt x="55" y="181"/>
                    <a:pt x="62" y="178"/>
                  </a:cubicBezTo>
                  <a:cubicBezTo>
                    <a:pt x="65" y="176"/>
                    <a:pt x="69" y="174"/>
                    <a:pt x="73" y="171"/>
                  </a:cubicBezTo>
                  <a:cubicBezTo>
                    <a:pt x="74" y="170"/>
                    <a:pt x="75" y="170"/>
                    <a:pt x="76" y="169"/>
                  </a:cubicBezTo>
                  <a:cubicBezTo>
                    <a:pt x="78" y="168"/>
                    <a:pt x="78" y="168"/>
                    <a:pt x="78" y="168"/>
                  </a:cubicBezTo>
                  <a:cubicBezTo>
                    <a:pt x="79" y="166"/>
                    <a:pt x="79" y="166"/>
                    <a:pt x="79" y="166"/>
                  </a:cubicBezTo>
                  <a:cubicBezTo>
                    <a:pt x="81" y="165"/>
                    <a:pt x="82" y="164"/>
                    <a:pt x="84" y="162"/>
                  </a:cubicBezTo>
                  <a:cubicBezTo>
                    <a:pt x="90" y="156"/>
                    <a:pt x="95" y="149"/>
                    <a:pt x="100" y="142"/>
                  </a:cubicBezTo>
                  <a:cubicBezTo>
                    <a:pt x="105" y="134"/>
                    <a:pt x="109" y="125"/>
                    <a:pt x="110" y="115"/>
                  </a:cubicBezTo>
                  <a:cubicBezTo>
                    <a:pt x="111" y="110"/>
                    <a:pt x="111" y="104"/>
                    <a:pt x="110" y="99"/>
                  </a:cubicBezTo>
                  <a:cubicBezTo>
                    <a:pt x="110" y="96"/>
                    <a:pt x="109" y="93"/>
                    <a:pt x="108" y="90"/>
                  </a:cubicBezTo>
                  <a:cubicBezTo>
                    <a:pt x="108" y="89"/>
                    <a:pt x="108" y="89"/>
                    <a:pt x="107" y="89"/>
                  </a:cubicBezTo>
                  <a:cubicBezTo>
                    <a:pt x="107" y="87"/>
                    <a:pt x="107" y="87"/>
                    <a:pt x="107" y="87"/>
                  </a:cubicBezTo>
                  <a:cubicBezTo>
                    <a:pt x="106" y="86"/>
                    <a:pt x="106" y="84"/>
                    <a:pt x="105" y="83"/>
                  </a:cubicBezTo>
                  <a:cubicBezTo>
                    <a:pt x="100" y="74"/>
                    <a:pt x="92" y="68"/>
                    <a:pt x="88" y="63"/>
                  </a:cubicBezTo>
                  <a:cubicBezTo>
                    <a:pt x="86" y="61"/>
                    <a:pt x="85" y="60"/>
                    <a:pt x="84" y="58"/>
                  </a:cubicBezTo>
                  <a:cubicBezTo>
                    <a:pt x="84" y="58"/>
                    <a:pt x="84" y="57"/>
                    <a:pt x="84" y="57"/>
                  </a:cubicBezTo>
                  <a:cubicBezTo>
                    <a:pt x="84" y="56"/>
                    <a:pt x="84" y="56"/>
                    <a:pt x="84" y="55"/>
                  </a:cubicBezTo>
                  <a:cubicBezTo>
                    <a:pt x="83" y="55"/>
                    <a:pt x="83" y="55"/>
                    <a:pt x="83" y="55"/>
                  </a:cubicBezTo>
                  <a:cubicBezTo>
                    <a:pt x="83" y="55"/>
                    <a:pt x="83" y="55"/>
                    <a:pt x="83" y="54"/>
                  </a:cubicBezTo>
                  <a:cubicBezTo>
                    <a:pt x="83" y="52"/>
                    <a:pt x="84" y="50"/>
                    <a:pt x="85" y="48"/>
                  </a:cubicBezTo>
                  <a:cubicBezTo>
                    <a:pt x="85" y="46"/>
                    <a:pt x="86" y="44"/>
                    <a:pt x="88" y="42"/>
                  </a:cubicBezTo>
                  <a:cubicBezTo>
                    <a:pt x="94" y="33"/>
                    <a:pt x="105" y="26"/>
                    <a:pt x="117" y="24"/>
                  </a:cubicBezTo>
                  <a:cubicBezTo>
                    <a:pt x="123" y="22"/>
                    <a:pt x="129" y="22"/>
                    <a:pt x="134" y="23"/>
                  </a:cubicBezTo>
                  <a:cubicBezTo>
                    <a:pt x="135" y="24"/>
                    <a:pt x="137" y="24"/>
                    <a:pt x="138" y="24"/>
                  </a:cubicBezTo>
                  <a:cubicBezTo>
                    <a:pt x="139" y="25"/>
                    <a:pt x="139" y="25"/>
                    <a:pt x="139" y="25"/>
                  </a:cubicBezTo>
                  <a:cubicBezTo>
                    <a:pt x="141" y="26"/>
                    <a:pt x="141" y="26"/>
                    <a:pt x="141" y="26"/>
                  </a:cubicBezTo>
                  <a:cubicBezTo>
                    <a:pt x="141" y="26"/>
                    <a:pt x="141" y="26"/>
                    <a:pt x="141" y="26"/>
                  </a:cubicBezTo>
                  <a:cubicBezTo>
                    <a:pt x="143" y="28"/>
                    <a:pt x="146" y="29"/>
                    <a:pt x="147" y="32"/>
                  </a:cubicBezTo>
                  <a:cubicBezTo>
                    <a:pt x="151" y="36"/>
                    <a:pt x="155" y="42"/>
                    <a:pt x="157" y="49"/>
                  </a:cubicBezTo>
                  <a:cubicBezTo>
                    <a:pt x="160" y="55"/>
                    <a:pt x="163" y="62"/>
                    <a:pt x="166" y="70"/>
                  </a:cubicBezTo>
                  <a:cubicBezTo>
                    <a:pt x="168" y="73"/>
                    <a:pt x="170" y="77"/>
                    <a:pt x="174" y="81"/>
                  </a:cubicBezTo>
                  <a:cubicBezTo>
                    <a:pt x="176" y="82"/>
                    <a:pt x="178" y="84"/>
                    <a:pt x="181" y="85"/>
                  </a:cubicBezTo>
                  <a:cubicBezTo>
                    <a:pt x="183" y="86"/>
                    <a:pt x="186" y="86"/>
                    <a:pt x="189" y="86"/>
                  </a:cubicBezTo>
                  <a:cubicBezTo>
                    <a:pt x="194" y="86"/>
                    <a:pt x="198" y="85"/>
                    <a:pt x="202" y="83"/>
                  </a:cubicBezTo>
                  <a:cubicBezTo>
                    <a:pt x="206" y="81"/>
                    <a:pt x="209" y="79"/>
                    <a:pt x="212" y="77"/>
                  </a:cubicBezTo>
                  <a:cubicBezTo>
                    <a:pt x="219" y="73"/>
                    <a:pt x="225" y="67"/>
                    <a:pt x="230" y="62"/>
                  </a:cubicBezTo>
                  <a:cubicBezTo>
                    <a:pt x="236" y="57"/>
                    <a:pt x="241" y="52"/>
                    <a:pt x="246" y="49"/>
                  </a:cubicBezTo>
                  <a:cubicBezTo>
                    <a:pt x="256" y="42"/>
                    <a:pt x="269" y="52"/>
                    <a:pt x="278" y="62"/>
                  </a:cubicBezTo>
                  <a:cubicBezTo>
                    <a:pt x="283" y="68"/>
                    <a:pt x="288" y="73"/>
                    <a:pt x="292" y="79"/>
                  </a:cubicBezTo>
                  <a:cubicBezTo>
                    <a:pt x="296" y="84"/>
                    <a:pt x="299" y="90"/>
                    <a:pt x="300" y="96"/>
                  </a:cubicBezTo>
                  <a:cubicBezTo>
                    <a:pt x="300" y="99"/>
                    <a:pt x="300" y="102"/>
                    <a:pt x="300" y="105"/>
                  </a:cubicBezTo>
                  <a:cubicBezTo>
                    <a:pt x="299" y="108"/>
                    <a:pt x="298" y="111"/>
                    <a:pt x="297" y="114"/>
                  </a:cubicBezTo>
                  <a:cubicBezTo>
                    <a:pt x="295" y="120"/>
                    <a:pt x="291" y="126"/>
                    <a:pt x="287" y="133"/>
                  </a:cubicBezTo>
                  <a:cubicBezTo>
                    <a:pt x="285" y="137"/>
                    <a:pt x="284" y="141"/>
                    <a:pt x="283" y="146"/>
                  </a:cubicBezTo>
                  <a:cubicBezTo>
                    <a:pt x="281" y="150"/>
                    <a:pt x="281" y="155"/>
                    <a:pt x="282" y="160"/>
                  </a:cubicBezTo>
                  <a:cubicBezTo>
                    <a:pt x="282" y="162"/>
                    <a:pt x="282" y="163"/>
                    <a:pt x="282" y="164"/>
                  </a:cubicBezTo>
                  <a:cubicBezTo>
                    <a:pt x="283" y="166"/>
                    <a:pt x="283" y="166"/>
                    <a:pt x="283" y="166"/>
                  </a:cubicBezTo>
                  <a:cubicBezTo>
                    <a:pt x="283" y="167"/>
                    <a:pt x="283" y="167"/>
                    <a:pt x="283" y="167"/>
                  </a:cubicBezTo>
                  <a:cubicBezTo>
                    <a:pt x="283" y="166"/>
                    <a:pt x="283" y="167"/>
                    <a:pt x="283" y="167"/>
                  </a:cubicBezTo>
                  <a:cubicBezTo>
                    <a:pt x="283" y="168"/>
                    <a:pt x="283" y="168"/>
                    <a:pt x="283" y="168"/>
                  </a:cubicBezTo>
                  <a:cubicBezTo>
                    <a:pt x="284" y="170"/>
                    <a:pt x="284" y="172"/>
                    <a:pt x="285" y="174"/>
                  </a:cubicBezTo>
                  <a:cubicBezTo>
                    <a:pt x="287" y="179"/>
                    <a:pt x="290" y="183"/>
                    <a:pt x="293" y="187"/>
                  </a:cubicBezTo>
                  <a:cubicBezTo>
                    <a:pt x="299" y="194"/>
                    <a:pt x="307" y="199"/>
                    <a:pt x="314" y="203"/>
                  </a:cubicBezTo>
                  <a:cubicBezTo>
                    <a:pt x="322" y="207"/>
                    <a:pt x="329" y="210"/>
                    <a:pt x="336" y="213"/>
                  </a:cubicBezTo>
                  <a:cubicBezTo>
                    <a:pt x="351" y="218"/>
                    <a:pt x="365" y="221"/>
                    <a:pt x="376" y="227"/>
                  </a:cubicBezTo>
                  <a:cubicBezTo>
                    <a:pt x="378" y="228"/>
                    <a:pt x="381" y="230"/>
                    <a:pt x="383" y="231"/>
                  </a:cubicBezTo>
                  <a:cubicBezTo>
                    <a:pt x="384" y="232"/>
                    <a:pt x="385" y="233"/>
                    <a:pt x="386" y="234"/>
                  </a:cubicBezTo>
                  <a:cubicBezTo>
                    <a:pt x="386" y="234"/>
                    <a:pt x="387" y="235"/>
                    <a:pt x="387" y="235"/>
                  </a:cubicBezTo>
                  <a:cubicBezTo>
                    <a:pt x="387" y="235"/>
                    <a:pt x="387" y="235"/>
                    <a:pt x="388" y="236"/>
                  </a:cubicBezTo>
                  <a:cubicBezTo>
                    <a:pt x="389" y="237"/>
                    <a:pt x="389" y="237"/>
                    <a:pt x="389" y="237"/>
                  </a:cubicBezTo>
                  <a:cubicBezTo>
                    <a:pt x="390" y="238"/>
                    <a:pt x="390" y="238"/>
                    <a:pt x="390" y="238"/>
                  </a:cubicBezTo>
                  <a:cubicBezTo>
                    <a:pt x="391" y="240"/>
                    <a:pt x="391" y="240"/>
                    <a:pt x="391" y="240"/>
                  </a:cubicBezTo>
                  <a:cubicBezTo>
                    <a:pt x="392" y="241"/>
                    <a:pt x="392" y="242"/>
                    <a:pt x="393" y="243"/>
                  </a:cubicBezTo>
                  <a:cubicBezTo>
                    <a:pt x="394" y="245"/>
                    <a:pt x="395" y="247"/>
                    <a:pt x="395" y="249"/>
                  </a:cubicBezTo>
                  <a:cubicBezTo>
                    <a:pt x="396" y="250"/>
                    <a:pt x="396" y="252"/>
                    <a:pt x="396" y="253"/>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439"/>
            <p:cNvSpPr/>
            <p:nvPr/>
          </p:nvSpPr>
          <p:spPr bwMode="auto">
            <a:xfrm>
              <a:off x="9747250" y="7015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440"/>
            <p:cNvSpPr/>
            <p:nvPr/>
          </p:nvSpPr>
          <p:spPr bwMode="auto">
            <a:xfrm>
              <a:off x="9840913" y="7415213"/>
              <a:ext cx="1588" cy="0"/>
            </a:xfrm>
            <a:custGeom>
              <a:avLst/>
              <a:gdLst>
                <a:gd name="T0" fmla="*/ 0 w 1"/>
                <a:gd name="T1" fmla="*/ 1 h 1"/>
                <a:gd name="T2" fmla="*/ 0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1" y="1"/>
                  </a:cubicBezTo>
                  <a:cubicBezTo>
                    <a:pt x="0" y="0"/>
                    <a:pt x="0" y="0"/>
                    <a:pt x="0" y="0"/>
                  </a:cubicBezTo>
                  <a:cubicBezTo>
                    <a:pt x="0" y="0"/>
                    <a:pt x="0" y="0"/>
                    <a:pt x="0"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441"/>
            <p:cNvSpPr/>
            <p:nvPr/>
          </p:nvSpPr>
          <p:spPr bwMode="auto">
            <a:xfrm>
              <a:off x="9547225" y="7339013"/>
              <a:ext cx="1588" cy="3175"/>
            </a:xfrm>
            <a:custGeom>
              <a:avLst/>
              <a:gdLst>
                <a:gd name="T0" fmla="*/ 0 w 1"/>
                <a:gd name="T1" fmla="*/ 1 h 3"/>
                <a:gd name="T2" fmla="*/ 0 w 1"/>
                <a:gd name="T3" fmla="*/ 3 h 3"/>
                <a:gd name="T4" fmla="*/ 0 w 1"/>
                <a:gd name="T5" fmla="*/ 3 h 3"/>
                <a:gd name="T6" fmla="*/ 1 w 1"/>
                <a:gd name="T7" fmla="*/ 2 h 3"/>
                <a:gd name="T8" fmla="*/ 0 w 1"/>
                <a:gd name="T9" fmla="*/ 1 h 3"/>
              </a:gdLst>
              <a:ahLst/>
              <a:cxnLst>
                <a:cxn ang="0">
                  <a:pos x="T0" y="T1"/>
                </a:cxn>
                <a:cxn ang="0">
                  <a:pos x="T2" y="T3"/>
                </a:cxn>
                <a:cxn ang="0">
                  <a:pos x="T4" y="T5"/>
                </a:cxn>
                <a:cxn ang="0">
                  <a:pos x="T6" y="T7"/>
                </a:cxn>
                <a:cxn ang="0">
                  <a:pos x="T8" y="T9"/>
                </a:cxn>
              </a:cxnLst>
              <a:rect l="0" t="0" r="r" b="b"/>
              <a:pathLst>
                <a:path w="1" h="3">
                  <a:moveTo>
                    <a:pt x="0" y="1"/>
                  </a:moveTo>
                  <a:cubicBezTo>
                    <a:pt x="0" y="1"/>
                    <a:pt x="0" y="2"/>
                    <a:pt x="0" y="3"/>
                  </a:cubicBezTo>
                  <a:cubicBezTo>
                    <a:pt x="0" y="3"/>
                    <a:pt x="0" y="3"/>
                    <a:pt x="0" y="3"/>
                  </a:cubicBezTo>
                  <a:cubicBezTo>
                    <a:pt x="0" y="3"/>
                    <a:pt x="1" y="2"/>
                    <a:pt x="1" y="2"/>
                  </a:cubicBezTo>
                  <a:cubicBezTo>
                    <a:pt x="0" y="1"/>
                    <a:pt x="0" y="0"/>
                    <a:pt x="0"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442"/>
            <p:cNvSpPr>
              <a:spLocks noEditPoints="1"/>
            </p:cNvSpPr>
            <p:nvPr/>
          </p:nvSpPr>
          <p:spPr bwMode="auto">
            <a:xfrm>
              <a:off x="9501188" y="7172325"/>
              <a:ext cx="442913" cy="449262"/>
            </a:xfrm>
            <a:custGeom>
              <a:avLst/>
              <a:gdLst>
                <a:gd name="T0" fmla="*/ 322 w 417"/>
                <a:gd name="T1" fmla="*/ 230 h 424"/>
                <a:gd name="T2" fmla="*/ 321 w 417"/>
                <a:gd name="T3" fmla="*/ 229 h 424"/>
                <a:gd name="T4" fmla="*/ 338 w 417"/>
                <a:gd name="T5" fmla="*/ 217 h 424"/>
                <a:gd name="T6" fmla="*/ 382 w 417"/>
                <a:gd name="T7" fmla="*/ 163 h 424"/>
                <a:gd name="T8" fmla="*/ 318 w 417"/>
                <a:gd name="T9" fmla="*/ 123 h 424"/>
                <a:gd name="T10" fmla="*/ 284 w 417"/>
                <a:gd name="T11" fmla="*/ 121 h 424"/>
                <a:gd name="T12" fmla="*/ 248 w 417"/>
                <a:gd name="T13" fmla="*/ 16 h 424"/>
                <a:gd name="T14" fmla="*/ 129 w 417"/>
                <a:gd name="T15" fmla="*/ 20 h 424"/>
                <a:gd name="T16" fmla="*/ 114 w 417"/>
                <a:gd name="T17" fmla="*/ 72 h 424"/>
                <a:gd name="T18" fmla="*/ 121 w 417"/>
                <a:gd name="T19" fmla="*/ 99 h 424"/>
                <a:gd name="T20" fmla="*/ 109 w 417"/>
                <a:gd name="T21" fmla="*/ 113 h 424"/>
                <a:gd name="T22" fmla="*/ 23 w 417"/>
                <a:gd name="T23" fmla="*/ 135 h 424"/>
                <a:gd name="T24" fmla="*/ 27 w 417"/>
                <a:gd name="T25" fmla="*/ 188 h 424"/>
                <a:gd name="T26" fmla="*/ 42 w 417"/>
                <a:gd name="T27" fmla="*/ 200 h 424"/>
                <a:gd name="T28" fmla="*/ 26 w 417"/>
                <a:gd name="T29" fmla="*/ 233 h 424"/>
                <a:gd name="T30" fmla="*/ 8 w 417"/>
                <a:gd name="T31" fmla="*/ 257 h 424"/>
                <a:gd name="T32" fmla="*/ 21 w 417"/>
                <a:gd name="T33" fmla="*/ 322 h 424"/>
                <a:gd name="T34" fmla="*/ 66 w 417"/>
                <a:gd name="T35" fmla="*/ 329 h 424"/>
                <a:gd name="T36" fmla="*/ 103 w 417"/>
                <a:gd name="T37" fmla="*/ 328 h 424"/>
                <a:gd name="T38" fmla="*/ 127 w 417"/>
                <a:gd name="T39" fmla="*/ 367 h 424"/>
                <a:gd name="T40" fmla="*/ 211 w 417"/>
                <a:gd name="T41" fmla="*/ 417 h 424"/>
                <a:gd name="T42" fmla="*/ 227 w 417"/>
                <a:gd name="T43" fmla="*/ 389 h 424"/>
                <a:gd name="T44" fmla="*/ 233 w 417"/>
                <a:gd name="T45" fmla="*/ 324 h 424"/>
                <a:gd name="T46" fmla="*/ 272 w 417"/>
                <a:gd name="T47" fmla="*/ 310 h 424"/>
                <a:gd name="T48" fmla="*/ 327 w 417"/>
                <a:gd name="T49" fmla="*/ 352 h 424"/>
                <a:gd name="T50" fmla="*/ 351 w 417"/>
                <a:gd name="T51" fmla="*/ 350 h 424"/>
                <a:gd name="T52" fmla="*/ 377 w 417"/>
                <a:gd name="T53" fmla="*/ 256 h 424"/>
                <a:gd name="T54" fmla="*/ 383 w 417"/>
                <a:gd name="T55" fmla="*/ 315 h 424"/>
                <a:gd name="T56" fmla="*/ 295 w 417"/>
                <a:gd name="T57" fmla="*/ 315 h 424"/>
                <a:gd name="T58" fmla="*/ 237 w 417"/>
                <a:gd name="T59" fmla="*/ 313 h 424"/>
                <a:gd name="T60" fmla="*/ 218 w 417"/>
                <a:gd name="T61" fmla="*/ 380 h 424"/>
                <a:gd name="T62" fmla="*/ 214 w 417"/>
                <a:gd name="T63" fmla="*/ 390 h 424"/>
                <a:gd name="T64" fmla="*/ 152 w 417"/>
                <a:gd name="T65" fmla="*/ 353 h 424"/>
                <a:gd name="T66" fmla="*/ 131 w 417"/>
                <a:gd name="T67" fmla="*/ 310 h 424"/>
                <a:gd name="T68" fmla="*/ 72 w 417"/>
                <a:gd name="T69" fmla="*/ 292 h 424"/>
                <a:gd name="T70" fmla="*/ 53 w 417"/>
                <a:gd name="T71" fmla="*/ 294 h 424"/>
                <a:gd name="T72" fmla="*/ 41 w 417"/>
                <a:gd name="T73" fmla="*/ 273 h 424"/>
                <a:gd name="T74" fmla="*/ 51 w 417"/>
                <a:gd name="T75" fmla="*/ 260 h 424"/>
                <a:gd name="T76" fmla="*/ 78 w 417"/>
                <a:gd name="T77" fmla="*/ 191 h 424"/>
                <a:gd name="T78" fmla="*/ 57 w 417"/>
                <a:gd name="T79" fmla="*/ 168 h 424"/>
                <a:gd name="T80" fmla="*/ 44 w 417"/>
                <a:gd name="T81" fmla="*/ 161 h 424"/>
                <a:gd name="T82" fmla="*/ 45 w 417"/>
                <a:gd name="T83" fmla="*/ 160 h 424"/>
                <a:gd name="T84" fmla="*/ 92 w 417"/>
                <a:gd name="T85" fmla="*/ 146 h 424"/>
                <a:gd name="T86" fmla="*/ 145 w 417"/>
                <a:gd name="T87" fmla="*/ 101 h 424"/>
                <a:gd name="T88" fmla="*/ 143 w 417"/>
                <a:gd name="T89" fmla="*/ 87 h 424"/>
                <a:gd name="T90" fmla="*/ 178 w 417"/>
                <a:gd name="T91" fmla="*/ 14 h 424"/>
                <a:gd name="T92" fmla="*/ 262 w 417"/>
                <a:gd name="T93" fmla="*/ 60 h 424"/>
                <a:gd name="T94" fmla="*/ 274 w 417"/>
                <a:gd name="T95" fmla="*/ 133 h 424"/>
                <a:gd name="T96" fmla="*/ 316 w 417"/>
                <a:gd name="T97" fmla="*/ 144 h 424"/>
                <a:gd name="T98" fmla="*/ 353 w 417"/>
                <a:gd name="T99" fmla="*/ 159 h 424"/>
                <a:gd name="T100" fmla="*/ 322 w 417"/>
                <a:gd name="T101" fmla="*/ 191 h 424"/>
                <a:gd name="T102" fmla="*/ 291 w 417"/>
                <a:gd name="T103" fmla="*/ 227 h 424"/>
                <a:gd name="T104" fmla="*/ 321 w 417"/>
                <a:gd name="T105" fmla="*/ 266 h 424"/>
                <a:gd name="T106" fmla="*/ 385 w 417"/>
                <a:gd name="T107" fmla="*/ 28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 h="424">
                  <a:moveTo>
                    <a:pt x="377" y="256"/>
                  </a:moveTo>
                  <a:cubicBezTo>
                    <a:pt x="369" y="253"/>
                    <a:pt x="361" y="250"/>
                    <a:pt x="354" y="248"/>
                  </a:cubicBezTo>
                  <a:cubicBezTo>
                    <a:pt x="347" y="246"/>
                    <a:pt x="339" y="243"/>
                    <a:pt x="335" y="241"/>
                  </a:cubicBezTo>
                  <a:cubicBezTo>
                    <a:pt x="330" y="237"/>
                    <a:pt x="324" y="233"/>
                    <a:pt x="322" y="230"/>
                  </a:cubicBezTo>
                  <a:cubicBezTo>
                    <a:pt x="322" y="230"/>
                    <a:pt x="322" y="230"/>
                    <a:pt x="322" y="230"/>
                  </a:cubicBezTo>
                  <a:cubicBezTo>
                    <a:pt x="321" y="230"/>
                    <a:pt x="321" y="230"/>
                    <a:pt x="321" y="230"/>
                  </a:cubicBezTo>
                  <a:cubicBezTo>
                    <a:pt x="321" y="230"/>
                    <a:pt x="321" y="230"/>
                    <a:pt x="321" y="230"/>
                  </a:cubicBezTo>
                  <a:cubicBezTo>
                    <a:pt x="321" y="229"/>
                    <a:pt x="321" y="229"/>
                    <a:pt x="321" y="229"/>
                  </a:cubicBezTo>
                  <a:cubicBezTo>
                    <a:pt x="321" y="229"/>
                    <a:pt x="321" y="229"/>
                    <a:pt x="322" y="230"/>
                  </a:cubicBezTo>
                  <a:cubicBezTo>
                    <a:pt x="322" y="229"/>
                    <a:pt x="322" y="229"/>
                    <a:pt x="323" y="229"/>
                  </a:cubicBezTo>
                  <a:cubicBezTo>
                    <a:pt x="324" y="227"/>
                    <a:pt x="326" y="225"/>
                    <a:pt x="329" y="223"/>
                  </a:cubicBezTo>
                  <a:cubicBezTo>
                    <a:pt x="332" y="221"/>
                    <a:pt x="335" y="219"/>
                    <a:pt x="338" y="217"/>
                  </a:cubicBezTo>
                  <a:cubicBezTo>
                    <a:pt x="348" y="211"/>
                    <a:pt x="348" y="211"/>
                    <a:pt x="348" y="211"/>
                  </a:cubicBezTo>
                  <a:cubicBezTo>
                    <a:pt x="351" y="209"/>
                    <a:pt x="354" y="207"/>
                    <a:pt x="358" y="204"/>
                  </a:cubicBezTo>
                  <a:cubicBezTo>
                    <a:pt x="366" y="198"/>
                    <a:pt x="373" y="191"/>
                    <a:pt x="378" y="181"/>
                  </a:cubicBezTo>
                  <a:cubicBezTo>
                    <a:pt x="380" y="176"/>
                    <a:pt x="382" y="170"/>
                    <a:pt x="382" y="163"/>
                  </a:cubicBezTo>
                  <a:cubicBezTo>
                    <a:pt x="381" y="157"/>
                    <a:pt x="379" y="151"/>
                    <a:pt x="376" y="146"/>
                  </a:cubicBezTo>
                  <a:cubicBezTo>
                    <a:pt x="370" y="136"/>
                    <a:pt x="361" y="130"/>
                    <a:pt x="352" y="127"/>
                  </a:cubicBezTo>
                  <a:cubicBezTo>
                    <a:pt x="343" y="123"/>
                    <a:pt x="333" y="122"/>
                    <a:pt x="324" y="122"/>
                  </a:cubicBezTo>
                  <a:cubicBezTo>
                    <a:pt x="322" y="122"/>
                    <a:pt x="320" y="123"/>
                    <a:pt x="318" y="123"/>
                  </a:cubicBezTo>
                  <a:cubicBezTo>
                    <a:pt x="317" y="123"/>
                    <a:pt x="316" y="123"/>
                    <a:pt x="315" y="123"/>
                  </a:cubicBezTo>
                  <a:cubicBezTo>
                    <a:pt x="312" y="124"/>
                    <a:pt x="312" y="124"/>
                    <a:pt x="312" y="124"/>
                  </a:cubicBezTo>
                  <a:cubicBezTo>
                    <a:pt x="308" y="124"/>
                    <a:pt x="305" y="124"/>
                    <a:pt x="301" y="124"/>
                  </a:cubicBezTo>
                  <a:cubicBezTo>
                    <a:pt x="295" y="125"/>
                    <a:pt x="288" y="124"/>
                    <a:pt x="284" y="121"/>
                  </a:cubicBezTo>
                  <a:cubicBezTo>
                    <a:pt x="280" y="118"/>
                    <a:pt x="278" y="112"/>
                    <a:pt x="277" y="105"/>
                  </a:cubicBezTo>
                  <a:cubicBezTo>
                    <a:pt x="274" y="91"/>
                    <a:pt x="275" y="75"/>
                    <a:pt x="273" y="59"/>
                  </a:cubicBezTo>
                  <a:cubicBezTo>
                    <a:pt x="272" y="50"/>
                    <a:pt x="269" y="42"/>
                    <a:pt x="265" y="35"/>
                  </a:cubicBezTo>
                  <a:cubicBezTo>
                    <a:pt x="261" y="27"/>
                    <a:pt x="255" y="21"/>
                    <a:pt x="248" y="16"/>
                  </a:cubicBezTo>
                  <a:cubicBezTo>
                    <a:pt x="233" y="7"/>
                    <a:pt x="217" y="3"/>
                    <a:pt x="201" y="1"/>
                  </a:cubicBezTo>
                  <a:cubicBezTo>
                    <a:pt x="193" y="0"/>
                    <a:pt x="185" y="0"/>
                    <a:pt x="176" y="1"/>
                  </a:cubicBezTo>
                  <a:cubicBezTo>
                    <a:pt x="168" y="2"/>
                    <a:pt x="160" y="4"/>
                    <a:pt x="152" y="7"/>
                  </a:cubicBezTo>
                  <a:cubicBezTo>
                    <a:pt x="144" y="10"/>
                    <a:pt x="136" y="14"/>
                    <a:pt x="129" y="20"/>
                  </a:cubicBezTo>
                  <a:cubicBezTo>
                    <a:pt x="126" y="23"/>
                    <a:pt x="123" y="26"/>
                    <a:pt x="120" y="30"/>
                  </a:cubicBezTo>
                  <a:cubicBezTo>
                    <a:pt x="117" y="34"/>
                    <a:pt x="115" y="38"/>
                    <a:pt x="114" y="42"/>
                  </a:cubicBezTo>
                  <a:cubicBezTo>
                    <a:pt x="112" y="47"/>
                    <a:pt x="111" y="52"/>
                    <a:pt x="111" y="57"/>
                  </a:cubicBezTo>
                  <a:cubicBezTo>
                    <a:pt x="111" y="62"/>
                    <a:pt x="112" y="67"/>
                    <a:pt x="114" y="72"/>
                  </a:cubicBezTo>
                  <a:cubicBezTo>
                    <a:pt x="116" y="80"/>
                    <a:pt x="119" y="87"/>
                    <a:pt x="120" y="93"/>
                  </a:cubicBezTo>
                  <a:cubicBezTo>
                    <a:pt x="121" y="94"/>
                    <a:pt x="121" y="96"/>
                    <a:pt x="121" y="97"/>
                  </a:cubicBezTo>
                  <a:cubicBezTo>
                    <a:pt x="121" y="98"/>
                    <a:pt x="121" y="98"/>
                    <a:pt x="121" y="98"/>
                  </a:cubicBezTo>
                  <a:cubicBezTo>
                    <a:pt x="121" y="99"/>
                    <a:pt x="121" y="99"/>
                    <a:pt x="121" y="99"/>
                  </a:cubicBezTo>
                  <a:cubicBezTo>
                    <a:pt x="121" y="101"/>
                    <a:pt x="121" y="101"/>
                    <a:pt x="121" y="101"/>
                  </a:cubicBezTo>
                  <a:cubicBezTo>
                    <a:pt x="121" y="104"/>
                    <a:pt x="120" y="106"/>
                    <a:pt x="119" y="107"/>
                  </a:cubicBezTo>
                  <a:cubicBezTo>
                    <a:pt x="119" y="109"/>
                    <a:pt x="118" y="110"/>
                    <a:pt x="116" y="111"/>
                  </a:cubicBezTo>
                  <a:cubicBezTo>
                    <a:pt x="114" y="112"/>
                    <a:pt x="112" y="113"/>
                    <a:pt x="109" y="113"/>
                  </a:cubicBezTo>
                  <a:cubicBezTo>
                    <a:pt x="103" y="115"/>
                    <a:pt x="96" y="116"/>
                    <a:pt x="88" y="117"/>
                  </a:cubicBezTo>
                  <a:cubicBezTo>
                    <a:pt x="83" y="118"/>
                    <a:pt x="75" y="117"/>
                    <a:pt x="66" y="117"/>
                  </a:cubicBezTo>
                  <a:cubicBezTo>
                    <a:pt x="58" y="117"/>
                    <a:pt x="47" y="118"/>
                    <a:pt x="37" y="124"/>
                  </a:cubicBezTo>
                  <a:cubicBezTo>
                    <a:pt x="32" y="127"/>
                    <a:pt x="27" y="131"/>
                    <a:pt x="23" y="135"/>
                  </a:cubicBezTo>
                  <a:cubicBezTo>
                    <a:pt x="20" y="139"/>
                    <a:pt x="17" y="143"/>
                    <a:pt x="14" y="149"/>
                  </a:cubicBezTo>
                  <a:cubicBezTo>
                    <a:pt x="13" y="152"/>
                    <a:pt x="12" y="156"/>
                    <a:pt x="12" y="161"/>
                  </a:cubicBezTo>
                  <a:cubicBezTo>
                    <a:pt x="12" y="165"/>
                    <a:pt x="13" y="170"/>
                    <a:pt x="15" y="174"/>
                  </a:cubicBezTo>
                  <a:cubicBezTo>
                    <a:pt x="19" y="181"/>
                    <a:pt x="24" y="185"/>
                    <a:pt x="27" y="188"/>
                  </a:cubicBezTo>
                  <a:cubicBezTo>
                    <a:pt x="37" y="195"/>
                    <a:pt x="37" y="195"/>
                    <a:pt x="37" y="195"/>
                  </a:cubicBezTo>
                  <a:cubicBezTo>
                    <a:pt x="38" y="196"/>
                    <a:pt x="39" y="197"/>
                    <a:pt x="40" y="198"/>
                  </a:cubicBezTo>
                  <a:cubicBezTo>
                    <a:pt x="41" y="199"/>
                    <a:pt x="41" y="199"/>
                    <a:pt x="41" y="199"/>
                  </a:cubicBezTo>
                  <a:cubicBezTo>
                    <a:pt x="42" y="200"/>
                    <a:pt x="42" y="200"/>
                    <a:pt x="42" y="200"/>
                  </a:cubicBezTo>
                  <a:cubicBezTo>
                    <a:pt x="47" y="205"/>
                    <a:pt x="48" y="209"/>
                    <a:pt x="48" y="210"/>
                  </a:cubicBezTo>
                  <a:cubicBezTo>
                    <a:pt x="48" y="211"/>
                    <a:pt x="48" y="212"/>
                    <a:pt x="47" y="213"/>
                  </a:cubicBezTo>
                  <a:cubicBezTo>
                    <a:pt x="46" y="214"/>
                    <a:pt x="44" y="216"/>
                    <a:pt x="42" y="219"/>
                  </a:cubicBezTo>
                  <a:cubicBezTo>
                    <a:pt x="38" y="223"/>
                    <a:pt x="32" y="228"/>
                    <a:pt x="26" y="233"/>
                  </a:cubicBezTo>
                  <a:cubicBezTo>
                    <a:pt x="23" y="236"/>
                    <a:pt x="19" y="240"/>
                    <a:pt x="16" y="244"/>
                  </a:cubicBezTo>
                  <a:cubicBezTo>
                    <a:pt x="15" y="246"/>
                    <a:pt x="13" y="248"/>
                    <a:pt x="11" y="250"/>
                  </a:cubicBezTo>
                  <a:cubicBezTo>
                    <a:pt x="11" y="251"/>
                    <a:pt x="10" y="253"/>
                    <a:pt x="9" y="254"/>
                  </a:cubicBezTo>
                  <a:cubicBezTo>
                    <a:pt x="8" y="257"/>
                    <a:pt x="8" y="257"/>
                    <a:pt x="8" y="257"/>
                  </a:cubicBezTo>
                  <a:cubicBezTo>
                    <a:pt x="6" y="262"/>
                    <a:pt x="4" y="266"/>
                    <a:pt x="2" y="271"/>
                  </a:cubicBezTo>
                  <a:cubicBezTo>
                    <a:pt x="1" y="276"/>
                    <a:pt x="0" y="282"/>
                    <a:pt x="0" y="288"/>
                  </a:cubicBezTo>
                  <a:cubicBezTo>
                    <a:pt x="0" y="294"/>
                    <a:pt x="2" y="302"/>
                    <a:pt x="6" y="308"/>
                  </a:cubicBezTo>
                  <a:cubicBezTo>
                    <a:pt x="10" y="314"/>
                    <a:pt x="15" y="319"/>
                    <a:pt x="21" y="322"/>
                  </a:cubicBezTo>
                  <a:cubicBezTo>
                    <a:pt x="32" y="329"/>
                    <a:pt x="43" y="330"/>
                    <a:pt x="52" y="330"/>
                  </a:cubicBezTo>
                  <a:cubicBezTo>
                    <a:pt x="55" y="330"/>
                    <a:pt x="57" y="330"/>
                    <a:pt x="59" y="330"/>
                  </a:cubicBezTo>
                  <a:cubicBezTo>
                    <a:pt x="63" y="329"/>
                    <a:pt x="63" y="329"/>
                    <a:pt x="63" y="329"/>
                  </a:cubicBezTo>
                  <a:cubicBezTo>
                    <a:pt x="66" y="329"/>
                    <a:pt x="66" y="329"/>
                    <a:pt x="66" y="329"/>
                  </a:cubicBezTo>
                  <a:cubicBezTo>
                    <a:pt x="71" y="328"/>
                    <a:pt x="75" y="327"/>
                    <a:pt x="79" y="326"/>
                  </a:cubicBezTo>
                  <a:cubicBezTo>
                    <a:pt x="87" y="324"/>
                    <a:pt x="94" y="323"/>
                    <a:pt x="97" y="323"/>
                  </a:cubicBezTo>
                  <a:cubicBezTo>
                    <a:pt x="98" y="323"/>
                    <a:pt x="98" y="323"/>
                    <a:pt x="99" y="324"/>
                  </a:cubicBezTo>
                  <a:cubicBezTo>
                    <a:pt x="100" y="324"/>
                    <a:pt x="102" y="326"/>
                    <a:pt x="103" y="328"/>
                  </a:cubicBezTo>
                  <a:cubicBezTo>
                    <a:pt x="104" y="329"/>
                    <a:pt x="105" y="330"/>
                    <a:pt x="106" y="332"/>
                  </a:cubicBezTo>
                  <a:cubicBezTo>
                    <a:pt x="108" y="336"/>
                    <a:pt x="108" y="336"/>
                    <a:pt x="108" y="336"/>
                  </a:cubicBezTo>
                  <a:cubicBezTo>
                    <a:pt x="114" y="347"/>
                    <a:pt x="114" y="347"/>
                    <a:pt x="114" y="347"/>
                  </a:cubicBezTo>
                  <a:cubicBezTo>
                    <a:pt x="118" y="354"/>
                    <a:pt x="122" y="360"/>
                    <a:pt x="127" y="367"/>
                  </a:cubicBezTo>
                  <a:cubicBezTo>
                    <a:pt x="136" y="381"/>
                    <a:pt x="146" y="394"/>
                    <a:pt x="158" y="406"/>
                  </a:cubicBezTo>
                  <a:cubicBezTo>
                    <a:pt x="164" y="412"/>
                    <a:pt x="171" y="417"/>
                    <a:pt x="180" y="421"/>
                  </a:cubicBezTo>
                  <a:cubicBezTo>
                    <a:pt x="185" y="423"/>
                    <a:pt x="190" y="424"/>
                    <a:pt x="196" y="424"/>
                  </a:cubicBezTo>
                  <a:cubicBezTo>
                    <a:pt x="202" y="423"/>
                    <a:pt x="207" y="421"/>
                    <a:pt x="211" y="417"/>
                  </a:cubicBezTo>
                  <a:cubicBezTo>
                    <a:pt x="219" y="410"/>
                    <a:pt x="222" y="402"/>
                    <a:pt x="225" y="394"/>
                  </a:cubicBezTo>
                  <a:cubicBezTo>
                    <a:pt x="226" y="392"/>
                    <a:pt x="226" y="392"/>
                    <a:pt x="226" y="392"/>
                  </a:cubicBezTo>
                  <a:cubicBezTo>
                    <a:pt x="226" y="390"/>
                    <a:pt x="226" y="390"/>
                    <a:pt x="226" y="390"/>
                  </a:cubicBezTo>
                  <a:cubicBezTo>
                    <a:pt x="227" y="389"/>
                    <a:pt x="227" y="389"/>
                    <a:pt x="227" y="389"/>
                  </a:cubicBezTo>
                  <a:cubicBezTo>
                    <a:pt x="228" y="386"/>
                    <a:pt x="228" y="384"/>
                    <a:pt x="228" y="382"/>
                  </a:cubicBezTo>
                  <a:cubicBezTo>
                    <a:pt x="229" y="378"/>
                    <a:pt x="230" y="374"/>
                    <a:pt x="230" y="370"/>
                  </a:cubicBezTo>
                  <a:cubicBezTo>
                    <a:pt x="230" y="362"/>
                    <a:pt x="230" y="354"/>
                    <a:pt x="230" y="346"/>
                  </a:cubicBezTo>
                  <a:cubicBezTo>
                    <a:pt x="230" y="339"/>
                    <a:pt x="231" y="331"/>
                    <a:pt x="233" y="324"/>
                  </a:cubicBezTo>
                  <a:cubicBezTo>
                    <a:pt x="235" y="321"/>
                    <a:pt x="237" y="318"/>
                    <a:pt x="239" y="316"/>
                  </a:cubicBezTo>
                  <a:cubicBezTo>
                    <a:pt x="242" y="314"/>
                    <a:pt x="246" y="313"/>
                    <a:pt x="249" y="312"/>
                  </a:cubicBezTo>
                  <a:cubicBezTo>
                    <a:pt x="256" y="310"/>
                    <a:pt x="264" y="310"/>
                    <a:pt x="272" y="310"/>
                  </a:cubicBezTo>
                  <a:cubicBezTo>
                    <a:pt x="272" y="310"/>
                    <a:pt x="272" y="310"/>
                    <a:pt x="272" y="310"/>
                  </a:cubicBezTo>
                  <a:cubicBezTo>
                    <a:pt x="279" y="311"/>
                    <a:pt x="287" y="313"/>
                    <a:pt x="292" y="318"/>
                  </a:cubicBezTo>
                  <a:cubicBezTo>
                    <a:pt x="298" y="323"/>
                    <a:pt x="302" y="329"/>
                    <a:pt x="307" y="336"/>
                  </a:cubicBezTo>
                  <a:cubicBezTo>
                    <a:pt x="312" y="342"/>
                    <a:pt x="318" y="348"/>
                    <a:pt x="326" y="351"/>
                  </a:cubicBezTo>
                  <a:cubicBezTo>
                    <a:pt x="327" y="352"/>
                    <a:pt x="327" y="352"/>
                    <a:pt x="327" y="352"/>
                  </a:cubicBezTo>
                  <a:cubicBezTo>
                    <a:pt x="328" y="352"/>
                    <a:pt x="328" y="352"/>
                    <a:pt x="329" y="352"/>
                  </a:cubicBezTo>
                  <a:cubicBezTo>
                    <a:pt x="330" y="353"/>
                    <a:pt x="331" y="353"/>
                    <a:pt x="332" y="353"/>
                  </a:cubicBezTo>
                  <a:cubicBezTo>
                    <a:pt x="335" y="353"/>
                    <a:pt x="337" y="353"/>
                    <a:pt x="339" y="353"/>
                  </a:cubicBezTo>
                  <a:cubicBezTo>
                    <a:pt x="343" y="352"/>
                    <a:pt x="347" y="352"/>
                    <a:pt x="351" y="350"/>
                  </a:cubicBezTo>
                  <a:cubicBezTo>
                    <a:pt x="359" y="348"/>
                    <a:pt x="366" y="344"/>
                    <a:pt x="374" y="340"/>
                  </a:cubicBezTo>
                  <a:cubicBezTo>
                    <a:pt x="381" y="336"/>
                    <a:pt x="387" y="332"/>
                    <a:pt x="394" y="326"/>
                  </a:cubicBezTo>
                  <a:cubicBezTo>
                    <a:pt x="407" y="316"/>
                    <a:pt x="417" y="290"/>
                    <a:pt x="401" y="271"/>
                  </a:cubicBezTo>
                  <a:cubicBezTo>
                    <a:pt x="393" y="263"/>
                    <a:pt x="385" y="259"/>
                    <a:pt x="377" y="256"/>
                  </a:cubicBezTo>
                  <a:close/>
                  <a:moveTo>
                    <a:pt x="390" y="301"/>
                  </a:moveTo>
                  <a:cubicBezTo>
                    <a:pt x="390" y="302"/>
                    <a:pt x="390" y="304"/>
                    <a:pt x="390" y="304"/>
                  </a:cubicBezTo>
                  <a:cubicBezTo>
                    <a:pt x="390" y="305"/>
                    <a:pt x="389" y="306"/>
                    <a:pt x="388" y="307"/>
                  </a:cubicBezTo>
                  <a:cubicBezTo>
                    <a:pt x="387" y="310"/>
                    <a:pt x="385" y="313"/>
                    <a:pt x="383" y="315"/>
                  </a:cubicBezTo>
                  <a:cubicBezTo>
                    <a:pt x="374" y="326"/>
                    <a:pt x="361" y="336"/>
                    <a:pt x="348" y="342"/>
                  </a:cubicBezTo>
                  <a:cubicBezTo>
                    <a:pt x="341" y="345"/>
                    <a:pt x="334" y="347"/>
                    <a:pt x="328" y="345"/>
                  </a:cubicBezTo>
                  <a:cubicBezTo>
                    <a:pt x="321" y="344"/>
                    <a:pt x="315" y="339"/>
                    <a:pt x="311" y="333"/>
                  </a:cubicBezTo>
                  <a:cubicBezTo>
                    <a:pt x="306" y="327"/>
                    <a:pt x="301" y="320"/>
                    <a:pt x="295" y="315"/>
                  </a:cubicBezTo>
                  <a:cubicBezTo>
                    <a:pt x="288" y="310"/>
                    <a:pt x="280" y="307"/>
                    <a:pt x="272" y="307"/>
                  </a:cubicBezTo>
                  <a:cubicBezTo>
                    <a:pt x="272" y="307"/>
                    <a:pt x="272" y="307"/>
                    <a:pt x="272" y="307"/>
                  </a:cubicBezTo>
                  <a:cubicBezTo>
                    <a:pt x="264" y="306"/>
                    <a:pt x="256" y="306"/>
                    <a:pt x="248" y="308"/>
                  </a:cubicBezTo>
                  <a:cubicBezTo>
                    <a:pt x="244" y="309"/>
                    <a:pt x="240" y="310"/>
                    <a:pt x="237" y="313"/>
                  </a:cubicBezTo>
                  <a:cubicBezTo>
                    <a:pt x="233" y="315"/>
                    <a:pt x="231" y="319"/>
                    <a:pt x="229" y="322"/>
                  </a:cubicBezTo>
                  <a:cubicBezTo>
                    <a:pt x="225" y="330"/>
                    <a:pt x="224" y="338"/>
                    <a:pt x="223" y="346"/>
                  </a:cubicBezTo>
                  <a:cubicBezTo>
                    <a:pt x="223" y="354"/>
                    <a:pt x="222" y="362"/>
                    <a:pt x="221" y="369"/>
                  </a:cubicBezTo>
                  <a:cubicBezTo>
                    <a:pt x="220" y="373"/>
                    <a:pt x="219" y="376"/>
                    <a:pt x="218" y="380"/>
                  </a:cubicBezTo>
                  <a:cubicBezTo>
                    <a:pt x="218" y="381"/>
                    <a:pt x="217" y="383"/>
                    <a:pt x="216" y="385"/>
                  </a:cubicBezTo>
                  <a:cubicBezTo>
                    <a:pt x="216" y="386"/>
                    <a:pt x="216" y="386"/>
                    <a:pt x="216" y="386"/>
                  </a:cubicBezTo>
                  <a:cubicBezTo>
                    <a:pt x="215" y="387"/>
                    <a:pt x="215" y="387"/>
                    <a:pt x="215" y="387"/>
                  </a:cubicBezTo>
                  <a:cubicBezTo>
                    <a:pt x="215" y="388"/>
                    <a:pt x="214" y="389"/>
                    <a:pt x="214" y="390"/>
                  </a:cubicBezTo>
                  <a:cubicBezTo>
                    <a:pt x="210" y="396"/>
                    <a:pt x="206" y="402"/>
                    <a:pt x="201" y="405"/>
                  </a:cubicBezTo>
                  <a:cubicBezTo>
                    <a:pt x="197" y="408"/>
                    <a:pt x="193" y="407"/>
                    <a:pt x="188" y="404"/>
                  </a:cubicBezTo>
                  <a:cubicBezTo>
                    <a:pt x="184" y="401"/>
                    <a:pt x="179" y="396"/>
                    <a:pt x="175" y="390"/>
                  </a:cubicBezTo>
                  <a:cubicBezTo>
                    <a:pt x="166" y="379"/>
                    <a:pt x="159" y="366"/>
                    <a:pt x="152" y="353"/>
                  </a:cubicBezTo>
                  <a:cubicBezTo>
                    <a:pt x="148" y="346"/>
                    <a:pt x="145" y="339"/>
                    <a:pt x="142" y="332"/>
                  </a:cubicBezTo>
                  <a:cubicBezTo>
                    <a:pt x="137" y="322"/>
                    <a:pt x="137" y="322"/>
                    <a:pt x="137" y="322"/>
                  </a:cubicBezTo>
                  <a:cubicBezTo>
                    <a:pt x="134" y="316"/>
                    <a:pt x="134" y="316"/>
                    <a:pt x="134" y="316"/>
                  </a:cubicBezTo>
                  <a:cubicBezTo>
                    <a:pt x="133" y="314"/>
                    <a:pt x="132" y="312"/>
                    <a:pt x="131" y="310"/>
                  </a:cubicBezTo>
                  <a:cubicBezTo>
                    <a:pt x="128" y="305"/>
                    <a:pt x="125" y="301"/>
                    <a:pt x="119" y="297"/>
                  </a:cubicBezTo>
                  <a:cubicBezTo>
                    <a:pt x="114" y="293"/>
                    <a:pt x="107" y="290"/>
                    <a:pt x="101" y="289"/>
                  </a:cubicBezTo>
                  <a:cubicBezTo>
                    <a:pt x="94" y="288"/>
                    <a:pt x="88" y="289"/>
                    <a:pt x="84" y="289"/>
                  </a:cubicBezTo>
                  <a:cubicBezTo>
                    <a:pt x="79" y="290"/>
                    <a:pt x="75" y="291"/>
                    <a:pt x="72" y="292"/>
                  </a:cubicBezTo>
                  <a:cubicBezTo>
                    <a:pt x="68" y="293"/>
                    <a:pt x="65" y="293"/>
                    <a:pt x="62" y="293"/>
                  </a:cubicBezTo>
                  <a:cubicBezTo>
                    <a:pt x="59" y="294"/>
                    <a:pt x="59" y="294"/>
                    <a:pt x="59" y="294"/>
                  </a:cubicBezTo>
                  <a:cubicBezTo>
                    <a:pt x="57" y="294"/>
                    <a:pt x="57" y="294"/>
                    <a:pt x="57" y="294"/>
                  </a:cubicBezTo>
                  <a:cubicBezTo>
                    <a:pt x="56" y="294"/>
                    <a:pt x="54" y="294"/>
                    <a:pt x="53" y="294"/>
                  </a:cubicBezTo>
                  <a:cubicBezTo>
                    <a:pt x="47" y="294"/>
                    <a:pt x="41" y="292"/>
                    <a:pt x="39" y="291"/>
                  </a:cubicBezTo>
                  <a:cubicBezTo>
                    <a:pt x="38" y="290"/>
                    <a:pt x="38" y="290"/>
                    <a:pt x="37" y="289"/>
                  </a:cubicBezTo>
                  <a:cubicBezTo>
                    <a:pt x="37" y="289"/>
                    <a:pt x="37" y="288"/>
                    <a:pt x="37" y="287"/>
                  </a:cubicBezTo>
                  <a:cubicBezTo>
                    <a:pt x="37" y="284"/>
                    <a:pt x="38" y="278"/>
                    <a:pt x="41" y="273"/>
                  </a:cubicBezTo>
                  <a:cubicBezTo>
                    <a:pt x="42" y="271"/>
                    <a:pt x="42" y="271"/>
                    <a:pt x="42" y="271"/>
                  </a:cubicBezTo>
                  <a:cubicBezTo>
                    <a:pt x="42" y="270"/>
                    <a:pt x="42" y="270"/>
                    <a:pt x="42" y="270"/>
                  </a:cubicBezTo>
                  <a:cubicBezTo>
                    <a:pt x="43" y="269"/>
                    <a:pt x="44" y="268"/>
                    <a:pt x="45" y="267"/>
                  </a:cubicBezTo>
                  <a:cubicBezTo>
                    <a:pt x="46" y="265"/>
                    <a:pt x="48" y="262"/>
                    <a:pt x="51" y="260"/>
                  </a:cubicBezTo>
                  <a:cubicBezTo>
                    <a:pt x="56" y="255"/>
                    <a:pt x="62" y="250"/>
                    <a:pt x="68" y="243"/>
                  </a:cubicBezTo>
                  <a:cubicBezTo>
                    <a:pt x="72" y="239"/>
                    <a:pt x="75" y="235"/>
                    <a:pt x="78" y="230"/>
                  </a:cubicBezTo>
                  <a:cubicBezTo>
                    <a:pt x="81" y="224"/>
                    <a:pt x="83" y="217"/>
                    <a:pt x="83" y="210"/>
                  </a:cubicBezTo>
                  <a:cubicBezTo>
                    <a:pt x="82" y="203"/>
                    <a:pt x="80" y="196"/>
                    <a:pt x="78" y="191"/>
                  </a:cubicBezTo>
                  <a:cubicBezTo>
                    <a:pt x="76" y="188"/>
                    <a:pt x="75" y="186"/>
                    <a:pt x="73" y="184"/>
                  </a:cubicBezTo>
                  <a:cubicBezTo>
                    <a:pt x="72" y="182"/>
                    <a:pt x="70" y="180"/>
                    <a:pt x="69" y="178"/>
                  </a:cubicBezTo>
                  <a:cubicBezTo>
                    <a:pt x="66" y="176"/>
                    <a:pt x="65" y="174"/>
                    <a:pt x="63" y="173"/>
                  </a:cubicBezTo>
                  <a:cubicBezTo>
                    <a:pt x="61" y="171"/>
                    <a:pt x="59" y="170"/>
                    <a:pt x="57" y="168"/>
                  </a:cubicBezTo>
                  <a:cubicBezTo>
                    <a:pt x="48" y="162"/>
                    <a:pt x="48" y="162"/>
                    <a:pt x="48" y="162"/>
                  </a:cubicBezTo>
                  <a:cubicBezTo>
                    <a:pt x="47" y="161"/>
                    <a:pt x="46" y="160"/>
                    <a:pt x="45" y="160"/>
                  </a:cubicBezTo>
                  <a:cubicBezTo>
                    <a:pt x="45" y="160"/>
                    <a:pt x="44" y="161"/>
                    <a:pt x="44" y="161"/>
                  </a:cubicBezTo>
                  <a:cubicBezTo>
                    <a:pt x="44" y="161"/>
                    <a:pt x="44" y="161"/>
                    <a:pt x="44" y="161"/>
                  </a:cubicBezTo>
                  <a:cubicBezTo>
                    <a:pt x="44" y="161"/>
                    <a:pt x="44" y="161"/>
                    <a:pt x="44" y="161"/>
                  </a:cubicBezTo>
                  <a:cubicBezTo>
                    <a:pt x="44" y="161"/>
                    <a:pt x="44" y="161"/>
                    <a:pt x="44" y="161"/>
                  </a:cubicBezTo>
                  <a:cubicBezTo>
                    <a:pt x="44" y="160"/>
                    <a:pt x="44" y="159"/>
                    <a:pt x="44" y="159"/>
                  </a:cubicBezTo>
                  <a:cubicBezTo>
                    <a:pt x="44" y="158"/>
                    <a:pt x="44" y="159"/>
                    <a:pt x="45" y="160"/>
                  </a:cubicBezTo>
                  <a:cubicBezTo>
                    <a:pt x="46" y="158"/>
                    <a:pt x="47" y="157"/>
                    <a:pt x="48" y="155"/>
                  </a:cubicBezTo>
                  <a:cubicBezTo>
                    <a:pt x="49" y="154"/>
                    <a:pt x="51" y="152"/>
                    <a:pt x="52" y="151"/>
                  </a:cubicBezTo>
                  <a:cubicBezTo>
                    <a:pt x="56" y="149"/>
                    <a:pt x="61" y="148"/>
                    <a:pt x="68" y="147"/>
                  </a:cubicBezTo>
                  <a:cubicBezTo>
                    <a:pt x="75" y="147"/>
                    <a:pt x="83" y="147"/>
                    <a:pt x="92" y="146"/>
                  </a:cubicBezTo>
                  <a:cubicBezTo>
                    <a:pt x="100" y="144"/>
                    <a:pt x="108" y="143"/>
                    <a:pt x="117" y="140"/>
                  </a:cubicBezTo>
                  <a:cubicBezTo>
                    <a:pt x="122" y="138"/>
                    <a:pt x="127" y="136"/>
                    <a:pt x="131" y="132"/>
                  </a:cubicBezTo>
                  <a:cubicBezTo>
                    <a:pt x="136" y="129"/>
                    <a:pt x="140" y="124"/>
                    <a:pt x="143" y="118"/>
                  </a:cubicBezTo>
                  <a:cubicBezTo>
                    <a:pt x="145" y="112"/>
                    <a:pt x="146" y="106"/>
                    <a:pt x="145" y="101"/>
                  </a:cubicBezTo>
                  <a:cubicBezTo>
                    <a:pt x="145" y="100"/>
                    <a:pt x="145" y="99"/>
                    <a:pt x="145" y="97"/>
                  </a:cubicBezTo>
                  <a:cubicBezTo>
                    <a:pt x="145" y="96"/>
                    <a:pt x="145" y="96"/>
                    <a:pt x="145" y="96"/>
                  </a:cubicBezTo>
                  <a:cubicBezTo>
                    <a:pt x="145" y="94"/>
                    <a:pt x="145" y="94"/>
                    <a:pt x="145" y="94"/>
                  </a:cubicBezTo>
                  <a:cubicBezTo>
                    <a:pt x="144" y="92"/>
                    <a:pt x="144" y="89"/>
                    <a:pt x="143" y="87"/>
                  </a:cubicBezTo>
                  <a:cubicBezTo>
                    <a:pt x="140" y="78"/>
                    <a:pt x="136" y="70"/>
                    <a:pt x="133" y="64"/>
                  </a:cubicBezTo>
                  <a:cubicBezTo>
                    <a:pt x="131" y="58"/>
                    <a:pt x="130" y="54"/>
                    <a:pt x="131" y="48"/>
                  </a:cubicBezTo>
                  <a:cubicBezTo>
                    <a:pt x="134" y="36"/>
                    <a:pt x="144" y="26"/>
                    <a:pt x="157" y="20"/>
                  </a:cubicBezTo>
                  <a:cubicBezTo>
                    <a:pt x="164" y="17"/>
                    <a:pt x="171" y="15"/>
                    <a:pt x="178" y="14"/>
                  </a:cubicBezTo>
                  <a:cubicBezTo>
                    <a:pt x="185" y="13"/>
                    <a:pt x="193" y="12"/>
                    <a:pt x="200" y="13"/>
                  </a:cubicBezTo>
                  <a:cubicBezTo>
                    <a:pt x="215" y="13"/>
                    <a:pt x="230" y="17"/>
                    <a:pt x="242" y="25"/>
                  </a:cubicBezTo>
                  <a:cubicBezTo>
                    <a:pt x="248" y="28"/>
                    <a:pt x="253" y="34"/>
                    <a:pt x="256" y="40"/>
                  </a:cubicBezTo>
                  <a:cubicBezTo>
                    <a:pt x="259" y="46"/>
                    <a:pt x="261" y="53"/>
                    <a:pt x="262" y="60"/>
                  </a:cubicBezTo>
                  <a:cubicBezTo>
                    <a:pt x="263" y="67"/>
                    <a:pt x="263" y="75"/>
                    <a:pt x="263" y="83"/>
                  </a:cubicBezTo>
                  <a:cubicBezTo>
                    <a:pt x="262" y="90"/>
                    <a:pt x="262" y="98"/>
                    <a:pt x="263" y="107"/>
                  </a:cubicBezTo>
                  <a:cubicBezTo>
                    <a:pt x="263" y="111"/>
                    <a:pt x="264" y="116"/>
                    <a:pt x="265" y="120"/>
                  </a:cubicBezTo>
                  <a:cubicBezTo>
                    <a:pt x="267" y="125"/>
                    <a:pt x="270" y="129"/>
                    <a:pt x="274" y="133"/>
                  </a:cubicBezTo>
                  <a:cubicBezTo>
                    <a:pt x="278" y="137"/>
                    <a:pt x="282" y="139"/>
                    <a:pt x="287" y="140"/>
                  </a:cubicBezTo>
                  <a:cubicBezTo>
                    <a:pt x="291" y="142"/>
                    <a:pt x="296" y="143"/>
                    <a:pt x="300" y="143"/>
                  </a:cubicBezTo>
                  <a:cubicBezTo>
                    <a:pt x="305" y="144"/>
                    <a:pt x="309" y="144"/>
                    <a:pt x="313" y="144"/>
                  </a:cubicBezTo>
                  <a:cubicBezTo>
                    <a:pt x="316" y="144"/>
                    <a:pt x="316" y="144"/>
                    <a:pt x="316" y="144"/>
                  </a:cubicBezTo>
                  <a:cubicBezTo>
                    <a:pt x="317" y="144"/>
                    <a:pt x="318" y="144"/>
                    <a:pt x="319" y="144"/>
                  </a:cubicBezTo>
                  <a:cubicBezTo>
                    <a:pt x="321" y="144"/>
                    <a:pt x="322" y="144"/>
                    <a:pt x="324" y="144"/>
                  </a:cubicBezTo>
                  <a:cubicBezTo>
                    <a:pt x="331" y="145"/>
                    <a:pt x="337" y="146"/>
                    <a:pt x="342" y="149"/>
                  </a:cubicBezTo>
                  <a:cubicBezTo>
                    <a:pt x="348" y="152"/>
                    <a:pt x="352" y="155"/>
                    <a:pt x="353" y="159"/>
                  </a:cubicBezTo>
                  <a:cubicBezTo>
                    <a:pt x="355" y="162"/>
                    <a:pt x="354" y="165"/>
                    <a:pt x="352" y="168"/>
                  </a:cubicBezTo>
                  <a:cubicBezTo>
                    <a:pt x="350" y="172"/>
                    <a:pt x="346" y="176"/>
                    <a:pt x="341" y="180"/>
                  </a:cubicBezTo>
                  <a:cubicBezTo>
                    <a:pt x="339" y="181"/>
                    <a:pt x="335" y="183"/>
                    <a:pt x="332" y="185"/>
                  </a:cubicBezTo>
                  <a:cubicBezTo>
                    <a:pt x="322" y="191"/>
                    <a:pt x="322" y="191"/>
                    <a:pt x="322" y="191"/>
                  </a:cubicBezTo>
                  <a:cubicBezTo>
                    <a:pt x="318" y="193"/>
                    <a:pt x="315" y="195"/>
                    <a:pt x="311" y="198"/>
                  </a:cubicBezTo>
                  <a:cubicBezTo>
                    <a:pt x="307" y="201"/>
                    <a:pt x="304" y="204"/>
                    <a:pt x="300" y="208"/>
                  </a:cubicBezTo>
                  <a:cubicBezTo>
                    <a:pt x="298" y="210"/>
                    <a:pt x="296" y="212"/>
                    <a:pt x="294" y="216"/>
                  </a:cubicBezTo>
                  <a:cubicBezTo>
                    <a:pt x="293" y="219"/>
                    <a:pt x="291" y="223"/>
                    <a:pt x="291" y="227"/>
                  </a:cubicBezTo>
                  <a:cubicBezTo>
                    <a:pt x="290" y="232"/>
                    <a:pt x="291" y="236"/>
                    <a:pt x="293" y="240"/>
                  </a:cubicBezTo>
                  <a:cubicBezTo>
                    <a:pt x="294" y="243"/>
                    <a:pt x="296" y="246"/>
                    <a:pt x="298" y="249"/>
                  </a:cubicBezTo>
                  <a:cubicBezTo>
                    <a:pt x="302" y="253"/>
                    <a:pt x="306" y="256"/>
                    <a:pt x="310" y="259"/>
                  </a:cubicBezTo>
                  <a:cubicBezTo>
                    <a:pt x="313" y="262"/>
                    <a:pt x="317" y="264"/>
                    <a:pt x="321" y="266"/>
                  </a:cubicBezTo>
                  <a:cubicBezTo>
                    <a:pt x="326" y="269"/>
                    <a:pt x="330" y="270"/>
                    <a:pt x="335" y="271"/>
                  </a:cubicBezTo>
                  <a:cubicBezTo>
                    <a:pt x="339" y="272"/>
                    <a:pt x="343" y="273"/>
                    <a:pt x="347" y="274"/>
                  </a:cubicBezTo>
                  <a:cubicBezTo>
                    <a:pt x="354" y="276"/>
                    <a:pt x="362" y="277"/>
                    <a:pt x="369" y="279"/>
                  </a:cubicBezTo>
                  <a:cubicBezTo>
                    <a:pt x="375" y="281"/>
                    <a:pt x="381" y="284"/>
                    <a:pt x="385" y="287"/>
                  </a:cubicBezTo>
                  <a:cubicBezTo>
                    <a:pt x="387" y="288"/>
                    <a:pt x="388" y="290"/>
                    <a:pt x="389" y="292"/>
                  </a:cubicBezTo>
                  <a:cubicBezTo>
                    <a:pt x="390" y="294"/>
                    <a:pt x="390" y="296"/>
                    <a:pt x="390" y="299"/>
                  </a:cubicBezTo>
                  <a:cubicBezTo>
                    <a:pt x="390" y="300"/>
                    <a:pt x="390" y="301"/>
                    <a:pt x="390" y="30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443"/>
            <p:cNvSpPr/>
            <p:nvPr/>
          </p:nvSpPr>
          <p:spPr bwMode="auto">
            <a:xfrm>
              <a:off x="9499600" y="7078663"/>
              <a:ext cx="0" cy="1587"/>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444"/>
            <p:cNvSpPr/>
            <p:nvPr/>
          </p:nvSpPr>
          <p:spPr bwMode="auto">
            <a:xfrm>
              <a:off x="9499600" y="7078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445"/>
            <p:cNvSpPr/>
            <p:nvPr/>
          </p:nvSpPr>
          <p:spPr bwMode="auto">
            <a:xfrm>
              <a:off x="9499600" y="7078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446"/>
            <p:cNvSpPr>
              <a:spLocks noEditPoints="1"/>
            </p:cNvSpPr>
            <p:nvPr/>
          </p:nvSpPr>
          <p:spPr bwMode="auto">
            <a:xfrm>
              <a:off x="9386888" y="6716713"/>
              <a:ext cx="352425" cy="411162"/>
            </a:xfrm>
            <a:custGeom>
              <a:avLst/>
              <a:gdLst>
                <a:gd name="T0" fmla="*/ 279 w 332"/>
                <a:gd name="T1" fmla="*/ 67 h 387"/>
                <a:gd name="T2" fmla="*/ 228 w 332"/>
                <a:gd name="T3" fmla="*/ 87 h 387"/>
                <a:gd name="T4" fmla="*/ 194 w 332"/>
                <a:gd name="T5" fmla="*/ 82 h 387"/>
                <a:gd name="T6" fmla="*/ 187 w 332"/>
                <a:gd name="T7" fmla="*/ 72 h 387"/>
                <a:gd name="T8" fmla="*/ 173 w 332"/>
                <a:gd name="T9" fmla="*/ 16 h 387"/>
                <a:gd name="T10" fmla="*/ 139 w 332"/>
                <a:gd name="T11" fmla="*/ 3 h 387"/>
                <a:gd name="T12" fmla="*/ 112 w 332"/>
                <a:gd name="T13" fmla="*/ 18 h 387"/>
                <a:gd name="T14" fmla="*/ 83 w 332"/>
                <a:gd name="T15" fmla="*/ 107 h 387"/>
                <a:gd name="T16" fmla="*/ 27 w 332"/>
                <a:gd name="T17" fmla="*/ 117 h 387"/>
                <a:gd name="T18" fmla="*/ 18 w 332"/>
                <a:gd name="T19" fmla="*/ 164 h 387"/>
                <a:gd name="T20" fmla="*/ 34 w 332"/>
                <a:gd name="T21" fmla="*/ 209 h 387"/>
                <a:gd name="T22" fmla="*/ 25 w 332"/>
                <a:gd name="T23" fmla="*/ 244 h 387"/>
                <a:gd name="T24" fmla="*/ 1 w 332"/>
                <a:gd name="T25" fmla="*/ 307 h 387"/>
                <a:gd name="T26" fmla="*/ 37 w 332"/>
                <a:gd name="T27" fmla="*/ 338 h 387"/>
                <a:gd name="T28" fmla="*/ 73 w 332"/>
                <a:gd name="T29" fmla="*/ 334 h 387"/>
                <a:gd name="T30" fmla="*/ 99 w 332"/>
                <a:gd name="T31" fmla="*/ 329 h 387"/>
                <a:gd name="T32" fmla="*/ 106 w 332"/>
                <a:gd name="T33" fmla="*/ 341 h 387"/>
                <a:gd name="T34" fmla="*/ 106 w 332"/>
                <a:gd name="T35" fmla="*/ 341 h 387"/>
                <a:gd name="T36" fmla="*/ 106 w 332"/>
                <a:gd name="T37" fmla="*/ 341 h 387"/>
                <a:gd name="T38" fmla="*/ 106 w 332"/>
                <a:gd name="T39" fmla="*/ 349 h 387"/>
                <a:gd name="T40" fmla="*/ 118 w 332"/>
                <a:gd name="T41" fmla="*/ 384 h 387"/>
                <a:gd name="T42" fmla="*/ 154 w 332"/>
                <a:gd name="T43" fmla="*/ 381 h 387"/>
                <a:gd name="T44" fmla="*/ 160 w 332"/>
                <a:gd name="T45" fmla="*/ 378 h 387"/>
                <a:gd name="T46" fmla="*/ 198 w 332"/>
                <a:gd name="T47" fmla="*/ 323 h 387"/>
                <a:gd name="T48" fmla="*/ 216 w 332"/>
                <a:gd name="T49" fmla="*/ 311 h 387"/>
                <a:gd name="T50" fmla="*/ 285 w 332"/>
                <a:gd name="T51" fmla="*/ 312 h 387"/>
                <a:gd name="T52" fmla="*/ 264 w 332"/>
                <a:gd name="T53" fmla="*/ 228 h 387"/>
                <a:gd name="T54" fmla="*/ 280 w 332"/>
                <a:gd name="T55" fmla="*/ 180 h 387"/>
                <a:gd name="T56" fmla="*/ 332 w 332"/>
                <a:gd name="T57" fmla="*/ 121 h 387"/>
                <a:gd name="T58" fmla="*/ 306 w 332"/>
                <a:gd name="T59" fmla="*/ 152 h 387"/>
                <a:gd name="T60" fmla="*/ 258 w 332"/>
                <a:gd name="T61" fmla="*/ 209 h 387"/>
                <a:gd name="T62" fmla="*/ 276 w 332"/>
                <a:gd name="T63" fmla="*/ 264 h 387"/>
                <a:gd name="T64" fmla="*/ 240 w 332"/>
                <a:gd name="T65" fmla="*/ 301 h 387"/>
                <a:gd name="T66" fmla="*/ 175 w 332"/>
                <a:gd name="T67" fmla="*/ 307 h 387"/>
                <a:gd name="T68" fmla="*/ 144 w 332"/>
                <a:gd name="T69" fmla="*/ 348 h 387"/>
                <a:gd name="T70" fmla="*/ 141 w 332"/>
                <a:gd name="T71" fmla="*/ 360 h 387"/>
                <a:gd name="T72" fmla="*/ 132 w 332"/>
                <a:gd name="T73" fmla="*/ 352 h 387"/>
                <a:gd name="T74" fmla="*/ 139 w 332"/>
                <a:gd name="T75" fmla="*/ 350 h 387"/>
                <a:gd name="T76" fmla="*/ 141 w 332"/>
                <a:gd name="T77" fmla="*/ 330 h 387"/>
                <a:gd name="T78" fmla="*/ 134 w 332"/>
                <a:gd name="T79" fmla="*/ 314 h 387"/>
                <a:gd name="T80" fmla="*/ 80 w 332"/>
                <a:gd name="T81" fmla="*/ 293 h 387"/>
                <a:gd name="T82" fmla="*/ 44 w 332"/>
                <a:gd name="T83" fmla="*/ 304 h 387"/>
                <a:gd name="T84" fmla="*/ 34 w 332"/>
                <a:gd name="T85" fmla="*/ 300 h 387"/>
                <a:gd name="T86" fmla="*/ 53 w 332"/>
                <a:gd name="T87" fmla="*/ 258 h 387"/>
                <a:gd name="T88" fmla="*/ 61 w 332"/>
                <a:gd name="T89" fmla="*/ 208 h 387"/>
                <a:gd name="T90" fmla="*/ 47 w 332"/>
                <a:gd name="T91" fmla="*/ 173 h 387"/>
                <a:gd name="T92" fmla="*/ 36 w 332"/>
                <a:gd name="T93" fmla="*/ 135 h 387"/>
                <a:gd name="T94" fmla="*/ 71 w 332"/>
                <a:gd name="T95" fmla="*/ 126 h 387"/>
                <a:gd name="T96" fmla="*/ 108 w 332"/>
                <a:gd name="T97" fmla="*/ 40 h 387"/>
                <a:gd name="T98" fmla="*/ 135 w 332"/>
                <a:gd name="T99" fmla="*/ 19 h 387"/>
                <a:gd name="T100" fmla="*/ 157 w 332"/>
                <a:gd name="T101" fmla="*/ 39 h 387"/>
                <a:gd name="T102" fmla="*/ 164 w 332"/>
                <a:gd name="T103" fmla="*/ 85 h 387"/>
                <a:gd name="T104" fmla="*/ 198 w 332"/>
                <a:gd name="T105" fmla="*/ 115 h 387"/>
                <a:gd name="T106" fmla="*/ 244 w 332"/>
                <a:gd name="T107" fmla="*/ 114 h 387"/>
                <a:gd name="T108" fmla="*/ 292 w 332"/>
                <a:gd name="T109" fmla="*/ 93 h 387"/>
                <a:gd name="T110" fmla="*/ 314 w 332"/>
                <a:gd name="T111" fmla="*/ 13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 h="387">
                  <a:moveTo>
                    <a:pt x="318" y="79"/>
                  </a:moveTo>
                  <a:cubicBezTo>
                    <a:pt x="316" y="75"/>
                    <a:pt x="312" y="72"/>
                    <a:pt x="308" y="69"/>
                  </a:cubicBezTo>
                  <a:cubicBezTo>
                    <a:pt x="303" y="67"/>
                    <a:pt x="298" y="65"/>
                    <a:pt x="293" y="65"/>
                  </a:cubicBezTo>
                  <a:cubicBezTo>
                    <a:pt x="287" y="65"/>
                    <a:pt x="283" y="66"/>
                    <a:pt x="279" y="67"/>
                  </a:cubicBezTo>
                  <a:cubicBezTo>
                    <a:pt x="275" y="68"/>
                    <a:pt x="271" y="69"/>
                    <a:pt x="268" y="71"/>
                  </a:cubicBezTo>
                  <a:cubicBezTo>
                    <a:pt x="262" y="73"/>
                    <a:pt x="256" y="76"/>
                    <a:pt x="250" y="79"/>
                  </a:cubicBezTo>
                  <a:cubicBezTo>
                    <a:pt x="245" y="81"/>
                    <a:pt x="239" y="84"/>
                    <a:pt x="235" y="85"/>
                  </a:cubicBezTo>
                  <a:cubicBezTo>
                    <a:pt x="232" y="86"/>
                    <a:pt x="230" y="86"/>
                    <a:pt x="228" y="87"/>
                  </a:cubicBezTo>
                  <a:cubicBezTo>
                    <a:pt x="224" y="87"/>
                    <a:pt x="224" y="87"/>
                    <a:pt x="224" y="87"/>
                  </a:cubicBezTo>
                  <a:cubicBezTo>
                    <a:pt x="220" y="87"/>
                    <a:pt x="220" y="87"/>
                    <a:pt x="220" y="87"/>
                  </a:cubicBezTo>
                  <a:cubicBezTo>
                    <a:pt x="214" y="87"/>
                    <a:pt x="209" y="87"/>
                    <a:pt x="205" y="86"/>
                  </a:cubicBezTo>
                  <a:cubicBezTo>
                    <a:pt x="201" y="86"/>
                    <a:pt x="198" y="84"/>
                    <a:pt x="194" y="82"/>
                  </a:cubicBezTo>
                  <a:cubicBezTo>
                    <a:pt x="193" y="80"/>
                    <a:pt x="191" y="79"/>
                    <a:pt x="190" y="77"/>
                  </a:cubicBezTo>
                  <a:cubicBezTo>
                    <a:pt x="189" y="76"/>
                    <a:pt x="188" y="75"/>
                    <a:pt x="187" y="73"/>
                  </a:cubicBezTo>
                  <a:cubicBezTo>
                    <a:pt x="187" y="74"/>
                    <a:pt x="187" y="73"/>
                    <a:pt x="187" y="73"/>
                  </a:cubicBezTo>
                  <a:cubicBezTo>
                    <a:pt x="187" y="73"/>
                    <a:pt x="187" y="72"/>
                    <a:pt x="187" y="72"/>
                  </a:cubicBezTo>
                  <a:cubicBezTo>
                    <a:pt x="186" y="72"/>
                    <a:pt x="186" y="71"/>
                    <a:pt x="186" y="71"/>
                  </a:cubicBezTo>
                  <a:cubicBezTo>
                    <a:pt x="184" y="67"/>
                    <a:pt x="182" y="61"/>
                    <a:pt x="181" y="56"/>
                  </a:cubicBezTo>
                  <a:cubicBezTo>
                    <a:pt x="180" y="50"/>
                    <a:pt x="179" y="44"/>
                    <a:pt x="178" y="37"/>
                  </a:cubicBezTo>
                  <a:cubicBezTo>
                    <a:pt x="177" y="31"/>
                    <a:pt x="176" y="24"/>
                    <a:pt x="173" y="16"/>
                  </a:cubicBezTo>
                  <a:cubicBezTo>
                    <a:pt x="171" y="12"/>
                    <a:pt x="169" y="8"/>
                    <a:pt x="165" y="5"/>
                  </a:cubicBezTo>
                  <a:cubicBezTo>
                    <a:pt x="163" y="3"/>
                    <a:pt x="160" y="2"/>
                    <a:pt x="157" y="1"/>
                  </a:cubicBezTo>
                  <a:cubicBezTo>
                    <a:pt x="155" y="0"/>
                    <a:pt x="152" y="0"/>
                    <a:pt x="150" y="0"/>
                  </a:cubicBezTo>
                  <a:cubicBezTo>
                    <a:pt x="146" y="0"/>
                    <a:pt x="142" y="1"/>
                    <a:pt x="139" y="3"/>
                  </a:cubicBezTo>
                  <a:cubicBezTo>
                    <a:pt x="135" y="4"/>
                    <a:pt x="132" y="6"/>
                    <a:pt x="129" y="7"/>
                  </a:cubicBezTo>
                  <a:cubicBezTo>
                    <a:pt x="126" y="9"/>
                    <a:pt x="123" y="11"/>
                    <a:pt x="120" y="12"/>
                  </a:cubicBezTo>
                  <a:cubicBezTo>
                    <a:pt x="116" y="15"/>
                    <a:pt x="116" y="15"/>
                    <a:pt x="116" y="15"/>
                  </a:cubicBezTo>
                  <a:cubicBezTo>
                    <a:pt x="115" y="16"/>
                    <a:pt x="113" y="17"/>
                    <a:pt x="112" y="18"/>
                  </a:cubicBezTo>
                  <a:cubicBezTo>
                    <a:pt x="106" y="23"/>
                    <a:pt x="101" y="29"/>
                    <a:pt x="98" y="35"/>
                  </a:cubicBezTo>
                  <a:cubicBezTo>
                    <a:pt x="92" y="48"/>
                    <a:pt x="92" y="62"/>
                    <a:pt x="91" y="75"/>
                  </a:cubicBezTo>
                  <a:cubicBezTo>
                    <a:pt x="91" y="81"/>
                    <a:pt x="91" y="88"/>
                    <a:pt x="89" y="93"/>
                  </a:cubicBezTo>
                  <a:cubicBezTo>
                    <a:pt x="88" y="99"/>
                    <a:pt x="86" y="104"/>
                    <a:pt x="83" y="107"/>
                  </a:cubicBezTo>
                  <a:cubicBezTo>
                    <a:pt x="79" y="110"/>
                    <a:pt x="74" y="112"/>
                    <a:pt x="68" y="113"/>
                  </a:cubicBezTo>
                  <a:cubicBezTo>
                    <a:pt x="63" y="113"/>
                    <a:pt x="57" y="113"/>
                    <a:pt x="50" y="113"/>
                  </a:cubicBezTo>
                  <a:cubicBezTo>
                    <a:pt x="47" y="113"/>
                    <a:pt x="44" y="113"/>
                    <a:pt x="40" y="113"/>
                  </a:cubicBezTo>
                  <a:cubicBezTo>
                    <a:pt x="36" y="113"/>
                    <a:pt x="31" y="114"/>
                    <a:pt x="27" y="117"/>
                  </a:cubicBezTo>
                  <a:cubicBezTo>
                    <a:pt x="22" y="121"/>
                    <a:pt x="20" y="126"/>
                    <a:pt x="18" y="130"/>
                  </a:cubicBezTo>
                  <a:cubicBezTo>
                    <a:pt x="17" y="134"/>
                    <a:pt x="16" y="138"/>
                    <a:pt x="16" y="141"/>
                  </a:cubicBezTo>
                  <a:cubicBezTo>
                    <a:pt x="16" y="145"/>
                    <a:pt x="15" y="149"/>
                    <a:pt x="16" y="153"/>
                  </a:cubicBezTo>
                  <a:cubicBezTo>
                    <a:pt x="16" y="157"/>
                    <a:pt x="17" y="161"/>
                    <a:pt x="18" y="164"/>
                  </a:cubicBezTo>
                  <a:cubicBezTo>
                    <a:pt x="20" y="171"/>
                    <a:pt x="23" y="178"/>
                    <a:pt x="26" y="184"/>
                  </a:cubicBezTo>
                  <a:cubicBezTo>
                    <a:pt x="28" y="190"/>
                    <a:pt x="31" y="195"/>
                    <a:pt x="32" y="200"/>
                  </a:cubicBezTo>
                  <a:cubicBezTo>
                    <a:pt x="33" y="203"/>
                    <a:pt x="33" y="205"/>
                    <a:pt x="34" y="207"/>
                  </a:cubicBezTo>
                  <a:cubicBezTo>
                    <a:pt x="34" y="208"/>
                    <a:pt x="34" y="208"/>
                    <a:pt x="34" y="209"/>
                  </a:cubicBezTo>
                  <a:cubicBezTo>
                    <a:pt x="34" y="211"/>
                    <a:pt x="34" y="211"/>
                    <a:pt x="34" y="211"/>
                  </a:cubicBezTo>
                  <a:cubicBezTo>
                    <a:pt x="34" y="213"/>
                    <a:pt x="34" y="213"/>
                    <a:pt x="34" y="213"/>
                  </a:cubicBezTo>
                  <a:cubicBezTo>
                    <a:pt x="34" y="215"/>
                    <a:pt x="34" y="215"/>
                    <a:pt x="34" y="215"/>
                  </a:cubicBezTo>
                  <a:cubicBezTo>
                    <a:pt x="34" y="225"/>
                    <a:pt x="31" y="234"/>
                    <a:pt x="25" y="244"/>
                  </a:cubicBezTo>
                  <a:cubicBezTo>
                    <a:pt x="22" y="249"/>
                    <a:pt x="19" y="255"/>
                    <a:pt x="16" y="260"/>
                  </a:cubicBezTo>
                  <a:cubicBezTo>
                    <a:pt x="12" y="265"/>
                    <a:pt x="9" y="271"/>
                    <a:pt x="5" y="279"/>
                  </a:cubicBezTo>
                  <a:cubicBezTo>
                    <a:pt x="4" y="282"/>
                    <a:pt x="2" y="286"/>
                    <a:pt x="1" y="291"/>
                  </a:cubicBezTo>
                  <a:cubicBezTo>
                    <a:pt x="0" y="295"/>
                    <a:pt x="0" y="301"/>
                    <a:pt x="1" y="307"/>
                  </a:cubicBezTo>
                  <a:cubicBezTo>
                    <a:pt x="2" y="313"/>
                    <a:pt x="5" y="319"/>
                    <a:pt x="9" y="324"/>
                  </a:cubicBezTo>
                  <a:cubicBezTo>
                    <a:pt x="14" y="328"/>
                    <a:pt x="18" y="331"/>
                    <a:pt x="22" y="333"/>
                  </a:cubicBezTo>
                  <a:cubicBezTo>
                    <a:pt x="27" y="335"/>
                    <a:pt x="30" y="337"/>
                    <a:pt x="35" y="338"/>
                  </a:cubicBezTo>
                  <a:cubicBezTo>
                    <a:pt x="37" y="338"/>
                    <a:pt x="37" y="338"/>
                    <a:pt x="37" y="338"/>
                  </a:cubicBezTo>
                  <a:cubicBezTo>
                    <a:pt x="39" y="338"/>
                    <a:pt x="39" y="338"/>
                    <a:pt x="39" y="338"/>
                  </a:cubicBezTo>
                  <a:cubicBezTo>
                    <a:pt x="40" y="339"/>
                    <a:pt x="41" y="339"/>
                    <a:pt x="42" y="339"/>
                  </a:cubicBezTo>
                  <a:cubicBezTo>
                    <a:pt x="45" y="339"/>
                    <a:pt x="47" y="339"/>
                    <a:pt x="49" y="339"/>
                  </a:cubicBezTo>
                  <a:cubicBezTo>
                    <a:pt x="58" y="339"/>
                    <a:pt x="66" y="336"/>
                    <a:pt x="73" y="334"/>
                  </a:cubicBezTo>
                  <a:cubicBezTo>
                    <a:pt x="79" y="332"/>
                    <a:pt x="85" y="330"/>
                    <a:pt x="90" y="329"/>
                  </a:cubicBezTo>
                  <a:cubicBezTo>
                    <a:pt x="92" y="328"/>
                    <a:pt x="95" y="328"/>
                    <a:pt x="96" y="328"/>
                  </a:cubicBezTo>
                  <a:cubicBezTo>
                    <a:pt x="97" y="328"/>
                    <a:pt x="98" y="328"/>
                    <a:pt x="98" y="328"/>
                  </a:cubicBezTo>
                  <a:cubicBezTo>
                    <a:pt x="98" y="328"/>
                    <a:pt x="98" y="328"/>
                    <a:pt x="99" y="329"/>
                  </a:cubicBezTo>
                  <a:cubicBezTo>
                    <a:pt x="100" y="329"/>
                    <a:pt x="101" y="331"/>
                    <a:pt x="102" y="332"/>
                  </a:cubicBezTo>
                  <a:cubicBezTo>
                    <a:pt x="103" y="334"/>
                    <a:pt x="104" y="336"/>
                    <a:pt x="105" y="339"/>
                  </a:cubicBezTo>
                  <a:cubicBezTo>
                    <a:pt x="106" y="340"/>
                    <a:pt x="106" y="340"/>
                    <a:pt x="106" y="340"/>
                  </a:cubicBezTo>
                  <a:cubicBezTo>
                    <a:pt x="106" y="341"/>
                    <a:pt x="106" y="341"/>
                    <a:pt x="106" y="341"/>
                  </a:cubicBezTo>
                  <a:cubicBezTo>
                    <a:pt x="106" y="341"/>
                    <a:pt x="106" y="341"/>
                    <a:pt x="106" y="341"/>
                  </a:cubicBezTo>
                  <a:cubicBezTo>
                    <a:pt x="106" y="341"/>
                    <a:pt x="106" y="341"/>
                    <a:pt x="106" y="341"/>
                  </a:cubicBezTo>
                  <a:cubicBezTo>
                    <a:pt x="106" y="341"/>
                    <a:pt x="106" y="341"/>
                    <a:pt x="106" y="341"/>
                  </a:cubicBezTo>
                  <a:cubicBezTo>
                    <a:pt x="106" y="341"/>
                    <a:pt x="106" y="341"/>
                    <a:pt x="106" y="341"/>
                  </a:cubicBezTo>
                  <a:cubicBezTo>
                    <a:pt x="106" y="341"/>
                    <a:pt x="106" y="341"/>
                    <a:pt x="106" y="341"/>
                  </a:cubicBezTo>
                  <a:cubicBezTo>
                    <a:pt x="106" y="341"/>
                    <a:pt x="106" y="341"/>
                    <a:pt x="106" y="341"/>
                  </a:cubicBezTo>
                  <a:cubicBezTo>
                    <a:pt x="106" y="341"/>
                    <a:pt x="106" y="342"/>
                    <a:pt x="106" y="341"/>
                  </a:cubicBezTo>
                  <a:cubicBezTo>
                    <a:pt x="106" y="341"/>
                    <a:pt x="106" y="341"/>
                    <a:pt x="106" y="341"/>
                  </a:cubicBezTo>
                  <a:cubicBezTo>
                    <a:pt x="106" y="341"/>
                    <a:pt x="106" y="341"/>
                    <a:pt x="106" y="341"/>
                  </a:cubicBezTo>
                  <a:cubicBezTo>
                    <a:pt x="106" y="341"/>
                    <a:pt x="106" y="341"/>
                    <a:pt x="106" y="341"/>
                  </a:cubicBezTo>
                  <a:cubicBezTo>
                    <a:pt x="106" y="341"/>
                    <a:pt x="106" y="341"/>
                    <a:pt x="106" y="341"/>
                  </a:cubicBezTo>
                  <a:cubicBezTo>
                    <a:pt x="106" y="343"/>
                    <a:pt x="106" y="346"/>
                    <a:pt x="106" y="349"/>
                  </a:cubicBezTo>
                  <a:cubicBezTo>
                    <a:pt x="105" y="352"/>
                    <a:pt x="105" y="356"/>
                    <a:pt x="105" y="361"/>
                  </a:cubicBezTo>
                  <a:cubicBezTo>
                    <a:pt x="105" y="364"/>
                    <a:pt x="105" y="367"/>
                    <a:pt x="107" y="371"/>
                  </a:cubicBezTo>
                  <a:cubicBezTo>
                    <a:pt x="108" y="373"/>
                    <a:pt x="109" y="376"/>
                    <a:pt x="111" y="378"/>
                  </a:cubicBezTo>
                  <a:cubicBezTo>
                    <a:pt x="113" y="381"/>
                    <a:pt x="116" y="383"/>
                    <a:pt x="118" y="384"/>
                  </a:cubicBezTo>
                  <a:cubicBezTo>
                    <a:pt x="124" y="387"/>
                    <a:pt x="128" y="387"/>
                    <a:pt x="131" y="387"/>
                  </a:cubicBezTo>
                  <a:cubicBezTo>
                    <a:pt x="135" y="387"/>
                    <a:pt x="137" y="387"/>
                    <a:pt x="140" y="386"/>
                  </a:cubicBezTo>
                  <a:cubicBezTo>
                    <a:pt x="144" y="385"/>
                    <a:pt x="148" y="384"/>
                    <a:pt x="151" y="382"/>
                  </a:cubicBezTo>
                  <a:cubicBezTo>
                    <a:pt x="154" y="381"/>
                    <a:pt x="154" y="381"/>
                    <a:pt x="154" y="381"/>
                  </a:cubicBezTo>
                  <a:cubicBezTo>
                    <a:pt x="155" y="381"/>
                    <a:pt x="155" y="381"/>
                    <a:pt x="155" y="381"/>
                  </a:cubicBezTo>
                  <a:cubicBezTo>
                    <a:pt x="156" y="380"/>
                    <a:pt x="156" y="380"/>
                    <a:pt x="156" y="380"/>
                  </a:cubicBezTo>
                  <a:cubicBezTo>
                    <a:pt x="157" y="380"/>
                    <a:pt x="157" y="380"/>
                    <a:pt x="157" y="380"/>
                  </a:cubicBezTo>
                  <a:cubicBezTo>
                    <a:pt x="157" y="380"/>
                    <a:pt x="159" y="379"/>
                    <a:pt x="160" y="378"/>
                  </a:cubicBezTo>
                  <a:cubicBezTo>
                    <a:pt x="161" y="378"/>
                    <a:pt x="162" y="377"/>
                    <a:pt x="163" y="376"/>
                  </a:cubicBezTo>
                  <a:cubicBezTo>
                    <a:pt x="171" y="371"/>
                    <a:pt x="177" y="364"/>
                    <a:pt x="181" y="358"/>
                  </a:cubicBezTo>
                  <a:cubicBezTo>
                    <a:pt x="185" y="351"/>
                    <a:pt x="187" y="345"/>
                    <a:pt x="190" y="339"/>
                  </a:cubicBezTo>
                  <a:cubicBezTo>
                    <a:pt x="193" y="333"/>
                    <a:pt x="195" y="328"/>
                    <a:pt x="198" y="323"/>
                  </a:cubicBezTo>
                  <a:cubicBezTo>
                    <a:pt x="199" y="321"/>
                    <a:pt x="200" y="319"/>
                    <a:pt x="202" y="317"/>
                  </a:cubicBezTo>
                  <a:cubicBezTo>
                    <a:pt x="203" y="315"/>
                    <a:pt x="205" y="314"/>
                    <a:pt x="206" y="313"/>
                  </a:cubicBezTo>
                  <a:cubicBezTo>
                    <a:pt x="207" y="312"/>
                    <a:pt x="208" y="311"/>
                    <a:pt x="210" y="311"/>
                  </a:cubicBezTo>
                  <a:cubicBezTo>
                    <a:pt x="211" y="310"/>
                    <a:pt x="213" y="310"/>
                    <a:pt x="216" y="311"/>
                  </a:cubicBezTo>
                  <a:cubicBezTo>
                    <a:pt x="220" y="312"/>
                    <a:pt x="226" y="314"/>
                    <a:pt x="232" y="317"/>
                  </a:cubicBezTo>
                  <a:cubicBezTo>
                    <a:pt x="238" y="319"/>
                    <a:pt x="246" y="322"/>
                    <a:pt x="254" y="322"/>
                  </a:cubicBezTo>
                  <a:cubicBezTo>
                    <a:pt x="261" y="321"/>
                    <a:pt x="268" y="321"/>
                    <a:pt x="275" y="318"/>
                  </a:cubicBezTo>
                  <a:cubicBezTo>
                    <a:pt x="278" y="317"/>
                    <a:pt x="282" y="315"/>
                    <a:pt x="285" y="312"/>
                  </a:cubicBezTo>
                  <a:cubicBezTo>
                    <a:pt x="288" y="309"/>
                    <a:pt x="290" y="305"/>
                    <a:pt x="291" y="301"/>
                  </a:cubicBezTo>
                  <a:cubicBezTo>
                    <a:pt x="292" y="293"/>
                    <a:pt x="290" y="286"/>
                    <a:pt x="288" y="280"/>
                  </a:cubicBezTo>
                  <a:cubicBezTo>
                    <a:pt x="286" y="274"/>
                    <a:pt x="283" y="268"/>
                    <a:pt x="280" y="262"/>
                  </a:cubicBezTo>
                  <a:cubicBezTo>
                    <a:pt x="274" y="251"/>
                    <a:pt x="268" y="239"/>
                    <a:pt x="264" y="228"/>
                  </a:cubicBezTo>
                  <a:cubicBezTo>
                    <a:pt x="262" y="222"/>
                    <a:pt x="261" y="216"/>
                    <a:pt x="261" y="209"/>
                  </a:cubicBezTo>
                  <a:cubicBezTo>
                    <a:pt x="262" y="206"/>
                    <a:pt x="262" y="203"/>
                    <a:pt x="263" y="200"/>
                  </a:cubicBezTo>
                  <a:cubicBezTo>
                    <a:pt x="264" y="197"/>
                    <a:pt x="265" y="195"/>
                    <a:pt x="267" y="192"/>
                  </a:cubicBezTo>
                  <a:cubicBezTo>
                    <a:pt x="270" y="187"/>
                    <a:pt x="275" y="183"/>
                    <a:pt x="280" y="180"/>
                  </a:cubicBezTo>
                  <a:cubicBezTo>
                    <a:pt x="285" y="177"/>
                    <a:pt x="291" y="174"/>
                    <a:pt x="297" y="171"/>
                  </a:cubicBezTo>
                  <a:cubicBezTo>
                    <a:pt x="302" y="168"/>
                    <a:pt x="309" y="165"/>
                    <a:pt x="314" y="161"/>
                  </a:cubicBezTo>
                  <a:cubicBezTo>
                    <a:pt x="320" y="157"/>
                    <a:pt x="325" y="151"/>
                    <a:pt x="329" y="144"/>
                  </a:cubicBezTo>
                  <a:cubicBezTo>
                    <a:pt x="332" y="136"/>
                    <a:pt x="332" y="129"/>
                    <a:pt x="332" y="121"/>
                  </a:cubicBezTo>
                  <a:cubicBezTo>
                    <a:pt x="332" y="114"/>
                    <a:pt x="331" y="107"/>
                    <a:pt x="329" y="100"/>
                  </a:cubicBezTo>
                  <a:cubicBezTo>
                    <a:pt x="327" y="93"/>
                    <a:pt x="324" y="85"/>
                    <a:pt x="318" y="79"/>
                  </a:cubicBezTo>
                  <a:close/>
                  <a:moveTo>
                    <a:pt x="314" y="139"/>
                  </a:moveTo>
                  <a:cubicBezTo>
                    <a:pt x="313" y="143"/>
                    <a:pt x="310" y="148"/>
                    <a:pt x="306" y="152"/>
                  </a:cubicBezTo>
                  <a:cubicBezTo>
                    <a:pt x="303" y="156"/>
                    <a:pt x="297" y="160"/>
                    <a:pt x="292" y="164"/>
                  </a:cubicBezTo>
                  <a:cubicBezTo>
                    <a:pt x="287" y="167"/>
                    <a:pt x="282" y="171"/>
                    <a:pt x="276" y="175"/>
                  </a:cubicBezTo>
                  <a:cubicBezTo>
                    <a:pt x="271" y="179"/>
                    <a:pt x="266" y="184"/>
                    <a:pt x="263" y="190"/>
                  </a:cubicBezTo>
                  <a:cubicBezTo>
                    <a:pt x="259" y="196"/>
                    <a:pt x="258" y="203"/>
                    <a:pt x="258" y="209"/>
                  </a:cubicBezTo>
                  <a:cubicBezTo>
                    <a:pt x="257" y="216"/>
                    <a:pt x="258" y="223"/>
                    <a:pt x="260" y="229"/>
                  </a:cubicBezTo>
                  <a:cubicBezTo>
                    <a:pt x="260" y="229"/>
                    <a:pt x="260" y="229"/>
                    <a:pt x="260" y="229"/>
                  </a:cubicBezTo>
                  <a:cubicBezTo>
                    <a:pt x="262" y="235"/>
                    <a:pt x="265" y="241"/>
                    <a:pt x="268" y="247"/>
                  </a:cubicBezTo>
                  <a:cubicBezTo>
                    <a:pt x="270" y="253"/>
                    <a:pt x="273" y="258"/>
                    <a:pt x="276" y="264"/>
                  </a:cubicBezTo>
                  <a:cubicBezTo>
                    <a:pt x="278" y="270"/>
                    <a:pt x="280" y="276"/>
                    <a:pt x="282" y="282"/>
                  </a:cubicBezTo>
                  <a:cubicBezTo>
                    <a:pt x="283" y="288"/>
                    <a:pt x="284" y="294"/>
                    <a:pt x="282" y="299"/>
                  </a:cubicBezTo>
                  <a:cubicBezTo>
                    <a:pt x="280" y="308"/>
                    <a:pt x="266" y="309"/>
                    <a:pt x="255" y="307"/>
                  </a:cubicBezTo>
                  <a:cubicBezTo>
                    <a:pt x="250" y="306"/>
                    <a:pt x="245" y="304"/>
                    <a:pt x="240" y="301"/>
                  </a:cubicBezTo>
                  <a:cubicBezTo>
                    <a:pt x="235" y="298"/>
                    <a:pt x="229" y="294"/>
                    <a:pt x="222" y="291"/>
                  </a:cubicBezTo>
                  <a:cubicBezTo>
                    <a:pt x="218" y="289"/>
                    <a:pt x="214" y="288"/>
                    <a:pt x="209" y="288"/>
                  </a:cubicBezTo>
                  <a:cubicBezTo>
                    <a:pt x="204" y="288"/>
                    <a:pt x="198" y="289"/>
                    <a:pt x="194" y="291"/>
                  </a:cubicBezTo>
                  <a:cubicBezTo>
                    <a:pt x="186" y="295"/>
                    <a:pt x="180" y="301"/>
                    <a:pt x="175" y="307"/>
                  </a:cubicBezTo>
                  <a:cubicBezTo>
                    <a:pt x="170" y="313"/>
                    <a:pt x="167" y="319"/>
                    <a:pt x="163" y="325"/>
                  </a:cubicBezTo>
                  <a:cubicBezTo>
                    <a:pt x="160" y="330"/>
                    <a:pt x="157" y="335"/>
                    <a:pt x="154" y="339"/>
                  </a:cubicBezTo>
                  <a:cubicBezTo>
                    <a:pt x="151" y="343"/>
                    <a:pt x="148" y="346"/>
                    <a:pt x="145" y="348"/>
                  </a:cubicBezTo>
                  <a:cubicBezTo>
                    <a:pt x="144" y="348"/>
                    <a:pt x="144" y="348"/>
                    <a:pt x="144" y="348"/>
                  </a:cubicBezTo>
                  <a:cubicBezTo>
                    <a:pt x="143" y="349"/>
                    <a:pt x="144" y="348"/>
                    <a:pt x="143" y="349"/>
                  </a:cubicBezTo>
                  <a:cubicBezTo>
                    <a:pt x="142" y="349"/>
                    <a:pt x="142" y="349"/>
                    <a:pt x="142" y="349"/>
                  </a:cubicBezTo>
                  <a:cubicBezTo>
                    <a:pt x="142" y="350"/>
                    <a:pt x="142" y="352"/>
                    <a:pt x="141" y="353"/>
                  </a:cubicBezTo>
                  <a:cubicBezTo>
                    <a:pt x="141" y="356"/>
                    <a:pt x="141" y="359"/>
                    <a:pt x="141" y="360"/>
                  </a:cubicBezTo>
                  <a:cubicBezTo>
                    <a:pt x="141" y="360"/>
                    <a:pt x="141" y="360"/>
                    <a:pt x="140" y="359"/>
                  </a:cubicBezTo>
                  <a:cubicBezTo>
                    <a:pt x="140" y="358"/>
                    <a:pt x="140" y="357"/>
                    <a:pt x="139" y="356"/>
                  </a:cubicBezTo>
                  <a:cubicBezTo>
                    <a:pt x="138" y="355"/>
                    <a:pt x="136" y="354"/>
                    <a:pt x="135" y="353"/>
                  </a:cubicBezTo>
                  <a:cubicBezTo>
                    <a:pt x="133" y="352"/>
                    <a:pt x="132" y="352"/>
                    <a:pt x="132" y="352"/>
                  </a:cubicBezTo>
                  <a:cubicBezTo>
                    <a:pt x="131" y="352"/>
                    <a:pt x="131" y="352"/>
                    <a:pt x="131" y="352"/>
                  </a:cubicBezTo>
                  <a:cubicBezTo>
                    <a:pt x="131" y="352"/>
                    <a:pt x="131" y="352"/>
                    <a:pt x="132" y="352"/>
                  </a:cubicBezTo>
                  <a:cubicBezTo>
                    <a:pt x="132" y="352"/>
                    <a:pt x="132" y="352"/>
                    <a:pt x="133" y="352"/>
                  </a:cubicBezTo>
                  <a:cubicBezTo>
                    <a:pt x="134" y="352"/>
                    <a:pt x="137" y="351"/>
                    <a:pt x="139" y="350"/>
                  </a:cubicBezTo>
                  <a:cubicBezTo>
                    <a:pt x="142" y="349"/>
                    <a:pt x="142" y="349"/>
                    <a:pt x="142" y="349"/>
                  </a:cubicBezTo>
                  <a:cubicBezTo>
                    <a:pt x="142" y="347"/>
                    <a:pt x="142" y="344"/>
                    <a:pt x="142" y="341"/>
                  </a:cubicBezTo>
                  <a:cubicBezTo>
                    <a:pt x="142" y="338"/>
                    <a:pt x="142" y="336"/>
                    <a:pt x="141" y="332"/>
                  </a:cubicBezTo>
                  <a:cubicBezTo>
                    <a:pt x="141" y="330"/>
                    <a:pt x="141" y="330"/>
                    <a:pt x="141" y="330"/>
                  </a:cubicBezTo>
                  <a:cubicBezTo>
                    <a:pt x="141" y="330"/>
                    <a:pt x="141" y="330"/>
                    <a:pt x="141" y="330"/>
                  </a:cubicBezTo>
                  <a:cubicBezTo>
                    <a:pt x="140" y="328"/>
                    <a:pt x="140" y="328"/>
                    <a:pt x="140" y="328"/>
                  </a:cubicBezTo>
                  <a:cubicBezTo>
                    <a:pt x="139" y="325"/>
                    <a:pt x="139" y="325"/>
                    <a:pt x="139" y="325"/>
                  </a:cubicBezTo>
                  <a:cubicBezTo>
                    <a:pt x="138" y="321"/>
                    <a:pt x="136" y="318"/>
                    <a:pt x="134" y="314"/>
                  </a:cubicBezTo>
                  <a:cubicBezTo>
                    <a:pt x="132" y="310"/>
                    <a:pt x="129" y="306"/>
                    <a:pt x="125" y="303"/>
                  </a:cubicBezTo>
                  <a:cubicBezTo>
                    <a:pt x="121" y="299"/>
                    <a:pt x="116" y="295"/>
                    <a:pt x="110" y="293"/>
                  </a:cubicBezTo>
                  <a:cubicBezTo>
                    <a:pt x="104" y="291"/>
                    <a:pt x="98" y="291"/>
                    <a:pt x="93" y="291"/>
                  </a:cubicBezTo>
                  <a:cubicBezTo>
                    <a:pt x="88" y="291"/>
                    <a:pt x="84" y="292"/>
                    <a:pt x="80" y="293"/>
                  </a:cubicBezTo>
                  <a:cubicBezTo>
                    <a:pt x="73" y="296"/>
                    <a:pt x="67" y="298"/>
                    <a:pt x="61" y="300"/>
                  </a:cubicBezTo>
                  <a:cubicBezTo>
                    <a:pt x="56" y="302"/>
                    <a:pt x="51" y="303"/>
                    <a:pt x="47" y="304"/>
                  </a:cubicBezTo>
                  <a:cubicBezTo>
                    <a:pt x="47" y="304"/>
                    <a:pt x="46" y="304"/>
                    <a:pt x="45" y="304"/>
                  </a:cubicBezTo>
                  <a:cubicBezTo>
                    <a:pt x="44" y="304"/>
                    <a:pt x="44" y="304"/>
                    <a:pt x="44" y="304"/>
                  </a:cubicBezTo>
                  <a:cubicBezTo>
                    <a:pt x="43" y="304"/>
                    <a:pt x="43" y="304"/>
                    <a:pt x="43" y="304"/>
                  </a:cubicBezTo>
                  <a:cubicBezTo>
                    <a:pt x="43" y="304"/>
                    <a:pt x="43" y="304"/>
                    <a:pt x="43" y="304"/>
                  </a:cubicBezTo>
                  <a:cubicBezTo>
                    <a:pt x="41" y="303"/>
                    <a:pt x="38" y="303"/>
                    <a:pt x="37" y="302"/>
                  </a:cubicBezTo>
                  <a:cubicBezTo>
                    <a:pt x="35" y="301"/>
                    <a:pt x="34" y="301"/>
                    <a:pt x="34" y="300"/>
                  </a:cubicBezTo>
                  <a:cubicBezTo>
                    <a:pt x="34" y="300"/>
                    <a:pt x="34" y="301"/>
                    <a:pt x="34" y="300"/>
                  </a:cubicBezTo>
                  <a:cubicBezTo>
                    <a:pt x="34" y="300"/>
                    <a:pt x="34" y="296"/>
                    <a:pt x="36" y="291"/>
                  </a:cubicBezTo>
                  <a:cubicBezTo>
                    <a:pt x="37" y="287"/>
                    <a:pt x="40" y="281"/>
                    <a:pt x="43" y="276"/>
                  </a:cubicBezTo>
                  <a:cubicBezTo>
                    <a:pt x="46" y="270"/>
                    <a:pt x="50" y="264"/>
                    <a:pt x="53" y="258"/>
                  </a:cubicBezTo>
                  <a:cubicBezTo>
                    <a:pt x="56" y="252"/>
                    <a:pt x="58" y="244"/>
                    <a:pt x="60" y="237"/>
                  </a:cubicBezTo>
                  <a:cubicBezTo>
                    <a:pt x="62" y="229"/>
                    <a:pt x="62" y="222"/>
                    <a:pt x="62" y="214"/>
                  </a:cubicBezTo>
                  <a:cubicBezTo>
                    <a:pt x="62" y="211"/>
                    <a:pt x="62" y="211"/>
                    <a:pt x="62" y="211"/>
                  </a:cubicBezTo>
                  <a:cubicBezTo>
                    <a:pt x="61" y="208"/>
                    <a:pt x="61" y="208"/>
                    <a:pt x="61" y="208"/>
                  </a:cubicBezTo>
                  <a:cubicBezTo>
                    <a:pt x="61" y="205"/>
                    <a:pt x="61" y="205"/>
                    <a:pt x="61" y="205"/>
                  </a:cubicBezTo>
                  <a:cubicBezTo>
                    <a:pt x="61" y="204"/>
                    <a:pt x="61" y="203"/>
                    <a:pt x="60" y="202"/>
                  </a:cubicBezTo>
                  <a:cubicBezTo>
                    <a:pt x="60" y="198"/>
                    <a:pt x="58" y="194"/>
                    <a:pt x="57" y="191"/>
                  </a:cubicBezTo>
                  <a:cubicBezTo>
                    <a:pt x="54" y="184"/>
                    <a:pt x="50" y="178"/>
                    <a:pt x="47" y="173"/>
                  </a:cubicBezTo>
                  <a:cubicBezTo>
                    <a:pt x="44" y="167"/>
                    <a:pt x="41" y="162"/>
                    <a:pt x="39" y="157"/>
                  </a:cubicBezTo>
                  <a:cubicBezTo>
                    <a:pt x="38" y="155"/>
                    <a:pt x="37" y="152"/>
                    <a:pt x="36" y="150"/>
                  </a:cubicBezTo>
                  <a:cubicBezTo>
                    <a:pt x="36" y="148"/>
                    <a:pt x="35" y="145"/>
                    <a:pt x="35" y="142"/>
                  </a:cubicBezTo>
                  <a:cubicBezTo>
                    <a:pt x="35" y="139"/>
                    <a:pt x="35" y="137"/>
                    <a:pt x="36" y="135"/>
                  </a:cubicBezTo>
                  <a:cubicBezTo>
                    <a:pt x="36" y="133"/>
                    <a:pt x="37" y="132"/>
                    <a:pt x="37" y="131"/>
                  </a:cubicBezTo>
                  <a:cubicBezTo>
                    <a:pt x="38" y="130"/>
                    <a:pt x="39" y="129"/>
                    <a:pt x="42" y="129"/>
                  </a:cubicBezTo>
                  <a:cubicBezTo>
                    <a:pt x="44" y="128"/>
                    <a:pt x="47" y="128"/>
                    <a:pt x="51" y="128"/>
                  </a:cubicBezTo>
                  <a:cubicBezTo>
                    <a:pt x="57" y="128"/>
                    <a:pt x="64" y="127"/>
                    <a:pt x="71" y="126"/>
                  </a:cubicBezTo>
                  <a:cubicBezTo>
                    <a:pt x="78" y="124"/>
                    <a:pt x="85" y="122"/>
                    <a:pt x="91" y="116"/>
                  </a:cubicBezTo>
                  <a:cubicBezTo>
                    <a:pt x="97" y="110"/>
                    <a:pt x="99" y="102"/>
                    <a:pt x="100" y="95"/>
                  </a:cubicBezTo>
                  <a:cubicBezTo>
                    <a:pt x="101" y="88"/>
                    <a:pt x="101" y="82"/>
                    <a:pt x="101" y="75"/>
                  </a:cubicBezTo>
                  <a:cubicBezTo>
                    <a:pt x="102" y="63"/>
                    <a:pt x="102" y="50"/>
                    <a:pt x="108" y="40"/>
                  </a:cubicBezTo>
                  <a:cubicBezTo>
                    <a:pt x="111" y="35"/>
                    <a:pt x="114" y="31"/>
                    <a:pt x="119" y="28"/>
                  </a:cubicBezTo>
                  <a:cubicBezTo>
                    <a:pt x="120" y="27"/>
                    <a:pt x="121" y="26"/>
                    <a:pt x="123" y="26"/>
                  </a:cubicBezTo>
                  <a:cubicBezTo>
                    <a:pt x="127" y="23"/>
                    <a:pt x="127" y="23"/>
                    <a:pt x="127" y="23"/>
                  </a:cubicBezTo>
                  <a:cubicBezTo>
                    <a:pt x="129" y="22"/>
                    <a:pt x="132" y="21"/>
                    <a:pt x="135" y="19"/>
                  </a:cubicBezTo>
                  <a:cubicBezTo>
                    <a:pt x="140" y="17"/>
                    <a:pt x="146" y="16"/>
                    <a:pt x="150" y="16"/>
                  </a:cubicBezTo>
                  <a:cubicBezTo>
                    <a:pt x="152" y="16"/>
                    <a:pt x="153" y="17"/>
                    <a:pt x="153" y="18"/>
                  </a:cubicBezTo>
                  <a:cubicBezTo>
                    <a:pt x="154" y="18"/>
                    <a:pt x="155" y="20"/>
                    <a:pt x="155" y="22"/>
                  </a:cubicBezTo>
                  <a:cubicBezTo>
                    <a:pt x="156" y="27"/>
                    <a:pt x="157" y="33"/>
                    <a:pt x="157" y="39"/>
                  </a:cubicBezTo>
                  <a:cubicBezTo>
                    <a:pt x="157" y="45"/>
                    <a:pt x="157" y="52"/>
                    <a:pt x="157" y="59"/>
                  </a:cubicBezTo>
                  <a:cubicBezTo>
                    <a:pt x="158" y="66"/>
                    <a:pt x="159" y="73"/>
                    <a:pt x="162" y="81"/>
                  </a:cubicBezTo>
                  <a:cubicBezTo>
                    <a:pt x="162" y="82"/>
                    <a:pt x="163" y="83"/>
                    <a:pt x="163" y="84"/>
                  </a:cubicBezTo>
                  <a:cubicBezTo>
                    <a:pt x="164" y="85"/>
                    <a:pt x="164" y="85"/>
                    <a:pt x="164" y="85"/>
                  </a:cubicBezTo>
                  <a:cubicBezTo>
                    <a:pt x="164" y="87"/>
                    <a:pt x="164" y="87"/>
                    <a:pt x="164" y="87"/>
                  </a:cubicBezTo>
                  <a:cubicBezTo>
                    <a:pt x="165" y="88"/>
                    <a:pt x="166" y="90"/>
                    <a:pt x="167" y="92"/>
                  </a:cubicBezTo>
                  <a:cubicBezTo>
                    <a:pt x="169" y="95"/>
                    <a:pt x="172" y="99"/>
                    <a:pt x="175" y="102"/>
                  </a:cubicBezTo>
                  <a:cubicBezTo>
                    <a:pt x="180" y="108"/>
                    <a:pt x="189" y="113"/>
                    <a:pt x="198" y="115"/>
                  </a:cubicBezTo>
                  <a:cubicBezTo>
                    <a:pt x="206" y="117"/>
                    <a:pt x="214" y="118"/>
                    <a:pt x="221" y="118"/>
                  </a:cubicBezTo>
                  <a:cubicBezTo>
                    <a:pt x="226" y="117"/>
                    <a:pt x="226" y="117"/>
                    <a:pt x="226" y="117"/>
                  </a:cubicBezTo>
                  <a:cubicBezTo>
                    <a:pt x="228" y="117"/>
                    <a:pt x="229" y="117"/>
                    <a:pt x="231" y="117"/>
                  </a:cubicBezTo>
                  <a:cubicBezTo>
                    <a:pt x="236" y="117"/>
                    <a:pt x="240" y="116"/>
                    <a:pt x="244" y="114"/>
                  </a:cubicBezTo>
                  <a:cubicBezTo>
                    <a:pt x="251" y="112"/>
                    <a:pt x="258" y="109"/>
                    <a:pt x="263" y="106"/>
                  </a:cubicBezTo>
                  <a:cubicBezTo>
                    <a:pt x="269" y="103"/>
                    <a:pt x="275" y="100"/>
                    <a:pt x="280" y="97"/>
                  </a:cubicBezTo>
                  <a:cubicBezTo>
                    <a:pt x="283" y="96"/>
                    <a:pt x="285" y="95"/>
                    <a:pt x="287" y="94"/>
                  </a:cubicBezTo>
                  <a:cubicBezTo>
                    <a:pt x="290" y="93"/>
                    <a:pt x="291" y="93"/>
                    <a:pt x="292" y="93"/>
                  </a:cubicBezTo>
                  <a:cubicBezTo>
                    <a:pt x="294" y="92"/>
                    <a:pt x="297" y="93"/>
                    <a:pt x="300" y="96"/>
                  </a:cubicBezTo>
                  <a:cubicBezTo>
                    <a:pt x="303" y="98"/>
                    <a:pt x="306" y="103"/>
                    <a:pt x="309" y="107"/>
                  </a:cubicBezTo>
                  <a:cubicBezTo>
                    <a:pt x="311" y="112"/>
                    <a:pt x="313" y="118"/>
                    <a:pt x="314" y="123"/>
                  </a:cubicBezTo>
                  <a:cubicBezTo>
                    <a:pt x="315" y="128"/>
                    <a:pt x="315" y="134"/>
                    <a:pt x="314" y="139"/>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Oval 447"/>
            <p:cNvSpPr>
              <a:spLocks noChangeArrowheads="1"/>
            </p:cNvSpPr>
            <p:nvPr/>
          </p:nvSpPr>
          <p:spPr bwMode="auto">
            <a:xfrm>
              <a:off x="9499600" y="7078663"/>
              <a:ext cx="1588" cy="1587"/>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448"/>
            <p:cNvSpPr/>
            <p:nvPr/>
          </p:nvSpPr>
          <p:spPr bwMode="auto">
            <a:xfrm>
              <a:off x="9526588" y="7088188"/>
              <a:ext cx="11113" cy="11112"/>
            </a:xfrm>
            <a:custGeom>
              <a:avLst/>
              <a:gdLst>
                <a:gd name="T0" fmla="*/ 1 w 10"/>
                <a:gd name="T1" fmla="*/ 3 h 11"/>
                <a:gd name="T2" fmla="*/ 0 w 10"/>
                <a:gd name="T3" fmla="*/ 3 h 11"/>
                <a:gd name="T4" fmla="*/ 3 w 10"/>
                <a:gd name="T5" fmla="*/ 4 h 11"/>
                <a:gd name="T6" fmla="*/ 7 w 10"/>
                <a:gd name="T7" fmla="*/ 7 h 11"/>
                <a:gd name="T8" fmla="*/ 8 w 10"/>
                <a:gd name="T9" fmla="*/ 10 h 11"/>
                <a:gd name="T10" fmla="*/ 9 w 10"/>
                <a:gd name="T11" fmla="*/ 11 h 11"/>
                <a:gd name="T12" fmla="*/ 9 w 10"/>
                <a:gd name="T13" fmla="*/ 4 h 11"/>
                <a:gd name="T14" fmla="*/ 10 w 10"/>
                <a:gd name="T15" fmla="*/ 0 h 11"/>
                <a:gd name="T16" fmla="*/ 7 w 10"/>
                <a:gd name="T17" fmla="*/ 1 h 11"/>
                <a:gd name="T18" fmla="*/ 1 w 10"/>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1" y="3"/>
                  </a:moveTo>
                  <a:cubicBezTo>
                    <a:pt x="0" y="3"/>
                    <a:pt x="0" y="3"/>
                    <a:pt x="0" y="3"/>
                  </a:cubicBezTo>
                  <a:cubicBezTo>
                    <a:pt x="0" y="3"/>
                    <a:pt x="1" y="3"/>
                    <a:pt x="3" y="4"/>
                  </a:cubicBezTo>
                  <a:cubicBezTo>
                    <a:pt x="4" y="5"/>
                    <a:pt x="6" y="6"/>
                    <a:pt x="7" y="7"/>
                  </a:cubicBezTo>
                  <a:cubicBezTo>
                    <a:pt x="8" y="8"/>
                    <a:pt x="8" y="9"/>
                    <a:pt x="8" y="10"/>
                  </a:cubicBezTo>
                  <a:cubicBezTo>
                    <a:pt x="9" y="11"/>
                    <a:pt x="9" y="11"/>
                    <a:pt x="9" y="11"/>
                  </a:cubicBezTo>
                  <a:cubicBezTo>
                    <a:pt x="9" y="10"/>
                    <a:pt x="9" y="7"/>
                    <a:pt x="9" y="4"/>
                  </a:cubicBezTo>
                  <a:cubicBezTo>
                    <a:pt x="10" y="3"/>
                    <a:pt x="10" y="1"/>
                    <a:pt x="10" y="0"/>
                  </a:cubicBezTo>
                  <a:cubicBezTo>
                    <a:pt x="7" y="1"/>
                    <a:pt x="7" y="1"/>
                    <a:pt x="7" y="1"/>
                  </a:cubicBezTo>
                  <a:cubicBezTo>
                    <a:pt x="5" y="2"/>
                    <a:pt x="2" y="3"/>
                    <a:pt x="1" y="3"/>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Oval 449"/>
            <p:cNvSpPr>
              <a:spLocks noChangeArrowheads="1"/>
            </p:cNvSpPr>
            <p:nvPr/>
          </p:nvSpPr>
          <p:spPr bwMode="auto">
            <a:xfrm>
              <a:off x="9499600" y="7078663"/>
              <a:ext cx="1588" cy="1587"/>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Oval 450"/>
            <p:cNvSpPr>
              <a:spLocks noChangeArrowheads="1"/>
            </p:cNvSpPr>
            <p:nvPr/>
          </p:nvSpPr>
          <p:spPr bwMode="auto">
            <a:xfrm>
              <a:off x="9499600" y="7078663"/>
              <a:ext cx="1588" cy="1587"/>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451"/>
            <p:cNvSpPr/>
            <p:nvPr/>
          </p:nvSpPr>
          <p:spPr bwMode="auto">
            <a:xfrm>
              <a:off x="9591675" y="6584950"/>
              <a:ext cx="0" cy="0"/>
            </a:xfrm>
            <a:custGeom>
              <a:avLst/>
              <a:gdLst>
                <a:gd name="T0" fmla="*/ 1 w 1"/>
                <a:gd name="T1" fmla="*/ 1 h 1"/>
                <a:gd name="T2" fmla="*/ 1 w 1"/>
                <a:gd name="T3" fmla="*/ 1 h 1"/>
                <a:gd name="T4" fmla="*/ 1 w 1"/>
                <a:gd name="T5" fmla="*/ 0 h 1"/>
                <a:gd name="T6" fmla="*/ 1 w 1"/>
                <a:gd name="T7" fmla="*/ 0 h 1"/>
                <a:gd name="T8" fmla="*/ 1 w 1"/>
                <a:gd name="T9" fmla="*/ 1 h 1"/>
                <a:gd name="T10" fmla="*/ 1 w 1"/>
                <a:gd name="T11" fmla="*/ 0 h 1"/>
                <a:gd name="T12" fmla="*/ 0 w 1"/>
                <a:gd name="T13" fmla="*/ 0 h 1"/>
                <a:gd name="T14" fmla="*/ 1 w 1"/>
                <a:gd name="T15" fmla="*/ 0 h 1"/>
                <a:gd name="T16" fmla="*/ 1 w 1"/>
                <a:gd name="T17" fmla="*/ 1 h 1"/>
                <a:gd name="T18" fmla="*/ 1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1"/>
                  </a:moveTo>
                  <a:cubicBezTo>
                    <a:pt x="1" y="1"/>
                    <a:pt x="1" y="1"/>
                    <a:pt x="1" y="1"/>
                  </a:cubicBezTo>
                  <a:cubicBezTo>
                    <a:pt x="1" y="1"/>
                    <a:pt x="1" y="0"/>
                    <a:pt x="1" y="0"/>
                  </a:cubicBezTo>
                  <a:cubicBezTo>
                    <a:pt x="1" y="0"/>
                    <a:pt x="1" y="0"/>
                    <a:pt x="1" y="0"/>
                  </a:cubicBezTo>
                  <a:cubicBezTo>
                    <a:pt x="1" y="1"/>
                    <a:pt x="1" y="1"/>
                    <a:pt x="1" y="1"/>
                  </a:cubicBezTo>
                  <a:cubicBezTo>
                    <a:pt x="1" y="0"/>
                    <a:pt x="1" y="0"/>
                    <a:pt x="1" y="0"/>
                  </a:cubicBezTo>
                  <a:cubicBezTo>
                    <a:pt x="1" y="0"/>
                    <a:pt x="0" y="0"/>
                    <a:pt x="0" y="0"/>
                  </a:cubicBezTo>
                  <a:cubicBezTo>
                    <a:pt x="0" y="0"/>
                    <a:pt x="0" y="0"/>
                    <a:pt x="1" y="0"/>
                  </a:cubicBezTo>
                  <a:cubicBezTo>
                    <a:pt x="1" y="1"/>
                    <a:pt x="1" y="1"/>
                    <a:pt x="1" y="1"/>
                  </a:cubicBezTo>
                  <a:cubicBezTo>
                    <a:pt x="1" y="1"/>
                    <a:pt x="1" y="1"/>
                    <a:pt x="1"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452"/>
            <p:cNvSpPr/>
            <p:nvPr/>
          </p:nvSpPr>
          <p:spPr bwMode="auto">
            <a:xfrm>
              <a:off x="9591675" y="65849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453"/>
            <p:cNvSpPr>
              <a:spLocks noEditPoints="1"/>
            </p:cNvSpPr>
            <p:nvPr/>
          </p:nvSpPr>
          <p:spPr bwMode="auto">
            <a:xfrm>
              <a:off x="9515475" y="6305550"/>
              <a:ext cx="393700" cy="404812"/>
            </a:xfrm>
            <a:custGeom>
              <a:avLst/>
              <a:gdLst>
                <a:gd name="T0" fmla="*/ 335 w 371"/>
                <a:gd name="T1" fmla="*/ 159 h 382"/>
                <a:gd name="T2" fmla="*/ 297 w 371"/>
                <a:gd name="T3" fmla="*/ 150 h 382"/>
                <a:gd name="T4" fmla="*/ 295 w 371"/>
                <a:gd name="T5" fmla="*/ 139 h 382"/>
                <a:gd name="T6" fmla="*/ 313 w 371"/>
                <a:gd name="T7" fmla="*/ 113 h 382"/>
                <a:gd name="T8" fmla="*/ 324 w 371"/>
                <a:gd name="T9" fmla="*/ 37 h 382"/>
                <a:gd name="T10" fmla="*/ 287 w 371"/>
                <a:gd name="T11" fmla="*/ 1 h 382"/>
                <a:gd name="T12" fmla="*/ 215 w 371"/>
                <a:gd name="T13" fmla="*/ 58 h 382"/>
                <a:gd name="T14" fmla="*/ 181 w 371"/>
                <a:gd name="T15" fmla="*/ 71 h 382"/>
                <a:gd name="T16" fmla="*/ 133 w 371"/>
                <a:gd name="T17" fmla="*/ 44 h 382"/>
                <a:gd name="T18" fmla="*/ 89 w 371"/>
                <a:gd name="T19" fmla="*/ 52 h 382"/>
                <a:gd name="T20" fmla="*/ 64 w 371"/>
                <a:gd name="T21" fmla="*/ 93 h 382"/>
                <a:gd name="T22" fmla="*/ 73 w 371"/>
                <a:gd name="T23" fmla="*/ 134 h 382"/>
                <a:gd name="T24" fmla="*/ 48 w 371"/>
                <a:gd name="T25" fmla="*/ 151 h 382"/>
                <a:gd name="T26" fmla="*/ 1 w 371"/>
                <a:gd name="T27" fmla="*/ 224 h 382"/>
                <a:gd name="T28" fmla="*/ 6 w 371"/>
                <a:gd name="T29" fmla="*/ 238 h 382"/>
                <a:gd name="T30" fmla="*/ 58 w 371"/>
                <a:gd name="T31" fmla="*/ 262 h 382"/>
                <a:gd name="T32" fmla="*/ 72 w 371"/>
                <a:gd name="T33" fmla="*/ 262 h 382"/>
                <a:gd name="T34" fmla="*/ 73 w 371"/>
                <a:gd name="T35" fmla="*/ 264 h 382"/>
                <a:gd name="T36" fmla="*/ 73 w 371"/>
                <a:gd name="T37" fmla="*/ 264 h 382"/>
                <a:gd name="T38" fmla="*/ 75 w 371"/>
                <a:gd name="T39" fmla="*/ 301 h 382"/>
                <a:gd name="T40" fmla="*/ 83 w 371"/>
                <a:gd name="T41" fmla="*/ 341 h 382"/>
                <a:gd name="T42" fmla="*/ 118 w 371"/>
                <a:gd name="T43" fmla="*/ 373 h 382"/>
                <a:gd name="T44" fmla="*/ 187 w 371"/>
                <a:gd name="T45" fmla="*/ 341 h 382"/>
                <a:gd name="T46" fmla="*/ 250 w 371"/>
                <a:gd name="T47" fmla="*/ 379 h 382"/>
                <a:gd name="T48" fmla="*/ 282 w 371"/>
                <a:gd name="T49" fmla="*/ 379 h 382"/>
                <a:gd name="T50" fmla="*/ 281 w 371"/>
                <a:gd name="T51" fmla="*/ 311 h 382"/>
                <a:gd name="T52" fmla="*/ 347 w 371"/>
                <a:gd name="T53" fmla="*/ 249 h 382"/>
                <a:gd name="T54" fmla="*/ 340 w 371"/>
                <a:gd name="T55" fmla="*/ 218 h 382"/>
                <a:gd name="T56" fmla="*/ 272 w 371"/>
                <a:gd name="T57" fmla="*/ 290 h 382"/>
                <a:gd name="T58" fmla="*/ 280 w 371"/>
                <a:gd name="T59" fmla="*/ 332 h 382"/>
                <a:gd name="T60" fmla="*/ 271 w 371"/>
                <a:gd name="T61" fmla="*/ 379 h 382"/>
                <a:gd name="T62" fmla="*/ 237 w 371"/>
                <a:gd name="T63" fmla="*/ 363 h 382"/>
                <a:gd name="T64" fmla="*/ 163 w 371"/>
                <a:gd name="T65" fmla="*/ 335 h 382"/>
                <a:gd name="T66" fmla="*/ 121 w 371"/>
                <a:gd name="T67" fmla="*/ 346 h 382"/>
                <a:gd name="T68" fmla="*/ 109 w 371"/>
                <a:gd name="T69" fmla="*/ 326 h 382"/>
                <a:gd name="T70" fmla="*/ 109 w 371"/>
                <a:gd name="T71" fmla="*/ 281 h 382"/>
                <a:gd name="T72" fmla="*/ 89 w 371"/>
                <a:gd name="T73" fmla="*/ 231 h 382"/>
                <a:gd name="T74" fmla="*/ 84 w 371"/>
                <a:gd name="T75" fmla="*/ 229 h 382"/>
                <a:gd name="T76" fmla="*/ 39 w 371"/>
                <a:gd name="T77" fmla="*/ 222 h 382"/>
                <a:gd name="T78" fmla="*/ 37 w 371"/>
                <a:gd name="T79" fmla="*/ 217 h 382"/>
                <a:gd name="T80" fmla="*/ 83 w 371"/>
                <a:gd name="T81" fmla="*/ 170 h 382"/>
                <a:gd name="T82" fmla="*/ 105 w 371"/>
                <a:gd name="T83" fmla="*/ 129 h 382"/>
                <a:gd name="T84" fmla="*/ 94 w 371"/>
                <a:gd name="T85" fmla="*/ 87 h 382"/>
                <a:gd name="T86" fmla="*/ 107 w 371"/>
                <a:gd name="T87" fmla="*/ 72 h 382"/>
                <a:gd name="T88" fmla="*/ 161 w 371"/>
                <a:gd name="T89" fmla="*/ 83 h 382"/>
                <a:gd name="T90" fmla="*/ 181 w 371"/>
                <a:gd name="T91" fmla="*/ 88 h 382"/>
                <a:gd name="T92" fmla="*/ 237 w 371"/>
                <a:gd name="T93" fmla="*/ 50 h 382"/>
                <a:gd name="T94" fmla="*/ 304 w 371"/>
                <a:gd name="T95" fmla="*/ 14 h 382"/>
                <a:gd name="T96" fmla="*/ 296 w 371"/>
                <a:gd name="T97" fmla="*/ 94 h 382"/>
                <a:gd name="T98" fmla="*/ 290 w 371"/>
                <a:gd name="T99" fmla="*/ 105 h 382"/>
                <a:gd name="T100" fmla="*/ 264 w 371"/>
                <a:gd name="T101" fmla="*/ 145 h 382"/>
                <a:gd name="T102" fmla="*/ 278 w 371"/>
                <a:gd name="T103" fmla="*/ 172 h 382"/>
                <a:gd name="T104" fmla="*/ 327 w 371"/>
                <a:gd name="T105" fmla="*/ 188 h 382"/>
                <a:gd name="T106" fmla="*/ 340 w 371"/>
                <a:gd name="T107" fmla="*/ 21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1" h="382">
                  <a:moveTo>
                    <a:pt x="365" y="189"/>
                  </a:moveTo>
                  <a:cubicBezTo>
                    <a:pt x="364" y="185"/>
                    <a:pt x="362" y="182"/>
                    <a:pt x="360" y="178"/>
                  </a:cubicBezTo>
                  <a:cubicBezTo>
                    <a:pt x="357" y="174"/>
                    <a:pt x="354" y="170"/>
                    <a:pt x="350" y="166"/>
                  </a:cubicBezTo>
                  <a:cubicBezTo>
                    <a:pt x="345" y="163"/>
                    <a:pt x="340" y="160"/>
                    <a:pt x="335" y="159"/>
                  </a:cubicBezTo>
                  <a:cubicBezTo>
                    <a:pt x="326" y="156"/>
                    <a:pt x="318" y="157"/>
                    <a:pt x="313" y="156"/>
                  </a:cubicBezTo>
                  <a:cubicBezTo>
                    <a:pt x="307" y="156"/>
                    <a:pt x="303" y="155"/>
                    <a:pt x="301" y="153"/>
                  </a:cubicBezTo>
                  <a:cubicBezTo>
                    <a:pt x="300" y="152"/>
                    <a:pt x="299" y="152"/>
                    <a:pt x="298" y="151"/>
                  </a:cubicBezTo>
                  <a:cubicBezTo>
                    <a:pt x="297" y="150"/>
                    <a:pt x="297" y="150"/>
                    <a:pt x="297" y="150"/>
                  </a:cubicBezTo>
                  <a:cubicBezTo>
                    <a:pt x="296" y="149"/>
                    <a:pt x="296" y="149"/>
                    <a:pt x="296" y="149"/>
                  </a:cubicBezTo>
                  <a:cubicBezTo>
                    <a:pt x="294" y="147"/>
                    <a:pt x="293" y="145"/>
                    <a:pt x="293" y="145"/>
                  </a:cubicBezTo>
                  <a:cubicBezTo>
                    <a:pt x="292" y="144"/>
                    <a:pt x="292" y="144"/>
                    <a:pt x="292" y="144"/>
                  </a:cubicBezTo>
                  <a:cubicBezTo>
                    <a:pt x="292" y="143"/>
                    <a:pt x="293" y="141"/>
                    <a:pt x="295" y="139"/>
                  </a:cubicBezTo>
                  <a:cubicBezTo>
                    <a:pt x="297" y="134"/>
                    <a:pt x="303" y="129"/>
                    <a:pt x="307" y="123"/>
                  </a:cubicBezTo>
                  <a:cubicBezTo>
                    <a:pt x="308" y="121"/>
                    <a:pt x="309" y="119"/>
                    <a:pt x="310" y="117"/>
                  </a:cubicBezTo>
                  <a:cubicBezTo>
                    <a:pt x="311" y="116"/>
                    <a:pt x="312" y="115"/>
                    <a:pt x="312" y="114"/>
                  </a:cubicBezTo>
                  <a:cubicBezTo>
                    <a:pt x="313" y="113"/>
                    <a:pt x="313" y="113"/>
                    <a:pt x="313" y="113"/>
                  </a:cubicBezTo>
                  <a:cubicBezTo>
                    <a:pt x="313" y="111"/>
                    <a:pt x="313" y="111"/>
                    <a:pt x="313" y="111"/>
                  </a:cubicBezTo>
                  <a:cubicBezTo>
                    <a:pt x="315" y="107"/>
                    <a:pt x="316" y="104"/>
                    <a:pt x="317" y="100"/>
                  </a:cubicBezTo>
                  <a:cubicBezTo>
                    <a:pt x="318" y="93"/>
                    <a:pt x="320" y="86"/>
                    <a:pt x="321" y="79"/>
                  </a:cubicBezTo>
                  <a:cubicBezTo>
                    <a:pt x="323" y="65"/>
                    <a:pt x="324" y="51"/>
                    <a:pt x="324" y="37"/>
                  </a:cubicBezTo>
                  <a:cubicBezTo>
                    <a:pt x="323" y="30"/>
                    <a:pt x="323" y="22"/>
                    <a:pt x="319" y="15"/>
                  </a:cubicBezTo>
                  <a:cubicBezTo>
                    <a:pt x="317" y="11"/>
                    <a:pt x="314" y="7"/>
                    <a:pt x="310" y="4"/>
                  </a:cubicBezTo>
                  <a:cubicBezTo>
                    <a:pt x="306" y="2"/>
                    <a:pt x="302" y="1"/>
                    <a:pt x="298" y="1"/>
                  </a:cubicBezTo>
                  <a:cubicBezTo>
                    <a:pt x="294" y="0"/>
                    <a:pt x="290" y="0"/>
                    <a:pt x="287" y="1"/>
                  </a:cubicBezTo>
                  <a:cubicBezTo>
                    <a:pt x="283" y="1"/>
                    <a:pt x="280" y="2"/>
                    <a:pt x="276" y="2"/>
                  </a:cubicBezTo>
                  <a:cubicBezTo>
                    <a:pt x="269" y="4"/>
                    <a:pt x="262" y="7"/>
                    <a:pt x="256" y="12"/>
                  </a:cubicBezTo>
                  <a:cubicBezTo>
                    <a:pt x="244" y="20"/>
                    <a:pt x="235" y="32"/>
                    <a:pt x="227" y="43"/>
                  </a:cubicBezTo>
                  <a:cubicBezTo>
                    <a:pt x="223" y="48"/>
                    <a:pt x="219" y="54"/>
                    <a:pt x="215" y="58"/>
                  </a:cubicBezTo>
                  <a:cubicBezTo>
                    <a:pt x="210" y="63"/>
                    <a:pt x="206" y="67"/>
                    <a:pt x="201" y="69"/>
                  </a:cubicBezTo>
                  <a:cubicBezTo>
                    <a:pt x="196" y="72"/>
                    <a:pt x="191" y="73"/>
                    <a:pt x="185" y="72"/>
                  </a:cubicBezTo>
                  <a:cubicBezTo>
                    <a:pt x="185" y="72"/>
                    <a:pt x="184" y="72"/>
                    <a:pt x="183" y="72"/>
                  </a:cubicBezTo>
                  <a:cubicBezTo>
                    <a:pt x="181" y="71"/>
                    <a:pt x="181" y="71"/>
                    <a:pt x="181" y="71"/>
                  </a:cubicBezTo>
                  <a:cubicBezTo>
                    <a:pt x="180" y="71"/>
                    <a:pt x="178" y="70"/>
                    <a:pt x="177" y="70"/>
                  </a:cubicBezTo>
                  <a:cubicBezTo>
                    <a:pt x="174" y="69"/>
                    <a:pt x="172" y="68"/>
                    <a:pt x="169" y="66"/>
                  </a:cubicBezTo>
                  <a:cubicBezTo>
                    <a:pt x="164" y="63"/>
                    <a:pt x="159" y="60"/>
                    <a:pt x="154" y="56"/>
                  </a:cubicBezTo>
                  <a:cubicBezTo>
                    <a:pt x="148" y="51"/>
                    <a:pt x="142" y="47"/>
                    <a:pt x="133" y="44"/>
                  </a:cubicBezTo>
                  <a:cubicBezTo>
                    <a:pt x="128" y="42"/>
                    <a:pt x="123" y="42"/>
                    <a:pt x="119" y="42"/>
                  </a:cubicBezTo>
                  <a:cubicBezTo>
                    <a:pt x="114" y="42"/>
                    <a:pt x="109" y="43"/>
                    <a:pt x="105" y="44"/>
                  </a:cubicBezTo>
                  <a:cubicBezTo>
                    <a:pt x="101" y="46"/>
                    <a:pt x="97" y="48"/>
                    <a:pt x="94" y="49"/>
                  </a:cubicBezTo>
                  <a:cubicBezTo>
                    <a:pt x="92" y="51"/>
                    <a:pt x="91" y="51"/>
                    <a:pt x="89" y="52"/>
                  </a:cubicBezTo>
                  <a:cubicBezTo>
                    <a:pt x="87" y="53"/>
                    <a:pt x="85" y="54"/>
                    <a:pt x="84" y="56"/>
                  </a:cubicBezTo>
                  <a:cubicBezTo>
                    <a:pt x="80" y="58"/>
                    <a:pt x="77" y="61"/>
                    <a:pt x="74" y="65"/>
                  </a:cubicBezTo>
                  <a:cubicBezTo>
                    <a:pt x="70" y="68"/>
                    <a:pt x="68" y="73"/>
                    <a:pt x="66" y="78"/>
                  </a:cubicBezTo>
                  <a:cubicBezTo>
                    <a:pt x="64" y="83"/>
                    <a:pt x="64" y="88"/>
                    <a:pt x="64" y="93"/>
                  </a:cubicBezTo>
                  <a:cubicBezTo>
                    <a:pt x="64" y="98"/>
                    <a:pt x="64" y="102"/>
                    <a:pt x="65" y="106"/>
                  </a:cubicBezTo>
                  <a:cubicBezTo>
                    <a:pt x="66" y="110"/>
                    <a:pt x="67" y="114"/>
                    <a:pt x="68" y="117"/>
                  </a:cubicBezTo>
                  <a:cubicBezTo>
                    <a:pt x="70" y="121"/>
                    <a:pt x="71" y="124"/>
                    <a:pt x="71" y="126"/>
                  </a:cubicBezTo>
                  <a:cubicBezTo>
                    <a:pt x="72" y="129"/>
                    <a:pt x="73" y="132"/>
                    <a:pt x="73" y="134"/>
                  </a:cubicBezTo>
                  <a:cubicBezTo>
                    <a:pt x="73" y="136"/>
                    <a:pt x="73" y="137"/>
                    <a:pt x="73" y="137"/>
                  </a:cubicBezTo>
                  <a:cubicBezTo>
                    <a:pt x="73" y="137"/>
                    <a:pt x="73" y="137"/>
                    <a:pt x="72" y="138"/>
                  </a:cubicBezTo>
                  <a:cubicBezTo>
                    <a:pt x="70" y="139"/>
                    <a:pt x="68" y="140"/>
                    <a:pt x="65" y="142"/>
                  </a:cubicBezTo>
                  <a:cubicBezTo>
                    <a:pt x="60" y="145"/>
                    <a:pt x="54" y="148"/>
                    <a:pt x="48" y="151"/>
                  </a:cubicBezTo>
                  <a:cubicBezTo>
                    <a:pt x="42" y="154"/>
                    <a:pt x="35" y="158"/>
                    <a:pt x="29" y="163"/>
                  </a:cubicBezTo>
                  <a:cubicBezTo>
                    <a:pt x="22" y="168"/>
                    <a:pt x="16" y="174"/>
                    <a:pt x="10" y="181"/>
                  </a:cubicBezTo>
                  <a:cubicBezTo>
                    <a:pt x="5" y="189"/>
                    <a:pt x="1" y="199"/>
                    <a:pt x="0" y="209"/>
                  </a:cubicBezTo>
                  <a:cubicBezTo>
                    <a:pt x="0" y="215"/>
                    <a:pt x="0" y="220"/>
                    <a:pt x="1" y="224"/>
                  </a:cubicBezTo>
                  <a:cubicBezTo>
                    <a:pt x="2" y="226"/>
                    <a:pt x="2" y="227"/>
                    <a:pt x="2" y="228"/>
                  </a:cubicBezTo>
                  <a:cubicBezTo>
                    <a:pt x="3" y="229"/>
                    <a:pt x="3" y="229"/>
                    <a:pt x="3" y="229"/>
                  </a:cubicBezTo>
                  <a:cubicBezTo>
                    <a:pt x="3" y="231"/>
                    <a:pt x="3" y="231"/>
                    <a:pt x="3" y="231"/>
                  </a:cubicBezTo>
                  <a:cubicBezTo>
                    <a:pt x="4" y="233"/>
                    <a:pt x="5" y="236"/>
                    <a:pt x="6" y="238"/>
                  </a:cubicBezTo>
                  <a:cubicBezTo>
                    <a:pt x="8" y="243"/>
                    <a:pt x="11" y="248"/>
                    <a:pt x="16" y="252"/>
                  </a:cubicBezTo>
                  <a:cubicBezTo>
                    <a:pt x="21" y="257"/>
                    <a:pt x="28" y="259"/>
                    <a:pt x="33" y="261"/>
                  </a:cubicBezTo>
                  <a:cubicBezTo>
                    <a:pt x="39" y="262"/>
                    <a:pt x="43" y="262"/>
                    <a:pt x="47" y="262"/>
                  </a:cubicBezTo>
                  <a:cubicBezTo>
                    <a:pt x="51" y="262"/>
                    <a:pt x="55" y="262"/>
                    <a:pt x="58" y="262"/>
                  </a:cubicBezTo>
                  <a:cubicBezTo>
                    <a:pt x="64" y="262"/>
                    <a:pt x="69" y="262"/>
                    <a:pt x="72" y="263"/>
                  </a:cubicBezTo>
                  <a:cubicBezTo>
                    <a:pt x="73" y="263"/>
                    <a:pt x="73" y="263"/>
                    <a:pt x="73" y="263"/>
                  </a:cubicBezTo>
                  <a:cubicBezTo>
                    <a:pt x="72" y="263"/>
                    <a:pt x="72" y="263"/>
                    <a:pt x="72" y="263"/>
                  </a:cubicBezTo>
                  <a:cubicBezTo>
                    <a:pt x="72" y="263"/>
                    <a:pt x="72" y="262"/>
                    <a:pt x="72" y="262"/>
                  </a:cubicBezTo>
                  <a:cubicBezTo>
                    <a:pt x="72" y="262"/>
                    <a:pt x="72" y="262"/>
                    <a:pt x="72" y="263"/>
                  </a:cubicBezTo>
                  <a:cubicBezTo>
                    <a:pt x="72" y="263"/>
                    <a:pt x="73" y="263"/>
                    <a:pt x="73" y="263"/>
                  </a:cubicBezTo>
                  <a:cubicBezTo>
                    <a:pt x="73" y="263"/>
                    <a:pt x="73" y="263"/>
                    <a:pt x="73" y="264"/>
                  </a:cubicBezTo>
                  <a:cubicBezTo>
                    <a:pt x="73" y="264"/>
                    <a:pt x="73" y="264"/>
                    <a:pt x="73" y="264"/>
                  </a:cubicBezTo>
                  <a:cubicBezTo>
                    <a:pt x="73" y="264"/>
                    <a:pt x="73" y="264"/>
                    <a:pt x="73" y="264"/>
                  </a:cubicBezTo>
                  <a:cubicBezTo>
                    <a:pt x="74" y="264"/>
                    <a:pt x="74" y="264"/>
                    <a:pt x="74" y="264"/>
                  </a:cubicBezTo>
                  <a:cubicBezTo>
                    <a:pt x="74" y="264"/>
                    <a:pt x="74" y="264"/>
                    <a:pt x="73" y="264"/>
                  </a:cubicBezTo>
                  <a:cubicBezTo>
                    <a:pt x="73" y="264"/>
                    <a:pt x="73" y="264"/>
                    <a:pt x="73" y="264"/>
                  </a:cubicBezTo>
                  <a:cubicBezTo>
                    <a:pt x="73" y="263"/>
                    <a:pt x="73" y="263"/>
                    <a:pt x="73" y="263"/>
                  </a:cubicBezTo>
                  <a:cubicBezTo>
                    <a:pt x="73" y="264"/>
                    <a:pt x="73" y="264"/>
                    <a:pt x="73" y="265"/>
                  </a:cubicBezTo>
                  <a:cubicBezTo>
                    <a:pt x="74" y="269"/>
                    <a:pt x="75" y="275"/>
                    <a:pt x="75" y="281"/>
                  </a:cubicBezTo>
                  <a:cubicBezTo>
                    <a:pt x="75" y="301"/>
                    <a:pt x="75" y="301"/>
                    <a:pt x="75" y="301"/>
                  </a:cubicBezTo>
                  <a:cubicBezTo>
                    <a:pt x="75" y="308"/>
                    <a:pt x="75" y="316"/>
                    <a:pt x="77" y="324"/>
                  </a:cubicBezTo>
                  <a:cubicBezTo>
                    <a:pt x="77" y="328"/>
                    <a:pt x="79" y="333"/>
                    <a:pt x="81" y="338"/>
                  </a:cubicBezTo>
                  <a:cubicBezTo>
                    <a:pt x="82" y="340"/>
                    <a:pt x="82" y="340"/>
                    <a:pt x="82" y="340"/>
                  </a:cubicBezTo>
                  <a:cubicBezTo>
                    <a:pt x="83" y="341"/>
                    <a:pt x="83" y="341"/>
                    <a:pt x="83" y="341"/>
                  </a:cubicBezTo>
                  <a:cubicBezTo>
                    <a:pt x="84" y="343"/>
                    <a:pt x="84" y="343"/>
                    <a:pt x="84" y="343"/>
                  </a:cubicBezTo>
                  <a:cubicBezTo>
                    <a:pt x="85" y="345"/>
                    <a:pt x="86" y="346"/>
                    <a:pt x="87" y="348"/>
                  </a:cubicBezTo>
                  <a:cubicBezTo>
                    <a:pt x="92" y="354"/>
                    <a:pt x="97" y="361"/>
                    <a:pt x="104" y="366"/>
                  </a:cubicBezTo>
                  <a:cubicBezTo>
                    <a:pt x="108" y="369"/>
                    <a:pt x="113" y="372"/>
                    <a:pt x="118" y="373"/>
                  </a:cubicBezTo>
                  <a:cubicBezTo>
                    <a:pt x="123" y="374"/>
                    <a:pt x="129" y="374"/>
                    <a:pt x="134" y="373"/>
                  </a:cubicBezTo>
                  <a:cubicBezTo>
                    <a:pt x="143" y="370"/>
                    <a:pt x="149" y="365"/>
                    <a:pt x="155" y="361"/>
                  </a:cubicBezTo>
                  <a:cubicBezTo>
                    <a:pt x="161" y="356"/>
                    <a:pt x="166" y="352"/>
                    <a:pt x="171" y="349"/>
                  </a:cubicBezTo>
                  <a:cubicBezTo>
                    <a:pt x="176" y="345"/>
                    <a:pt x="181" y="342"/>
                    <a:pt x="187" y="341"/>
                  </a:cubicBezTo>
                  <a:cubicBezTo>
                    <a:pt x="193" y="339"/>
                    <a:pt x="199" y="339"/>
                    <a:pt x="204" y="341"/>
                  </a:cubicBezTo>
                  <a:cubicBezTo>
                    <a:pt x="210" y="343"/>
                    <a:pt x="215" y="347"/>
                    <a:pt x="220" y="351"/>
                  </a:cubicBezTo>
                  <a:cubicBezTo>
                    <a:pt x="224" y="356"/>
                    <a:pt x="229" y="361"/>
                    <a:pt x="234" y="366"/>
                  </a:cubicBezTo>
                  <a:cubicBezTo>
                    <a:pt x="238" y="371"/>
                    <a:pt x="244" y="376"/>
                    <a:pt x="250" y="379"/>
                  </a:cubicBezTo>
                  <a:cubicBezTo>
                    <a:pt x="254" y="380"/>
                    <a:pt x="257" y="381"/>
                    <a:pt x="261" y="382"/>
                  </a:cubicBezTo>
                  <a:cubicBezTo>
                    <a:pt x="264" y="382"/>
                    <a:pt x="268" y="382"/>
                    <a:pt x="271" y="382"/>
                  </a:cubicBezTo>
                  <a:cubicBezTo>
                    <a:pt x="271" y="382"/>
                    <a:pt x="271" y="382"/>
                    <a:pt x="271" y="382"/>
                  </a:cubicBezTo>
                  <a:cubicBezTo>
                    <a:pt x="275" y="382"/>
                    <a:pt x="278" y="381"/>
                    <a:pt x="282" y="379"/>
                  </a:cubicBezTo>
                  <a:cubicBezTo>
                    <a:pt x="285" y="378"/>
                    <a:pt x="288" y="375"/>
                    <a:pt x="290" y="372"/>
                  </a:cubicBezTo>
                  <a:cubicBezTo>
                    <a:pt x="293" y="365"/>
                    <a:pt x="292" y="357"/>
                    <a:pt x="291" y="350"/>
                  </a:cubicBezTo>
                  <a:cubicBezTo>
                    <a:pt x="290" y="343"/>
                    <a:pt x="288" y="337"/>
                    <a:pt x="286" y="330"/>
                  </a:cubicBezTo>
                  <a:cubicBezTo>
                    <a:pt x="284" y="324"/>
                    <a:pt x="281" y="317"/>
                    <a:pt x="281" y="311"/>
                  </a:cubicBezTo>
                  <a:cubicBezTo>
                    <a:pt x="280" y="305"/>
                    <a:pt x="281" y="299"/>
                    <a:pt x="283" y="294"/>
                  </a:cubicBezTo>
                  <a:cubicBezTo>
                    <a:pt x="286" y="289"/>
                    <a:pt x="290" y="285"/>
                    <a:pt x="294" y="281"/>
                  </a:cubicBezTo>
                  <a:cubicBezTo>
                    <a:pt x="304" y="273"/>
                    <a:pt x="316" y="267"/>
                    <a:pt x="328" y="261"/>
                  </a:cubicBezTo>
                  <a:cubicBezTo>
                    <a:pt x="334" y="257"/>
                    <a:pt x="341" y="254"/>
                    <a:pt x="347" y="249"/>
                  </a:cubicBezTo>
                  <a:cubicBezTo>
                    <a:pt x="353" y="245"/>
                    <a:pt x="359" y="239"/>
                    <a:pt x="364" y="231"/>
                  </a:cubicBezTo>
                  <a:cubicBezTo>
                    <a:pt x="369" y="222"/>
                    <a:pt x="371" y="211"/>
                    <a:pt x="369" y="202"/>
                  </a:cubicBezTo>
                  <a:cubicBezTo>
                    <a:pt x="368" y="197"/>
                    <a:pt x="367" y="193"/>
                    <a:pt x="365" y="189"/>
                  </a:cubicBezTo>
                  <a:close/>
                  <a:moveTo>
                    <a:pt x="340" y="218"/>
                  </a:moveTo>
                  <a:cubicBezTo>
                    <a:pt x="338" y="222"/>
                    <a:pt x="335" y="226"/>
                    <a:pt x="331" y="230"/>
                  </a:cubicBezTo>
                  <a:cubicBezTo>
                    <a:pt x="327" y="234"/>
                    <a:pt x="322" y="238"/>
                    <a:pt x="316" y="243"/>
                  </a:cubicBezTo>
                  <a:cubicBezTo>
                    <a:pt x="306" y="251"/>
                    <a:pt x="294" y="259"/>
                    <a:pt x="284" y="270"/>
                  </a:cubicBezTo>
                  <a:cubicBezTo>
                    <a:pt x="279" y="276"/>
                    <a:pt x="275" y="282"/>
                    <a:pt x="272" y="290"/>
                  </a:cubicBezTo>
                  <a:cubicBezTo>
                    <a:pt x="270" y="298"/>
                    <a:pt x="270" y="306"/>
                    <a:pt x="272" y="313"/>
                  </a:cubicBezTo>
                  <a:cubicBezTo>
                    <a:pt x="273" y="315"/>
                    <a:pt x="273" y="316"/>
                    <a:pt x="274" y="318"/>
                  </a:cubicBezTo>
                  <a:cubicBezTo>
                    <a:pt x="275" y="320"/>
                    <a:pt x="275" y="321"/>
                    <a:pt x="276" y="323"/>
                  </a:cubicBezTo>
                  <a:cubicBezTo>
                    <a:pt x="280" y="332"/>
                    <a:pt x="280" y="332"/>
                    <a:pt x="280" y="332"/>
                  </a:cubicBezTo>
                  <a:cubicBezTo>
                    <a:pt x="283" y="339"/>
                    <a:pt x="285" y="345"/>
                    <a:pt x="287" y="351"/>
                  </a:cubicBezTo>
                  <a:cubicBezTo>
                    <a:pt x="288" y="358"/>
                    <a:pt x="289" y="364"/>
                    <a:pt x="286" y="370"/>
                  </a:cubicBezTo>
                  <a:cubicBezTo>
                    <a:pt x="285" y="373"/>
                    <a:pt x="283" y="375"/>
                    <a:pt x="280" y="376"/>
                  </a:cubicBezTo>
                  <a:cubicBezTo>
                    <a:pt x="277" y="378"/>
                    <a:pt x="274" y="378"/>
                    <a:pt x="271" y="379"/>
                  </a:cubicBezTo>
                  <a:cubicBezTo>
                    <a:pt x="271" y="379"/>
                    <a:pt x="271" y="379"/>
                    <a:pt x="271" y="379"/>
                  </a:cubicBezTo>
                  <a:cubicBezTo>
                    <a:pt x="268" y="379"/>
                    <a:pt x="264" y="379"/>
                    <a:pt x="261" y="378"/>
                  </a:cubicBezTo>
                  <a:cubicBezTo>
                    <a:pt x="258" y="378"/>
                    <a:pt x="255" y="377"/>
                    <a:pt x="252" y="375"/>
                  </a:cubicBezTo>
                  <a:cubicBezTo>
                    <a:pt x="246" y="372"/>
                    <a:pt x="242" y="368"/>
                    <a:pt x="237" y="363"/>
                  </a:cubicBezTo>
                  <a:cubicBezTo>
                    <a:pt x="233" y="358"/>
                    <a:pt x="229" y="352"/>
                    <a:pt x="224" y="347"/>
                  </a:cubicBezTo>
                  <a:cubicBezTo>
                    <a:pt x="220" y="342"/>
                    <a:pt x="215" y="336"/>
                    <a:pt x="208" y="333"/>
                  </a:cubicBezTo>
                  <a:cubicBezTo>
                    <a:pt x="201" y="329"/>
                    <a:pt x="193" y="328"/>
                    <a:pt x="185" y="329"/>
                  </a:cubicBezTo>
                  <a:cubicBezTo>
                    <a:pt x="177" y="329"/>
                    <a:pt x="170" y="332"/>
                    <a:pt x="163" y="335"/>
                  </a:cubicBezTo>
                  <a:cubicBezTo>
                    <a:pt x="156" y="338"/>
                    <a:pt x="150" y="342"/>
                    <a:pt x="144" y="345"/>
                  </a:cubicBezTo>
                  <a:cubicBezTo>
                    <a:pt x="139" y="348"/>
                    <a:pt x="133" y="350"/>
                    <a:pt x="129" y="350"/>
                  </a:cubicBezTo>
                  <a:cubicBezTo>
                    <a:pt x="127" y="350"/>
                    <a:pt x="126" y="350"/>
                    <a:pt x="125" y="349"/>
                  </a:cubicBezTo>
                  <a:cubicBezTo>
                    <a:pt x="124" y="349"/>
                    <a:pt x="122" y="348"/>
                    <a:pt x="121" y="346"/>
                  </a:cubicBezTo>
                  <a:cubicBezTo>
                    <a:pt x="118" y="343"/>
                    <a:pt x="115" y="338"/>
                    <a:pt x="112" y="333"/>
                  </a:cubicBezTo>
                  <a:cubicBezTo>
                    <a:pt x="110" y="329"/>
                    <a:pt x="110" y="329"/>
                    <a:pt x="110" y="329"/>
                  </a:cubicBezTo>
                  <a:cubicBezTo>
                    <a:pt x="109" y="327"/>
                    <a:pt x="109" y="327"/>
                    <a:pt x="109" y="327"/>
                  </a:cubicBezTo>
                  <a:cubicBezTo>
                    <a:pt x="109" y="326"/>
                    <a:pt x="109" y="326"/>
                    <a:pt x="109" y="326"/>
                  </a:cubicBezTo>
                  <a:cubicBezTo>
                    <a:pt x="109" y="325"/>
                    <a:pt x="109" y="325"/>
                    <a:pt x="109" y="325"/>
                  </a:cubicBezTo>
                  <a:cubicBezTo>
                    <a:pt x="108" y="324"/>
                    <a:pt x="108" y="322"/>
                    <a:pt x="108" y="319"/>
                  </a:cubicBezTo>
                  <a:cubicBezTo>
                    <a:pt x="107" y="314"/>
                    <a:pt x="107" y="308"/>
                    <a:pt x="108" y="302"/>
                  </a:cubicBezTo>
                  <a:cubicBezTo>
                    <a:pt x="108" y="295"/>
                    <a:pt x="109" y="289"/>
                    <a:pt x="109" y="281"/>
                  </a:cubicBezTo>
                  <a:cubicBezTo>
                    <a:pt x="109" y="274"/>
                    <a:pt x="109" y="266"/>
                    <a:pt x="107" y="257"/>
                  </a:cubicBezTo>
                  <a:cubicBezTo>
                    <a:pt x="106" y="252"/>
                    <a:pt x="105" y="247"/>
                    <a:pt x="100" y="241"/>
                  </a:cubicBezTo>
                  <a:cubicBezTo>
                    <a:pt x="98" y="238"/>
                    <a:pt x="95" y="235"/>
                    <a:pt x="92" y="233"/>
                  </a:cubicBezTo>
                  <a:cubicBezTo>
                    <a:pt x="91" y="232"/>
                    <a:pt x="90" y="232"/>
                    <a:pt x="89" y="231"/>
                  </a:cubicBezTo>
                  <a:cubicBezTo>
                    <a:pt x="89" y="231"/>
                    <a:pt x="89" y="231"/>
                    <a:pt x="89" y="231"/>
                  </a:cubicBezTo>
                  <a:cubicBezTo>
                    <a:pt x="88" y="231"/>
                    <a:pt x="88" y="231"/>
                    <a:pt x="88" y="231"/>
                  </a:cubicBezTo>
                  <a:cubicBezTo>
                    <a:pt x="87" y="230"/>
                    <a:pt x="87" y="230"/>
                    <a:pt x="87" y="230"/>
                  </a:cubicBezTo>
                  <a:cubicBezTo>
                    <a:pt x="86" y="230"/>
                    <a:pt x="85" y="229"/>
                    <a:pt x="84" y="229"/>
                  </a:cubicBezTo>
                  <a:cubicBezTo>
                    <a:pt x="74" y="226"/>
                    <a:pt x="65" y="225"/>
                    <a:pt x="57" y="225"/>
                  </a:cubicBezTo>
                  <a:cubicBezTo>
                    <a:pt x="50" y="226"/>
                    <a:pt x="44" y="226"/>
                    <a:pt x="42" y="225"/>
                  </a:cubicBezTo>
                  <a:cubicBezTo>
                    <a:pt x="41" y="225"/>
                    <a:pt x="41" y="225"/>
                    <a:pt x="41" y="224"/>
                  </a:cubicBezTo>
                  <a:cubicBezTo>
                    <a:pt x="40" y="224"/>
                    <a:pt x="40" y="224"/>
                    <a:pt x="39" y="222"/>
                  </a:cubicBezTo>
                  <a:cubicBezTo>
                    <a:pt x="39" y="222"/>
                    <a:pt x="38" y="221"/>
                    <a:pt x="38" y="220"/>
                  </a:cubicBezTo>
                  <a:cubicBezTo>
                    <a:pt x="38" y="219"/>
                    <a:pt x="38" y="219"/>
                    <a:pt x="38" y="219"/>
                  </a:cubicBezTo>
                  <a:cubicBezTo>
                    <a:pt x="37" y="218"/>
                    <a:pt x="37" y="218"/>
                    <a:pt x="37" y="218"/>
                  </a:cubicBezTo>
                  <a:cubicBezTo>
                    <a:pt x="37" y="217"/>
                    <a:pt x="37" y="217"/>
                    <a:pt x="37" y="217"/>
                  </a:cubicBezTo>
                  <a:cubicBezTo>
                    <a:pt x="37" y="215"/>
                    <a:pt x="37" y="213"/>
                    <a:pt x="37" y="211"/>
                  </a:cubicBezTo>
                  <a:cubicBezTo>
                    <a:pt x="37" y="208"/>
                    <a:pt x="37" y="205"/>
                    <a:pt x="40" y="201"/>
                  </a:cubicBezTo>
                  <a:cubicBezTo>
                    <a:pt x="44" y="194"/>
                    <a:pt x="54" y="187"/>
                    <a:pt x="65" y="181"/>
                  </a:cubicBezTo>
                  <a:cubicBezTo>
                    <a:pt x="70" y="177"/>
                    <a:pt x="76" y="174"/>
                    <a:pt x="83" y="170"/>
                  </a:cubicBezTo>
                  <a:cubicBezTo>
                    <a:pt x="86" y="168"/>
                    <a:pt x="89" y="166"/>
                    <a:pt x="93" y="162"/>
                  </a:cubicBezTo>
                  <a:cubicBezTo>
                    <a:pt x="95" y="161"/>
                    <a:pt x="97" y="158"/>
                    <a:pt x="99" y="156"/>
                  </a:cubicBezTo>
                  <a:cubicBezTo>
                    <a:pt x="101" y="153"/>
                    <a:pt x="103" y="150"/>
                    <a:pt x="104" y="147"/>
                  </a:cubicBezTo>
                  <a:cubicBezTo>
                    <a:pt x="106" y="140"/>
                    <a:pt x="105" y="134"/>
                    <a:pt x="105" y="129"/>
                  </a:cubicBezTo>
                  <a:cubicBezTo>
                    <a:pt x="104" y="125"/>
                    <a:pt x="103" y="121"/>
                    <a:pt x="101" y="117"/>
                  </a:cubicBezTo>
                  <a:cubicBezTo>
                    <a:pt x="100" y="113"/>
                    <a:pt x="99" y="110"/>
                    <a:pt x="98" y="107"/>
                  </a:cubicBezTo>
                  <a:cubicBezTo>
                    <a:pt x="96" y="104"/>
                    <a:pt x="95" y="101"/>
                    <a:pt x="95" y="99"/>
                  </a:cubicBezTo>
                  <a:cubicBezTo>
                    <a:pt x="93" y="94"/>
                    <a:pt x="93" y="89"/>
                    <a:pt x="94" y="87"/>
                  </a:cubicBezTo>
                  <a:cubicBezTo>
                    <a:pt x="94" y="85"/>
                    <a:pt x="95" y="84"/>
                    <a:pt x="96" y="82"/>
                  </a:cubicBezTo>
                  <a:cubicBezTo>
                    <a:pt x="97" y="81"/>
                    <a:pt x="98" y="79"/>
                    <a:pt x="100" y="77"/>
                  </a:cubicBezTo>
                  <a:cubicBezTo>
                    <a:pt x="101" y="77"/>
                    <a:pt x="102" y="76"/>
                    <a:pt x="103" y="75"/>
                  </a:cubicBezTo>
                  <a:cubicBezTo>
                    <a:pt x="104" y="74"/>
                    <a:pt x="106" y="73"/>
                    <a:pt x="107" y="72"/>
                  </a:cubicBezTo>
                  <a:cubicBezTo>
                    <a:pt x="109" y="71"/>
                    <a:pt x="112" y="70"/>
                    <a:pt x="114" y="69"/>
                  </a:cubicBezTo>
                  <a:cubicBezTo>
                    <a:pt x="119" y="67"/>
                    <a:pt x="123" y="66"/>
                    <a:pt x="127" y="66"/>
                  </a:cubicBezTo>
                  <a:cubicBezTo>
                    <a:pt x="131" y="67"/>
                    <a:pt x="136" y="70"/>
                    <a:pt x="142" y="73"/>
                  </a:cubicBezTo>
                  <a:cubicBezTo>
                    <a:pt x="148" y="76"/>
                    <a:pt x="154" y="80"/>
                    <a:pt x="161" y="83"/>
                  </a:cubicBezTo>
                  <a:cubicBezTo>
                    <a:pt x="165" y="85"/>
                    <a:pt x="169" y="86"/>
                    <a:pt x="172" y="87"/>
                  </a:cubicBezTo>
                  <a:cubicBezTo>
                    <a:pt x="174" y="87"/>
                    <a:pt x="176" y="88"/>
                    <a:pt x="178" y="88"/>
                  </a:cubicBezTo>
                  <a:cubicBezTo>
                    <a:pt x="180" y="88"/>
                    <a:pt x="180" y="88"/>
                    <a:pt x="180" y="88"/>
                  </a:cubicBezTo>
                  <a:cubicBezTo>
                    <a:pt x="181" y="88"/>
                    <a:pt x="181" y="88"/>
                    <a:pt x="181" y="88"/>
                  </a:cubicBezTo>
                  <a:cubicBezTo>
                    <a:pt x="182" y="88"/>
                    <a:pt x="183" y="88"/>
                    <a:pt x="184" y="88"/>
                  </a:cubicBezTo>
                  <a:cubicBezTo>
                    <a:pt x="192" y="89"/>
                    <a:pt x="201" y="86"/>
                    <a:pt x="208" y="82"/>
                  </a:cubicBezTo>
                  <a:cubicBezTo>
                    <a:pt x="215" y="78"/>
                    <a:pt x="220" y="72"/>
                    <a:pt x="225" y="67"/>
                  </a:cubicBezTo>
                  <a:cubicBezTo>
                    <a:pt x="229" y="61"/>
                    <a:pt x="233" y="55"/>
                    <a:pt x="237" y="50"/>
                  </a:cubicBezTo>
                  <a:cubicBezTo>
                    <a:pt x="244" y="38"/>
                    <a:pt x="252" y="27"/>
                    <a:pt x="262" y="20"/>
                  </a:cubicBezTo>
                  <a:cubicBezTo>
                    <a:pt x="267" y="16"/>
                    <a:pt x="272" y="14"/>
                    <a:pt x="278" y="13"/>
                  </a:cubicBezTo>
                  <a:cubicBezTo>
                    <a:pt x="284" y="11"/>
                    <a:pt x="291" y="11"/>
                    <a:pt x="297" y="12"/>
                  </a:cubicBezTo>
                  <a:cubicBezTo>
                    <a:pt x="300" y="12"/>
                    <a:pt x="302" y="13"/>
                    <a:pt x="304" y="14"/>
                  </a:cubicBezTo>
                  <a:cubicBezTo>
                    <a:pt x="306" y="15"/>
                    <a:pt x="307" y="17"/>
                    <a:pt x="308" y="19"/>
                  </a:cubicBezTo>
                  <a:cubicBezTo>
                    <a:pt x="310" y="24"/>
                    <a:pt x="310" y="31"/>
                    <a:pt x="309" y="37"/>
                  </a:cubicBezTo>
                  <a:cubicBezTo>
                    <a:pt x="309" y="50"/>
                    <a:pt x="306" y="63"/>
                    <a:pt x="302" y="75"/>
                  </a:cubicBezTo>
                  <a:cubicBezTo>
                    <a:pt x="301" y="82"/>
                    <a:pt x="298" y="88"/>
                    <a:pt x="296" y="94"/>
                  </a:cubicBezTo>
                  <a:cubicBezTo>
                    <a:pt x="295" y="97"/>
                    <a:pt x="294" y="100"/>
                    <a:pt x="292" y="102"/>
                  </a:cubicBezTo>
                  <a:cubicBezTo>
                    <a:pt x="292" y="103"/>
                    <a:pt x="292" y="103"/>
                    <a:pt x="292" y="103"/>
                  </a:cubicBezTo>
                  <a:cubicBezTo>
                    <a:pt x="291" y="104"/>
                    <a:pt x="291" y="104"/>
                    <a:pt x="291" y="104"/>
                  </a:cubicBezTo>
                  <a:cubicBezTo>
                    <a:pt x="291" y="104"/>
                    <a:pt x="291" y="104"/>
                    <a:pt x="290" y="105"/>
                  </a:cubicBezTo>
                  <a:cubicBezTo>
                    <a:pt x="290" y="106"/>
                    <a:pt x="289" y="107"/>
                    <a:pt x="288" y="108"/>
                  </a:cubicBezTo>
                  <a:cubicBezTo>
                    <a:pt x="284" y="112"/>
                    <a:pt x="279" y="116"/>
                    <a:pt x="274" y="122"/>
                  </a:cubicBezTo>
                  <a:cubicBezTo>
                    <a:pt x="271" y="125"/>
                    <a:pt x="268" y="129"/>
                    <a:pt x="266" y="135"/>
                  </a:cubicBezTo>
                  <a:cubicBezTo>
                    <a:pt x="265" y="138"/>
                    <a:pt x="264" y="141"/>
                    <a:pt x="264" y="145"/>
                  </a:cubicBezTo>
                  <a:cubicBezTo>
                    <a:pt x="264" y="148"/>
                    <a:pt x="265" y="151"/>
                    <a:pt x="266" y="154"/>
                  </a:cubicBezTo>
                  <a:cubicBezTo>
                    <a:pt x="268" y="160"/>
                    <a:pt x="271" y="164"/>
                    <a:pt x="273" y="167"/>
                  </a:cubicBezTo>
                  <a:cubicBezTo>
                    <a:pt x="274" y="168"/>
                    <a:pt x="275" y="169"/>
                    <a:pt x="276" y="170"/>
                  </a:cubicBezTo>
                  <a:cubicBezTo>
                    <a:pt x="278" y="172"/>
                    <a:pt x="278" y="172"/>
                    <a:pt x="278" y="172"/>
                  </a:cubicBezTo>
                  <a:cubicBezTo>
                    <a:pt x="279" y="174"/>
                    <a:pt x="281" y="176"/>
                    <a:pt x="283" y="177"/>
                  </a:cubicBezTo>
                  <a:cubicBezTo>
                    <a:pt x="287" y="180"/>
                    <a:pt x="292" y="183"/>
                    <a:pt x="297" y="184"/>
                  </a:cubicBezTo>
                  <a:cubicBezTo>
                    <a:pt x="301" y="185"/>
                    <a:pt x="306" y="186"/>
                    <a:pt x="309" y="186"/>
                  </a:cubicBezTo>
                  <a:cubicBezTo>
                    <a:pt x="317" y="187"/>
                    <a:pt x="323" y="187"/>
                    <a:pt x="327" y="188"/>
                  </a:cubicBezTo>
                  <a:cubicBezTo>
                    <a:pt x="329" y="189"/>
                    <a:pt x="330" y="190"/>
                    <a:pt x="331" y="190"/>
                  </a:cubicBezTo>
                  <a:cubicBezTo>
                    <a:pt x="332" y="191"/>
                    <a:pt x="333" y="192"/>
                    <a:pt x="334" y="194"/>
                  </a:cubicBezTo>
                  <a:cubicBezTo>
                    <a:pt x="337" y="198"/>
                    <a:pt x="339" y="203"/>
                    <a:pt x="340" y="207"/>
                  </a:cubicBezTo>
                  <a:cubicBezTo>
                    <a:pt x="341" y="211"/>
                    <a:pt x="341" y="214"/>
                    <a:pt x="340" y="218"/>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Oval 454"/>
            <p:cNvSpPr>
              <a:spLocks noChangeArrowheads="1"/>
            </p:cNvSpPr>
            <p:nvPr/>
          </p:nvSpPr>
          <p:spPr bwMode="auto">
            <a:xfrm>
              <a:off x="9591675" y="6584950"/>
              <a:ext cx="1588" cy="1587"/>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455"/>
            <p:cNvSpPr/>
            <p:nvPr/>
          </p:nvSpPr>
          <p:spPr bwMode="auto">
            <a:xfrm>
              <a:off x="9591675" y="6584950"/>
              <a:ext cx="0" cy="0"/>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456"/>
            <p:cNvSpPr/>
            <p:nvPr/>
          </p:nvSpPr>
          <p:spPr bwMode="auto">
            <a:xfrm>
              <a:off x="10163175" y="7424738"/>
              <a:ext cx="90488" cy="92075"/>
            </a:xfrm>
            <a:custGeom>
              <a:avLst/>
              <a:gdLst>
                <a:gd name="T0" fmla="*/ 24 w 85"/>
                <a:gd name="T1" fmla="*/ 10 h 86"/>
                <a:gd name="T2" fmla="*/ 10 w 85"/>
                <a:gd name="T3" fmla="*/ 61 h 86"/>
                <a:gd name="T4" fmla="*/ 61 w 85"/>
                <a:gd name="T5" fmla="*/ 76 h 86"/>
                <a:gd name="T6" fmla="*/ 75 w 85"/>
                <a:gd name="T7" fmla="*/ 24 h 86"/>
                <a:gd name="T8" fmla="*/ 24 w 85"/>
                <a:gd name="T9" fmla="*/ 10 h 86"/>
              </a:gdLst>
              <a:ahLst/>
              <a:cxnLst>
                <a:cxn ang="0">
                  <a:pos x="T0" y="T1"/>
                </a:cxn>
                <a:cxn ang="0">
                  <a:pos x="T2" y="T3"/>
                </a:cxn>
                <a:cxn ang="0">
                  <a:pos x="T4" y="T5"/>
                </a:cxn>
                <a:cxn ang="0">
                  <a:pos x="T6" y="T7"/>
                </a:cxn>
                <a:cxn ang="0">
                  <a:pos x="T8" y="T9"/>
                </a:cxn>
              </a:cxnLst>
              <a:rect l="0" t="0" r="r" b="b"/>
              <a:pathLst>
                <a:path w="85" h="86">
                  <a:moveTo>
                    <a:pt x="24" y="10"/>
                  </a:moveTo>
                  <a:cubicBezTo>
                    <a:pt x="6" y="20"/>
                    <a:pt x="0" y="43"/>
                    <a:pt x="10" y="61"/>
                  </a:cubicBezTo>
                  <a:cubicBezTo>
                    <a:pt x="20" y="79"/>
                    <a:pt x="43" y="86"/>
                    <a:pt x="61" y="76"/>
                  </a:cubicBezTo>
                  <a:cubicBezTo>
                    <a:pt x="79" y="65"/>
                    <a:pt x="85" y="42"/>
                    <a:pt x="75" y="24"/>
                  </a:cubicBezTo>
                  <a:cubicBezTo>
                    <a:pt x="65" y="6"/>
                    <a:pt x="42" y="0"/>
                    <a:pt x="24" y="1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457"/>
            <p:cNvSpPr/>
            <p:nvPr/>
          </p:nvSpPr>
          <p:spPr bwMode="auto">
            <a:xfrm>
              <a:off x="9664700" y="7372350"/>
              <a:ext cx="88900" cy="88900"/>
            </a:xfrm>
            <a:custGeom>
              <a:avLst/>
              <a:gdLst>
                <a:gd name="T0" fmla="*/ 24 w 84"/>
                <a:gd name="T1" fmla="*/ 10 h 84"/>
                <a:gd name="T2" fmla="*/ 10 w 84"/>
                <a:gd name="T3" fmla="*/ 60 h 84"/>
                <a:gd name="T4" fmla="*/ 60 w 84"/>
                <a:gd name="T5" fmla="*/ 74 h 84"/>
                <a:gd name="T6" fmla="*/ 74 w 84"/>
                <a:gd name="T7" fmla="*/ 24 h 84"/>
                <a:gd name="T8" fmla="*/ 24 w 84"/>
                <a:gd name="T9" fmla="*/ 10 h 84"/>
              </a:gdLst>
              <a:ahLst/>
              <a:cxnLst>
                <a:cxn ang="0">
                  <a:pos x="T0" y="T1"/>
                </a:cxn>
                <a:cxn ang="0">
                  <a:pos x="T2" y="T3"/>
                </a:cxn>
                <a:cxn ang="0">
                  <a:pos x="T4" y="T5"/>
                </a:cxn>
                <a:cxn ang="0">
                  <a:pos x="T6" y="T7"/>
                </a:cxn>
                <a:cxn ang="0">
                  <a:pos x="T8" y="T9"/>
                </a:cxn>
              </a:cxnLst>
              <a:rect l="0" t="0" r="r" b="b"/>
              <a:pathLst>
                <a:path w="84" h="84">
                  <a:moveTo>
                    <a:pt x="24" y="10"/>
                  </a:moveTo>
                  <a:cubicBezTo>
                    <a:pt x="6" y="20"/>
                    <a:pt x="0" y="43"/>
                    <a:pt x="10" y="60"/>
                  </a:cubicBezTo>
                  <a:cubicBezTo>
                    <a:pt x="20" y="78"/>
                    <a:pt x="43" y="84"/>
                    <a:pt x="60" y="74"/>
                  </a:cubicBezTo>
                  <a:cubicBezTo>
                    <a:pt x="78" y="64"/>
                    <a:pt x="84" y="42"/>
                    <a:pt x="74" y="24"/>
                  </a:cubicBezTo>
                  <a:cubicBezTo>
                    <a:pt x="64" y="6"/>
                    <a:pt x="42" y="0"/>
                    <a:pt x="24" y="1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458"/>
            <p:cNvSpPr/>
            <p:nvPr/>
          </p:nvSpPr>
          <p:spPr bwMode="auto">
            <a:xfrm>
              <a:off x="9901238" y="7002463"/>
              <a:ext cx="84138" cy="82550"/>
            </a:xfrm>
            <a:custGeom>
              <a:avLst/>
              <a:gdLst>
                <a:gd name="T0" fmla="*/ 23 w 79"/>
                <a:gd name="T1" fmla="*/ 9 h 79"/>
                <a:gd name="T2" fmla="*/ 9 w 79"/>
                <a:gd name="T3" fmla="*/ 57 h 79"/>
                <a:gd name="T4" fmla="*/ 57 w 79"/>
                <a:gd name="T5" fmla="*/ 70 h 79"/>
                <a:gd name="T6" fmla="*/ 70 w 79"/>
                <a:gd name="T7" fmla="*/ 22 h 79"/>
                <a:gd name="T8" fmla="*/ 23 w 79"/>
                <a:gd name="T9" fmla="*/ 9 h 79"/>
              </a:gdLst>
              <a:ahLst/>
              <a:cxnLst>
                <a:cxn ang="0">
                  <a:pos x="T0" y="T1"/>
                </a:cxn>
                <a:cxn ang="0">
                  <a:pos x="T2" y="T3"/>
                </a:cxn>
                <a:cxn ang="0">
                  <a:pos x="T4" y="T5"/>
                </a:cxn>
                <a:cxn ang="0">
                  <a:pos x="T6" y="T7"/>
                </a:cxn>
                <a:cxn ang="0">
                  <a:pos x="T8" y="T9"/>
                </a:cxn>
              </a:cxnLst>
              <a:rect l="0" t="0" r="r" b="b"/>
              <a:pathLst>
                <a:path w="79" h="79">
                  <a:moveTo>
                    <a:pt x="23" y="9"/>
                  </a:moveTo>
                  <a:cubicBezTo>
                    <a:pt x="6" y="19"/>
                    <a:pt x="0" y="40"/>
                    <a:pt x="9" y="57"/>
                  </a:cubicBezTo>
                  <a:cubicBezTo>
                    <a:pt x="19" y="73"/>
                    <a:pt x="40" y="79"/>
                    <a:pt x="57" y="70"/>
                  </a:cubicBezTo>
                  <a:cubicBezTo>
                    <a:pt x="74" y="60"/>
                    <a:pt x="79" y="39"/>
                    <a:pt x="70" y="22"/>
                  </a:cubicBezTo>
                  <a:cubicBezTo>
                    <a:pt x="61" y="6"/>
                    <a:pt x="39" y="0"/>
                    <a:pt x="23" y="9"/>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459"/>
            <p:cNvSpPr/>
            <p:nvPr/>
          </p:nvSpPr>
          <p:spPr bwMode="auto">
            <a:xfrm>
              <a:off x="9688513" y="6496050"/>
              <a:ext cx="82550" cy="84137"/>
            </a:xfrm>
            <a:custGeom>
              <a:avLst/>
              <a:gdLst>
                <a:gd name="T0" fmla="*/ 23 w 79"/>
                <a:gd name="T1" fmla="*/ 10 h 80"/>
                <a:gd name="T2" fmla="*/ 9 w 79"/>
                <a:gd name="T3" fmla="*/ 57 h 80"/>
                <a:gd name="T4" fmla="*/ 57 w 79"/>
                <a:gd name="T5" fmla="*/ 70 h 80"/>
                <a:gd name="T6" fmla="*/ 70 w 79"/>
                <a:gd name="T7" fmla="*/ 23 h 80"/>
                <a:gd name="T8" fmla="*/ 23 w 79"/>
                <a:gd name="T9" fmla="*/ 10 h 80"/>
              </a:gdLst>
              <a:ahLst/>
              <a:cxnLst>
                <a:cxn ang="0">
                  <a:pos x="T0" y="T1"/>
                </a:cxn>
                <a:cxn ang="0">
                  <a:pos x="T2" y="T3"/>
                </a:cxn>
                <a:cxn ang="0">
                  <a:pos x="T4" y="T5"/>
                </a:cxn>
                <a:cxn ang="0">
                  <a:pos x="T6" y="T7"/>
                </a:cxn>
                <a:cxn ang="0">
                  <a:pos x="T8" y="T9"/>
                </a:cxn>
              </a:cxnLst>
              <a:rect l="0" t="0" r="r" b="b"/>
              <a:pathLst>
                <a:path w="79" h="80">
                  <a:moveTo>
                    <a:pt x="23" y="10"/>
                  </a:moveTo>
                  <a:cubicBezTo>
                    <a:pt x="6" y="19"/>
                    <a:pt x="0" y="40"/>
                    <a:pt x="9" y="57"/>
                  </a:cubicBezTo>
                  <a:cubicBezTo>
                    <a:pt x="19" y="74"/>
                    <a:pt x="40" y="80"/>
                    <a:pt x="57" y="70"/>
                  </a:cubicBezTo>
                  <a:cubicBezTo>
                    <a:pt x="74" y="61"/>
                    <a:pt x="79" y="40"/>
                    <a:pt x="70" y="23"/>
                  </a:cubicBezTo>
                  <a:cubicBezTo>
                    <a:pt x="61" y="6"/>
                    <a:pt x="39" y="0"/>
                    <a:pt x="23" y="1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460"/>
            <p:cNvSpPr/>
            <p:nvPr/>
          </p:nvSpPr>
          <p:spPr bwMode="auto">
            <a:xfrm>
              <a:off x="9534525" y="6894513"/>
              <a:ext cx="68263" cy="69850"/>
            </a:xfrm>
            <a:custGeom>
              <a:avLst/>
              <a:gdLst>
                <a:gd name="T0" fmla="*/ 18 w 65"/>
                <a:gd name="T1" fmla="*/ 8 h 65"/>
                <a:gd name="T2" fmla="*/ 8 w 65"/>
                <a:gd name="T3" fmla="*/ 46 h 65"/>
                <a:gd name="T4" fmla="*/ 46 w 65"/>
                <a:gd name="T5" fmla="*/ 57 h 65"/>
                <a:gd name="T6" fmla="*/ 57 w 65"/>
                <a:gd name="T7" fmla="*/ 18 h 65"/>
                <a:gd name="T8" fmla="*/ 18 w 65"/>
                <a:gd name="T9" fmla="*/ 8 h 65"/>
              </a:gdLst>
              <a:ahLst/>
              <a:cxnLst>
                <a:cxn ang="0">
                  <a:pos x="T0" y="T1"/>
                </a:cxn>
                <a:cxn ang="0">
                  <a:pos x="T2" y="T3"/>
                </a:cxn>
                <a:cxn ang="0">
                  <a:pos x="T4" y="T5"/>
                </a:cxn>
                <a:cxn ang="0">
                  <a:pos x="T6" y="T7"/>
                </a:cxn>
                <a:cxn ang="0">
                  <a:pos x="T8" y="T9"/>
                </a:cxn>
              </a:cxnLst>
              <a:rect l="0" t="0" r="r" b="b"/>
              <a:pathLst>
                <a:path w="65" h="65">
                  <a:moveTo>
                    <a:pt x="18" y="8"/>
                  </a:moveTo>
                  <a:cubicBezTo>
                    <a:pt x="5" y="15"/>
                    <a:pt x="0" y="33"/>
                    <a:pt x="8" y="46"/>
                  </a:cubicBezTo>
                  <a:cubicBezTo>
                    <a:pt x="15" y="60"/>
                    <a:pt x="33" y="65"/>
                    <a:pt x="46" y="57"/>
                  </a:cubicBezTo>
                  <a:cubicBezTo>
                    <a:pt x="60" y="49"/>
                    <a:pt x="65" y="32"/>
                    <a:pt x="57" y="18"/>
                  </a:cubicBezTo>
                  <a:cubicBezTo>
                    <a:pt x="49" y="5"/>
                    <a:pt x="32" y="0"/>
                    <a:pt x="18" y="8"/>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3" name="组合 302"/>
          <p:cNvGrpSpPr/>
          <p:nvPr/>
        </p:nvGrpSpPr>
        <p:grpSpPr>
          <a:xfrm>
            <a:off x="8985393" y="5650963"/>
            <a:ext cx="1384300" cy="1057275"/>
            <a:chOff x="10567988" y="6746875"/>
            <a:chExt cx="1384300" cy="1057275"/>
          </a:xfrm>
        </p:grpSpPr>
        <p:sp>
          <p:nvSpPr>
            <p:cNvPr id="304" name="Freeform 416"/>
            <p:cNvSpPr/>
            <p:nvPr/>
          </p:nvSpPr>
          <p:spPr bwMode="auto">
            <a:xfrm>
              <a:off x="10952163" y="6746875"/>
              <a:ext cx="1000125" cy="755650"/>
            </a:xfrm>
            <a:custGeom>
              <a:avLst/>
              <a:gdLst>
                <a:gd name="T0" fmla="*/ 495 w 942"/>
                <a:gd name="T1" fmla="*/ 539 h 711"/>
                <a:gd name="T2" fmla="*/ 0 w 942"/>
                <a:gd name="T3" fmla="*/ 696 h 711"/>
                <a:gd name="T4" fmla="*/ 0 w 942"/>
                <a:gd name="T5" fmla="*/ 711 h 711"/>
                <a:gd name="T6" fmla="*/ 503 w 942"/>
                <a:gd name="T7" fmla="*/ 552 h 711"/>
                <a:gd name="T8" fmla="*/ 942 w 942"/>
                <a:gd name="T9" fmla="*/ 5 h 711"/>
                <a:gd name="T10" fmla="*/ 928 w 942"/>
                <a:gd name="T11" fmla="*/ 0 h 711"/>
                <a:gd name="T12" fmla="*/ 495 w 942"/>
                <a:gd name="T13" fmla="*/ 539 h 711"/>
              </a:gdLst>
              <a:ahLst/>
              <a:cxnLst>
                <a:cxn ang="0">
                  <a:pos x="T0" y="T1"/>
                </a:cxn>
                <a:cxn ang="0">
                  <a:pos x="T2" y="T3"/>
                </a:cxn>
                <a:cxn ang="0">
                  <a:pos x="T4" y="T5"/>
                </a:cxn>
                <a:cxn ang="0">
                  <a:pos x="T6" y="T7"/>
                </a:cxn>
                <a:cxn ang="0">
                  <a:pos x="T8" y="T9"/>
                </a:cxn>
                <a:cxn ang="0">
                  <a:pos x="T10" y="T11"/>
                </a:cxn>
                <a:cxn ang="0">
                  <a:pos x="T12" y="T13"/>
                </a:cxn>
              </a:cxnLst>
              <a:rect l="0" t="0" r="r" b="b"/>
              <a:pathLst>
                <a:path w="942" h="711">
                  <a:moveTo>
                    <a:pt x="495" y="539"/>
                  </a:moveTo>
                  <a:cubicBezTo>
                    <a:pt x="309" y="653"/>
                    <a:pt x="118" y="695"/>
                    <a:pt x="0" y="696"/>
                  </a:cubicBezTo>
                  <a:cubicBezTo>
                    <a:pt x="0" y="711"/>
                    <a:pt x="0" y="711"/>
                    <a:pt x="0" y="711"/>
                  </a:cubicBezTo>
                  <a:cubicBezTo>
                    <a:pt x="120" y="710"/>
                    <a:pt x="315" y="668"/>
                    <a:pt x="503" y="552"/>
                  </a:cubicBezTo>
                  <a:cubicBezTo>
                    <a:pt x="649" y="462"/>
                    <a:pt x="844" y="294"/>
                    <a:pt x="942" y="5"/>
                  </a:cubicBezTo>
                  <a:cubicBezTo>
                    <a:pt x="928" y="0"/>
                    <a:pt x="928" y="0"/>
                    <a:pt x="928" y="0"/>
                  </a:cubicBezTo>
                  <a:cubicBezTo>
                    <a:pt x="832" y="285"/>
                    <a:pt x="639" y="450"/>
                    <a:pt x="495" y="53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417"/>
            <p:cNvSpPr>
              <a:spLocks noEditPoints="1"/>
            </p:cNvSpPr>
            <p:nvPr/>
          </p:nvSpPr>
          <p:spPr bwMode="auto">
            <a:xfrm>
              <a:off x="10567988" y="7399338"/>
              <a:ext cx="393700" cy="153987"/>
            </a:xfrm>
            <a:custGeom>
              <a:avLst/>
              <a:gdLst>
                <a:gd name="T0" fmla="*/ 191 w 370"/>
                <a:gd name="T1" fmla="*/ 9 h 145"/>
                <a:gd name="T2" fmla="*/ 3 w 370"/>
                <a:gd name="T3" fmla="*/ 56 h 145"/>
                <a:gd name="T4" fmla="*/ 179 w 370"/>
                <a:gd name="T5" fmla="*/ 136 h 145"/>
                <a:gd name="T6" fmla="*/ 367 w 370"/>
                <a:gd name="T7" fmla="*/ 89 h 145"/>
                <a:gd name="T8" fmla="*/ 191 w 370"/>
                <a:gd name="T9" fmla="*/ 9 h 145"/>
                <a:gd name="T10" fmla="*/ 111 w 370"/>
                <a:gd name="T11" fmla="*/ 104 h 145"/>
                <a:gd name="T12" fmla="*/ 9 w 370"/>
                <a:gd name="T13" fmla="*/ 57 h 145"/>
                <a:gd name="T14" fmla="*/ 118 w 370"/>
                <a:gd name="T15" fmla="*/ 29 h 145"/>
                <a:gd name="T16" fmla="*/ 221 w 370"/>
                <a:gd name="T17" fmla="*/ 76 h 145"/>
                <a:gd name="T18" fmla="*/ 111 w 370"/>
                <a:gd name="T19" fmla="*/ 10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145">
                  <a:moveTo>
                    <a:pt x="191" y="9"/>
                  </a:moveTo>
                  <a:cubicBezTo>
                    <a:pt x="90" y="0"/>
                    <a:pt x="6" y="21"/>
                    <a:pt x="3" y="56"/>
                  </a:cubicBezTo>
                  <a:cubicBezTo>
                    <a:pt x="0" y="92"/>
                    <a:pt x="79" y="128"/>
                    <a:pt x="179" y="136"/>
                  </a:cubicBezTo>
                  <a:cubicBezTo>
                    <a:pt x="280" y="145"/>
                    <a:pt x="364" y="124"/>
                    <a:pt x="367" y="89"/>
                  </a:cubicBezTo>
                  <a:cubicBezTo>
                    <a:pt x="370" y="53"/>
                    <a:pt x="291" y="17"/>
                    <a:pt x="191" y="9"/>
                  </a:cubicBezTo>
                  <a:close/>
                  <a:moveTo>
                    <a:pt x="111" y="104"/>
                  </a:moveTo>
                  <a:cubicBezTo>
                    <a:pt x="53" y="98"/>
                    <a:pt x="7" y="77"/>
                    <a:pt x="9" y="57"/>
                  </a:cubicBezTo>
                  <a:cubicBezTo>
                    <a:pt x="11" y="36"/>
                    <a:pt x="60" y="24"/>
                    <a:pt x="118" y="29"/>
                  </a:cubicBezTo>
                  <a:cubicBezTo>
                    <a:pt x="177" y="34"/>
                    <a:pt x="223" y="55"/>
                    <a:pt x="221" y="76"/>
                  </a:cubicBezTo>
                  <a:cubicBezTo>
                    <a:pt x="219" y="96"/>
                    <a:pt x="170" y="109"/>
                    <a:pt x="111" y="10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418"/>
            <p:cNvSpPr>
              <a:spLocks noEditPoints="1"/>
            </p:cNvSpPr>
            <p:nvPr/>
          </p:nvSpPr>
          <p:spPr bwMode="auto">
            <a:xfrm>
              <a:off x="10898188" y="7475538"/>
              <a:ext cx="325438" cy="328612"/>
            </a:xfrm>
            <a:custGeom>
              <a:avLst/>
              <a:gdLst>
                <a:gd name="T0" fmla="*/ 108 w 307"/>
                <a:gd name="T1" fmla="*/ 110 h 310"/>
                <a:gd name="T2" fmla="*/ 25 w 307"/>
                <a:gd name="T3" fmla="*/ 285 h 310"/>
                <a:gd name="T4" fmla="*/ 199 w 307"/>
                <a:gd name="T5" fmla="*/ 200 h 310"/>
                <a:gd name="T6" fmla="*/ 282 w 307"/>
                <a:gd name="T7" fmla="*/ 25 h 310"/>
                <a:gd name="T8" fmla="*/ 108 w 307"/>
                <a:gd name="T9" fmla="*/ 110 h 310"/>
                <a:gd name="T10" fmla="*/ 130 w 307"/>
                <a:gd name="T11" fmla="*/ 231 h 310"/>
                <a:gd name="T12" fmla="*/ 29 w 307"/>
                <a:gd name="T13" fmla="*/ 281 h 310"/>
                <a:gd name="T14" fmla="*/ 77 w 307"/>
                <a:gd name="T15" fmla="*/ 179 h 310"/>
                <a:gd name="T16" fmla="*/ 179 w 307"/>
                <a:gd name="T17" fmla="*/ 129 h 310"/>
                <a:gd name="T18" fmla="*/ 130 w 307"/>
                <a:gd name="T19" fmla="*/ 23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310">
                  <a:moveTo>
                    <a:pt x="108" y="110"/>
                  </a:moveTo>
                  <a:cubicBezTo>
                    <a:pt x="37" y="181"/>
                    <a:pt x="0" y="260"/>
                    <a:pt x="25" y="285"/>
                  </a:cubicBezTo>
                  <a:cubicBezTo>
                    <a:pt x="50" y="310"/>
                    <a:pt x="128" y="272"/>
                    <a:pt x="199" y="200"/>
                  </a:cubicBezTo>
                  <a:cubicBezTo>
                    <a:pt x="270" y="128"/>
                    <a:pt x="307" y="50"/>
                    <a:pt x="282" y="25"/>
                  </a:cubicBezTo>
                  <a:cubicBezTo>
                    <a:pt x="257" y="0"/>
                    <a:pt x="179" y="38"/>
                    <a:pt x="108" y="110"/>
                  </a:cubicBezTo>
                  <a:close/>
                  <a:moveTo>
                    <a:pt x="130" y="231"/>
                  </a:moveTo>
                  <a:cubicBezTo>
                    <a:pt x="89" y="273"/>
                    <a:pt x="44" y="295"/>
                    <a:pt x="29" y="281"/>
                  </a:cubicBezTo>
                  <a:cubicBezTo>
                    <a:pt x="14" y="266"/>
                    <a:pt x="36" y="220"/>
                    <a:pt x="77" y="179"/>
                  </a:cubicBezTo>
                  <a:cubicBezTo>
                    <a:pt x="119" y="137"/>
                    <a:pt x="164" y="115"/>
                    <a:pt x="179" y="129"/>
                  </a:cubicBezTo>
                  <a:cubicBezTo>
                    <a:pt x="193" y="144"/>
                    <a:pt x="172" y="190"/>
                    <a:pt x="130" y="23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419"/>
            <p:cNvSpPr>
              <a:spLocks noEditPoints="1"/>
            </p:cNvSpPr>
            <p:nvPr/>
          </p:nvSpPr>
          <p:spPr bwMode="auto">
            <a:xfrm>
              <a:off x="10833100" y="7258050"/>
              <a:ext cx="358775" cy="177800"/>
            </a:xfrm>
            <a:custGeom>
              <a:avLst/>
              <a:gdLst>
                <a:gd name="T0" fmla="*/ 187 w 339"/>
                <a:gd name="T1" fmla="*/ 27 h 167"/>
                <a:gd name="T2" fmla="*/ 10 w 339"/>
                <a:gd name="T3" fmla="*/ 34 h 167"/>
                <a:gd name="T4" fmla="*/ 152 w 339"/>
                <a:gd name="T5" fmla="*/ 140 h 167"/>
                <a:gd name="T6" fmla="*/ 330 w 339"/>
                <a:gd name="T7" fmla="*/ 133 h 167"/>
                <a:gd name="T8" fmla="*/ 187 w 339"/>
                <a:gd name="T9" fmla="*/ 27 h 167"/>
                <a:gd name="T10" fmla="*/ 201 w 339"/>
                <a:gd name="T11" fmla="*/ 93 h 167"/>
                <a:gd name="T12" fmla="*/ 98 w 339"/>
                <a:gd name="T13" fmla="*/ 97 h 167"/>
                <a:gd name="T14" fmla="*/ 15 w 339"/>
                <a:gd name="T15" fmla="*/ 36 h 167"/>
                <a:gd name="T16" fmla="*/ 118 w 339"/>
                <a:gd name="T17" fmla="*/ 32 h 167"/>
                <a:gd name="T18" fmla="*/ 201 w 339"/>
                <a:gd name="T19" fmla="*/ 9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167">
                  <a:moveTo>
                    <a:pt x="187" y="27"/>
                  </a:moveTo>
                  <a:cubicBezTo>
                    <a:pt x="99" y="0"/>
                    <a:pt x="19" y="3"/>
                    <a:pt x="10" y="34"/>
                  </a:cubicBezTo>
                  <a:cubicBezTo>
                    <a:pt x="0" y="65"/>
                    <a:pt x="64" y="113"/>
                    <a:pt x="152" y="140"/>
                  </a:cubicBezTo>
                  <a:cubicBezTo>
                    <a:pt x="241" y="167"/>
                    <a:pt x="320" y="164"/>
                    <a:pt x="330" y="133"/>
                  </a:cubicBezTo>
                  <a:cubicBezTo>
                    <a:pt x="339" y="102"/>
                    <a:pt x="275" y="54"/>
                    <a:pt x="187" y="27"/>
                  </a:cubicBezTo>
                  <a:close/>
                  <a:moveTo>
                    <a:pt x="201" y="93"/>
                  </a:moveTo>
                  <a:cubicBezTo>
                    <a:pt x="196" y="111"/>
                    <a:pt x="149" y="113"/>
                    <a:pt x="98" y="97"/>
                  </a:cubicBezTo>
                  <a:cubicBezTo>
                    <a:pt x="46" y="82"/>
                    <a:pt x="9" y="54"/>
                    <a:pt x="15" y="36"/>
                  </a:cubicBezTo>
                  <a:cubicBezTo>
                    <a:pt x="20" y="18"/>
                    <a:pt x="66" y="16"/>
                    <a:pt x="118" y="32"/>
                  </a:cubicBezTo>
                  <a:cubicBezTo>
                    <a:pt x="169" y="48"/>
                    <a:pt x="207" y="75"/>
                    <a:pt x="201" y="9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420"/>
            <p:cNvSpPr>
              <a:spLocks noEditPoints="1"/>
            </p:cNvSpPr>
            <p:nvPr/>
          </p:nvSpPr>
          <p:spPr bwMode="auto">
            <a:xfrm>
              <a:off x="11087100" y="7177088"/>
              <a:ext cx="357188" cy="165100"/>
            </a:xfrm>
            <a:custGeom>
              <a:avLst/>
              <a:gdLst>
                <a:gd name="T0" fmla="*/ 182 w 338"/>
                <a:gd name="T1" fmla="*/ 20 h 155"/>
                <a:gd name="T2" fmla="*/ 7 w 338"/>
                <a:gd name="T3" fmla="*/ 40 h 155"/>
                <a:gd name="T4" fmla="*/ 156 w 338"/>
                <a:gd name="T5" fmla="*/ 134 h 155"/>
                <a:gd name="T6" fmla="*/ 331 w 338"/>
                <a:gd name="T7" fmla="*/ 115 h 155"/>
                <a:gd name="T8" fmla="*/ 182 w 338"/>
                <a:gd name="T9" fmla="*/ 20 h 155"/>
                <a:gd name="T10" fmla="*/ 201 w 338"/>
                <a:gd name="T11" fmla="*/ 85 h 155"/>
                <a:gd name="T12" fmla="*/ 99 w 338"/>
                <a:gd name="T13" fmla="*/ 96 h 155"/>
                <a:gd name="T14" fmla="*/ 12 w 338"/>
                <a:gd name="T15" fmla="*/ 41 h 155"/>
                <a:gd name="T16" fmla="*/ 114 w 338"/>
                <a:gd name="T17" fmla="*/ 30 h 155"/>
                <a:gd name="T18" fmla="*/ 201 w 338"/>
                <a:gd name="T19" fmla="*/ 8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55">
                  <a:moveTo>
                    <a:pt x="182" y="20"/>
                  </a:moveTo>
                  <a:cubicBezTo>
                    <a:pt x="93" y="0"/>
                    <a:pt x="14" y="8"/>
                    <a:pt x="7" y="40"/>
                  </a:cubicBezTo>
                  <a:cubicBezTo>
                    <a:pt x="0" y="71"/>
                    <a:pt x="66" y="113"/>
                    <a:pt x="156" y="134"/>
                  </a:cubicBezTo>
                  <a:cubicBezTo>
                    <a:pt x="245" y="155"/>
                    <a:pt x="324" y="147"/>
                    <a:pt x="331" y="115"/>
                  </a:cubicBezTo>
                  <a:cubicBezTo>
                    <a:pt x="338" y="84"/>
                    <a:pt x="272" y="41"/>
                    <a:pt x="182" y="20"/>
                  </a:cubicBezTo>
                  <a:close/>
                  <a:moveTo>
                    <a:pt x="201" y="85"/>
                  </a:moveTo>
                  <a:cubicBezTo>
                    <a:pt x="196" y="103"/>
                    <a:pt x="151" y="108"/>
                    <a:pt x="99" y="96"/>
                  </a:cubicBezTo>
                  <a:cubicBezTo>
                    <a:pt x="47" y="84"/>
                    <a:pt x="8" y="59"/>
                    <a:pt x="12" y="41"/>
                  </a:cubicBezTo>
                  <a:cubicBezTo>
                    <a:pt x="16" y="22"/>
                    <a:pt x="62" y="17"/>
                    <a:pt x="114" y="30"/>
                  </a:cubicBezTo>
                  <a:cubicBezTo>
                    <a:pt x="166" y="42"/>
                    <a:pt x="205" y="67"/>
                    <a:pt x="201" y="8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421"/>
            <p:cNvSpPr>
              <a:spLocks noEditPoints="1"/>
            </p:cNvSpPr>
            <p:nvPr/>
          </p:nvSpPr>
          <p:spPr bwMode="auto">
            <a:xfrm>
              <a:off x="11282363" y="7050088"/>
              <a:ext cx="358775" cy="146050"/>
            </a:xfrm>
            <a:custGeom>
              <a:avLst/>
              <a:gdLst>
                <a:gd name="T0" fmla="*/ 176 w 339"/>
                <a:gd name="T1" fmla="*/ 11 h 138"/>
                <a:gd name="T2" fmla="*/ 4 w 339"/>
                <a:gd name="T3" fmla="*/ 49 h 138"/>
                <a:gd name="T4" fmla="*/ 162 w 339"/>
                <a:gd name="T5" fmla="*/ 127 h 138"/>
                <a:gd name="T6" fmla="*/ 335 w 339"/>
                <a:gd name="T7" fmla="*/ 89 h 138"/>
                <a:gd name="T8" fmla="*/ 176 w 339"/>
                <a:gd name="T9" fmla="*/ 11 h 138"/>
                <a:gd name="T10" fmla="*/ 101 w 339"/>
                <a:gd name="T11" fmla="*/ 95 h 138"/>
                <a:gd name="T12" fmla="*/ 9 w 339"/>
                <a:gd name="T13" fmla="*/ 49 h 138"/>
                <a:gd name="T14" fmla="*/ 110 w 339"/>
                <a:gd name="T15" fmla="*/ 27 h 138"/>
                <a:gd name="T16" fmla="*/ 202 w 339"/>
                <a:gd name="T17" fmla="*/ 73 h 138"/>
                <a:gd name="T18" fmla="*/ 101 w 339"/>
                <a:gd name="T19" fmla="*/ 9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138">
                  <a:moveTo>
                    <a:pt x="176" y="11"/>
                  </a:moveTo>
                  <a:cubicBezTo>
                    <a:pt x="85" y="0"/>
                    <a:pt x="8" y="17"/>
                    <a:pt x="4" y="49"/>
                  </a:cubicBezTo>
                  <a:cubicBezTo>
                    <a:pt x="0" y="81"/>
                    <a:pt x="71" y="116"/>
                    <a:pt x="162" y="127"/>
                  </a:cubicBezTo>
                  <a:cubicBezTo>
                    <a:pt x="254" y="138"/>
                    <a:pt x="331" y="121"/>
                    <a:pt x="335" y="89"/>
                  </a:cubicBezTo>
                  <a:cubicBezTo>
                    <a:pt x="339" y="57"/>
                    <a:pt x="268" y="22"/>
                    <a:pt x="176" y="11"/>
                  </a:cubicBezTo>
                  <a:close/>
                  <a:moveTo>
                    <a:pt x="101" y="95"/>
                  </a:moveTo>
                  <a:cubicBezTo>
                    <a:pt x="48" y="88"/>
                    <a:pt x="7" y="68"/>
                    <a:pt x="9" y="49"/>
                  </a:cubicBezTo>
                  <a:cubicBezTo>
                    <a:pt x="11" y="31"/>
                    <a:pt x="56" y="21"/>
                    <a:pt x="110" y="27"/>
                  </a:cubicBezTo>
                  <a:cubicBezTo>
                    <a:pt x="163" y="34"/>
                    <a:pt x="204" y="54"/>
                    <a:pt x="202" y="73"/>
                  </a:cubicBezTo>
                  <a:cubicBezTo>
                    <a:pt x="200" y="92"/>
                    <a:pt x="154" y="102"/>
                    <a:pt x="101" y="9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422"/>
            <p:cNvSpPr>
              <a:spLocks noEditPoints="1"/>
            </p:cNvSpPr>
            <p:nvPr/>
          </p:nvSpPr>
          <p:spPr bwMode="auto">
            <a:xfrm>
              <a:off x="11456988" y="6845300"/>
              <a:ext cx="352425" cy="147637"/>
            </a:xfrm>
            <a:custGeom>
              <a:avLst/>
              <a:gdLst>
                <a:gd name="T0" fmla="*/ 175 w 332"/>
                <a:gd name="T1" fmla="*/ 14 h 140"/>
                <a:gd name="T2" fmla="*/ 5 w 332"/>
                <a:gd name="T3" fmla="*/ 46 h 140"/>
                <a:gd name="T4" fmla="*/ 158 w 332"/>
                <a:gd name="T5" fmla="*/ 127 h 140"/>
                <a:gd name="T6" fmla="*/ 327 w 332"/>
                <a:gd name="T7" fmla="*/ 95 h 140"/>
                <a:gd name="T8" fmla="*/ 175 w 332"/>
                <a:gd name="T9" fmla="*/ 14 h 140"/>
                <a:gd name="T10" fmla="*/ 198 w 332"/>
                <a:gd name="T11" fmla="*/ 75 h 140"/>
                <a:gd name="T12" fmla="*/ 99 w 332"/>
                <a:gd name="T13" fmla="*/ 94 h 140"/>
                <a:gd name="T14" fmla="*/ 10 w 332"/>
                <a:gd name="T15" fmla="*/ 47 h 140"/>
                <a:gd name="T16" fmla="*/ 109 w 332"/>
                <a:gd name="T17" fmla="*/ 28 h 140"/>
                <a:gd name="T18" fmla="*/ 198 w 332"/>
                <a:gd name="T19"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140">
                  <a:moveTo>
                    <a:pt x="175" y="14"/>
                  </a:moveTo>
                  <a:cubicBezTo>
                    <a:pt x="86" y="0"/>
                    <a:pt x="10" y="15"/>
                    <a:pt x="5" y="46"/>
                  </a:cubicBezTo>
                  <a:cubicBezTo>
                    <a:pt x="0" y="77"/>
                    <a:pt x="69" y="113"/>
                    <a:pt x="158" y="127"/>
                  </a:cubicBezTo>
                  <a:cubicBezTo>
                    <a:pt x="247" y="140"/>
                    <a:pt x="323" y="126"/>
                    <a:pt x="327" y="95"/>
                  </a:cubicBezTo>
                  <a:cubicBezTo>
                    <a:pt x="332" y="64"/>
                    <a:pt x="264" y="27"/>
                    <a:pt x="175" y="14"/>
                  </a:cubicBezTo>
                  <a:close/>
                  <a:moveTo>
                    <a:pt x="198" y="75"/>
                  </a:moveTo>
                  <a:cubicBezTo>
                    <a:pt x="195" y="93"/>
                    <a:pt x="151" y="102"/>
                    <a:pt x="99" y="94"/>
                  </a:cubicBezTo>
                  <a:cubicBezTo>
                    <a:pt x="47" y="86"/>
                    <a:pt x="7" y="65"/>
                    <a:pt x="10" y="47"/>
                  </a:cubicBezTo>
                  <a:cubicBezTo>
                    <a:pt x="13" y="28"/>
                    <a:pt x="57" y="20"/>
                    <a:pt x="109" y="28"/>
                  </a:cubicBezTo>
                  <a:cubicBezTo>
                    <a:pt x="161" y="36"/>
                    <a:pt x="201" y="57"/>
                    <a:pt x="198" y="7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423"/>
            <p:cNvSpPr>
              <a:spLocks noEditPoints="1"/>
            </p:cNvSpPr>
            <p:nvPr/>
          </p:nvSpPr>
          <p:spPr bwMode="auto">
            <a:xfrm>
              <a:off x="11233150" y="7367588"/>
              <a:ext cx="273050" cy="368300"/>
            </a:xfrm>
            <a:custGeom>
              <a:avLst/>
              <a:gdLst>
                <a:gd name="T0" fmla="*/ 227 w 257"/>
                <a:gd name="T1" fmla="*/ 19 h 346"/>
                <a:gd name="T2" fmla="*/ 74 w 257"/>
                <a:gd name="T3" fmla="*/ 138 h 346"/>
                <a:gd name="T4" fmla="*/ 30 w 257"/>
                <a:gd name="T5" fmla="*/ 326 h 346"/>
                <a:gd name="T6" fmla="*/ 183 w 257"/>
                <a:gd name="T7" fmla="*/ 207 h 346"/>
                <a:gd name="T8" fmla="*/ 227 w 257"/>
                <a:gd name="T9" fmla="*/ 19 h 346"/>
                <a:gd name="T10" fmla="*/ 122 w 257"/>
                <a:gd name="T11" fmla="*/ 252 h 346"/>
                <a:gd name="T12" fmla="*/ 33 w 257"/>
                <a:gd name="T13" fmla="*/ 322 h 346"/>
                <a:gd name="T14" fmla="*/ 59 w 257"/>
                <a:gd name="T15" fmla="*/ 212 h 346"/>
                <a:gd name="T16" fmla="*/ 148 w 257"/>
                <a:gd name="T17" fmla="*/ 142 h 346"/>
                <a:gd name="T18" fmla="*/ 122 w 257"/>
                <a:gd name="T19" fmla="*/ 25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346">
                  <a:moveTo>
                    <a:pt x="227" y="19"/>
                  </a:moveTo>
                  <a:cubicBezTo>
                    <a:pt x="197" y="0"/>
                    <a:pt x="129" y="53"/>
                    <a:pt x="74" y="138"/>
                  </a:cubicBezTo>
                  <a:cubicBezTo>
                    <a:pt x="20" y="223"/>
                    <a:pt x="0" y="307"/>
                    <a:pt x="30" y="326"/>
                  </a:cubicBezTo>
                  <a:cubicBezTo>
                    <a:pt x="60" y="346"/>
                    <a:pt x="128" y="292"/>
                    <a:pt x="183" y="207"/>
                  </a:cubicBezTo>
                  <a:cubicBezTo>
                    <a:pt x="237" y="122"/>
                    <a:pt x="257" y="38"/>
                    <a:pt x="227" y="19"/>
                  </a:cubicBezTo>
                  <a:close/>
                  <a:moveTo>
                    <a:pt x="122" y="252"/>
                  </a:moveTo>
                  <a:cubicBezTo>
                    <a:pt x="90" y="302"/>
                    <a:pt x="50" y="333"/>
                    <a:pt x="33" y="322"/>
                  </a:cubicBezTo>
                  <a:cubicBezTo>
                    <a:pt x="16" y="310"/>
                    <a:pt x="27" y="261"/>
                    <a:pt x="59" y="212"/>
                  </a:cubicBezTo>
                  <a:cubicBezTo>
                    <a:pt x="91" y="162"/>
                    <a:pt x="131" y="131"/>
                    <a:pt x="148" y="142"/>
                  </a:cubicBezTo>
                  <a:cubicBezTo>
                    <a:pt x="165" y="153"/>
                    <a:pt x="154" y="203"/>
                    <a:pt x="122" y="25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424"/>
            <p:cNvSpPr>
              <a:spLocks noEditPoints="1"/>
            </p:cNvSpPr>
            <p:nvPr/>
          </p:nvSpPr>
          <p:spPr bwMode="auto">
            <a:xfrm>
              <a:off x="11544300" y="7204075"/>
              <a:ext cx="201613" cy="390525"/>
            </a:xfrm>
            <a:custGeom>
              <a:avLst/>
              <a:gdLst>
                <a:gd name="T0" fmla="*/ 156 w 189"/>
                <a:gd name="T1" fmla="*/ 12 h 368"/>
                <a:gd name="T2" fmla="*/ 34 w 189"/>
                <a:gd name="T3" fmla="*/ 163 h 368"/>
                <a:gd name="T4" fmla="*/ 34 w 189"/>
                <a:gd name="T5" fmla="*/ 357 h 368"/>
                <a:gd name="T6" fmla="*/ 155 w 189"/>
                <a:gd name="T7" fmla="*/ 206 h 368"/>
                <a:gd name="T8" fmla="*/ 156 w 189"/>
                <a:gd name="T9" fmla="*/ 12 h 368"/>
                <a:gd name="T10" fmla="*/ 107 w 189"/>
                <a:gd name="T11" fmla="*/ 263 h 368"/>
                <a:gd name="T12" fmla="*/ 36 w 189"/>
                <a:gd name="T13" fmla="*/ 351 h 368"/>
                <a:gd name="T14" fmla="*/ 36 w 189"/>
                <a:gd name="T15" fmla="*/ 238 h 368"/>
                <a:gd name="T16" fmla="*/ 107 w 189"/>
                <a:gd name="T17" fmla="*/ 150 h 368"/>
                <a:gd name="T18" fmla="*/ 107 w 189"/>
                <a:gd name="T19" fmla="*/ 26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368">
                  <a:moveTo>
                    <a:pt x="156" y="12"/>
                  </a:moveTo>
                  <a:cubicBezTo>
                    <a:pt x="123" y="0"/>
                    <a:pt x="68" y="68"/>
                    <a:pt x="34" y="163"/>
                  </a:cubicBezTo>
                  <a:cubicBezTo>
                    <a:pt x="1" y="258"/>
                    <a:pt x="0" y="345"/>
                    <a:pt x="34" y="357"/>
                  </a:cubicBezTo>
                  <a:cubicBezTo>
                    <a:pt x="67" y="368"/>
                    <a:pt x="122" y="301"/>
                    <a:pt x="155" y="206"/>
                  </a:cubicBezTo>
                  <a:cubicBezTo>
                    <a:pt x="189" y="111"/>
                    <a:pt x="189" y="24"/>
                    <a:pt x="156" y="12"/>
                  </a:cubicBezTo>
                  <a:close/>
                  <a:moveTo>
                    <a:pt x="107" y="263"/>
                  </a:moveTo>
                  <a:cubicBezTo>
                    <a:pt x="87" y="319"/>
                    <a:pt x="55" y="358"/>
                    <a:pt x="36" y="351"/>
                  </a:cubicBezTo>
                  <a:cubicBezTo>
                    <a:pt x="16" y="344"/>
                    <a:pt x="16" y="294"/>
                    <a:pt x="36" y="238"/>
                  </a:cubicBezTo>
                  <a:cubicBezTo>
                    <a:pt x="56" y="183"/>
                    <a:pt x="87" y="144"/>
                    <a:pt x="107" y="150"/>
                  </a:cubicBezTo>
                  <a:cubicBezTo>
                    <a:pt x="126" y="157"/>
                    <a:pt x="126" y="208"/>
                    <a:pt x="107" y="26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425"/>
            <p:cNvSpPr>
              <a:spLocks noEditPoints="1"/>
            </p:cNvSpPr>
            <p:nvPr/>
          </p:nvSpPr>
          <p:spPr bwMode="auto">
            <a:xfrm>
              <a:off x="11795125" y="6989763"/>
              <a:ext cx="153988" cy="393700"/>
            </a:xfrm>
            <a:custGeom>
              <a:avLst/>
              <a:gdLst>
                <a:gd name="T0" fmla="*/ 87 w 145"/>
                <a:gd name="T1" fmla="*/ 3 h 370"/>
                <a:gd name="T2" fmla="*/ 8 w 145"/>
                <a:gd name="T3" fmla="*/ 180 h 370"/>
                <a:gd name="T4" fmla="*/ 58 w 145"/>
                <a:gd name="T5" fmla="*/ 367 h 370"/>
                <a:gd name="T6" fmla="*/ 136 w 145"/>
                <a:gd name="T7" fmla="*/ 191 h 370"/>
                <a:gd name="T8" fmla="*/ 87 w 145"/>
                <a:gd name="T9" fmla="*/ 3 h 370"/>
                <a:gd name="T10" fmla="*/ 104 w 145"/>
                <a:gd name="T11" fmla="*/ 259 h 370"/>
                <a:gd name="T12" fmla="*/ 58 w 145"/>
                <a:gd name="T13" fmla="*/ 362 h 370"/>
                <a:gd name="T14" fmla="*/ 29 w 145"/>
                <a:gd name="T15" fmla="*/ 253 h 370"/>
                <a:gd name="T16" fmla="*/ 75 w 145"/>
                <a:gd name="T17" fmla="*/ 149 h 370"/>
                <a:gd name="T18" fmla="*/ 104 w 145"/>
                <a:gd name="T19" fmla="*/ 259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370">
                  <a:moveTo>
                    <a:pt x="87" y="3"/>
                  </a:moveTo>
                  <a:cubicBezTo>
                    <a:pt x="52" y="0"/>
                    <a:pt x="17" y="79"/>
                    <a:pt x="8" y="180"/>
                  </a:cubicBezTo>
                  <a:cubicBezTo>
                    <a:pt x="0" y="281"/>
                    <a:pt x="22" y="365"/>
                    <a:pt x="58" y="367"/>
                  </a:cubicBezTo>
                  <a:cubicBezTo>
                    <a:pt x="93" y="370"/>
                    <a:pt x="128" y="291"/>
                    <a:pt x="136" y="191"/>
                  </a:cubicBezTo>
                  <a:cubicBezTo>
                    <a:pt x="145" y="90"/>
                    <a:pt x="123" y="6"/>
                    <a:pt x="87" y="3"/>
                  </a:cubicBezTo>
                  <a:close/>
                  <a:moveTo>
                    <a:pt x="104" y="259"/>
                  </a:moveTo>
                  <a:cubicBezTo>
                    <a:pt x="99" y="317"/>
                    <a:pt x="79" y="363"/>
                    <a:pt x="58" y="362"/>
                  </a:cubicBezTo>
                  <a:cubicBezTo>
                    <a:pt x="37" y="360"/>
                    <a:pt x="25" y="311"/>
                    <a:pt x="29" y="253"/>
                  </a:cubicBezTo>
                  <a:cubicBezTo>
                    <a:pt x="34" y="194"/>
                    <a:pt x="55" y="148"/>
                    <a:pt x="75" y="149"/>
                  </a:cubicBezTo>
                  <a:cubicBezTo>
                    <a:pt x="96" y="151"/>
                    <a:pt x="109" y="200"/>
                    <a:pt x="104" y="25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Oval 461"/>
            <p:cNvSpPr>
              <a:spLocks noChangeArrowheads="1"/>
            </p:cNvSpPr>
            <p:nvPr/>
          </p:nvSpPr>
          <p:spPr bwMode="auto">
            <a:xfrm>
              <a:off x="11803063" y="7578725"/>
              <a:ext cx="80963" cy="8096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5" name="Oval 462"/>
          <p:cNvSpPr>
            <a:spLocks noChangeArrowheads="1"/>
          </p:cNvSpPr>
          <p:nvPr/>
        </p:nvSpPr>
        <p:spPr bwMode="auto">
          <a:xfrm>
            <a:off x="286545" y="1039420"/>
            <a:ext cx="171450" cy="16986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Oval 463"/>
          <p:cNvSpPr>
            <a:spLocks noChangeArrowheads="1"/>
          </p:cNvSpPr>
          <p:nvPr/>
        </p:nvSpPr>
        <p:spPr bwMode="auto">
          <a:xfrm>
            <a:off x="8458926" y="5809948"/>
            <a:ext cx="68263" cy="6985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Oval 464"/>
          <p:cNvSpPr>
            <a:spLocks noChangeArrowheads="1"/>
          </p:cNvSpPr>
          <p:nvPr/>
        </p:nvSpPr>
        <p:spPr bwMode="auto">
          <a:xfrm>
            <a:off x="9111258" y="5802760"/>
            <a:ext cx="68263" cy="6667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Oval 465"/>
          <p:cNvSpPr>
            <a:spLocks noChangeArrowheads="1"/>
          </p:cNvSpPr>
          <p:nvPr/>
        </p:nvSpPr>
        <p:spPr bwMode="auto">
          <a:xfrm>
            <a:off x="1504950" y="6064250"/>
            <a:ext cx="68263" cy="6826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Oval 466"/>
          <p:cNvSpPr>
            <a:spLocks noChangeArrowheads="1"/>
          </p:cNvSpPr>
          <p:nvPr/>
        </p:nvSpPr>
        <p:spPr bwMode="auto">
          <a:xfrm>
            <a:off x="1098550" y="5722938"/>
            <a:ext cx="68263" cy="6826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Oval 467"/>
          <p:cNvSpPr>
            <a:spLocks noChangeArrowheads="1"/>
          </p:cNvSpPr>
          <p:nvPr/>
        </p:nvSpPr>
        <p:spPr bwMode="auto">
          <a:xfrm>
            <a:off x="287338" y="4767263"/>
            <a:ext cx="68263" cy="6826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Oval 468"/>
          <p:cNvSpPr>
            <a:spLocks noChangeArrowheads="1"/>
          </p:cNvSpPr>
          <p:nvPr/>
        </p:nvSpPr>
        <p:spPr bwMode="auto">
          <a:xfrm>
            <a:off x="8708941" y="6234907"/>
            <a:ext cx="41275" cy="4127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Oval 469"/>
          <p:cNvSpPr>
            <a:spLocks noChangeArrowheads="1"/>
          </p:cNvSpPr>
          <p:nvPr/>
        </p:nvSpPr>
        <p:spPr bwMode="auto">
          <a:xfrm>
            <a:off x="8409463" y="6613324"/>
            <a:ext cx="96838" cy="984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Oval 470"/>
          <p:cNvSpPr>
            <a:spLocks noChangeArrowheads="1"/>
          </p:cNvSpPr>
          <p:nvPr/>
        </p:nvSpPr>
        <p:spPr bwMode="auto">
          <a:xfrm>
            <a:off x="11782425" y="6643688"/>
            <a:ext cx="23813" cy="222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Oval 471"/>
          <p:cNvSpPr>
            <a:spLocks noChangeArrowheads="1"/>
          </p:cNvSpPr>
          <p:nvPr/>
        </p:nvSpPr>
        <p:spPr bwMode="auto">
          <a:xfrm>
            <a:off x="11890375" y="6216650"/>
            <a:ext cx="103188" cy="103187"/>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Oval 472"/>
          <p:cNvSpPr>
            <a:spLocks noChangeArrowheads="1"/>
          </p:cNvSpPr>
          <p:nvPr/>
        </p:nvSpPr>
        <p:spPr bwMode="auto">
          <a:xfrm>
            <a:off x="11842750" y="4011613"/>
            <a:ext cx="146050" cy="14605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Oval 473"/>
          <p:cNvSpPr>
            <a:spLocks noChangeArrowheads="1"/>
          </p:cNvSpPr>
          <p:nvPr/>
        </p:nvSpPr>
        <p:spPr bwMode="auto">
          <a:xfrm>
            <a:off x="11460163" y="6689725"/>
            <a:ext cx="39688" cy="39687"/>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Oval 475"/>
          <p:cNvSpPr>
            <a:spLocks noChangeArrowheads="1"/>
          </p:cNvSpPr>
          <p:nvPr/>
        </p:nvSpPr>
        <p:spPr bwMode="auto">
          <a:xfrm>
            <a:off x="11394031" y="4644627"/>
            <a:ext cx="65088" cy="635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28" name="组合 327"/>
          <p:cNvGrpSpPr/>
          <p:nvPr/>
        </p:nvGrpSpPr>
        <p:grpSpPr>
          <a:xfrm>
            <a:off x="4644292" y="5599034"/>
            <a:ext cx="1092876" cy="1139217"/>
            <a:chOff x="10199687" y="4832351"/>
            <a:chExt cx="1797050" cy="1873250"/>
          </a:xfrm>
        </p:grpSpPr>
        <p:sp>
          <p:nvSpPr>
            <p:cNvPr id="329" name="Freeform 349"/>
            <p:cNvSpPr/>
            <p:nvPr/>
          </p:nvSpPr>
          <p:spPr bwMode="auto">
            <a:xfrm>
              <a:off x="11145837" y="4851401"/>
              <a:ext cx="850900" cy="1260475"/>
            </a:xfrm>
            <a:custGeom>
              <a:avLst/>
              <a:gdLst>
                <a:gd name="T0" fmla="*/ 692 w 802"/>
                <a:gd name="T1" fmla="*/ 332 h 1187"/>
                <a:gd name="T2" fmla="*/ 597 w 802"/>
                <a:gd name="T3" fmla="*/ 315 h 1187"/>
                <a:gd name="T4" fmla="*/ 538 w 802"/>
                <a:gd name="T5" fmla="*/ 379 h 1187"/>
                <a:gd name="T6" fmla="*/ 523 w 802"/>
                <a:gd name="T7" fmla="*/ 368 h 1187"/>
                <a:gd name="T8" fmla="*/ 570 w 802"/>
                <a:gd name="T9" fmla="*/ 326 h 1187"/>
                <a:gd name="T10" fmla="*/ 559 w 802"/>
                <a:gd name="T11" fmla="*/ 162 h 1187"/>
                <a:gd name="T12" fmla="*/ 388 w 802"/>
                <a:gd name="T13" fmla="*/ 19 h 1187"/>
                <a:gd name="T14" fmla="*/ 169 w 802"/>
                <a:gd name="T15" fmla="*/ 34 h 1187"/>
                <a:gd name="T16" fmla="*/ 57 w 802"/>
                <a:gd name="T17" fmla="*/ 128 h 1187"/>
                <a:gd name="T18" fmla="*/ 22 w 802"/>
                <a:gd name="T19" fmla="*/ 193 h 1187"/>
                <a:gd name="T20" fmla="*/ 1 w 802"/>
                <a:gd name="T21" fmla="*/ 333 h 1187"/>
                <a:gd name="T22" fmla="*/ 15 w 802"/>
                <a:gd name="T23" fmla="*/ 472 h 1187"/>
                <a:gd name="T24" fmla="*/ 29 w 802"/>
                <a:gd name="T25" fmla="*/ 267 h 1187"/>
                <a:gd name="T26" fmla="*/ 67 w 802"/>
                <a:gd name="T27" fmla="*/ 177 h 1187"/>
                <a:gd name="T28" fmla="*/ 133 w 802"/>
                <a:gd name="T29" fmla="*/ 106 h 1187"/>
                <a:gd name="T30" fmla="*/ 474 w 802"/>
                <a:gd name="T31" fmla="*/ 137 h 1187"/>
                <a:gd name="T32" fmla="*/ 526 w 802"/>
                <a:gd name="T33" fmla="*/ 244 h 1187"/>
                <a:gd name="T34" fmla="*/ 521 w 802"/>
                <a:gd name="T35" fmla="*/ 370 h 1187"/>
                <a:gd name="T36" fmla="*/ 536 w 802"/>
                <a:gd name="T37" fmla="*/ 381 h 1187"/>
                <a:gd name="T38" fmla="*/ 668 w 802"/>
                <a:gd name="T39" fmla="*/ 368 h 1187"/>
                <a:gd name="T40" fmla="*/ 745 w 802"/>
                <a:gd name="T41" fmla="*/ 493 h 1187"/>
                <a:gd name="T42" fmla="*/ 721 w 802"/>
                <a:gd name="T43" fmla="*/ 632 h 1187"/>
                <a:gd name="T44" fmla="*/ 589 w 802"/>
                <a:gd name="T45" fmla="*/ 704 h 1187"/>
                <a:gd name="T46" fmla="*/ 585 w 802"/>
                <a:gd name="T47" fmla="*/ 724 h 1187"/>
                <a:gd name="T48" fmla="*/ 658 w 802"/>
                <a:gd name="T49" fmla="*/ 809 h 1187"/>
                <a:gd name="T50" fmla="*/ 608 w 802"/>
                <a:gd name="T51" fmla="*/ 1101 h 1187"/>
                <a:gd name="T52" fmla="*/ 454 w 802"/>
                <a:gd name="T53" fmla="*/ 1149 h 1187"/>
                <a:gd name="T54" fmla="*/ 295 w 802"/>
                <a:gd name="T55" fmla="*/ 1083 h 1187"/>
                <a:gd name="T56" fmla="*/ 284 w 802"/>
                <a:gd name="T57" fmla="*/ 1096 h 1187"/>
                <a:gd name="T58" fmla="*/ 450 w 802"/>
                <a:gd name="T59" fmla="*/ 1183 h 1187"/>
                <a:gd name="T60" fmla="*/ 637 w 802"/>
                <a:gd name="T61" fmla="*/ 1137 h 1187"/>
                <a:gd name="T62" fmla="*/ 747 w 802"/>
                <a:gd name="T63" fmla="*/ 905 h 1187"/>
                <a:gd name="T64" fmla="*/ 703 w 802"/>
                <a:gd name="T65" fmla="*/ 778 h 1187"/>
                <a:gd name="T66" fmla="*/ 636 w 802"/>
                <a:gd name="T67" fmla="*/ 722 h 1187"/>
                <a:gd name="T68" fmla="*/ 595 w 802"/>
                <a:gd name="T69" fmla="*/ 705 h 1187"/>
                <a:gd name="T70" fmla="*/ 678 w 802"/>
                <a:gd name="T71" fmla="*/ 711 h 1187"/>
                <a:gd name="T72" fmla="*/ 796 w 802"/>
                <a:gd name="T73" fmla="*/ 574 h 1187"/>
                <a:gd name="T74" fmla="*/ 758 w 802"/>
                <a:gd name="T75" fmla="*/ 397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2" h="1187">
                  <a:moveTo>
                    <a:pt x="758" y="397"/>
                  </a:moveTo>
                  <a:cubicBezTo>
                    <a:pt x="741" y="372"/>
                    <a:pt x="719" y="348"/>
                    <a:pt x="692" y="332"/>
                  </a:cubicBezTo>
                  <a:cubicBezTo>
                    <a:pt x="678" y="324"/>
                    <a:pt x="663" y="317"/>
                    <a:pt x="646" y="314"/>
                  </a:cubicBezTo>
                  <a:cubicBezTo>
                    <a:pt x="630" y="311"/>
                    <a:pt x="613" y="311"/>
                    <a:pt x="597" y="315"/>
                  </a:cubicBezTo>
                  <a:cubicBezTo>
                    <a:pt x="587" y="318"/>
                    <a:pt x="578" y="321"/>
                    <a:pt x="570" y="326"/>
                  </a:cubicBezTo>
                  <a:cubicBezTo>
                    <a:pt x="562" y="346"/>
                    <a:pt x="552" y="363"/>
                    <a:pt x="538" y="379"/>
                  </a:cubicBezTo>
                  <a:cubicBezTo>
                    <a:pt x="523" y="368"/>
                    <a:pt x="523" y="368"/>
                    <a:pt x="523" y="368"/>
                  </a:cubicBezTo>
                  <a:cubicBezTo>
                    <a:pt x="523" y="368"/>
                    <a:pt x="523" y="368"/>
                    <a:pt x="523" y="368"/>
                  </a:cubicBezTo>
                  <a:cubicBezTo>
                    <a:pt x="531" y="356"/>
                    <a:pt x="542" y="345"/>
                    <a:pt x="554" y="336"/>
                  </a:cubicBezTo>
                  <a:cubicBezTo>
                    <a:pt x="559" y="332"/>
                    <a:pt x="564" y="329"/>
                    <a:pt x="570" y="326"/>
                  </a:cubicBezTo>
                  <a:cubicBezTo>
                    <a:pt x="580" y="298"/>
                    <a:pt x="585" y="267"/>
                    <a:pt x="581" y="237"/>
                  </a:cubicBezTo>
                  <a:cubicBezTo>
                    <a:pt x="579" y="211"/>
                    <a:pt x="570" y="185"/>
                    <a:pt x="559" y="162"/>
                  </a:cubicBezTo>
                  <a:cubicBezTo>
                    <a:pt x="547" y="139"/>
                    <a:pt x="532" y="118"/>
                    <a:pt x="515" y="100"/>
                  </a:cubicBezTo>
                  <a:cubicBezTo>
                    <a:pt x="480" y="62"/>
                    <a:pt x="436" y="35"/>
                    <a:pt x="388" y="19"/>
                  </a:cubicBezTo>
                  <a:cubicBezTo>
                    <a:pt x="340" y="4"/>
                    <a:pt x="289" y="0"/>
                    <a:pt x="239" y="10"/>
                  </a:cubicBezTo>
                  <a:cubicBezTo>
                    <a:pt x="215" y="15"/>
                    <a:pt x="191" y="23"/>
                    <a:pt x="169" y="34"/>
                  </a:cubicBezTo>
                  <a:cubicBezTo>
                    <a:pt x="146" y="45"/>
                    <a:pt x="126" y="59"/>
                    <a:pt x="107" y="75"/>
                  </a:cubicBezTo>
                  <a:cubicBezTo>
                    <a:pt x="88" y="91"/>
                    <a:pt x="72" y="109"/>
                    <a:pt x="57" y="128"/>
                  </a:cubicBezTo>
                  <a:cubicBezTo>
                    <a:pt x="50" y="139"/>
                    <a:pt x="43" y="149"/>
                    <a:pt x="37" y="160"/>
                  </a:cubicBezTo>
                  <a:cubicBezTo>
                    <a:pt x="32" y="170"/>
                    <a:pt x="26" y="181"/>
                    <a:pt x="22" y="193"/>
                  </a:cubicBezTo>
                  <a:cubicBezTo>
                    <a:pt x="13" y="216"/>
                    <a:pt x="8" y="239"/>
                    <a:pt x="4" y="263"/>
                  </a:cubicBezTo>
                  <a:cubicBezTo>
                    <a:pt x="1" y="286"/>
                    <a:pt x="0" y="310"/>
                    <a:pt x="1" y="333"/>
                  </a:cubicBezTo>
                  <a:cubicBezTo>
                    <a:pt x="1" y="357"/>
                    <a:pt x="3" y="380"/>
                    <a:pt x="6" y="403"/>
                  </a:cubicBezTo>
                  <a:cubicBezTo>
                    <a:pt x="8" y="426"/>
                    <a:pt x="11" y="449"/>
                    <a:pt x="15" y="472"/>
                  </a:cubicBezTo>
                  <a:cubicBezTo>
                    <a:pt x="15" y="425"/>
                    <a:pt x="15" y="379"/>
                    <a:pt x="19" y="334"/>
                  </a:cubicBezTo>
                  <a:cubicBezTo>
                    <a:pt x="20" y="311"/>
                    <a:pt x="24" y="289"/>
                    <a:pt x="29" y="267"/>
                  </a:cubicBezTo>
                  <a:cubicBezTo>
                    <a:pt x="34" y="246"/>
                    <a:pt x="41" y="225"/>
                    <a:pt x="51" y="205"/>
                  </a:cubicBezTo>
                  <a:cubicBezTo>
                    <a:pt x="55" y="195"/>
                    <a:pt x="61" y="186"/>
                    <a:pt x="67" y="177"/>
                  </a:cubicBezTo>
                  <a:cubicBezTo>
                    <a:pt x="72" y="168"/>
                    <a:pt x="79" y="159"/>
                    <a:pt x="86" y="151"/>
                  </a:cubicBezTo>
                  <a:cubicBezTo>
                    <a:pt x="100" y="134"/>
                    <a:pt x="116" y="119"/>
                    <a:pt x="133" y="106"/>
                  </a:cubicBezTo>
                  <a:cubicBezTo>
                    <a:pt x="166" y="80"/>
                    <a:pt x="206" y="62"/>
                    <a:pt x="248" y="55"/>
                  </a:cubicBezTo>
                  <a:cubicBezTo>
                    <a:pt x="331" y="42"/>
                    <a:pt x="419" y="75"/>
                    <a:pt x="474" y="137"/>
                  </a:cubicBezTo>
                  <a:cubicBezTo>
                    <a:pt x="488" y="152"/>
                    <a:pt x="500" y="169"/>
                    <a:pt x="508" y="187"/>
                  </a:cubicBezTo>
                  <a:cubicBezTo>
                    <a:pt x="517" y="205"/>
                    <a:pt x="523" y="225"/>
                    <a:pt x="526" y="244"/>
                  </a:cubicBezTo>
                  <a:cubicBezTo>
                    <a:pt x="530" y="264"/>
                    <a:pt x="531" y="284"/>
                    <a:pt x="530" y="305"/>
                  </a:cubicBezTo>
                  <a:cubicBezTo>
                    <a:pt x="529" y="326"/>
                    <a:pt x="525" y="347"/>
                    <a:pt x="521" y="370"/>
                  </a:cubicBezTo>
                  <a:cubicBezTo>
                    <a:pt x="509" y="436"/>
                    <a:pt x="509" y="436"/>
                    <a:pt x="509" y="436"/>
                  </a:cubicBezTo>
                  <a:cubicBezTo>
                    <a:pt x="536" y="381"/>
                    <a:pt x="536" y="381"/>
                    <a:pt x="536" y="381"/>
                  </a:cubicBezTo>
                  <a:cubicBezTo>
                    <a:pt x="557" y="364"/>
                    <a:pt x="580" y="351"/>
                    <a:pt x="603" y="349"/>
                  </a:cubicBezTo>
                  <a:cubicBezTo>
                    <a:pt x="626" y="347"/>
                    <a:pt x="649" y="354"/>
                    <a:pt x="668" y="368"/>
                  </a:cubicBezTo>
                  <a:cubicBezTo>
                    <a:pt x="687" y="382"/>
                    <a:pt x="704" y="402"/>
                    <a:pt x="716" y="423"/>
                  </a:cubicBezTo>
                  <a:cubicBezTo>
                    <a:pt x="729" y="445"/>
                    <a:pt x="739" y="468"/>
                    <a:pt x="745" y="493"/>
                  </a:cubicBezTo>
                  <a:cubicBezTo>
                    <a:pt x="750" y="517"/>
                    <a:pt x="752" y="542"/>
                    <a:pt x="748" y="566"/>
                  </a:cubicBezTo>
                  <a:cubicBezTo>
                    <a:pt x="745" y="590"/>
                    <a:pt x="736" y="613"/>
                    <a:pt x="721" y="632"/>
                  </a:cubicBezTo>
                  <a:cubicBezTo>
                    <a:pt x="707" y="651"/>
                    <a:pt x="687" y="667"/>
                    <a:pt x="664" y="678"/>
                  </a:cubicBezTo>
                  <a:cubicBezTo>
                    <a:pt x="641" y="690"/>
                    <a:pt x="616" y="698"/>
                    <a:pt x="589" y="704"/>
                  </a:cubicBezTo>
                  <a:cubicBezTo>
                    <a:pt x="569" y="708"/>
                    <a:pt x="569" y="708"/>
                    <a:pt x="569" y="708"/>
                  </a:cubicBezTo>
                  <a:cubicBezTo>
                    <a:pt x="585" y="724"/>
                    <a:pt x="585" y="724"/>
                    <a:pt x="585" y="724"/>
                  </a:cubicBezTo>
                  <a:cubicBezTo>
                    <a:pt x="599" y="738"/>
                    <a:pt x="613" y="751"/>
                    <a:pt x="626" y="765"/>
                  </a:cubicBezTo>
                  <a:cubicBezTo>
                    <a:pt x="638" y="779"/>
                    <a:pt x="649" y="794"/>
                    <a:pt x="658" y="809"/>
                  </a:cubicBezTo>
                  <a:cubicBezTo>
                    <a:pt x="676" y="840"/>
                    <a:pt x="689" y="873"/>
                    <a:pt x="691" y="909"/>
                  </a:cubicBezTo>
                  <a:cubicBezTo>
                    <a:pt x="696" y="979"/>
                    <a:pt x="664" y="1054"/>
                    <a:pt x="608" y="1101"/>
                  </a:cubicBezTo>
                  <a:cubicBezTo>
                    <a:pt x="580" y="1124"/>
                    <a:pt x="546" y="1141"/>
                    <a:pt x="510" y="1147"/>
                  </a:cubicBezTo>
                  <a:cubicBezTo>
                    <a:pt x="491" y="1150"/>
                    <a:pt x="473" y="1151"/>
                    <a:pt x="454" y="1149"/>
                  </a:cubicBezTo>
                  <a:cubicBezTo>
                    <a:pt x="435" y="1148"/>
                    <a:pt x="416" y="1144"/>
                    <a:pt x="398" y="1138"/>
                  </a:cubicBezTo>
                  <a:cubicBezTo>
                    <a:pt x="362" y="1126"/>
                    <a:pt x="327" y="1107"/>
                    <a:pt x="295" y="1083"/>
                  </a:cubicBezTo>
                  <a:cubicBezTo>
                    <a:pt x="262" y="1060"/>
                    <a:pt x="233" y="1032"/>
                    <a:pt x="205" y="1003"/>
                  </a:cubicBezTo>
                  <a:cubicBezTo>
                    <a:pt x="228" y="1036"/>
                    <a:pt x="254" y="1068"/>
                    <a:pt x="284" y="1096"/>
                  </a:cubicBezTo>
                  <a:cubicBezTo>
                    <a:pt x="315" y="1123"/>
                    <a:pt x="349" y="1148"/>
                    <a:pt x="388" y="1165"/>
                  </a:cubicBezTo>
                  <a:cubicBezTo>
                    <a:pt x="408" y="1173"/>
                    <a:pt x="428" y="1179"/>
                    <a:pt x="450" y="1183"/>
                  </a:cubicBezTo>
                  <a:cubicBezTo>
                    <a:pt x="471" y="1187"/>
                    <a:pt x="493" y="1187"/>
                    <a:pt x="515" y="1185"/>
                  </a:cubicBezTo>
                  <a:cubicBezTo>
                    <a:pt x="558" y="1181"/>
                    <a:pt x="601" y="1164"/>
                    <a:pt x="637" y="1137"/>
                  </a:cubicBezTo>
                  <a:cubicBezTo>
                    <a:pt x="672" y="1111"/>
                    <a:pt x="701" y="1076"/>
                    <a:pt x="720" y="1036"/>
                  </a:cubicBezTo>
                  <a:cubicBezTo>
                    <a:pt x="739" y="996"/>
                    <a:pt x="750" y="951"/>
                    <a:pt x="747" y="905"/>
                  </a:cubicBezTo>
                  <a:cubicBezTo>
                    <a:pt x="746" y="883"/>
                    <a:pt x="742" y="860"/>
                    <a:pt x="735" y="838"/>
                  </a:cubicBezTo>
                  <a:cubicBezTo>
                    <a:pt x="728" y="817"/>
                    <a:pt x="717" y="796"/>
                    <a:pt x="703" y="778"/>
                  </a:cubicBezTo>
                  <a:cubicBezTo>
                    <a:pt x="689" y="760"/>
                    <a:pt x="672" y="745"/>
                    <a:pt x="654" y="732"/>
                  </a:cubicBezTo>
                  <a:cubicBezTo>
                    <a:pt x="648" y="728"/>
                    <a:pt x="642" y="725"/>
                    <a:pt x="636" y="722"/>
                  </a:cubicBezTo>
                  <a:cubicBezTo>
                    <a:pt x="621" y="724"/>
                    <a:pt x="606" y="725"/>
                    <a:pt x="591" y="725"/>
                  </a:cubicBezTo>
                  <a:cubicBezTo>
                    <a:pt x="595" y="705"/>
                    <a:pt x="595" y="705"/>
                    <a:pt x="595" y="705"/>
                  </a:cubicBezTo>
                  <a:cubicBezTo>
                    <a:pt x="609" y="709"/>
                    <a:pt x="623" y="715"/>
                    <a:pt x="636" y="722"/>
                  </a:cubicBezTo>
                  <a:cubicBezTo>
                    <a:pt x="650" y="719"/>
                    <a:pt x="664" y="716"/>
                    <a:pt x="678" y="711"/>
                  </a:cubicBezTo>
                  <a:cubicBezTo>
                    <a:pt x="706" y="701"/>
                    <a:pt x="734" y="684"/>
                    <a:pt x="755" y="660"/>
                  </a:cubicBezTo>
                  <a:cubicBezTo>
                    <a:pt x="776" y="636"/>
                    <a:pt x="790" y="605"/>
                    <a:pt x="796" y="574"/>
                  </a:cubicBezTo>
                  <a:cubicBezTo>
                    <a:pt x="802" y="543"/>
                    <a:pt x="800" y="512"/>
                    <a:pt x="793" y="482"/>
                  </a:cubicBezTo>
                  <a:cubicBezTo>
                    <a:pt x="786" y="452"/>
                    <a:pt x="774" y="423"/>
                    <a:pt x="758" y="39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30" name="组合 329"/>
            <p:cNvGrpSpPr/>
            <p:nvPr/>
          </p:nvGrpSpPr>
          <p:grpSpPr>
            <a:xfrm>
              <a:off x="10199687" y="4832351"/>
              <a:ext cx="1738313" cy="1873250"/>
              <a:chOff x="10199687" y="4832351"/>
              <a:chExt cx="1738313" cy="1873250"/>
            </a:xfrm>
          </p:grpSpPr>
          <p:sp>
            <p:nvSpPr>
              <p:cNvPr id="331" name="Freeform 347"/>
              <p:cNvSpPr/>
              <p:nvPr/>
            </p:nvSpPr>
            <p:spPr bwMode="auto">
              <a:xfrm>
                <a:off x="11701462" y="5197476"/>
                <a:ext cx="49213" cy="57150"/>
              </a:xfrm>
              <a:custGeom>
                <a:avLst/>
                <a:gdLst>
                  <a:gd name="T0" fmla="*/ 0 w 47"/>
                  <a:gd name="T1" fmla="*/ 42 h 53"/>
                  <a:gd name="T2" fmla="*/ 0 w 47"/>
                  <a:gd name="T3" fmla="*/ 42 h 53"/>
                  <a:gd name="T4" fmla="*/ 15 w 47"/>
                  <a:gd name="T5" fmla="*/ 53 h 53"/>
                  <a:gd name="T6" fmla="*/ 47 w 47"/>
                  <a:gd name="T7" fmla="*/ 0 h 53"/>
                  <a:gd name="T8" fmla="*/ 31 w 47"/>
                  <a:gd name="T9" fmla="*/ 10 h 53"/>
                  <a:gd name="T10" fmla="*/ 0 w 47"/>
                  <a:gd name="T11" fmla="*/ 42 h 53"/>
                </a:gdLst>
                <a:ahLst/>
                <a:cxnLst>
                  <a:cxn ang="0">
                    <a:pos x="T0" y="T1"/>
                  </a:cxn>
                  <a:cxn ang="0">
                    <a:pos x="T2" y="T3"/>
                  </a:cxn>
                  <a:cxn ang="0">
                    <a:pos x="T4" y="T5"/>
                  </a:cxn>
                  <a:cxn ang="0">
                    <a:pos x="T6" y="T7"/>
                  </a:cxn>
                  <a:cxn ang="0">
                    <a:pos x="T8" y="T9"/>
                  </a:cxn>
                  <a:cxn ang="0">
                    <a:pos x="T10" y="T11"/>
                  </a:cxn>
                </a:cxnLst>
                <a:rect l="0" t="0" r="r" b="b"/>
                <a:pathLst>
                  <a:path w="47" h="53">
                    <a:moveTo>
                      <a:pt x="0" y="42"/>
                    </a:moveTo>
                    <a:cubicBezTo>
                      <a:pt x="0" y="42"/>
                      <a:pt x="0" y="42"/>
                      <a:pt x="0" y="42"/>
                    </a:cubicBezTo>
                    <a:cubicBezTo>
                      <a:pt x="15" y="53"/>
                      <a:pt x="15" y="53"/>
                      <a:pt x="15" y="53"/>
                    </a:cubicBezTo>
                    <a:cubicBezTo>
                      <a:pt x="29" y="37"/>
                      <a:pt x="39" y="20"/>
                      <a:pt x="47" y="0"/>
                    </a:cubicBezTo>
                    <a:cubicBezTo>
                      <a:pt x="41" y="3"/>
                      <a:pt x="36" y="6"/>
                      <a:pt x="31" y="10"/>
                    </a:cubicBezTo>
                    <a:cubicBezTo>
                      <a:pt x="19" y="19"/>
                      <a:pt x="8" y="30"/>
                      <a:pt x="0" y="4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348"/>
              <p:cNvSpPr/>
              <p:nvPr/>
            </p:nvSpPr>
            <p:spPr bwMode="auto">
              <a:xfrm>
                <a:off x="11772900" y="5600701"/>
                <a:ext cx="47625" cy="20638"/>
              </a:xfrm>
              <a:custGeom>
                <a:avLst/>
                <a:gdLst>
                  <a:gd name="T0" fmla="*/ 0 w 45"/>
                  <a:gd name="T1" fmla="*/ 20 h 20"/>
                  <a:gd name="T2" fmla="*/ 45 w 45"/>
                  <a:gd name="T3" fmla="*/ 17 h 20"/>
                  <a:gd name="T4" fmla="*/ 4 w 45"/>
                  <a:gd name="T5" fmla="*/ 0 h 20"/>
                  <a:gd name="T6" fmla="*/ 0 w 45"/>
                  <a:gd name="T7" fmla="*/ 20 h 20"/>
                </a:gdLst>
                <a:ahLst/>
                <a:cxnLst>
                  <a:cxn ang="0">
                    <a:pos x="T0" y="T1"/>
                  </a:cxn>
                  <a:cxn ang="0">
                    <a:pos x="T2" y="T3"/>
                  </a:cxn>
                  <a:cxn ang="0">
                    <a:pos x="T4" y="T5"/>
                  </a:cxn>
                  <a:cxn ang="0">
                    <a:pos x="T6" y="T7"/>
                  </a:cxn>
                </a:cxnLst>
                <a:rect l="0" t="0" r="r" b="b"/>
                <a:pathLst>
                  <a:path w="45" h="20">
                    <a:moveTo>
                      <a:pt x="0" y="20"/>
                    </a:moveTo>
                    <a:cubicBezTo>
                      <a:pt x="15" y="20"/>
                      <a:pt x="30" y="19"/>
                      <a:pt x="45" y="17"/>
                    </a:cubicBezTo>
                    <a:cubicBezTo>
                      <a:pt x="32" y="10"/>
                      <a:pt x="18" y="4"/>
                      <a:pt x="4" y="0"/>
                    </a:cubicBezTo>
                    <a:lnTo>
                      <a:pt x="0" y="20"/>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51"/>
              <p:cNvSpPr/>
              <p:nvPr/>
            </p:nvSpPr>
            <p:spPr bwMode="auto">
              <a:xfrm>
                <a:off x="10661650" y="5103813"/>
                <a:ext cx="23813" cy="49213"/>
              </a:xfrm>
              <a:custGeom>
                <a:avLst/>
                <a:gdLst>
                  <a:gd name="T0" fmla="*/ 7 w 23"/>
                  <a:gd name="T1" fmla="*/ 46 h 46"/>
                  <a:gd name="T2" fmla="*/ 23 w 23"/>
                  <a:gd name="T3" fmla="*/ 41 h 46"/>
                  <a:gd name="T4" fmla="*/ 0 w 23"/>
                  <a:gd name="T5" fmla="*/ 0 h 46"/>
                  <a:gd name="T6" fmla="*/ 7 w 23"/>
                  <a:gd name="T7" fmla="*/ 46 h 46"/>
                </a:gdLst>
                <a:ahLst/>
                <a:cxnLst>
                  <a:cxn ang="0">
                    <a:pos x="T0" y="T1"/>
                  </a:cxn>
                  <a:cxn ang="0">
                    <a:pos x="T2" y="T3"/>
                  </a:cxn>
                  <a:cxn ang="0">
                    <a:pos x="T4" y="T5"/>
                  </a:cxn>
                  <a:cxn ang="0">
                    <a:pos x="T6" y="T7"/>
                  </a:cxn>
                </a:cxnLst>
                <a:rect l="0" t="0" r="r" b="b"/>
                <a:pathLst>
                  <a:path w="23" h="46">
                    <a:moveTo>
                      <a:pt x="7" y="46"/>
                    </a:moveTo>
                    <a:cubicBezTo>
                      <a:pt x="23" y="41"/>
                      <a:pt x="23" y="41"/>
                      <a:pt x="23" y="41"/>
                    </a:cubicBezTo>
                    <a:cubicBezTo>
                      <a:pt x="17" y="27"/>
                      <a:pt x="9" y="13"/>
                      <a:pt x="0" y="0"/>
                    </a:cubicBezTo>
                    <a:cubicBezTo>
                      <a:pt x="1" y="16"/>
                      <a:pt x="3" y="31"/>
                      <a:pt x="7" y="4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352"/>
              <p:cNvSpPr/>
              <p:nvPr/>
            </p:nvSpPr>
            <p:spPr bwMode="auto">
              <a:xfrm>
                <a:off x="10199687" y="4832351"/>
                <a:ext cx="974725" cy="1128713"/>
              </a:xfrm>
              <a:custGeom>
                <a:avLst/>
                <a:gdLst>
                  <a:gd name="T0" fmla="*/ 794 w 918"/>
                  <a:gd name="T1" fmla="*/ 31 h 1064"/>
                  <a:gd name="T2" fmla="*/ 685 w 918"/>
                  <a:gd name="T3" fmla="*/ 0 h 1064"/>
                  <a:gd name="T4" fmla="*/ 575 w 918"/>
                  <a:gd name="T5" fmla="*/ 23 h 1064"/>
                  <a:gd name="T6" fmla="*/ 438 w 918"/>
                  <a:gd name="T7" fmla="*/ 194 h 1064"/>
                  <a:gd name="T8" fmla="*/ 457 w 918"/>
                  <a:gd name="T9" fmla="*/ 297 h 1064"/>
                  <a:gd name="T10" fmla="*/ 441 w 918"/>
                  <a:gd name="T11" fmla="*/ 302 h 1064"/>
                  <a:gd name="T12" fmla="*/ 401 w 918"/>
                  <a:gd name="T13" fmla="*/ 219 h 1064"/>
                  <a:gd name="T14" fmla="*/ 309 w 918"/>
                  <a:gd name="T15" fmla="*/ 181 h 1064"/>
                  <a:gd name="T16" fmla="*/ 133 w 918"/>
                  <a:gd name="T17" fmla="*/ 265 h 1064"/>
                  <a:gd name="T18" fmla="*/ 68 w 918"/>
                  <a:gd name="T19" fmla="*/ 400 h 1064"/>
                  <a:gd name="T20" fmla="*/ 72 w 918"/>
                  <a:gd name="T21" fmla="*/ 452 h 1064"/>
                  <a:gd name="T22" fmla="*/ 121 w 918"/>
                  <a:gd name="T23" fmla="*/ 539 h 1064"/>
                  <a:gd name="T24" fmla="*/ 198 w 918"/>
                  <a:gd name="T25" fmla="*/ 584 h 1064"/>
                  <a:gd name="T26" fmla="*/ 194 w 918"/>
                  <a:gd name="T27" fmla="*/ 599 h 1064"/>
                  <a:gd name="T28" fmla="*/ 134 w 918"/>
                  <a:gd name="T29" fmla="*/ 584 h 1064"/>
                  <a:gd name="T30" fmla="*/ 32 w 918"/>
                  <a:gd name="T31" fmla="*/ 669 h 1064"/>
                  <a:gd name="T32" fmla="*/ 13 w 918"/>
                  <a:gd name="T33" fmla="*/ 865 h 1064"/>
                  <a:gd name="T34" fmla="*/ 78 w 918"/>
                  <a:gd name="T35" fmla="*/ 984 h 1064"/>
                  <a:gd name="T36" fmla="*/ 198 w 918"/>
                  <a:gd name="T37" fmla="*/ 1053 h 1064"/>
                  <a:gd name="T38" fmla="*/ 447 w 918"/>
                  <a:gd name="T39" fmla="*/ 1012 h 1064"/>
                  <a:gd name="T40" fmla="*/ 432 w 918"/>
                  <a:gd name="T41" fmla="*/ 972 h 1064"/>
                  <a:gd name="T42" fmla="*/ 218 w 918"/>
                  <a:gd name="T43" fmla="*/ 978 h 1064"/>
                  <a:gd name="T44" fmla="*/ 136 w 918"/>
                  <a:gd name="T45" fmla="*/ 928 h 1064"/>
                  <a:gd name="T46" fmla="*/ 107 w 918"/>
                  <a:gd name="T47" fmla="*/ 648 h 1064"/>
                  <a:gd name="T48" fmla="*/ 197 w 918"/>
                  <a:gd name="T49" fmla="*/ 600 h 1064"/>
                  <a:gd name="T50" fmla="*/ 201 w 918"/>
                  <a:gd name="T51" fmla="*/ 585 h 1064"/>
                  <a:gd name="T52" fmla="*/ 114 w 918"/>
                  <a:gd name="T53" fmla="*/ 490 h 1064"/>
                  <a:gd name="T54" fmla="*/ 114 w 918"/>
                  <a:gd name="T55" fmla="*/ 427 h 1064"/>
                  <a:gd name="T56" fmla="*/ 127 w 918"/>
                  <a:gd name="T57" fmla="*/ 367 h 1064"/>
                  <a:gd name="T58" fmla="*/ 229 w 918"/>
                  <a:gd name="T59" fmla="*/ 237 h 1064"/>
                  <a:gd name="T60" fmla="*/ 348 w 918"/>
                  <a:gd name="T61" fmla="*/ 219 h 1064"/>
                  <a:gd name="T62" fmla="*/ 442 w 918"/>
                  <a:gd name="T63" fmla="*/ 305 h 1064"/>
                  <a:gd name="T64" fmla="*/ 458 w 918"/>
                  <a:gd name="T65" fmla="*/ 300 h 1064"/>
                  <a:gd name="T66" fmla="*/ 474 w 918"/>
                  <a:gd name="T67" fmla="*/ 203 h 1064"/>
                  <a:gd name="T68" fmla="*/ 685 w 918"/>
                  <a:gd name="T69" fmla="*/ 48 h 1064"/>
                  <a:gd name="T70" fmla="*/ 774 w 918"/>
                  <a:gd name="T71" fmla="*/ 68 h 1064"/>
                  <a:gd name="T72" fmla="*/ 891 w 918"/>
                  <a:gd name="T73" fmla="*/ 215 h 1064"/>
                  <a:gd name="T74" fmla="*/ 910 w 918"/>
                  <a:gd name="T75" fmla="*/ 210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8" h="1064">
                    <a:moveTo>
                      <a:pt x="873" y="110"/>
                    </a:moveTo>
                    <a:cubicBezTo>
                      <a:pt x="854" y="78"/>
                      <a:pt x="827" y="51"/>
                      <a:pt x="794" y="31"/>
                    </a:cubicBezTo>
                    <a:cubicBezTo>
                      <a:pt x="778" y="21"/>
                      <a:pt x="760" y="14"/>
                      <a:pt x="742" y="9"/>
                    </a:cubicBezTo>
                    <a:cubicBezTo>
                      <a:pt x="723" y="3"/>
                      <a:pt x="704" y="1"/>
                      <a:pt x="685" y="0"/>
                    </a:cubicBezTo>
                    <a:cubicBezTo>
                      <a:pt x="666" y="0"/>
                      <a:pt x="647" y="1"/>
                      <a:pt x="629" y="5"/>
                    </a:cubicBezTo>
                    <a:cubicBezTo>
                      <a:pt x="610" y="9"/>
                      <a:pt x="592" y="15"/>
                      <a:pt x="575" y="23"/>
                    </a:cubicBezTo>
                    <a:cubicBezTo>
                      <a:pt x="540" y="39"/>
                      <a:pt x="509" y="63"/>
                      <a:pt x="486" y="93"/>
                    </a:cubicBezTo>
                    <a:cubicBezTo>
                      <a:pt x="462" y="122"/>
                      <a:pt x="446" y="157"/>
                      <a:pt x="438" y="194"/>
                    </a:cubicBezTo>
                    <a:cubicBezTo>
                      <a:pt x="434" y="214"/>
                      <a:pt x="433" y="235"/>
                      <a:pt x="434" y="256"/>
                    </a:cubicBezTo>
                    <a:cubicBezTo>
                      <a:pt x="443" y="269"/>
                      <a:pt x="451" y="283"/>
                      <a:pt x="457" y="297"/>
                    </a:cubicBezTo>
                    <a:cubicBezTo>
                      <a:pt x="441" y="302"/>
                      <a:pt x="441" y="302"/>
                      <a:pt x="441" y="302"/>
                    </a:cubicBezTo>
                    <a:cubicBezTo>
                      <a:pt x="441" y="302"/>
                      <a:pt x="441" y="302"/>
                      <a:pt x="441" y="302"/>
                    </a:cubicBezTo>
                    <a:cubicBezTo>
                      <a:pt x="437" y="287"/>
                      <a:pt x="435" y="272"/>
                      <a:pt x="434" y="256"/>
                    </a:cubicBezTo>
                    <a:cubicBezTo>
                      <a:pt x="425" y="243"/>
                      <a:pt x="414" y="230"/>
                      <a:pt x="401" y="219"/>
                    </a:cubicBezTo>
                    <a:cubicBezTo>
                      <a:pt x="388" y="208"/>
                      <a:pt x="374" y="199"/>
                      <a:pt x="358" y="193"/>
                    </a:cubicBezTo>
                    <a:cubicBezTo>
                      <a:pt x="343" y="186"/>
                      <a:pt x="326" y="182"/>
                      <a:pt x="309" y="181"/>
                    </a:cubicBezTo>
                    <a:cubicBezTo>
                      <a:pt x="274" y="179"/>
                      <a:pt x="240" y="189"/>
                      <a:pt x="211" y="204"/>
                    </a:cubicBezTo>
                    <a:cubicBezTo>
                      <a:pt x="181" y="220"/>
                      <a:pt x="155" y="241"/>
                      <a:pt x="133" y="265"/>
                    </a:cubicBezTo>
                    <a:cubicBezTo>
                      <a:pt x="111" y="290"/>
                      <a:pt x="93" y="319"/>
                      <a:pt x="80" y="350"/>
                    </a:cubicBezTo>
                    <a:cubicBezTo>
                      <a:pt x="74" y="366"/>
                      <a:pt x="69" y="383"/>
                      <a:pt x="68" y="400"/>
                    </a:cubicBezTo>
                    <a:cubicBezTo>
                      <a:pt x="67" y="409"/>
                      <a:pt x="67" y="418"/>
                      <a:pt x="67" y="426"/>
                    </a:cubicBezTo>
                    <a:cubicBezTo>
                      <a:pt x="68" y="435"/>
                      <a:pt x="69" y="444"/>
                      <a:pt x="72" y="452"/>
                    </a:cubicBezTo>
                    <a:cubicBezTo>
                      <a:pt x="77" y="469"/>
                      <a:pt x="85" y="484"/>
                      <a:pt x="93" y="498"/>
                    </a:cubicBezTo>
                    <a:cubicBezTo>
                      <a:pt x="101" y="513"/>
                      <a:pt x="110" y="527"/>
                      <a:pt x="121" y="539"/>
                    </a:cubicBezTo>
                    <a:cubicBezTo>
                      <a:pt x="134" y="554"/>
                      <a:pt x="150" y="568"/>
                      <a:pt x="166" y="580"/>
                    </a:cubicBezTo>
                    <a:cubicBezTo>
                      <a:pt x="177" y="580"/>
                      <a:pt x="188" y="581"/>
                      <a:pt x="198" y="584"/>
                    </a:cubicBezTo>
                    <a:cubicBezTo>
                      <a:pt x="194" y="599"/>
                      <a:pt x="194" y="599"/>
                      <a:pt x="194" y="599"/>
                    </a:cubicBezTo>
                    <a:cubicBezTo>
                      <a:pt x="194" y="599"/>
                      <a:pt x="194" y="599"/>
                      <a:pt x="194" y="599"/>
                    </a:cubicBezTo>
                    <a:cubicBezTo>
                      <a:pt x="184" y="593"/>
                      <a:pt x="175" y="587"/>
                      <a:pt x="166" y="580"/>
                    </a:cubicBezTo>
                    <a:cubicBezTo>
                      <a:pt x="155" y="580"/>
                      <a:pt x="145" y="581"/>
                      <a:pt x="134" y="584"/>
                    </a:cubicBezTo>
                    <a:cubicBezTo>
                      <a:pt x="112" y="589"/>
                      <a:pt x="91" y="600"/>
                      <a:pt x="74" y="615"/>
                    </a:cubicBezTo>
                    <a:cubicBezTo>
                      <a:pt x="56" y="630"/>
                      <a:pt x="43" y="649"/>
                      <a:pt x="32" y="669"/>
                    </a:cubicBezTo>
                    <a:cubicBezTo>
                      <a:pt x="22" y="689"/>
                      <a:pt x="14" y="710"/>
                      <a:pt x="10" y="732"/>
                    </a:cubicBezTo>
                    <a:cubicBezTo>
                      <a:pt x="0" y="776"/>
                      <a:pt x="2" y="821"/>
                      <a:pt x="13" y="865"/>
                    </a:cubicBezTo>
                    <a:cubicBezTo>
                      <a:pt x="19" y="886"/>
                      <a:pt x="27" y="908"/>
                      <a:pt x="38" y="928"/>
                    </a:cubicBezTo>
                    <a:cubicBezTo>
                      <a:pt x="49" y="948"/>
                      <a:pt x="62" y="967"/>
                      <a:pt x="78" y="984"/>
                    </a:cubicBezTo>
                    <a:cubicBezTo>
                      <a:pt x="94" y="1001"/>
                      <a:pt x="113" y="1015"/>
                      <a:pt x="133" y="1027"/>
                    </a:cubicBezTo>
                    <a:cubicBezTo>
                      <a:pt x="154" y="1039"/>
                      <a:pt x="175" y="1047"/>
                      <a:pt x="198" y="1053"/>
                    </a:cubicBezTo>
                    <a:cubicBezTo>
                      <a:pt x="242" y="1064"/>
                      <a:pt x="287" y="1063"/>
                      <a:pt x="329" y="1054"/>
                    </a:cubicBezTo>
                    <a:cubicBezTo>
                      <a:pt x="371" y="1046"/>
                      <a:pt x="411" y="1031"/>
                      <a:pt x="447" y="1012"/>
                    </a:cubicBezTo>
                    <a:cubicBezTo>
                      <a:pt x="483" y="992"/>
                      <a:pt x="516" y="969"/>
                      <a:pt x="546" y="942"/>
                    </a:cubicBezTo>
                    <a:cubicBezTo>
                      <a:pt x="507" y="953"/>
                      <a:pt x="469" y="964"/>
                      <a:pt x="432" y="972"/>
                    </a:cubicBezTo>
                    <a:cubicBezTo>
                      <a:pt x="394" y="981"/>
                      <a:pt x="357" y="987"/>
                      <a:pt x="321" y="989"/>
                    </a:cubicBezTo>
                    <a:cubicBezTo>
                      <a:pt x="285" y="990"/>
                      <a:pt x="250" y="987"/>
                      <a:pt x="218" y="978"/>
                    </a:cubicBezTo>
                    <a:cubicBezTo>
                      <a:pt x="202" y="973"/>
                      <a:pt x="187" y="966"/>
                      <a:pt x="174" y="958"/>
                    </a:cubicBezTo>
                    <a:cubicBezTo>
                      <a:pt x="160" y="950"/>
                      <a:pt x="147" y="940"/>
                      <a:pt x="136" y="928"/>
                    </a:cubicBezTo>
                    <a:cubicBezTo>
                      <a:pt x="91" y="882"/>
                      <a:pt x="68" y="811"/>
                      <a:pt x="74" y="742"/>
                    </a:cubicBezTo>
                    <a:cubicBezTo>
                      <a:pt x="77" y="708"/>
                      <a:pt x="87" y="674"/>
                      <a:pt x="107" y="648"/>
                    </a:cubicBezTo>
                    <a:cubicBezTo>
                      <a:pt x="117" y="634"/>
                      <a:pt x="130" y="623"/>
                      <a:pt x="145" y="615"/>
                    </a:cubicBezTo>
                    <a:cubicBezTo>
                      <a:pt x="160" y="607"/>
                      <a:pt x="178" y="602"/>
                      <a:pt x="197" y="600"/>
                    </a:cubicBezTo>
                    <a:cubicBezTo>
                      <a:pt x="234" y="596"/>
                      <a:pt x="234" y="596"/>
                      <a:pt x="234" y="596"/>
                    </a:cubicBezTo>
                    <a:cubicBezTo>
                      <a:pt x="201" y="585"/>
                      <a:pt x="201" y="585"/>
                      <a:pt x="201" y="585"/>
                    </a:cubicBezTo>
                    <a:cubicBezTo>
                      <a:pt x="174" y="572"/>
                      <a:pt x="150" y="553"/>
                      <a:pt x="133" y="529"/>
                    </a:cubicBezTo>
                    <a:cubicBezTo>
                      <a:pt x="124" y="517"/>
                      <a:pt x="118" y="504"/>
                      <a:pt x="114" y="490"/>
                    </a:cubicBezTo>
                    <a:cubicBezTo>
                      <a:pt x="110" y="476"/>
                      <a:pt x="110" y="461"/>
                      <a:pt x="112" y="447"/>
                    </a:cubicBezTo>
                    <a:cubicBezTo>
                      <a:pt x="114" y="427"/>
                      <a:pt x="114" y="427"/>
                      <a:pt x="114" y="427"/>
                    </a:cubicBezTo>
                    <a:cubicBezTo>
                      <a:pt x="115" y="420"/>
                      <a:pt x="116" y="414"/>
                      <a:pt x="117" y="407"/>
                    </a:cubicBezTo>
                    <a:cubicBezTo>
                      <a:pt x="120" y="394"/>
                      <a:pt x="123" y="381"/>
                      <a:pt x="127" y="367"/>
                    </a:cubicBezTo>
                    <a:cubicBezTo>
                      <a:pt x="135" y="341"/>
                      <a:pt x="149" y="316"/>
                      <a:pt x="166" y="294"/>
                    </a:cubicBezTo>
                    <a:cubicBezTo>
                      <a:pt x="184" y="272"/>
                      <a:pt x="205" y="252"/>
                      <a:pt x="229" y="237"/>
                    </a:cubicBezTo>
                    <a:cubicBezTo>
                      <a:pt x="253" y="223"/>
                      <a:pt x="280" y="214"/>
                      <a:pt x="308" y="213"/>
                    </a:cubicBezTo>
                    <a:cubicBezTo>
                      <a:pt x="322" y="213"/>
                      <a:pt x="335" y="215"/>
                      <a:pt x="348" y="219"/>
                    </a:cubicBezTo>
                    <a:cubicBezTo>
                      <a:pt x="361" y="223"/>
                      <a:pt x="374" y="230"/>
                      <a:pt x="385" y="238"/>
                    </a:cubicBezTo>
                    <a:cubicBezTo>
                      <a:pt x="409" y="255"/>
                      <a:pt x="427" y="279"/>
                      <a:pt x="442" y="305"/>
                    </a:cubicBezTo>
                    <a:cubicBezTo>
                      <a:pt x="466" y="346"/>
                      <a:pt x="466" y="346"/>
                      <a:pt x="466" y="346"/>
                    </a:cubicBezTo>
                    <a:cubicBezTo>
                      <a:pt x="458" y="300"/>
                      <a:pt x="458" y="300"/>
                      <a:pt x="458" y="300"/>
                    </a:cubicBezTo>
                    <a:cubicBezTo>
                      <a:pt x="458" y="300"/>
                      <a:pt x="458" y="300"/>
                      <a:pt x="458" y="300"/>
                    </a:cubicBezTo>
                    <a:cubicBezTo>
                      <a:pt x="459" y="266"/>
                      <a:pt x="463" y="233"/>
                      <a:pt x="474" y="203"/>
                    </a:cubicBezTo>
                    <a:cubicBezTo>
                      <a:pt x="484" y="173"/>
                      <a:pt x="500" y="145"/>
                      <a:pt x="521" y="123"/>
                    </a:cubicBezTo>
                    <a:cubicBezTo>
                      <a:pt x="563" y="77"/>
                      <a:pt x="623" y="48"/>
                      <a:pt x="685" y="48"/>
                    </a:cubicBezTo>
                    <a:cubicBezTo>
                      <a:pt x="700" y="48"/>
                      <a:pt x="715" y="49"/>
                      <a:pt x="730" y="53"/>
                    </a:cubicBezTo>
                    <a:cubicBezTo>
                      <a:pt x="745" y="56"/>
                      <a:pt x="760" y="61"/>
                      <a:pt x="774" y="68"/>
                    </a:cubicBezTo>
                    <a:cubicBezTo>
                      <a:pt x="801" y="82"/>
                      <a:pt x="826" y="103"/>
                      <a:pt x="845" y="128"/>
                    </a:cubicBezTo>
                    <a:cubicBezTo>
                      <a:pt x="865" y="154"/>
                      <a:pt x="880" y="184"/>
                      <a:pt x="891" y="215"/>
                    </a:cubicBezTo>
                    <a:cubicBezTo>
                      <a:pt x="903" y="247"/>
                      <a:pt x="910" y="281"/>
                      <a:pt x="916" y="315"/>
                    </a:cubicBezTo>
                    <a:cubicBezTo>
                      <a:pt x="918" y="280"/>
                      <a:pt x="917" y="245"/>
                      <a:pt x="910" y="210"/>
                    </a:cubicBezTo>
                    <a:cubicBezTo>
                      <a:pt x="904" y="176"/>
                      <a:pt x="892" y="141"/>
                      <a:pt x="873" y="11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353"/>
              <p:cNvSpPr/>
              <p:nvPr/>
            </p:nvSpPr>
            <p:spPr bwMode="auto">
              <a:xfrm>
                <a:off x="11193462" y="6427788"/>
                <a:ext cx="42863" cy="52388"/>
              </a:xfrm>
              <a:custGeom>
                <a:avLst/>
                <a:gdLst>
                  <a:gd name="T0" fmla="*/ 16 w 40"/>
                  <a:gd name="T1" fmla="*/ 0 h 49"/>
                  <a:gd name="T2" fmla="*/ 0 w 40"/>
                  <a:gd name="T3" fmla="*/ 14 h 49"/>
                  <a:gd name="T4" fmla="*/ 40 w 40"/>
                  <a:gd name="T5" fmla="*/ 49 h 49"/>
                  <a:gd name="T6" fmla="*/ 39 w 40"/>
                  <a:gd name="T7" fmla="*/ 45 h 49"/>
                  <a:gd name="T8" fmla="*/ 16 w 40"/>
                  <a:gd name="T9" fmla="*/ 0 h 49"/>
                </a:gdLst>
                <a:ahLst/>
                <a:cxnLst>
                  <a:cxn ang="0">
                    <a:pos x="T0" y="T1"/>
                  </a:cxn>
                  <a:cxn ang="0">
                    <a:pos x="T2" y="T3"/>
                  </a:cxn>
                  <a:cxn ang="0">
                    <a:pos x="T4" y="T5"/>
                  </a:cxn>
                  <a:cxn ang="0">
                    <a:pos x="T6" y="T7"/>
                  </a:cxn>
                  <a:cxn ang="0">
                    <a:pos x="T8" y="T9"/>
                  </a:cxn>
                </a:cxnLst>
                <a:rect l="0" t="0" r="r" b="b"/>
                <a:pathLst>
                  <a:path w="40" h="49">
                    <a:moveTo>
                      <a:pt x="16" y="0"/>
                    </a:moveTo>
                    <a:cubicBezTo>
                      <a:pt x="0" y="14"/>
                      <a:pt x="0" y="14"/>
                      <a:pt x="0" y="14"/>
                    </a:cubicBezTo>
                    <a:cubicBezTo>
                      <a:pt x="12" y="26"/>
                      <a:pt x="26" y="38"/>
                      <a:pt x="40" y="49"/>
                    </a:cubicBezTo>
                    <a:cubicBezTo>
                      <a:pt x="40" y="48"/>
                      <a:pt x="39" y="46"/>
                      <a:pt x="39" y="45"/>
                    </a:cubicBezTo>
                    <a:cubicBezTo>
                      <a:pt x="33" y="29"/>
                      <a:pt x="25" y="14"/>
                      <a:pt x="16"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354"/>
              <p:cNvSpPr/>
              <p:nvPr/>
            </p:nvSpPr>
            <p:spPr bwMode="auto">
              <a:xfrm>
                <a:off x="10788650" y="6364288"/>
                <a:ext cx="42863" cy="90488"/>
              </a:xfrm>
              <a:custGeom>
                <a:avLst/>
                <a:gdLst>
                  <a:gd name="T0" fmla="*/ 19 w 41"/>
                  <a:gd name="T1" fmla="*/ 64 h 85"/>
                  <a:gd name="T2" fmla="*/ 41 w 41"/>
                  <a:gd name="T3" fmla="*/ 6 h 85"/>
                  <a:gd name="T4" fmla="*/ 23 w 41"/>
                  <a:gd name="T5" fmla="*/ 0 h 85"/>
                  <a:gd name="T6" fmla="*/ 0 w 41"/>
                  <a:gd name="T7" fmla="*/ 85 h 85"/>
                  <a:gd name="T8" fmla="*/ 19 w 41"/>
                  <a:gd name="T9" fmla="*/ 64 h 85"/>
                </a:gdLst>
                <a:ahLst/>
                <a:cxnLst>
                  <a:cxn ang="0">
                    <a:pos x="T0" y="T1"/>
                  </a:cxn>
                  <a:cxn ang="0">
                    <a:pos x="T2" y="T3"/>
                  </a:cxn>
                  <a:cxn ang="0">
                    <a:pos x="T4" y="T5"/>
                  </a:cxn>
                  <a:cxn ang="0">
                    <a:pos x="T6" y="T7"/>
                  </a:cxn>
                  <a:cxn ang="0">
                    <a:pos x="T8" y="T9"/>
                  </a:cxn>
                </a:cxnLst>
                <a:rect l="0" t="0" r="r" b="b"/>
                <a:pathLst>
                  <a:path w="41" h="85">
                    <a:moveTo>
                      <a:pt x="19" y="64"/>
                    </a:moveTo>
                    <a:cubicBezTo>
                      <a:pt x="32" y="46"/>
                      <a:pt x="40" y="26"/>
                      <a:pt x="41" y="6"/>
                    </a:cubicBezTo>
                    <a:cubicBezTo>
                      <a:pt x="23" y="0"/>
                      <a:pt x="23" y="0"/>
                      <a:pt x="23" y="0"/>
                    </a:cubicBezTo>
                    <a:cubicBezTo>
                      <a:pt x="11" y="26"/>
                      <a:pt x="3" y="55"/>
                      <a:pt x="0" y="85"/>
                    </a:cubicBezTo>
                    <a:cubicBezTo>
                      <a:pt x="7" y="78"/>
                      <a:pt x="14" y="72"/>
                      <a:pt x="19" y="6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355"/>
              <p:cNvSpPr/>
              <p:nvPr/>
            </p:nvSpPr>
            <p:spPr bwMode="auto">
              <a:xfrm>
                <a:off x="10353675" y="5934076"/>
                <a:ext cx="1285875" cy="771525"/>
              </a:xfrm>
              <a:custGeom>
                <a:avLst/>
                <a:gdLst>
                  <a:gd name="T0" fmla="*/ 1144 w 1212"/>
                  <a:gd name="T1" fmla="*/ 149 h 727"/>
                  <a:gd name="T2" fmla="*/ 1100 w 1212"/>
                  <a:gd name="T3" fmla="*/ 122 h 727"/>
                  <a:gd name="T4" fmla="*/ 1116 w 1212"/>
                  <a:gd name="T5" fmla="*/ 168 h 727"/>
                  <a:gd name="T6" fmla="*/ 1140 w 1212"/>
                  <a:gd name="T7" fmla="*/ 295 h 727"/>
                  <a:gd name="T8" fmla="*/ 1102 w 1212"/>
                  <a:gd name="T9" fmla="*/ 453 h 727"/>
                  <a:gd name="T10" fmla="*/ 1046 w 1212"/>
                  <a:gd name="T11" fmla="*/ 505 h 727"/>
                  <a:gd name="T12" fmla="*/ 887 w 1212"/>
                  <a:gd name="T13" fmla="*/ 502 h 727"/>
                  <a:gd name="T14" fmla="*/ 779 w 1212"/>
                  <a:gd name="T15" fmla="*/ 446 h 727"/>
                  <a:gd name="T16" fmla="*/ 799 w 1212"/>
                  <a:gd name="T17" fmla="*/ 559 h 727"/>
                  <a:gd name="T18" fmla="*/ 692 w 1212"/>
                  <a:gd name="T19" fmla="*/ 657 h 727"/>
                  <a:gd name="T20" fmla="*/ 611 w 1212"/>
                  <a:gd name="T21" fmla="*/ 659 h 727"/>
                  <a:gd name="T22" fmla="*/ 454 w 1212"/>
                  <a:gd name="T23" fmla="*/ 500 h 727"/>
                  <a:gd name="T24" fmla="*/ 452 w 1212"/>
                  <a:gd name="T25" fmla="*/ 411 h 727"/>
                  <a:gd name="T26" fmla="*/ 357 w 1212"/>
                  <a:gd name="T27" fmla="*/ 454 h 727"/>
                  <a:gd name="T28" fmla="*/ 221 w 1212"/>
                  <a:gd name="T29" fmla="*/ 442 h 727"/>
                  <a:gd name="T30" fmla="*/ 139 w 1212"/>
                  <a:gd name="T31" fmla="*/ 399 h 727"/>
                  <a:gd name="T32" fmla="*/ 66 w 1212"/>
                  <a:gd name="T33" fmla="*/ 286 h 727"/>
                  <a:gd name="T34" fmla="*/ 101 w 1212"/>
                  <a:gd name="T35" fmla="*/ 93 h 727"/>
                  <a:gd name="T36" fmla="*/ 78 w 1212"/>
                  <a:gd name="T37" fmla="*/ 79 h 727"/>
                  <a:gd name="T38" fmla="*/ 4 w 1212"/>
                  <a:gd name="T39" fmla="*/ 295 h 727"/>
                  <a:gd name="T40" fmla="*/ 90 w 1212"/>
                  <a:gd name="T41" fmla="*/ 457 h 727"/>
                  <a:gd name="T42" fmla="*/ 256 w 1212"/>
                  <a:gd name="T43" fmla="*/ 532 h 727"/>
                  <a:gd name="T44" fmla="*/ 380 w 1212"/>
                  <a:gd name="T45" fmla="*/ 512 h 727"/>
                  <a:gd name="T46" fmla="*/ 433 w 1212"/>
                  <a:gd name="T47" fmla="*/ 406 h 727"/>
                  <a:gd name="T48" fmla="*/ 429 w 1212"/>
                  <a:gd name="T49" fmla="*/ 470 h 727"/>
                  <a:gd name="T50" fmla="*/ 409 w 1212"/>
                  <a:gd name="T51" fmla="*/ 502 h 727"/>
                  <a:gd name="T52" fmla="*/ 501 w 1212"/>
                  <a:gd name="T53" fmla="*/ 687 h 727"/>
                  <a:gd name="T54" fmla="*/ 601 w 1212"/>
                  <a:gd name="T55" fmla="*/ 724 h 727"/>
                  <a:gd name="T56" fmla="*/ 707 w 1212"/>
                  <a:gd name="T57" fmla="*/ 717 h 727"/>
                  <a:gd name="T58" fmla="*/ 831 w 1212"/>
                  <a:gd name="T59" fmla="*/ 616 h 727"/>
                  <a:gd name="T60" fmla="*/ 832 w 1212"/>
                  <a:gd name="T61" fmla="*/ 514 h 727"/>
                  <a:gd name="T62" fmla="*/ 808 w 1212"/>
                  <a:gd name="T63" fmla="*/ 465 h 727"/>
                  <a:gd name="T64" fmla="*/ 832 w 1212"/>
                  <a:gd name="T65" fmla="*/ 514 h 727"/>
                  <a:gd name="T66" fmla="*/ 965 w 1212"/>
                  <a:gd name="T67" fmla="*/ 576 h 727"/>
                  <a:gd name="T68" fmla="*/ 1074 w 1212"/>
                  <a:gd name="T69" fmla="*/ 562 h 727"/>
                  <a:gd name="T70" fmla="*/ 1159 w 1212"/>
                  <a:gd name="T71" fmla="*/ 492 h 727"/>
                  <a:gd name="T72" fmla="*/ 1209 w 1212"/>
                  <a:gd name="T73" fmla="*/ 28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2" h="727">
                    <a:moveTo>
                      <a:pt x="1178" y="190"/>
                    </a:moveTo>
                    <a:cubicBezTo>
                      <a:pt x="1168" y="175"/>
                      <a:pt x="1157" y="161"/>
                      <a:pt x="1144" y="149"/>
                    </a:cubicBezTo>
                    <a:cubicBezTo>
                      <a:pt x="1138" y="144"/>
                      <a:pt x="1131" y="138"/>
                      <a:pt x="1123" y="134"/>
                    </a:cubicBezTo>
                    <a:cubicBezTo>
                      <a:pt x="1116" y="129"/>
                      <a:pt x="1108" y="125"/>
                      <a:pt x="1100" y="122"/>
                    </a:cubicBezTo>
                    <a:cubicBezTo>
                      <a:pt x="1109" y="146"/>
                      <a:pt x="1109" y="146"/>
                      <a:pt x="1109" y="146"/>
                    </a:cubicBezTo>
                    <a:cubicBezTo>
                      <a:pt x="1111" y="154"/>
                      <a:pt x="1114" y="161"/>
                      <a:pt x="1116" y="168"/>
                    </a:cubicBezTo>
                    <a:cubicBezTo>
                      <a:pt x="1121" y="183"/>
                      <a:pt x="1124" y="197"/>
                      <a:pt x="1128" y="211"/>
                    </a:cubicBezTo>
                    <a:cubicBezTo>
                      <a:pt x="1134" y="239"/>
                      <a:pt x="1138" y="267"/>
                      <a:pt x="1140" y="295"/>
                    </a:cubicBezTo>
                    <a:cubicBezTo>
                      <a:pt x="1142" y="323"/>
                      <a:pt x="1139" y="351"/>
                      <a:pt x="1133" y="378"/>
                    </a:cubicBezTo>
                    <a:cubicBezTo>
                      <a:pt x="1127" y="405"/>
                      <a:pt x="1117" y="430"/>
                      <a:pt x="1102" y="453"/>
                    </a:cubicBezTo>
                    <a:cubicBezTo>
                      <a:pt x="1095" y="464"/>
                      <a:pt x="1086" y="474"/>
                      <a:pt x="1077" y="483"/>
                    </a:cubicBezTo>
                    <a:cubicBezTo>
                      <a:pt x="1068" y="491"/>
                      <a:pt x="1057" y="499"/>
                      <a:pt x="1046" y="505"/>
                    </a:cubicBezTo>
                    <a:cubicBezTo>
                      <a:pt x="1024" y="517"/>
                      <a:pt x="998" y="522"/>
                      <a:pt x="971" y="521"/>
                    </a:cubicBezTo>
                    <a:cubicBezTo>
                      <a:pt x="943" y="520"/>
                      <a:pt x="915" y="513"/>
                      <a:pt x="887" y="502"/>
                    </a:cubicBezTo>
                    <a:cubicBezTo>
                      <a:pt x="859" y="491"/>
                      <a:pt x="832" y="477"/>
                      <a:pt x="805" y="461"/>
                    </a:cubicBezTo>
                    <a:cubicBezTo>
                      <a:pt x="779" y="446"/>
                      <a:pt x="779" y="446"/>
                      <a:pt x="779" y="446"/>
                    </a:cubicBezTo>
                    <a:cubicBezTo>
                      <a:pt x="789" y="475"/>
                      <a:pt x="789" y="475"/>
                      <a:pt x="789" y="475"/>
                    </a:cubicBezTo>
                    <a:cubicBezTo>
                      <a:pt x="798" y="504"/>
                      <a:pt x="803" y="533"/>
                      <a:pt x="799" y="559"/>
                    </a:cubicBezTo>
                    <a:cubicBezTo>
                      <a:pt x="795" y="586"/>
                      <a:pt x="782" y="608"/>
                      <a:pt x="763" y="624"/>
                    </a:cubicBezTo>
                    <a:cubicBezTo>
                      <a:pt x="744" y="640"/>
                      <a:pt x="718" y="651"/>
                      <a:pt x="692" y="657"/>
                    </a:cubicBezTo>
                    <a:cubicBezTo>
                      <a:pt x="679" y="660"/>
                      <a:pt x="665" y="661"/>
                      <a:pt x="652" y="661"/>
                    </a:cubicBezTo>
                    <a:cubicBezTo>
                      <a:pt x="638" y="662"/>
                      <a:pt x="624" y="661"/>
                      <a:pt x="611" y="659"/>
                    </a:cubicBezTo>
                    <a:cubicBezTo>
                      <a:pt x="557" y="650"/>
                      <a:pt x="508" y="623"/>
                      <a:pt x="481" y="578"/>
                    </a:cubicBezTo>
                    <a:cubicBezTo>
                      <a:pt x="467" y="555"/>
                      <a:pt x="458" y="529"/>
                      <a:pt x="454" y="500"/>
                    </a:cubicBezTo>
                    <a:cubicBezTo>
                      <a:pt x="450" y="472"/>
                      <a:pt x="450" y="442"/>
                      <a:pt x="452" y="411"/>
                    </a:cubicBezTo>
                    <a:cubicBezTo>
                      <a:pt x="452" y="411"/>
                      <a:pt x="452" y="411"/>
                      <a:pt x="452" y="411"/>
                    </a:cubicBezTo>
                    <a:cubicBezTo>
                      <a:pt x="433" y="405"/>
                      <a:pt x="433" y="405"/>
                      <a:pt x="433" y="405"/>
                    </a:cubicBezTo>
                    <a:cubicBezTo>
                      <a:pt x="411" y="433"/>
                      <a:pt x="385" y="447"/>
                      <a:pt x="357" y="454"/>
                    </a:cubicBezTo>
                    <a:cubicBezTo>
                      <a:pt x="328" y="460"/>
                      <a:pt x="297" y="459"/>
                      <a:pt x="267" y="454"/>
                    </a:cubicBezTo>
                    <a:cubicBezTo>
                      <a:pt x="252" y="451"/>
                      <a:pt x="236" y="447"/>
                      <a:pt x="221" y="442"/>
                    </a:cubicBezTo>
                    <a:cubicBezTo>
                      <a:pt x="206" y="438"/>
                      <a:pt x="192" y="432"/>
                      <a:pt x="178" y="424"/>
                    </a:cubicBezTo>
                    <a:cubicBezTo>
                      <a:pt x="164" y="417"/>
                      <a:pt x="151" y="409"/>
                      <a:pt x="139" y="399"/>
                    </a:cubicBezTo>
                    <a:cubicBezTo>
                      <a:pt x="127" y="390"/>
                      <a:pt x="116" y="379"/>
                      <a:pt x="106" y="367"/>
                    </a:cubicBezTo>
                    <a:cubicBezTo>
                      <a:pt x="86" y="344"/>
                      <a:pt x="72" y="316"/>
                      <a:pt x="66" y="286"/>
                    </a:cubicBezTo>
                    <a:cubicBezTo>
                      <a:pt x="59" y="256"/>
                      <a:pt x="60" y="223"/>
                      <a:pt x="66" y="191"/>
                    </a:cubicBezTo>
                    <a:cubicBezTo>
                      <a:pt x="73" y="158"/>
                      <a:pt x="86" y="125"/>
                      <a:pt x="101" y="93"/>
                    </a:cubicBezTo>
                    <a:cubicBezTo>
                      <a:pt x="117" y="62"/>
                      <a:pt x="135" y="31"/>
                      <a:pt x="155" y="0"/>
                    </a:cubicBezTo>
                    <a:cubicBezTo>
                      <a:pt x="127" y="23"/>
                      <a:pt x="101" y="49"/>
                      <a:pt x="78" y="79"/>
                    </a:cubicBezTo>
                    <a:cubicBezTo>
                      <a:pt x="55" y="108"/>
                      <a:pt x="34" y="140"/>
                      <a:pt x="21" y="177"/>
                    </a:cubicBezTo>
                    <a:cubicBezTo>
                      <a:pt x="7" y="213"/>
                      <a:pt x="0" y="254"/>
                      <a:pt x="4" y="295"/>
                    </a:cubicBezTo>
                    <a:cubicBezTo>
                      <a:pt x="8" y="337"/>
                      <a:pt x="24" y="377"/>
                      <a:pt x="48" y="411"/>
                    </a:cubicBezTo>
                    <a:cubicBezTo>
                      <a:pt x="61" y="428"/>
                      <a:pt x="75" y="444"/>
                      <a:pt x="90" y="457"/>
                    </a:cubicBezTo>
                    <a:cubicBezTo>
                      <a:pt x="106" y="471"/>
                      <a:pt x="123" y="483"/>
                      <a:pt x="140" y="493"/>
                    </a:cubicBezTo>
                    <a:cubicBezTo>
                      <a:pt x="176" y="513"/>
                      <a:pt x="215" y="527"/>
                      <a:pt x="256" y="532"/>
                    </a:cubicBezTo>
                    <a:cubicBezTo>
                      <a:pt x="277" y="534"/>
                      <a:pt x="298" y="534"/>
                      <a:pt x="318" y="531"/>
                    </a:cubicBezTo>
                    <a:cubicBezTo>
                      <a:pt x="339" y="528"/>
                      <a:pt x="360" y="522"/>
                      <a:pt x="380" y="512"/>
                    </a:cubicBezTo>
                    <a:cubicBezTo>
                      <a:pt x="390" y="506"/>
                      <a:pt x="401" y="499"/>
                      <a:pt x="410" y="491"/>
                    </a:cubicBezTo>
                    <a:cubicBezTo>
                      <a:pt x="413" y="461"/>
                      <a:pt x="421" y="432"/>
                      <a:pt x="433" y="406"/>
                    </a:cubicBezTo>
                    <a:cubicBezTo>
                      <a:pt x="451" y="412"/>
                      <a:pt x="451" y="412"/>
                      <a:pt x="451" y="412"/>
                    </a:cubicBezTo>
                    <a:cubicBezTo>
                      <a:pt x="450" y="432"/>
                      <a:pt x="442" y="452"/>
                      <a:pt x="429" y="470"/>
                    </a:cubicBezTo>
                    <a:cubicBezTo>
                      <a:pt x="424" y="478"/>
                      <a:pt x="417" y="484"/>
                      <a:pt x="410" y="491"/>
                    </a:cubicBezTo>
                    <a:cubicBezTo>
                      <a:pt x="410" y="495"/>
                      <a:pt x="409" y="498"/>
                      <a:pt x="409" y="502"/>
                    </a:cubicBezTo>
                    <a:cubicBezTo>
                      <a:pt x="407" y="536"/>
                      <a:pt x="413" y="573"/>
                      <a:pt x="429" y="606"/>
                    </a:cubicBezTo>
                    <a:cubicBezTo>
                      <a:pt x="444" y="639"/>
                      <a:pt x="470" y="667"/>
                      <a:pt x="501" y="687"/>
                    </a:cubicBezTo>
                    <a:cubicBezTo>
                      <a:pt x="516" y="697"/>
                      <a:pt x="533" y="705"/>
                      <a:pt x="549" y="711"/>
                    </a:cubicBezTo>
                    <a:cubicBezTo>
                      <a:pt x="566" y="717"/>
                      <a:pt x="584" y="721"/>
                      <a:pt x="601" y="724"/>
                    </a:cubicBezTo>
                    <a:cubicBezTo>
                      <a:pt x="619" y="726"/>
                      <a:pt x="637" y="727"/>
                      <a:pt x="654" y="726"/>
                    </a:cubicBezTo>
                    <a:cubicBezTo>
                      <a:pt x="672" y="725"/>
                      <a:pt x="690" y="722"/>
                      <a:pt x="707" y="717"/>
                    </a:cubicBezTo>
                    <a:cubicBezTo>
                      <a:pt x="741" y="708"/>
                      <a:pt x="775" y="691"/>
                      <a:pt x="801" y="663"/>
                    </a:cubicBezTo>
                    <a:cubicBezTo>
                      <a:pt x="814" y="650"/>
                      <a:pt x="824" y="634"/>
                      <a:pt x="831" y="616"/>
                    </a:cubicBezTo>
                    <a:cubicBezTo>
                      <a:pt x="838" y="598"/>
                      <a:pt x="841" y="580"/>
                      <a:pt x="841" y="561"/>
                    </a:cubicBezTo>
                    <a:cubicBezTo>
                      <a:pt x="841" y="545"/>
                      <a:pt x="837" y="529"/>
                      <a:pt x="832" y="514"/>
                    </a:cubicBezTo>
                    <a:cubicBezTo>
                      <a:pt x="818" y="503"/>
                      <a:pt x="804" y="491"/>
                      <a:pt x="792" y="479"/>
                    </a:cubicBezTo>
                    <a:cubicBezTo>
                      <a:pt x="808" y="465"/>
                      <a:pt x="808" y="465"/>
                      <a:pt x="808" y="465"/>
                    </a:cubicBezTo>
                    <a:cubicBezTo>
                      <a:pt x="817" y="479"/>
                      <a:pt x="825" y="494"/>
                      <a:pt x="831" y="510"/>
                    </a:cubicBezTo>
                    <a:cubicBezTo>
                      <a:pt x="831" y="511"/>
                      <a:pt x="832" y="513"/>
                      <a:pt x="832" y="514"/>
                    </a:cubicBezTo>
                    <a:cubicBezTo>
                      <a:pt x="844" y="523"/>
                      <a:pt x="856" y="532"/>
                      <a:pt x="869" y="539"/>
                    </a:cubicBezTo>
                    <a:cubicBezTo>
                      <a:pt x="897" y="557"/>
                      <a:pt x="930" y="570"/>
                      <a:pt x="965" y="576"/>
                    </a:cubicBezTo>
                    <a:cubicBezTo>
                      <a:pt x="983" y="578"/>
                      <a:pt x="1001" y="579"/>
                      <a:pt x="1020" y="577"/>
                    </a:cubicBezTo>
                    <a:cubicBezTo>
                      <a:pt x="1038" y="575"/>
                      <a:pt x="1056" y="570"/>
                      <a:pt x="1074" y="562"/>
                    </a:cubicBezTo>
                    <a:cubicBezTo>
                      <a:pt x="1091" y="555"/>
                      <a:pt x="1107" y="545"/>
                      <a:pt x="1121" y="533"/>
                    </a:cubicBezTo>
                    <a:cubicBezTo>
                      <a:pt x="1136" y="520"/>
                      <a:pt x="1148" y="506"/>
                      <a:pt x="1159" y="492"/>
                    </a:cubicBezTo>
                    <a:cubicBezTo>
                      <a:pt x="1180" y="462"/>
                      <a:pt x="1194" y="428"/>
                      <a:pt x="1202" y="394"/>
                    </a:cubicBezTo>
                    <a:cubicBezTo>
                      <a:pt x="1210" y="360"/>
                      <a:pt x="1212" y="324"/>
                      <a:pt x="1209" y="289"/>
                    </a:cubicBezTo>
                    <a:cubicBezTo>
                      <a:pt x="1207" y="254"/>
                      <a:pt x="1196" y="220"/>
                      <a:pt x="1178" y="19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Oval 356"/>
              <p:cNvSpPr>
                <a:spLocks noChangeArrowheads="1"/>
              </p:cNvSpPr>
              <p:nvPr/>
            </p:nvSpPr>
            <p:spPr bwMode="auto">
              <a:xfrm>
                <a:off x="11074400" y="6037263"/>
                <a:ext cx="44450" cy="444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Oval 357"/>
              <p:cNvSpPr>
                <a:spLocks noChangeArrowheads="1"/>
              </p:cNvSpPr>
              <p:nvPr/>
            </p:nvSpPr>
            <p:spPr bwMode="auto">
              <a:xfrm>
                <a:off x="11010900" y="6061076"/>
                <a:ext cx="20638" cy="206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Oval 358"/>
              <p:cNvSpPr>
                <a:spLocks noChangeArrowheads="1"/>
              </p:cNvSpPr>
              <p:nvPr/>
            </p:nvSpPr>
            <p:spPr bwMode="auto">
              <a:xfrm>
                <a:off x="11061700" y="6105526"/>
                <a:ext cx="34925" cy="333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Oval 359"/>
              <p:cNvSpPr>
                <a:spLocks noChangeArrowheads="1"/>
              </p:cNvSpPr>
              <p:nvPr/>
            </p:nvSpPr>
            <p:spPr bwMode="auto">
              <a:xfrm>
                <a:off x="11172825" y="6065838"/>
                <a:ext cx="38100" cy="3810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Oval 360"/>
              <p:cNvSpPr>
                <a:spLocks noChangeArrowheads="1"/>
              </p:cNvSpPr>
              <p:nvPr/>
            </p:nvSpPr>
            <p:spPr bwMode="auto">
              <a:xfrm>
                <a:off x="11144250" y="6105526"/>
                <a:ext cx="15875" cy="1587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Oval 361"/>
              <p:cNvSpPr>
                <a:spLocks noChangeArrowheads="1"/>
              </p:cNvSpPr>
              <p:nvPr/>
            </p:nvSpPr>
            <p:spPr bwMode="auto">
              <a:xfrm>
                <a:off x="11417300" y="5857876"/>
                <a:ext cx="46038" cy="444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Oval 362"/>
              <p:cNvSpPr>
                <a:spLocks noChangeArrowheads="1"/>
              </p:cNvSpPr>
              <p:nvPr/>
            </p:nvSpPr>
            <p:spPr bwMode="auto">
              <a:xfrm>
                <a:off x="11472862" y="5805488"/>
                <a:ext cx="20638" cy="190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Oval 363"/>
              <p:cNvSpPr>
                <a:spLocks noChangeArrowheads="1"/>
              </p:cNvSpPr>
              <p:nvPr/>
            </p:nvSpPr>
            <p:spPr bwMode="auto">
              <a:xfrm>
                <a:off x="11376025" y="5462588"/>
                <a:ext cx="41275" cy="4127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Oval 364"/>
              <p:cNvSpPr>
                <a:spLocks noChangeArrowheads="1"/>
              </p:cNvSpPr>
              <p:nvPr/>
            </p:nvSpPr>
            <p:spPr bwMode="auto">
              <a:xfrm>
                <a:off x="11460162" y="5524501"/>
                <a:ext cx="23813" cy="2222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Oval 365"/>
              <p:cNvSpPr>
                <a:spLocks noChangeArrowheads="1"/>
              </p:cNvSpPr>
              <p:nvPr/>
            </p:nvSpPr>
            <p:spPr bwMode="auto">
              <a:xfrm>
                <a:off x="11463337" y="5573713"/>
                <a:ext cx="58738" cy="587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Oval 366"/>
              <p:cNvSpPr>
                <a:spLocks noChangeArrowheads="1"/>
              </p:cNvSpPr>
              <p:nvPr/>
            </p:nvSpPr>
            <p:spPr bwMode="auto">
              <a:xfrm>
                <a:off x="11022012" y="5334001"/>
                <a:ext cx="39688" cy="3968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Oval 367"/>
              <p:cNvSpPr>
                <a:spLocks noChangeArrowheads="1"/>
              </p:cNvSpPr>
              <p:nvPr/>
            </p:nvSpPr>
            <p:spPr bwMode="auto">
              <a:xfrm>
                <a:off x="10896600" y="5308601"/>
                <a:ext cx="46038" cy="460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Oval 368"/>
              <p:cNvSpPr>
                <a:spLocks noChangeArrowheads="1"/>
              </p:cNvSpPr>
              <p:nvPr/>
            </p:nvSpPr>
            <p:spPr bwMode="auto">
              <a:xfrm>
                <a:off x="10833100" y="5373688"/>
                <a:ext cx="19050" cy="190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Oval 369"/>
              <p:cNvSpPr>
                <a:spLocks noChangeArrowheads="1"/>
              </p:cNvSpPr>
              <p:nvPr/>
            </p:nvSpPr>
            <p:spPr bwMode="auto">
              <a:xfrm>
                <a:off x="10755312" y="5473701"/>
                <a:ext cx="30163" cy="3016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Oval 370"/>
              <p:cNvSpPr>
                <a:spLocks noChangeArrowheads="1"/>
              </p:cNvSpPr>
              <p:nvPr/>
            </p:nvSpPr>
            <p:spPr bwMode="auto">
              <a:xfrm>
                <a:off x="10755312" y="5543551"/>
                <a:ext cx="30163" cy="3016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Oval 371"/>
              <p:cNvSpPr>
                <a:spLocks noChangeArrowheads="1"/>
              </p:cNvSpPr>
              <p:nvPr/>
            </p:nvSpPr>
            <p:spPr bwMode="auto">
              <a:xfrm>
                <a:off x="10669587" y="5595938"/>
                <a:ext cx="36513" cy="365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Oval 372"/>
              <p:cNvSpPr>
                <a:spLocks noChangeArrowheads="1"/>
              </p:cNvSpPr>
              <p:nvPr/>
            </p:nvSpPr>
            <p:spPr bwMode="auto">
              <a:xfrm>
                <a:off x="10688637" y="5738813"/>
                <a:ext cx="17463" cy="190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Oval 373"/>
              <p:cNvSpPr>
                <a:spLocks noChangeArrowheads="1"/>
              </p:cNvSpPr>
              <p:nvPr/>
            </p:nvSpPr>
            <p:spPr bwMode="auto">
              <a:xfrm>
                <a:off x="10769600" y="5846763"/>
                <a:ext cx="34925" cy="333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Oval 374"/>
              <p:cNvSpPr>
                <a:spLocks noChangeArrowheads="1"/>
              </p:cNvSpPr>
              <p:nvPr/>
            </p:nvSpPr>
            <p:spPr bwMode="auto">
              <a:xfrm>
                <a:off x="10729912" y="5934076"/>
                <a:ext cx="25400" cy="2540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Oval 375"/>
              <p:cNvSpPr>
                <a:spLocks noChangeArrowheads="1"/>
              </p:cNvSpPr>
              <p:nvPr/>
            </p:nvSpPr>
            <p:spPr bwMode="auto">
              <a:xfrm>
                <a:off x="10821987" y="6011863"/>
                <a:ext cx="20638" cy="206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Oval 376"/>
              <p:cNvSpPr>
                <a:spLocks noChangeArrowheads="1"/>
              </p:cNvSpPr>
              <p:nvPr/>
            </p:nvSpPr>
            <p:spPr bwMode="auto">
              <a:xfrm>
                <a:off x="10880725" y="6081713"/>
                <a:ext cx="39688" cy="3968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Oval 377"/>
              <p:cNvSpPr>
                <a:spLocks noChangeArrowheads="1"/>
              </p:cNvSpPr>
              <p:nvPr/>
            </p:nvSpPr>
            <p:spPr bwMode="auto">
              <a:xfrm>
                <a:off x="11376025" y="6011863"/>
                <a:ext cx="20638" cy="206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Oval 378"/>
              <p:cNvSpPr>
                <a:spLocks noChangeArrowheads="1"/>
              </p:cNvSpPr>
              <p:nvPr/>
            </p:nvSpPr>
            <p:spPr bwMode="auto">
              <a:xfrm>
                <a:off x="11268075" y="6081713"/>
                <a:ext cx="22225" cy="238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Oval 379"/>
              <p:cNvSpPr>
                <a:spLocks noChangeArrowheads="1"/>
              </p:cNvSpPr>
              <p:nvPr/>
            </p:nvSpPr>
            <p:spPr bwMode="auto">
              <a:xfrm>
                <a:off x="11334750" y="5340351"/>
                <a:ext cx="41275" cy="4286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Oval 380"/>
              <p:cNvSpPr>
                <a:spLocks noChangeArrowheads="1"/>
              </p:cNvSpPr>
              <p:nvPr/>
            </p:nvSpPr>
            <p:spPr bwMode="auto">
              <a:xfrm>
                <a:off x="11233150" y="5275263"/>
                <a:ext cx="34925" cy="333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Oval 381"/>
              <p:cNvSpPr>
                <a:spLocks noChangeArrowheads="1"/>
              </p:cNvSpPr>
              <p:nvPr/>
            </p:nvSpPr>
            <p:spPr bwMode="auto">
              <a:xfrm>
                <a:off x="10731500" y="5334001"/>
                <a:ext cx="38100" cy="3968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Oval 382"/>
              <p:cNvSpPr>
                <a:spLocks noChangeArrowheads="1"/>
              </p:cNvSpPr>
              <p:nvPr/>
            </p:nvSpPr>
            <p:spPr bwMode="auto">
              <a:xfrm>
                <a:off x="11115675" y="6202363"/>
                <a:ext cx="36513" cy="365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Oval 383"/>
              <p:cNvSpPr>
                <a:spLocks noChangeArrowheads="1"/>
              </p:cNvSpPr>
              <p:nvPr/>
            </p:nvSpPr>
            <p:spPr bwMode="auto">
              <a:xfrm>
                <a:off x="11226800" y="6138863"/>
                <a:ext cx="41275" cy="4127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Oval 384"/>
              <p:cNvSpPr>
                <a:spLocks noChangeArrowheads="1"/>
              </p:cNvSpPr>
              <p:nvPr/>
            </p:nvSpPr>
            <p:spPr bwMode="auto">
              <a:xfrm>
                <a:off x="10758487" y="6065838"/>
                <a:ext cx="28575" cy="2857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Oval 385"/>
              <p:cNvSpPr>
                <a:spLocks noChangeArrowheads="1"/>
              </p:cNvSpPr>
              <p:nvPr/>
            </p:nvSpPr>
            <p:spPr bwMode="auto">
              <a:xfrm>
                <a:off x="10999787" y="6159501"/>
                <a:ext cx="22225" cy="206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Oval 386"/>
              <p:cNvSpPr>
                <a:spLocks noChangeArrowheads="1"/>
              </p:cNvSpPr>
              <p:nvPr/>
            </p:nvSpPr>
            <p:spPr bwMode="auto">
              <a:xfrm>
                <a:off x="11458575" y="5383213"/>
                <a:ext cx="34925" cy="333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Oval 387"/>
              <p:cNvSpPr>
                <a:spLocks noChangeArrowheads="1"/>
              </p:cNvSpPr>
              <p:nvPr/>
            </p:nvSpPr>
            <p:spPr bwMode="auto">
              <a:xfrm>
                <a:off x="11522075" y="5708651"/>
                <a:ext cx="47625" cy="492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388"/>
              <p:cNvSpPr/>
              <p:nvPr/>
            </p:nvSpPr>
            <p:spPr bwMode="auto">
              <a:xfrm>
                <a:off x="11291887" y="5810251"/>
                <a:ext cx="6350" cy="19050"/>
              </a:xfrm>
              <a:custGeom>
                <a:avLst/>
                <a:gdLst>
                  <a:gd name="T0" fmla="*/ 5 w 5"/>
                  <a:gd name="T1" fmla="*/ 17 h 17"/>
                  <a:gd name="T2" fmla="*/ 2 w 5"/>
                  <a:gd name="T3" fmla="*/ 0 h 17"/>
                  <a:gd name="T4" fmla="*/ 2 w 5"/>
                  <a:gd name="T5" fmla="*/ 14 h 17"/>
                  <a:gd name="T6" fmla="*/ 5 w 5"/>
                  <a:gd name="T7" fmla="*/ 17 h 17"/>
                </a:gdLst>
                <a:ahLst/>
                <a:cxnLst>
                  <a:cxn ang="0">
                    <a:pos x="T0" y="T1"/>
                  </a:cxn>
                  <a:cxn ang="0">
                    <a:pos x="T2" y="T3"/>
                  </a:cxn>
                  <a:cxn ang="0">
                    <a:pos x="T4" y="T5"/>
                  </a:cxn>
                  <a:cxn ang="0">
                    <a:pos x="T6" y="T7"/>
                  </a:cxn>
                </a:cxnLst>
                <a:rect l="0" t="0" r="r" b="b"/>
                <a:pathLst>
                  <a:path w="5" h="17">
                    <a:moveTo>
                      <a:pt x="5" y="17"/>
                    </a:moveTo>
                    <a:cubicBezTo>
                      <a:pt x="1" y="13"/>
                      <a:pt x="0" y="6"/>
                      <a:pt x="2" y="0"/>
                    </a:cubicBezTo>
                    <a:cubicBezTo>
                      <a:pt x="0" y="5"/>
                      <a:pt x="0" y="10"/>
                      <a:pt x="2" y="14"/>
                    </a:cubicBezTo>
                    <a:cubicBezTo>
                      <a:pt x="3" y="15"/>
                      <a:pt x="4" y="16"/>
                      <a:pt x="5" y="1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389"/>
              <p:cNvSpPr/>
              <p:nvPr/>
            </p:nvSpPr>
            <p:spPr bwMode="auto">
              <a:xfrm>
                <a:off x="11298237" y="5829301"/>
                <a:ext cx="6350" cy="3175"/>
              </a:xfrm>
              <a:custGeom>
                <a:avLst/>
                <a:gdLst>
                  <a:gd name="T0" fmla="*/ 0 w 7"/>
                  <a:gd name="T1" fmla="*/ 0 h 3"/>
                  <a:gd name="T2" fmla="*/ 2 w 7"/>
                  <a:gd name="T3" fmla="*/ 2 h 3"/>
                  <a:gd name="T4" fmla="*/ 7 w 7"/>
                  <a:gd name="T5" fmla="*/ 3 h 3"/>
                  <a:gd name="T6" fmla="*/ 7 w 7"/>
                  <a:gd name="T7" fmla="*/ 3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cubicBezTo>
                      <a:pt x="1" y="1"/>
                      <a:pt x="1" y="1"/>
                      <a:pt x="2" y="2"/>
                    </a:cubicBezTo>
                    <a:cubicBezTo>
                      <a:pt x="3" y="2"/>
                      <a:pt x="5" y="3"/>
                      <a:pt x="7" y="3"/>
                    </a:cubicBezTo>
                    <a:cubicBezTo>
                      <a:pt x="7" y="3"/>
                      <a:pt x="7" y="3"/>
                      <a:pt x="7" y="3"/>
                    </a:cubicBezTo>
                    <a:cubicBezTo>
                      <a:pt x="4" y="3"/>
                      <a:pt x="2" y="1"/>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390"/>
              <p:cNvSpPr/>
              <p:nvPr/>
            </p:nvSpPr>
            <p:spPr bwMode="auto">
              <a:xfrm>
                <a:off x="11304587" y="5832476"/>
                <a:ext cx="3175" cy="0"/>
              </a:xfrm>
              <a:custGeom>
                <a:avLst/>
                <a:gdLst>
                  <a:gd name="T0" fmla="*/ 0 w 2"/>
                  <a:gd name="T1" fmla="*/ 0 h 1"/>
                  <a:gd name="T2" fmla="*/ 1 w 2"/>
                  <a:gd name="T3" fmla="*/ 1 h 1"/>
                  <a:gd name="T4" fmla="*/ 2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1"/>
                      <a:pt x="1" y="1"/>
                    </a:cubicBezTo>
                    <a:cubicBezTo>
                      <a:pt x="2" y="1"/>
                      <a:pt x="2" y="1"/>
                      <a:pt x="2" y="1"/>
                    </a:cubicBezTo>
                    <a:cubicBezTo>
                      <a:pt x="1" y="1"/>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391"/>
              <p:cNvSpPr/>
              <p:nvPr/>
            </p:nvSpPr>
            <p:spPr bwMode="auto">
              <a:xfrm>
                <a:off x="11295062" y="5826126"/>
                <a:ext cx="4763" cy="4763"/>
              </a:xfrm>
              <a:custGeom>
                <a:avLst/>
                <a:gdLst>
                  <a:gd name="T0" fmla="*/ 3 w 5"/>
                  <a:gd name="T1" fmla="*/ 3 h 5"/>
                  <a:gd name="T2" fmla="*/ 0 w 5"/>
                  <a:gd name="T3" fmla="*/ 0 h 5"/>
                  <a:gd name="T4" fmla="*/ 5 w 5"/>
                  <a:gd name="T5" fmla="*/ 5 h 5"/>
                  <a:gd name="T6" fmla="*/ 3 w 5"/>
                  <a:gd name="T7" fmla="*/ 3 h 5"/>
                </a:gdLst>
                <a:ahLst/>
                <a:cxnLst>
                  <a:cxn ang="0">
                    <a:pos x="T0" y="T1"/>
                  </a:cxn>
                  <a:cxn ang="0">
                    <a:pos x="T2" y="T3"/>
                  </a:cxn>
                  <a:cxn ang="0">
                    <a:pos x="T4" y="T5"/>
                  </a:cxn>
                  <a:cxn ang="0">
                    <a:pos x="T6" y="T7"/>
                  </a:cxn>
                </a:cxnLst>
                <a:rect l="0" t="0" r="r" b="b"/>
                <a:pathLst>
                  <a:path w="5" h="5">
                    <a:moveTo>
                      <a:pt x="3" y="3"/>
                    </a:moveTo>
                    <a:cubicBezTo>
                      <a:pt x="2" y="2"/>
                      <a:pt x="1" y="1"/>
                      <a:pt x="0" y="0"/>
                    </a:cubicBezTo>
                    <a:cubicBezTo>
                      <a:pt x="1" y="2"/>
                      <a:pt x="3" y="3"/>
                      <a:pt x="5" y="5"/>
                    </a:cubicBezTo>
                    <a:cubicBezTo>
                      <a:pt x="4" y="4"/>
                      <a:pt x="4" y="4"/>
                      <a:pt x="3" y="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92"/>
              <p:cNvSpPr/>
              <p:nvPr/>
            </p:nvSpPr>
            <p:spPr bwMode="auto">
              <a:xfrm>
                <a:off x="11291887" y="5797551"/>
                <a:ext cx="22225" cy="34925"/>
              </a:xfrm>
              <a:custGeom>
                <a:avLst/>
                <a:gdLst>
                  <a:gd name="T0" fmla="*/ 5 w 20"/>
                  <a:gd name="T1" fmla="*/ 29 h 32"/>
                  <a:gd name="T2" fmla="*/ 12 w 20"/>
                  <a:gd name="T3" fmla="*/ 32 h 32"/>
                  <a:gd name="T4" fmla="*/ 20 w 20"/>
                  <a:gd name="T5" fmla="*/ 0 h 32"/>
                  <a:gd name="T6" fmla="*/ 2 w 20"/>
                  <a:gd name="T7" fmla="*/ 12 h 32"/>
                  <a:gd name="T8" fmla="*/ 5 w 20"/>
                  <a:gd name="T9" fmla="*/ 29 h 32"/>
                </a:gdLst>
                <a:ahLst/>
                <a:cxnLst>
                  <a:cxn ang="0">
                    <a:pos x="T0" y="T1"/>
                  </a:cxn>
                  <a:cxn ang="0">
                    <a:pos x="T2" y="T3"/>
                  </a:cxn>
                  <a:cxn ang="0">
                    <a:pos x="T4" y="T5"/>
                  </a:cxn>
                  <a:cxn ang="0">
                    <a:pos x="T6" y="T7"/>
                  </a:cxn>
                  <a:cxn ang="0">
                    <a:pos x="T8" y="T9"/>
                  </a:cxn>
                </a:cxnLst>
                <a:rect l="0" t="0" r="r" b="b"/>
                <a:pathLst>
                  <a:path w="20" h="32">
                    <a:moveTo>
                      <a:pt x="5" y="29"/>
                    </a:moveTo>
                    <a:cubicBezTo>
                      <a:pt x="7" y="30"/>
                      <a:pt x="9" y="32"/>
                      <a:pt x="12" y="32"/>
                    </a:cubicBezTo>
                    <a:cubicBezTo>
                      <a:pt x="15" y="22"/>
                      <a:pt x="17" y="11"/>
                      <a:pt x="20" y="0"/>
                    </a:cubicBezTo>
                    <a:cubicBezTo>
                      <a:pt x="11" y="0"/>
                      <a:pt x="5" y="5"/>
                      <a:pt x="2" y="12"/>
                    </a:cubicBezTo>
                    <a:cubicBezTo>
                      <a:pt x="0" y="18"/>
                      <a:pt x="1" y="25"/>
                      <a:pt x="5" y="2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93"/>
              <p:cNvSpPr/>
              <p:nvPr/>
            </p:nvSpPr>
            <p:spPr bwMode="auto">
              <a:xfrm>
                <a:off x="11287125" y="5549901"/>
                <a:ext cx="38100" cy="41275"/>
              </a:xfrm>
              <a:custGeom>
                <a:avLst/>
                <a:gdLst>
                  <a:gd name="T0" fmla="*/ 25 w 36"/>
                  <a:gd name="T1" fmla="*/ 39 h 39"/>
                  <a:gd name="T2" fmla="*/ 36 w 36"/>
                  <a:gd name="T3" fmla="*/ 0 h 39"/>
                  <a:gd name="T4" fmla="*/ 0 w 36"/>
                  <a:gd name="T5" fmla="*/ 20 h 39"/>
                  <a:gd name="T6" fmla="*/ 25 w 36"/>
                  <a:gd name="T7" fmla="*/ 39 h 39"/>
                </a:gdLst>
                <a:ahLst/>
                <a:cxnLst>
                  <a:cxn ang="0">
                    <a:pos x="T0" y="T1"/>
                  </a:cxn>
                  <a:cxn ang="0">
                    <a:pos x="T2" y="T3"/>
                  </a:cxn>
                  <a:cxn ang="0">
                    <a:pos x="T4" y="T5"/>
                  </a:cxn>
                  <a:cxn ang="0">
                    <a:pos x="T6" y="T7"/>
                  </a:cxn>
                </a:cxnLst>
                <a:rect l="0" t="0" r="r" b="b"/>
                <a:pathLst>
                  <a:path w="36" h="39">
                    <a:moveTo>
                      <a:pt x="25" y="39"/>
                    </a:moveTo>
                    <a:cubicBezTo>
                      <a:pt x="30" y="27"/>
                      <a:pt x="33" y="14"/>
                      <a:pt x="36" y="0"/>
                    </a:cubicBezTo>
                    <a:cubicBezTo>
                      <a:pt x="23" y="5"/>
                      <a:pt x="11" y="11"/>
                      <a:pt x="0" y="20"/>
                    </a:cubicBezTo>
                    <a:cubicBezTo>
                      <a:pt x="9" y="26"/>
                      <a:pt x="17" y="32"/>
                      <a:pt x="25" y="3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94"/>
              <p:cNvSpPr/>
              <p:nvPr/>
            </p:nvSpPr>
            <p:spPr bwMode="auto">
              <a:xfrm>
                <a:off x="11037887" y="5443538"/>
                <a:ext cx="34925" cy="46038"/>
              </a:xfrm>
              <a:custGeom>
                <a:avLst/>
                <a:gdLst>
                  <a:gd name="T0" fmla="*/ 33 w 33"/>
                  <a:gd name="T1" fmla="*/ 39 h 43"/>
                  <a:gd name="T2" fmla="*/ 12 w 33"/>
                  <a:gd name="T3" fmla="*/ 0 h 43"/>
                  <a:gd name="T4" fmla="*/ 0 w 33"/>
                  <a:gd name="T5" fmla="*/ 43 h 43"/>
                  <a:gd name="T6" fmla="*/ 33 w 33"/>
                  <a:gd name="T7" fmla="*/ 39 h 43"/>
                </a:gdLst>
                <a:ahLst/>
                <a:cxnLst>
                  <a:cxn ang="0">
                    <a:pos x="T0" y="T1"/>
                  </a:cxn>
                  <a:cxn ang="0">
                    <a:pos x="T2" y="T3"/>
                  </a:cxn>
                  <a:cxn ang="0">
                    <a:pos x="T4" y="T5"/>
                  </a:cxn>
                  <a:cxn ang="0">
                    <a:pos x="T6" y="T7"/>
                  </a:cxn>
                </a:cxnLst>
                <a:rect l="0" t="0" r="r" b="b"/>
                <a:pathLst>
                  <a:path w="33" h="43">
                    <a:moveTo>
                      <a:pt x="33" y="39"/>
                    </a:moveTo>
                    <a:cubicBezTo>
                      <a:pt x="28" y="25"/>
                      <a:pt x="21" y="12"/>
                      <a:pt x="12" y="0"/>
                    </a:cubicBezTo>
                    <a:cubicBezTo>
                      <a:pt x="6" y="13"/>
                      <a:pt x="2" y="28"/>
                      <a:pt x="0" y="43"/>
                    </a:cubicBezTo>
                    <a:cubicBezTo>
                      <a:pt x="11" y="42"/>
                      <a:pt x="22" y="40"/>
                      <a:pt x="33" y="3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95"/>
              <p:cNvSpPr/>
              <p:nvPr/>
            </p:nvSpPr>
            <p:spPr bwMode="auto">
              <a:xfrm>
                <a:off x="11098212" y="5924551"/>
                <a:ext cx="33338" cy="49213"/>
              </a:xfrm>
              <a:custGeom>
                <a:avLst/>
                <a:gdLst>
                  <a:gd name="T0" fmla="*/ 0 w 32"/>
                  <a:gd name="T1" fmla="*/ 0 h 47"/>
                  <a:gd name="T2" fmla="*/ 15 w 32"/>
                  <a:gd name="T3" fmla="*/ 47 h 47"/>
                  <a:gd name="T4" fmla="*/ 32 w 32"/>
                  <a:gd name="T5" fmla="*/ 0 h 47"/>
                  <a:gd name="T6" fmla="*/ 0 w 32"/>
                  <a:gd name="T7" fmla="*/ 0 h 47"/>
                </a:gdLst>
                <a:ahLst/>
                <a:cxnLst>
                  <a:cxn ang="0">
                    <a:pos x="T0" y="T1"/>
                  </a:cxn>
                  <a:cxn ang="0">
                    <a:pos x="T2" y="T3"/>
                  </a:cxn>
                  <a:cxn ang="0">
                    <a:pos x="T4" y="T5"/>
                  </a:cxn>
                  <a:cxn ang="0">
                    <a:pos x="T6" y="T7"/>
                  </a:cxn>
                </a:cxnLst>
                <a:rect l="0" t="0" r="r" b="b"/>
                <a:pathLst>
                  <a:path w="32" h="47">
                    <a:moveTo>
                      <a:pt x="0" y="0"/>
                    </a:moveTo>
                    <a:cubicBezTo>
                      <a:pt x="3" y="16"/>
                      <a:pt x="8" y="32"/>
                      <a:pt x="15" y="47"/>
                    </a:cubicBezTo>
                    <a:cubicBezTo>
                      <a:pt x="23" y="33"/>
                      <a:pt x="29" y="17"/>
                      <a:pt x="32" y="0"/>
                    </a:cubicBezTo>
                    <a:lnTo>
                      <a:pt x="0" y="0"/>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96"/>
              <p:cNvSpPr/>
              <p:nvPr/>
            </p:nvSpPr>
            <p:spPr bwMode="auto">
              <a:xfrm>
                <a:off x="10839450" y="5594351"/>
                <a:ext cx="39688" cy="33338"/>
              </a:xfrm>
              <a:custGeom>
                <a:avLst/>
                <a:gdLst>
                  <a:gd name="T0" fmla="*/ 29 w 38"/>
                  <a:gd name="T1" fmla="*/ 31 h 31"/>
                  <a:gd name="T2" fmla="*/ 38 w 38"/>
                  <a:gd name="T3" fmla="*/ 0 h 31"/>
                  <a:gd name="T4" fmla="*/ 0 w 38"/>
                  <a:gd name="T5" fmla="*/ 3 h 31"/>
                  <a:gd name="T6" fmla="*/ 29 w 38"/>
                  <a:gd name="T7" fmla="*/ 31 h 31"/>
                </a:gdLst>
                <a:ahLst/>
                <a:cxnLst>
                  <a:cxn ang="0">
                    <a:pos x="T0" y="T1"/>
                  </a:cxn>
                  <a:cxn ang="0">
                    <a:pos x="T2" y="T3"/>
                  </a:cxn>
                  <a:cxn ang="0">
                    <a:pos x="T4" y="T5"/>
                  </a:cxn>
                  <a:cxn ang="0">
                    <a:pos x="T6" y="T7"/>
                  </a:cxn>
                </a:cxnLst>
                <a:rect l="0" t="0" r="r" b="b"/>
                <a:pathLst>
                  <a:path w="38" h="31">
                    <a:moveTo>
                      <a:pt x="29" y="31"/>
                    </a:moveTo>
                    <a:cubicBezTo>
                      <a:pt x="38" y="0"/>
                      <a:pt x="38" y="0"/>
                      <a:pt x="38" y="0"/>
                    </a:cubicBezTo>
                    <a:cubicBezTo>
                      <a:pt x="25" y="0"/>
                      <a:pt x="12" y="1"/>
                      <a:pt x="0" y="3"/>
                    </a:cubicBezTo>
                    <a:cubicBezTo>
                      <a:pt x="8" y="14"/>
                      <a:pt x="18" y="23"/>
                      <a:pt x="29" y="3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97"/>
              <p:cNvSpPr/>
              <p:nvPr/>
            </p:nvSpPr>
            <p:spPr bwMode="auto">
              <a:xfrm>
                <a:off x="10869612" y="5795963"/>
                <a:ext cx="52388" cy="49213"/>
              </a:xfrm>
              <a:custGeom>
                <a:avLst/>
                <a:gdLst>
                  <a:gd name="T0" fmla="*/ 27 w 50"/>
                  <a:gd name="T1" fmla="*/ 0 h 46"/>
                  <a:gd name="T2" fmla="*/ 0 w 50"/>
                  <a:gd name="T3" fmla="*/ 46 h 46"/>
                  <a:gd name="T4" fmla="*/ 50 w 50"/>
                  <a:gd name="T5" fmla="*/ 23 h 46"/>
                  <a:gd name="T6" fmla="*/ 27 w 50"/>
                  <a:gd name="T7" fmla="*/ 0 h 46"/>
                </a:gdLst>
                <a:ahLst/>
                <a:cxnLst>
                  <a:cxn ang="0">
                    <a:pos x="T0" y="T1"/>
                  </a:cxn>
                  <a:cxn ang="0">
                    <a:pos x="T2" y="T3"/>
                  </a:cxn>
                  <a:cxn ang="0">
                    <a:pos x="T4" y="T5"/>
                  </a:cxn>
                  <a:cxn ang="0">
                    <a:pos x="T6" y="T7"/>
                  </a:cxn>
                </a:cxnLst>
                <a:rect l="0" t="0" r="r" b="b"/>
                <a:pathLst>
                  <a:path w="50" h="46">
                    <a:moveTo>
                      <a:pt x="27" y="0"/>
                    </a:moveTo>
                    <a:cubicBezTo>
                      <a:pt x="17" y="14"/>
                      <a:pt x="8" y="30"/>
                      <a:pt x="0" y="46"/>
                    </a:cubicBezTo>
                    <a:cubicBezTo>
                      <a:pt x="17" y="42"/>
                      <a:pt x="35" y="34"/>
                      <a:pt x="50" y="23"/>
                    </a:cubicBezTo>
                    <a:cubicBezTo>
                      <a:pt x="42" y="16"/>
                      <a:pt x="34" y="8"/>
                      <a:pt x="27"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98"/>
              <p:cNvSpPr/>
              <p:nvPr/>
            </p:nvSpPr>
            <p:spPr bwMode="auto">
              <a:xfrm>
                <a:off x="11317287" y="5799138"/>
                <a:ext cx="11113" cy="9525"/>
              </a:xfrm>
              <a:custGeom>
                <a:avLst/>
                <a:gdLst>
                  <a:gd name="T0" fmla="*/ 11 w 11"/>
                  <a:gd name="T1" fmla="*/ 9 h 9"/>
                  <a:gd name="T2" fmla="*/ 0 w 11"/>
                  <a:gd name="T3" fmla="*/ 0 h 9"/>
                  <a:gd name="T4" fmla="*/ 0 w 11"/>
                  <a:gd name="T5" fmla="*/ 0 h 9"/>
                  <a:gd name="T6" fmla="*/ 11 w 11"/>
                  <a:gd name="T7" fmla="*/ 9 h 9"/>
                </a:gdLst>
                <a:ahLst/>
                <a:cxnLst>
                  <a:cxn ang="0">
                    <a:pos x="T0" y="T1"/>
                  </a:cxn>
                  <a:cxn ang="0">
                    <a:pos x="T2" y="T3"/>
                  </a:cxn>
                  <a:cxn ang="0">
                    <a:pos x="T4" y="T5"/>
                  </a:cxn>
                  <a:cxn ang="0">
                    <a:pos x="T6" y="T7"/>
                  </a:cxn>
                </a:cxnLst>
                <a:rect l="0" t="0" r="r" b="b"/>
                <a:pathLst>
                  <a:path w="11" h="9">
                    <a:moveTo>
                      <a:pt x="11" y="9"/>
                    </a:moveTo>
                    <a:cubicBezTo>
                      <a:pt x="10" y="4"/>
                      <a:pt x="6" y="1"/>
                      <a:pt x="0" y="0"/>
                    </a:cubicBezTo>
                    <a:cubicBezTo>
                      <a:pt x="0" y="0"/>
                      <a:pt x="0" y="0"/>
                      <a:pt x="0" y="0"/>
                    </a:cubicBezTo>
                    <a:cubicBezTo>
                      <a:pt x="4" y="2"/>
                      <a:pt x="8" y="5"/>
                      <a:pt x="11" y="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99"/>
              <p:cNvSpPr/>
              <p:nvPr/>
            </p:nvSpPr>
            <p:spPr bwMode="auto">
              <a:xfrm>
                <a:off x="11287125" y="5797551"/>
                <a:ext cx="23813" cy="28575"/>
              </a:xfrm>
              <a:custGeom>
                <a:avLst/>
                <a:gdLst>
                  <a:gd name="T0" fmla="*/ 7 w 23"/>
                  <a:gd name="T1" fmla="*/ 27 h 27"/>
                  <a:gd name="T2" fmla="*/ 7 w 23"/>
                  <a:gd name="T3" fmla="*/ 13 h 27"/>
                  <a:gd name="T4" fmla="*/ 22 w 23"/>
                  <a:gd name="T5" fmla="*/ 1 h 27"/>
                  <a:gd name="T6" fmla="*/ 23 w 23"/>
                  <a:gd name="T7" fmla="*/ 1 h 27"/>
                  <a:gd name="T8" fmla="*/ 7 w 23"/>
                  <a:gd name="T9" fmla="*/ 27 h 27"/>
                </a:gdLst>
                <a:ahLst/>
                <a:cxnLst>
                  <a:cxn ang="0">
                    <a:pos x="T0" y="T1"/>
                  </a:cxn>
                  <a:cxn ang="0">
                    <a:pos x="T2" y="T3"/>
                  </a:cxn>
                  <a:cxn ang="0">
                    <a:pos x="T4" y="T5"/>
                  </a:cxn>
                  <a:cxn ang="0">
                    <a:pos x="T6" y="T7"/>
                  </a:cxn>
                  <a:cxn ang="0">
                    <a:pos x="T8" y="T9"/>
                  </a:cxn>
                </a:cxnLst>
                <a:rect l="0" t="0" r="r" b="b"/>
                <a:pathLst>
                  <a:path w="23" h="27">
                    <a:moveTo>
                      <a:pt x="7" y="27"/>
                    </a:moveTo>
                    <a:cubicBezTo>
                      <a:pt x="5" y="23"/>
                      <a:pt x="5" y="18"/>
                      <a:pt x="7" y="13"/>
                    </a:cubicBezTo>
                    <a:cubicBezTo>
                      <a:pt x="9" y="7"/>
                      <a:pt x="14" y="2"/>
                      <a:pt x="22" y="1"/>
                    </a:cubicBezTo>
                    <a:cubicBezTo>
                      <a:pt x="23" y="1"/>
                      <a:pt x="23" y="1"/>
                      <a:pt x="23" y="1"/>
                    </a:cubicBezTo>
                    <a:cubicBezTo>
                      <a:pt x="8" y="0"/>
                      <a:pt x="0" y="16"/>
                      <a:pt x="7" y="2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400"/>
              <p:cNvSpPr/>
              <p:nvPr/>
            </p:nvSpPr>
            <p:spPr bwMode="auto">
              <a:xfrm>
                <a:off x="11304587" y="5797551"/>
                <a:ext cx="12700" cy="34925"/>
              </a:xfrm>
              <a:custGeom>
                <a:avLst/>
                <a:gdLst>
                  <a:gd name="T0" fmla="*/ 9 w 11"/>
                  <a:gd name="T1" fmla="*/ 0 h 33"/>
                  <a:gd name="T2" fmla="*/ 8 w 11"/>
                  <a:gd name="T3" fmla="*/ 0 h 33"/>
                  <a:gd name="T4" fmla="*/ 0 w 11"/>
                  <a:gd name="T5" fmla="*/ 32 h 33"/>
                  <a:gd name="T6" fmla="*/ 2 w 11"/>
                  <a:gd name="T7" fmla="*/ 33 h 33"/>
                  <a:gd name="T8" fmla="*/ 11 w 11"/>
                  <a:gd name="T9" fmla="*/ 1 h 33"/>
                  <a:gd name="T10" fmla="*/ 9 w 11"/>
                  <a:gd name="T11" fmla="*/ 0 h 33"/>
                </a:gdLst>
                <a:ahLst/>
                <a:cxnLst>
                  <a:cxn ang="0">
                    <a:pos x="T0" y="T1"/>
                  </a:cxn>
                  <a:cxn ang="0">
                    <a:pos x="T2" y="T3"/>
                  </a:cxn>
                  <a:cxn ang="0">
                    <a:pos x="T4" y="T5"/>
                  </a:cxn>
                  <a:cxn ang="0">
                    <a:pos x="T6" y="T7"/>
                  </a:cxn>
                  <a:cxn ang="0">
                    <a:pos x="T8" y="T9"/>
                  </a:cxn>
                  <a:cxn ang="0">
                    <a:pos x="T10" y="T11"/>
                  </a:cxn>
                </a:cxnLst>
                <a:rect l="0" t="0" r="r" b="b"/>
                <a:pathLst>
                  <a:path w="11" h="33">
                    <a:moveTo>
                      <a:pt x="9" y="0"/>
                    </a:moveTo>
                    <a:cubicBezTo>
                      <a:pt x="9" y="0"/>
                      <a:pt x="9" y="0"/>
                      <a:pt x="8" y="0"/>
                    </a:cubicBezTo>
                    <a:cubicBezTo>
                      <a:pt x="5" y="11"/>
                      <a:pt x="3" y="22"/>
                      <a:pt x="0" y="32"/>
                    </a:cubicBezTo>
                    <a:cubicBezTo>
                      <a:pt x="0" y="32"/>
                      <a:pt x="1" y="33"/>
                      <a:pt x="2" y="33"/>
                    </a:cubicBezTo>
                    <a:cubicBezTo>
                      <a:pt x="5" y="22"/>
                      <a:pt x="8" y="12"/>
                      <a:pt x="11" y="1"/>
                    </a:cubicBezTo>
                    <a:cubicBezTo>
                      <a:pt x="10" y="1"/>
                      <a:pt x="10" y="1"/>
                      <a:pt x="9"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401"/>
              <p:cNvSpPr/>
              <p:nvPr/>
            </p:nvSpPr>
            <p:spPr bwMode="auto">
              <a:xfrm>
                <a:off x="10728325" y="5337176"/>
                <a:ext cx="727075" cy="735013"/>
              </a:xfrm>
              <a:custGeom>
                <a:avLst/>
                <a:gdLst>
                  <a:gd name="T0" fmla="*/ 562 w 685"/>
                  <a:gd name="T1" fmla="*/ 200 h 692"/>
                  <a:gd name="T2" fmla="*/ 526 w 685"/>
                  <a:gd name="T3" fmla="*/ 220 h 692"/>
                  <a:gd name="T4" fmla="*/ 486 w 685"/>
                  <a:gd name="T5" fmla="*/ 29 h 692"/>
                  <a:gd name="T6" fmla="*/ 324 w 685"/>
                  <a:gd name="T7" fmla="*/ 139 h 692"/>
                  <a:gd name="T8" fmla="*/ 303 w 685"/>
                  <a:gd name="T9" fmla="*/ 100 h 692"/>
                  <a:gd name="T10" fmla="*/ 135 w 685"/>
                  <a:gd name="T11" fmla="*/ 100 h 692"/>
                  <a:gd name="T12" fmla="*/ 104 w 685"/>
                  <a:gd name="T13" fmla="*/ 245 h 692"/>
                  <a:gd name="T14" fmla="*/ 133 w 685"/>
                  <a:gd name="T15" fmla="*/ 273 h 692"/>
                  <a:gd name="T16" fmla="*/ 18 w 685"/>
                  <a:gd name="T17" fmla="*/ 303 h 692"/>
                  <a:gd name="T18" fmla="*/ 132 w 685"/>
                  <a:gd name="T19" fmla="*/ 478 h 692"/>
                  <a:gd name="T20" fmla="*/ 182 w 685"/>
                  <a:gd name="T21" fmla="*/ 455 h 692"/>
                  <a:gd name="T22" fmla="*/ 115 w 685"/>
                  <a:gd name="T23" fmla="*/ 548 h 692"/>
                  <a:gd name="T24" fmla="*/ 363 w 685"/>
                  <a:gd name="T25" fmla="*/ 600 h 692"/>
                  <a:gd name="T26" fmla="*/ 380 w 685"/>
                  <a:gd name="T27" fmla="*/ 553 h 692"/>
                  <a:gd name="T28" fmla="*/ 418 w 685"/>
                  <a:gd name="T29" fmla="*/ 660 h 692"/>
                  <a:gd name="T30" fmla="*/ 595 w 685"/>
                  <a:gd name="T31" fmla="*/ 546 h 692"/>
                  <a:gd name="T32" fmla="*/ 578 w 685"/>
                  <a:gd name="T33" fmla="*/ 462 h 692"/>
                  <a:gd name="T34" fmla="*/ 543 w 685"/>
                  <a:gd name="T35" fmla="*/ 467 h 692"/>
                  <a:gd name="T36" fmla="*/ 560 w 685"/>
                  <a:gd name="T37" fmla="*/ 509 h 692"/>
                  <a:gd name="T38" fmla="*/ 506 w 685"/>
                  <a:gd name="T39" fmla="*/ 628 h 692"/>
                  <a:gd name="T40" fmla="*/ 380 w 685"/>
                  <a:gd name="T41" fmla="*/ 544 h 692"/>
                  <a:gd name="T42" fmla="*/ 196 w 685"/>
                  <a:gd name="T43" fmla="*/ 621 h 692"/>
                  <a:gd name="T44" fmla="*/ 188 w 685"/>
                  <a:gd name="T45" fmla="*/ 449 h 692"/>
                  <a:gd name="T46" fmla="*/ 66 w 685"/>
                  <a:gd name="T47" fmla="*/ 432 h 692"/>
                  <a:gd name="T48" fmla="*/ 142 w 685"/>
                  <a:gd name="T49" fmla="*/ 275 h 692"/>
                  <a:gd name="T50" fmla="*/ 118 w 685"/>
                  <a:gd name="T51" fmla="*/ 196 h 692"/>
                  <a:gd name="T52" fmla="*/ 242 w 685"/>
                  <a:gd name="T53" fmla="*/ 96 h 692"/>
                  <a:gd name="T54" fmla="*/ 325 w 685"/>
                  <a:gd name="T55" fmla="*/ 143 h 692"/>
                  <a:gd name="T56" fmla="*/ 519 w 685"/>
                  <a:gd name="T57" fmla="*/ 230 h 692"/>
                  <a:gd name="T58" fmla="*/ 614 w 685"/>
                  <a:gd name="T59" fmla="*/ 236 h 692"/>
                  <a:gd name="T60" fmla="*/ 549 w 685"/>
                  <a:gd name="T61" fmla="*/ 434 h 692"/>
                  <a:gd name="T62" fmla="*/ 554 w 685"/>
                  <a:gd name="T63" fmla="*/ 435 h 692"/>
                  <a:gd name="T64" fmla="*/ 578 w 685"/>
                  <a:gd name="T65" fmla="*/ 462 h 692"/>
                  <a:gd name="T66" fmla="*/ 679 w 685"/>
                  <a:gd name="T67" fmla="*/ 291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5" h="692">
                    <a:moveTo>
                      <a:pt x="626" y="205"/>
                    </a:moveTo>
                    <a:cubicBezTo>
                      <a:pt x="605" y="193"/>
                      <a:pt x="583" y="193"/>
                      <a:pt x="562" y="200"/>
                    </a:cubicBezTo>
                    <a:cubicBezTo>
                      <a:pt x="559" y="214"/>
                      <a:pt x="556" y="227"/>
                      <a:pt x="551" y="239"/>
                    </a:cubicBezTo>
                    <a:cubicBezTo>
                      <a:pt x="543" y="232"/>
                      <a:pt x="535" y="226"/>
                      <a:pt x="526" y="220"/>
                    </a:cubicBezTo>
                    <a:cubicBezTo>
                      <a:pt x="537" y="211"/>
                      <a:pt x="549" y="205"/>
                      <a:pt x="562" y="200"/>
                    </a:cubicBezTo>
                    <a:cubicBezTo>
                      <a:pt x="573" y="134"/>
                      <a:pt x="553" y="55"/>
                      <a:pt x="486" y="29"/>
                    </a:cubicBezTo>
                    <a:cubicBezTo>
                      <a:pt x="413" y="0"/>
                      <a:pt x="333" y="34"/>
                      <a:pt x="303" y="100"/>
                    </a:cubicBezTo>
                    <a:cubicBezTo>
                      <a:pt x="312" y="112"/>
                      <a:pt x="319" y="125"/>
                      <a:pt x="324" y="139"/>
                    </a:cubicBezTo>
                    <a:cubicBezTo>
                      <a:pt x="313" y="140"/>
                      <a:pt x="302" y="142"/>
                      <a:pt x="291" y="143"/>
                    </a:cubicBezTo>
                    <a:cubicBezTo>
                      <a:pt x="293" y="128"/>
                      <a:pt x="297" y="113"/>
                      <a:pt x="303" y="100"/>
                    </a:cubicBezTo>
                    <a:cubicBezTo>
                      <a:pt x="289" y="82"/>
                      <a:pt x="270" y="67"/>
                      <a:pt x="246" y="63"/>
                    </a:cubicBezTo>
                    <a:cubicBezTo>
                      <a:pt x="205" y="55"/>
                      <a:pt x="166" y="72"/>
                      <a:pt x="135" y="100"/>
                    </a:cubicBezTo>
                    <a:cubicBezTo>
                      <a:pt x="107" y="126"/>
                      <a:pt x="81" y="160"/>
                      <a:pt x="85" y="201"/>
                    </a:cubicBezTo>
                    <a:cubicBezTo>
                      <a:pt x="87" y="218"/>
                      <a:pt x="94" y="233"/>
                      <a:pt x="104" y="245"/>
                    </a:cubicBezTo>
                    <a:cubicBezTo>
                      <a:pt x="116" y="243"/>
                      <a:pt x="129" y="242"/>
                      <a:pt x="142" y="242"/>
                    </a:cubicBezTo>
                    <a:cubicBezTo>
                      <a:pt x="133" y="273"/>
                      <a:pt x="133" y="273"/>
                      <a:pt x="133" y="273"/>
                    </a:cubicBezTo>
                    <a:cubicBezTo>
                      <a:pt x="122" y="265"/>
                      <a:pt x="112" y="256"/>
                      <a:pt x="104" y="245"/>
                    </a:cubicBezTo>
                    <a:cubicBezTo>
                      <a:pt x="68" y="252"/>
                      <a:pt x="34" y="267"/>
                      <a:pt x="18" y="303"/>
                    </a:cubicBezTo>
                    <a:cubicBezTo>
                      <a:pt x="0" y="345"/>
                      <a:pt x="6" y="405"/>
                      <a:pt x="32" y="443"/>
                    </a:cubicBezTo>
                    <a:cubicBezTo>
                      <a:pt x="57" y="478"/>
                      <a:pt x="95" y="486"/>
                      <a:pt x="132" y="478"/>
                    </a:cubicBezTo>
                    <a:cubicBezTo>
                      <a:pt x="140" y="462"/>
                      <a:pt x="149" y="446"/>
                      <a:pt x="159" y="432"/>
                    </a:cubicBezTo>
                    <a:cubicBezTo>
                      <a:pt x="166" y="440"/>
                      <a:pt x="174" y="448"/>
                      <a:pt x="182" y="455"/>
                    </a:cubicBezTo>
                    <a:cubicBezTo>
                      <a:pt x="167" y="466"/>
                      <a:pt x="149" y="474"/>
                      <a:pt x="132" y="478"/>
                    </a:cubicBezTo>
                    <a:cubicBezTo>
                      <a:pt x="121" y="500"/>
                      <a:pt x="114" y="524"/>
                      <a:pt x="115" y="548"/>
                    </a:cubicBezTo>
                    <a:cubicBezTo>
                      <a:pt x="118" y="592"/>
                      <a:pt x="146" y="632"/>
                      <a:pt x="185" y="654"/>
                    </a:cubicBezTo>
                    <a:cubicBezTo>
                      <a:pt x="255" y="692"/>
                      <a:pt x="328" y="662"/>
                      <a:pt x="363" y="600"/>
                    </a:cubicBezTo>
                    <a:cubicBezTo>
                      <a:pt x="356" y="585"/>
                      <a:pt x="351" y="569"/>
                      <a:pt x="348" y="553"/>
                    </a:cubicBezTo>
                    <a:cubicBezTo>
                      <a:pt x="380" y="553"/>
                      <a:pt x="380" y="553"/>
                      <a:pt x="380" y="553"/>
                    </a:cubicBezTo>
                    <a:cubicBezTo>
                      <a:pt x="377" y="570"/>
                      <a:pt x="371" y="586"/>
                      <a:pt x="363" y="600"/>
                    </a:cubicBezTo>
                    <a:cubicBezTo>
                      <a:pt x="375" y="625"/>
                      <a:pt x="392" y="648"/>
                      <a:pt x="418" y="660"/>
                    </a:cubicBezTo>
                    <a:cubicBezTo>
                      <a:pt x="452" y="675"/>
                      <a:pt x="500" y="672"/>
                      <a:pt x="531" y="652"/>
                    </a:cubicBezTo>
                    <a:cubicBezTo>
                      <a:pt x="568" y="629"/>
                      <a:pt x="591" y="589"/>
                      <a:pt x="595" y="546"/>
                    </a:cubicBezTo>
                    <a:cubicBezTo>
                      <a:pt x="597" y="523"/>
                      <a:pt x="594" y="501"/>
                      <a:pt x="586" y="479"/>
                    </a:cubicBezTo>
                    <a:cubicBezTo>
                      <a:pt x="584" y="474"/>
                      <a:pt x="581" y="468"/>
                      <a:pt x="578" y="462"/>
                    </a:cubicBezTo>
                    <a:cubicBezTo>
                      <a:pt x="568" y="465"/>
                      <a:pt x="558" y="466"/>
                      <a:pt x="548" y="467"/>
                    </a:cubicBezTo>
                    <a:cubicBezTo>
                      <a:pt x="546" y="468"/>
                      <a:pt x="544" y="467"/>
                      <a:pt x="543" y="467"/>
                    </a:cubicBezTo>
                    <a:cubicBezTo>
                      <a:pt x="543" y="469"/>
                      <a:pt x="552" y="485"/>
                      <a:pt x="553" y="487"/>
                    </a:cubicBezTo>
                    <a:cubicBezTo>
                      <a:pt x="556" y="494"/>
                      <a:pt x="558" y="502"/>
                      <a:pt x="560" y="509"/>
                    </a:cubicBezTo>
                    <a:cubicBezTo>
                      <a:pt x="563" y="525"/>
                      <a:pt x="564" y="541"/>
                      <a:pt x="560" y="557"/>
                    </a:cubicBezTo>
                    <a:cubicBezTo>
                      <a:pt x="552" y="587"/>
                      <a:pt x="535" y="615"/>
                      <a:pt x="506" y="628"/>
                    </a:cubicBezTo>
                    <a:cubicBezTo>
                      <a:pt x="483" y="637"/>
                      <a:pt x="450" y="640"/>
                      <a:pt x="428" y="627"/>
                    </a:cubicBezTo>
                    <a:cubicBezTo>
                      <a:pt x="398" y="610"/>
                      <a:pt x="388" y="575"/>
                      <a:pt x="380" y="544"/>
                    </a:cubicBezTo>
                    <a:cubicBezTo>
                      <a:pt x="376" y="528"/>
                      <a:pt x="351" y="528"/>
                      <a:pt x="348" y="544"/>
                    </a:cubicBezTo>
                    <a:cubicBezTo>
                      <a:pt x="334" y="613"/>
                      <a:pt x="262" y="669"/>
                      <a:pt x="196" y="621"/>
                    </a:cubicBezTo>
                    <a:cubicBezTo>
                      <a:pt x="167" y="600"/>
                      <a:pt x="143" y="569"/>
                      <a:pt x="150" y="531"/>
                    </a:cubicBezTo>
                    <a:cubicBezTo>
                      <a:pt x="155" y="501"/>
                      <a:pt x="170" y="475"/>
                      <a:pt x="188" y="449"/>
                    </a:cubicBezTo>
                    <a:cubicBezTo>
                      <a:pt x="197" y="436"/>
                      <a:pt x="179" y="417"/>
                      <a:pt x="165" y="426"/>
                    </a:cubicBezTo>
                    <a:cubicBezTo>
                      <a:pt x="138" y="445"/>
                      <a:pt x="91" y="462"/>
                      <a:pt x="66" y="432"/>
                    </a:cubicBezTo>
                    <a:cubicBezTo>
                      <a:pt x="43" y="405"/>
                      <a:pt x="35" y="357"/>
                      <a:pt x="46" y="323"/>
                    </a:cubicBezTo>
                    <a:cubicBezTo>
                      <a:pt x="59" y="283"/>
                      <a:pt x="105" y="277"/>
                      <a:pt x="142" y="275"/>
                    </a:cubicBezTo>
                    <a:cubicBezTo>
                      <a:pt x="159" y="274"/>
                      <a:pt x="164" y="253"/>
                      <a:pt x="150" y="244"/>
                    </a:cubicBezTo>
                    <a:cubicBezTo>
                      <a:pt x="135" y="233"/>
                      <a:pt x="119" y="216"/>
                      <a:pt x="118" y="196"/>
                    </a:cubicBezTo>
                    <a:cubicBezTo>
                      <a:pt x="118" y="167"/>
                      <a:pt x="138" y="142"/>
                      <a:pt x="159" y="123"/>
                    </a:cubicBezTo>
                    <a:cubicBezTo>
                      <a:pt x="181" y="105"/>
                      <a:pt x="212" y="86"/>
                      <a:pt x="242" y="96"/>
                    </a:cubicBezTo>
                    <a:cubicBezTo>
                      <a:pt x="267" y="104"/>
                      <a:pt x="283" y="124"/>
                      <a:pt x="292" y="148"/>
                    </a:cubicBezTo>
                    <a:cubicBezTo>
                      <a:pt x="299" y="166"/>
                      <a:pt x="323" y="162"/>
                      <a:pt x="325" y="143"/>
                    </a:cubicBezTo>
                    <a:cubicBezTo>
                      <a:pt x="333" y="70"/>
                      <a:pt x="424" y="25"/>
                      <a:pt x="487" y="67"/>
                    </a:cubicBezTo>
                    <a:cubicBezTo>
                      <a:pt x="539" y="101"/>
                      <a:pt x="540" y="178"/>
                      <a:pt x="519" y="230"/>
                    </a:cubicBezTo>
                    <a:cubicBezTo>
                      <a:pt x="513" y="243"/>
                      <a:pt x="532" y="257"/>
                      <a:pt x="543" y="249"/>
                    </a:cubicBezTo>
                    <a:cubicBezTo>
                      <a:pt x="564" y="233"/>
                      <a:pt x="590" y="220"/>
                      <a:pt x="614" y="236"/>
                    </a:cubicBezTo>
                    <a:cubicBezTo>
                      <a:pt x="634" y="250"/>
                      <a:pt x="644" y="278"/>
                      <a:pt x="647" y="302"/>
                    </a:cubicBezTo>
                    <a:cubicBezTo>
                      <a:pt x="654" y="367"/>
                      <a:pt x="618" y="427"/>
                      <a:pt x="549" y="434"/>
                    </a:cubicBezTo>
                    <a:cubicBezTo>
                      <a:pt x="550" y="434"/>
                      <a:pt x="551" y="434"/>
                      <a:pt x="552" y="434"/>
                    </a:cubicBezTo>
                    <a:cubicBezTo>
                      <a:pt x="552" y="434"/>
                      <a:pt x="553" y="434"/>
                      <a:pt x="554" y="435"/>
                    </a:cubicBezTo>
                    <a:cubicBezTo>
                      <a:pt x="560" y="436"/>
                      <a:pt x="564" y="439"/>
                      <a:pt x="565" y="444"/>
                    </a:cubicBezTo>
                    <a:cubicBezTo>
                      <a:pt x="570" y="449"/>
                      <a:pt x="574" y="455"/>
                      <a:pt x="578" y="462"/>
                    </a:cubicBezTo>
                    <a:cubicBezTo>
                      <a:pt x="611" y="453"/>
                      <a:pt x="640" y="435"/>
                      <a:pt x="658" y="405"/>
                    </a:cubicBezTo>
                    <a:cubicBezTo>
                      <a:pt x="679" y="371"/>
                      <a:pt x="685" y="330"/>
                      <a:pt x="679" y="291"/>
                    </a:cubicBezTo>
                    <a:cubicBezTo>
                      <a:pt x="673" y="258"/>
                      <a:pt x="657" y="221"/>
                      <a:pt x="626" y="20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402"/>
              <p:cNvSpPr/>
              <p:nvPr/>
            </p:nvSpPr>
            <p:spPr bwMode="auto">
              <a:xfrm>
                <a:off x="11295062" y="5797551"/>
                <a:ext cx="19050" cy="12700"/>
              </a:xfrm>
              <a:custGeom>
                <a:avLst/>
                <a:gdLst>
                  <a:gd name="T0" fmla="*/ 0 w 19"/>
                  <a:gd name="T1" fmla="*/ 12 h 12"/>
                  <a:gd name="T2" fmla="*/ 18 w 19"/>
                  <a:gd name="T3" fmla="*/ 0 h 12"/>
                  <a:gd name="T4" fmla="*/ 19 w 19"/>
                  <a:gd name="T5" fmla="*/ 0 h 12"/>
                  <a:gd name="T6" fmla="*/ 16 w 19"/>
                  <a:gd name="T7" fmla="*/ 0 h 12"/>
                  <a:gd name="T8" fmla="*/ 15 w 19"/>
                  <a:gd name="T9" fmla="*/ 0 h 12"/>
                  <a:gd name="T10" fmla="*/ 0 w 19"/>
                  <a:gd name="T11" fmla="*/ 12 h 12"/>
                </a:gdLst>
                <a:ahLst/>
                <a:cxnLst>
                  <a:cxn ang="0">
                    <a:pos x="T0" y="T1"/>
                  </a:cxn>
                  <a:cxn ang="0">
                    <a:pos x="T2" y="T3"/>
                  </a:cxn>
                  <a:cxn ang="0">
                    <a:pos x="T4" y="T5"/>
                  </a:cxn>
                  <a:cxn ang="0">
                    <a:pos x="T6" y="T7"/>
                  </a:cxn>
                  <a:cxn ang="0">
                    <a:pos x="T8" y="T9"/>
                  </a:cxn>
                  <a:cxn ang="0">
                    <a:pos x="T10" y="T11"/>
                  </a:cxn>
                </a:cxnLst>
                <a:rect l="0" t="0" r="r" b="b"/>
                <a:pathLst>
                  <a:path w="19" h="12">
                    <a:moveTo>
                      <a:pt x="0" y="12"/>
                    </a:moveTo>
                    <a:cubicBezTo>
                      <a:pt x="3" y="5"/>
                      <a:pt x="9" y="0"/>
                      <a:pt x="18" y="0"/>
                    </a:cubicBezTo>
                    <a:cubicBezTo>
                      <a:pt x="18" y="0"/>
                      <a:pt x="18" y="0"/>
                      <a:pt x="19" y="0"/>
                    </a:cubicBezTo>
                    <a:cubicBezTo>
                      <a:pt x="18" y="0"/>
                      <a:pt x="17" y="0"/>
                      <a:pt x="16" y="0"/>
                    </a:cubicBezTo>
                    <a:cubicBezTo>
                      <a:pt x="16" y="0"/>
                      <a:pt x="16" y="0"/>
                      <a:pt x="15" y="0"/>
                    </a:cubicBezTo>
                    <a:cubicBezTo>
                      <a:pt x="7" y="1"/>
                      <a:pt x="2" y="6"/>
                      <a:pt x="0" y="1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403"/>
              <p:cNvSpPr/>
              <p:nvPr/>
            </p:nvSpPr>
            <p:spPr bwMode="auto">
              <a:xfrm>
                <a:off x="11304587" y="5808663"/>
                <a:ext cx="38100" cy="26988"/>
              </a:xfrm>
              <a:custGeom>
                <a:avLst/>
                <a:gdLst>
                  <a:gd name="T0" fmla="*/ 2 w 35"/>
                  <a:gd name="T1" fmla="*/ 23 h 25"/>
                  <a:gd name="T2" fmla="*/ 1 w 35"/>
                  <a:gd name="T3" fmla="*/ 23 h 25"/>
                  <a:gd name="T4" fmla="*/ 0 w 35"/>
                  <a:gd name="T5" fmla="*/ 22 h 25"/>
                  <a:gd name="T6" fmla="*/ 0 w 35"/>
                  <a:gd name="T7" fmla="*/ 23 h 25"/>
                  <a:gd name="T8" fmla="*/ 5 w 35"/>
                  <a:gd name="T9" fmla="*/ 23 h 25"/>
                  <a:gd name="T10" fmla="*/ 35 w 35"/>
                  <a:gd name="T11" fmla="*/ 18 h 25"/>
                  <a:gd name="T12" fmla="*/ 22 w 35"/>
                  <a:gd name="T13" fmla="*/ 0 h 25"/>
                  <a:gd name="T14" fmla="*/ 2 w 35"/>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5">
                    <a:moveTo>
                      <a:pt x="2" y="23"/>
                    </a:moveTo>
                    <a:cubicBezTo>
                      <a:pt x="1" y="23"/>
                      <a:pt x="1" y="23"/>
                      <a:pt x="1" y="23"/>
                    </a:cubicBezTo>
                    <a:cubicBezTo>
                      <a:pt x="0" y="23"/>
                      <a:pt x="0" y="22"/>
                      <a:pt x="0" y="22"/>
                    </a:cubicBezTo>
                    <a:cubicBezTo>
                      <a:pt x="0" y="22"/>
                      <a:pt x="0" y="23"/>
                      <a:pt x="0" y="23"/>
                    </a:cubicBezTo>
                    <a:cubicBezTo>
                      <a:pt x="1" y="23"/>
                      <a:pt x="3" y="24"/>
                      <a:pt x="5" y="23"/>
                    </a:cubicBezTo>
                    <a:cubicBezTo>
                      <a:pt x="15" y="22"/>
                      <a:pt x="25" y="21"/>
                      <a:pt x="35" y="18"/>
                    </a:cubicBezTo>
                    <a:cubicBezTo>
                      <a:pt x="31" y="11"/>
                      <a:pt x="27" y="5"/>
                      <a:pt x="22" y="0"/>
                    </a:cubicBezTo>
                    <a:cubicBezTo>
                      <a:pt x="26" y="10"/>
                      <a:pt x="17" y="25"/>
                      <a:pt x="2" y="2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404"/>
              <p:cNvSpPr/>
              <p:nvPr/>
            </p:nvSpPr>
            <p:spPr bwMode="auto">
              <a:xfrm>
                <a:off x="11299825" y="5830888"/>
                <a:ext cx="4763" cy="1588"/>
              </a:xfrm>
              <a:custGeom>
                <a:avLst/>
                <a:gdLst>
                  <a:gd name="T0" fmla="*/ 0 w 5"/>
                  <a:gd name="T1" fmla="*/ 0 h 2"/>
                  <a:gd name="T2" fmla="*/ 5 w 5"/>
                  <a:gd name="T3" fmla="*/ 2 h 2"/>
                  <a:gd name="T4" fmla="*/ 5 w 5"/>
                  <a:gd name="T5" fmla="*/ 1 h 2"/>
                  <a:gd name="T6" fmla="*/ 0 w 5"/>
                  <a:gd name="T7" fmla="*/ 0 h 2"/>
                </a:gdLst>
                <a:ahLst/>
                <a:cxnLst>
                  <a:cxn ang="0">
                    <a:pos x="T0" y="T1"/>
                  </a:cxn>
                  <a:cxn ang="0">
                    <a:pos x="T2" y="T3"/>
                  </a:cxn>
                  <a:cxn ang="0">
                    <a:pos x="T4" y="T5"/>
                  </a:cxn>
                  <a:cxn ang="0">
                    <a:pos x="T6" y="T7"/>
                  </a:cxn>
                </a:cxnLst>
                <a:rect l="0" t="0" r="r" b="b"/>
                <a:pathLst>
                  <a:path w="5" h="2">
                    <a:moveTo>
                      <a:pt x="0" y="0"/>
                    </a:moveTo>
                    <a:cubicBezTo>
                      <a:pt x="1" y="1"/>
                      <a:pt x="3" y="1"/>
                      <a:pt x="5" y="2"/>
                    </a:cubicBezTo>
                    <a:cubicBezTo>
                      <a:pt x="5" y="2"/>
                      <a:pt x="5" y="1"/>
                      <a:pt x="5" y="1"/>
                    </a:cubicBezTo>
                    <a:cubicBezTo>
                      <a:pt x="3" y="1"/>
                      <a:pt x="1"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405"/>
              <p:cNvSpPr/>
              <p:nvPr/>
            </p:nvSpPr>
            <p:spPr bwMode="auto">
              <a:xfrm>
                <a:off x="11314112" y="5797551"/>
                <a:ext cx="3175" cy="1588"/>
              </a:xfrm>
              <a:custGeom>
                <a:avLst/>
                <a:gdLst>
                  <a:gd name="T0" fmla="*/ 0 w 2"/>
                  <a:gd name="T1" fmla="*/ 0 h 1"/>
                  <a:gd name="T2" fmla="*/ 2 w 2"/>
                  <a:gd name="T3" fmla="*/ 1 h 1"/>
                  <a:gd name="T4" fmla="*/ 2 w 2"/>
                  <a:gd name="T5" fmla="*/ 1 h 1"/>
                  <a:gd name="T6" fmla="*/ 1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1"/>
                      <a:pt x="1" y="1"/>
                      <a:pt x="2" y="1"/>
                    </a:cubicBezTo>
                    <a:cubicBezTo>
                      <a:pt x="2" y="1"/>
                      <a:pt x="2" y="1"/>
                      <a:pt x="2" y="1"/>
                    </a:cubicBezTo>
                    <a:cubicBezTo>
                      <a:pt x="2" y="0"/>
                      <a:pt x="1" y="0"/>
                      <a:pt x="1" y="0"/>
                    </a:cubicBezTo>
                    <a:cubicBezTo>
                      <a:pt x="1" y="0"/>
                      <a:pt x="1"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407"/>
              <p:cNvSpPr/>
              <p:nvPr/>
            </p:nvSpPr>
            <p:spPr bwMode="auto">
              <a:xfrm>
                <a:off x="11314113" y="57975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408"/>
              <p:cNvSpPr/>
              <p:nvPr/>
            </p:nvSpPr>
            <p:spPr bwMode="auto">
              <a:xfrm>
                <a:off x="11307763" y="5799138"/>
                <a:ext cx="25400" cy="36512"/>
              </a:xfrm>
              <a:custGeom>
                <a:avLst/>
                <a:gdLst>
                  <a:gd name="T0" fmla="*/ 9 w 24"/>
                  <a:gd name="T1" fmla="*/ 0 h 34"/>
                  <a:gd name="T2" fmla="*/ 0 w 24"/>
                  <a:gd name="T3" fmla="*/ 32 h 34"/>
                  <a:gd name="T4" fmla="*/ 20 w 24"/>
                  <a:gd name="T5" fmla="*/ 9 h 34"/>
                  <a:gd name="T6" fmla="*/ 9 w 24"/>
                  <a:gd name="T7" fmla="*/ 0 h 34"/>
                </a:gdLst>
                <a:ahLst/>
                <a:cxnLst>
                  <a:cxn ang="0">
                    <a:pos x="T0" y="T1"/>
                  </a:cxn>
                  <a:cxn ang="0">
                    <a:pos x="T2" y="T3"/>
                  </a:cxn>
                  <a:cxn ang="0">
                    <a:pos x="T4" y="T5"/>
                  </a:cxn>
                  <a:cxn ang="0">
                    <a:pos x="T6" y="T7"/>
                  </a:cxn>
                </a:cxnLst>
                <a:rect l="0" t="0" r="r" b="b"/>
                <a:pathLst>
                  <a:path w="24" h="34">
                    <a:moveTo>
                      <a:pt x="9" y="0"/>
                    </a:moveTo>
                    <a:cubicBezTo>
                      <a:pt x="6" y="11"/>
                      <a:pt x="3" y="21"/>
                      <a:pt x="0" y="32"/>
                    </a:cubicBezTo>
                    <a:cubicBezTo>
                      <a:pt x="15" y="34"/>
                      <a:pt x="24" y="19"/>
                      <a:pt x="20" y="9"/>
                    </a:cubicBezTo>
                    <a:cubicBezTo>
                      <a:pt x="17" y="5"/>
                      <a:pt x="13" y="2"/>
                      <a:pt x="9"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409"/>
              <p:cNvSpPr/>
              <p:nvPr/>
            </p:nvSpPr>
            <p:spPr bwMode="auto">
              <a:xfrm>
                <a:off x="11314113" y="5797550"/>
                <a:ext cx="3175" cy="1587"/>
              </a:xfrm>
              <a:custGeom>
                <a:avLst/>
                <a:gdLst>
                  <a:gd name="T0" fmla="*/ 1 w 2"/>
                  <a:gd name="T1" fmla="*/ 0 h 1"/>
                  <a:gd name="T2" fmla="*/ 2 w 2"/>
                  <a:gd name="T3" fmla="*/ 1 h 1"/>
                  <a:gd name="T4" fmla="*/ 0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2" y="0"/>
                      <a:pt x="2" y="1"/>
                    </a:cubicBezTo>
                    <a:cubicBezTo>
                      <a:pt x="1" y="0"/>
                      <a:pt x="0" y="0"/>
                      <a:pt x="0" y="0"/>
                    </a:cubicBezTo>
                    <a:cubicBezTo>
                      <a:pt x="0" y="0"/>
                      <a:pt x="0" y="0"/>
                      <a:pt x="0" y="0"/>
                    </a:cubicBezTo>
                    <a:cubicBezTo>
                      <a:pt x="1" y="0"/>
                      <a:pt x="1" y="0"/>
                      <a:pt x="1"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Oval 410"/>
              <p:cNvSpPr>
                <a:spLocks noChangeArrowheads="1"/>
              </p:cNvSpPr>
              <p:nvPr/>
            </p:nvSpPr>
            <p:spPr bwMode="auto">
              <a:xfrm>
                <a:off x="11010900" y="5632450"/>
                <a:ext cx="173038" cy="173037"/>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Oval 476"/>
              <p:cNvSpPr>
                <a:spLocks noChangeArrowheads="1"/>
              </p:cNvSpPr>
              <p:nvPr/>
            </p:nvSpPr>
            <p:spPr bwMode="auto">
              <a:xfrm>
                <a:off x="11915775" y="5075238"/>
                <a:ext cx="22225" cy="20637"/>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93" name="Oval 477"/>
          <p:cNvSpPr>
            <a:spLocks noChangeArrowheads="1"/>
          </p:cNvSpPr>
          <p:nvPr/>
        </p:nvSpPr>
        <p:spPr bwMode="auto">
          <a:xfrm>
            <a:off x="9008160" y="5271093"/>
            <a:ext cx="76200" cy="762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94" name="组合 393"/>
          <p:cNvGrpSpPr/>
          <p:nvPr/>
        </p:nvGrpSpPr>
        <p:grpSpPr>
          <a:xfrm>
            <a:off x="7062105" y="5258230"/>
            <a:ext cx="911226" cy="1558925"/>
            <a:chOff x="9537700" y="2984500"/>
            <a:chExt cx="911226" cy="1558925"/>
          </a:xfrm>
        </p:grpSpPr>
        <p:sp>
          <p:nvSpPr>
            <p:cNvPr id="395" name="Freeform 411"/>
            <p:cNvSpPr>
              <a:spLocks noEditPoints="1"/>
            </p:cNvSpPr>
            <p:nvPr/>
          </p:nvSpPr>
          <p:spPr bwMode="auto">
            <a:xfrm>
              <a:off x="9896475" y="2984500"/>
              <a:ext cx="300038" cy="652462"/>
            </a:xfrm>
            <a:custGeom>
              <a:avLst/>
              <a:gdLst>
                <a:gd name="T0" fmla="*/ 239 w 284"/>
                <a:gd name="T1" fmla="*/ 86 h 616"/>
                <a:gd name="T2" fmla="*/ 216 w 284"/>
                <a:gd name="T3" fmla="*/ 43 h 616"/>
                <a:gd name="T4" fmla="*/ 201 w 284"/>
                <a:gd name="T5" fmla="*/ 22 h 616"/>
                <a:gd name="T6" fmla="*/ 184 w 284"/>
                <a:gd name="T7" fmla="*/ 0 h 616"/>
                <a:gd name="T8" fmla="*/ 161 w 284"/>
                <a:gd name="T9" fmla="*/ 16 h 616"/>
                <a:gd name="T10" fmla="*/ 141 w 284"/>
                <a:gd name="T11" fmla="*/ 33 h 616"/>
                <a:gd name="T12" fmla="*/ 107 w 284"/>
                <a:gd name="T13" fmla="*/ 68 h 616"/>
                <a:gd name="T14" fmla="*/ 57 w 284"/>
                <a:gd name="T15" fmla="*/ 139 h 616"/>
                <a:gd name="T16" fmla="*/ 7 w 284"/>
                <a:gd name="T17" fmla="*/ 290 h 616"/>
                <a:gd name="T18" fmla="*/ 15 w 284"/>
                <a:gd name="T19" fmla="*/ 447 h 616"/>
                <a:gd name="T20" fmla="*/ 45 w 284"/>
                <a:gd name="T21" fmla="*/ 530 h 616"/>
                <a:gd name="T22" fmla="*/ 68 w 284"/>
                <a:gd name="T23" fmla="*/ 572 h 616"/>
                <a:gd name="T24" fmla="*/ 101 w 284"/>
                <a:gd name="T25" fmla="*/ 616 h 616"/>
                <a:gd name="T26" fmla="*/ 144 w 284"/>
                <a:gd name="T27" fmla="*/ 582 h 616"/>
                <a:gd name="T28" fmla="*/ 177 w 284"/>
                <a:gd name="T29" fmla="*/ 548 h 616"/>
                <a:gd name="T30" fmla="*/ 228 w 284"/>
                <a:gd name="T31" fmla="*/ 476 h 616"/>
                <a:gd name="T32" fmla="*/ 277 w 284"/>
                <a:gd name="T33" fmla="*/ 326 h 616"/>
                <a:gd name="T34" fmla="*/ 269 w 284"/>
                <a:gd name="T35" fmla="*/ 168 h 616"/>
                <a:gd name="T36" fmla="*/ 239 w 284"/>
                <a:gd name="T37" fmla="*/ 86 h 616"/>
                <a:gd name="T38" fmla="*/ 155 w 284"/>
                <a:gd name="T39" fmla="*/ 338 h 616"/>
                <a:gd name="T40" fmla="*/ 143 w 284"/>
                <a:gd name="T41" fmla="*/ 401 h 616"/>
                <a:gd name="T42" fmla="*/ 134 w 284"/>
                <a:gd name="T43" fmla="*/ 433 h 616"/>
                <a:gd name="T44" fmla="*/ 128 w 284"/>
                <a:gd name="T45" fmla="*/ 448 h 616"/>
                <a:gd name="T46" fmla="*/ 121 w 284"/>
                <a:gd name="T47" fmla="*/ 464 h 616"/>
                <a:gd name="T48" fmla="*/ 119 w 284"/>
                <a:gd name="T49" fmla="*/ 447 h 616"/>
                <a:gd name="T50" fmla="*/ 117 w 284"/>
                <a:gd name="T51" fmla="*/ 430 h 616"/>
                <a:gd name="T52" fmla="*/ 116 w 284"/>
                <a:gd name="T53" fmla="*/ 398 h 616"/>
                <a:gd name="T54" fmla="*/ 121 w 284"/>
                <a:gd name="T55" fmla="*/ 333 h 616"/>
                <a:gd name="T56" fmla="*/ 134 w 284"/>
                <a:gd name="T57" fmla="*/ 270 h 616"/>
                <a:gd name="T58" fmla="*/ 143 w 284"/>
                <a:gd name="T59" fmla="*/ 238 h 616"/>
                <a:gd name="T60" fmla="*/ 149 w 284"/>
                <a:gd name="T61" fmla="*/ 223 h 616"/>
                <a:gd name="T62" fmla="*/ 156 w 284"/>
                <a:gd name="T63" fmla="*/ 207 h 616"/>
                <a:gd name="T64" fmla="*/ 158 w 284"/>
                <a:gd name="T65" fmla="*/ 224 h 616"/>
                <a:gd name="T66" fmla="*/ 160 w 284"/>
                <a:gd name="T67" fmla="*/ 241 h 616"/>
                <a:gd name="T68" fmla="*/ 160 w 284"/>
                <a:gd name="T69" fmla="*/ 273 h 616"/>
                <a:gd name="T70" fmla="*/ 155 w 284"/>
                <a:gd name="T71" fmla="*/ 338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4" h="616">
                  <a:moveTo>
                    <a:pt x="239" y="86"/>
                  </a:moveTo>
                  <a:cubicBezTo>
                    <a:pt x="233" y="72"/>
                    <a:pt x="225" y="58"/>
                    <a:pt x="216" y="43"/>
                  </a:cubicBezTo>
                  <a:cubicBezTo>
                    <a:pt x="211" y="36"/>
                    <a:pt x="207" y="29"/>
                    <a:pt x="201" y="22"/>
                  </a:cubicBezTo>
                  <a:cubicBezTo>
                    <a:pt x="196" y="15"/>
                    <a:pt x="191" y="7"/>
                    <a:pt x="184" y="0"/>
                  </a:cubicBezTo>
                  <a:cubicBezTo>
                    <a:pt x="175" y="5"/>
                    <a:pt x="168" y="11"/>
                    <a:pt x="161" y="16"/>
                  </a:cubicBezTo>
                  <a:cubicBezTo>
                    <a:pt x="154" y="22"/>
                    <a:pt x="147" y="28"/>
                    <a:pt x="141" y="33"/>
                  </a:cubicBezTo>
                  <a:cubicBezTo>
                    <a:pt x="129" y="45"/>
                    <a:pt x="117" y="56"/>
                    <a:pt x="107" y="68"/>
                  </a:cubicBezTo>
                  <a:cubicBezTo>
                    <a:pt x="87" y="91"/>
                    <a:pt x="70" y="115"/>
                    <a:pt x="57" y="139"/>
                  </a:cubicBezTo>
                  <a:cubicBezTo>
                    <a:pt x="30" y="188"/>
                    <a:pt x="14" y="238"/>
                    <a:pt x="7" y="290"/>
                  </a:cubicBezTo>
                  <a:cubicBezTo>
                    <a:pt x="0" y="341"/>
                    <a:pt x="2" y="393"/>
                    <a:pt x="15" y="447"/>
                  </a:cubicBezTo>
                  <a:cubicBezTo>
                    <a:pt x="22" y="474"/>
                    <a:pt x="31" y="502"/>
                    <a:pt x="45" y="530"/>
                  </a:cubicBezTo>
                  <a:cubicBezTo>
                    <a:pt x="51" y="544"/>
                    <a:pt x="59" y="558"/>
                    <a:pt x="68" y="572"/>
                  </a:cubicBezTo>
                  <a:cubicBezTo>
                    <a:pt x="77" y="586"/>
                    <a:pt x="87" y="601"/>
                    <a:pt x="101" y="616"/>
                  </a:cubicBezTo>
                  <a:cubicBezTo>
                    <a:pt x="117" y="605"/>
                    <a:pt x="131" y="594"/>
                    <a:pt x="144" y="582"/>
                  </a:cubicBezTo>
                  <a:cubicBezTo>
                    <a:pt x="156" y="571"/>
                    <a:pt x="167" y="559"/>
                    <a:pt x="177" y="548"/>
                  </a:cubicBezTo>
                  <a:cubicBezTo>
                    <a:pt x="198" y="524"/>
                    <a:pt x="214" y="500"/>
                    <a:pt x="228" y="476"/>
                  </a:cubicBezTo>
                  <a:cubicBezTo>
                    <a:pt x="255" y="427"/>
                    <a:pt x="270" y="377"/>
                    <a:pt x="277" y="326"/>
                  </a:cubicBezTo>
                  <a:cubicBezTo>
                    <a:pt x="284" y="275"/>
                    <a:pt x="282" y="222"/>
                    <a:pt x="269" y="168"/>
                  </a:cubicBezTo>
                  <a:cubicBezTo>
                    <a:pt x="262" y="141"/>
                    <a:pt x="253" y="114"/>
                    <a:pt x="239" y="86"/>
                  </a:cubicBezTo>
                  <a:close/>
                  <a:moveTo>
                    <a:pt x="155" y="338"/>
                  </a:moveTo>
                  <a:cubicBezTo>
                    <a:pt x="153" y="359"/>
                    <a:pt x="149" y="380"/>
                    <a:pt x="143" y="401"/>
                  </a:cubicBezTo>
                  <a:cubicBezTo>
                    <a:pt x="140" y="412"/>
                    <a:pt x="137" y="422"/>
                    <a:pt x="134" y="433"/>
                  </a:cubicBezTo>
                  <a:cubicBezTo>
                    <a:pt x="132" y="438"/>
                    <a:pt x="130" y="443"/>
                    <a:pt x="128" y="448"/>
                  </a:cubicBezTo>
                  <a:cubicBezTo>
                    <a:pt x="126" y="453"/>
                    <a:pt x="124" y="458"/>
                    <a:pt x="121" y="464"/>
                  </a:cubicBezTo>
                  <a:cubicBezTo>
                    <a:pt x="120" y="458"/>
                    <a:pt x="119" y="452"/>
                    <a:pt x="119" y="447"/>
                  </a:cubicBezTo>
                  <a:cubicBezTo>
                    <a:pt x="118" y="441"/>
                    <a:pt x="117" y="436"/>
                    <a:pt x="117" y="430"/>
                  </a:cubicBezTo>
                  <a:cubicBezTo>
                    <a:pt x="116" y="419"/>
                    <a:pt x="116" y="409"/>
                    <a:pt x="116" y="398"/>
                  </a:cubicBezTo>
                  <a:cubicBezTo>
                    <a:pt x="117" y="376"/>
                    <a:pt x="119" y="354"/>
                    <a:pt x="121" y="333"/>
                  </a:cubicBezTo>
                  <a:cubicBezTo>
                    <a:pt x="124" y="312"/>
                    <a:pt x="128" y="291"/>
                    <a:pt x="134" y="270"/>
                  </a:cubicBezTo>
                  <a:cubicBezTo>
                    <a:pt x="136" y="259"/>
                    <a:pt x="140" y="249"/>
                    <a:pt x="143" y="238"/>
                  </a:cubicBezTo>
                  <a:cubicBezTo>
                    <a:pt x="145" y="233"/>
                    <a:pt x="147" y="228"/>
                    <a:pt x="149" y="223"/>
                  </a:cubicBezTo>
                  <a:cubicBezTo>
                    <a:pt x="151" y="218"/>
                    <a:pt x="153" y="212"/>
                    <a:pt x="156" y="207"/>
                  </a:cubicBezTo>
                  <a:cubicBezTo>
                    <a:pt x="157" y="213"/>
                    <a:pt x="158" y="219"/>
                    <a:pt x="158" y="224"/>
                  </a:cubicBezTo>
                  <a:cubicBezTo>
                    <a:pt x="159" y="230"/>
                    <a:pt x="159" y="235"/>
                    <a:pt x="160" y="241"/>
                  </a:cubicBezTo>
                  <a:cubicBezTo>
                    <a:pt x="160" y="251"/>
                    <a:pt x="161" y="262"/>
                    <a:pt x="160" y="273"/>
                  </a:cubicBezTo>
                  <a:cubicBezTo>
                    <a:pt x="160" y="295"/>
                    <a:pt x="158" y="316"/>
                    <a:pt x="155" y="33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412"/>
            <p:cNvSpPr>
              <a:spLocks noEditPoints="1"/>
            </p:cNvSpPr>
            <p:nvPr/>
          </p:nvSpPr>
          <p:spPr bwMode="auto">
            <a:xfrm>
              <a:off x="9598025" y="3313113"/>
              <a:ext cx="358775" cy="587375"/>
            </a:xfrm>
            <a:custGeom>
              <a:avLst/>
              <a:gdLst>
                <a:gd name="T0" fmla="*/ 290 w 338"/>
                <a:gd name="T1" fmla="*/ 215 h 554"/>
                <a:gd name="T2" fmla="*/ 193 w 338"/>
                <a:gd name="T3" fmla="*/ 90 h 554"/>
                <a:gd name="T4" fmla="*/ 122 w 338"/>
                <a:gd name="T5" fmla="*/ 39 h 554"/>
                <a:gd name="T6" fmla="*/ 79 w 338"/>
                <a:gd name="T7" fmla="*/ 18 h 554"/>
                <a:gd name="T8" fmla="*/ 55 w 338"/>
                <a:gd name="T9" fmla="*/ 8 h 554"/>
                <a:gd name="T10" fmla="*/ 28 w 338"/>
                <a:gd name="T11" fmla="*/ 0 h 554"/>
                <a:gd name="T12" fmla="*/ 18 w 338"/>
                <a:gd name="T13" fmla="*/ 27 h 554"/>
                <a:gd name="T14" fmla="*/ 11 w 338"/>
                <a:gd name="T15" fmla="*/ 52 h 554"/>
                <a:gd name="T16" fmla="*/ 4 w 338"/>
                <a:gd name="T17" fmla="*/ 100 h 554"/>
                <a:gd name="T18" fmla="*/ 3 w 338"/>
                <a:gd name="T19" fmla="*/ 187 h 554"/>
                <a:gd name="T20" fmla="*/ 48 w 338"/>
                <a:gd name="T21" fmla="*/ 339 h 554"/>
                <a:gd name="T22" fmla="*/ 144 w 338"/>
                <a:gd name="T23" fmla="*/ 464 h 554"/>
                <a:gd name="T24" fmla="*/ 215 w 338"/>
                <a:gd name="T25" fmla="*/ 515 h 554"/>
                <a:gd name="T26" fmla="*/ 259 w 338"/>
                <a:gd name="T27" fmla="*/ 536 h 554"/>
                <a:gd name="T28" fmla="*/ 310 w 338"/>
                <a:gd name="T29" fmla="*/ 554 h 554"/>
                <a:gd name="T30" fmla="*/ 326 w 338"/>
                <a:gd name="T31" fmla="*/ 502 h 554"/>
                <a:gd name="T32" fmla="*/ 335 w 338"/>
                <a:gd name="T33" fmla="*/ 454 h 554"/>
                <a:gd name="T34" fmla="*/ 335 w 338"/>
                <a:gd name="T35" fmla="*/ 366 h 554"/>
                <a:gd name="T36" fmla="*/ 290 w 338"/>
                <a:gd name="T37" fmla="*/ 215 h 554"/>
                <a:gd name="T38" fmla="*/ 250 w 338"/>
                <a:gd name="T39" fmla="*/ 452 h 554"/>
                <a:gd name="T40" fmla="*/ 240 w 338"/>
                <a:gd name="T41" fmla="*/ 439 h 554"/>
                <a:gd name="T42" fmla="*/ 222 w 338"/>
                <a:gd name="T43" fmla="*/ 412 h 554"/>
                <a:gd name="T44" fmla="*/ 192 w 338"/>
                <a:gd name="T45" fmla="*/ 354 h 554"/>
                <a:gd name="T46" fmla="*/ 169 w 338"/>
                <a:gd name="T47" fmla="*/ 294 h 554"/>
                <a:gd name="T48" fmla="*/ 160 w 338"/>
                <a:gd name="T49" fmla="*/ 262 h 554"/>
                <a:gd name="T50" fmla="*/ 157 w 338"/>
                <a:gd name="T51" fmla="*/ 246 h 554"/>
                <a:gd name="T52" fmla="*/ 155 w 338"/>
                <a:gd name="T53" fmla="*/ 229 h 554"/>
                <a:gd name="T54" fmla="*/ 166 w 338"/>
                <a:gd name="T55" fmla="*/ 242 h 554"/>
                <a:gd name="T56" fmla="*/ 176 w 338"/>
                <a:gd name="T57" fmla="*/ 255 h 554"/>
                <a:gd name="T58" fmla="*/ 193 w 338"/>
                <a:gd name="T59" fmla="*/ 283 h 554"/>
                <a:gd name="T60" fmla="*/ 223 w 338"/>
                <a:gd name="T61" fmla="*/ 340 h 554"/>
                <a:gd name="T62" fmla="*/ 247 w 338"/>
                <a:gd name="T63" fmla="*/ 401 h 554"/>
                <a:gd name="T64" fmla="*/ 255 w 338"/>
                <a:gd name="T65" fmla="*/ 432 h 554"/>
                <a:gd name="T66" fmla="*/ 258 w 338"/>
                <a:gd name="T67" fmla="*/ 448 h 554"/>
                <a:gd name="T68" fmla="*/ 261 w 338"/>
                <a:gd name="T69" fmla="*/ 465 h 554"/>
                <a:gd name="T70" fmla="*/ 250 w 338"/>
                <a:gd name="T71" fmla="*/ 45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8" h="554">
                  <a:moveTo>
                    <a:pt x="290" y="215"/>
                  </a:moveTo>
                  <a:cubicBezTo>
                    <a:pt x="266" y="169"/>
                    <a:pt x="235" y="127"/>
                    <a:pt x="193" y="90"/>
                  </a:cubicBezTo>
                  <a:cubicBezTo>
                    <a:pt x="173" y="72"/>
                    <a:pt x="149" y="54"/>
                    <a:pt x="122" y="39"/>
                  </a:cubicBezTo>
                  <a:cubicBezTo>
                    <a:pt x="109" y="31"/>
                    <a:pt x="94" y="24"/>
                    <a:pt x="79" y="18"/>
                  </a:cubicBezTo>
                  <a:cubicBezTo>
                    <a:pt x="71" y="14"/>
                    <a:pt x="63" y="11"/>
                    <a:pt x="55" y="8"/>
                  </a:cubicBezTo>
                  <a:cubicBezTo>
                    <a:pt x="46" y="5"/>
                    <a:pt x="37" y="3"/>
                    <a:pt x="28" y="0"/>
                  </a:cubicBezTo>
                  <a:cubicBezTo>
                    <a:pt x="24" y="10"/>
                    <a:pt x="21" y="18"/>
                    <a:pt x="18" y="27"/>
                  </a:cubicBezTo>
                  <a:cubicBezTo>
                    <a:pt x="16" y="36"/>
                    <a:pt x="13" y="44"/>
                    <a:pt x="11" y="52"/>
                  </a:cubicBezTo>
                  <a:cubicBezTo>
                    <a:pt x="8" y="69"/>
                    <a:pt x="5" y="84"/>
                    <a:pt x="4" y="100"/>
                  </a:cubicBezTo>
                  <a:cubicBezTo>
                    <a:pt x="0" y="131"/>
                    <a:pt x="0" y="160"/>
                    <a:pt x="3" y="187"/>
                  </a:cubicBezTo>
                  <a:cubicBezTo>
                    <a:pt x="8" y="243"/>
                    <a:pt x="24" y="293"/>
                    <a:pt x="48" y="339"/>
                  </a:cubicBezTo>
                  <a:cubicBezTo>
                    <a:pt x="71" y="385"/>
                    <a:pt x="102" y="427"/>
                    <a:pt x="144" y="464"/>
                  </a:cubicBezTo>
                  <a:cubicBezTo>
                    <a:pt x="165" y="483"/>
                    <a:pt x="188" y="500"/>
                    <a:pt x="215" y="515"/>
                  </a:cubicBezTo>
                  <a:cubicBezTo>
                    <a:pt x="229" y="523"/>
                    <a:pt x="243" y="530"/>
                    <a:pt x="259" y="536"/>
                  </a:cubicBezTo>
                  <a:cubicBezTo>
                    <a:pt x="274" y="543"/>
                    <a:pt x="291" y="549"/>
                    <a:pt x="310" y="554"/>
                  </a:cubicBezTo>
                  <a:cubicBezTo>
                    <a:pt x="318" y="535"/>
                    <a:pt x="323" y="518"/>
                    <a:pt x="326" y="502"/>
                  </a:cubicBezTo>
                  <a:cubicBezTo>
                    <a:pt x="330" y="485"/>
                    <a:pt x="333" y="469"/>
                    <a:pt x="335" y="454"/>
                  </a:cubicBezTo>
                  <a:cubicBezTo>
                    <a:pt x="338" y="423"/>
                    <a:pt x="338" y="394"/>
                    <a:pt x="335" y="366"/>
                  </a:cubicBezTo>
                  <a:cubicBezTo>
                    <a:pt x="330" y="311"/>
                    <a:pt x="314" y="261"/>
                    <a:pt x="290" y="215"/>
                  </a:cubicBezTo>
                  <a:close/>
                  <a:moveTo>
                    <a:pt x="250" y="452"/>
                  </a:moveTo>
                  <a:cubicBezTo>
                    <a:pt x="246" y="448"/>
                    <a:pt x="243" y="444"/>
                    <a:pt x="240" y="439"/>
                  </a:cubicBezTo>
                  <a:cubicBezTo>
                    <a:pt x="233" y="430"/>
                    <a:pt x="227" y="421"/>
                    <a:pt x="222" y="412"/>
                  </a:cubicBezTo>
                  <a:cubicBezTo>
                    <a:pt x="211" y="393"/>
                    <a:pt x="201" y="374"/>
                    <a:pt x="192" y="354"/>
                  </a:cubicBezTo>
                  <a:cubicBezTo>
                    <a:pt x="183" y="335"/>
                    <a:pt x="175" y="315"/>
                    <a:pt x="169" y="294"/>
                  </a:cubicBezTo>
                  <a:cubicBezTo>
                    <a:pt x="166" y="284"/>
                    <a:pt x="163" y="273"/>
                    <a:pt x="160" y="262"/>
                  </a:cubicBezTo>
                  <a:cubicBezTo>
                    <a:pt x="159" y="257"/>
                    <a:pt x="158" y="252"/>
                    <a:pt x="157" y="246"/>
                  </a:cubicBezTo>
                  <a:cubicBezTo>
                    <a:pt x="156" y="241"/>
                    <a:pt x="155" y="235"/>
                    <a:pt x="155" y="229"/>
                  </a:cubicBezTo>
                  <a:cubicBezTo>
                    <a:pt x="159" y="234"/>
                    <a:pt x="162" y="238"/>
                    <a:pt x="166" y="242"/>
                  </a:cubicBezTo>
                  <a:cubicBezTo>
                    <a:pt x="169" y="247"/>
                    <a:pt x="172" y="251"/>
                    <a:pt x="176" y="255"/>
                  </a:cubicBezTo>
                  <a:cubicBezTo>
                    <a:pt x="182" y="264"/>
                    <a:pt x="188" y="274"/>
                    <a:pt x="193" y="283"/>
                  </a:cubicBezTo>
                  <a:cubicBezTo>
                    <a:pt x="205" y="301"/>
                    <a:pt x="214" y="321"/>
                    <a:pt x="223" y="340"/>
                  </a:cubicBezTo>
                  <a:cubicBezTo>
                    <a:pt x="232" y="360"/>
                    <a:pt x="240" y="380"/>
                    <a:pt x="247" y="401"/>
                  </a:cubicBezTo>
                  <a:cubicBezTo>
                    <a:pt x="250" y="411"/>
                    <a:pt x="253" y="422"/>
                    <a:pt x="255" y="432"/>
                  </a:cubicBezTo>
                  <a:cubicBezTo>
                    <a:pt x="256" y="438"/>
                    <a:pt x="258" y="443"/>
                    <a:pt x="258" y="448"/>
                  </a:cubicBezTo>
                  <a:cubicBezTo>
                    <a:pt x="259" y="454"/>
                    <a:pt x="260" y="459"/>
                    <a:pt x="261" y="465"/>
                  </a:cubicBezTo>
                  <a:cubicBezTo>
                    <a:pt x="257" y="461"/>
                    <a:pt x="253" y="457"/>
                    <a:pt x="250" y="45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413"/>
            <p:cNvSpPr>
              <a:spLocks noEditPoints="1"/>
            </p:cNvSpPr>
            <p:nvPr/>
          </p:nvSpPr>
          <p:spPr bwMode="auto">
            <a:xfrm>
              <a:off x="9537700" y="3757613"/>
              <a:ext cx="358775" cy="587375"/>
            </a:xfrm>
            <a:custGeom>
              <a:avLst/>
              <a:gdLst>
                <a:gd name="T0" fmla="*/ 290 w 337"/>
                <a:gd name="T1" fmla="*/ 214 h 553"/>
                <a:gd name="T2" fmla="*/ 193 w 337"/>
                <a:gd name="T3" fmla="*/ 89 h 553"/>
                <a:gd name="T4" fmla="*/ 122 w 337"/>
                <a:gd name="T5" fmla="*/ 38 h 553"/>
                <a:gd name="T6" fmla="*/ 79 w 337"/>
                <a:gd name="T7" fmla="*/ 17 h 553"/>
                <a:gd name="T8" fmla="*/ 54 w 337"/>
                <a:gd name="T9" fmla="*/ 8 h 553"/>
                <a:gd name="T10" fmla="*/ 27 w 337"/>
                <a:gd name="T11" fmla="*/ 0 h 553"/>
                <a:gd name="T12" fmla="*/ 18 w 337"/>
                <a:gd name="T13" fmla="*/ 26 h 553"/>
                <a:gd name="T14" fmla="*/ 11 w 337"/>
                <a:gd name="T15" fmla="*/ 51 h 553"/>
                <a:gd name="T16" fmla="*/ 3 w 337"/>
                <a:gd name="T17" fmla="*/ 99 h 553"/>
                <a:gd name="T18" fmla="*/ 3 w 337"/>
                <a:gd name="T19" fmla="*/ 187 h 553"/>
                <a:gd name="T20" fmla="*/ 47 w 337"/>
                <a:gd name="T21" fmla="*/ 338 h 553"/>
                <a:gd name="T22" fmla="*/ 144 w 337"/>
                <a:gd name="T23" fmla="*/ 463 h 553"/>
                <a:gd name="T24" fmla="*/ 215 w 337"/>
                <a:gd name="T25" fmla="*/ 514 h 553"/>
                <a:gd name="T26" fmla="*/ 258 w 337"/>
                <a:gd name="T27" fmla="*/ 536 h 553"/>
                <a:gd name="T28" fmla="*/ 310 w 337"/>
                <a:gd name="T29" fmla="*/ 553 h 553"/>
                <a:gd name="T30" fmla="*/ 326 w 337"/>
                <a:gd name="T31" fmla="*/ 501 h 553"/>
                <a:gd name="T32" fmla="*/ 334 w 337"/>
                <a:gd name="T33" fmla="*/ 453 h 553"/>
                <a:gd name="T34" fmla="*/ 335 w 337"/>
                <a:gd name="T35" fmla="*/ 366 h 553"/>
                <a:gd name="T36" fmla="*/ 290 w 337"/>
                <a:gd name="T37" fmla="*/ 214 h 553"/>
                <a:gd name="T38" fmla="*/ 260 w 337"/>
                <a:gd name="T39" fmla="*/ 440 h 553"/>
                <a:gd name="T40" fmla="*/ 249 w 337"/>
                <a:gd name="T41" fmla="*/ 428 h 553"/>
                <a:gd name="T42" fmla="*/ 229 w 337"/>
                <a:gd name="T43" fmla="*/ 402 h 553"/>
                <a:gd name="T44" fmla="*/ 193 w 337"/>
                <a:gd name="T45" fmla="*/ 348 h 553"/>
                <a:gd name="T46" fmla="*/ 164 w 337"/>
                <a:gd name="T47" fmla="*/ 290 h 553"/>
                <a:gd name="T48" fmla="*/ 153 w 337"/>
                <a:gd name="T49" fmla="*/ 260 h 553"/>
                <a:gd name="T50" fmla="*/ 148 w 337"/>
                <a:gd name="T51" fmla="*/ 244 h 553"/>
                <a:gd name="T52" fmla="*/ 144 w 337"/>
                <a:gd name="T53" fmla="*/ 228 h 553"/>
                <a:gd name="T54" fmla="*/ 156 w 337"/>
                <a:gd name="T55" fmla="*/ 239 h 553"/>
                <a:gd name="T56" fmla="*/ 167 w 337"/>
                <a:gd name="T57" fmla="*/ 252 h 553"/>
                <a:gd name="T58" fmla="*/ 188 w 337"/>
                <a:gd name="T59" fmla="*/ 277 h 553"/>
                <a:gd name="T60" fmla="*/ 223 w 337"/>
                <a:gd name="T61" fmla="*/ 331 h 553"/>
                <a:gd name="T62" fmla="*/ 252 w 337"/>
                <a:gd name="T63" fmla="*/ 389 h 553"/>
                <a:gd name="T64" fmla="*/ 264 w 337"/>
                <a:gd name="T65" fmla="*/ 420 h 553"/>
                <a:gd name="T66" fmla="*/ 269 w 337"/>
                <a:gd name="T67" fmla="*/ 435 h 553"/>
                <a:gd name="T68" fmla="*/ 273 w 337"/>
                <a:gd name="T69" fmla="*/ 452 h 553"/>
                <a:gd name="T70" fmla="*/ 260 w 337"/>
                <a:gd name="T71" fmla="*/ 44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7" h="553">
                  <a:moveTo>
                    <a:pt x="290" y="214"/>
                  </a:moveTo>
                  <a:cubicBezTo>
                    <a:pt x="266" y="168"/>
                    <a:pt x="235" y="126"/>
                    <a:pt x="193" y="89"/>
                  </a:cubicBezTo>
                  <a:cubicBezTo>
                    <a:pt x="172" y="71"/>
                    <a:pt x="149" y="54"/>
                    <a:pt x="122" y="38"/>
                  </a:cubicBezTo>
                  <a:cubicBezTo>
                    <a:pt x="108" y="31"/>
                    <a:pt x="94" y="24"/>
                    <a:pt x="79" y="17"/>
                  </a:cubicBezTo>
                  <a:cubicBezTo>
                    <a:pt x="71" y="14"/>
                    <a:pt x="63" y="10"/>
                    <a:pt x="54" y="8"/>
                  </a:cubicBezTo>
                  <a:cubicBezTo>
                    <a:pt x="46" y="5"/>
                    <a:pt x="37" y="2"/>
                    <a:pt x="27" y="0"/>
                  </a:cubicBezTo>
                  <a:cubicBezTo>
                    <a:pt x="23" y="9"/>
                    <a:pt x="21" y="17"/>
                    <a:pt x="18" y="26"/>
                  </a:cubicBezTo>
                  <a:cubicBezTo>
                    <a:pt x="15" y="35"/>
                    <a:pt x="13" y="43"/>
                    <a:pt x="11" y="51"/>
                  </a:cubicBezTo>
                  <a:cubicBezTo>
                    <a:pt x="7" y="68"/>
                    <a:pt x="5" y="84"/>
                    <a:pt x="3" y="99"/>
                  </a:cubicBezTo>
                  <a:cubicBezTo>
                    <a:pt x="0" y="130"/>
                    <a:pt x="0" y="159"/>
                    <a:pt x="3" y="187"/>
                  </a:cubicBezTo>
                  <a:cubicBezTo>
                    <a:pt x="8" y="242"/>
                    <a:pt x="24" y="292"/>
                    <a:pt x="47" y="338"/>
                  </a:cubicBezTo>
                  <a:cubicBezTo>
                    <a:pt x="71" y="384"/>
                    <a:pt x="102" y="426"/>
                    <a:pt x="144" y="463"/>
                  </a:cubicBezTo>
                  <a:cubicBezTo>
                    <a:pt x="164" y="482"/>
                    <a:pt x="188" y="499"/>
                    <a:pt x="215" y="514"/>
                  </a:cubicBezTo>
                  <a:cubicBezTo>
                    <a:pt x="228" y="522"/>
                    <a:pt x="243" y="529"/>
                    <a:pt x="258" y="536"/>
                  </a:cubicBezTo>
                  <a:cubicBezTo>
                    <a:pt x="274" y="542"/>
                    <a:pt x="290" y="548"/>
                    <a:pt x="310" y="553"/>
                  </a:cubicBezTo>
                  <a:cubicBezTo>
                    <a:pt x="318" y="534"/>
                    <a:pt x="322" y="517"/>
                    <a:pt x="326" y="501"/>
                  </a:cubicBezTo>
                  <a:cubicBezTo>
                    <a:pt x="330" y="485"/>
                    <a:pt x="332" y="469"/>
                    <a:pt x="334" y="453"/>
                  </a:cubicBezTo>
                  <a:cubicBezTo>
                    <a:pt x="337" y="422"/>
                    <a:pt x="337" y="393"/>
                    <a:pt x="335" y="366"/>
                  </a:cubicBezTo>
                  <a:cubicBezTo>
                    <a:pt x="329" y="310"/>
                    <a:pt x="313" y="260"/>
                    <a:pt x="290" y="214"/>
                  </a:cubicBezTo>
                  <a:close/>
                  <a:moveTo>
                    <a:pt x="260" y="440"/>
                  </a:moveTo>
                  <a:cubicBezTo>
                    <a:pt x="257" y="436"/>
                    <a:pt x="253" y="432"/>
                    <a:pt x="249" y="428"/>
                  </a:cubicBezTo>
                  <a:cubicBezTo>
                    <a:pt x="242" y="420"/>
                    <a:pt x="235" y="411"/>
                    <a:pt x="229" y="402"/>
                  </a:cubicBezTo>
                  <a:cubicBezTo>
                    <a:pt x="216" y="385"/>
                    <a:pt x="204" y="367"/>
                    <a:pt x="193" y="348"/>
                  </a:cubicBezTo>
                  <a:cubicBezTo>
                    <a:pt x="183" y="330"/>
                    <a:pt x="173" y="310"/>
                    <a:pt x="164" y="290"/>
                  </a:cubicBezTo>
                  <a:cubicBezTo>
                    <a:pt x="160" y="280"/>
                    <a:pt x="156" y="270"/>
                    <a:pt x="153" y="260"/>
                  </a:cubicBezTo>
                  <a:cubicBezTo>
                    <a:pt x="151" y="255"/>
                    <a:pt x="149" y="249"/>
                    <a:pt x="148" y="244"/>
                  </a:cubicBezTo>
                  <a:cubicBezTo>
                    <a:pt x="146" y="239"/>
                    <a:pt x="145" y="233"/>
                    <a:pt x="144" y="228"/>
                  </a:cubicBezTo>
                  <a:cubicBezTo>
                    <a:pt x="148" y="231"/>
                    <a:pt x="152" y="235"/>
                    <a:pt x="156" y="239"/>
                  </a:cubicBezTo>
                  <a:cubicBezTo>
                    <a:pt x="160" y="243"/>
                    <a:pt x="164" y="247"/>
                    <a:pt x="167" y="252"/>
                  </a:cubicBezTo>
                  <a:cubicBezTo>
                    <a:pt x="174" y="260"/>
                    <a:pt x="181" y="268"/>
                    <a:pt x="188" y="277"/>
                  </a:cubicBezTo>
                  <a:cubicBezTo>
                    <a:pt x="201" y="294"/>
                    <a:pt x="212" y="313"/>
                    <a:pt x="223" y="331"/>
                  </a:cubicBezTo>
                  <a:cubicBezTo>
                    <a:pt x="234" y="350"/>
                    <a:pt x="244" y="369"/>
                    <a:pt x="252" y="389"/>
                  </a:cubicBezTo>
                  <a:cubicBezTo>
                    <a:pt x="256" y="399"/>
                    <a:pt x="260" y="409"/>
                    <a:pt x="264" y="420"/>
                  </a:cubicBezTo>
                  <a:cubicBezTo>
                    <a:pt x="266" y="425"/>
                    <a:pt x="267" y="430"/>
                    <a:pt x="269" y="435"/>
                  </a:cubicBezTo>
                  <a:cubicBezTo>
                    <a:pt x="270" y="441"/>
                    <a:pt x="272" y="446"/>
                    <a:pt x="273" y="452"/>
                  </a:cubicBezTo>
                  <a:cubicBezTo>
                    <a:pt x="268" y="448"/>
                    <a:pt x="264" y="444"/>
                    <a:pt x="260" y="44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414"/>
            <p:cNvSpPr>
              <a:spLocks noEditPoints="1"/>
            </p:cNvSpPr>
            <p:nvPr/>
          </p:nvSpPr>
          <p:spPr bwMode="auto">
            <a:xfrm>
              <a:off x="9999663" y="3422650"/>
              <a:ext cx="449263" cy="488950"/>
            </a:xfrm>
            <a:custGeom>
              <a:avLst/>
              <a:gdLst>
                <a:gd name="T0" fmla="*/ 422 w 424"/>
                <a:gd name="T1" fmla="*/ 0 h 460"/>
                <a:gd name="T2" fmla="*/ 393 w 424"/>
                <a:gd name="T3" fmla="*/ 1 h 460"/>
                <a:gd name="T4" fmla="*/ 368 w 424"/>
                <a:gd name="T5" fmla="*/ 4 h 460"/>
                <a:gd name="T6" fmla="*/ 320 w 424"/>
                <a:gd name="T7" fmla="*/ 13 h 460"/>
                <a:gd name="T8" fmla="*/ 238 w 424"/>
                <a:gd name="T9" fmla="*/ 43 h 460"/>
                <a:gd name="T10" fmla="*/ 112 w 424"/>
                <a:gd name="T11" fmla="*/ 138 h 460"/>
                <a:gd name="T12" fmla="*/ 28 w 424"/>
                <a:gd name="T13" fmla="*/ 272 h 460"/>
                <a:gd name="T14" fmla="*/ 6 w 424"/>
                <a:gd name="T15" fmla="*/ 357 h 460"/>
                <a:gd name="T16" fmla="*/ 1 w 424"/>
                <a:gd name="T17" fmla="*/ 405 h 460"/>
                <a:gd name="T18" fmla="*/ 3 w 424"/>
                <a:gd name="T19" fmla="*/ 459 h 460"/>
                <a:gd name="T20" fmla="*/ 57 w 424"/>
                <a:gd name="T21" fmla="*/ 456 h 460"/>
                <a:gd name="T22" fmla="*/ 104 w 424"/>
                <a:gd name="T23" fmla="*/ 447 h 460"/>
                <a:gd name="T24" fmla="*/ 187 w 424"/>
                <a:gd name="T25" fmla="*/ 417 h 460"/>
                <a:gd name="T26" fmla="*/ 313 w 424"/>
                <a:gd name="T27" fmla="*/ 322 h 460"/>
                <a:gd name="T28" fmla="*/ 396 w 424"/>
                <a:gd name="T29" fmla="*/ 187 h 460"/>
                <a:gd name="T30" fmla="*/ 419 w 424"/>
                <a:gd name="T31" fmla="*/ 103 h 460"/>
                <a:gd name="T32" fmla="*/ 423 w 424"/>
                <a:gd name="T33" fmla="*/ 55 h 460"/>
                <a:gd name="T34" fmla="*/ 424 w 424"/>
                <a:gd name="T35" fmla="*/ 29 h 460"/>
                <a:gd name="T36" fmla="*/ 422 w 424"/>
                <a:gd name="T37" fmla="*/ 0 h 460"/>
                <a:gd name="T38" fmla="*/ 229 w 424"/>
                <a:gd name="T39" fmla="*/ 203 h 460"/>
                <a:gd name="T40" fmla="*/ 221 w 424"/>
                <a:gd name="T41" fmla="*/ 218 h 460"/>
                <a:gd name="T42" fmla="*/ 204 w 424"/>
                <a:gd name="T43" fmla="*/ 246 h 460"/>
                <a:gd name="T44" fmla="*/ 166 w 424"/>
                <a:gd name="T45" fmla="*/ 298 h 460"/>
                <a:gd name="T46" fmla="*/ 122 w 424"/>
                <a:gd name="T47" fmla="*/ 345 h 460"/>
                <a:gd name="T48" fmla="*/ 98 w 424"/>
                <a:gd name="T49" fmla="*/ 367 h 460"/>
                <a:gd name="T50" fmla="*/ 85 w 424"/>
                <a:gd name="T51" fmla="*/ 377 h 460"/>
                <a:gd name="T52" fmla="*/ 71 w 424"/>
                <a:gd name="T53" fmla="*/ 387 h 460"/>
                <a:gd name="T54" fmla="*/ 77 w 424"/>
                <a:gd name="T55" fmla="*/ 371 h 460"/>
                <a:gd name="T56" fmla="*/ 85 w 424"/>
                <a:gd name="T57" fmla="*/ 356 h 460"/>
                <a:gd name="T58" fmla="*/ 101 w 424"/>
                <a:gd name="T59" fmla="*/ 328 h 460"/>
                <a:gd name="T60" fmla="*/ 140 w 424"/>
                <a:gd name="T61" fmla="*/ 276 h 460"/>
                <a:gd name="T62" fmla="*/ 184 w 424"/>
                <a:gd name="T63" fmla="*/ 229 h 460"/>
                <a:gd name="T64" fmla="*/ 208 w 424"/>
                <a:gd name="T65" fmla="*/ 207 h 460"/>
                <a:gd name="T66" fmla="*/ 221 w 424"/>
                <a:gd name="T67" fmla="*/ 197 h 460"/>
                <a:gd name="T68" fmla="*/ 235 w 424"/>
                <a:gd name="T69" fmla="*/ 187 h 460"/>
                <a:gd name="T70" fmla="*/ 229 w 424"/>
                <a:gd name="T71" fmla="*/ 20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60">
                  <a:moveTo>
                    <a:pt x="422" y="0"/>
                  </a:moveTo>
                  <a:cubicBezTo>
                    <a:pt x="412" y="0"/>
                    <a:pt x="403" y="1"/>
                    <a:pt x="393" y="1"/>
                  </a:cubicBezTo>
                  <a:cubicBezTo>
                    <a:pt x="384" y="2"/>
                    <a:pt x="376" y="2"/>
                    <a:pt x="368" y="4"/>
                  </a:cubicBezTo>
                  <a:cubicBezTo>
                    <a:pt x="351" y="6"/>
                    <a:pt x="335" y="9"/>
                    <a:pt x="320" y="13"/>
                  </a:cubicBezTo>
                  <a:cubicBezTo>
                    <a:pt x="290" y="21"/>
                    <a:pt x="263" y="31"/>
                    <a:pt x="238" y="43"/>
                  </a:cubicBezTo>
                  <a:cubicBezTo>
                    <a:pt x="188" y="68"/>
                    <a:pt x="147" y="100"/>
                    <a:pt x="112" y="138"/>
                  </a:cubicBezTo>
                  <a:cubicBezTo>
                    <a:pt x="77" y="176"/>
                    <a:pt x="48" y="220"/>
                    <a:pt x="28" y="272"/>
                  </a:cubicBezTo>
                  <a:cubicBezTo>
                    <a:pt x="18" y="298"/>
                    <a:pt x="10" y="326"/>
                    <a:pt x="6" y="357"/>
                  </a:cubicBezTo>
                  <a:cubicBezTo>
                    <a:pt x="3" y="372"/>
                    <a:pt x="1" y="388"/>
                    <a:pt x="1" y="405"/>
                  </a:cubicBezTo>
                  <a:cubicBezTo>
                    <a:pt x="0" y="422"/>
                    <a:pt x="0" y="439"/>
                    <a:pt x="3" y="459"/>
                  </a:cubicBezTo>
                  <a:cubicBezTo>
                    <a:pt x="23" y="460"/>
                    <a:pt x="40" y="458"/>
                    <a:pt x="57" y="456"/>
                  </a:cubicBezTo>
                  <a:cubicBezTo>
                    <a:pt x="74" y="454"/>
                    <a:pt x="89" y="451"/>
                    <a:pt x="104" y="447"/>
                  </a:cubicBezTo>
                  <a:cubicBezTo>
                    <a:pt x="134" y="439"/>
                    <a:pt x="162" y="429"/>
                    <a:pt x="187" y="417"/>
                  </a:cubicBezTo>
                  <a:cubicBezTo>
                    <a:pt x="236" y="392"/>
                    <a:pt x="278" y="360"/>
                    <a:pt x="313" y="322"/>
                  </a:cubicBezTo>
                  <a:cubicBezTo>
                    <a:pt x="348" y="283"/>
                    <a:pt x="376" y="239"/>
                    <a:pt x="396" y="187"/>
                  </a:cubicBezTo>
                  <a:cubicBezTo>
                    <a:pt x="406" y="161"/>
                    <a:pt x="414" y="133"/>
                    <a:pt x="419" y="103"/>
                  </a:cubicBezTo>
                  <a:cubicBezTo>
                    <a:pt x="421" y="87"/>
                    <a:pt x="423" y="72"/>
                    <a:pt x="423" y="55"/>
                  </a:cubicBezTo>
                  <a:cubicBezTo>
                    <a:pt x="424" y="46"/>
                    <a:pt x="424" y="38"/>
                    <a:pt x="424" y="29"/>
                  </a:cubicBezTo>
                  <a:cubicBezTo>
                    <a:pt x="423" y="20"/>
                    <a:pt x="423" y="11"/>
                    <a:pt x="422" y="0"/>
                  </a:cubicBezTo>
                  <a:close/>
                  <a:moveTo>
                    <a:pt x="229" y="203"/>
                  </a:moveTo>
                  <a:cubicBezTo>
                    <a:pt x="226" y="208"/>
                    <a:pt x="224" y="213"/>
                    <a:pt x="221" y="218"/>
                  </a:cubicBezTo>
                  <a:cubicBezTo>
                    <a:pt x="216" y="227"/>
                    <a:pt x="210" y="237"/>
                    <a:pt x="204" y="246"/>
                  </a:cubicBezTo>
                  <a:cubicBezTo>
                    <a:pt x="193" y="264"/>
                    <a:pt x="180" y="281"/>
                    <a:pt x="166" y="298"/>
                  </a:cubicBezTo>
                  <a:cubicBezTo>
                    <a:pt x="152" y="315"/>
                    <a:pt x="138" y="330"/>
                    <a:pt x="122" y="345"/>
                  </a:cubicBezTo>
                  <a:cubicBezTo>
                    <a:pt x="114" y="353"/>
                    <a:pt x="106" y="360"/>
                    <a:pt x="98" y="367"/>
                  </a:cubicBezTo>
                  <a:cubicBezTo>
                    <a:pt x="93" y="370"/>
                    <a:pt x="89" y="374"/>
                    <a:pt x="85" y="377"/>
                  </a:cubicBezTo>
                  <a:cubicBezTo>
                    <a:pt x="80" y="380"/>
                    <a:pt x="75" y="384"/>
                    <a:pt x="71" y="387"/>
                  </a:cubicBezTo>
                  <a:cubicBezTo>
                    <a:pt x="72" y="381"/>
                    <a:pt x="75" y="376"/>
                    <a:pt x="77" y="371"/>
                  </a:cubicBezTo>
                  <a:cubicBezTo>
                    <a:pt x="80" y="366"/>
                    <a:pt x="82" y="361"/>
                    <a:pt x="85" y="356"/>
                  </a:cubicBezTo>
                  <a:cubicBezTo>
                    <a:pt x="90" y="347"/>
                    <a:pt x="95" y="337"/>
                    <a:pt x="101" y="328"/>
                  </a:cubicBezTo>
                  <a:cubicBezTo>
                    <a:pt x="113" y="310"/>
                    <a:pt x="126" y="293"/>
                    <a:pt x="140" y="276"/>
                  </a:cubicBezTo>
                  <a:cubicBezTo>
                    <a:pt x="153" y="259"/>
                    <a:pt x="168" y="244"/>
                    <a:pt x="184" y="229"/>
                  </a:cubicBezTo>
                  <a:cubicBezTo>
                    <a:pt x="192" y="221"/>
                    <a:pt x="200" y="214"/>
                    <a:pt x="208" y="207"/>
                  </a:cubicBezTo>
                  <a:cubicBezTo>
                    <a:pt x="212" y="203"/>
                    <a:pt x="217" y="200"/>
                    <a:pt x="221" y="197"/>
                  </a:cubicBezTo>
                  <a:cubicBezTo>
                    <a:pt x="226" y="194"/>
                    <a:pt x="230" y="190"/>
                    <a:pt x="235" y="187"/>
                  </a:cubicBezTo>
                  <a:cubicBezTo>
                    <a:pt x="233" y="193"/>
                    <a:pt x="231" y="198"/>
                    <a:pt x="229" y="20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415"/>
            <p:cNvSpPr>
              <a:spLocks noEditPoints="1"/>
            </p:cNvSpPr>
            <p:nvPr/>
          </p:nvSpPr>
          <p:spPr bwMode="auto">
            <a:xfrm>
              <a:off x="9940925" y="3867150"/>
              <a:ext cx="449263" cy="487362"/>
            </a:xfrm>
            <a:custGeom>
              <a:avLst/>
              <a:gdLst>
                <a:gd name="T0" fmla="*/ 421 w 424"/>
                <a:gd name="T1" fmla="*/ 1 h 460"/>
                <a:gd name="T2" fmla="*/ 393 w 424"/>
                <a:gd name="T3" fmla="*/ 1 h 460"/>
                <a:gd name="T4" fmla="*/ 367 w 424"/>
                <a:gd name="T5" fmla="*/ 4 h 460"/>
                <a:gd name="T6" fmla="*/ 320 w 424"/>
                <a:gd name="T7" fmla="*/ 13 h 460"/>
                <a:gd name="T8" fmla="*/ 238 w 424"/>
                <a:gd name="T9" fmla="*/ 43 h 460"/>
                <a:gd name="T10" fmla="*/ 111 w 424"/>
                <a:gd name="T11" fmla="*/ 138 h 460"/>
                <a:gd name="T12" fmla="*/ 28 w 424"/>
                <a:gd name="T13" fmla="*/ 272 h 460"/>
                <a:gd name="T14" fmla="*/ 5 w 424"/>
                <a:gd name="T15" fmla="*/ 357 h 460"/>
                <a:gd name="T16" fmla="*/ 0 w 424"/>
                <a:gd name="T17" fmla="*/ 405 h 460"/>
                <a:gd name="T18" fmla="*/ 2 w 424"/>
                <a:gd name="T19" fmla="*/ 460 h 460"/>
                <a:gd name="T20" fmla="*/ 57 w 424"/>
                <a:gd name="T21" fmla="*/ 457 h 460"/>
                <a:gd name="T22" fmla="*/ 104 w 424"/>
                <a:gd name="T23" fmla="*/ 447 h 460"/>
                <a:gd name="T24" fmla="*/ 186 w 424"/>
                <a:gd name="T25" fmla="*/ 417 h 460"/>
                <a:gd name="T26" fmla="*/ 312 w 424"/>
                <a:gd name="T27" fmla="*/ 322 h 460"/>
                <a:gd name="T28" fmla="*/ 395 w 424"/>
                <a:gd name="T29" fmla="*/ 188 h 460"/>
                <a:gd name="T30" fmla="*/ 418 w 424"/>
                <a:gd name="T31" fmla="*/ 103 h 460"/>
                <a:gd name="T32" fmla="*/ 423 w 424"/>
                <a:gd name="T33" fmla="*/ 55 h 460"/>
                <a:gd name="T34" fmla="*/ 423 w 424"/>
                <a:gd name="T35" fmla="*/ 29 h 460"/>
                <a:gd name="T36" fmla="*/ 421 w 424"/>
                <a:gd name="T37" fmla="*/ 1 h 460"/>
                <a:gd name="T38" fmla="*/ 237 w 424"/>
                <a:gd name="T39" fmla="*/ 204 h 460"/>
                <a:gd name="T40" fmla="*/ 228 w 424"/>
                <a:gd name="T41" fmla="*/ 218 h 460"/>
                <a:gd name="T42" fmla="*/ 209 w 424"/>
                <a:gd name="T43" fmla="*/ 244 h 460"/>
                <a:gd name="T44" fmla="*/ 166 w 424"/>
                <a:gd name="T45" fmla="*/ 293 h 460"/>
                <a:gd name="T46" fmla="*/ 117 w 424"/>
                <a:gd name="T47" fmla="*/ 336 h 460"/>
                <a:gd name="T48" fmla="*/ 91 w 424"/>
                <a:gd name="T49" fmla="*/ 355 h 460"/>
                <a:gd name="T50" fmla="*/ 77 w 424"/>
                <a:gd name="T51" fmla="*/ 363 h 460"/>
                <a:gd name="T52" fmla="*/ 62 w 424"/>
                <a:gd name="T53" fmla="*/ 371 h 460"/>
                <a:gd name="T54" fmla="*/ 70 w 424"/>
                <a:gd name="T55" fmla="*/ 357 h 460"/>
                <a:gd name="T56" fmla="*/ 79 w 424"/>
                <a:gd name="T57" fmla="*/ 343 h 460"/>
                <a:gd name="T58" fmla="*/ 98 w 424"/>
                <a:gd name="T59" fmla="*/ 316 h 460"/>
                <a:gd name="T60" fmla="*/ 141 w 424"/>
                <a:gd name="T61" fmla="*/ 268 h 460"/>
                <a:gd name="T62" fmla="*/ 190 w 424"/>
                <a:gd name="T63" fmla="*/ 225 h 460"/>
                <a:gd name="T64" fmla="*/ 216 w 424"/>
                <a:gd name="T65" fmla="*/ 206 h 460"/>
                <a:gd name="T66" fmla="*/ 230 w 424"/>
                <a:gd name="T67" fmla="*/ 197 h 460"/>
                <a:gd name="T68" fmla="*/ 245 w 424"/>
                <a:gd name="T69" fmla="*/ 189 h 460"/>
                <a:gd name="T70" fmla="*/ 237 w 424"/>
                <a:gd name="T71" fmla="*/ 20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60">
                  <a:moveTo>
                    <a:pt x="421" y="1"/>
                  </a:moveTo>
                  <a:cubicBezTo>
                    <a:pt x="411" y="0"/>
                    <a:pt x="402" y="1"/>
                    <a:pt x="393" y="1"/>
                  </a:cubicBezTo>
                  <a:cubicBezTo>
                    <a:pt x="384" y="2"/>
                    <a:pt x="376" y="3"/>
                    <a:pt x="367" y="4"/>
                  </a:cubicBezTo>
                  <a:cubicBezTo>
                    <a:pt x="350" y="6"/>
                    <a:pt x="335" y="9"/>
                    <a:pt x="320" y="13"/>
                  </a:cubicBezTo>
                  <a:cubicBezTo>
                    <a:pt x="290" y="21"/>
                    <a:pt x="263" y="31"/>
                    <a:pt x="238" y="43"/>
                  </a:cubicBezTo>
                  <a:cubicBezTo>
                    <a:pt x="188" y="68"/>
                    <a:pt x="146" y="100"/>
                    <a:pt x="111" y="138"/>
                  </a:cubicBezTo>
                  <a:cubicBezTo>
                    <a:pt x="76" y="176"/>
                    <a:pt x="48" y="221"/>
                    <a:pt x="28" y="272"/>
                  </a:cubicBezTo>
                  <a:cubicBezTo>
                    <a:pt x="18" y="298"/>
                    <a:pt x="10" y="326"/>
                    <a:pt x="5" y="357"/>
                  </a:cubicBezTo>
                  <a:cubicBezTo>
                    <a:pt x="3" y="372"/>
                    <a:pt x="1" y="388"/>
                    <a:pt x="0" y="405"/>
                  </a:cubicBezTo>
                  <a:cubicBezTo>
                    <a:pt x="0" y="422"/>
                    <a:pt x="0" y="440"/>
                    <a:pt x="2" y="460"/>
                  </a:cubicBezTo>
                  <a:cubicBezTo>
                    <a:pt x="22" y="460"/>
                    <a:pt x="40" y="459"/>
                    <a:pt x="57" y="457"/>
                  </a:cubicBezTo>
                  <a:cubicBezTo>
                    <a:pt x="73" y="454"/>
                    <a:pt x="89" y="451"/>
                    <a:pt x="104" y="447"/>
                  </a:cubicBezTo>
                  <a:cubicBezTo>
                    <a:pt x="134" y="440"/>
                    <a:pt x="161" y="429"/>
                    <a:pt x="186" y="417"/>
                  </a:cubicBezTo>
                  <a:cubicBezTo>
                    <a:pt x="236" y="393"/>
                    <a:pt x="277" y="360"/>
                    <a:pt x="312" y="322"/>
                  </a:cubicBezTo>
                  <a:cubicBezTo>
                    <a:pt x="347" y="284"/>
                    <a:pt x="376" y="239"/>
                    <a:pt x="395" y="188"/>
                  </a:cubicBezTo>
                  <a:cubicBezTo>
                    <a:pt x="405" y="162"/>
                    <a:pt x="413" y="134"/>
                    <a:pt x="418" y="103"/>
                  </a:cubicBezTo>
                  <a:cubicBezTo>
                    <a:pt x="421" y="88"/>
                    <a:pt x="422" y="72"/>
                    <a:pt x="423" y="55"/>
                  </a:cubicBezTo>
                  <a:cubicBezTo>
                    <a:pt x="423" y="47"/>
                    <a:pt x="424" y="38"/>
                    <a:pt x="423" y="29"/>
                  </a:cubicBezTo>
                  <a:cubicBezTo>
                    <a:pt x="423" y="20"/>
                    <a:pt x="423" y="11"/>
                    <a:pt x="421" y="1"/>
                  </a:cubicBezTo>
                  <a:close/>
                  <a:moveTo>
                    <a:pt x="237" y="204"/>
                  </a:moveTo>
                  <a:cubicBezTo>
                    <a:pt x="234" y="209"/>
                    <a:pt x="231" y="214"/>
                    <a:pt x="228" y="218"/>
                  </a:cubicBezTo>
                  <a:cubicBezTo>
                    <a:pt x="222" y="227"/>
                    <a:pt x="216" y="236"/>
                    <a:pt x="209" y="244"/>
                  </a:cubicBezTo>
                  <a:cubicBezTo>
                    <a:pt x="195" y="261"/>
                    <a:pt x="181" y="277"/>
                    <a:pt x="166" y="293"/>
                  </a:cubicBezTo>
                  <a:cubicBezTo>
                    <a:pt x="150" y="308"/>
                    <a:pt x="134" y="322"/>
                    <a:pt x="117" y="336"/>
                  </a:cubicBezTo>
                  <a:cubicBezTo>
                    <a:pt x="109" y="342"/>
                    <a:pt x="100" y="349"/>
                    <a:pt x="91" y="355"/>
                  </a:cubicBezTo>
                  <a:cubicBezTo>
                    <a:pt x="86" y="358"/>
                    <a:pt x="81" y="361"/>
                    <a:pt x="77" y="363"/>
                  </a:cubicBezTo>
                  <a:cubicBezTo>
                    <a:pt x="72" y="366"/>
                    <a:pt x="67" y="369"/>
                    <a:pt x="62" y="371"/>
                  </a:cubicBezTo>
                  <a:cubicBezTo>
                    <a:pt x="64" y="366"/>
                    <a:pt x="67" y="361"/>
                    <a:pt x="70" y="357"/>
                  </a:cubicBezTo>
                  <a:cubicBezTo>
                    <a:pt x="73" y="352"/>
                    <a:pt x="76" y="347"/>
                    <a:pt x="79" y="343"/>
                  </a:cubicBezTo>
                  <a:cubicBezTo>
                    <a:pt x="85" y="334"/>
                    <a:pt x="91" y="325"/>
                    <a:pt x="98" y="316"/>
                  </a:cubicBezTo>
                  <a:cubicBezTo>
                    <a:pt x="112" y="299"/>
                    <a:pt x="126" y="283"/>
                    <a:pt x="141" y="268"/>
                  </a:cubicBezTo>
                  <a:cubicBezTo>
                    <a:pt x="157" y="253"/>
                    <a:pt x="173" y="239"/>
                    <a:pt x="190" y="225"/>
                  </a:cubicBezTo>
                  <a:cubicBezTo>
                    <a:pt x="198" y="219"/>
                    <a:pt x="207" y="212"/>
                    <a:pt x="216" y="206"/>
                  </a:cubicBezTo>
                  <a:cubicBezTo>
                    <a:pt x="221" y="203"/>
                    <a:pt x="226" y="200"/>
                    <a:pt x="230" y="197"/>
                  </a:cubicBezTo>
                  <a:cubicBezTo>
                    <a:pt x="235" y="195"/>
                    <a:pt x="240" y="192"/>
                    <a:pt x="245" y="189"/>
                  </a:cubicBezTo>
                  <a:cubicBezTo>
                    <a:pt x="243" y="195"/>
                    <a:pt x="240" y="199"/>
                    <a:pt x="237" y="20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Oval 478"/>
            <p:cNvSpPr>
              <a:spLocks noChangeArrowheads="1"/>
            </p:cNvSpPr>
            <p:nvPr/>
          </p:nvSpPr>
          <p:spPr bwMode="auto">
            <a:xfrm>
              <a:off x="10298113" y="4508500"/>
              <a:ext cx="34925" cy="349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1" name="Oval 480"/>
          <p:cNvSpPr>
            <a:spLocks noChangeArrowheads="1"/>
          </p:cNvSpPr>
          <p:nvPr/>
        </p:nvSpPr>
        <p:spPr bwMode="auto">
          <a:xfrm>
            <a:off x="10379869" y="2239093"/>
            <a:ext cx="95250" cy="9525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02" name="组合 401"/>
          <p:cNvGrpSpPr/>
          <p:nvPr/>
        </p:nvGrpSpPr>
        <p:grpSpPr>
          <a:xfrm>
            <a:off x="1542256" y="5055193"/>
            <a:ext cx="982662" cy="1647825"/>
            <a:chOff x="1690688" y="5200650"/>
            <a:chExt cx="982662" cy="1647825"/>
          </a:xfrm>
        </p:grpSpPr>
        <p:sp>
          <p:nvSpPr>
            <p:cNvPr id="403" name="Freeform 482"/>
            <p:cNvSpPr/>
            <p:nvPr/>
          </p:nvSpPr>
          <p:spPr bwMode="auto">
            <a:xfrm>
              <a:off x="1941513" y="5967413"/>
              <a:ext cx="457200" cy="877887"/>
            </a:xfrm>
            <a:custGeom>
              <a:avLst/>
              <a:gdLst>
                <a:gd name="T0" fmla="*/ 406 w 431"/>
                <a:gd name="T1" fmla="*/ 14 h 826"/>
                <a:gd name="T2" fmla="*/ 176 w 431"/>
                <a:gd name="T3" fmla="*/ 570 h 826"/>
                <a:gd name="T4" fmla="*/ 65 w 431"/>
                <a:gd name="T5" fmla="*/ 726 h 826"/>
                <a:gd name="T6" fmla="*/ 6 w 431"/>
                <a:gd name="T7" fmla="*/ 805 h 826"/>
                <a:gd name="T8" fmla="*/ 27 w 431"/>
                <a:gd name="T9" fmla="*/ 813 h 826"/>
                <a:gd name="T10" fmla="*/ 91 w 431"/>
                <a:gd name="T11" fmla="*/ 729 h 826"/>
                <a:gd name="T12" fmla="*/ 208 w 431"/>
                <a:gd name="T13" fmla="*/ 561 h 826"/>
                <a:gd name="T14" fmla="*/ 428 w 431"/>
                <a:gd name="T15" fmla="*/ 16 h 826"/>
                <a:gd name="T16" fmla="*/ 406 w 431"/>
                <a:gd name="T17" fmla="*/ 14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 h="826">
                  <a:moveTo>
                    <a:pt x="406" y="14"/>
                  </a:moveTo>
                  <a:cubicBezTo>
                    <a:pt x="365" y="212"/>
                    <a:pt x="286" y="401"/>
                    <a:pt x="176" y="570"/>
                  </a:cubicBezTo>
                  <a:cubicBezTo>
                    <a:pt x="141" y="624"/>
                    <a:pt x="104" y="675"/>
                    <a:pt x="65" y="726"/>
                  </a:cubicBezTo>
                  <a:cubicBezTo>
                    <a:pt x="45" y="751"/>
                    <a:pt x="21" y="776"/>
                    <a:pt x="6" y="805"/>
                  </a:cubicBezTo>
                  <a:cubicBezTo>
                    <a:pt x="0" y="818"/>
                    <a:pt x="20" y="826"/>
                    <a:pt x="27" y="813"/>
                  </a:cubicBezTo>
                  <a:cubicBezTo>
                    <a:pt x="43" y="784"/>
                    <a:pt x="70" y="756"/>
                    <a:pt x="91" y="729"/>
                  </a:cubicBezTo>
                  <a:cubicBezTo>
                    <a:pt x="132" y="675"/>
                    <a:pt x="172" y="619"/>
                    <a:pt x="208" y="561"/>
                  </a:cubicBezTo>
                  <a:cubicBezTo>
                    <a:pt x="312" y="394"/>
                    <a:pt x="388" y="210"/>
                    <a:pt x="428" y="16"/>
                  </a:cubicBezTo>
                  <a:cubicBezTo>
                    <a:pt x="431" y="2"/>
                    <a:pt x="409" y="0"/>
                    <a:pt x="406" y="1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483"/>
            <p:cNvSpPr/>
            <p:nvPr/>
          </p:nvSpPr>
          <p:spPr bwMode="auto">
            <a:xfrm>
              <a:off x="1941513" y="5705475"/>
              <a:ext cx="303213" cy="1143000"/>
            </a:xfrm>
            <a:custGeom>
              <a:avLst/>
              <a:gdLst>
                <a:gd name="T0" fmla="*/ 194 w 285"/>
                <a:gd name="T1" fmla="*/ 18 h 1077"/>
                <a:gd name="T2" fmla="*/ 8 w 285"/>
                <a:gd name="T3" fmla="*/ 1052 h 1077"/>
                <a:gd name="T4" fmla="*/ 26 w 285"/>
                <a:gd name="T5" fmla="*/ 1065 h 1077"/>
                <a:gd name="T6" fmla="*/ 216 w 285"/>
                <a:gd name="T7" fmla="*/ 14 h 1077"/>
                <a:gd name="T8" fmla="*/ 194 w 285"/>
                <a:gd name="T9" fmla="*/ 18 h 1077"/>
              </a:gdLst>
              <a:ahLst/>
              <a:cxnLst>
                <a:cxn ang="0">
                  <a:pos x="T0" y="T1"/>
                </a:cxn>
                <a:cxn ang="0">
                  <a:pos x="T2" y="T3"/>
                </a:cxn>
                <a:cxn ang="0">
                  <a:pos x="T4" y="T5"/>
                </a:cxn>
                <a:cxn ang="0">
                  <a:pos x="T6" y="T7"/>
                </a:cxn>
                <a:cxn ang="0">
                  <a:pos x="T8" y="T9"/>
                </a:cxn>
              </a:cxnLst>
              <a:rect l="0" t="0" r="r" b="b"/>
              <a:pathLst>
                <a:path w="285" h="1077">
                  <a:moveTo>
                    <a:pt x="194" y="18"/>
                  </a:moveTo>
                  <a:cubicBezTo>
                    <a:pt x="262" y="375"/>
                    <a:pt x="200" y="742"/>
                    <a:pt x="8" y="1052"/>
                  </a:cubicBezTo>
                  <a:cubicBezTo>
                    <a:pt x="0" y="1064"/>
                    <a:pt x="18" y="1077"/>
                    <a:pt x="26" y="1065"/>
                  </a:cubicBezTo>
                  <a:cubicBezTo>
                    <a:pt x="221" y="750"/>
                    <a:pt x="285" y="378"/>
                    <a:pt x="216" y="14"/>
                  </a:cubicBezTo>
                  <a:cubicBezTo>
                    <a:pt x="213" y="0"/>
                    <a:pt x="191" y="4"/>
                    <a:pt x="194" y="18"/>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484"/>
            <p:cNvSpPr/>
            <p:nvPr/>
          </p:nvSpPr>
          <p:spPr bwMode="auto">
            <a:xfrm>
              <a:off x="1941513" y="5818188"/>
              <a:ext cx="146050" cy="1028700"/>
            </a:xfrm>
            <a:custGeom>
              <a:avLst/>
              <a:gdLst>
                <a:gd name="T0" fmla="*/ 11 w 137"/>
                <a:gd name="T1" fmla="*/ 26 h 969"/>
                <a:gd name="T2" fmla="*/ 91 w 137"/>
                <a:gd name="T3" fmla="*/ 224 h 969"/>
                <a:gd name="T4" fmla="*/ 114 w 137"/>
                <a:gd name="T5" fmla="*/ 480 h 969"/>
                <a:gd name="T6" fmla="*/ 8 w 137"/>
                <a:gd name="T7" fmla="*/ 944 h 969"/>
                <a:gd name="T8" fmla="*/ 25 w 137"/>
                <a:gd name="T9" fmla="*/ 957 h 969"/>
                <a:gd name="T10" fmla="*/ 136 w 137"/>
                <a:gd name="T11" fmla="*/ 469 h 969"/>
                <a:gd name="T12" fmla="*/ 28 w 137"/>
                <a:gd name="T13" fmla="*/ 12 h 969"/>
                <a:gd name="T14" fmla="*/ 11 w 137"/>
                <a:gd name="T15" fmla="*/ 26 h 9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969">
                  <a:moveTo>
                    <a:pt x="11" y="26"/>
                  </a:moveTo>
                  <a:cubicBezTo>
                    <a:pt x="53" y="84"/>
                    <a:pt x="77" y="155"/>
                    <a:pt x="91" y="224"/>
                  </a:cubicBezTo>
                  <a:cubicBezTo>
                    <a:pt x="109" y="308"/>
                    <a:pt x="116" y="394"/>
                    <a:pt x="114" y="480"/>
                  </a:cubicBezTo>
                  <a:cubicBezTo>
                    <a:pt x="111" y="636"/>
                    <a:pt x="89" y="808"/>
                    <a:pt x="8" y="944"/>
                  </a:cubicBezTo>
                  <a:cubicBezTo>
                    <a:pt x="0" y="956"/>
                    <a:pt x="18" y="969"/>
                    <a:pt x="25" y="957"/>
                  </a:cubicBezTo>
                  <a:cubicBezTo>
                    <a:pt x="111" y="814"/>
                    <a:pt x="136" y="632"/>
                    <a:pt x="136" y="469"/>
                  </a:cubicBezTo>
                  <a:cubicBezTo>
                    <a:pt x="137" y="317"/>
                    <a:pt x="121" y="139"/>
                    <a:pt x="28" y="12"/>
                  </a:cubicBezTo>
                  <a:cubicBezTo>
                    <a:pt x="20" y="0"/>
                    <a:pt x="3" y="14"/>
                    <a:pt x="11" y="26"/>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485"/>
            <p:cNvSpPr/>
            <p:nvPr/>
          </p:nvSpPr>
          <p:spPr bwMode="auto">
            <a:xfrm>
              <a:off x="2281238" y="5630863"/>
              <a:ext cx="365125" cy="392112"/>
            </a:xfrm>
            <a:custGeom>
              <a:avLst/>
              <a:gdLst>
                <a:gd name="T0" fmla="*/ 247 w 344"/>
                <a:gd name="T1" fmla="*/ 37 h 370"/>
                <a:gd name="T2" fmla="*/ 41 w 344"/>
                <a:gd name="T3" fmla="*/ 119 h 370"/>
                <a:gd name="T4" fmla="*/ 97 w 344"/>
                <a:gd name="T5" fmla="*/ 333 h 370"/>
                <a:gd name="T6" fmla="*/ 303 w 344"/>
                <a:gd name="T7" fmla="*/ 251 h 370"/>
                <a:gd name="T8" fmla="*/ 247 w 344"/>
                <a:gd name="T9" fmla="*/ 37 h 370"/>
              </a:gdLst>
              <a:ahLst/>
              <a:cxnLst>
                <a:cxn ang="0">
                  <a:pos x="T0" y="T1"/>
                </a:cxn>
                <a:cxn ang="0">
                  <a:pos x="T2" y="T3"/>
                </a:cxn>
                <a:cxn ang="0">
                  <a:pos x="T4" y="T5"/>
                </a:cxn>
                <a:cxn ang="0">
                  <a:pos x="T6" y="T7"/>
                </a:cxn>
                <a:cxn ang="0">
                  <a:pos x="T8" y="T9"/>
                </a:cxn>
              </a:cxnLst>
              <a:rect l="0" t="0" r="r" b="b"/>
              <a:pathLst>
                <a:path w="344" h="370">
                  <a:moveTo>
                    <a:pt x="247" y="37"/>
                  </a:moveTo>
                  <a:cubicBezTo>
                    <a:pt x="174" y="0"/>
                    <a:pt x="82" y="37"/>
                    <a:pt x="41" y="119"/>
                  </a:cubicBezTo>
                  <a:cubicBezTo>
                    <a:pt x="0" y="201"/>
                    <a:pt x="25" y="297"/>
                    <a:pt x="97" y="333"/>
                  </a:cubicBezTo>
                  <a:cubicBezTo>
                    <a:pt x="170" y="370"/>
                    <a:pt x="262" y="333"/>
                    <a:pt x="303" y="251"/>
                  </a:cubicBezTo>
                  <a:cubicBezTo>
                    <a:pt x="344" y="169"/>
                    <a:pt x="319" y="73"/>
                    <a:pt x="247" y="3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486"/>
            <p:cNvSpPr/>
            <p:nvPr/>
          </p:nvSpPr>
          <p:spPr bwMode="auto">
            <a:xfrm>
              <a:off x="2025650" y="5362575"/>
              <a:ext cx="360363" cy="379412"/>
            </a:xfrm>
            <a:custGeom>
              <a:avLst/>
              <a:gdLst>
                <a:gd name="T0" fmla="*/ 200 w 340"/>
                <a:gd name="T1" fmla="*/ 16 h 358"/>
                <a:gd name="T2" fmla="*/ 17 w 340"/>
                <a:gd name="T3" fmla="*/ 151 h 358"/>
                <a:gd name="T4" fmla="*/ 140 w 340"/>
                <a:gd name="T5" fmla="*/ 342 h 358"/>
                <a:gd name="T6" fmla="*/ 324 w 340"/>
                <a:gd name="T7" fmla="*/ 208 h 358"/>
                <a:gd name="T8" fmla="*/ 200 w 340"/>
                <a:gd name="T9" fmla="*/ 16 h 358"/>
              </a:gdLst>
              <a:ahLst/>
              <a:cxnLst>
                <a:cxn ang="0">
                  <a:pos x="T0" y="T1"/>
                </a:cxn>
                <a:cxn ang="0">
                  <a:pos x="T2" y="T3"/>
                </a:cxn>
                <a:cxn ang="0">
                  <a:pos x="T4" y="T5"/>
                </a:cxn>
                <a:cxn ang="0">
                  <a:pos x="T6" y="T7"/>
                </a:cxn>
                <a:cxn ang="0">
                  <a:pos x="T8" y="T9"/>
                </a:cxn>
              </a:cxnLst>
              <a:rect l="0" t="0" r="r" b="b"/>
              <a:pathLst>
                <a:path w="340" h="358">
                  <a:moveTo>
                    <a:pt x="200" y="16"/>
                  </a:moveTo>
                  <a:cubicBezTo>
                    <a:pt x="116" y="0"/>
                    <a:pt x="33" y="60"/>
                    <a:pt x="17" y="151"/>
                  </a:cubicBezTo>
                  <a:cubicBezTo>
                    <a:pt x="0" y="241"/>
                    <a:pt x="55" y="326"/>
                    <a:pt x="140" y="342"/>
                  </a:cubicBezTo>
                  <a:cubicBezTo>
                    <a:pt x="224" y="358"/>
                    <a:pt x="307" y="298"/>
                    <a:pt x="324" y="208"/>
                  </a:cubicBezTo>
                  <a:cubicBezTo>
                    <a:pt x="340" y="118"/>
                    <a:pt x="285" y="32"/>
                    <a:pt x="200" y="1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487"/>
            <p:cNvSpPr/>
            <p:nvPr/>
          </p:nvSpPr>
          <p:spPr bwMode="auto">
            <a:xfrm>
              <a:off x="1690688" y="5511800"/>
              <a:ext cx="361950" cy="379412"/>
            </a:xfrm>
            <a:custGeom>
              <a:avLst/>
              <a:gdLst>
                <a:gd name="T0" fmla="*/ 201 w 341"/>
                <a:gd name="T1" fmla="*/ 16 h 358"/>
                <a:gd name="T2" fmla="*/ 17 w 341"/>
                <a:gd name="T3" fmla="*/ 150 h 358"/>
                <a:gd name="T4" fmla="*/ 140 w 341"/>
                <a:gd name="T5" fmla="*/ 342 h 358"/>
                <a:gd name="T6" fmla="*/ 324 w 341"/>
                <a:gd name="T7" fmla="*/ 207 h 358"/>
                <a:gd name="T8" fmla="*/ 201 w 341"/>
                <a:gd name="T9" fmla="*/ 16 h 358"/>
              </a:gdLst>
              <a:ahLst/>
              <a:cxnLst>
                <a:cxn ang="0">
                  <a:pos x="T0" y="T1"/>
                </a:cxn>
                <a:cxn ang="0">
                  <a:pos x="T2" y="T3"/>
                </a:cxn>
                <a:cxn ang="0">
                  <a:pos x="T4" y="T5"/>
                </a:cxn>
                <a:cxn ang="0">
                  <a:pos x="T6" y="T7"/>
                </a:cxn>
                <a:cxn ang="0">
                  <a:pos x="T8" y="T9"/>
                </a:cxn>
              </a:cxnLst>
              <a:rect l="0" t="0" r="r" b="b"/>
              <a:pathLst>
                <a:path w="341" h="358">
                  <a:moveTo>
                    <a:pt x="201" y="16"/>
                  </a:moveTo>
                  <a:cubicBezTo>
                    <a:pt x="116" y="0"/>
                    <a:pt x="34" y="60"/>
                    <a:pt x="17" y="150"/>
                  </a:cubicBezTo>
                  <a:cubicBezTo>
                    <a:pt x="0" y="240"/>
                    <a:pt x="56" y="326"/>
                    <a:pt x="140" y="342"/>
                  </a:cubicBezTo>
                  <a:cubicBezTo>
                    <a:pt x="225" y="358"/>
                    <a:pt x="307" y="297"/>
                    <a:pt x="324" y="207"/>
                  </a:cubicBezTo>
                  <a:cubicBezTo>
                    <a:pt x="341" y="117"/>
                    <a:pt x="286" y="31"/>
                    <a:pt x="201" y="1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488"/>
            <p:cNvSpPr/>
            <p:nvPr/>
          </p:nvSpPr>
          <p:spPr bwMode="auto">
            <a:xfrm>
              <a:off x="2514600" y="5568950"/>
              <a:ext cx="158750" cy="153987"/>
            </a:xfrm>
            <a:custGeom>
              <a:avLst/>
              <a:gdLst>
                <a:gd name="T0" fmla="*/ 133 w 150"/>
                <a:gd name="T1" fmla="*/ 4 h 146"/>
                <a:gd name="T2" fmla="*/ 3 w 150"/>
                <a:gd name="T3" fmla="*/ 130 h 146"/>
                <a:gd name="T4" fmla="*/ 25 w 150"/>
                <a:gd name="T5" fmla="*/ 132 h 146"/>
                <a:gd name="T6" fmla="*/ 136 w 150"/>
                <a:gd name="T7" fmla="*/ 26 h 146"/>
                <a:gd name="T8" fmla="*/ 133 w 150"/>
                <a:gd name="T9" fmla="*/ 4 h 146"/>
              </a:gdLst>
              <a:ahLst/>
              <a:cxnLst>
                <a:cxn ang="0">
                  <a:pos x="T0" y="T1"/>
                </a:cxn>
                <a:cxn ang="0">
                  <a:pos x="T2" y="T3"/>
                </a:cxn>
                <a:cxn ang="0">
                  <a:pos x="T4" y="T5"/>
                </a:cxn>
                <a:cxn ang="0">
                  <a:pos x="T6" y="T7"/>
                </a:cxn>
                <a:cxn ang="0">
                  <a:pos x="T8" y="T9"/>
                </a:cxn>
              </a:cxnLst>
              <a:rect l="0" t="0" r="r" b="b"/>
              <a:pathLst>
                <a:path w="150" h="146">
                  <a:moveTo>
                    <a:pt x="133" y="4"/>
                  </a:moveTo>
                  <a:cubicBezTo>
                    <a:pt x="75" y="20"/>
                    <a:pt x="16" y="70"/>
                    <a:pt x="3" y="130"/>
                  </a:cubicBezTo>
                  <a:cubicBezTo>
                    <a:pt x="0" y="144"/>
                    <a:pt x="22" y="146"/>
                    <a:pt x="25" y="132"/>
                  </a:cubicBezTo>
                  <a:cubicBezTo>
                    <a:pt x="36" y="83"/>
                    <a:pt x="89" y="39"/>
                    <a:pt x="136" y="26"/>
                  </a:cubicBezTo>
                  <a:cubicBezTo>
                    <a:pt x="150" y="22"/>
                    <a:pt x="147" y="0"/>
                    <a:pt x="133" y="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489"/>
            <p:cNvSpPr/>
            <p:nvPr/>
          </p:nvSpPr>
          <p:spPr bwMode="auto">
            <a:xfrm>
              <a:off x="2506663" y="5519738"/>
              <a:ext cx="122238" cy="193675"/>
            </a:xfrm>
            <a:custGeom>
              <a:avLst/>
              <a:gdLst>
                <a:gd name="T0" fmla="*/ 93 w 115"/>
                <a:gd name="T1" fmla="*/ 5 h 183"/>
                <a:gd name="T2" fmla="*/ 40 w 115"/>
                <a:gd name="T3" fmla="*/ 67 h 183"/>
                <a:gd name="T4" fmla="*/ 5 w 115"/>
                <a:gd name="T5" fmla="*/ 162 h 183"/>
                <a:gd name="T6" fmla="*/ 26 w 115"/>
                <a:gd name="T7" fmla="*/ 169 h 183"/>
                <a:gd name="T8" fmla="*/ 55 w 115"/>
                <a:gd name="T9" fmla="*/ 87 h 183"/>
                <a:gd name="T10" fmla="*/ 102 w 115"/>
                <a:gd name="T11" fmla="*/ 25 h 183"/>
                <a:gd name="T12" fmla="*/ 93 w 115"/>
                <a:gd name="T13" fmla="*/ 5 h 183"/>
              </a:gdLst>
              <a:ahLst/>
              <a:cxnLst>
                <a:cxn ang="0">
                  <a:pos x="T0" y="T1"/>
                </a:cxn>
                <a:cxn ang="0">
                  <a:pos x="T2" y="T3"/>
                </a:cxn>
                <a:cxn ang="0">
                  <a:pos x="T4" y="T5"/>
                </a:cxn>
                <a:cxn ang="0">
                  <a:pos x="T6" y="T7"/>
                </a:cxn>
                <a:cxn ang="0">
                  <a:pos x="T8" y="T9"/>
                </a:cxn>
                <a:cxn ang="0">
                  <a:pos x="T10" y="T11"/>
                </a:cxn>
                <a:cxn ang="0">
                  <a:pos x="T12" y="T13"/>
                </a:cxn>
              </a:cxnLst>
              <a:rect l="0" t="0" r="r" b="b"/>
              <a:pathLst>
                <a:path w="115" h="183">
                  <a:moveTo>
                    <a:pt x="93" y="5"/>
                  </a:moveTo>
                  <a:cubicBezTo>
                    <a:pt x="67" y="14"/>
                    <a:pt x="51" y="43"/>
                    <a:pt x="40" y="67"/>
                  </a:cubicBezTo>
                  <a:cubicBezTo>
                    <a:pt x="26" y="98"/>
                    <a:pt x="16" y="130"/>
                    <a:pt x="5" y="162"/>
                  </a:cubicBezTo>
                  <a:cubicBezTo>
                    <a:pt x="0" y="175"/>
                    <a:pt x="21" y="183"/>
                    <a:pt x="26" y="169"/>
                  </a:cubicBezTo>
                  <a:cubicBezTo>
                    <a:pt x="35" y="142"/>
                    <a:pt x="44" y="114"/>
                    <a:pt x="55" y="87"/>
                  </a:cubicBezTo>
                  <a:cubicBezTo>
                    <a:pt x="65" y="65"/>
                    <a:pt x="77" y="34"/>
                    <a:pt x="102" y="25"/>
                  </a:cubicBezTo>
                  <a:cubicBezTo>
                    <a:pt x="115" y="20"/>
                    <a:pt x="106" y="0"/>
                    <a:pt x="93" y="5"/>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490"/>
            <p:cNvSpPr/>
            <p:nvPr/>
          </p:nvSpPr>
          <p:spPr bwMode="auto">
            <a:xfrm>
              <a:off x="2484438" y="5464175"/>
              <a:ext cx="60325" cy="265112"/>
            </a:xfrm>
            <a:custGeom>
              <a:avLst/>
              <a:gdLst>
                <a:gd name="T0" fmla="*/ 8 w 56"/>
                <a:gd name="T1" fmla="*/ 25 h 250"/>
                <a:gd name="T2" fmla="*/ 26 w 56"/>
                <a:gd name="T3" fmla="*/ 151 h 250"/>
                <a:gd name="T4" fmla="*/ 28 w 56"/>
                <a:gd name="T5" fmla="*/ 238 h 250"/>
                <a:gd name="T6" fmla="*/ 45 w 56"/>
                <a:gd name="T7" fmla="*/ 225 h 250"/>
                <a:gd name="T8" fmla="*/ 54 w 56"/>
                <a:gd name="T9" fmla="*/ 113 h 250"/>
                <a:gd name="T10" fmla="*/ 25 w 56"/>
                <a:gd name="T11" fmla="*/ 12 h 250"/>
                <a:gd name="T12" fmla="*/ 8 w 56"/>
                <a:gd name="T13" fmla="*/ 25 h 250"/>
              </a:gdLst>
              <a:ahLst/>
              <a:cxnLst>
                <a:cxn ang="0">
                  <a:pos x="T0" y="T1"/>
                </a:cxn>
                <a:cxn ang="0">
                  <a:pos x="T2" y="T3"/>
                </a:cxn>
                <a:cxn ang="0">
                  <a:pos x="T4" y="T5"/>
                </a:cxn>
                <a:cxn ang="0">
                  <a:pos x="T6" y="T7"/>
                </a:cxn>
                <a:cxn ang="0">
                  <a:pos x="T8" y="T9"/>
                </a:cxn>
                <a:cxn ang="0">
                  <a:pos x="T10" y="T11"/>
                </a:cxn>
                <a:cxn ang="0">
                  <a:pos x="T12" y="T13"/>
                </a:cxn>
              </a:cxnLst>
              <a:rect l="0" t="0" r="r" b="b"/>
              <a:pathLst>
                <a:path w="56" h="250">
                  <a:moveTo>
                    <a:pt x="8" y="25"/>
                  </a:moveTo>
                  <a:cubicBezTo>
                    <a:pt x="34" y="64"/>
                    <a:pt x="37" y="106"/>
                    <a:pt x="26" y="151"/>
                  </a:cubicBezTo>
                  <a:cubicBezTo>
                    <a:pt x="18" y="180"/>
                    <a:pt x="9" y="211"/>
                    <a:pt x="28" y="238"/>
                  </a:cubicBezTo>
                  <a:cubicBezTo>
                    <a:pt x="36" y="250"/>
                    <a:pt x="53" y="236"/>
                    <a:pt x="45" y="225"/>
                  </a:cubicBezTo>
                  <a:cubicBezTo>
                    <a:pt x="25" y="195"/>
                    <a:pt x="52" y="146"/>
                    <a:pt x="54" y="113"/>
                  </a:cubicBezTo>
                  <a:cubicBezTo>
                    <a:pt x="56" y="76"/>
                    <a:pt x="46" y="43"/>
                    <a:pt x="25" y="12"/>
                  </a:cubicBezTo>
                  <a:cubicBezTo>
                    <a:pt x="17" y="0"/>
                    <a:pt x="0" y="14"/>
                    <a:pt x="8" y="25"/>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491"/>
            <p:cNvSpPr/>
            <p:nvPr/>
          </p:nvSpPr>
          <p:spPr bwMode="auto">
            <a:xfrm>
              <a:off x="2249488" y="5270500"/>
              <a:ext cx="171450" cy="160337"/>
            </a:xfrm>
            <a:custGeom>
              <a:avLst/>
              <a:gdLst>
                <a:gd name="T0" fmla="*/ 139 w 162"/>
                <a:gd name="T1" fmla="*/ 4 h 151"/>
                <a:gd name="T2" fmla="*/ 6 w 162"/>
                <a:gd name="T3" fmla="*/ 131 h 151"/>
                <a:gd name="T4" fmla="*/ 27 w 162"/>
                <a:gd name="T5" fmla="*/ 139 h 151"/>
                <a:gd name="T6" fmla="*/ 148 w 162"/>
                <a:gd name="T7" fmla="*/ 24 h 151"/>
                <a:gd name="T8" fmla="*/ 139 w 162"/>
                <a:gd name="T9" fmla="*/ 4 h 151"/>
              </a:gdLst>
              <a:ahLst/>
              <a:cxnLst>
                <a:cxn ang="0">
                  <a:pos x="T0" y="T1"/>
                </a:cxn>
                <a:cxn ang="0">
                  <a:pos x="T2" y="T3"/>
                </a:cxn>
                <a:cxn ang="0">
                  <a:pos x="T4" y="T5"/>
                </a:cxn>
                <a:cxn ang="0">
                  <a:pos x="T6" y="T7"/>
                </a:cxn>
                <a:cxn ang="0">
                  <a:pos x="T8" y="T9"/>
                </a:cxn>
              </a:cxnLst>
              <a:rect l="0" t="0" r="r" b="b"/>
              <a:pathLst>
                <a:path w="162" h="151">
                  <a:moveTo>
                    <a:pt x="139" y="4"/>
                  </a:moveTo>
                  <a:cubicBezTo>
                    <a:pt x="82" y="22"/>
                    <a:pt x="34" y="80"/>
                    <a:pt x="6" y="131"/>
                  </a:cubicBezTo>
                  <a:cubicBezTo>
                    <a:pt x="0" y="144"/>
                    <a:pt x="20" y="151"/>
                    <a:pt x="27" y="139"/>
                  </a:cubicBezTo>
                  <a:cubicBezTo>
                    <a:pt x="52" y="93"/>
                    <a:pt x="97" y="41"/>
                    <a:pt x="148" y="24"/>
                  </a:cubicBezTo>
                  <a:cubicBezTo>
                    <a:pt x="162" y="20"/>
                    <a:pt x="153" y="0"/>
                    <a:pt x="139" y="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492"/>
            <p:cNvSpPr/>
            <p:nvPr/>
          </p:nvSpPr>
          <p:spPr bwMode="auto">
            <a:xfrm>
              <a:off x="2249488" y="5218113"/>
              <a:ext cx="69850" cy="198437"/>
            </a:xfrm>
            <a:custGeom>
              <a:avLst/>
              <a:gdLst>
                <a:gd name="T0" fmla="*/ 43 w 66"/>
                <a:gd name="T1" fmla="*/ 14 h 187"/>
                <a:gd name="T2" fmla="*/ 5 w 66"/>
                <a:gd name="T3" fmla="*/ 166 h 187"/>
                <a:gd name="T4" fmla="*/ 26 w 66"/>
                <a:gd name="T5" fmla="*/ 174 h 187"/>
                <a:gd name="T6" fmla="*/ 65 w 66"/>
                <a:gd name="T7" fmla="*/ 16 h 187"/>
                <a:gd name="T8" fmla="*/ 43 w 66"/>
                <a:gd name="T9" fmla="*/ 14 h 187"/>
              </a:gdLst>
              <a:ahLst/>
              <a:cxnLst>
                <a:cxn ang="0">
                  <a:pos x="T0" y="T1"/>
                </a:cxn>
                <a:cxn ang="0">
                  <a:pos x="T2" y="T3"/>
                </a:cxn>
                <a:cxn ang="0">
                  <a:pos x="T4" y="T5"/>
                </a:cxn>
                <a:cxn ang="0">
                  <a:pos x="T6" y="T7"/>
                </a:cxn>
                <a:cxn ang="0">
                  <a:pos x="T8" y="T9"/>
                </a:cxn>
              </a:cxnLst>
              <a:rect l="0" t="0" r="r" b="b"/>
              <a:pathLst>
                <a:path w="66" h="187">
                  <a:moveTo>
                    <a:pt x="43" y="14"/>
                  </a:moveTo>
                  <a:cubicBezTo>
                    <a:pt x="44" y="69"/>
                    <a:pt x="26" y="116"/>
                    <a:pt x="5" y="166"/>
                  </a:cubicBezTo>
                  <a:cubicBezTo>
                    <a:pt x="0" y="179"/>
                    <a:pt x="20" y="187"/>
                    <a:pt x="26" y="174"/>
                  </a:cubicBezTo>
                  <a:cubicBezTo>
                    <a:pt x="47" y="122"/>
                    <a:pt x="66" y="73"/>
                    <a:pt x="65" y="16"/>
                  </a:cubicBezTo>
                  <a:cubicBezTo>
                    <a:pt x="65" y="2"/>
                    <a:pt x="43" y="0"/>
                    <a:pt x="43" y="1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493"/>
            <p:cNvSpPr/>
            <p:nvPr/>
          </p:nvSpPr>
          <p:spPr bwMode="auto">
            <a:xfrm>
              <a:off x="2200275" y="5200650"/>
              <a:ext cx="77788" cy="234950"/>
            </a:xfrm>
            <a:custGeom>
              <a:avLst/>
              <a:gdLst>
                <a:gd name="T0" fmla="*/ 21 w 74"/>
                <a:gd name="T1" fmla="*/ 3 h 221"/>
                <a:gd name="T2" fmla="*/ 14 w 74"/>
                <a:gd name="T3" fmla="*/ 24 h 221"/>
                <a:gd name="T4" fmla="*/ 46 w 74"/>
                <a:gd name="T5" fmla="*/ 112 h 221"/>
                <a:gd name="T6" fmla="*/ 51 w 74"/>
                <a:gd name="T7" fmla="*/ 207 h 221"/>
                <a:gd name="T8" fmla="*/ 73 w 74"/>
                <a:gd name="T9" fmla="*/ 203 h 221"/>
                <a:gd name="T10" fmla="*/ 65 w 74"/>
                <a:gd name="T11" fmla="*/ 87 h 221"/>
                <a:gd name="T12" fmla="*/ 21 w 74"/>
                <a:gd name="T13" fmla="*/ 3 h 221"/>
              </a:gdLst>
              <a:ahLst/>
              <a:cxnLst>
                <a:cxn ang="0">
                  <a:pos x="T0" y="T1"/>
                </a:cxn>
                <a:cxn ang="0">
                  <a:pos x="T2" y="T3"/>
                </a:cxn>
                <a:cxn ang="0">
                  <a:pos x="T4" y="T5"/>
                </a:cxn>
                <a:cxn ang="0">
                  <a:pos x="T6" y="T7"/>
                </a:cxn>
                <a:cxn ang="0">
                  <a:pos x="T8" y="T9"/>
                </a:cxn>
                <a:cxn ang="0">
                  <a:pos x="T10" y="T11"/>
                </a:cxn>
                <a:cxn ang="0">
                  <a:pos x="T12" y="T13"/>
                </a:cxn>
              </a:cxnLst>
              <a:rect l="0" t="0" r="r" b="b"/>
              <a:pathLst>
                <a:path w="74" h="221">
                  <a:moveTo>
                    <a:pt x="21" y="3"/>
                  </a:moveTo>
                  <a:cubicBezTo>
                    <a:pt x="8" y="0"/>
                    <a:pt x="0" y="20"/>
                    <a:pt x="14" y="24"/>
                  </a:cubicBezTo>
                  <a:cubicBezTo>
                    <a:pt x="41" y="32"/>
                    <a:pt x="44" y="90"/>
                    <a:pt x="46" y="112"/>
                  </a:cubicBezTo>
                  <a:cubicBezTo>
                    <a:pt x="49" y="144"/>
                    <a:pt x="50" y="175"/>
                    <a:pt x="51" y="207"/>
                  </a:cubicBezTo>
                  <a:cubicBezTo>
                    <a:pt x="52" y="221"/>
                    <a:pt x="74" y="217"/>
                    <a:pt x="73" y="203"/>
                  </a:cubicBezTo>
                  <a:cubicBezTo>
                    <a:pt x="71" y="165"/>
                    <a:pt x="71" y="126"/>
                    <a:pt x="65" y="87"/>
                  </a:cubicBezTo>
                  <a:cubicBezTo>
                    <a:pt x="61" y="59"/>
                    <a:pt x="54" y="12"/>
                    <a:pt x="21" y="3"/>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494"/>
            <p:cNvSpPr/>
            <p:nvPr/>
          </p:nvSpPr>
          <p:spPr bwMode="auto">
            <a:xfrm>
              <a:off x="1841500" y="5354638"/>
              <a:ext cx="53975" cy="220662"/>
            </a:xfrm>
            <a:custGeom>
              <a:avLst/>
              <a:gdLst>
                <a:gd name="T0" fmla="*/ 16 w 51"/>
                <a:gd name="T1" fmla="*/ 22 h 208"/>
                <a:gd name="T2" fmla="*/ 27 w 51"/>
                <a:gd name="T3" fmla="*/ 110 h 208"/>
                <a:gd name="T4" fmla="*/ 3 w 51"/>
                <a:gd name="T5" fmla="*/ 191 h 208"/>
                <a:gd name="T6" fmla="*/ 25 w 51"/>
                <a:gd name="T7" fmla="*/ 194 h 208"/>
                <a:gd name="T8" fmla="*/ 50 w 51"/>
                <a:gd name="T9" fmla="*/ 98 h 208"/>
                <a:gd name="T10" fmla="*/ 37 w 51"/>
                <a:gd name="T11" fmla="*/ 13 h 208"/>
                <a:gd name="T12" fmla="*/ 16 w 51"/>
                <a:gd name="T13" fmla="*/ 22 h 208"/>
              </a:gdLst>
              <a:ahLst/>
              <a:cxnLst>
                <a:cxn ang="0">
                  <a:pos x="T0" y="T1"/>
                </a:cxn>
                <a:cxn ang="0">
                  <a:pos x="T2" y="T3"/>
                </a:cxn>
                <a:cxn ang="0">
                  <a:pos x="T4" y="T5"/>
                </a:cxn>
                <a:cxn ang="0">
                  <a:pos x="T6" y="T7"/>
                </a:cxn>
                <a:cxn ang="0">
                  <a:pos x="T8" y="T9"/>
                </a:cxn>
                <a:cxn ang="0">
                  <a:pos x="T10" y="T11"/>
                </a:cxn>
                <a:cxn ang="0">
                  <a:pos x="T12" y="T13"/>
                </a:cxn>
              </a:cxnLst>
              <a:rect l="0" t="0" r="r" b="b"/>
              <a:pathLst>
                <a:path w="51" h="208">
                  <a:moveTo>
                    <a:pt x="16" y="22"/>
                  </a:moveTo>
                  <a:cubicBezTo>
                    <a:pt x="26" y="50"/>
                    <a:pt x="32" y="81"/>
                    <a:pt x="27" y="110"/>
                  </a:cubicBezTo>
                  <a:cubicBezTo>
                    <a:pt x="22" y="138"/>
                    <a:pt x="8" y="164"/>
                    <a:pt x="3" y="191"/>
                  </a:cubicBezTo>
                  <a:cubicBezTo>
                    <a:pt x="0" y="205"/>
                    <a:pt x="22" y="208"/>
                    <a:pt x="25" y="194"/>
                  </a:cubicBezTo>
                  <a:cubicBezTo>
                    <a:pt x="31" y="161"/>
                    <a:pt x="49" y="132"/>
                    <a:pt x="50" y="98"/>
                  </a:cubicBezTo>
                  <a:cubicBezTo>
                    <a:pt x="51" y="69"/>
                    <a:pt x="46" y="41"/>
                    <a:pt x="37" y="13"/>
                  </a:cubicBezTo>
                  <a:cubicBezTo>
                    <a:pt x="32" y="0"/>
                    <a:pt x="12" y="9"/>
                    <a:pt x="16" y="22"/>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495"/>
            <p:cNvSpPr/>
            <p:nvPr/>
          </p:nvSpPr>
          <p:spPr bwMode="auto">
            <a:xfrm>
              <a:off x="1727200" y="5386388"/>
              <a:ext cx="144463" cy="188912"/>
            </a:xfrm>
            <a:custGeom>
              <a:avLst/>
              <a:gdLst>
                <a:gd name="T0" fmla="*/ 25 w 137"/>
                <a:gd name="T1" fmla="*/ 8 h 177"/>
                <a:gd name="T2" fmla="*/ 12 w 137"/>
                <a:gd name="T3" fmla="*/ 26 h 177"/>
                <a:gd name="T4" fmla="*/ 110 w 137"/>
                <a:gd name="T5" fmla="*/ 161 h 177"/>
                <a:gd name="T6" fmla="*/ 132 w 137"/>
                <a:gd name="T7" fmla="*/ 163 h 177"/>
                <a:gd name="T8" fmla="*/ 25 w 137"/>
                <a:gd name="T9" fmla="*/ 8 h 177"/>
              </a:gdLst>
              <a:ahLst/>
              <a:cxnLst>
                <a:cxn ang="0">
                  <a:pos x="T0" y="T1"/>
                </a:cxn>
                <a:cxn ang="0">
                  <a:pos x="T2" y="T3"/>
                </a:cxn>
                <a:cxn ang="0">
                  <a:pos x="T4" y="T5"/>
                </a:cxn>
                <a:cxn ang="0">
                  <a:pos x="T6" y="T7"/>
                </a:cxn>
                <a:cxn ang="0">
                  <a:pos x="T8" y="T9"/>
                </a:cxn>
              </a:cxnLst>
              <a:rect l="0" t="0" r="r" b="b"/>
              <a:pathLst>
                <a:path w="137" h="177">
                  <a:moveTo>
                    <a:pt x="25" y="8"/>
                  </a:moveTo>
                  <a:cubicBezTo>
                    <a:pt x="14" y="0"/>
                    <a:pt x="0" y="18"/>
                    <a:pt x="12" y="26"/>
                  </a:cubicBezTo>
                  <a:cubicBezTo>
                    <a:pt x="55" y="57"/>
                    <a:pt x="114" y="101"/>
                    <a:pt x="110" y="161"/>
                  </a:cubicBezTo>
                  <a:cubicBezTo>
                    <a:pt x="109" y="175"/>
                    <a:pt x="131" y="177"/>
                    <a:pt x="132" y="163"/>
                  </a:cubicBezTo>
                  <a:cubicBezTo>
                    <a:pt x="137" y="94"/>
                    <a:pt x="75" y="45"/>
                    <a:pt x="25" y="8"/>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496"/>
            <p:cNvSpPr/>
            <p:nvPr/>
          </p:nvSpPr>
          <p:spPr bwMode="auto">
            <a:xfrm>
              <a:off x="1697038" y="5464175"/>
              <a:ext cx="157163" cy="107950"/>
            </a:xfrm>
            <a:custGeom>
              <a:avLst/>
              <a:gdLst>
                <a:gd name="T0" fmla="*/ 14 w 148"/>
                <a:gd name="T1" fmla="*/ 4 h 103"/>
                <a:gd name="T2" fmla="*/ 17 w 148"/>
                <a:gd name="T3" fmla="*/ 26 h 103"/>
                <a:gd name="T4" fmla="*/ 125 w 148"/>
                <a:gd name="T5" fmla="*/ 89 h 103"/>
                <a:gd name="T6" fmla="*/ 147 w 148"/>
                <a:gd name="T7" fmla="*/ 85 h 103"/>
                <a:gd name="T8" fmla="*/ 14 w 148"/>
                <a:gd name="T9" fmla="*/ 4 h 103"/>
              </a:gdLst>
              <a:ahLst/>
              <a:cxnLst>
                <a:cxn ang="0">
                  <a:pos x="T0" y="T1"/>
                </a:cxn>
                <a:cxn ang="0">
                  <a:pos x="T2" y="T3"/>
                </a:cxn>
                <a:cxn ang="0">
                  <a:pos x="T4" y="T5"/>
                </a:cxn>
                <a:cxn ang="0">
                  <a:pos x="T6" y="T7"/>
                </a:cxn>
                <a:cxn ang="0">
                  <a:pos x="T8" y="T9"/>
                </a:cxn>
              </a:cxnLst>
              <a:rect l="0" t="0" r="r" b="b"/>
              <a:pathLst>
                <a:path w="148" h="103">
                  <a:moveTo>
                    <a:pt x="14" y="4"/>
                  </a:moveTo>
                  <a:cubicBezTo>
                    <a:pt x="0" y="5"/>
                    <a:pt x="3" y="27"/>
                    <a:pt x="17" y="26"/>
                  </a:cubicBezTo>
                  <a:cubicBezTo>
                    <a:pt x="54" y="23"/>
                    <a:pt x="124" y="42"/>
                    <a:pt x="125" y="89"/>
                  </a:cubicBezTo>
                  <a:cubicBezTo>
                    <a:pt x="126" y="103"/>
                    <a:pt x="148" y="99"/>
                    <a:pt x="147" y="85"/>
                  </a:cubicBezTo>
                  <a:cubicBezTo>
                    <a:pt x="145" y="26"/>
                    <a:pt x="62" y="0"/>
                    <a:pt x="14" y="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8" name="Oval 512"/>
          <p:cNvSpPr>
            <a:spLocks noChangeArrowheads="1"/>
          </p:cNvSpPr>
          <p:nvPr/>
        </p:nvSpPr>
        <p:spPr bwMode="auto">
          <a:xfrm>
            <a:off x="5266446" y="251581"/>
            <a:ext cx="136525" cy="1365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Oval 513"/>
          <p:cNvSpPr>
            <a:spLocks noChangeArrowheads="1"/>
          </p:cNvSpPr>
          <p:nvPr/>
        </p:nvSpPr>
        <p:spPr bwMode="auto">
          <a:xfrm>
            <a:off x="1238250" y="5326063"/>
            <a:ext cx="114300" cy="1143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Oval 514"/>
          <p:cNvSpPr>
            <a:spLocks noChangeArrowheads="1"/>
          </p:cNvSpPr>
          <p:nvPr/>
        </p:nvSpPr>
        <p:spPr bwMode="auto">
          <a:xfrm>
            <a:off x="1309688" y="6477000"/>
            <a:ext cx="103188" cy="1016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Oval 515"/>
          <p:cNvSpPr>
            <a:spLocks noChangeArrowheads="1"/>
          </p:cNvSpPr>
          <p:nvPr/>
        </p:nvSpPr>
        <p:spPr bwMode="auto">
          <a:xfrm>
            <a:off x="176213" y="6074524"/>
            <a:ext cx="42863" cy="4286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Oval 516"/>
          <p:cNvSpPr>
            <a:spLocks noChangeArrowheads="1"/>
          </p:cNvSpPr>
          <p:nvPr/>
        </p:nvSpPr>
        <p:spPr bwMode="auto">
          <a:xfrm>
            <a:off x="257175" y="4370388"/>
            <a:ext cx="34925" cy="349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Oval 517"/>
          <p:cNvSpPr>
            <a:spLocks noChangeArrowheads="1"/>
          </p:cNvSpPr>
          <p:nvPr/>
        </p:nvSpPr>
        <p:spPr bwMode="auto">
          <a:xfrm>
            <a:off x="44450" y="5027613"/>
            <a:ext cx="46038" cy="476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24" name="组合 423"/>
          <p:cNvGrpSpPr/>
          <p:nvPr/>
        </p:nvGrpSpPr>
        <p:grpSpPr>
          <a:xfrm>
            <a:off x="7542689" y="120633"/>
            <a:ext cx="1114425" cy="1701800"/>
            <a:chOff x="1574801" y="3246438"/>
            <a:chExt cx="1114425" cy="1701800"/>
          </a:xfrm>
        </p:grpSpPr>
        <p:sp>
          <p:nvSpPr>
            <p:cNvPr id="425" name="Freeform 84"/>
            <p:cNvSpPr/>
            <p:nvPr/>
          </p:nvSpPr>
          <p:spPr bwMode="auto">
            <a:xfrm>
              <a:off x="2408238" y="4092576"/>
              <a:ext cx="260350" cy="417513"/>
            </a:xfrm>
            <a:custGeom>
              <a:avLst/>
              <a:gdLst>
                <a:gd name="T0" fmla="*/ 18 w 245"/>
                <a:gd name="T1" fmla="*/ 5 h 393"/>
                <a:gd name="T2" fmla="*/ 8 w 245"/>
                <a:gd name="T3" fmla="*/ 16 h 393"/>
                <a:gd name="T4" fmla="*/ 132 w 245"/>
                <a:gd name="T5" fmla="*/ 128 h 393"/>
                <a:gd name="T6" fmla="*/ 231 w 245"/>
                <a:gd name="T7" fmla="*/ 384 h 393"/>
                <a:gd name="T8" fmla="*/ 245 w 245"/>
                <a:gd name="T9" fmla="*/ 383 h 393"/>
                <a:gd name="T10" fmla="*/ 150 w 245"/>
                <a:gd name="T11" fmla="*/ 128 h 393"/>
                <a:gd name="T12" fmla="*/ 18 w 245"/>
                <a:gd name="T13" fmla="*/ 5 h 393"/>
              </a:gdLst>
              <a:ahLst/>
              <a:cxnLst>
                <a:cxn ang="0">
                  <a:pos x="T0" y="T1"/>
                </a:cxn>
                <a:cxn ang="0">
                  <a:pos x="T2" y="T3"/>
                </a:cxn>
                <a:cxn ang="0">
                  <a:pos x="T4" y="T5"/>
                </a:cxn>
                <a:cxn ang="0">
                  <a:pos x="T6" y="T7"/>
                </a:cxn>
                <a:cxn ang="0">
                  <a:pos x="T8" y="T9"/>
                </a:cxn>
                <a:cxn ang="0">
                  <a:pos x="T10" y="T11"/>
                </a:cxn>
                <a:cxn ang="0">
                  <a:pos x="T12" y="T13"/>
                </a:cxn>
              </a:cxnLst>
              <a:rect l="0" t="0" r="r" b="b"/>
              <a:pathLst>
                <a:path w="245" h="393">
                  <a:moveTo>
                    <a:pt x="18" y="5"/>
                  </a:moveTo>
                  <a:cubicBezTo>
                    <a:pt x="10" y="0"/>
                    <a:pt x="0" y="10"/>
                    <a:pt x="8" y="16"/>
                  </a:cubicBezTo>
                  <a:cubicBezTo>
                    <a:pt x="53" y="50"/>
                    <a:pt x="96" y="85"/>
                    <a:pt x="132" y="128"/>
                  </a:cubicBezTo>
                  <a:cubicBezTo>
                    <a:pt x="193" y="200"/>
                    <a:pt x="229" y="289"/>
                    <a:pt x="231" y="384"/>
                  </a:cubicBezTo>
                  <a:cubicBezTo>
                    <a:pt x="231" y="393"/>
                    <a:pt x="245" y="392"/>
                    <a:pt x="245" y="383"/>
                  </a:cubicBezTo>
                  <a:cubicBezTo>
                    <a:pt x="244" y="289"/>
                    <a:pt x="209" y="201"/>
                    <a:pt x="150" y="128"/>
                  </a:cubicBezTo>
                  <a:cubicBezTo>
                    <a:pt x="112" y="80"/>
                    <a:pt x="66" y="42"/>
                    <a:pt x="18"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85"/>
            <p:cNvSpPr/>
            <p:nvPr/>
          </p:nvSpPr>
          <p:spPr bwMode="auto">
            <a:xfrm>
              <a:off x="2374901" y="4132263"/>
              <a:ext cx="222250" cy="525463"/>
            </a:xfrm>
            <a:custGeom>
              <a:avLst/>
              <a:gdLst>
                <a:gd name="T0" fmla="*/ 177 w 209"/>
                <a:gd name="T1" fmla="*/ 283 h 495"/>
                <a:gd name="T2" fmla="*/ 17 w 209"/>
                <a:gd name="T3" fmla="*/ 6 h 495"/>
                <a:gd name="T4" fmla="*/ 7 w 209"/>
                <a:gd name="T5" fmla="*/ 17 h 495"/>
                <a:gd name="T6" fmla="*/ 164 w 209"/>
                <a:gd name="T7" fmla="*/ 288 h 495"/>
                <a:gd name="T8" fmla="*/ 189 w 209"/>
                <a:gd name="T9" fmla="*/ 411 h 495"/>
                <a:gd name="T10" fmla="*/ 193 w 209"/>
                <a:gd name="T11" fmla="*/ 483 h 495"/>
                <a:gd name="T12" fmla="*/ 207 w 209"/>
                <a:gd name="T13" fmla="*/ 486 h 495"/>
                <a:gd name="T14" fmla="*/ 204 w 209"/>
                <a:gd name="T15" fmla="*/ 413 h 495"/>
                <a:gd name="T16" fmla="*/ 177 w 209"/>
                <a:gd name="T17" fmla="*/ 283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495">
                  <a:moveTo>
                    <a:pt x="177" y="283"/>
                  </a:moveTo>
                  <a:cubicBezTo>
                    <a:pt x="149" y="180"/>
                    <a:pt x="99" y="78"/>
                    <a:pt x="17" y="6"/>
                  </a:cubicBezTo>
                  <a:cubicBezTo>
                    <a:pt x="10" y="0"/>
                    <a:pt x="0" y="11"/>
                    <a:pt x="7" y="17"/>
                  </a:cubicBezTo>
                  <a:cubicBezTo>
                    <a:pt x="88" y="87"/>
                    <a:pt x="135" y="186"/>
                    <a:pt x="164" y="288"/>
                  </a:cubicBezTo>
                  <a:cubicBezTo>
                    <a:pt x="175" y="328"/>
                    <a:pt x="184" y="369"/>
                    <a:pt x="189" y="411"/>
                  </a:cubicBezTo>
                  <a:cubicBezTo>
                    <a:pt x="192" y="434"/>
                    <a:pt x="195" y="459"/>
                    <a:pt x="193" y="483"/>
                  </a:cubicBezTo>
                  <a:cubicBezTo>
                    <a:pt x="192" y="492"/>
                    <a:pt x="206" y="495"/>
                    <a:pt x="207" y="486"/>
                  </a:cubicBezTo>
                  <a:cubicBezTo>
                    <a:pt x="209" y="462"/>
                    <a:pt x="206" y="437"/>
                    <a:pt x="204" y="413"/>
                  </a:cubicBezTo>
                  <a:cubicBezTo>
                    <a:pt x="198" y="369"/>
                    <a:pt x="189" y="326"/>
                    <a:pt x="177" y="28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86"/>
            <p:cNvSpPr/>
            <p:nvPr/>
          </p:nvSpPr>
          <p:spPr bwMode="auto">
            <a:xfrm>
              <a:off x="2343151" y="4156076"/>
              <a:ext cx="150813" cy="538163"/>
            </a:xfrm>
            <a:custGeom>
              <a:avLst/>
              <a:gdLst>
                <a:gd name="T0" fmla="*/ 16 w 143"/>
                <a:gd name="T1" fmla="*/ 7 h 506"/>
                <a:gd name="T2" fmla="*/ 6 w 143"/>
                <a:gd name="T3" fmla="*/ 17 h 506"/>
                <a:gd name="T4" fmla="*/ 82 w 143"/>
                <a:gd name="T5" fmla="*/ 170 h 506"/>
                <a:gd name="T6" fmla="*/ 126 w 143"/>
                <a:gd name="T7" fmla="*/ 497 h 506"/>
                <a:gd name="T8" fmla="*/ 141 w 143"/>
                <a:gd name="T9" fmla="*/ 496 h 506"/>
                <a:gd name="T10" fmla="*/ 95 w 143"/>
                <a:gd name="T11" fmla="*/ 162 h 506"/>
                <a:gd name="T12" fmla="*/ 16 w 143"/>
                <a:gd name="T13" fmla="*/ 7 h 506"/>
              </a:gdLst>
              <a:ahLst/>
              <a:cxnLst>
                <a:cxn ang="0">
                  <a:pos x="T0" y="T1"/>
                </a:cxn>
                <a:cxn ang="0">
                  <a:pos x="T2" y="T3"/>
                </a:cxn>
                <a:cxn ang="0">
                  <a:pos x="T4" y="T5"/>
                </a:cxn>
                <a:cxn ang="0">
                  <a:pos x="T6" y="T7"/>
                </a:cxn>
                <a:cxn ang="0">
                  <a:pos x="T8" y="T9"/>
                </a:cxn>
                <a:cxn ang="0">
                  <a:pos x="T10" y="T11"/>
                </a:cxn>
                <a:cxn ang="0">
                  <a:pos x="T12" y="T13"/>
                </a:cxn>
              </a:cxnLst>
              <a:rect l="0" t="0" r="r" b="b"/>
              <a:pathLst>
                <a:path w="143" h="506">
                  <a:moveTo>
                    <a:pt x="16" y="7"/>
                  </a:moveTo>
                  <a:cubicBezTo>
                    <a:pt x="10" y="0"/>
                    <a:pt x="0" y="10"/>
                    <a:pt x="6" y="17"/>
                  </a:cubicBezTo>
                  <a:cubicBezTo>
                    <a:pt x="43" y="59"/>
                    <a:pt x="65" y="118"/>
                    <a:pt x="82" y="170"/>
                  </a:cubicBezTo>
                  <a:cubicBezTo>
                    <a:pt x="117" y="275"/>
                    <a:pt x="129" y="387"/>
                    <a:pt x="126" y="497"/>
                  </a:cubicBezTo>
                  <a:cubicBezTo>
                    <a:pt x="126" y="506"/>
                    <a:pt x="141" y="505"/>
                    <a:pt x="141" y="496"/>
                  </a:cubicBezTo>
                  <a:cubicBezTo>
                    <a:pt x="143" y="383"/>
                    <a:pt x="130" y="270"/>
                    <a:pt x="95" y="162"/>
                  </a:cubicBezTo>
                  <a:cubicBezTo>
                    <a:pt x="77" y="109"/>
                    <a:pt x="54" y="50"/>
                    <a:pt x="16"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87"/>
            <p:cNvSpPr/>
            <p:nvPr/>
          </p:nvSpPr>
          <p:spPr bwMode="auto">
            <a:xfrm>
              <a:off x="2301876" y="4171951"/>
              <a:ext cx="119063" cy="708025"/>
            </a:xfrm>
            <a:custGeom>
              <a:avLst/>
              <a:gdLst>
                <a:gd name="T0" fmla="*/ 39 w 113"/>
                <a:gd name="T1" fmla="*/ 9 h 667"/>
                <a:gd name="T2" fmla="*/ 25 w 113"/>
                <a:gd name="T3" fmla="*/ 13 h 667"/>
                <a:gd name="T4" fmla="*/ 91 w 113"/>
                <a:gd name="T5" fmla="*/ 296 h 667"/>
                <a:gd name="T6" fmla="*/ 6 w 113"/>
                <a:gd name="T7" fmla="*/ 650 h 667"/>
                <a:gd name="T8" fmla="*/ 16 w 113"/>
                <a:gd name="T9" fmla="*/ 660 h 667"/>
                <a:gd name="T10" fmla="*/ 106 w 113"/>
                <a:gd name="T11" fmla="*/ 309 h 667"/>
                <a:gd name="T12" fmla="*/ 39 w 113"/>
                <a:gd name="T13" fmla="*/ 9 h 667"/>
              </a:gdLst>
              <a:ahLst/>
              <a:cxnLst>
                <a:cxn ang="0">
                  <a:pos x="T0" y="T1"/>
                </a:cxn>
                <a:cxn ang="0">
                  <a:pos x="T2" y="T3"/>
                </a:cxn>
                <a:cxn ang="0">
                  <a:pos x="T4" y="T5"/>
                </a:cxn>
                <a:cxn ang="0">
                  <a:pos x="T6" y="T7"/>
                </a:cxn>
                <a:cxn ang="0">
                  <a:pos x="T8" y="T9"/>
                </a:cxn>
                <a:cxn ang="0">
                  <a:pos x="T10" y="T11"/>
                </a:cxn>
                <a:cxn ang="0">
                  <a:pos x="T12" y="T13"/>
                </a:cxn>
              </a:cxnLst>
              <a:rect l="0" t="0" r="r" b="b"/>
              <a:pathLst>
                <a:path w="113" h="667">
                  <a:moveTo>
                    <a:pt x="39" y="9"/>
                  </a:moveTo>
                  <a:cubicBezTo>
                    <a:pt x="35" y="0"/>
                    <a:pt x="22" y="5"/>
                    <a:pt x="25" y="13"/>
                  </a:cubicBezTo>
                  <a:cubicBezTo>
                    <a:pt x="65" y="100"/>
                    <a:pt x="84" y="201"/>
                    <a:pt x="91" y="296"/>
                  </a:cubicBezTo>
                  <a:cubicBezTo>
                    <a:pt x="100" y="417"/>
                    <a:pt x="86" y="552"/>
                    <a:pt x="6" y="650"/>
                  </a:cubicBezTo>
                  <a:cubicBezTo>
                    <a:pt x="0" y="657"/>
                    <a:pt x="10" y="667"/>
                    <a:pt x="16" y="660"/>
                  </a:cubicBezTo>
                  <a:cubicBezTo>
                    <a:pt x="96" y="562"/>
                    <a:pt x="113" y="431"/>
                    <a:pt x="106" y="309"/>
                  </a:cubicBezTo>
                  <a:cubicBezTo>
                    <a:pt x="101" y="208"/>
                    <a:pt x="81" y="101"/>
                    <a:pt x="39" y="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88"/>
            <p:cNvSpPr/>
            <p:nvPr/>
          </p:nvSpPr>
          <p:spPr bwMode="auto">
            <a:xfrm>
              <a:off x="2271713" y="4184651"/>
              <a:ext cx="92075" cy="650875"/>
            </a:xfrm>
            <a:custGeom>
              <a:avLst/>
              <a:gdLst>
                <a:gd name="T0" fmla="*/ 34 w 86"/>
                <a:gd name="T1" fmla="*/ 13 h 613"/>
                <a:gd name="T2" fmla="*/ 66 w 86"/>
                <a:gd name="T3" fmla="*/ 319 h 613"/>
                <a:gd name="T4" fmla="*/ 45 w 86"/>
                <a:gd name="T5" fmla="*/ 482 h 613"/>
                <a:gd name="T6" fmla="*/ 4 w 86"/>
                <a:gd name="T7" fmla="*/ 598 h 613"/>
                <a:gd name="T8" fmla="*/ 17 w 86"/>
                <a:gd name="T9" fmla="*/ 605 h 613"/>
                <a:gd name="T10" fmla="*/ 58 w 86"/>
                <a:gd name="T11" fmla="*/ 489 h 613"/>
                <a:gd name="T12" fmla="*/ 80 w 86"/>
                <a:gd name="T13" fmla="*/ 328 h 613"/>
                <a:gd name="T14" fmla="*/ 47 w 86"/>
                <a:gd name="T15" fmla="*/ 9 h 613"/>
                <a:gd name="T16" fmla="*/ 34 w 86"/>
                <a:gd name="T17" fmla="*/ 1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613">
                  <a:moveTo>
                    <a:pt x="34" y="13"/>
                  </a:moveTo>
                  <a:cubicBezTo>
                    <a:pt x="70" y="108"/>
                    <a:pt x="71" y="218"/>
                    <a:pt x="66" y="319"/>
                  </a:cubicBezTo>
                  <a:cubicBezTo>
                    <a:pt x="63" y="374"/>
                    <a:pt x="56" y="428"/>
                    <a:pt x="45" y="482"/>
                  </a:cubicBezTo>
                  <a:cubicBezTo>
                    <a:pt x="37" y="522"/>
                    <a:pt x="26" y="563"/>
                    <a:pt x="4" y="598"/>
                  </a:cubicBezTo>
                  <a:cubicBezTo>
                    <a:pt x="0" y="606"/>
                    <a:pt x="12" y="613"/>
                    <a:pt x="17" y="605"/>
                  </a:cubicBezTo>
                  <a:cubicBezTo>
                    <a:pt x="38" y="570"/>
                    <a:pt x="49" y="529"/>
                    <a:pt x="58" y="489"/>
                  </a:cubicBezTo>
                  <a:cubicBezTo>
                    <a:pt x="70" y="436"/>
                    <a:pt x="76" y="382"/>
                    <a:pt x="80" y="328"/>
                  </a:cubicBezTo>
                  <a:cubicBezTo>
                    <a:pt x="86" y="223"/>
                    <a:pt x="85" y="108"/>
                    <a:pt x="47" y="9"/>
                  </a:cubicBezTo>
                  <a:cubicBezTo>
                    <a:pt x="44" y="0"/>
                    <a:pt x="31" y="4"/>
                    <a:pt x="34" y="1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89"/>
            <p:cNvSpPr/>
            <p:nvPr/>
          </p:nvSpPr>
          <p:spPr bwMode="auto">
            <a:xfrm>
              <a:off x="2184401" y="4186238"/>
              <a:ext cx="112713" cy="539750"/>
            </a:xfrm>
            <a:custGeom>
              <a:avLst/>
              <a:gdLst>
                <a:gd name="T0" fmla="*/ 91 w 106"/>
                <a:gd name="T1" fmla="*/ 10 h 508"/>
                <a:gd name="T2" fmla="*/ 82 w 106"/>
                <a:gd name="T3" fmla="*/ 215 h 508"/>
                <a:gd name="T4" fmla="*/ 5 w 106"/>
                <a:gd name="T5" fmla="*/ 493 h 508"/>
                <a:gd name="T6" fmla="*/ 18 w 106"/>
                <a:gd name="T7" fmla="*/ 500 h 508"/>
                <a:gd name="T8" fmla="*/ 96 w 106"/>
                <a:gd name="T9" fmla="*/ 218 h 508"/>
                <a:gd name="T10" fmla="*/ 105 w 106"/>
                <a:gd name="T11" fmla="*/ 9 h 508"/>
                <a:gd name="T12" fmla="*/ 91 w 106"/>
                <a:gd name="T13" fmla="*/ 10 h 508"/>
              </a:gdLst>
              <a:ahLst/>
              <a:cxnLst>
                <a:cxn ang="0">
                  <a:pos x="T0" y="T1"/>
                </a:cxn>
                <a:cxn ang="0">
                  <a:pos x="T2" y="T3"/>
                </a:cxn>
                <a:cxn ang="0">
                  <a:pos x="T4" y="T5"/>
                </a:cxn>
                <a:cxn ang="0">
                  <a:pos x="T6" y="T7"/>
                </a:cxn>
                <a:cxn ang="0">
                  <a:pos x="T8" y="T9"/>
                </a:cxn>
                <a:cxn ang="0">
                  <a:pos x="T10" y="T11"/>
                </a:cxn>
                <a:cxn ang="0">
                  <a:pos x="T12" y="T13"/>
                </a:cxn>
              </a:cxnLst>
              <a:rect l="0" t="0" r="r" b="b"/>
              <a:pathLst>
                <a:path w="106" h="508">
                  <a:moveTo>
                    <a:pt x="91" y="10"/>
                  </a:moveTo>
                  <a:cubicBezTo>
                    <a:pt x="86" y="78"/>
                    <a:pt x="88" y="147"/>
                    <a:pt x="82" y="215"/>
                  </a:cubicBezTo>
                  <a:cubicBezTo>
                    <a:pt x="72" y="310"/>
                    <a:pt x="54" y="409"/>
                    <a:pt x="5" y="493"/>
                  </a:cubicBezTo>
                  <a:cubicBezTo>
                    <a:pt x="0" y="501"/>
                    <a:pt x="13" y="508"/>
                    <a:pt x="18" y="500"/>
                  </a:cubicBezTo>
                  <a:cubicBezTo>
                    <a:pt x="67" y="415"/>
                    <a:pt x="86" y="315"/>
                    <a:pt x="96" y="218"/>
                  </a:cubicBezTo>
                  <a:cubicBezTo>
                    <a:pt x="103" y="148"/>
                    <a:pt x="100" y="79"/>
                    <a:pt x="105" y="9"/>
                  </a:cubicBezTo>
                  <a:cubicBezTo>
                    <a:pt x="106" y="0"/>
                    <a:pt x="91" y="1"/>
                    <a:pt x="91" y="1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90"/>
            <p:cNvSpPr/>
            <p:nvPr/>
          </p:nvSpPr>
          <p:spPr bwMode="auto">
            <a:xfrm>
              <a:off x="2106613" y="4195763"/>
              <a:ext cx="169863" cy="684213"/>
            </a:xfrm>
            <a:custGeom>
              <a:avLst/>
              <a:gdLst>
                <a:gd name="T0" fmla="*/ 142 w 159"/>
                <a:gd name="T1" fmla="*/ 9 h 644"/>
                <a:gd name="T2" fmla="*/ 50 w 159"/>
                <a:gd name="T3" fmla="*/ 361 h 644"/>
                <a:gd name="T4" fmla="*/ 14 w 159"/>
                <a:gd name="T5" fmla="*/ 529 h 644"/>
                <a:gd name="T6" fmla="*/ 0 w 159"/>
                <a:gd name="T7" fmla="*/ 635 h 644"/>
                <a:gd name="T8" fmla="*/ 15 w 159"/>
                <a:gd name="T9" fmla="*/ 635 h 644"/>
                <a:gd name="T10" fmla="*/ 28 w 159"/>
                <a:gd name="T11" fmla="*/ 532 h 644"/>
                <a:gd name="T12" fmla="*/ 64 w 159"/>
                <a:gd name="T13" fmla="*/ 364 h 644"/>
                <a:gd name="T14" fmla="*/ 156 w 159"/>
                <a:gd name="T15" fmla="*/ 12 h 644"/>
                <a:gd name="T16" fmla="*/ 142 w 159"/>
                <a:gd name="T17" fmla="*/ 9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644">
                  <a:moveTo>
                    <a:pt x="142" y="9"/>
                  </a:moveTo>
                  <a:cubicBezTo>
                    <a:pt x="107" y="125"/>
                    <a:pt x="77" y="243"/>
                    <a:pt x="50" y="361"/>
                  </a:cubicBezTo>
                  <a:cubicBezTo>
                    <a:pt x="37" y="417"/>
                    <a:pt x="25" y="472"/>
                    <a:pt x="14" y="529"/>
                  </a:cubicBezTo>
                  <a:cubicBezTo>
                    <a:pt x="8" y="563"/>
                    <a:pt x="0" y="600"/>
                    <a:pt x="0" y="635"/>
                  </a:cubicBezTo>
                  <a:cubicBezTo>
                    <a:pt x="0" y="644"/>
                    <a:pt x="15" y="644"/>
                    <a:pt x="15" y="635"/>
                  </a:cubicBezTo>
                  <a:cubicBezTo>
                    <a:pt x="14" y="600"/>
                    <a:pt x="22" y="565"/>
                    <a:pt x="28" y="532"/>
                  </a:cubicBezTo>
                  <a:cubicBezTo>
                    <a:pt x="39" y="475"/>
                    <a:pt x="51" y="420"/>
                    <a:pt x="64" y="364"/>
                  </a:cubicBezTo>
                  <a:cubicBezTo>
                    <a:pt x="91" y="246"/>
                    <a:pt x="121" y="128"/>
                    <a:pt x="156" y="12"/>
                  </a:cubicBezTo>
                  <a:cubicBezTo>
                    <a:pt x="159" y="3"/>
                    <a:pt x="145" y="0"/>
                    <a:pt x="142" y="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91"/>
            <p:cNvSpPr/>
            <p:nvPr/>
          </p:nvSpPr>
          <p:spPr bwMode="auto">
            <a:xfrm>
              <a:off x="2020888" y="4192588"/>
              <a:ext cx="233363" cy="569913"/>
            </a:xfrm>
            <a:custGeom>
              <a:avLst/>
              <a:gdLst>
                <a:gd name="T0" fmla="*/ 203 w 220"/>
                <a:gd name="T1" fmla="*/ 9 h 536"/>
                <a:gd name="T2" fmla="*/ 96 w 220"/>
                <a:gd name="T3" fmla="*/ 244 h 536"/>
                <a:gd name="T4" fmla="*/ 35 w 220"/>
                <a:gd name="T5" fmla="*/ 400 h 536"/>
                <a:gd name="T6" fmla="*/ 1 w 220"/>
                <a:gd name="T7" fmla="*/ 524 h 536"/>
                <a:gd name="T8" fmla="*/ 15 w 220"/>
                <a:gd name="T9" fmla="*/ 527 h 536"/>
                <a:gd name="T10" fmla="*/ 47 w 220"/>
                <a:gd name="T11" fmla="*/ 410 h 536"/>
                <a:gd name="T12" fmla="*/ 109 w 220"/>
                <a:gd name="T13" fmla="*/ 251 h 536"/>
                <a:gd name="T14" fmla="*/ 216 w 220"/>
                <a:gd name="T15" fmla="*/ 15 h 536"/>
                <a:gd name="T16" fmla="*/ 203 w 220"/>
                <a:gd name="T17" fmla="*/ 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536">
                  <a:moveTo>
                    <a:pt x="203" y="9"/>
                  </a:moveTo>
                  <a:cubicBezTo>
                    <a:pt x="163" y="85"/>
                    <a:pt x="130" y="165"/>
                    <a:pt x="96" y="244"/>
                  </a:cubicBezTo>
                  <a:cubicBezTo>
                    <a:pt x="75" y="296"/>
                    <a:pt x="54" y="348"/>
                    <a:pt x="35" y="400"/>
                  </a:cubicBezTo>
                  <a:cubicBezTo>
                    <a:pt x="21" y="440"/>
                    <a:pt x="7" y="482"/>
                    <a:pt x="1" y="524"/>
                  </a:cubicBezTo>
                  <a:cubicBezTo>
                    <a:pt x="0" y="533"/>
                    <a:pt x="14" y="536"/>
                    <a:pt x="15" y="527"/>
                  </a:cubicBezTo>
                  <a:cubicBezTo>
                    <a:pt x="20" y="487"/>
                    <a:pt x="34" y="448"/>
                    <a:pt x="47" y="410"/>
                  </a:cubicBezTo>
                  <a:cubicBezTo>
                    <a:pt x="66" y="356"/>
                    <a:pt x="87" y="303"/>
                    <a:pt x="109" y="251"/>
                  </a:cubicBezTo>
                  <a:cubicBezTo>
                    <a:pt x="142" y="172"/>
                    <a:pt x="176" y="91"/>
                    <a:pt x="216" y="15"/>
                  </a:cubicBezTo>
                  <a:cubicBezTo>
                    <a:pt x="220" y="7"/>
                    <a:pt x="208" y="0"/>
                    <a:pt x="203" y="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92"/>
            <p:cNvSpPr/>
            <p:nvPr/>
          </p:nvSpPr>
          <p:spPr bwMode="auto">
            <a:xfrm>
              <a:off x="2228851" y="4210051"/>
              <a:ext cx="1588" cy="1588"/>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1" y="0"/>
                    <a:pt x="1" y="0"/>
                    <a:pt x="0"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93"/>
            <p:cNvSpPr/>
            <p:nvPr/>
          </p:nvSpPr>
          <p:spPr bwMode="auto">
            <a:xfrm>
              <a:off x="1901826" y="4191001"/>
              <a:ext cx="336550" cy="728663"/>
            </a:xfrm>
            <a:custGeom>
              <a:avLst/>
              <a:gdLst>
                <a:gd name="T0" fmla="*/ 308 w 317"/>
                <a:gd name="T1" fmla="*/ 6 h 686"/>
                <a:gd name="T2" fmla="*/ 274 w 317"/>
                <a:gd name="T3" fmla="*/ 44 h 686"/>
                <a:gd name="T4" fmla="*/ 205 w 317"/>
                <a:gd name="T5" fmla="*/ 156 h 686"/>
                <a:gd name="T6" fmla="*/ 44 w 317"/>
                <a:gd name="T7" fmla="*/ 484 h 686"/>
                <a:gd name="T8" fmla="*/ 6 w 317"/>
                <a:gd name="T9" fmla="*/ 677 h 686"/>
                <a:gd name="T10" fmla="*/ 21 w 317"/>
                <a:gd name="T11" fmla="*/ 676 h 686"/>
                <a:gd name="T12" fmla="*/ 41 w 317"/>
                <a:gd name="T13" fmla="*/ 537 h 686"/>
                <a:gd name="T14" fmla="*/ 109 w 317"/>
                <a:gd name="T15" fmla="*/ 368 h 686"/>
                <a:gd name="T16" fmla="*/ 270 w 317"/>
                <a:gd name="T17" fmla="*/ 76 h 686"/>
                <a:gd name="T18" fmla="*/ 298 w 317"/>
                <a:gd name="T19" fmla="*/ 33 h 686"/>
                <a:gd name="T20" fmla="*/ 306 w 317"/>
                <a:gd name="T21" fmla="*/ 22 h 686"/>
                <a:gd name="T22" fmla="*/ 308 w 317"/>
                <a:gd name="T23" fmla="*/ 18 h 686"/>
                <a:gd name="T24" fmla="*/ 309 w 317"/>
                <a:gd name="T25" fmla="*/ 18 h 686"/>
                <a:gd name="T26" fmla="*/ 301 w 317"/>
                <a:gd name="T27" fmla="*/ 18 h 686"/>
                <a:gd name="T28" fmla="*/ 308 w 317"/>
                <a:gd name="T29" fmla="*/ 6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7" h="686">
                  <a:moveTo>
                    <a:pt x="308" y="6"/>
                  </a:moveTo>
                  <a:cubicBezTo>
                    <a:pt x="295" y="0"/>
                    <a:pt x="279" y="37"/>
                    <a:pt x="274" y="44"/>
                  </a:cubicBezTo>
                  <a:cubicBezTo>
                    <a:pt x="250" y="81"/>
                    <a:pt x="227" y="118"/>
                    <a:pt x="205" y="156"/>
                  </a:cubicBezTo>
                  <a:cubicBezTo>
                    <a:pt x="144" y="261"/>
                    <a:pt x="87" y="370"/>
                    <a:pt x="44" y="484"/>
                  </a:cubicBezTo>
                  <a:cubicBezTo>
                    <a:pt x="22" y="544"/>
                    <a:pt x="0" y="612"/>
                    <a:pt x="6" y="677"/>
                  </a:cubicBezTo>
                  <a:cubicBezTo>
                    <a:pt x="7" y="686"/>
                    <a:pt x="22" y="685"/>
                    <a:pt x="21" y="676"/>
                  </a:cubicBezTo>
                  <a:cubicBezTo>
                    <a:pt x="16" y="629"/>
                    <a:pt x="28" y="582"/>
                    <a:pt x="41" y="537"/>
                  </a:cubicBezTo>
                  <a:cubicBezTo>
                    <a:pt x="59" y="479"/>
                    <a:pt x="83" y="423"/>
                    <a:pt x="109" y="368"/>
                  </a:cubicBezTo>
                  <a:cubicBezTo>
                    <a:pt x="156" y="267"/>
                    <a:pt x="211" y="170"/>
                    <a:pt x="270" y="76"/>
                  </a:cubicBezTo>
                  <a:cubicBezTo>
                    <a:pt x="279" y="61"/>
                    <a:pt x="289" y="47"/>
                    <a:pt x="298" y="33"/>
                  </a:cubicBezTo>
                  <a:cubicBezTo>
                    <a:pt x="301" y="29"/>
                    <a:pt x="303" y="25"/>
                    <a:pt x="306" y="22"/>
                  </a:cubicBezTo>
                  <a:cubicBezTo>
                    <a:pt x="307" y="21"/>
                    <a:pt x="307" y="20"/>
                    <a:pt x="308" y="18"/>
                  </a:cubicBezTo>
                  <a:cubicBezTo>
                    <a:pt x="309" y="18"/>
                    <a:pt x="309" y="18"/>
                    <a:pt x="309" y="18"/>
                  </a:cubicBezTo>
                  <a:cubicBezTo>
                    <a:pt x="308" y="18"/>
                    <a:pt x="305" y="20"/>
                    <a:pt x="301" y="18"/>
                  </a:cubicBezTo>
                  <a:cubicBezTo>
                    <a:pt x="310" y="22"/>
                    <a:pt x="317" y="9"/>
                    <a:pt x="30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94"/>
            <p:cNvSpPr/>
            <p:nvPr/>
          </p:nvSpPr>
          <p:spPr bwMode="auto">
            <a:xfrm>
              <a:off x="1784351" y="4173538"/>
              <a:ext cx="433388" cy="736600"/>
            </a:xfrm>
            <a:custGeom>
              <a:avLst/>
              <a:gdLst>
                <a:gd name="T0" fmla="*/ 393 w 408"/>
                <a:gd name="T1" fmla="*/ 5 h 693"/>
                <a:gd name="T2" fmla="*/ 141 w 408"/>
                <a:gd name="T3" fmla="*/ 323 h 693"/>
                <a:gd name="T4" fmla="*/ 13 w 408"/>
                <a:gd name="T5" fmla="*/ 638 h 693"/>
                <a:gd name="T6" fmla="*/ 1 w 408"/>
                <a:gd name="T7" fmla="*/ 680 h 693"/>
                <a:gd name="T8" fmla="*/ 15 w 408"/>
                <a:gd name="T9" fmla="*/ 683 h 693"/>
                <a:gd name="T10" fmla="*/ 37 w 408"/>
                <a:gd name="T11" fmla="*/ 608 h 693"/>
                <a:gd name="T12" fmla="*/ 96 w 408"/>
                <a:gd name="T13" fmla="*/ 452 h 693"/>
                <a:gd name="T14" fmla="*/ 314 w 408"/>
                <a:gd name="T15" fmla="*/ 92 h 693"/>
                <a:gd name="T16" fmla="*/ 401 w 408"/>
                <a:gd name="T17" fmla="*/ 17 h 693"/>
                <a:gd name="T18" fmla="*/ 393 w 408"/>
                <a:gd name="T19" fmla="*/ 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 h="693">
                  <a:moveTo>
                    <a:pt x="393" y="5"/>
                  </a:moveTo>
                  <a:cubicBezTo>
                    <a:pt x="280" y="81"/>
                    <a:pt x="203" y="204"/>
                    <a:pt x="141" y="323"/>
                  </a:cubicBezTo>
                  <a:cubicBezTo>
                    <a:pt x="89" y="423"/>
                    <a:pt x="46" y="530"/>
                    <a:pt x="13" y="638"/>
                  </a:cubicBezTo>
                  <a:cubicBezTo>
                    <a:pt x="8" y="652"/>
                    <a:pt x="3" y="666"/>
                    <a:pt x="1" y="680"/>
                  </a:cubicBezTo>
                  <a:cubicBezTo>
                    <a:pt x="0" y="689"/>
                    <a:pt x="14" y="693"/>
                    <a:pt x="15" y="683"/>
                  </a:cubicBezTo>
                  <a:cubicBezTo>
                    <a:pt x="19" y="658"/>
                    <a:pt x="29" y="632"/>
                    <a:pt x="37" y="608"/>
                  </a:cubicBezTo>
                  <a:cubicBezTo>
                    <a:pt x="55" y="555"/>
                    <a:pt x="75" y="503"/>
                    <a:pt x="96" y="452"/>
                  </a:cubicBezTo>
                  <a:cubicBezTo>
                    <a:pt x="151" y="324"/>
                    <a:pt x="218" y="195"/>
                    <a:pt x="314" y="92"/>
                  </a:cubicBezTo>
                  <a:cubicBezTo>
                    <a:pt x="340" y="64"/>
                    <a:pt x="369" y="39"/>
                    <a:pt x="401" y="17"/>
                  </a:cubicBezTo>
                  <a:cubicBezTo>
                    <a:pt x="408" y="12"/>
                    <a:pt x="401" y="0"/>
                    <a:pt x="393"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95"/>
            <p:cNvSpPr/>
            <p:nvPr/>
          </p:nvSpPr>
          <p:spPr bwMode="auto">
            <a:xfrm>
              <a:off x="1703388" y="4154488"/>
              <a:ext cx="496888" cy="631825"/>
            </a:xfrm>
            <a:custGeom>
              <a:avLst/>
              <a:gdLst>
                <a:gd name="T0" fmla="*/ 452 w 468"/>
                <a:gd name="T1" fmla="*/ 5 h 595"/>
                <a:gd name="T2" fmla="*/ 120 w 468"/>
                <a:gd name="T3" fmla="*/ 350 h 595"/>
                <a:gd name="T4" fmla="*/ 38 w 468"/>
                <a:gd name="T5" fmla="*/ 506 h 595"/>
                <a:gd name="T6" fmla="*/ 5 w 468"/>
                <a:gd name="T7" fmla="*/ 581 h 595"/>
                <a:gd name="T8" fmla="*/ 18 w 468"/>
                <a:gd name="T9" fmla="*/ 587 h 595"/>
                <a:gd name="T10" fmla="*/ 49 w 468"/>
                <a:gd name="T11" fmla="*/ 515 h 595"/>
                <a:gd name="T12" fmla="*/ 128 w 468"/>
                <a:gd name="T13" fmla="*/ 364 h 595"/>
                <a:gd name="T14" fmla="*/ 460 w 468"/>
                <a:gd name="T15" fmla="*/ 17 h 595"/>
                <a:gd name="T16" fmla="*/ 452 w 468"/>
                <a:gd name="T17" fmla="*/ 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8" h="595">
                  <a:moveTo>
                    <a:pt x="452" y="5"/>
                  </a:moveTo>
                  <a:cubicBezTo>
                    <a:pt x="313" y="89"/>
                    <a:pt x="204" y="213"/>
                    <a:pt x="120" y="350"/>
                  </a:cubicBezTo>
                  <a:cubicBezTo>
                    <a:pt x="89" y="400"/>
                    <a:pt x="62" y="453"/>
                    <a:pt x="38" y="506"/>
                  </a:cubicBezTo>
                  <a:cubicBezTo>
                    <a:pt x="27" y="530"/>
                    <a:pt x="18" y="557"/>
                    <a:pt x="5" y="581"/>
                  </a:cubicBezTo>
                  <a:cubicBezTo>
                    <a:pt x="0" y="589"/>
                    <a:pt x="13" y="595"/>
                    <a:pt x="18" y="587"/>
                  </a:cubicBezTo>
                  <a:cubicBezTo>
                    <a:pt x="31" y="565"/>
                    <a:pt x="39" y="539"/>
                    <a:pt x="49" y="515"/>
                  </a:cubicBezTo>
                  <a:cubicBezTo>
                    <a:pt x="73" y="463"/>
                    <a:pt x="99" y="413"/>
                    <a:pt x="128" y="364"/>
                  </a:cubicBezTo>
                  <a:cubicBezTo>
                    <a:pt x="211" y="226"/>
                    <a:pt x="320" y="101"/>
                    <a:pt x="460" y="17"/>
                  </a:cubicBezTo>
                  <a:cubicBezTo>
                    <a:pt x="468" y="13"/>
                    <a:pt x="460" y="0"/>
                    <a:pt x="452"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96"/>
            <p:cNvSpPr/>
            <p:nvPr/>
          </p:nvSpPr>
          <p:spPr bwMode="auto">
            <a:xfrm>
              <a:off x="1598613" y="4127501"/>
              <a:ext cx="592138" cy="642938"/>
            </a:xfrm>
            <a:custGeom>
              <a:avLst/>
              <a:gdLst>
                <a:gd name="T0" fmla="*/ 545 w 558"/>
                <a:gd name="T1" fmla="*/ 4 h 605"/>
                <a:gd name="T2" fmla="*/ 254 w 558"/>
                <a:gd name="T3" fmla="*/ 239 h 605"/>
                <a:gd name="T4" fmla="*/ 38 w 558"/>
                <a:gd name="T5" fmla="*/ 531 h 605"/>
                <a:gd name="T6" fmla="*/ 4 w 558"/>
                <a:gd name="T7" fmla="*/ 590 h 605"/>
                <a:gd name="T8" fmla="*/ 17 w 558"/>
                <a:gd name="T9" fmla="*/ 597 h 605"/>
                <a:gd name="T10" fmla="*/ 181 w 558"/>
                <a:gd name="T11" fmla="*/ 351 h 605"/>
                <a:gd name="T12" fmla="*/ 465 w 558"/>
                <a:gd name="T13" fmla="*/ 62 h 605"/>
                <a:gd name="T14" fmla="*/ 549 w 558"/>
                <a:gd name="T15" fmla="*/ 17 h 605"/>
                <a:gd name="T16" fmla="*/ 545 w 558"/>
                <a:gd name="T17" fmla="*/ 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8" h="605">
                  <a:moveTo>
                    <a:pt x="545" y="4"/>
                  </a:moveTo>
                  <a:cubicBezTo>
                    <a:pt x="428" y="48"/>
                    <a:pt x="334" y="147"/>
                    <a:pt x="254" y="239"/>
                  </a:cubicBezTo>
                  <a:cubicBezTo>
                    <a:pt x="174" y="330"/>
                    <a:pt x="102" y="429"/>
                    <a:pt x="38" y="531"/>
                  </a:cubicBezTo>
                  <a:cubicBezTo>
                    <a:pt x="26" y="551"/>
                    <a:pt x="15" y="570"/>
                    <a:pt x="4" y="590"/>
                  </a:cubicBezTo>
                  <a:cubicBezTo>
                    <a:pt x="0" y="598"/>
                    <a:pt x="12" y="605"/>
                    <a:pt x="17" y="597"/>
                  </a:cubicBezTo>
                  <a:cubicBezTo>
                    <a:pt x="62" y="510"/>
                    <a:pt x="121" y="429"/>
                    <a:pt x="181" y="351"/>
                  </a:cubicBezTo>
                  <a:cubicBezTo>
                    <a:pt x="262" y="244"/>
                    <a:pt x="353" y="138"/>
                    <a:pt x="465" y="62"/>
                  </a:cubicBezTo>
                  <a:cubicBezTo>
                    <a:pt x="491" y="44"/>
                    <a:pt x="519" y="29"/>
                    <a:pt x="549" y="17"/>
                  </a:cubicBezTo>
                  <a:cubicBezTo>
                    <a:pt x="558" y="14"/>
                    <a:pt x="554" y="0"/>
                    <a:pt x="545" y="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97"/>
            <p:cNvSpPr/>
            <p:nvPr/>
          </p:nvSpPr>
          <p:spPr bwMode="auto">
            <a:xfrm>
              <a:off x="1633538" y="4071938"/>
              <a:ext cx="547688" cy="438150"/>
            </a:xfrm>
            <a:custGeom>
              <a:avLst/>
              <a:gdLst>
                <a:gd name="T0" fmla="*/ 506 w 516"/>
                <a:gd name="T1" fmla="*/ 1 h 413"/>
                <a:gd name="T2" fmla="*/ 362 w 516"/>
                <a:gd name="T3" fmla="*/ 47 h 413"/>
                <a:gd name="T4" fmla="*/ 211 w 516"/>
                <a:gd name="T5" fmla="*/ 160 h 413"/>
                <a:gd name="T6" fmla="*/ 83 w 516"/>
                <a:gd name="T7" fmla="*/ 292 h 413"/>
                <a:gd name="T8" fmla="*/ 9 w 516"/>
                <a:gd name="T9" fmla="*/ 391 h 413"/>
                <a:gd name="T10" fmla="*/ 5 w 516"/>
                <a:gd name="T11" fmla="*/ 399 h 413"/>
                <a:gd name="T12" fmla="*/ 17 w 516"/>
                <a:gd name="T13" fmla="*/ 405 h 413"/>
                <a:gd name="T14" fmla="*/ 84 w 516"/>
                <a:gd name="T15" fmla="*/ 314 h 413"/>
                <a:gd name="T16" fmla="*/ 208 w 516"/>
                <a:gd name="T17" fmla="*/ 183 h 413"/>
                <a:gd name="T18" fmla="*/ 357 w 516"/>
                <a:gd name="T19" fmla="*/ 66 h 413"/>
                <a:gd name="T20" fmla="*/ 507 w 516"/>
                <a:gd name="T21" fmla="*/ 16 h 413"/>
                <a:gd name="T22" fmla="*/ 506 w 516"/>
                <a:gd name="T23" fmla="*/ 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6" h="413">
                  <a:moveTo>
                    <a:pt x="506" y="1"/>
                  </a:moveTo>
                  <a:cubicBezTo>
                    <a:pt x="455" y="0"/>
                    <a:pt x="405" y="22"/>
                    <a:pt x="362" y="47"/>
                  </a:cubicBezTo>
                  <a:cubicBezTo>
                    <a:pt x="307" y="78"/>
                    <a:pt x="258" y="118"/>
                    <a:pt x="211" y="160"/>
                  </a:cubicBezTo>
                  <a:cubicBezTo>
                    <a:pt x="166" y="201"/>
                    <a:pt x="123" y="246"/>
                    <a:pt x="83" y="292"/>
                  </a:cubicBezTo>
                  <a:cubicBezTo>
                    <a:pt x="57" y="323"/>
                    <a:pt x="30" y="356"/>
                    <a:pt x="9" y="391"/>
                  </a:cubicBezTo>
                  <a:cubicBezTo>
                    <a:pt x="7" y="394"/>
                    <a:pt x="6" y="396"/>
                    <a:pt x="5" y="399"/>
                  </a:cubicBezTo>
                  <a:cubicBezTo>
                    <a:pt x="0" y="407"/>
                    <a:pt x="13" y="413"/>
                    <a:pt x="17" y="405"/>
                  </a:cubicBezTo>
                  <a:cubicBezTo>
                    <a:pt x="35" y="372"/>
                    <a:pt x="60" y="343"/>
                    <a:pt x="84" y="314"/>
                  </a:cubicBezTo>
                  <a:cubicBezTo>
                    <a:pt x="122" y="268"/>
                    <a:pt x="164" y="224"/>
                    <a:pt x="208" y="183"/>
                  </a:cubicBezTo>
                  <a:cubicBezTo>
                    <a:pt x="254" y="139"/>
                    <a:pt x="303" y="99"/>
                    <a:pt x="357" y="66"/>
                  </a:cubicBezTo>
                  <a:cubicBezTo>
                    <a:pt x="402" y="39"/>
                    <a:pt x="453" y="15"/>
                    <a:pt x="507" y="16"/>
                  </a:cubicBezTo>
                  <a:cubicBezTo>
                    <a:pt x="516" y="16"/>
                    <a:pt x="515" y="1"/>
                    <a:pt x="506"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98"/>
            <p:cNvSpPr/>
            <p:nvPr/>
          </p:nvSpPr>
          <p:spPr bwMode="auto">
            <a:xfrm>
              <a:off x="1611313" y="4092576"/>
              <a:ext cx="571500" cy="522288"/>
            </a:xfrm>
            <a:custGeom>
              <a:avLst/>
              <a:gdLst>
                <a:gd name="T0" fmla="*/ 526 w 539"/>
                <a:gd name="T1" fmla="*/ 3 h 491"/>
                <a:gd name="T2" fmla="*/ 156 w 539"/>
                <a:gd name="T3" fmla="*/ 271 h 491"/>
                <a:gd name="T4" fmla="*/ 4 w 539"/>
                <a:gd name="T5" fmla="*/ 476 h 491"/>
                <a:gd name="T6" fmla="*/ 17 w 539"/>
                <a:gd name="T7" fmla="*/ 483 h 491"/>
                <a:gd name="T8" fmla="*/ 163 w 539"/>
                <a:gd name="T9" fmla="*/ 284 h 491"/>
                <a:gd name="T10" fmla="*/ 531 w 539"/>
                <a:gd name="T11" fmla="*/ 17 h 491"/>
                <a:gd name="T12" fmla="*/ 526 w 539"/>
                <a:gd name="T13" fmla="*/ 3 h 491"/>
              </a:gdLst>
              <a:ahLst/>
              <a:cxnLst>
                <a:cxn ang="0">
                  <a:pos x="T0" y="T1"/>
                </a:cxn>
                <a:cxn ang="0">
                  <a:pos x="T2" y="T3"/>
                </a:cxn>
                <a:cxn ang="0">
                  <a:pos x="T4" y="T5"/>
                </a:cxn>
                <a:cxn ang="0">
                  <a:pos x="T6" y="T7"/>
                </a:cxn>
                <a:cxn ang="0">
                  <a:pos x="T8" y="T9"/>
                </a:cxn>
                <a:cxn ang="0">
                  <a:pos x="T10" y="T11"/>
                </a:cxn>
                <a:cxn ang="0">
                  <a:pos x="T12" y="T13"/>
                </a:cxn>
              </a:cxnLst>
              <a:rect l="0" t="0" r="r" b="b"/>
              <a:pathLst>
                <a:path w="539" h="491">
                  <a:moveTo>
                    <a:pt x="526" y="3"/>
                  </a:moveTo>
                  <a:cubicBezTo>
                    <a:pt x="383" y="61"/>
                    <a:pt x="259" y="158"/>
                    <a:pt x="156" y="271"/>
                  </a:cubicBezTo>
                  <a:cubicBezTo>
                    <a:pt x="99" y="333"/>
                    <a:pt x="44" y="401"/>
                    <a:pt x="4" y="476"/>
                  </a:cubicBezTo>
                  <a:cubicBezTo>
                    <a:pt x="0" y="484"/>
                    <a:pt x="13" y="491"/>
                    <a:pt x="17" y="483"/>
                  </a:cubicBezTo>
                  <a:cubicBezTo>
                    <a:pt x="55" y="410"/>
                    <a:pt x="109" y="344"/>
                    <a:pt x="163" y="284"/>
                  </a:cubicBezTo>
                  <a:cubicBezTo>
                    <a:pt x="265" y="171"/>
                    <a:pt x="389" y="75"/>
                    <a:pt x="531" y="17"/>
                  </a:cubicBezTo>
                  <a:cubicBezTo>
                    <a:pt x="539" y="13"/>
                    <a:pt x="535" y="0"/>
                    <a:pt x="526" y="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99"/>
            <p:cNvSpPr/>
            <p:nvPr/>
          </p:nvSpPr>
          <p:spPr bwMode="auto">
            <a:xfrm>
              <a:off x="1671638" y="4037013"/>
              <a:ext cx="503238" cy="266700"/>
            </a:xfrm>
            <a:custGeom>
              <a:avLst/>
              <a:gdLst>
                <a:gd name="T0" fmla="*/ 464 w 474"/>
                <a:gd name="T1" fmla="*/ 1 h 251"/>
                <a:gd name="T2" fmla="*/ 149 w 474"/>
                <a:gd name="T3" fmla="*/ 111 h 251"/>
                <a:gd name="T4" fmla="*/ 51 w 474"/>
                <a:gd name="T5" fmla="*/ 187 h 251"/>
                <a:gd name="T6" fmla="*/ 5 w 474"/>
                <a:gd name="T7" fmla="*/ 233 h 251"/>
                <a:gd name="T8" fmla="*/ 16 w 474"/>
                <a:gd name="T9" fmla="*/ 243 h 251"/>
                <a:gd name="T10" fmla="*/ 55 w 474"/>
                <a:gd name="T11" fmla="*/ 202 h 251"/>
                <a:gd name="T12" fmla="*/ 151 w 474"/>
                <a:gd name="T13" fmla="*/ 127 h 251"/>
                <a:gd name="T14" fmla="*/ 465 w 474"/>
                <a:gd name="T15" fmla="*/ 15 h 251"/>
                <a:gd name="T16" fmla="*/ 464 w 474"/>
                <a:gd name="T17"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251">
                  <a:moveTo>
                    <a:pt x="464" y="1"/>
                  </a:moveTo>
                  <a:cubicBezTo>
                    <a:pt x="351" y="6"/>
                    <a:pt x="243" y="49"/>
                    <a:pt x="149" y="111"/>
                  </a:cubicBezTo>
                  <a:cubicBezTo>
                    <a:pt x="115" y="133"/>
                    <a:pt x="82" y="159"/>
                    <a:pt x="51" y="187"/>
                  </a:cubicBezTo>
                  <a:cubicBezTo>
                    <a:pt x="35" y="201"/>
                    <a:pt x="18" y="216"/>
                    <a:pt x="5" y="233"/>
                  </a:cubicBezTo>
                  <a:cubicBezTo>
                    <a:pt x="0" y="241"/>
                    <a:pt x="10" y="251"/>
                    <a:pt x="16" y="243"/>
                  </a:cubicBezTo>
                  <a:cubicBezTo>
                    <a:pt x="27" y="228"/>
                    <a:pt x="42" y="215"/>
                    <a:pt x="55" y="202"/>
                  </a:cubicBezTo>
                  <a:cubicBezTo>
                    <a:pt x="85" y="174"/>
                    <a:pt x="117" y="150"/>
                    <a:pt x="151" y="127"/>
                  </a:cubicBezTo>
                  <a:cubicBezTo>
                    <a:pt x="244" y="64"/>
                    <a:pt x="352" y="20"/>
                    <a:pt x="465" y="15"/>
                  </a:cubicBezTo>
                  <a:cubicBezTo>
                    <a:pt x="474" y="14"/>
                    <a:pt x="473" y="0"/>
                    <a:pt x="464"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100"/>
            <p:cNvSpPr/>
            <p:nvPr/>
          </p:nvSpPr>
          <p:spPr bwMode="auto">
            <a:xfrm>
              <a:off x="1770063" y="3995738"/>
              <a:ext cx="382588" cy="138113"/>
            </a:xfrm>
            <a:custGeom>
              <a:avLst/>
              <a:gdLst>
                <a:gd name="T0" fmla="*/ 351 w 361"/>
                <a:gd name="T1" fmla="*/ 1 h 130"/>
                <a:gd name="T2" fmla="*/ 277 w 361"/>
                <a:gd name="T3" fmla="*/ 10 h 130"/>
                <a:gd name="T4" fmla="*/ 165 w 361"/>
                <a:gd name="T5" fmla="*/ 37 h 130"/>
                <a:gd name="T6" fmla="*/ 61 w 361"/>
                <a:gd name="T7" fmla="*/ 75 h 130"/>
                <a:gd name="T8" fmla="*/ 4 w 361"/>
                <a:gd name="T9" fmla="*/ 116 h 130"/>
                <a:gd name="T10" fmla="*/ 17 w 361"/>
                <a:gd name="T11" fmla="*/ 122 h 130"/>
                <a:gd name="T12" fmla="*/ 72 w 361"/>
                <a:gd name="T13" fmla="*/ 86 h 130"/>
                <a:gd name="T14" fmla="*/ 173 w 361"/>
                <a:gd name="T15" fmla="*/ 50 h 130"/>
                <a:gd name="T16" fmla="*/ 278 w 361"/>
                <a:gd name="T17" fmla="*/ 24 h 130"/>
                <a:gd name="T18" fmla="*/ 352 w 361"/>
                <a:gd name="T19" fmla="*/ 15 h 130"/>
                <a:gd name="T20" fmla="*/ 351 w 361"/>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130">
                  <a:moveTo>
                    <a:pt x="351" y="1"/>
                  </a:moveTo>
                  <a:cubicBezTo>
                    <a:pt x="327" y="0"/>
                    <a:pt x="301" y="5"/>
                    <a:pt x="277" y="10"/>
                  </a:cubicBezTo>
                  <a:cubicBezTo>
                    <a:pt x="239" y="17"/>
                    <a:pt x="202" y="26"/>
                    <a:pt x="165" y="37"/>
                  </a:cubicBezTo>
                  <a:cubicBezTo>
                    <a:pt x="129" y="48"/>
                    <a:pt x="94" y="60"/>
                    <a:pt x="61" y="75"/>
                  </a:cubicBezTo>
                  <a:cubicBezTo>
                    <a:pt x="41" y="85"/>
                    <a:pt x="16" y="96"/>
                    <a:pt x="4" y="116"/>
                  </a:cubicBezTo>
                  <a:cubicBezTo>
                    <a:pt x="0" y="124"/>
                    <a:pt x="12" y="130"/>
                    <a:pt x="17" y="122"/>
                  </a:cubicBezTo>
                  <a:cubicBezTo>
                    <a:pt x="28" y="104"/>
                    <a:pt x="54" y="94"/>
                    <a:pt x="72" y="86"/>
                  </a:cubicBezTo>
                  <a:cubicBezTo>
                    <a:pt x="105" y="71"/>
                    <a:pt x="139" y="60"/>
                    <a:pt x="173" y="50"/>
                  </a:cubicBezTo>
                  <a:cubicBezTo>
                    <a:pt x="207" y="40"/>
                    <a:pt x="243" y="31"/>
                    <a:pt x="278" y="24"/>
                  </a:cubicBezTo>
                  <a:cubicBezTo>
                    <a:pt x="302" y="19"/>
                    <a:pt x="327" y="14"/>
                    <a:pt x="352" y="15"/>
                  </a:cubicBezTo>
                  <a:cubicBezTo>
                    <a:pt x="361" y="16"/>
                    <a:pt x="361" y="1"/>
                    <a:pt x="351"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101"/>
            <p:cNvSpPr/>
            <p:nvPr/>
          </p:nvSpPr>
          <p:spPr bwMode="auto">
            <a:xfrm>
              <a:off x="2419351" y="4637088"/>
              <a:ext cx="26988" cy="207963"/>
            </a:xfrm>
            <a:custGeom>
              <a:avLst/>
              <a:gdLst>
                <a:gd name="T0" fmla="*/ 8 w 26"/>
                <a:gd name="T1" fmla="*/ 16 h 195"/>
                <a:gd name="T2" fmla="*/ 11 w 26"/>
                <a:gd name="T3" fmla="*/ 48 h 195"/>
                <a:gd name="T4" fmla="*/ 8 w 26"/>
                <a:gd name="T5" fmla="*/ 102 h 195"/>
                <a:gd name="T6" fmla="*/ 1 w 26"/>
                <a:gd name="T7" fmla="*/ 186 h 195"/>
                <a:gd name="T8" fmla="*/ 15 w 26"/>
                <a:gd name="T9" fmla="*/ 185 h 195"/>
                <a:gd name="T10" fmla="*/ 23 w 26"/>
                <a:gd name="T11" fmla="*/ 97 h 195"/>
                <a:gd name="T12" fmla="*/ 25 w 26"/>
                <a:gd name="T13" fmla="*/ 41 h 195"/>
                <a:gd name="T14" fmla="*/ 21 w 26"/>
                <a:gd name="T15" fmla="*/ 8 h 195"/>
                <a:gd name="T16" fmla="*/ 8 w 26"/>
                <a:gd name="T17" fmla="*/ 1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95">
                  <a:moveTo>
                    <a:pt x="8" y="16"/>
                  </a:moveTo>
                  <a:cubicBezTo>
                    <a:pt x="13" y="25"/>
                    <a:pt x="11" y="38"/>
                    <a:pt x="11" y="48"/>
                  </a:cubicBezTo>
                  <a:cubicBezTo>
                    <a:pt x="11" y="66"/>
                    <a:pt x="10" y="84"/>
                    <a:pt x="8" y="102"/>
                  </a:cubicBezTo>
                  <a:cubicBezTo>
                    <a:pt x="6" y="130"/>
                    <a:pt x="2" y="158"/>
                    <a:pt x="1" y="186"/>
                  </a:cubicBezTo>
                  <a:cubicBezTo>
                    <a:pt x="0" y="195"/>
                    <a:pt x="14" y="194"/>
                    <a:pt x="15" y="185"/>
                  </a:cubicBezTo>
                  <a:cubicBezTo>
                    <a:pt x="17" y="156"/>
                    <a:pt x="21" y="126"/>
                    <a:pt x="23" y="97"/>
                  </a:cubicBezTo>
                  <a:cubicBezTo>
                    <a:pt x="24" y="79"/>
                    <a:pt x="26" y="60"/>
                    <a:pt x="25" y="41"/>
                  </a:cubicBezTo>
                  <a:cubicBezTo>
                    <a:pt x="25" y="30"/>
                    <a:pt x="25" y="18"/>
                    <a:pt x="21" y="8"/>
                  </a:cubicBezTo>
                  <a:cubicBezTo>
                    <a:pt x="17" y="0"/>
                    <a:pt x="4" y="8"/>
                    <a:pt x="8" y="1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102"/>
            <p:cNvSpPr/>
            <p:nvPr/>
          </p:nvSpPr>
          <p:spPr bwMode="auto">
            <a:xfrm>
              <a:off x="2266951" y="4144963"/>
              <a:ext cx="1588" cy="1588"/>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0" y="0"/>
                    <a:pt x="0" y="0"/>
                    <a:pt x="0" y="0"/>
                  </a:cubicBezTo>
                  <a:cubicBezTo>
                    <a:pt x="1" y="0"/>
                    <a:pt x="1" y="0"/>
                    <a:pt x="1" y="1"/>
                  </a:cubicBezTo>
                  <a:cubicBezTo>
                    <a:pt x="1" y="1"/>
                    <a:pt x="2" y="1"/>
                    <a:pt x="2"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103"/>
            <p:cNvSpPr/>
            <p:nvPr/>
          </p:nvSpPr>
          <p:spPr bwMode="auto">
            <a:xfrm>
              <a:off x="2255838" y="4140201"/>
              <a:ext cx="11113" cy="4763"/>
            </a:xfrm>
            <a:custGeom>
              <a:avLst/>
              <a:gdLst>
                <a:gd name="T0" fmla="*/ 8 w 10"/>
                <a:gd name="T1" fmla="*/ 4 h 5"/>
                <a:gd name="T2" fmla="*/ 10 w 10"/>
                <a:gd name="T3" fmla="*/ 5 h 5"/>
                <a:gd name="T4" fmla="*/ 7 w 10"/>
                <a:gd name="T5" fmla="*/ 3 h 5"/>
                <a:gd name="T6" fmla="*/ 0 w 10"/>
                <a:gd name="T7" fmla="*/ 0 h 5"/>
                <a:gd name="T8" fmla="*/ 0 w 10"/>
                <a:gd name="T9" fmla="*/ 5 h 5"/>
                <a:gd name="T10" fmla="*/ 8 w 10"/>
                <a:gd name="T11" fmla="*/ 4 h 5"/>
              </a:gdLst>
              <a:ahLst/>
              <a:cxnLst>
                <a:cxn ang="0">
                  <a:pos x="T0" y="T1"/>
                </a:cxn>
                <a:cxn ang="0">
                  <a:pos x="T2" y="T3"/>
                </a:cxn>
                <a:cxn ang="0">
                  <a:pos x="T4" y="T5"/>
                </a:cxn>
                <a:cxn ang="0">
                  <a:pos x="T6" y="T7"/>
                </a:cxn>
                <a:cxn ang="0">
                  <a:pos x="T8" y="T9"/>
                </a:cxn>
                <a:cxn ang="0">
                  <a:pos x="T10" y="T11"/>
                </a:cxn>
              </a:cxnLst>
              <a:rect l="0" t="0" r="r" b="b"/>
              <a:pathLst>
                <a:path w="10" h="5">
                  <a:moveTo>
                    <a:pt x="8" y="4"/>
                  </a:moveTo>
                  <a:cubicBezTo>
                    <a:pt x="10" y="5"/>
                    <a:pt x="10" y="5"/>
                    <a:pt x="10" y="5"/>
                  </a:cubicBezTo>
                  <a:cubicBezTo>
                    <a:pt x="9" y="4"/>
                    <a:pt x="8" y="3"/>
                    <a:pt x="7" y="3"/>
                  </a:cubicBezTo>
                  <a:cubicBezTo>
                    <a:pt x="4" y="3"/>
                    <a:pt x="2" y="2"/>
                    <a:pt x="0" y="0"/>
                  </a:cubicBezTo>
                  <a:cubicBezTo>
                    <a:pt x="0" y="2"/>
                    <a:pt x="0" y="4"/>
                    <a:pt x="0" y="5"/>
                  </a:cubicBezTo>
                  <a:cubicBezTo>
                    <a:pt x="2" y="3"/>
                    <a:pt x="5" y="2"/>
                    <a:pt x="8" y="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104"/>
            <p:cNvSpPr/>
            <p:nvPr/>
          </p:nvSpPr>
          <p:spPr bwMode="auto">
            <a:xfrm>
              <a:off x="2165351" y="3890963"/>
              <a:ext cx="107950" cy="271463"/>
            </a:xfrm>
            <a:custGeom>
              <a:avLst/>
              <a:gdLst>
                <a:gd name="T0" fmla="*/ 38 w 102"/>
                <a:gd name="T1" fmla="*/ 24 h 255"/>
                <a:gd name="T2" fmla="*/ 28 w 102"/>
                <a:gd name="T3" fmla="*/ 142 h 255"/>
                <a:gd name="T4" fmla="*/ 57 w 102"/>
                <a:gd name="T5" fmla="*/ 218 h 255"/>
                <a:gd name="T6" fmla="*/ 89 w 102"/>
                <a:gd name="T7" fmla="*/ 251 h 255"/>
                <a:gd name="T8" fmla="*/ 88 w 102"/>
                <a:gd name="T9" fmla="*/ 251 h 255"/>
                <a:gd name="T10" fmla="*/ 86 w 102"/>
                <a:gd name="T11" fmla="*/ 239 h 255"/>
                <a:gd name="T12" fmla="*/ 86 w 102"/>
                <a:gd name="T13" fmla="*/ 234 h 255"/>
                <a:gd name="T14" fmla="*/ 68 w 102"/>
                <a:gd name="T15" fmla="*/ 208 h 255"/>
                <a:gd name="T16" fmla="*/ 44 w 102"/>
                <a:gd name="T17" fmla="*/ 144 h 255"/>
                <a:gd name="T18" fmla="*/ 32 w 102"/>
                <a:gd name="T19" fmla="*/ 77 h 255"/>
                <a:gd name="T20" fmla="*/ 45 w 102"/>
                <a:gd name="T21" fmla="*/ 36 h 255"/>
                <a:gd name="T22" fmla="*/ 86 w 102"/>
                <a:gd name="T23" fmla="*/ 234 h 255"/>
                <a:gd name="T24" fmla="*/ 93 w 102"/>
                <a:gd name="T25" fmla="*/ 237 h 255"/>
                <a:gd name="T26" fmla="*/ 96 w 102"/>
                <a:gd name="T27" fmla="*/ 239 h 255"/>
                <a:gd name="T28" fmla="*/ 98 w 102"/>
                <a:gd name="T29" fmla="*/ 240 h 255"/>
                <a:gd name="T30" fmla="*/ 97 w 102"/>
                <a:gd name="T31" fmla="*/ 240 h 255"/>
                <a:gd name="T32" fmla="*/ 90 w 102"/>
                <a:gd name="T33" fmla="*/ 251 h 255"/>
                <a:gd name="T34" fmla="*/ 89 w 102"/>
                <a:gd name="T35" fmla="*/ 251 h 255"/>
                <a:gd name="T36" fmla="*/ 91 w 102"/>
                <a:gd name="T37" fmla="*/ 252 h 255"/>
                <a:gd name="T38" fmla="*/ 101 w 102"/>
                <a:gd name="T39" fmla="*/ 245 h 255"/>
                <a:gd name="T40" fmla="*/ 38 w 102"/>
                <a:gd name="T41" fmla="*/ 2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255">
                  <a:moveTo>
                    <a:pt x="38" y="24"/>
                  </a:moveTo>
                  <a:cubicBezTo>
                    <a:pt x="0" y="41"/>
                    <a:pt x="21" y="113"/>
                    <a:pt x="28" y="142"/>
                  </a:cubicBezTo>
                  <a:cubicBezTo>
                    <a:pt x="35" y="168"/>
                    <a:pt x="45" y="194"/>
                    <a:pt x="57" y="218"/>
                  </a:cubicBezTo>
                  <a:cubicBezTo>
                    <a:pt x="63" y="229"/>
                    <a:pt x="74" y="249"/>
                    <a:pt x="89" y="251"/>
                  </a:cubicBezTo>
                  <a:cubicBezTo>
                    <a:pt x="88" y="251"/>
                    <a:pt x="88" y="251"/>
                    <a:pt x="88" y="251"/>
                  </a:cubicBezTo>
                  <a:cubicBezTo>
                    <a:pt x="83" y="248"/>
                    <a:pt x="83" y="242"/>
                    <a:pt x="86" y="239"/>
                  </a:cubicBezTo>
                  <a:cubicBezTo>
                    <a:pt x="86" y="238"/>
                    <a:pt x="86" y="236"/>
                    <a:pt x="86" y="234"/>
                  </a:cubicBezTo>
                  <a:cubicBezTo>
                    <a:pt x="78" y="228"/>
                    <a:pt x="72" y="214"/>
                    <a:pt x="68" y="208"/>
                  </a:cubicBezTo>
                  <a:cubicBezTo>
                    <a:pt x="58" y="188"/>
                    <a:pt x="50" y="166"/>
                    <a:pt x="44" y="144"/>
                  </a:cubicBezTo>
                  <a:cubicBezTo>
                    <a:pt x="37" y="122"/>
                    <a:pt x="33" y="100"/>
                    <a:pt x="32" y="77"/>
                  </a:cubicBezTo>
                  <a:cubicBezTo>
                    <a:pt x="31" y="65"/>
                    <a:pt x="30" y="41"/>
                    <a:pt x="45" y="36"/>
                  </a:cubicBezTo>
                  <a:cubicBezTo>
                    <a:pt x="67" y="29"/>
                    <a:pt x="81" y="186"/>
                    <a:pt x="86" y="234"/>
                  </a:cubicBezTo>
                  <a:cubicBezTo>
                    <a:pt x="88" y="236"/>
                    <a:pt x="90" y="237"/>
                    <a:pt x="93" y="237"/>
                  </a:cubicBezTo>
                  <a:cubicBezTo>
                    <a:pt x="94" y="237"/>
                    <a:pt x="95" y="238"/>
                    <a:pt x="96" y="239"/>
                  </a:cubicBezTo>
                  <a:cubicBezTo>
                    <a:pt x="98" y="240"/>
                    <a:pt x="98" y="240"/>
                    <a:pt x="98" y="240"/>
                  </a:cubicBezTo>
                  <a:cubicBezTo>
                    <a:pt x="98" y="240"/>
                    <a:pt x="97" y="240"/>
                    <a:pt x="97" y="240"/>
                  </a:cubicBezTo>
                  <a:cubicBezTo>
                    <a:pt x="100" y="244"/>
                    <a:pt x="97" y="252"/>
                    <a:pt x="90" y="251"/>
                  </a:cubicBezTo>
                  <a:cubicBezTo>
                    <a:pt x="89" y="251"/>
                    <a:pt x="89" y="251"/>
                    <a:pt x="89" y="251"/>
                  </a:cubicBezTo>
                  <a:cubicBezTo>
                    <a:pt x="91" y="252"/>
                    <a:pt x="91" y="252"/>
                    <a:pt x="91" y="252"/>
                  </a:cubicBezTo>
                  <a:cubicBezTo>
                    <a:pt x="96" y="255"/>
                    <a:pt x="102" y="251"/>
                    <a:pt x="101" y="245"/>
                  </a:cubicBezTo>
                  <a:cubicBezTo>
                    <a:pt x="98" y="217"/>
                    <a:pt x="91" y="0"/>
                    <a:pt x="38" y="2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105"/>
            <p:cNvSpPr/>
            <p:nvPr/>
          </p:nvSpPr>
          <p:spPr bwMode="auto">
            <a:xfrm>
              <a:off x="2255838" y="4141788"/>
              <a:ext cx="11113" cy="11113"/>
            </a:xfrm>
            <a:custGeom>
              <a:avLst/>
              <a:gdLst>
                <a:gd name="T0" fmla="*/ 11 w 11"/>
                <a:gd name="T1" fmla="*/ 4 h 10"/>
                <a:gd name="T2" fmla="*/ 10 w 11"/>
                <a:gd name="T3" fmla="*/ 3 h 10"/>
                <a:gd name="T4" fmla="*/ 8 w 11"/>
                <a:gd name="T5" fmla="*/ 2 h 10"/>
                <a:gd name="T6" fmla="*/ 0 w 11"/>
                <a:gd name="T7" fmla="*/ 3 h 10"/>
                <a:gd name="T8" fmla="*/ 1 w 11"/>
                <a:gd name="T9" fmla="*/ 10 h 10"/>
                <a:gd name="T10" fmla="*/ 11 w 11"/>
                <a:gd name="T11" fmla="*/ 4 h 10"/>
              </a:gdLst>
              <a:ahLst/>
              <a:cxnLst>
                <a:cxn ang="0">
                  <a:pos x="T0" y="T1"/>
                </a:cxn>
                <a:cxn ang="0">
                  <a:pos x="T2" y="T3"/>
                </a:cxn>
                <a:cxn ang="0">
                  <a:pos x="T4" y="T5"/>
                </a:cxn>
                <a:cxn ang="0">
                  <a:pos x="T6" y="T7"/>
                </a:cxn>
                <a:cxn ang="0">
                  <a:pos x="T8" y="T9"/>
                </a:cxn>
                <a:cxn ang="0">
                  <a:pos x="T10" y="T11"/>
                </a:cxn>
              </a:cxnLst>
              <a:rect l="0" t="0" r="r" b="b"/>
              <a:pathLst>
                <a:path w="11" h="10">
                  <a:moveTo>
                    <a:pt x="11" y="4"/>
                  </a:moveTo>
                  <a:cubicBezTo>
                    <a:pt x="11" y="3"/>
                    <a:pt x="11" y="3"/>
                    <a:pt x="10" y="3"/>
                  </a:cubicBezTo>
                  <a:cubicBezTo>
                    <a:pt x="8" y="2"/>
                    <a:pt x="8" y="2"/>
                    <a:pt x="8" y="2"/>
                  </a:cubicBezTo>
                  <a:cubicBezTo>
                    <a:pt x="5" y="0"/>
                    <a:pt x="2" y="1"/>
                    <a:pt x="0" y="3"/>
                  </a:cubicBezTo>
                  <a:cubicBezTo>
                    <a:pt x="1" y="6"/>
                    <a:pt x="1" y="9"/>
                    <a:pt x="1" y="10"/>
                  </a:cubicBezTo>
                  <a:cubicBezTo>
                    <a:pt x="5" y="8"/>
                    <a:pt x="8" y="6"/>
                    <a:pt x="11" y="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106"/>
            <p:cNvSpPr/>
            <p:nvPr/>
          </p:nvSpPr>
          <p:spPr bwMode="auto">
            <a:xfrm>
              <a:off x="2252663" y="4144963"/>
              <a:ext cx="17463" cy="14288"/>
            </a:xfrm>
            <a:custGeom>
              <a:avLst/>
              <a:gdLst>
                <a:gd name="T0" fmla="*/ 14 w 17"/>
                <a:gd name="T1" fmla="*/ 1 h 13"/>
                <a:gd name="T2" fmla="*/ 4 w 17"/>
                <a:gd name="T3" fmla="*/ 7 h 13"/>
                <a:gd name="T4" fmla="*/ 3 w 17"/>
                <a:gd name="T5" fmla="*/ 0 h 13"/>
                <a:gd name="T6" fmla="*/ 5 w 17"/>
                <a:gd name="T7" fmla="*/ 12 h 13"/>
                <a:gd name="T8" fmla="*/ 6 w 17"/>
                <a:gd name="T9" fmla="*/ 12 h 13"/>
                <a:gd name="T10" fmla="*/ 7 w 17"/>
                <a:gd name="T11" fmla="*/ 12 h 13"/>
                <a:gd name="T12" fmla="*/ 14 w 17"/>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14" y="1"/>
                  </a:moveTo>
                  <a:cubicBezTo>
                    <a:pt x="11" y="3"/>
                    <a:pt x="8" y="5"/>
                    <a:pt x="4" y="7"/>
                  </a:cubicBezTo>
                  <a:cubicBezTo>
                    <a:pt x="4" y="6"/>
                    <a:pt x="4" y="3"/>
                    <a:pt x="3" y="0"/>
                  </a:cubicBezTo>
                  <a:cubicBezTo>
                    <a:pt x="0" y="3"/>
                    <a:pt x="0" y="9"/>
                    <a:pt x="5" y="12"/>
                  </a:cubicBezTo>
                  <a:cubicBezTo>
                    <a:pt x="6" y="12"/>
                    <a:pt x="6" y="12"/>
                    <a:pt x="6" y="12"/>
                  </a:cubicBezTo>
                  <a:cubicBezTo>
                    <a:pt x="6" y="12"/>
                    <a:pt x="6" y="12"/>
                    <a:pt x="7" y="12"/>
                  </a:cubicBezTo>
                  <a:cubicBezTo>
                    <a:pt x="14" y="13"/>
                    <a:pt x="17" y="5"/>
                    <a:pt x="14"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107"/>
            <p:cNvSpPr/>
            <p:nvPr/>
          </p:nvSpPr>
          <p:spPr bwMode="auto">
            <a:xfrm>
              <a:off x="2289176" y="3956051"/>
              <a:ext cx="163513" cy="217488"/>
            </a:xfrm>
            <a:custGeom>
              <a:avLst/>
              <a:gdLst>
                <a:gd name="T0" fmla="*/ 111 w 154"/>
                <a:gd name="T1" fmla="*/ 12 h 205"/>
                <a:gd name="T2" fmla="*/ 40 w 154"/>
                <a:gd name="T3" fmla="*/ 115 h 205"/>
                <a:gd name="T4" fmla="*/ 0 w 154"/>
                <a:gd name="T5" fmla="*/ 196 h 205"/>
                <a:gd name="T6" fmla="*/ 1 w 154"/>
                <a:gd name="T7" fmla="*/ 195 h 205"/>
                <a:gd name="T8" fmla="*/ 26 w 154"/>
                <a:gd name="T9" fmla="*/ 173 h 205"/>
                <a:gd name="T10" fmla="*/ 105 w 154"/>
                <a:gd name="T11" fmla="*/ 38 h 205"/>
                <a:gd name="T12" fmla="*/ 129 w 154"/>
                <a:gd name="T13" fmla="*/ 19 h 205"/>
                <a:gd name="T14" fmla="*/ 135 w 154"/>
                <a:gd name="T15" fmla="*/ 30 h 205"/>
                <a:gd name="T16" fmla="*/ 127 w 154"/>
                <a:gd name="T17" fmla="*/ 68 h 205"/>
                <a:gd name="T18" fmla="*/ 69 w 154"/>
                <a:gd name="T19" fmla="*/ 136 h 205"/>
                <a:gd name="T20" fmla="*/ 26 w 154"/>
                <a:gd name="T21" fmla="*/ 173 h 205"/>
                <a:gd name="T22" fmla="*/ 12 w 154"/>
                <a:gd name="T23" fmla="*/ 203 h 205"/>
                <a:gd name="T24" fmla="*/ 11 w 154"/>
                <a:gd name="T25" fmla="*/ 205 h 205"/>
                <a:gd name="T26" fmla="*/ 11 w 154"/>
                <a:gd name="T27" fmla="*/ 205 h 205"/>
                <a:gd name="T28" fmla="*/ 144 w 154"/>
                <a:gd name="T29" fmla="*/ 65 h 205"/>
                <a:gd name="T30" fmla="*/ 141 w 154"/>
                <a:gd name="T31" fmla="*/ 10 h 205"/>
                <a:gd name="T32" fmla="*/ 111 w 154"/>
                <a:gd name="T33" fmla="*/ 1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205">
                  <a:moveTo>
                    <a:pt x="111" y="12"/>
                  </a:moveTo>
                  <a:cubicBezTo>
                    <a:pt x="79" y="37"/>
                    <a:pt x="59" y="81"/>
                    <a:pt x="40" y="115"/>
                  </a:cubicBezTo>
                  <a:cubicBezTo>
                    <a:pt x="26" y="142"/>
                    <a:pt x="12" y="169"/>
                    <a:pt x="0" y="196"/>
                  </a:cubicBezTo>
                  <a:cubicBezTo>
                    <a:pt x="0" y="196"/>
                    <a:pt x="0" y="195"/>
                    <a:pt x="1" y="195"/>
                  </a:cubicBezTo>
                  <a:cubicBezTo>
                    <a:pt x="9" y="188"/>
                    <a:pt x="17" y="181"/>
                    <a:pt x="26" y="173"/>
                  </a:cubicBezTo>
                  <a:cubicBezTo>
                    <a:pt x="48" y="126"/>
                    <a:pt x="73" y="78"/>
                    <a:pt x="105" y="38"/>
                  </a:cubicBezTo>
                  <a:cubicBezTo>
                    <a:pt x="110" y="33"/>
                    <a:pt x="121" y="17"/>
                    <a:pt x="129" y="19"/>
                  </a:cubicBezTo>
                  <a:cubicBezTo>
                    <a:pt x="133" y="19"/>
                    <a:pt x="134" y="28"/>
                    <a:pt x="135" y="30"/>
                  </a:cubicBezTo>
                  <a:cubicBezTo>
                    <a:pt x="138" y="43"/>
                    <a:pt x="133" y="56"/>
                    <a:pt x="127" y="68"/>
                  </a:cubicBezTo>
                  <a:cubicBezTo>
                    <a:pt x="114" y="94"/>
                    <a:pt x="91" y="116"/>
                    <a:pt x="69" y="136"/>
                  </a:cubicBezTo>
                  <a:cubicBezTo>
                    <a:pt x="55" y="149"/>
                    <a:pt x="41" y="161"/>
                    <a:pt x="26" y="173"/>
                  </a:cubicBezTo>
                  <a:cubicBezTo>
                    <a:pt x="21" y="183"/>
                    <a:pt x="17" y="193"/>
                    <a:pt x="12" y="203"/>
                  </a:cubicBezTo>
                  <a:cubicBezTo>
                    <a:pt x="12" y="204"/>
                    <a:pt x="11" y="204"/>
                    <a:pt x="11" y="205"/>
                  </a:cubicBezTo>
                  <a:cubicBezTo>
                    <a:pt x="11" y="205"/>
                    <a:pt x="11" y="205"/>
                    <a:pt x="11" y="205"/>
                  </a:cubicBezTo>
                  <a:cubicBezTo>
                    <a:pt x="58" y="164"/>
                    <a:pt x="120" y="124"/>
                    <a:pt x="144" y="65"/>
                  </a:cubicBezTo>
                  <a:cubicBezTo>
                    <a:pt x="152" y="48"/>
                    <a:pt x="154" y="25"/>
                    <a:pt x="141" y="10"/>
                  </a:cubicBezTo>
                  <a:cubicBezTo>
                    <a:pt x="133" y="0"/>
                    <a:pt x="119" y="5"/>
                    <a:pt x="111" y="1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108"/>
            <p:cNvSpPr/>
            <p:nvPr/>
          </p:nvSpPr>
          <p:spPr bwMode="auto">
            <a:xfrm>
              <a:off x="2286001" y="4164013"/>
              <a:ext cx="3175" cy="7938"/>
            </a:xfrm>
            <a:custGeom>
              <a:avLst/>
              <a:gdLst>
                <a:gd name="T0" fmla="*/ 2 w 3"/>
                <a:gd name="T1" fmla="*/ 0 h 8"/>
                <a:gd name="T2" fmla="*/ 2 w 3"/>
                <a:gd name="T3" fmla="*/ 0 h 8"/>
                <a:gd name="T4" fmla="*/ 3 w 3"/>
                <a:gd name="T5" fmla="*/ 8 h 8"/>
                <a:gd name="T6" fmla="*/ 2 w 3"/>
                <a:gd name="T7" fmla="*/ 0 h 8"/>
              </a:gdLst>
              <a:ahLst/>
              <a:cxnLst>
                <a:cxn ang="0">
                  <a:pos x="T0" y="T1"/>
                </a:cxn>
                <a:cxn ang="0">
                  <a:pos x="T2" y="T3"/>
                </a:cxn>
                <a:cxn ang="0">
                  <a:pos x="T4" y="T5"/>
                </a:cxn>
                <a:cxn ang="0">
                  <a:pos x="T6" y="T7"/>
                </a:cxn>
              </a:cxnLst>
              <a:rect l="0" t="0" r="r" b="b"/>
              <a:pathLst>
                <a:path w="3" h="8">
                  <a:moveTo>
                    <a:pt x="2" y="0"/>
                  </a:moveTo>
                  <a:cubicBezTo>
                    <a:pt x="2" y="0"/>
                    <a:pt x="2" y="0"/>
                    <a:pt x="2" y="0"/>
                  </a:cubicBezTo>
                  <a:cubicBezTo>
                    <a:pt x="0" y="3"/>
                    <a:pt x="0" y="6"/>
                    <a:pt x="3" y="8"/>
                  </a:cubicBezTo>
                  <a:cubicBezTo>
                    <a:pt x="1" y="6"/>
                    <a:pt x="0" y="4"/>
                    <a:pt x="2"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109"/>
            <p:cNvSpPr/>
            <p:nvPr/>
          </p:nvSpPr>
          <p:spPr bwMode="auto">
            <a:xfrm>
              <a:off x="2289176" y="4171951"/>
              <a:ext cx="11113" cy="4763"/>
            </a:xfrm>
            <a:custGeom>
              <a:avLst/>
              <a:gdLst>
                <a:gd name="T0" fmla="*/ 0 w 10"/>
                <a:gd name="T1" fmla="*/ 0 h 4"/>
                <a:gd name="T2" fmla="*/ 10 w 10"/>
                <a:gd name="T3" fmla="*/ 1 h 4"/>
                <a:gd name="T4" fmla="*/ 0 w 10"/>
                <a:gd name="T5" fmla="*/ 0 h 4"/>
              </a:gdLst>
              <a:ahLst/>
              <a:cxnLst>
                <a:cxn ang="0">
                  <a:pos x="T0" y="T1"/>
                </a:cxn>
                <a:cxn ang="0">
                  <a:pos x="T2" y="T3"/>
                </a:cxn>
                <a:cxn ang="0">
                  <a:pos x="T4" y="T5"/>
                </a:cxn>
              </a:cxnLst>
              <a:rect l="0" t="0" r="r" b="b"/>
              <a:pathLst>
                <a:path w="10" h="4">
                  <a:moveTo>
                    <a:pt x="0" y="0"/>
                  </a:moveTo>
                  <a:cubicBezTo>
                    <a:pt x="3" y="3"/>
                    <a:pt x="7" y="4"/>
                    <a:pt x="10" y="1"/>
                  </a:cubicBezTo>
                  <a:cubicBezTo>
                    <a:pt x="7" y="4"/>
                    <a:pt x="2" y="3"/>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110"/>
            <p:cNvSpPr/>
            <p:nvPr/>
          </p:nvSpPr>
          <p:spPr bwMode="auto">
            <a:xfrm>
              <a:off x="2286001" y="4140201"/>
              <a:ext cx="30163" cy="36513"/>
            </a:xfrm>
            <a:custGeom>
              <a:avLst/>
              <a:gdLst>
                <a:gd name="T0" fmla="*/ 28 w 28"/>
                <a:gd name="T1" fmla="*/ 0 h 35"/>
                <a:gd name="T2" fmla="*/ 3 w 28"/>
                <a:gd name="T3" fmla="*/ 22 h 35"/>
                <a:gd name="T4" fmla="*/ 2 w 28"/>
                <a:gd name="T5" fmla="*/ 23 h 35"/>
                <a:gd name="T6" fmla="*/ 2 w 28"/>
                <a:gd name="T7" fmla="*/ 23 h 35"/>
                <a:gd name="T8" fmla="*/ 3 w 28"/>
                <a:gd name="T9" fmla="*/ 31 h 35"/>
                <a:gd name="T10" fmla="*/ 13 w 28"/>
                <a:gd name="T11" fmla="*/ 32 h 35"/>
                <a:gd name="T12" fmla="*/ 14 w 28"/>
                <a:gd name="T13" fmla="*/ 30 h 35"/>
                <a:gd name="T14" fmla="*/ 28 w 28"/>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28" y="0"/>
                  </a:moveTo>
                  <a:cubicBezTo>
                    <a:pt x="19" y="8"/>
                    <a:pt x="11" y="15"/>
                    <a:pt x="3" y="22"/>
                  </a:cubicBezTo>
                  <a:cubicBezTo>
                    <a:pt x="2" y="22"/>
                    <a:pt x="2" y="23"/>
                    <a:pt x="2" y="23"/>
                  </a:cubicBezTo>
                  <a:cubicBezTo>
                    <a:pt x="2" y="23"/>
                    <a:pt x="2" y="23"/>
                    <a:pt x="2" y="23"/>
                  </a:cubicBezTo>
                  <a:cubicBezTo>
                    <a:pt x="0" y="27"/>
                    <a:pt x="1" y="29"/>
                    <a:pt x="3" y="31"/>
                  </a:cubicBezTo>
                  <a:cubicBezTo>
                    <a:pt x="5" y="34"/>
                    <a:pt x="10" y="35"/>
                    <a:pt x="13" y="32"/>
                  </a:cubicBezTo>
                  <a:cubicBezTo>
                    <a:pt x="13" y="31"/>
                    <a:pt x="14" y="31"/>
                    <a:pt x="14" y="30"/>
                  </a:cubicBezTo>
                  <a:cubicBezTo>
                    <a:pt x="19" y="20"/>
                    <a:pt x="23" y="10"/>
                    <a:pt x="28"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111"/>
            <p:cNvSpPr/>
            <p:nvPr/>
          </p:nvSpPr>
          <p:spPr bwMode="auto">
            <a:xfrm>
              <a:off x="2270126" y="3246438"/>
              <a:ext cx="185738" cy="882650"/>
            </a:xfrm>
            <a:custGeom>
              <a:avLst/>
              <a:gdLst>
                <a:gd name="T0" fmla="*/ 147 w 175"/>
                <a:gd name="T1" fmla="*/ 11 h 831"/>
                <a:gd name="T2" fmla="*/ 78 w 175"/>
                <a:gd name="T3" fmla="*/ 171 h 831"/>
                <a:gd name="T4" fmla="*/ 42 w 175"/>
                <a:gd name="T5" fmla="*/ 373 h 831"/>
                <a:gd name="T6" fmla="*/ 18 w 175"/>
                <a:gd name="T7" fmla="*/ 735 h 831"/>
                <a:gd name="T8" fmla="*/ 13 w 175"/>
                <a:gd name="T9" fmla="*/ 782 h 831"/>
                <a:gd name="T10" fmla="*/ 10 w 175"/>
                <a:gd name="T11" fmla="*/ 798 h 831"/>
                <a:gd name="T12" fmla="*/ 9 w 175"/>
                <a:gd name="T13" fmla="*/ 802 h 831"/>
                <a:gd name="T14" fmla="*/ 8 w 175"/>
                <a:gd name="T15" fmla="*/ 805 h 831"/>
                <a:gd name="T16" fmla="*/ 23 w 175"/>
                <a:gd name="T17" fmla="*/ 820 h 831"/>
                <a:gd name="T18" fmla="*/ 40 w 175"/>
                <a:gd name="T19" fmla="*/ 737 h 831"/>
                <a:gd name="T20" fmla="*/ 48 w 175"/>
                <a:gd name="T21" fmla="*/ 576 h 831"/>
                <a:gd name="T22" fmla="*/ 101 w 175"/>
                <a:gd name="T23" fmla="*/ 172 h 831"/>
                <a:gd name="T24" fmla="*/ 167 w 175"/>
                <a:gd name="T25" fmla="*/ 21 h 831"/>
                <a:gd name="T26" fmla="*/ 147 w 175"/>
                <a:gd name="T27" fmla="*/ 1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31">
                  <a:moveTo>
                    <a:pt x="147" y="11"/>
                  </a:moveTo>
                  <a:cubicBezTo>
                    <a:pt x="114" y="59"/>
                    <a:pt x="94" y="115"/>
                    <a:pt x="78" y="171"/>
                  </a:cubicBezTo>
                  <a:cubicBezTo>
                    <a:pt x="61" y="237"/>
                    <a:pt x="50" y="305"/>
                    <a:pt x="42" y="373"/>
                  </a:cubicBezTo>
                  <a:cubicBezTo>
                    <a:pt x="29" y="493"/>
                    <a:pt x="27" y="614"/>
                    <a:pt x="18" y="735"/>
                  </a:cubicBezTo>
                  <a:cubicBezTo>
                    <a:pt x="17" y="751"/>
                    <a:pt x="16" y="766"/>
                    <a:pt x="13" y="782"/>
                  </a:cubicBezTo>
                  <a:cubicBezTo>
                    <a:pt x="13" y="787"/>
                    <a:pt x="12" y="792"/>
                    <a:pt x="10" y="798"/>
                  </a:cubicBezTo>
                  <a:cubicBezTo>
                    <a:pt x="10" y="800"/>
                    <a:pt x="9" y="802"/>
                    <a:pt x="9" y="802"/>
                  </a:cubicBezTo>
                  <a:cubicBezTo>
                    <a:pt x="8" y="803"/>
                    <a:pt x="6" y="808"/>
                    <a:pt x="8" y="805"/>
                  </a:cubicBezTo>
                  <a:cubicBezTo>
                    <a:pt x="0" y="816"/>
                    <a:pt x="15" y="831"/>
                    <a:pt x="23" y="820"/>
                  </a:cubicBezTo>
                  <a:cubicBezTo>
                    <a:pt x="39" y="798"/>
                    <a:pt x="38" y="762"/>
                    <a:pt x="40" y="737"/>
                  </a:cubicBezTo>
                  <a:cubicBezTo>
                    <a:pt x="44" y="683"/>
                    <a:pt x="45" y="630"/>
                    <a:pt x="48" y="576"/>
                  </a:cubicBezTo>
                  <a:cubicBezTo>
                    <a:pt x="55" y="441"/>
                    <a:pt x="65" y="303"/>
                    <a:pt x="101" y="172"/>
                  </a:cubicBezTo>
                  <a:cubicBezTo>
                    <a:pt x="115" y="119"/>
                    <a:pt x="135" y="66"/>
                    <a:pt x="167" y="21"/>
                  </a:cubicBezTo>
                  <a:cubicBezTo>
                    <a:pt x="175" y="10"/>
                    <a:pt x="155" y="0"/>
                    <a:pt x="147" y="1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112"/>
            <p:cNvSpPr/>
            <p:nvPr/>
          </p:nvSpPr>
          <p:spPr bwMode="auto">
            <a:xfrm>
              <a:off x="1611313" y="4181476"/>
              <a:ext cx="274638" cy="252413"/>
            </a:xfrm>
            <a:custGeom>
              <a:avLst/>
              <a:gdLst>
                <a:gd name="T0" fmla="*/ 243 w 259"/>
                <a:gd name="T1" fmla="*/ 5 h 237"/>
                <a:gd name="T2" fmla="*/ 189 w 259"/>
                <a:gd name="T3" fmla="*/ 45 h 237"/>
                <a:gd name="T4" fmla="*/ 114 w 259"/>
                <a:gd name="T5" fmla="*/ 112 h 237"/>
                <a:gd name="T6" fmla="*/ 44 w 259"/>
                <a:gd name="T7" fmla="*/ 179 h 237"/>
                <a:gd name="T8" fmla="*/ 6 w 259"/>
                <a:gd name="T9" fmla="*/ 220 h 237"/>
                <a:gd name="T10" fmla="*/ 16 w 259"/>
                <a:gd name="T11" fmla="*/ 229 h 237"/>
                <a:gd name="T12" fmla="*/ 122 w 259"/>
                <a:gd name="T13" fmla="*/ 124 h 237"/>
                <a:gd name="T14" fmla="*/ 194 w 259"/>
                <a:gd name="T15" fmla="*/ 59 h 237"/>
                <a:gd name="T16" fmla="*/ 251 w 259"/>
                <a:gd name="T17" fmla="*/ 17 h 237"/>
                <a:gd name="T18" fmla="*/ 243 w 259"/>
                <a:gd name="T19" fmla="*/ 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37">
                  <a:moveTo>
                    <a:pt x="243" y="5"/>
                  </a:moveTo>
                  <a:cubicBezTo>
                    <a:pt x="224" y="15"/>
                    <a:pt x="206" y="31"/>
                    <a:pt x="189" y="45"/>
                  </a:cubicBezTo>
                  <a:cubicBezTo>
                    <a:pt x="163" y="66"/>
                    <a:pt x="139" y="89"/>
                    <a:pt x="114" y="112"/>
                  </a:cubicBezTo>
                  <a:cubicBezTo>
                    <a:pt x="91" y="134"/>
                    <a:pt x="67" y="156"/>
                    <a:pt x="44" y="179"/>
                  </a:cubicBezTo>
                  <a:cubicBezTo>
                    <a:pt x="31" y="192"/>
                    <a:pt x="17" y="205"/>
                    <a:pt x="6" y="220"/>
                  </a:cubicBezTo>
                  <a:cubicBezTo>
                    <a:pt x="0" y="227"/>
                    <a:pt x="11" y="237"/>
                    <a:pt x="16" y="229"/>
                  </a:cubicBezTo>
                  <a:cubicBezTo>
                    <a:pt x="46" y="191"/>
                    <a:pt x="86" y="157"/>
                    <a:pt x="122" y="124"/>
                  </a:cubicBezTo>
                  <a:cubicBezTo>
                    <a:pt x="146" y="102"/>
                    <a:pt x="170" y="80"/>
                    <a:pt x="194" y="59"/>
                  </a:cubicBezTo>
                  <a:cubicBezTo>
                    <a:pt x="212" y="44"/>
                    <a:pt x="230" y="28"/>
                    <a:pt x="251" y="17"/>
                  </a:cubicBezTo>
                  <a:cubicBezTo>
                    <a:pt x="259" y="12"/>
                    <a:pt x="251" y="0"/>
                    <a:pt x="243"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113"/>
            <p:cNvSpPr/>
            <p:nvPr/>
          </p:nvSpPr>
          <p:spPr bwMode="auto">
            <a:xfrm>
              <a:off x="2632076" y="4476751"/>
              <a:ext cx="57150" cy="58738"/>
            </a:xfrm>
            <a:custGeom>
              <a:avLst/>
              <a:gdLst>
                <a:gd name="T0" fmla="*/ 38 w 55"/>
                <a:gd name="T1" fmla="*/ 6 h 55"/>
                <a:gd name="T2" fmla="*/ 6 w 55"/>
                <a:gd name="T3" fmla="*/ 16 h 55"/>
                <a:gd name="T4" fmla="*/ 16 w 55"/>
                <a:gd name="T5" fmla="*/ 49 h 55"/>
                <a:gd name="T6" fmla="*/ 48 w 55"/>
                <a:gd name="T7" fmla="*/ 39 h 55"/>
                <a:gd name="T8" fmla="*/ 38 w 55"/>
                <a:gd name="T9" fmla="*/ 6 h 55"/>
              </a:gdLst>
              <a:ahLst/>
              <a:cxnLst>
                <a:cxn ang="0">
                  <a:pos x="T0" y="T1"/>
                </a:cxn>
                <a:cxn ang="0">
                  <a:pos x="T2" y="T3"/>
                </a:cxn>
                <a:cxn ang="0">
                  <a:pos x="T4" y="T5"/>
                </a:cxn>
                <a:cxn ang="0">
                  <a:pos x="T6" y="T7"/>
                </a:cxn>
                <a:cxn ang="0">
                  <a:pos x="T8" y="T9"/>
                </a:cxn>
              </a:cxnLst>
              <a:rect l="0" t="0" r="r" b="b"/>
              <a:pathLst>
                <a:path w="55" h="55">
                  <a:moveTo>
                    <a:pt x="38" y="6"/>
                  </a:moveTo>
                  <a:cubicBezTo>
                    <a:pt x="27" y="0"/>
                    <a:pt x="12" y="5"/>
                    <a:pt x="6" y="16"/>
                  </a:cubicBezTo>
                  <a:cubicBezTo>
                    <a:pt x="0" y="28"/>
                    <a:pt x="5" y="43"/>
                    <a:pt x="16" y="49"/>
                  </a:cubicBezTo>
                  <a:cubicBezTo>
                    <a:pt x="28" y="55"/>
                    <a:pt x="42" y="50"/>
                    <a:pt x="48" y="39"/>
                  </a:cubicBezTo>
                  <a:cubicBezTo>
                    <a:pt x="55" y="27"/>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114"/>
            <p:cNvSpPr/>
            <p:nvPr/>
          </p:nvSpPr>
          <p:spPr bwMode="auto">
            <a:xfrm>
              <a:off x="2560638" y="4624388"/>
              <a:ext cx="57150" cy="57150"/>
            </a:xfrm>
            <a:custGeom>
              <a:avLst/>
              <a:gdLst>
                <a:gd name="T0" fmla="*/ 38 w 54"/>
                <a:gd name="T1" fmla="*/ 6 h 54"/>
                <a:gd name="T2" fmla="*/ 6 w 54"/>
                <a:gd name="T3" fmla="*/ 16 h 54"/>
                <a:gd name="T4" fmla="*/ 16 w 54"/>
                <a:gd name="T5" fmla="*/ 48 h 54"/>
                <a:gd name="T6" fmla="*/ 48 w 54"/>
                <a:gd name="T7" fmla="*/ 38 h 54"/>
                <a:gd name="T8" fmla="*/ 38 w 54"/>
                <a:gd name="T9" fmla="*/ 6 h 54"/>
              </a:gdLst>
              <a:ahLst/>
              <a:cxnLst>
                <a:cxn ang="0">
                  <a:pos x="T0" y="T1"/>
                </a:cxn>
                <a:cxn ang="0">
                  <a:pos x="T2" y="T3"/>
                </a:cxn>
                <a:cxn ang="0">
                  <a:pos x="T4" y="T5"/>
                </a:cxn>
                <a:cxn ang="0">
                  <a:pos x="T6" y="T7"/>
                </a:cxn>
                <a:cxn ang="0">
                  <a:pos x="T8" y="T9"/>
                </a:cxn>
              </a:cxnLst>
              <a:rect l="0" t="0" r="r" b="b"/>
              <a:pathLst>
                <a:path w="54" h="54">
                  <a:moveTo>
                    <a:pt x="38" y="6"/>
                  </a:moveTo>
                  <a:cubicBezTo>
                    <a:pt x="26" y="0"/>
                    <a:pt x="12" y="4"/>
                    <a:pt x="6" y="16"/>
                  </a:cubicBezTo>
                  <a:cubicBezTo>
                    <a:pt x="0" y="27"/>
                    <a:pt x="4" y="42"/>
                    <a:pt x="16" y="48"/>
                  </a:cubicBezTo>
                  <a:cubicBezTo>
                    <a:pt x="28" y="54"/>
                    <a:pt x="42" y="50"/>
                    <a:pt x="48" y="38"/>
                  </a:cubicBezTo>
                  <a:cubicBezTo>
                    <a:pt x="54" y="26"/>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115"/>
            <p:cNvSpPr/>
            <p:nvPr/>
          </p:nvSpPr>
          <p:spPr bwMode="auto">
            <a:xfrm>
              <a:off x="2455863" y="4664076"/>
              <a:ext cx="58738" cy="57150"/>
            </a:xfrm>
            <a:custGeom>
              <a:avLst/>
              <a:gdLst>
                <a:gd name="T0" fmla="*/ 38 w 55"/>
                <a:gd name="T1" fmla="*/ 6 h 54"/>
                <a:gd name="T2" fmla="*/ 6 w 55"/>
                <a:gd name="T3" fmla="*/ 16 h 54"/>
                <a:gd name="T4" fmla="*/ 16 w 55"/>
                <a:gd name="T5" fmla="*/ 48 h 54"/>
                <a:gd name="T6" fmla="*/ 49 w 55"/>
                <a:gd name="T7" fmla="*/ 38 h 54"/>
                <a:gd name="T8" fmla="*/ 38 w 55"/>
                <a:gd name="T9" fmla="*/ 6 h 54"/>
              </a:gdLst>
              <a:ahLst/>
              <a:cxnLst>
                <a:cxn ang="0">
                  <a:pos x="T0" y="T1"/>
                </a:cxn>
                <a:cxn ang="0">
                  <a:pos x="T2" y="T3"/>
                </a:cxn>
                <a:cxn ang="0">
                  <a:pos x="T4" y="T5"/>
                </a:cxn>
                <a:cxn ang="0">
                  <a:pos x="T6" y="T7"/>
                </a:cxn>
                <a:cxn ang="0">
                  <a:pos x="T8" y="T9"/>
                </a:cxn>
              </a:cxnLst>
              <a:rect l="0" t="0" r="r" b="b"/>
              <a:pathLst>
                <a:path w="55" h="54">
                  <a:moveTo>
                    <a:pt x="38" y="6"/>
                  </a:moveTo>
                  <a:cubicBezTo>
                    <a:pt x="27" y="0"/>
                    <a:pt x="12" y="4"/>
                    <a:pt x="6" y="16"/>
                  </a:cubicBezTo>
                  <a:cubicBezTo>
                    <a:pt x="0" y="28"/>
                    <a:pt x="5" y="42"/>
                    <a:pt x="16" y="48"/>
                  </a:cubicBezTo>
                  <a:cubicBezTo>
                    <a:pt x="28" y="54"/>
                    <a:pt x="42" y="50"/>
                    <a:pt x="49" y="38"/>
                  </a:cubicBezTo>
                  <a:cubicBezTo>
                    <a:pt x="55" y="27"/>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116"/>
            <p:cNvSpPr/>
            <p:nvPr/>
          </p:nvSpPr>
          <p:spPr bwMode="auto">
            <a:xfrm>
              <a:off x="2398713" y="4813301"/>
              <a:ext cx="57150" cy="58738"/>
            </a:xfrm>
            <a:custGeom>
              <a:avLst/>
              <a:gdLst>
                <a:gd name="T0" fmla="*/ 39 w 55"/>
                <a:gd name="T1" fmla="*/ 7 h 55"/>
                <a:gd name="T2" fmla="*/ 6 w 55"/>
                <a:gd name="T3" fmla="*/ 17 h 55"/>
                <a:gd name="T4" fmla="*/ 16 w 55"/>
                <a:gd name="T5" fmla="*/ 49 h 55"/>
                <a:gd name="T6" fmla="*/ 49 w 55"/>
                <a:gd name="T7" fmla="*/ 39 h 55"/>
                <a:gd name="T8" fmla="*/ 39 w 55"/>
                <a:gd name="T9" fmla="*/ 7 h 55"/>
              </a:gdLst>
              <a:ahLst/>
              <a:cxnLst>
                <a:cxn ang="0">
                  <a:pos x="T0" y="T1"/>
                </a:cxn>
                <a:cxn ang="0">
                  <a:pos x="T2" y="T3"/>
                </a:cxn>
                <a:cxn ang="0">
                  <a:pos x="T4" y="T5"/>
                </a:cxn>
                <a:cxn ang="0">
                  <a:pos x="T6" y="T7"/>
                </a:cxn>
                <a:cxn ang="0">
                  <a:pos x="T8" y="T9"/>
                </a:cxn>
              </a:cxnLst>
              <a:rect l="0" t="0" r="r" b="b"/>
              <a:pathLst>
                <a:path w="55" h="55">
                  <a:moveTo>
                    <a:pt x="39" y="7"/>
                  </a:moveTo>
                  <a:cubicBezTo>
                    <a:pt x="27" y="0"/>
                    <a:pt x="12" y="5"/>
                    <a:pt x="6" y="17"/>
                  </a:cubicBezTo>
                  <a:cubicBezTo>
                    <a:pt x="0" y="28"/>
                    <a:pt x="5" y="43"/>
                    <a:pt x="16" y="49"/>
                  </a:cubicBezTo>
                  <a:cubicBezTo>
                    <a:pt x="28" y="55"/>
                    <a:pt x="43" y="51"/>
                    <a:pt x="49" y="39"/>
                  </a:cubicBezTo>
                  <a:cubicBezTo>
                    <a:pt x="55" y="27"/>
                    <a:pt x="50" y="13"/>
                    <a:pt x="39"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117"/>
            <p:cNvSpPr/>
            <p:nvPr/>
          </p:nvSpPr>
          <p:spPr bwMode="auto">
            <a:xfrm>
              <a:off x="2281238" y="4846638"/>
              <a:ext cx="58738" cy="57150"/>
            </a:xfrm>
            <a:custGeom>
              <a:avLst/>
              <a:gdLst>
                <a:gd name="T0" fmla="*/ 38 w 55"/>
                <a:gd name="T1" fmla="*/ 6 h 54"/>
                <a:gd name="T2" fmla="*/ 6 w 55"/>
                <a:gd name="T3" fmla="*/ 16 h 54"/>
                <a:gd name="T4" fmla="*/ 16 w 55"/>
                <a:gd name="T5" fmla="*/ 48 h 54"/>
                <a:gd name="T6" fmla="*/ 49 w 55"/>
                <a:gd name="T7" fmla="*/ 38 h 54"/>
                <a:gd name="T8" fmla="*/ 38 w 55"/>
                <a:gd name="T9" fmla="*/ 6 h 54"/>
              </a:gdLst>
              <a:ahLst/>
              <a:cxnLst>
                <a:cxn ang="0">
                  <a:pos x="T0" y="T1"/>
                </a:cxn>
                <a:cxn ang="0">
                  <a:pos x="T2" y="T3"/>
                </a:cxn>
                <a:cxn ang="0">
                  <a:pos x="T4" y="T5"/>
                </a:cxn>
                <a:cxn ang="0">
                  <a:pos x="T6" y="T7"/>
                </a:cxn>
                <a:cxn ang="0">
                  <a:pos x="T8" y="T9"/>
                </a:cxn>
              </a:cxnLst>
              <a:rect l="0" t="0" r="r" b="b"/>
              <a:pathLst>
                <a:path w="55" h="54">
                  <a:moveTo>
                    <a:pt x="38" y="6"/>
                  </a:moveTo>
                  <a:cubicBezTo>
                    <a:pt x="27" y="0"/>
                    <a:pt x="12" y="4"/>
                    <a:pt x="6" y="16"/>
                  </a:cubicBezTo>
                  <a:cubicBezTo>
                    <a:pt x="0" y="27"/>
                    <a:pt x="5" y="42"/>
                    <a:pt x="16" y="48"/>
                  </a:cubicBezTo>
                  <a:cubicBezTo>
                    <a:pt x="28" y="54"/>
                    <a:pt x="42" y="50"/>
                    <a:pt x="49" y="38"/>
                  </a:cubicBezTo>
                  <a:cubicBezTo>
                    <a:pt x="55" y="26"/>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118"/>
            <p:cNvSpPr/>
            <p:nvPr/>
          </p:nvSpPr>
          <p:spPr bwMode="auto">
            <a:xfrm>
              <a:off x="2251076" y="4800601"/>
              <a:ext cx="57150" cy="58738"/>
            </a:xfrm>
            <a:custGeom>
              <a:avLst/>
              <a:gdLst>
                <a:gd name="T0" fmla="*/ 38 w 55"/>
                <a:gd name="T1" fmla="*/ 7 h 55"/>
                <a:gd name="T2" fmla="*/ 6 w 55"/>
                <a:gd name="T3" fmla="*/ 17 h 55"/>
                <a:gd name="T4" fmla="*/ 16 w 55"/>
                <a:gd name="T5" fmla="*/ 49 h 55"/>
                <a:gd name="T6" fmla="*/ 49 w 55"/>
                <a:gd name="T7" fmla="*/ 39 h 55"/>
                <a:gd name="T8" fmla="*/ 38 w 55"/>
                <a:gd name="T9" fmla="*/ 7 h 55"/>
              </a:gdLst>
              <a:ahLst/>
              <a:cxnLst>
                <a:cxn ang="0">
                  <a:pos x="T0" y="T1"/>
                </a:cxn>
                <a:cxn ang="0">
                  <a:pos x="T2" y="T3"/>
                </a:cxn>
                <a:cxn ang="0">
                  <a:pos x="T4" y="T5"/>
                </a:cxn>
                <a:cxn ang="0">
                  <a:pos x="T6" y="T7"/>
                </a:cxn>
                <a:cxn ang="0">
                  <a:pos x="T8" y="T9"/>
                </a:cxn>
              </a:cxnLst>
              <a:rect l="0" t="0" r="r" b="b"/>
              <a:pathLst>
                <a:path w="55" h="55">
                  <a:moveTo>
                    <a:pt x="38" y="7"/>
                  </a:moveTo>
                  <a:cubicBezTo>
                    <a:pt x="27" y="0"/>
                    <a:pt x="12" y="5"/>
                    <a:pt x="6" y="17"/>
                  </a:cubicBezTo>
                  <a:cubicBezTo>
                    <a:pt x="0" y="28"/>
                    <a:pt x="5" y="43"/>
                    <a:pt x="16" y="49"/>
                  </a:cubicBezTo>
                  <a:cubicBezTo>
                    <a:pt x="28" y="55"/>
                    <a:pt x="42" y="51"/>
                    <a:pt x="49" y="39"/>
                  </a:cubicBezTo>
                  <a:cubicBezTo>
                    <a:pt x="55" y="27"/>
                    <a:pt x="50" y="13"/>
                    <a:pt x="38"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119"/>
            <p:cNvSpPr/>
            <p:nvPr/>
          </p:nvSpPr>
          <p:spPr bwMode="auto">
            <a:xfrm>
              <a:off x="2168526" y="4694238"/>
              <a:ext cx="57150" cy="57150"/>
            </a:xfrm>
            <a:custGeom>
              <a:avLst/>
              <a:gdLst>
                <a:gd name="T0" fmla="*/ 38 w 54"/>
                <a:gd name="T1" fmla="*/ 6 h 54"/>
                <a:gd name="T2" fmla="*/ 6 w 54"/>
                <a:gd name="T3" fmla="*/ 16 h 54"/>
                <a:gd name="T4" fmla="*/ 16 w 54"/>
                <a:gd name="T5" fmla="*/ 48 h 54"/>
                <a:gd name="T6" fmla="*/ 48 w 54"/>
                <a:gd name="T7" fmla="*/ 38 h 54"/>
                <a:gd name="T8" fmla="*/ 38 w 54"/>
                <a:gd name="T9" fmla="*/ 6 h 54"/>
              </a:gdLst>
              <a:ahLst/>
              <a:cxnLst>
                <a:cxn ang="0">
                  <a:pos x="T0" y="T1"/>
                </a:cxn>
                <a:cxn ang="0">
                  <a:pos x="T2" y="T3"/>
                </a:cxn>
                <a:cxn ang="0">
                  <a:pos x="T4" y="T5"/>
                </a:cxn>
                <a:cxn ang="0">
                  <a:pos x="T6" y="T7"/>
                </a:cxn>
                <a:cxn ang="0">
                  <a:pos x="T8" y="T9"/>
                </a:cxn>
              </a:cxnLst>
              <a:rect l="0" t="0" r="r" b="b"/>
              <a:pathLst>
                <a:path w="54" h="54">
                  <a:moveTo>
                    <a:pt x="38" y="6"/>
                  </a:moveTo>
                  <a:cubicBezTo>
                    <a:pt x="27" y="0"/>
                    <a:pt x="12" y="4"/>
                    <a:pt x="6" y="16"/>
                  </a:cubicBezTo>
                  <a:cubicBezTo>
                    <a:pt x="0" y="28"/>
                    <a:pt x="4" y="42"/>
                    <a:pt x="16" y="48"/>
                  </a:cubicBezTo>
                  <a:cubicBezTo>
                    <a:pt x="28" y="54"/>
                    <a:pt x="42" y="50"/>
                    <a:pt x="48" y="38"/>
                  </a:cubicBezTo>
                  <a:cubicBezTo>
                    <a:pt x="54" y="27"/>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120"/>
            <p:cNvSpPr/>
            <p:nvPr/>
          </p:nvSpPr>
          <p:spPr bwMode="auto">
            <a:xfrm>
              <a:off x="2081213" y="4851401"/>
              <a:ext cx="58738" cy="58738"/>
            </a:xfrm>
            <a:custGeom>
              <a:avLst/>
              <a:gdLst>
                <a:gd name="T0" fmla="*/ 38 w 54"/>
                <a:gd name="T1" fmla="*/ 6 h 55"/>
                <a:gd name="T2" fmla="*/ 6 w 54"/>
                <a:gd name="T3" fmla="*/ 16 h 55"/>
                <a:gd name="T4" fmla="*/ 16 w 54"/>
                <a:gd name="T5" fmla="*/ 48 h 55"/>
                <a:gd name="T6" fmla="*/ 48 w 54"/>
                <a:gd name="T7" fmla="*/ 38 h 55"/>
                <a:gd name="T8" fmla="*/ 38 w 54"/>
                <a:gd name="T9" fmla="*/ 6 h 55"/>
              </a:gdLst>
              <a:ahLst/>
              <a:cxnLst>
                <a:cxn ang="0">
                  <a:pos x="T0" y="T1"/>
                </a:cxn>
                <a:cxn ang="0">
                  <a:pos x="T2" y="T3"/>
                </a:cxn>
                <a:cxn ang="0">
                  <a:pos x="T4" y="T5"/>
                </a:cxn>
                <a:cxn ang="0">
                  <a:pos x="T6" y="T7"/>
                </a:cxn>
                <a:cxn ang="0">
                  <a:pos x="T8" y="T9"/>
                </a:cxn>
              </a:cxnLst>
              <a:rect l="0" t="0" r="r" b="b"/>
              <a:pathLst>
                <a:path w="54" h="55">
                  <a:moveTo>
                    <a:pt x="38" y="6"/>
                  </a:moveTo>
                  <a:cubicBezTo>
                    <a:pt x="27" y="0"/>
                    <a:pt x="12" y="5"/>
                    <a:pt x="6" y="16"/>
                  </a:cubicBezTo>
                  <a:cubicBezTo>
                    <a:pt x="0" y="28"/>
                    <a:pt x="4" y="42"/>
                    <a:pt x="16" y="48"/>
                  </a:cubicBezTo>
                  <a:cubicBezTo>
                    <a:pt x="28" y="55"/>
                    <a:pt x="42" y="50"/>
                    <a:pt x="48" y="38"/>
                  </a:cubicBezTo>
                  <a:cubicBezTo>
                    <a:pt x="54" y="27"/>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121"/>
            <p:cNvSpPr/>
            <p:nvPr/>
          </p:nvSpPr>
          <p:spPr bwMode="auto">
            <a:xfrm>
              <a:off x="1889126" y="4891088"/>
              <a:ext cx="58738" cy="57150"/>
            </a:xfrm>
            <a:custGeom>
              <a:avLst/>
              <a:gdLst>
                <a:gd name="T0" fmla="*/ 39 w 55"/>
                <a:gd name="T1" fmla="*/ 7 h 55"/>
                <a:gd name="T2" fmla="*/ 6 w 55"/>
                <a:gd name="T3" fmla="*/ 17 h 55"/>
                <a:gd name="T4" fmla="*/ 16 w 55"/>
                <a:gd name="T5" fmla="*/ 49 h 55"/>
                <a:gd name="T6" fmla="*/ 49 w 55"/>
                <a:gd name="T7" fmla="*/ 39 h 55"/>
                <a:gd name="T8" fmla="*/ 39 w 55"/>
                <a:gd name="T9" fmla="*/ 7 h 55"/>
              </a:gdLst>
              <a:ahLst/>
              <a:cxnLst>
                <a:cxn ang="0">
                  <a:pos x="T0" y="T1"/>
                </a:cxn>
                <a:cxn ang="0">
                  <a:pos x="T2" y="T3"/>
                </a:cxn>
                <a:cxn ang="0">
                  <a:pos x="T4" y="T5"/>
                </a:cxn>
                <a:cxn ang="0">
                  <a:pos x="T6" y="T7"/>
                </a:cxn>
                <a:cxn ang="0">
                  <a:pos x="T8" y="T9"/>
                </a:cxn>
              </a:cxnLst>
              <a:rect l="0" t="0" r="r" b="b"/>
              <a:pathLst>
                <a:path w="55" h="55">
                  <a:moveTo>
                    <a:pt x="39" y="7"/>
                  </a:moveTo>
                  <a:cubicBezTo>
                    <a:pt x="27" y="0"/>
                    <a:pt x="12" y="5"/>
                    <a:pt x="6" y="17"/>
                  </a:cubicBezTo>
                  <a:cubicBezTo>
                    <a:pt x="0" y="28"/>
                    <a:pt x="5" y="43"/>
                    <a:pt x="16" y="49"/>
                  </a:cubicBezTo>
                  <a:cubicBezTo>
                    <a:pt x="28" y="55"/>
                    <a:pt x="43" y="50"/>
                    <a:pt x="49" y="39"/>
                  </a:cubicBezTo>
                  <a:cubicBezTo>
                    <a:pt x="55" y="27"/>
                    <a:pt x="50" y="13"/>
                    <a:pt x="39"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122"/>
            <p:cNvSpPr/>
            <p:nvPr/>
          </p:nvSpPr>
          <p:spPr bwMode="auto">
            <a:xfrm>
              <a:off x="1762126" y="4881563"/>
              <a:ext cx="57150" cy="57150"/>
            </a:xfrm>
            <a:custGeom>
              <a:avLst/>
              <a:gdLst>
                <a:gd name="T0" fmla="*/ 38 w 54"/>
                <a:gd name="T1" fmla="*/ 6 h 54"/>
                <a:gd name="T2" fmla="*/ 6 w 54"/>
                <a:gd name="T3" fmla="*/ 16 h 54"/>
                <a:gd name="T4" fmla="*/ 16 w 54"/>
                <a:gd name="T5" fmla="*/ 48 h 54"/>
                <a:gd name="T6" fmla="*/ 48 w 54"/>
                <a:gd name="T7" fmla="*/ 38 h 54"/>
                <a:gd name="T8" fmla="*/ 38 w 54"/>
                <a:gd name="T9" fmla="*/ 6 h 54"/>
              </a:gdLst>
              <a:ahLst/>
              <a:cxnLst>
                <a:cxn ang="0">
                  <a:pos x="T0" y="T1"/>
                </a:cxn>
                <a:cxn ang="0">
                  <a:pos x="T2" y="T3"/>
                </a:cxn>
                <a:cxn ang="0">
                  <a:pos x="T4" y="T5"/>
                </a:cxn>
                <a:cxn ang="0">
                  <a:pos x="T6" y="T7"/>
                </a:cxn>
                <a:cxn ang="0">
                  <a:pos x="T8" y="T9"/>
                </a:cxn>
              </a:cxnLst>
              <a:rect l="0" t="0" r="r" b="b"/>
              <a:pathLst>
                <a:path w="54" h="54">
                  <a:moveTo>
                    <a:pt x="38" y="6"/>
                  </a:moveTo>
                  <a:cubicBezTo>
                    <a:pt x="26" y="0"/>
                    <a:pt x="12" y="4"/>
                    <a:pt x="6" y="16"/>
                  </a:cubicBezTo>
                  <a:cubicBezTo>
                    <a:pt x="0" y="28"/>
                    <a:pt x="4" y="42"/>
                    <a:pt x="16" y="48"/>
                  </a:cubicBezTo>
                  <a:cubicBezTo>
                    <a:pt x="28" y="54"/>
                    <a:pt x="42" y="50"/>
                    <a:pt x="48" y="38"/>
                  </a:cubicBezTo>
                  <a:cubicBezTo>
                    <a:pt x="54" y="26"/>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123"/>
            <p:cNvSpPr/>
            <p:nvPr/>
          </p:nvSpPr>
          <p:spPr bwMode="auto">
            <a:xfrm>
              <a:off x="1681163" y="4760913"/>
              <a:ext cx="58738" cy="57150"/>
            </a:xfrm>
            <a:custGeom>
              <a:avLst/>
              <a:gdLst>
                <a:gd name="T0" fmla="*/ 39 w 55"/>
                <a:gd name="T1" fmla="*/ 6 h 54"/>
                <a:gd name="T2" fmla="*/ 6 w 55"/>
                <a:gd name="T3" fmla="*/ 16 h 54"/>
                <a:gd name="T4" fmla="*/ 16 w 55"/>
                <a:gd name="T5" fmla="*/ 48 h 54"/>
                <a:gd name="T6" fmla="*/ 49 w 55"/>
                <a:gd name="T7" fmla="*/ 38 h 54"/>
                <a:gd name="T8" fmla="*/ 39 w 55"/>
                <a:gd name="T9" fmla="*/ 6 h 54"/>
              </a:gdLst>
              <a:ahLst/>
              <a:cxnLst>
                <a:cxn ang="0">
                  <a:pos x="T0" y="T1"/>
                </a:cxn>
                <a:cxn ang="0">
                  <a:pos x="T2" y="T3"/>
                </a:cxn>
                <a:cxn ang="0">
                  <a:pos x="T4" y="T5"/>
                </a:cxn>
                <a:cxn ang="0">
                  <a:pos x="T6" y="T7"/>
                </a:cxn>
                <a:cxn ang="0">
                  <a:pos x="T8" y="T9"/>
                </a:cxn>
              </a:cxnLst>
              <a:rect l="0" t="0" r="r" b="b"/>
              <a:pathLst>
                <a:path w="55" h="54">
                  <a:moveTo>
                    <a:pt x="39" y="6"/>
                  </a:moveTo>
                  <a:cubicBezTo>
                    <a:pt x="27" y="0"/>
                    <a:pt x="13" y="4"/>
                    <a:pt x="6" y="16"/>
                  </a:cubicBezTo>
                  <a:cubicBezTo>
                    <a:pt x="0" y="28"/>
                    <a:pt x="5" y="42"/>
                    <a:pt x="16" y="48"/>
                  </a:cubicBezTo>
                  <a:cubicBezTo>
                    <a:pt x="28" y="54"/>
                    <a:pt x="43" y="50"/>
                    <a:pt x="49" y="38"/>
                  </a:cubicBezTo>
                  <a:cubicBezTo>
                    <a:pt x="55" y="27"/>
                    <a:pt x="50" y="12"/>
                    <a:pt x="39"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124"/>
            <p:cNvSpPr/>
            <p:nvPr/>
          </p:nvSpPr>
          <p:spPr bwMode="auto">
            <a:xfrm>
              <a:off x="1574801" y="4740276"/>
              <a:ext cx="57150" cy="57150"/>
            </a:xfrm>
            <a:custGeom>
              <a:avLst/>
              <a:gdLst>
                <a:gd name="T0" fmla="*/ 38 w 54"/>
                <a:gd name="T1" fmla="*/ 6 h 54"/>
                <a:gd name="T2" fmla="*/ 6 w 54"/>
                <a:gd name="T3" fmla="*/ 16 h 54"/>
                <a:gd name="T4" fmla="*/ 16 w 54"/>
                <a:gd name="T5" fmla="*/ 48 h 54"/>
                <a:gd name="T6" fmla="*/ 48 w 54"/>
                <a:gd name="T7" fmla="*/ 38 h 54"/>
                <a:gd name="T8" fmla="*/ 38 w 54"/>
                <a:gd name="T9" fmla="*/ 6 h 54"/>
              </a:gdLst>
              <a:ahLst/>
              <a:cxnLst>
                <a:cxn ang="0">
                  <a:pos x="T0" y="T1"/>
                </a:cxn>
                <a:cxn ang="0">
                  <a:pos x="T2" y="T3"/>
                </a:cxn>
                <a:cxn ang="0">
                  <a:pos x="T4" y="T5"/>
                </a:cxn>
                <a:cxn ang="0">
                  <a:pos x="T6" y="T7"/>
                </a:cxn>
                <a:cxn ang="0">
                  <a:pos x="T8" y="T9"/>
                </a:cxn>
              </a:cxnLst>
              <a:rect l="0" t="0" r="r" b="b"/>
              <a:pathLst>
                <a:path w="54" h="54">
                  <a:moveTo>
                    <a:pt x="38" y="6"/>
                  </a:moveTo>
                  <a:cubicBezTo>
                    <a:pt x="26" y="0"/>
                    <a:pt x="12" y="4"/>
                    <a:pt x="6" y="16"/>
                  </a:cubicBezTo>
                  <a:cubicBezTo>
                    <a:pt x="0" y="28"/>
                    <a:pt x="4" y="42"/>
                    <a:pt x="16" y="48"/>
                  </a:cubicBezTo>
                  <a:cubicBezTo>
                    <a:pt x="28" y="54"/>
                    <a:pt x="42" y="50"/>
                    <a:pt x="48" y="38"/>
                  </a:cubicBezTo>
                  <a:cubicBezTo>
                    <a:pt x="54" y="26"/>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125"/>
            <p:cNvSpPr/>
            <p:nvPr/>
          </p:nvSpPr>
          <p:spPr bwMode="auto">
            <a:xfrm>
              <a:off x="1585913" y="4586288"/>
              <a:ext cx="58738" cy="57150"/>
            </a:xfrm>
            <a:custGeom>
              <a:avLst/>
              <a:gdLst>
                <a:gd name="T0" fmla="*/ 39 w 55"/>
                <a:gd name="T1" fmla="*/ 6 h 54"/>
                <a:gd name="T2" fmla="*/ 6 w 55"/>
                <a:gd name="T3" fmla="*/ 16 h 54"/>
                <a:gd name="T4" fmla="*/ 16 w 55"/>
                <a:gd name="T5" fmla="*/ 48 h 54"/>
                <a:gd name="T6" fmla="*/ 49 w 55"/>
                <a:gd name="T7" fmla="*/ 38 h 54"/>
                <a:gd name="T8" fmla="*/ 39 w 55"/>
                <a:gd name="T9" fmla="*/ 6 h 54"/>
              </a:gdLst>
              <a:ahLst/>
              <a:cxnLst>
                <a:cxn ang="0">
                  <a:pos x="T0" y="T1"/>
                </a:cxn>
                <a:cxn ang="0">
                  <a:pos x="T2" y="T3"/>
                </a:cxn>
                <a:cxn ang="0">
                  <a:pos x="T4" y="T5"/>
                </a:cxn>
                <a:cxn ang="0">
                  <a:pos x="T6" y="T7"/>
                </a:cxn>
                <a:cxn ang="0">
                  <a:pos x="T8" y="T9"/>
                </a:cxn>
              </a:cxnLst>
              <a:rect l="0" t="0" r="r" b="b"/>
              <a:pathLst>
                <a:path w="55" h="54">
                  <a:moveTo>
                    <a:pt x="39" y="6"/>
                  </a:moveTo>
                  <a:cubicBezTo>
                    <a:pt x="27" y="0"/>
                    <a:pt x="12" y="4"/>
                    <a:pt x="6" y="16"/>
                  </a:cubicBezTo>
                  <a:cubicBezTo>
                    <a:pt x="0" y="28"/>
                    <a:pt x="5" y="42"/>
                    <a:pt x="16" y="48"/>
                  </a:cubicBezTo>
                  <a:cubicBezTo>
                    <a:pt x="28" y="54"/>
                    <a:pt x="43" y="50"/>
                    <a:pt x="49" y="38"/>
                  </a:cubicBezTo>
                  <a:cubicBezTo>
                    <a:pt x="55" y="26"/>
                    <a:pt x="50" y="12"/>
                    <a:pt x="39"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126"/>
            <p:cNvSpPr/>
            <p:nvPr/>
          </p:nvSpPr>
          <p:spPr bwMode="auto">
            <a:xfrm>
              <a:off x="1604963" y="4478338"/>
              <a:ext cx="57150" cy="58738"/>
            </a:xfrm>
            <a:custGeom>
              <a:avLst/>
              <a:gdLst>
                <a:gd name="T0" fmla="*/ 38 w 54"/>
                <a:gd name="T1" fmla="*/ 6 h 55"/>
                <a:gd name="T2" fmla="*/ 6 w 54"/>
                <a:gd name="T3" fmla="*/ 16 h 55"/>
                <a:gd name="T4" fmla="*/ 16 w 54"/>
                <a:gd name="T5" fmla="*/ 49 h 55"/>
                <a:gd name="T6" fmla="*/ 48 w 54"/>
                <a:gd name="T7" fmla="*/ 39 h 55"/>
                <a:gd name="T8" fmla="*/ 38 w 54"/>
                <a:gd name="T9" fmla="*/ 6 h 55"/>
              </a:gdLst>
              <a:ahLst/>
              <a:cxnLst>
                <a:cxn ang="0">
                  <a:pos x="T0" y="T1"/>
                </a:cxn>
                <a:cxn ang="0">
                  <a:pos x="T2" y="T3"/>
                </a:cxn>
                <a:cxn ang="0">
                  <a:pos x="T4" y="T5"/>
                </a:cxn>
                <a:cxn ang="0">
                  <a:pos x="T6" y="T7"/>
                </a:cxn>
                <a:cxn ang="0">
                  <a:pos x="T8" y="T9"/>
                </a:cxn>
              </a:cxnLst>
              <a:rect l="0" t="0" r="r" b="b"/>
              <a:pathLst>
                <a:path w="54" h="55">
                  <a:moveTo>
                    <a:pt x="38" y="6"/>
                  </a:moveTo>
                  <a:cubicBezTo>
                    <a:pt x="26" y="0"/>
                    <a:pt x="12" y="5"/>
                    <a:pt x="6" y="16"/>
                  </a:cubicBezTo>
                  <a:cubicBezTo>
                    <a:pt x="0" y="28"/>
                    <a:pt x="4" y="43"/>
                    <a:pt x="16" y="49"/>
                  </a:cubicBezTo>
                  <a:cubicBezTo>
                    <a:pt x="28" y="55"/>
                    <a:pt x="42" y="50"/>
                    <a:pt x="48" y="39"/>
                  </a:cubicBezTo>
                  <a:cubicBezTo>
                    <a:pt x="54" y="27"/>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127"/>
            <p:cNvSpPr/>
            <p:nvPr/>
          </p:nvSpPr>
          <p:spPr bwMode="auto">
            <a:xfrm>
              <a:off x="1582738" y="4397376"/>
              <a:ext cx="57150" cy="57150"/>
            </a:xfrm>
            <a:custGeom>
              <a:avLst/>
              <a:gdLst>
                <a:gd name="T0" fmla="*/ 39 w 55"/>
                <a:gd name="T1" fmla="*/ 6 h 54"/>
                <a:gd name="T2" fmla="*/ 7 w 55"/>
                <a:gd name="T3" fmla="*/ 16 h 54"/>
                <a:gd name="T4" fmla="*/ 17 w 55"/>
                <a:gd name="T5" fmla="*/ 48 h 54"/>
                <a:gd name="T6" fmla="*/ 49 w 55"/>
                <a:gd name="T7" fmla="*/ 38 h 54"/>
                <a:gd name="T8" fmla="*/ 39 w 55"/>
                <a:gd name="T9" fmla="*/ 6 h 54"/>
              </a:gdLst>
              <a:ahLst/>
              <a:cxnLst>
                <a:cxn ang="0">
                  <a:pos x="T0" y="T1"/>
                </a:cxn>
                <a:cxn ang="0">
                  <a:pos x="T2" y="T3"/>
                </a:cxn>
                <a:cxn ang="0">
                  <a:pos x="T4" y="T5"/>
                </a:cxn>
                <a:cxn ang="0">
                  <a:pos x="T6" y="T7"/>
                </a:cxn>
                <a:cxn ang="0">
                  <a:pos x="T8" y="T9"/>
                </a:cxn>
              </a:cxnLst>
              <a:rect l="0" t="0" r="r" b="b"/>
              <a:pathLst>
                <a:path w="55" h="54">
                  <a:moveTo>
                    <a:pt x="39" y="6"/>
                  </a:moveTo>
                  <a:cubicBezTo>
                    <a:pt x="27" y="0"/>
                    <a:pt x="13" y="4"/>
                    <a:pt x="7" y="16"/>
                  </a:cubicBezTo>
                  <a:cubicBezTo>
                    <a:pt x="0" y="27"/>
                    <a:pt x="5" y="42"/>
                    <a:pt x="17" y="48"/>
                  </a:cubicBezTo>
                  <a:cubicBezTo>
                    <a:pt x="28" y="54"/>
                    <a:pt x="43" y="50"/>
                    <a:pt x="49" y="38"/>
                  </a:cubicBezTo>
                  <a:cubicBezTo>
                    <a:pt x="55" y="26"/>
                    <a:pt x="50" y="12"/>
                    <a:pt x="39"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128"/>
            <p:cNvSpPr/>
            <p:nvPr/>
          </p:nvSpPr>
          <p:spPr bwMode="auto">
            <a:xfrm>
              <a:off x="1639888" y="4273551"/>
              <a:ext cx="57150" cy="57150"/>
            </a:xfrm>
            <a:custGeom>
              <a:avLst/>
              <a:gdLst>
                <a:gd name="T0" fmla="*/ 38 w 54"/>
                <a:gd name="T1" fmla="*/ 6 h 54"/>
                <a:gd name="T2" fmla="*/ 6 w 54"/>
                <a:gd name="T3" fmla="*/ 16 h 54"/>
                <a:gd name="T4" fmla="*/ 16 w 54"/>
                <a:gd name="T5" fmla="*/ 48 h 54"/>
                <a:gd name="T6" fmla="*/ 48 w 54"/>
                <a:gd name="T7" fmla="*/ 38 h 54"/>
                <a:gd name="T8" fmla="*/ 38 w 54"/>
                <a:gd name="T9" fmla="*/ 6 h 54"/>
              </a:gdLst>
              <a:ahLst/>
              <a:cxnLst>
                <a:cxn ang="0">
                  <a:pos x="T0" y="T1"/>
                </a:cxn>
                <a:cxn ang="0">
                  <a:pos x="T2" y="T3"/>
                </a:cxn>
                <a:cxn ang="0">
                  <a:pos x="T4" y="T5"/>
                </a:cxn>
                <a:cxn ang="0">
                  <a:pos x="T6" y="T7"/>
                </a:cxn>
                <a:cxn ang="0">
                  <a:pos x="T8" y="T9"/>
                </a:cxn>
              </a:cxnLst>
              <a:rect l="0" t="0" r="r" b="b"/>
              <a:pathLst>
                <a:path w="54" h="54">
                  <a:moveTo>
                    <a:pt x="38" y="6"/>
                  </a:moveTo>
                  <a:cubicBezTo>
                    <a:pt x="26" y="0"/>
                    <a:pt x="12" y="4"/>
                    <a:pt x="6" y="16"/>
                  </a:cubicBezTo>
                  <a:cubicBezTo>
                    <a:pt x="0" y="28"/>
                    <a:pt x="4" y="42"/>
                    <a:pt x="16" y="48"/>
                  </a:cubicBezTo>
                  <a:cubicBezTo>
                    <a:pt x="27" y="54"/>
                    <a:pt x="42" y="50"/>
                    <a:pt x="48" y="38"/>
                  </a:cubicBezTo>
                  <a:cubicBezTo>
                    <a:pt x="54" y="27"/>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129"/>
            <p:cNvSpPr/>
            <p:nvPr/>
          </p:nvSpPr>
          <p:spPr bwMode="auto">
            <a:xfrm>
              <a:off x="1743076" y="4105276"/>
              <a:ext cx="58738" cy="57150"/>
            </a:xfrm>
            <a:custGeom>
              <a:avLst/>
              <a:gdLst>
                <a:gd name="T0" fmla="*/ 39 w 55"/>
                <a:gd name="T1" fmla="*/ 6 h 54"/>
                <a:gd name="T2" fmla="*/ 6 w 55"/>
                <a:gd name="T3" fmla="*/ 16 h 54"/>
                <a:gd name="T4" fmla="*/ 17 w 55"/>
                <a:gd name="T5" fmla="*/ 48 h 54"/>
                <a:gd name="T6" fmla="*/ 49 w 55"/>
                <a:gd name="T7" fmla="*/ 38 h 54"/>
                <a:gd name="T8" fmla="*/ 39 w 55"/>
                <a:gd name="T9" fmla="*/ 6 h 54"/>
              </a:gdLst>
              <a:ahLst/>
              <a:cxnLst>
                <a:cxn ang="0">
                  <a:pos x="T0" y="T1"/>
                </a:cxn>
                <a:cxn ang="0">
                  <a:pos x="T2" y="T3"/>
                </a:cxn>
                <a:cxn ang="0">
                  <a:pos x="T4" y="T5"/>
                </a:cxn>
                <a:cxn ang="0">
                  <a:pos x="T6" y="T7"/>
                </a:cxn>
                <a:cxn ang="0">
                  <a:pos x="T8" y="T9"/>
                </a:cxn>
              </a:cxnLst>
              <a:rect l="0" t="0" r="r" b="b"/>
              <a:pathLst>
                <a:path w="55" h="54">
                  <a:moveTo>
                    <a:pt x="39" y="6"/>
                  </a:moveTo>
                  <a:cubicBezTo>
                    <a:pt x="27" y="0"/>
                    <a:pt x="13" y="4"/>
                    <a:pt x="6" y="16"/>
                  </a:cubicBezTo>
                  <a:cubicBezTo>
                    <a:pt x="0" y="28"/>
                    <a:pt x="5" y="42"/>
                    <a:pt x="17" y="48"/>
                  </a:cubicBezTo>
                  <a:cubicBezTo>
                    <a:pt x="28" y="54"/>
                    <a:pt x="43" y="50"/>
                    <a:pt x="49" y="38"/>
                  </a:cubicBezTo>
                  <a:cubicBezTo>
                    <a:pt x="55" y="26"/>
                    <a:pt x="50" y="12"/>
                    <a:pt x="39"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130"/>
            <p:cNvSpPr/>
            <p:nvPr/>
          </p:nvSpPr>
          <p:spPr bwMode="auto">
            <a:xfrm>
              <a:off x="1993901" y="4733926"/>
              <a:ext cx="58738" cy="58738"/>
            </a:xfrm>
            <a:custGeom>
              <a:avLst/>
              <a:gdLst>
                <a:gd name="T0" fmla="*/ 39 w 55"/>
                <a:gd name="T1" fmla="*/ 6 h 55"/>
                <a:gd name="T2" fmla="*/ 6 w 55"/>
                <a:gd name="T3" fmla="*/ 17 h 55"/>
                <a:gd name="T4" fmla="*/ 16 w 55"/>
                <a:gd name="T5" fmla="*/ 49 h 55"/>
                <a:gd name="T6" fmla="*/ 49 w 55"/>
                <a:gd name="T7" fmla="*/ 39 h 55"/>
                <a:gd name="T8" fmla="*/ 39 w 55"/>
                <a:gd name="T9" fmla="*/ 6 h 55"/>
              </a:gdLst>
              <a:ahLst/>
              <a:cxnLst>
                <a:cxn ang="0">
                  <a:pos x="T0" y="T1"/>
                </a:cxn>
                <a:cxn ang="0">
                  <a:pos x="T2" y="T3"/>
                </a:cxn>
                <a:cxn ang="0">
                  <a:pos x="T4" y="T5"/>
                </a:cxn>
                <a:cxn ang="0">
                  <a:pos x="T6" y="T7"/>
                </a:cxn>
                <a:cxn ang="0">
                  <a:pos x="T8" y="T9"/>
                </a:cxn>
              </a:cxnLst>
              <a:rect l="0" t="0" r="r" b="b"/>
              <a:pathLst>
                <a:path w="55" h="55">
                  <a:moveTo>
                    <a:pt x="39" y="6"/>
                  </a:moveTo>
                  <a:cubicBezTo>
                    <a:pt x="27" y="0"/>
                    <a:pt x="13" y="5"/>
                    <a:pt x="6" y="17"/>
                  </a:cubicBezTo>
                  <a:cubicBezTo>
                    <a:pt x="0" y="28"/>
                    <a:pt x="5" y="43"/>
                    <a:pt x="16" y="49"/>
                  </a:cubicBezTo>
                  <a:cubicBezTo>
                    <a:pt x="28" y="55"/>
                    <a:pt x="43" y="50"/>
                    <a:pt x="49" y="39"/>
                  </a:cubicBezTo>
                  <a:cubicBezTo>
                    <a:pt x="55" y="27"/>
                    <a:pt x="50" y="13"/>
                    <a:pt x="39"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Oval 518"/>
            <p:cNvSpPr>
              <a:spLocks noChangeArrowheads="1"/>
            </p:cNvSpPr>
            <p:nvPr/>
          </p:nvSpPr>
          <p:spPr bwMode="auto">
            <a:xfrm>
              <a:off x="1951038" y="4772025"/>
              <a:ext cx="60325" cy="603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73" name="Oval 519"/>
          <p:cNvSpPr>
            <a:spLocks noChangeArrowheads="1"/>
          </p:cNvSpPr>
          <p:nvPr/>
        </p:nvSpPr>
        <p:spPr bwMode="auto">
          <a:xfrm>
            <a:off x="810622" y="6374614"/>
            <a:ext cx="111125" cy="109537"/>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Oval 520"/>
          <p:cNvSpPr>
            <a:spLocks noChangeArrowheads="1"/>
          </p:cNvSpPr>
          <p:nvPr/>
        </p:nvSpPr>
        <p:spPr bwMode="auto">
          <a:xfrm>
            <a:off x="297399" y="6367246"/>
            <a:ext cx="115888" cy="11747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Oval 521"/>
          <p:cNvSpPr>
            <a:spLocks noChangeArrowheads="1"/>
          </p:cNvSpPr>
          <p:nvPr/>
        </p:nvSpPr>
        <p:spPr bwMode="auto">
          <a:xfrm>
            <a:off x="843166" y="3086895"/>
            <a:ext cx="157163" cy="15716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Oval 522"/>
          <p:cNvSpPr>
            <a:spLocks noChangeArrowheads="1"/>
          </p:cNvSpPr>
          <p:nvPr/>
        </p:nvSpPr>
        <p:spPr bwMode="auto">
          <a:xfrm>
            <a:off x="3305742" y="252413"/>
            <a:ext cx="157163" cy="15716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Oval 523"/>
          <p:cNvSpPr>
            <a:spLocks noChangeArrowheads="1"/>
          </p:cNvSpPr>
          <p:nvPr/>
        </p:nvSpPr>
        <p:spPr bwMode="auto">
          <a:xfrm>
            <a:off x="7931066" y="5987257"/>
            <a:ext cx="157163" cy="15716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Oval 524"/>
          <p:cNvSpPr>
            <a:spLocks noChangeArrowheads="1"/>
          </p:cNvSpPr>
          <p:nvPr/>
        </p:nvSpPr>
        <p:spPr bwMode="auto">
          <a:xfrm>
            <a:off x="1793875" y="7672388"/>
            <a:ext cx="25400" cy="254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Oval 525"/>
          <p:cNvSpPr>
            <a:spLocks noChangeArrowheads="1"/>
          </p:cNvSpPr>
          <p:nvPr/>
        </p:nvSpPr>
        <p:spPr bwMode="auto">
          <a:xfrm>
            <a:off x="11526838" y="1415904"/>
            <a:ext cx="96838" cy="96837"/>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Oval 526"/>
          <p:cNvSpPr>
            <a:spLocks noChangeArrowheads="1"/>
          </p:cNvSpPr>
          <p:nvPr/>
        </p:nvSpPr>
        <p:spPr bwMode="auto">
          <a:xfrm>
            <a:off x="10971213" y="58738"/>
            <a:ext cx="111125" cy="1111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Oval 527"/>
          <p:cNvSpPr>
            <a:spLocks noChangeArrowheads="1"/>
          </p:cNvSpPr>
          <p:nvPr/>
        </p:nvSpPr>
        <p:spPr bwMode="auto">
          <a:xfrm>
            <a:off x="11911013" y="820738"/>
            <a:ext cx="71438" cy="6985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Oval 528"/>
          <p:cNvSpPr>
            <a:spLocks noChangeArrowheads="1"/>
          </p:cNvSpPr>
          <p:nvPr/>
        </p:nvSpPr>
        <p:spPr bwMode="auto">
          <a:xfrm>
            <a:off x="10833100" y="1214438"/>
            <a:ext cx="57150" cy="5715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Oval 529"/>
          <p:cNvSpPr>
            <a:spLocks noChangeArrowheads="1"/>
          </p:cNvSpPr>
          <p:nvPr/>
        </p:nvSpPr>
        <p:spPr bwMode="auto">
          <a:xfrm>
            <a:off x="8593053" y="591344"/>
            <a:ext cx="41275" cy="4127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Oval 530"/>
          <p:cNvSpPr>
            <a:spLocks noChangeArrowheads="1"/>
          </p:cNvSpPr>
          <p:nvPr/>
        </p:nvSpPr>
        <p:spPr bwMode="auto">
          <a:xfrm>
            <a:off x="10383838" y="1006475"/>
            <a:ext cx="87313" cy="8731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Oval 531"/>
          <p:cNvSpPr>
            <a:spLocks noChangeArrowheads="1"/>
          </p:cNvSpPr>
          <p:nvPr/>
        </p:nvSpPr>
        <p:spPr bwMode="auto">
          <a:xfrm>
            <a:off x="10737233" y="1382735"/>
            <a:ext cx="39688" cy="39687"/>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Oval 532"/>
          <p:cNvSpPr>
            <a:spLocks noChangeArrowheads="1"/>
          </p:cNvSpPr>
          <p:nvPr/>
        </p:nvSpPr>
        <p:spPr bwMode="auto">
          <a:xfrm>
            <a:off x="11025957" y="4011613"/>
            <a:ext cx="141288" cy="141287"/>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87" name="组合 486"/>
          <p:cNvGrpSpPr/>
          <p:nvPr/>
        </p:nvGrpSpPr>
        <p:grpSpPr>
          <a:xfrm>
            <a:off x="9183211" y="200820"/>
            <a:ext cx="990600" cy="1630362"/>
            <a:chOff x="9267825" y="1049338"/>
            <a:chExt cx="990600" cy="1630362"/>
          </a:xfrm>
        </p:grpSpPr>
        <p:sp>
          <p:nvSpPr>
            <p:cNvPr id="488" name="Freeform 497"/>
            <p:cNvSpPr/>
            <p:nvPr/>
          </p:nvSpPr>
          <p:spPr bwMode="auto">
            <a:xfrm>
              <a:off x="9566275" y="1054100"/>
              <a:ext cx="515938" cy="846137"/>
            </a:xfrm>
            <a:custGeom>
              <a:avLst/>
              <a:gdLst>
                <a:gd name="T0" fmla="*/ 458 w 486"/>
                <a:gd name="T1" fmla="*/ 12 h 797"/>
                <a:gd name="T2" fmla="*/ 389 w 486"/>
                <a:gd name="T3" fmla="*/ 92 h 797"/>
                <a:gd name="T4" fmla="*/ 261 w 486"/>
                <a:gd name="T5" fmla="*/ 251 h 797"/>
                <a:gd name="T6" fmla="*/ 4 w 486"/>
                <a:gd name="T7" fmla="*/ 780 h 797"/>
                <a:gd name="T8" fmla="*/ 26 w 486"/>
                <a:gd name="T9" fmla="*/ 784 h 797"/>
                <a:gd name="T10" fmla="*/ 293 w 486"/>
                <a:gd name="T11" fmla="*/ 244 h 797"/>
                <a:gd name="T12" fmla="*/ 414 w 486"/>
                <a:gd name="T13" fmla="*/ 97 h 797"/>
                <a:gd name="T14" fmla="*/ 478 w 486"/>
                <a:gd name="T15" fmla="*/ 21 h 797"/>
                <a:gd name="T16" fmla="*/ 458 w 486"/>
                <a:gd name="T17" fmla="*/ 12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797">
                  <a:moveTo>
                    <a:pt x="458" y="12"/>
                  </a:moveTo>
                  <a:cubicBezTo>
                    <a:pt x="441" y="40"/>
                    <a:pt x="411" y="66"/>
                    <a:pt x="389" y="92"/>
                  </a:cubicBezTo>
                  <a:cubicBezTo>
                    <a:pt x="344" y="143"/>
                    <a:pt x="301" y="196"/>
                    <a:pt x="261" y="251"/>
                  </a:cubicBezTo>
                  <a:cubicBezTo>
                    <a:pt x="145" y="411"/>
                    <a:pt x="57" y="589"/>
                    <a:pt x="4" y="780"/>
                  </a:cubicBezTo>
                  <a:cubicBezTo>
                    <a:pt x="0" y="794"/>
                    <a:pt x="22" y="797"/>
                    <a:pt x="26" y="784"/>
                  </a:cubicBezTo>
                  <a:cubicBezTo>
                    <a:pt x="80" y="589"/>
                    <a:pt x="172" y="406"/>
                    <a:pt x="293" y="244"/>
                  </a:cubicBezTo>
                  <a:cubicBezTo>
                    <a:pt x="331" y="193"/>
                    <a:pt x="372" y="144"/>
                    <a:pt x="414" y="97"/>
                  </a:cubicBezTo>
                  <a:cubicBezTo>
                    <a:pt x="436" y="72"/>
                    <a:pt x="461" y="49"/>
                    <a:pt x="478" y="21"/>
                  </a:cubicBezTo>
                  <a:cubicBezTo>
                    <a:pt x="486" y="9"/>
                    <a:pt x="466" y="0"/>
                    <a:pt x="458" y="12"/>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498"/>
            <p:cNvSpPr/>
            <p:nvPr/>
          </p:nvSpPr>
          <p:spPr bwMode="auto">
            <a:xfrm>
              <a:off x="9729788" y="1049338"/>
              <a:ext cx="352425" cy="1127125"/>
            </a:xfrm>
            <a:custGeom>
              <a:avLst/>
              <a:gdLst>
                <a:gd name="T0" fmla="*/ 306 w 331"/>
                <a:gd name="T1" fmla="*/ 12 h 1062"/>
                <a:gd name="T2" fmla="*/ 45 w 331"/>
                <a:gd name="T3" fmla="*/ 1048 h 1062"/>
                <a:gd name="T4" fmla="*/ 67 w 331"/>
                <a:gd name="T5" fmla="*/ 1046 h 1062"/>
                <a:gd name="T6" fmla="*/ 323 w 331"/>
                <a:gd name="T7" fmla="*/ 26 h 1062"/>
                <a:gd name="T8" fmla="*/ 306 w 331"/>
                <a:gd name="T9" fmla="*/ 12 h 1062"/>
              </a:gdLst>
              <a:ahLst/>
              <a:cxnLst>
                <a:cxn ang="0">
                  <a:pos x="T0" y="T1"/>
                </a:cxn>
                <a:cxn ang="0">
                  <a:pos x="T2" y="T3"/>
                </a:cxn>
                <a:cxn ang="0">
                  <a:pos x="T4" y="T5"/>
                </a:cxn>
                <a:cxn ang="0">
                  <a:pos x="T6" y="T7"/>
                </a:cxn>
                <a:cxn ang="0">
                  <a:pos x="T8" y="T9"/>
                </a:cxn>
              </a:cxnLst>
              <a:rect l="0" t="0" r="r" b="b"/>
              <a:pathLst>
                <a:path w="331" h="1062">
                  <a:moveTo>
                    <a:pt x="306" y="12"/>
                  </a:moveTo>
                  <a:cubicBezTo>
                    <a:pt x="89" y="313"/>
                    <a:pt x="0" y="680"/>
                    <a:pt x="45" y="1048"/>
                  </a:cubicBezTo>
                  <a:cubicBezTo>
                    <a:pt x="47" y="1062"/>
                    <a:pt x="69" y="1060"/>
                    <a:pt x="67" y="1046"/>
                  </a:cubicBezTo>
                  <a:cubicBezTo>
                    <a:pt x="23" y="685"/>
                    <a:pt x="110" y="322"/>
                    <a:pt x="323" y="26"/>
                  </a:cubicBezTo>
                  <a:cubicBezTo>
                    <a:pt x="331" y="15"/>
                    <a:pt x="314" y="0"/>
                    <a:pt x="306" y="12"/>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499"/>
            <p:cNvSpPr/>
            <p:nvPr/>
          </p:nvSpPr>
          <p:spPr bwMode="auto">
            <a:xfrm>
              <a:off x="9890125" y="1052513"/>
              <a:ext cx="192088" cy="1025525"/>
            </a:xfrm>
            <a:custGeom>
              <a:avLst/>
              <a:gdLst>
                <a:gd name="T0" fmla="*/ 155 w 180"/>
                <a:gd name="T1" fmla="*/ 11 h 966"/>
                <a:gd name="T2" fmla="*/ 11 w 180"/>
                <a:gd name="T3" fmla="*/ 491 h 966"/>
                <a:gd name="T4" fmla="*/ 88 w 180"/>
                <a:gd name="T5" fmla="*/ 954 h 966"/>
                <a:gd name="T6" fmla="*/ 106 w 180"/>
                <a:gd name="T7" fmla="*/ 941 h 966"/>
                <a:gd name="T8" fmla="*/ 39 w 180"/>
                <a:gd name="T9" fmla="*/ 738 h 966"/>
                <a:gd name="T10" fmla="*/ 34 w 180"/>
                <a:gd name="T11" fmla="*/ 481 h 966"/>
                <a:gd name="T12" fmla="*/ 172 w 180"/>
                <a:gd name="T13" fmla="*/ 26 h 966"/>
                <a:gd name="T14" fmla="*/ 155 w 180"/>
                <a:gd name="T15" fmla="*/ 11 h 9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966">
                  <a:moveTo>
                    <a:pt x="155" y="11"/>
                  </a:moveTo>
                  <a:cubicBezTo>
                    <a:pt x="60" y="148"/>
                    <a:pt x="23" y="328"/>
                    <a:pt x="11" y="491"/>
                  </a:cubicBezTo>
                  <a:cubicBezTo>
                    <a:pt x="0" y="643"/>
                    <a:pt x="4" y="821"/>
                    <a:pt x="88" y="954"/>
                  </a:cubicBezTo>
                  <a:cubicBezTo>
                    <a:pt x="96" y="966"/>
                    <a:pt x="114" y="953"/>
                    <a:pt x="106" y="941"/>
                  </a:cubicBezTo>
                  <a:cubicBezTo>
                    <a:pt x="68" y="881"/>
                    <a:pt x="49" y="808"/>
                    <a:pt x="39" y="738"/>
                  </a:cubicBezTo>
                  <a:cubicBezTo>
                    <a:pt x="28" y="653"/>
                    <a:pt x="27" y="566"/>
                    <a:pt x="34" y="481"/>
                  </a:cubicBezTo>
                  <a:cubicBezTo>
                    <a:pt x="48" y="326"/>
                    <a:pt x="81" y="156"/>
                    <a:pt x="172" y="26"/>
                  </a:cubicBezTo>
                  <a:cubicBezTo>
                    <a:pt x="180" y="14"/>
                    <a:pt x="163" y="0"/>
                    <a:pt x="155" y="1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500"/>
            <p:cNvSpPr/>
            <p:nvPr/>
          </p:nvSpPr>
          <p:spPr bwMode="auto">
            <a:xfrm>
              <a:off x="9310688" y="1841500"/>
              <a:ext cx="365125" cy="388937"/>
            </a:xfrm>
            <a:custGeom>
              <a:avLst/>
              <a:gdLst>
                <a:gd name="T0" fmla="*/ 257 w 345"/>
                <a:gd name="T1" fmla="*/ 41 h 367"/>
                <a:gd name="T2" fmla="*/ 46 w 345"/>
                <a:gd name="T3" fmla="*/ 109 h 367"/>
                <a:gd name="T4" fmla="*/ 88 w 345"/>
                <a:gd name="T5" fmla="*/ 326 h 367"/>
                <a:gd name="T6" fmla="*/ 298 w 345"/>
                <a:gd name="T7" fmla="*/ 258 h 367"/>
                <a:gd name="T8" fmla="*/ 257 w 345"/>
                <a:gd name="T9" fmla="*/ 41 h 367"/>
              </a:gdLst>
              <a:ahLst/>
              <a:cxnLst>
                <a:cxn ang="0">
                  <a:pos x="T0" y="T1"/>
                </a:cxn>
                <a:cxn ang="0">
                  <a:pos x="T2" y="T3"/>
                </a:cxn>
                <a:cxn ang="0">
                  <a:pos x="T4" y="T5"/>
                </a:cxn>
                <a:cxn ang="0">
                  <a:pos x="T6" y="T7"/>
                </a:cxn>
                <a:cxn ang="0">
                  <a:pos x="T8" y="T9"/>
                </a:cxn>
              </a:cxnLst>
              <a:rect l="0" t="0" r="r" b="b"/>
              <a:pathLst>
                <a:path w="345" h="367">
                  <a:moveTo>
                    <a:pt x="257" y="41"/>
                  </a:moveTo>
                  <a:cubicBezTo>
                    <a:pt x="187" y="0"/>
                    <a:pt x="93" y="30"/>
                    <a:pt x="46" y="109"/>
                  </a:cubicBezTo>
                  <a:cubicBezTo>
                    <a:pt x="0" y="188"/>
                    <a:pt x="18" y="285"/>
                    <a:pt x="88" y="326"/>
                  </a:cubicBezTo>
                  <a:cubicBezTo>
                    <a:pt x="157" y="367"/>
                    <a:pt x="252" y="337"/>
                    <a:pt x="298" y="258"/>
                  </a:cubicBezTo>
                  <a:cubicBezTo>
                    <a:pt x="345" y="179"/>
                    <a:pt x="326" y="82"/>
                    <a:pt x="257" y="4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501"/>
            <p:cNvSpPr/>
            <p:nvPr/>
          </p:nvSpPr>
          <p:spPr bwMode="auto">
            <a:xfrm>
              <a:off x="9547225" y="2133600"/>
              <a:ext cx="368300" cy="385762"/>
            </a:xfrm>
            <a:custGeom>
              <a:avLst/>
              <a:gdLst>
                <a:gd name="T0" fmla="*/ 216 w 348"/>
                <a:gd name="T1" fmla="*/ 22 h 364"/>
                <a:gd name="T2" fmla="*/ 23 w 348"/>
                <a:gd name="T3" fmla="*/ 143 h 364"/>
                <a:gd name="T4" fmla="*/ 133 w 348"/>
                <a:gd name="T5" fmla="*/ 343 h 364"/>
                <a:gd name="T6" fmla="*/ 325 w 348"/>
                <a:gd name="T7" fmla="*/ 221 h 364"/>
                <a:gd name="T8" fmla="*/ 216 w 348"/>
                <a:gd name="T9" fmla="*/ 22 h 364"/>
              </a:gdLst>
              <a:ahLst/>
              <a:cxnLst>
                <a:cxn ang="0">
                  <a:pos x="T0" y="T1"/>
                </a:cxn>
                <a:cxn ang="0">
                  <a:pos x="T2" y="T3"/>
                </a:cxn>
                <a:cxn ang="0">
                  <a:pos x="T4" y="T5"/>
                </a:cxn>
                <a:cxn ang="0">
                  <a:pos x="T6" y="T7"/>
                </a:cxn>
                <a:cxn ang="0">
                  <a:pos x="T8" y="T9"/>
                </a:cxn>
              </a:cxnLst>
              <a:rect l="0" t="0" r="r" b="b"/>
              <a:pathLst>
                <a:path w="348" h="364">
                  <a:moveTo>
                    <a:pt x="216" y="22"/>
                  </a:moveTo>
                  <a:cubicBezTo>
                    <a:pt x="132" y="0"/>
                    <a:pt x="46" y="54"/>
                    <a:pt x="23" y="143"/>
                  </a:cubicBezTo>
                  <a:cubicBezTo>
                    <a:pt x="0" y="232"/>
                    <a:pt x="49" y="321"/>
                    <a:pt x="133" y="343"/>
                  </a:cubicBezTo>
                  <a:cubicBezTo>
                    <a:pt x="216" y="364"/>
                    <a:pt x="303" y="310"/>
                    <a:pt x="325" y="221"/>
                  </a:cubicBezTo>
                  <a:cubicBezTo>
                    <a:pt x="348" y="132"/>
                    <a:pt x="299" y="43"/>
                    <a:pt x="216" y="2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502"/>
            <p:cNvSpPr/>
            <p:nvPr/>
          </p:nvSpPr>
          <p:spPr bwMode="auto">
            <a:xfrm>
              <a:off x="9890125" y="2008188"/>
              <a:ext cx="368300" cy="385762"/>
            </a:xfrm>
            <a:custGeom>
              <a:avLst/>
              <a:gdLst>
                <a:gd name="T0" fmla="*/ 216 w 348"/>
                <a:gd name="T1" fmla="*/ 22 h 364"/>
                <a:gd name="T2" fmla="*/ 23 w 348"/>
                <a:gd name="T3" fmla="*/ 143 h 364"/>
                <a:gd name="T4" fmla="*/ 133 w 348"/>
                <a:gd name="T5" fmla="*/ 343 h 364"/>
                <a:gd name="T6" fmla="*/ 325 w 348"/>
                <a:gd name="T7" fmla="*/ 221 h 364"/>
                <a:gd name="T8" fmla="*/ 216 w 348"/>
                <a:gd name="T9" fmla="*/ 22 h 364"/>
              </a:gdLst>
              <a:ahLst/>
              <a:cxnLst>
                <a:cxn ang="0">
                  <a:pos x="T0" y="T1"/>
                </a:cxn>
                <a:cxn ang="0">
                  <a:pos x="T2" y="T3"/>
                </a:cxn>
                <a:cxn ang="0">
                  <a:pos x="T4" y="T5"/>
                </a:cxn>
                <a:cxn ang="0">
                  <a:pos x="T6" y="T7"/>
                </a:cxn>
                <a:cxn ang="0">
                  <a:pos x="T8" y="T9"/>
                </a:cxn>
              </a:cxnLst>
              <a:rect l="0" t="0" r="r" b="b"/>
              <a:pathLst>
                <a:path w="348" h="364">
                  <a:moveTo>
                    <a:pt x="216" y="22"/>
                  </a:moveTo>
                  <a:cubicBezTo>
                    <a:pt x="132" y="0"/>
                    <a:pt x="46" y="55"/>
                    <a:pt x="23" y="143"/>
                  </a:cubicBezTo>
                  <a:cubicBezTo>
                    <a:pt x="0" y="232"/>
                    <a:pt x="49" y="321"/>
                    <a:pt x="133" y="343"/>
                  </a:cubicBezTo>
                  <a:cubicBezTo>
                    <a:pt x="216" y="364"/>
                    <a:pt x="303" y="310"/>
                    <a:pt x="325" y="221"/>
                  </a:cubicBezTo>
                  <a:cubicBezTo>
                    <a:pt x="348" y="132"/>
                    <a:pt x="299" y="43"/>
                    <a:pt x="216" y="2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503"/>
            <p:cNvSpPr/>
            <p:nvPr/>
          </p:nvSpPr>
          <p:spPr bwMode="auto">
            <a:xfrm>
              <a:off x="9267825" y="2133600"/>
              <a:ext cx="166688" cy="146050"/>
            </a:xfrm>
            <a:custGeom>
              <a:avLst/>
              <a:gdLst>
                <a:gd name="T0" fmla="*/ 132 w 158"/>
                <a:gd name="T1" fmla="*/ 14 h 138"/>
                <a:gd name="T2" fmla="*/ 14 w 158"/>
                <a:gd name="T3" fmla="*/ 113 h 138"/>
                <a:gd name="T4" fmla="*/ 16 w 158"/>
                <a:gd name="T5" fmla="*/ 135 h 138"/>
                <a:gd name="T6" fmla="*/ 154 w 158"/>
                <a:gd name="T7" fmla="*/ 18 h 138"/>
                <a:gd name="T8" fmla="*/ 132 w 158"/>
                <a:gd name="T9" fmla="*/ 14 h 138"/>
              </a:gdLst>
              <a:ahLst/>
              <a:cxnLst>
                <a:cxn ang="0">
                  <a:pos x="T0" y="T1"/>
                </a:cxn>
                <a:cxn ang="0">
                  <a:pos x="T2" y="T3"/>
                </a:cxn>
                <a:cxn ang="0">
                  <a:pos x="T4" y="T5"/>
                </a:cxn>
                <a:cxn ang="0">
                  <a:pos x="T6" y="T7"/>
                </a:cxn>
                <a:cxn ang="0">
                  <a:pos x="T8" y="T9"/>
                </a:cxn>
              </a:cxnLst>
              <a:rect l="0" t="0" r="r" b="b"/>
              <a:pathLst>
                <a:path w="158" h="138">
                  <a:moveTo>
                    <a:pt x="132" y="14"/>
                  </a:moveTo>
                  <a:cubicBezTo>
                    <a:pt x="118" y="63"/>
                    <a:pt x="62" y="103"/>
                    <a:pt x="14" y="113"/>
                  </a:cubicBezTo>
                  <a:cubicBezTo>
                    <a:pt x="0" y="116"/>
                    <a:pt x="2" y="138"/>
                    <a:pt x="16" y="135"/>
                  </a:cubicBezTo>
                  <a:cubicBezTo>
                    <a:pt x="75" y="123"/>
                    <a:pt x="136" y="77"/>
                    <a:pt x="154" y="18"/>
                  </a:cubicBezTo>
                  <a:cubicBezTo>
                    <a:pt x="158" y="4"/>
                    <a:pt x="136" y="0"/>
                    <a:pt x="132" y="1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504"/>
            <p:cNvSpPr/>
            <p:nvPr/>
          </p:nvSpPr>
          <p:spPr bwMode="auto">
            <a:xfrm>
              <a:off x="9309100" y="2144713"/>
              <a:ext cx="133350" cy="187325"/>
            </a:xfrm>
            <a:custGeom>
              <a:avLst/>
              <a:gdLst>
                <a:gd name="T0" fmla="*/ 100 w 126"/>
                <a:gd name="T1" fmla="*/ 13 h 177"/>
                <a:gd name="T2" fmla="*/ 64 w 126"/>
                <a:gd name="T3" fmla="*/ 93 h 177"/>
                <a:gd name="T4" fmla="*/ 14 w 126"/>
                <a:gd name="T5" fmla="*/ 152 h 177"/>
                <a:gd name="T6" fmla="*/ 21 w 126"/>
                <a:gd name="T7" fmla="*/ 173 h 177"/>
                <a:gd name="T8" fmla="*/ 78 w 126"/>
                <a:gd name="T9" fmla="*/ 114 h 177"/>
                <a:gd name="T10" fmla="*/ 120 w 126"/>
                <a:gd name="T11" fmla="*/ 23 h 177"/>
                <a:gd name="T12" fmla="*/ 100 w 126"/>
                <a:gd name="T13" fmla="*/ 13 h 177"/>
              </a:gdLst>
              <a:ahLst/>
              <a:cxnLst>
                <a:cxn ang="0">
                  <a:pos x="T0" y="T1"/>
                </a:cxn>
                <a:cxn ang="0">
                  <a:pos x="T2" y="T3"/>
                </a:cxn>
                <a:cxn ang="0">
                  <a:pos x="T4" y="T5"/>
                </a:cxn>
                <a:cxn ang="0">
                  <a:pos x="T6" y="T7"/>
                </a:cxn>
                <a:cxn ang="0">
                  <a:pos x="T8" y="T9"/>
                </a:cxn>
                <a:cxn ang="0">
                  <a:pos x="T10" y="T11"/>
                </a:cxn>
                <a:cxn ang="0">
                  <a:pos x="T12" y="T13"/>
                </a:cxn>
              </a:cxnLst>
              <a:rect l="0" t="0" r="r" b="b"/>
              <a:pathLst>
                <a:path w="126" h="177">
                  <a:moveTo>
                    <a:pt x="100" y="13"/>
                  </a:moveTo>
                  <a:cubicBezTo>
                    <a:pt x="88" y="40"/>
                    <a:pt x="78" y="67"/>
                    <a:pt x="64" y="93"/>
                  </a:cubicBezTo>
                  <a:cubicBezTo>
                    <a:pt x="53" y="115"/>
                    <a:pt x="39" y="145"/>
                    <a:pt x="14" y="152"/>
                  </a:cubicBezTo>
                  <a:cubicBezTo>
                    <a:pt x="0" y="156"/>
                    <a:pt x="8" y="177"/>
                    <a:pt x="21" y="173"/>
                  </a:cubicBezTo>
                  <a:cubicBezTo>
                    <a:pt x="48" y="165"/>
                    <a:pt x="66" y="138"/>
                    <a:pt x="78" y="114"/>
                  </a:cubicBezTo>
                  <a:cubicBezTo>
                    <a:pt x="94" y="85"/>
                    <a:pt x="107" y="53"/>
                    <a:pt x="120" y="23"/>
                  </a:cubicBezTo>
                  <a:cubicBezTo>
                    <a:pt x="126" y="10"/>
                    <a:pt x="105" y="0"/>
                    <a:pt x="100" y="13"/>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505"/>
            <p:cNvSpPr/>
            <p:nvPr/>
          </p:nvSpPr>
          <p:spPr bwMode="auto">
            <a:xfrm>
              <a:off x="9393238" y="2128838"/>
              <a:ext cx="58738" cy="265112"/>
            </a:xfrm>
            <a:custGeom>
              <a:avLst/>
              <a:gdLst>
                <a:gd name="T0" fmla="*/ 39 w 55"/>
                <a:gd name="T1" fmla="*/ 13 h 251"/>
                <a:gd name="T2" fmla="*/ 21 w 55"/>
                <a:gd name="T3" fmla="*/ 25 h 251"/>
                <a:gd name="T4" fmla="*/ 4 w 55"/>
                <a:gd name="T5" fmla="*/ 135 h 251"/>
                <a:gd name="T6" fmla="*/ 26 w 55"/>
                <a:gd name="T7" fmla="*/ 239 h 251"/>
                <a:gd name="T8" fmla="*/ 44 w 55"/>
                <a:gd name="T9" fmla="*/ 226 h 251"/>
                <a:gd name="T10" fmla="*/ 35 w 55"/>
                <a:gd name="T11" fmla="*/ 100 h 251"/>
                <a:gd name="T12" fmla="*/ 39 w 55"/>
                <a:gd name="T13" fmla="*/ 13 h 251"/>
              </a:gdLst>
              <a:ahLst/>
              <a:cxnLst>
                <a:cxn ang="0">
                  <a:pos x="T0" y="T1"/>
                </a:cxn>
                <a:cxn ang="0">
                  <a:pos x="T2" y="T3"/>
                </a:cxn>
                <a:cxn ang="0">
                  <a:pos x="T4" y="T5"/>
                </a:cxn>
                <a:cxn ang="0">
                  <a:pos x="T6" y="T7"/>
                </a:cxn>
                <a:cxn ang="0">
                  <a:pos x="T8" y="T9"/>
                </a:cxn>
                <a:cxn ang="0">
                  <a:pos x="T10" y="T11"/>
                </a:cxn>
                <a:cxn ang="0">
                  <a:pos x="T12" y="T13"/>
                </a:cxn>
              </a:cxnLst>
              <a:rect l="0" t="0" r="r" b="b"/>
              <a:pathLst>
                <a:path w="55" h="251">
                  <a:moveTo>
                    <a:pt x="39" y="13"/>
                  </a:moveTo>
                  <a:cubicBezTo>
                    <a:pt x="32" y="0"/>
                    <a:pt x="14" y="13"/>
                    <a:pt x="21" y="25"/>
                  </a:cubicBezTo>
                  <a:cubicBezTo>
                    <a:pt x="39" y="56"/>
                    <a:pt x="8" y="103"/>
                    <a:pt x="4" y="135"/>
                  </a:cubicBezTo>
                  <a:cubicBezTo>
                    <a:pt x="0" y="173"/>
                    <a:pt x="7" y="207"/>
                    <a:pt x="26" y="239"/>
                  </a:cubicBezTo>
                  <a:cubicBezTo>
                    <a:pt x="33" y="251"/>
                    <a:pt x="51" y="239"/>
                    <a:pt x="44" y="226"/>
                  </a:cubicBezTo>
                  <a:cubicBezTo>
                    <a:pt x="21" y="186"/>
                    <a:pt x="21" y="144"/>
                    <a:pt x="35" y="100"/>
                  </a:cubicBezTo>
                  <a:cubicBezTo>
                    <a:pt x="44" y="71"/>
                    <a:pt x="55" y="41"/>
                    <a:pt x="39" y="13"/>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506"/>
            <p:cNvSpPr/>
            <p:nvPr/>
          </p:nvSpPr>
          <p:spPr bwMode="auto">
            <a:xfrm>
              <a:off x="9499600" y="2443163"/>
              <a:ext cx="180975" cy="152400"/>
            </a:xfrm>
            <a:custGeom>
              <a:avLst/>
              <a:gdLst>
                <a:gd name="T0" fmla="*/ 143 w 171"/>
                <a:gd name="T1" fmla="*/ 12 h 143"/>
                <a:gd name="T2" fmla="*/ 14 w 171"/>
                <a:gd name="T3" fmla="*/ 119 h 143"/>
                <a:gd name="T4" fmla="*/ 22 w 171"/>
                <a:gd name="T5" fmla="*/ 139 h 143"/>
                <a:gd name="T6" fmla="*/ 163 w 171"/>
                <a:gd name="T7" fmla="*/ 22 h 143"/>
                <a:gd name="T8" fmla="*/ 143 w 171"/>
                <a:gd name="T9" fmla="*/ 12 h 143"/>
              </a:gdLst>
              <a:ahLst/>
              <a:cxnLst>
                <a:cxn ang="0">
                  <a:pos x="T0" y="T1"/>
                </a:cxn>
                <a:cxn ang="0">
                  <a:pos x="T2" y="T3"/>
                </a:cxn>
                <a:cxn ang="0">
                  <a:pos x="T4" y="T5"/>
                </a:cxn>
                <a:cxn ang="0">
                  <a:pos x="T6" y="T7"/>
                </a:cxn>
                <a:cxn ang="0">
                  <a:pos x="T8" y="T9"/>
                </a:cxn>
              </a:cxnLst>
              <a:rect l="0" t="0" r="r" b="b"/>
              <a:pathLst>
                <a:path w="171" h="143">
                  <a:moveTo>
                    <a:pt x="143" y="12"/>
                  </a:moveTo>
                  <a:cubicBezTo>
                    <a:pt x="115" y="57"/>
                    <a:pt x="67" y="106"/>
                    <a:pt x="14" y="119"/>
                  </a:cubicBezTo>
                  <a:cubicBezTo>
                    <a:pt x="0" y="122"/>
                    <a:pt x="8" y="143"/>
                    <a:pt x="22" y="139"/>
                  </a:cubicBezTo>
                  <a:cubicBezTo>
                    <a:pt x="80" y="125"/>
                    <a:pt x="132" y="71"/>
                    <a:pt x="163" y="22"/>
                  </a:cubicBezTo>
                  <a:cubicBezTo>
                    <a:pt x="171" y="10"/>
                    <a:pt x="150" y="0"/>
                    <a:pt x="143" y="12"/>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507"/>
            <p:cNvSpPr/>
            <p:nvPr/>
          </p:nvSpPr>
          <p:spPr bwMode="auto">
            <a:xfrm>
              <a:off x="9596438" y="2457450"/>
              <a:ext cx="82550" cy="196850"/>
            </a:xfrm>
            <a:custGeom>
              <a:avLst/>
              <a:gdLst>
                <a:gd name="T0" fmla="*/ 51 w 77"/>
                <a:gd name="T1" fmla="*/ 12 h 185"/>
                <a:gd name="T2" fmla="*/ 1 w 77"/>
                <a:gd name="T3" fmla="*/ 167 h 185"/>
                <a:gd name="T4" fmla="*/ 23 w 77"/>
                <a:gd name="T5" fmla="*/ 171 h 185"/>
                <a:gd name="T6" fmla="*/ 71 w 77"/>
                <a:gd name="T7" fmla="*/ 22 h 185"/>
                <a:gd name="T8" fmla="*/ 51 w 77"/>
                <a:gd name="T9" fmla="*/ 12 h 185"/>
              </a:gdLst>
              <a:ahLst/>
              <a:cxnLst>
                <a:cxn ang="0">
                  <a:pos x="T0" y="T1"/>
                </a:cxn>
                <a:cxn ang="0">
                  <a:pos x="T2" y="T3"/>
                </a:cxn>
                <a:cxn ang="0">
                  <a:pos x="T4" y="T5"/>
                </a:cxn>
                <a:cxn ang="0">
                  <a:pos x="T6" y="T7"/>
                </a:cxn>
                <a:cxn ang="0">
                  <a:pos x="T8" y="T9"/>
                </a:cxn>
              </a:cxnLst>
              <a:rect l="0" t="0" r="r" b="b"/>
              <a:pathLst>
                <a:path w="77" h="185">
                  <a:moveTo>
                    <a:pt x="51" y="12"/>
                  </a:moveTo>
                  <a:cubicBezTo>
                    <a:pt x="26" y="63"/>
                    <a:pt x="4" y="110"/>
                    <a:pt x="1" y="167"/>
                  </a:cubicBezTo>
                  <a:cubicBezTo>
                    <a:pt x="0" y="181"/>
                    <a:pt x="22" y="185"/>
                    <a:pt x="23" y="171"/>
                  </a:cubicBezTo>
                  <a:cubicBezTo>
                    <a:pt x="26" y="116"/>
                    <a:pt x="47" y="70"/>
                    <a:pt x="71" y="22"/>
                  </a:cubicBezTo>
                  <a:cubicBezTo>
                    <a:pt x="77" y="9"/>
                    <a:pt x="57" y="0"/>
                    <a:pt x="51" y="12"/>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508"/>
            <p:cNvSpPr/>
            <p:nvPr/>
          </p:nvSpPr>
          <p:spPr bwMode="auto">
            <a:xfrm>
              <a:off x="9647238" y="2441575"/>
              <a:ext cx="68263" cy="238125"/>
            </a:xfrm>
            <a:custGeom>
              <a:avLst/>
              <a:gdLst>
                <a:gd name="T0" fmla="*/ 51 w 64"/>
                <a:gd name="T1" fmla="*/ 199 h 224"/>
                <a:gd name="T2" fmla="*/ 24 w 64"/>
                <a:gd name="T3" fmla="*/ 109 h 224"/>
                <a:gd name="T4" fmla="*/ 26 w 64"/>
                <a:gd name="T5" fmla="*/ 14 h 224"/>
                <a:gd name="T6" fmla="*/ 4 w 64"/>
                <a:gd name="T7" fmla="*/ 16 h 224"/>
                <a:gd name="T8" fmla="*/ 4 w 64"/>
                <a:gd name="T9" fmla="*/ 133 h 224"/>
                <a:gd name="T10" fmla="*/ 42 w 64"/>
                <a:gd name="T11" fmla="*/ 219 h 224"/>
                <a:gd name="T12" fmla="*/ 51 w 64"/>
                <a:gd name="T13" fmla="*/ 199 h 224"/>
              </a:gdLst>
              <a:ahLst/>
              <a:cxnLst>
                <a:cxn ang="0">
                  <a:pos x="T0" y="T1"/>
                </a:cxn>
                <a:cxn ang="0">
                  <a:pos x="T2" y="T3"/>
                </a:cxn>
                <a:cxn ang="0">
                  <a:pos x="T4" y="T5"/>
                </a:cxn>
                <a:cxn ang="0">
                  <a:pos x="T6" y="T7"/>
                </a:cxn>
                <a:cxn ang="0">
                  <a:pos x="T8" y="T9"/>
                </a:cxn>
                <a:cxn ang="0">
                  <a:pos x="T10" y="T11"/>
                </a:cxn>
                <a:cxn ang="0">
                  <a:pos x="T12" y="T13"/>
                </a:cxn>
              </a:cxnLst>
              <a:rect l="0" t="0" r="r" b="b"/>
              <a:pathLst>
                <a:path w="64" h="224">
                  <a:moveTo>
                    <a:pt x="51" y="199"/>
                  </a:moveTo>
                  <a:cubicBezTo>
                    <a:pt x="24" y="190"/>
                    <a:pt x="25" y="131"/>
                    <a:pt x="24" y="109"/>
                  </a:cubicBezTo>
                  <a:cubicBezTo>
                    <a:pt x="23" y="77"/>
                    <a:pt x="25" y="46"/>
                    <a:pt x="26" y="14"/>
                  </a:cubicBezTo>
                  <a:cubicBezTo>
                    <a:pt x="26" y="0"/>
                    <a:pt x="4" y="2"/>
                    <a:pt x="4" y="16"/>
                  </a:cubicBezTo>
                  <a:cubicBezTo>
                    <a:pt x="3" y="55"/>
                    <a:pt x="0" y="94"/>
                    <a:pt x="4" y="133"/>
                  </a:cubicBezTo>
                  <a:cubicBezTo>
                    <a:pt x="6" y="161"/>
                    <a:pt x="10" y="208"/>
                    <a:pt x="42" y="219"/>
                  </a:cubicBezTo>
                  <a:cubicBezTo>
                    <a:pt x="55" y="224"/>
                    <a:pt x="64" y="204"/>
                    <a:pt x="51" y="199"/>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509"/>
            <p:cNvSpPr/>
            <p:nvPr/>
          </p:nvSpPr>
          <p:spPr bwMode="auto">
            <a:xfrm>
              <a:off x="10033000" y="2327275"/>
              <a:ext cx="63500" cy="219075"/>
            </a:xfrm>
            <a:custGeom>
              <a:avLst/>
              <a:gdLst>
                <a:gd name="T0" fmla="*/ 34 w 60"/>
                <a:gd name="T1" fmla="*/ 14 h 207"/>
                <a:gd name="T2" fmla="*/ 2 w 60"/>
                <a:gd name="T3" fmla="*/ 108 h 207"/>
                <a:gd name="T4" fmla="*/ 10 w 60"/>
                <a:gd name="T5" fmla="*/ 193 h 207"/>
                <a:gd name="T6" fmla="*/ 31 w 60"/>
                <a:gd name="T7" fmla="*/ 186 h 207"/>
                <a:gd name="T8" fmla="*/ 27 w 60"/>
                <a:gd name="T9" fmla="*/ 97 h 207"/>
                <a:gd name="T10" fmla="*/ 56 w 60"/>
                <a:gd name="T11" fmla="*/ 18 h 207"/>
                <a:gd name="T12" fmla="*/ 34 w 60"/>
                <a:gd name="T13" fmla="*/ 14 h 207"/>
              </a:gdLst>
              <a:ahLst/>
              <a:cxnLst>
                <a:cxn ang="0">
                  <a:pos x="T0" y="T1"/>
                </a:cxn>
                <a:cxn ang="0">
                  <a:pos x="T2" y="T3"/>
                </a:cxn>
                <a:cxn ang="0">
                  <a:pos x="T4" y="T5"/>
                </a:cxn>
                <a:cxn ang="0">
                  <a:pos x="T6" y="T7"/>
                </a:cxn>
                <a:cxn ang="0">
                  <a:pos x="T8" y="T9"/>
                </a:cxn>
                <a:cxn ang="0">
                  <a:pos x="T10" y="T11"/>
                </a:cxn>
                <a:cxn ang="0">
                  <a:pos x="T12" y="T13"/>
                </a:cxn>
              </a:cxnLst>
              <a:rect l="0" t="0" r="r" b="b"/>
              <a:pathLst>
                <a:path w="60" h="207">
                  <a:moveTo>
                    <a:pt x="34" y="14"/>
                  </a:moveTo>
                  <a:cubicBezTo>
                    <a:pt x="25" y="46"/>
                    <a:pt x="6" y="74"/>
                    <a:pt x="2" y="108"/>
                  </a:cubicBezTo>
                  <a:cubicBezTo>
                    <a:pt x="0" y="137"/>
                    <a:pt x="2" y="165"/>
                    <a:pt x="10" y="193"/>
                  </a:cubicBezTo>
                  <a:cubicBezTo>
                    <a:pt x="14" y="207"/>
                    <a:pt x="35" y="200"/>
                    <a:pt x="31" y="186"/>
                  </a:cubicBezTo>
                  <a:cubicBezTo>
                    <a:pt x="23" y="157"/>
                    <a:pt x="20" y="126"/>
                    <a:pt x="27" y="97"/>
                  </a:cubicBezTo>
                  <a:cubicBezTo>
                    <a:pt x="33" y="70"/>
                    <a:pt x="49" y="45"/>
                    <a:pt x="56" y="18"/>
                  </a:cubicBezTo>
                  <a:cubicBezTo>
                    <a:pt x="60" y="4"/>
                    <a:pt x="38" y="0"/>
                    <a:pt x="34" y="1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510"/>
            <p:cNvSpPr/>
            <p:nvPr/>
          </p:nvSpPr>
          <p:spPr bwMode="auto">
            <a:xfrm>
              <a:off x="10059988" y="2327275"/>
              <a:ext cx="139700" cy="196850"/>
            </a:xfrm>
            <a:custGeom>
              <a:avLst/>
              <a:gdLst>
                <a:gd name="T0" fmla="*/ 32 w 131"/>
                <a:gd name="T1" fmla="*/ 18 h 185"/>
                <a:gd name="T2" fmla="*/ 10 w 131"/>
                <a:gd name="T3" fmla="*/ 14 h 185"/>
                <a:gd name="T4" fmla="*/ 106 w 131"/>
                <a:gd name="T5" fmla="*/ 176 h 185"/>
                <a:gd name="T6" fmla="*/ 120 w 131"/>
                <a:gd name="T7" fmla="*/ 159 h 185"/>
                <a:gd name="T8" fmla="*/ 32 w 131"/>
                <a:gd name="T9" fmla="*/ 18 h 185"/>
              </a:gdLst>
              <a:ahLst/>
              <a:cxnLst>
                <a:cxn ang="0">
                  <a:pos x="T0" y="T1"/>
                </a:cxn>
                <a:cxn ang="0">
                  <a:pos x="T2" y="T3"/>
                </a:cxn>
                <a:cxn ang="0">
                  <a:pos x="T4" y="T5"/>
                </a:cxn>
                <a:cxn ang="0">
                  <a:pos x="T6" y="T7"/>
                </a:cxn>
                <a:cxn ang="0">
                  <a:pos x="T8" y="T9"/>
                </a:cxn>
              </a:cxnLst>
              <a:rect l="0" t="0" r="r" b="b"/>
              <a:pathLst>
                <a:path w="131" h="185">
                  <a:moveTo>
                    <a:pt x="32" y="18"/>
                  </a:moveTo>
                  <a:cubicBezTo>
                    <a:pt x="34" y="4"/>
                    <a:pt x="12" y="0"/>
                    <a:pt x="10" y="14"/>
                  </a:cubicBezTo>
                  <a:cubicBezTo>
                    <a:pt x="0" y="82"/>
                    <a:pt x="59" y="136"/>
                    <a:pt x="106" y="176"/>
                  </a:cubicBezTo>
                  <a:cubicBezTo>
                    <a:pt x="117" y="185"/>
                    <a:pt x="131" y="168"/>
                    <a:pt x="120" y="159"/>
                  </a:cubicBezTo>
                  <a:cubicBezTo>
                    <a:pt x="80" y="125"/>
                    <a:pt x="23" y="77"/>
                    <a:pt x="32" y="18"/>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511"/>
            <p:cNvSpPr/>
            <p:nvPr/>
          </p:nvSpPr>
          <p:spPr bwMode="auto">
            <a:xfrm>
              <a:off x="10082213" y="2332038"/>
              <a:ext cx="152400" cy="112712"/>
            </a:xfrm>
            <a:custGeom>
              <a:avLst/>
              <a:gdLst>
                <a:gd name="T0" fmla="*/ 128 w 144"/>
                <a:gd name="T1" fmla="*/ 85 h 107"/>
                <a:gd name="T2" fmla="*/ 24 w 144"/>
                <a:gd name="T3" fmla="*/ 15 h 107"/>
                <a:gd name="T4" fmla="*/ 2 w 144"/>
                <a:gd name="T5" fmla="*/ 17 h 107"/>
                <a:gd name="T6" fmla="*/ 130 w 144"/>
                <a:gd name="T7" fmla="*/ 107 h 107"/>
                <a:gd name="T8" fmla="*/ 128 w 144"/>
                <a:gd name="T9" fmla="*/ 85 h 107"/>
              </a:gdLst>
              <a:ahLst/>
              <a:cxnLst>
                <a:cxn ang="0">
                  <a:pos x="T0" y="T1"/>
                </a:cxn>
                <a:cxn ang="0">
                  <a:pos x="T2" y="T3"/>
                </a:cxn>
                <a:cxn ang="0">
                  <a:pos x="T4" y="T5"/>
                </a:cxn>
                <a:cxn ang="0">
                  <a:pos x="T6" y="T7"/>
                </a:cxn>
                <a:cxn ang="0">
                  <a:pos x="T8" y="T9"/>
                </a:cxn>
              </a:cxnLst>
              <a:rect l="0" t="0" r="r" b="b"/>
              <a:pathLst>
                <a:path w="144" h="107">
                  <a:moveTo>
                    <a:pt x="128" y="85"/>
                  </a:moveTo>
                  <a:cubicBezTo>
                    <a:pt x="91" y="85"/>
                    <a:pt x="23" y="61"/>
                    <a:pt x="24" y="15"/>
                  </a:cubicBezTo>
                  <a:cubicBezTo>
                    <a:pt x="25" y="0"/>
                    <a:pt x="3" y="3"/>
                    <a:pt x="2" y="17"/>
                  </a:cubicBezTo>
                  <a:cubicBezTo>
                    <a:pt x="0" y="76"/>
                    <a:pt x="82" y="107"/>
                    <a:pt x="130" y="107"/>
                  </a:cubicBezTo>
                  <a:cubicBezTo>
                    <a:pt x="144" y="107"/>
                    <a:pt x="142" y="85"/>
                    <a:pt x="128" y="85"/>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Oval 533"/>
            <p:cNvSpPr>
              <a:spLocks noChangeArrowheads="1"/>
            </p:cNvSpPr>
            <p:nvPr/>
          </p:nvSpPr>
          <p:spPr bwMode="auto">
            <a:xfrm>
              <a:off x="10102850" y="2400300"/>
              <a:ext cx="22225" cy="2381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04" name="Oval 534"/>
          <p:cNvSpPr>
            <a:spLocks noChangeArrowheads="1"/>
          </p:cNvSpPr>
          <p:nvPr/>
        </p:nvSpPr>
        <p:spPr bwMode="auto">
          <a:xfrm>
            <a:off x="11295810" y="3093778"/>
            <a:ext cx="180975" cy="18097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Oval 535"/>
          <p:cNvSpPr>
            <a:spLocks noChangeArrowheads="1"/>
          </p:cNvSpPr>
          <p:nvPr/>
        </p:nvSpPr>
        <p:spPr bwMode="auto">
          <a:xfrm>
            <a:off x="11938000" y="2630157"/>
            <a:ext cx="61913" cy="635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Oval 536"/>
          <p:cNvSpPr>
            <a:spLocks noChangeArrowheads="1"/>
          </p:cNvSpPr>
          <p:nvPr/>
        </p:nvSpPr>
        <p:spPr bwMode="auto">
          <a:xfrm>
            <a:off x="9274235" y="4640004"/>
            <a:ext cx="44450" cy="4445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07" name="组合 506"/>
          <p:cNvGrpSpPr/>
          <p:nvPr/>
        </p:nvGrpSpPr>
        <p:grpSpPr>
          <a:xfrm>
            <a:off x="9404386" y="4284265"/>
            <a:ext cx="1316037" cy="1279525"/>
            <a:chOff x="10407651" y="3606801"/>
            <a:chExt cx="1316037" cy="1279525"/>
          </a:xfrm>
        </p:grpSpPr>
        <p:sp>
          <p:nvSpPr>
            <p:cNvPr id="508" name="Freeform 131"/>
            <p:cNvSpPr/>
            <p:nvPr/>
          </p:nvSpPr>
          <p:spPr bwMode="auto">
            <a:xfrm>
              <a:off x="10699751" y="3797301"/>
              <a:ext cx="92075" cy="430213"/>
            </a:xfrm>
            <a:custGeom>
              <a:avLst/>
              <a:gdLst>
                <a:gd name="T0" fmla="*/ 30 w 86"/>
                <a:gd name="T1" fmla="*/ 254 h 405"/>
                <a:gd name="T2" fmla="*/ 57 w 86"/>
                <a:gd name="T3" fmla="*/ 12 h 405"/>
                <a:gd name="T4" fmla="*/ 45 w 86"/>
                <a:gd name="T5" fmla="*/ 7 h 405"/>
                <a:gd name="T6" fmla="*/ 16 w 86"/>
                <a:gd name="T7" fmla="*/ 247 h 405"/>
                <a:gd name="T8" fmla="*/ 70 w 86"/>
                <a:gd name="T9" fmla="*/ 397 h 405"/>
                <a:gd name="T10" fmla="*/ 82 w 86"/>
                <a:gd name="T11" fmla="*/ 393 h 405"/>
                <a:gd name="T12" fmla="*/ 30 w 86"/>
                <a:gd name="T13" fmla="*/ 254 h 405"/>
              </a:gdLst>
              <a:ahLst/>
              <a:cxnLst>
                <a:cxn ang="0">
                  <a:pos x="T0" y="T1"/>
                </a:cxn>
                <a:cxn ang="0">
                  <a:pos x="T2" y="T3"/>
                </a:cxn>
                <a:cxn ang="0">
                  <a:pos x="T4" y="T5"/>
                </a:cxn>
                <a:cxn ang="0">
                  <a:pos x="T6" y="T7"/>
                </a:cxn>
                <a:cxn ang="0">
                  <a:pos x="T8" y="T9"/>
                </a:cxn>
                <a:cxn ang="0">
                  <a:pos x="T10" y="T11"/>
                </a:cxn>
                <a:cxn ang="0">
                  <a:pos x="T12" y="T13"/>
                </a:cxn>
              </a:cxnLst>
              <a:rect l="0" t="0" r="r" b="b"/>
              <a:pathLst>
                <a:path w="86" h="405">
                  <a:moveTo>
                    <a:pt x="30" y="254"/>
                  </a:moveTo>
                  <a:cubicBezTo>
                    <a:pt x="12" y="172"/>
                    <a:pt x="19" y="87"/>
                    <a:pt x="57" y="12"/>
                  </a:cubicBezTo>
                  <a:cubicBezTo>
                    <a:pt x="61" y="5"/>
                    <a:pt x="49" y="0"/>
                    <a:pt x="45" y="7"/>
                  </a:cubicBezTo>
                  <a:cubicBezTo>
                    <a:pt x="8" y="82"/>
                    <a:pt x="0" y="165"/>
                    <a:pt x="16" y="247"/>
                  </a:cubicBezTo>
                  <a:cubicBezTo>
                    <a:pt x="26" y="300"/>
                    <a:pt x="47" y="349"/>
                    <a:pt x="70" y="397"/>
                  </a:cubicBezTo>
                  <a:cubicBezTo>
                    <a:pt x="74" y="405"/>
                    <a:pt x="86" y="401"/>
                    <a:pt x="82" y="393"/>
                  </a:cubicBezTo>
                  <a:cubicBezTo>
                    <a:pt x="61" y="348"/>
                    <a:pt x="41" y="303"/>
                    <a:pt x="30" y="25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132"/>
            <p:cNvSpPr/>
            <p:nvPr/>
          </p:nvSpPr>
          <p:spPr bwMode="auto">
            <a:xfrm>
              <a:off x="10780713" y="3709988"/>
              <a:ext cx="101600" cy="498475"/>
            </a:xfrm>
            <a:custGeom>
              <a:avLst/>
              <a:gdLst>
                <a:gd name="T0" fmla="*/ 82 w 96"/>
                <a:gd name="T1" fmla="*/ 7 h 470"/>
                <a:gd name="T2" fmla="*/ 55 w 96"/>
                <a:gd name="T3" fmla="*/ 66 h 470"/>
                <a:gd name="T4" fmla="*/ 22 w 96"/>
                <a:gd name="T5" fmla="*/ 179 h 470"/>
                <a:gd name="T6" fmla="*/ 35 w 96"/>
                <a:gd name="T7" fmla="*/ 463 h 470"/>
                <a:gd name="T8" fmla="*/ 47 w 96"/>
                <a:gd name="T9" fmla="*/ 458 h 470"/>
                <a:gd name="T10" fmla="*/ 35 w 96"/>
                <a:gd name="T11" fmla="*/ 181 h 470"/>
                <a:gd name="T12" fmla="*/ 65 w 96"/>
                <a:gd name="T13" fmla="*/ 74 h 470"/>
                <a:gd name="T14" fmla="*/ 92 w 96"/>
                <a:gd name="T15" fmla="*/ 15 h 470"/>
                <a:gd name="T16" fmla="*/ 82 w 96"/>
                <a:gd name="T17" fmla="*/ 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470">
                  <a:moveTo>
                    <a:pt x="82" y="7"/>
                  </a:moveTo>
                  <a:cubicBezTo>
                    <a:pt x="70" y="25"/>
                    <a:pt x="62" y="46"/>
                    <a:pt x="55" y="66"/>
                  </a:cubicBezTo>
                  <a:cubicBezTo>
                    <a:pt x="41" y="103"/>
                    <a:pt x="30" y="141"/>
                    <a:pt x="22" y="179"/>
                  </a:cubicBezTo>
                  <a:cubicBezTo>
                    <a:pt x="3" y="272"/>
                    <a:pt x="0" y="373"/>
                    <a:pt x="35" y="463"/>
                  </a:cubicBezTo>
                  <a:cubicBezTo>
                    <a:pt x="38" y="470"/>
                    <a:pt x="50" y="466"/>
                    <a:pt x="47" y="458"/>
                  </a:cubicBezTo>
                  <a:cubicBezTo>
                    <a:pt x="13" y="370"/>
                    <a:pt x="16" y="273"/>
                    <a:pt x="35" y="181"/>
                  </a:cubicBezTo>
                  <a:cubicBezTo>
                    <a:pt x="42" y="145"/>
                    <a:pt x="53" y="109"/>
                    <a:pt x="65" y="74"/>
                  </a:cubicBezTo>
                  <a:cubicBezTo>
                    <a:pt x="73" y="54"/>
                    <a:pt x="80" y="33"/>
                    <a:pt x="92" y="15"/>
                  </a:cubicBezTo>
                  <a:cubicBezTo>
                    <a:pt x="96" y="8"/>
                    <a:pt x="86" y="0"/>
                    <a:pt x="8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133"/>
            <p:cNvSpPr/>
            <p:nvPr/>
          </p:nvSpPr>
          <p:spPr bwMode="auto">
            <a:xfrm>
              <a:off x="10841038" y="3724276"/>
              <a:ext cx="138113" cy="479425"/>
            </a:xfrm>
            <a:custGeom>
              <a:avLst/>
              <a:gdLst>
                <a:gd name="T0" fmla="*/ 114 w 130"/>
                <a:gd name="T1" fmla="*/ 8 h 452"/>
                <a:gd name="T2" fmla="*/ 14 w 130"/>
                <a:gd name="T3" fmla="*/ 289 h 452"/>
                <a:gd name="T4" fmla="*/ 12 w 130"/>
                <a:gd name="T5" fmla="*/ 444 h 452"/>
                <a:gd name="T6" fmla="*/ 24 w 130"/>
                <a:gd name="T7" fmla="*/ 440 h 452"/>
                <a:gd name="T8" fmla="*/ 27 w 130"/>
                <a:gd name="T9" fmla="*/ 288 h 452"/>
                <a:gd name="T10" fmla="*/ 126 w 130"/>
                <a:gd name="T11" fmla="*/ 13 h 452"/>
                <a:gd name="T12" fmla="*/ 114 w 130"/>
                <a:gd name="T13" fmla="*/ 8 h 452"/>
              </a:gdLst>
              <a:ahLst/>
              <a:cxnLst>
                <a:cxn ang="0">
                  <a:pos x="T0" y="T1"/>
                </a:cxn>
                <a:cxn ang="0">
                  <a:pos x="T2" y="T3"/>
                </a:cxn>
                <a:cxn ang="0">
                  <a:pos x="T4" y="T5"/>
                </a:cxn>
                <a:cxn ang="0">
                  <a:pos x="T6" y="T7"/>
                </a:cxn>
                <a:cxn ang="0">
                  <a:pos x="T8" y="T9"/>
                </a:cxn>
                <a:cxn ang="0">
                  <a:pos x="T10" y="T11"/>
                </a:cxn>
                <a:cxn ang="0">
                  <a:pos x="T12" y="T13"/>
                </a:cxn>
              </a:cxnLst>
              <a:rect l="0" t="0" r="r" b="b"/>
              <a:pathLst>
                <a:path w="130" h="452">
                  <a:moveTo>
                    <a:pt x="114" y="8"/>
                  </a:moveTo>
                  <a:cubicBezTo>
                    <a:pt x="66" y="95"/>
                    <a:pt x="30" y="190"/>
                    <a:pt x="14" y="289"/>
                  </a:cubicBezTo>
                  <a:cubicBezTo>
                    <a:pt x="6" y="339"/>
                    <a:pt x="0" y="395"/>
                    <a:pt x="12" y="444"/>
                  </a:cubicBezTo>
                  <a:cubicBezTo>
                    <a:pt x="14" y="452"/>
                    <a:pt x="26" y="448"/>
                    <a:pt x="24" y="440"/>
                  </a:cubicBezTo>
                  <a:cubicBezTo>
                    <a:pt x="12" y="391"/>
                    <a:pt x="19" y="336"/>
                    <a:pt x="27" y="288"/>
                  </a:cubicBezTo>
                  <a:cubicBezTo>
                    <a:pt x="43" y="191"/>
                    <a:pt x="79" y="99"/>
                    <a:pt x="126" y="13"/>
                  </a:cubicBezTo>
                  <a:cubicBezTo>
                    <a:pt x="130" y="6"/>
                    <a:pt x="118" y="0"/>
                    <a:pt x="114" y="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134"/>
            <p:cNvSpPr/>
            <p:nvPr/>
          </p:nvSpPr>
          <p:spPr bwMode="auto">
            <a:xfrm>
              <a:off x="10874376" y="3649663"/>
              <a:ext cx="314325" cy="549275"/>
            </a:xfrm>
            <a:custGeom>
              <a:avLst/>
              <a:gdLst>
                <a:gd name="T0" fmla="*/ 284 w 296"/>
                <a:gd name="T1" fmla="*/ 4 h 517"/>
                <a:gd name="T2" fmla="*/ 70 w 296"/>
                <a:gd name="T3" fmla="*/ 243 h 517"/>
                <a:gd name="T4" fmla="*/ 0 w 296"/>
                <a:gd name="T5" fmla="*/ 507 h 517"/>
                <a:gd name="T6" fmla="*/ 13 w 296"/>
                <a:gd name="T7" fmla="*/ 509 h 517"/>
                <a:gd name="T8" fmla="*/ 77 w 296"/>
                <a:gd name="T9" fmla="*/ 259 h 517"/>
                <a:gd name="T10" fmla="*/ 289 w 296"/>
                <a:gd name="T11" fmla="*/ 16 h 517"/>
                <a:gd name="T12" fmla="*/ 284 w 296"/>
                <a:gd name="T13" fmla="*/ 4 h 517"/>
              </a:gdLst>
              <a:ahLst/>
              <a:cxnLst>
                <a:cxn ang="0">
                  <a:pos x="T0" y="T1"/>
                </a:cxn>
                <a:cxn ang="0">
                  <a:pos x="T2" y="T3"/>
                </a:cxn>
                <a:cxn ang="0">
                  <a:pos x="T4" y="T5"/>
                </a:cxn>
                <a:cxn ang="0">
                  <a:pos x="T6" y="T7"/>
                </a:cxn>
                <a:cxn ang="0">
                  <a:pos x="T8" y="T9"/>
                </a:cxn>
                <a:cxn ang="0">
                  <a:pos x="T10" y="T11"/>
                </a:cxn>
                <a:cxn ang="0">
                  <a:pos x="T12" y="T13"/>
                </a:cxn>
              </a:cxnLst>
              <a:rect l="0" t="0" r="r" b="b"/>
              <a:pathLst>
                <a:path w="296" h="517">
                  <a:moveTo>
                    <a:pt x="284" y="4"/>
                  </a:moveTo>
                  <a:cubicBezTo>
                    <a:pt x="182" y="48"/>
                    <a:pt x="115" y="144"/>
                    <a:pt x="70" y="243"/>
                  </a:cubicBezTo>
                  <a:cubicBezTo>
                    <a:pt x="34" y="324"/>
                    <a:pt x="5" y="417"/>
                    <a:pt x="0" y="507"/>
                  </a:cubicBezTo>
                  <a:cubicBezTo>
                    <a:pt x="0" y="515"/>
                    <a:pt x="13" y="517"/>
                    <a:pt x="13" y="509"/>
                  </a:cubicBezTo>
                  <a:cubicBezTo>
                    <a:pt x="17" y="424"/>
                    <a:pt x="44" y="337"/>
                    <a:pt x="77" y="259"/>
                  </a:cubicBezTo>
                  <a:cubicBezTo>
                    <a:pt x="120" y="160"/>
                    <a:pt x="186" y="60"/>
                    <a:pt x="289" y="16"/>
                  </a:cubicBezTo>
                  <a:cubicBezTo>
                    <a:pt x="296" y="12"/>
                    <a:pt x="292" y="0"/>
                    <a:pt x="284" y="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135"/>
            <p:cNvSpPr/>
            <p:nvPr/>
          </p:nvSpPr>
          <p:spPr bwMode="auto">
            <a:xfrm>
              <a:off x="10895013" y="3697288"/>
              <a:ext cx="300038" cy="501650"/>
            </a:xfrm>
            <a:custGeom>
              <a:avLst/>
              <a:gdLst>
                <a:gd name="T0" fmla="*/ 268 w 283"/>
                <a:gd name="T1" fmla="*/ 4 h 472"/>
                <a:gd name="T2" fmla="*/ 188 w 283"/>
                <a:gd name="T3" fmla="*/ 79 h 472"/>
                <a:gd name="T4" fmla="*/ 106 w 283"/>
                <a:gd name="T5" fmla="*/ 197 h 472"/>
                <a:gd name="T6" fmla="*/ 1 w 283"/>
                <a:gd name="T7" fmla="*/ 461 h 472"/>
                <a:gd name="T8" fmla="*/ 13 w 283"/>
                <a:gd name="T9" fmla="*/ 464 h 472"/>
                <a:gd name="T10" fmla="*/ 113 w 283"/>
                <a:gd name="T11" fmla="*/ 210 h 472"/>
                <a:gd name="T12" fmla="*/ 196 w 283"/>
                <a:gd name="T13" fmla="*/ 90 h 472"/>
                <a:gd name="T14" fmla="*/ 276 w 283"/>
                <a:gd name="T15" fmla="*/ 15 h 472"/>
                <a:gd name="T16" fmla="*/ 268 w 283"/>
                <a:gd name="T17" fmla="*/ 4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472">
                  <a:moveTo>
                    <a:pt x="268" y="4"/>
                  </a:moveTo>
                  <a:cubicBezTo>
                    <a:pt x="237" y="23"/>
                    <a:pt x="212" y="51"/>
                    <a:pt x="188" y="79"/>
                  </a:cubicBezTo>
                  <a:cubicBezTo>
                    <a:pt x="157" y="116"/>
                    <a:pt x="130" y="156"/>
                    <a:pt x="106" y="197"/>
                  </a:cubicBezTo>
                  <a:cubicBezTo>
                    <a:pt x="58" y="277"/>
                    <a:pt x="11" y="368"/>
                    <a:pt x="1" y="461"/>
                  </a:cubicBezTo>
                  <a:cubicBezTo>
                    <a:pt x="0" y="470"/>
                    <a:pt x="12" y="472"/>
                    <a:pt x="13" y="464"/>
                  </a:cubicBezTo>
                  <a:cubicBezTo>
                    <a:pt x="24" y="374"/>
                    <a:pt x="68" y="287"/>
                    <a:pt x="113" y="210"/>
                  </a:cubicBezTo>
                  <a:cubicBezTo>
                    <a:pt x="138" y="168"/>
                    <a:pt x="165" y="127"/>
                    <a:pt x="196" y="90"/>
                  </a:cubicBezTo>
                  <a:cubicBezTo>
                    <a:pt x="219" y="62"/>
                    <a:pt x="244" y="34"/>
                    <a:pt x="276" y="15"/>
                  </a:cubicBezTo>
                  <a:cubicBezTo>
                    <a:pt x="283" y="10"/>
                    <a:pt x="275" y="0"/>
                    <a:pt x="268" y="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136"/>
            <p:cNvSpPr/>
            <p:nvPr/>
          </p:nvSpPr>
          <p:spPr bwMode="auto">
            <a:xfrm>
              <a:off x="10914063" y="3817938"/>
              <a:ext cx="303213" cy="390525"/>
            </a:xfrm>
            <a:custGeom>
              <a:avLst/>
              <a:gdLst>
                <a:gd name="T0" fmla="*/ 273 w 287"/>
                <a:gd name="T1" fmla="*/ 5 h 367"/>
                <a:gd name="T2" fmla="*/ 97 w 287"/>
                <a:gd name="T3" fmla="*/ 195 h 367"/>
                <a:gd name="T4" fmla="*/ 4 w 287"/>
                <a:gd name="T5" fmla="*/ 355 h 367"/>
                <a:gd name="T6" fmla="*/ 16 w 287"/>
                <a:gd name="T7" fmla="*/ 360 h 367"/>
                <a:gd name="T8" fmla="*/ 106 w 287"/>
                <a:gd name="T9" fmla="*/ 203 h 367"/>
                <a:gd name="T10" fmla="*/ 280 w 287"/>
                <a:gd name="T11" fmla="*/ 15 h 367"/>
                <a:gd name="T12" fmla="*/ 273 w 287"/>
                <a:gd name="T13" fmla="*/ 5 h 367"/>
              </a:gdLst>
              <a:ahLst/>
              <a:cxnLst>
                <a:cxn ang="0">
                  <a:pos x="T0" y="T1"/>
                </a:cxn>
                <a:cxn ang="0">
                  <a:pos x="T2" y="T3"/>
                </a:cxn>
                <a:cxn ang="0">
                  <a:pos x="T4" y="T5"/>
                </a:cxn>
                <a:cxn ang="0">
                  <a:pos x="T6" y="T7"/>
                </a:cxn>
                <a:cxn ang="0">
                  <a:pos x="T8" y="T9"/>
                </a:cxn>
                <a:cxn ang="0">
                  <a:pos x="T10" y="T11"/>
                </a:cxn>
                <a:cxn ang="0">
                  <a:pos x="T12" y="T13"/>
                </a:cxn>
              </a:cxnLst>
              <a:rect l="0" t="0" r="r" b="b"/>
              <a:pathLst>
                <a:path w="287" h="367">
                  <a:moveTo>
                    <a:pt x="273" y="5"/>
                  </a:moveTo>
                  <a:cubicBezTo>
                    <a:pt x="199" y="51"/>
                    <a:pt x="144" y="123"/>
                    <a:pt x="97" y="195"/>
                  </a:cubicBezTo>
                  <a:cubicBezTo>
                    <a:pt x="63" y="247"/>
                    <a:pt x="36" y="302"/>
                    <a:pt x="4" y="355"/>
                  </a:cubicBezTo>
                  <a:cubicBezTo>
                    <a:pt x="0" y="362"/>
                    <a:pt x="11" y="367"/>
                    <a:pt x="16" y="360"/>
                  </a:cubicBezTo>
                  <a:cubicBezTo>
                    <a:pt x="47" y="309"/>
                    <a:pt x="73" y="254"/>
                    <a:pt x="106" y="203"/>
                  </a:cubicBezTo>
                  <a:cubicBezTo>
                    <a:pt x="153" y="132"/>
                    <a:pt x="208" y="61"/>
                    <a:pt x="280" y="15"/>
                  </a:cubicBezTo>
                  <a:cubicBezTo>
                    <a:pt x="287" y="11"/>
                    <a:pt x="280" y="0"/>
                    <a:pt x="273"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137"/>
            <p:cNvSpPr/>
            <p:nvPr/>
          </p:nvSpPr>
          <p:spPr bwMode="auto">
            <a:xfrm>
              <a:off x="10934701" y="3727451"/>
              <a:ext cx="411163" cy="482600"/>
            </a:xfrm>
            <a:custGeom>
              <a:avLst/>
              <a:gdLst>
                <a:gd name="T0" fmla="*/ 372 w 387"/>
                <a:gd name="T1" fmla="*/ 8 h 454"/>
                <a:gd name="T2" fmla="*/ 319 w 387"/>
                <a:gd name="T3" fmla="*/ 83 h 454"/>
                <a:gd name="T4" fmla="*/ 223 w 387"/>
                <a:gd name="T5" fmla="*/ 200 h 454"/>
                <a:gd name="T6" fmla="*/ 6 w 387"/>
                <a:gd name="T7" fmla="*/ 440 h 454"/>
                <a:gd name="T8" fmla="*/ 16 w 387"/>
                <a:gd name="T9" fmla="*/ 448 h 454"/>
                <a:gd name="T10" fmla="*/ 232 w 387"/>
                <a:gd name="T11" fmla="*/ 209 h 454"/>
                <a:gd name="T12" fmla="*/ 329 w 387"/>
                <a:gd name="T13" fmla="*/ 91 h 454"/>
                <a:gd name="T14" fmla="*/ 383 w 387"/>
                <a:gd name="T15" fmla="*/ 13 h 454"/>
                <a:gd name="T16" fmla="*/ 372 w 387"/>
                <a:gd name="T17" fmla="*/ 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454">
                  <a:moveTo>
                    <a:pt x="372" y="8"/>
                  </a:moveTo>
                  <a:cubicBezTo>
                    <a:pt x="358" y="35"/>
                    <a:pt x="338" y="59"/>
                    <a:pt x="319" y="83"/>
                  </a:cubicBezTo>
                  <a:cubicBezTo>
                    <a:pt x="288" y="123"/>
                    <a:pt x="255" y="162"/>
                    <a:pt x="223" y="200"/>
                  </a:cubicBezTo>
                  <a:cubicBezTo>
                    <a:pt x="153" y="282"/>
                    <a:pt x="81" y="363"/>
                    <a:pt x="6" y="440"/>
                  </a:cubicBezTo>
                  <a:cubicBezTo>
                    <a:pt x="0" y="446"/>
                    <a:pt x="10" y="454"/>
                    <a:pt x="16" y="448"/>
                  </a:cubicBezTo>
                  <a:cubicBezTo>
                    <a:pt x="91" y="371"/>
                    <a:pt x="163" y="290"/>
                    <a:pt x="232" y="209"/>
                  </a:cubicBezTo>
                  <a:cubicBezTo>
                    <a:pt x="265" y="170"/>
                    <a:pt x="298" y="131"/>
                    <a:pt x="329" y="91"/>
                  </a:cubicBezTo>
                  <a:cubicBezTo>
                    <a:pt x="348" y="66"/>
                    <a:pt x="369" y="41"/>
                    <a:pt x="383" y="13"/>
                  </a:cubicBezTo>
                  <a:cubicBezTo>
                    <a:pt x="387" y="6"/>
                    <a:pt x="375" y="0"/>
                    <a:pt x="372" y="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138"/>
            <p:cNvSpPr/>
            <p:nvPr/>
          </p:nvSpPr>
          <p:spPr bwMode="auto">
            <a:xfrm>
              <a:off x="10952163" y="3856038"/>
              <a:ext cx="412750" cy="365125"/>
            </a:xfrm>
            <a:custGeom>
              <a:avLst/>
              <a:gdLst>
                <a:gd name="T0" fmla="*/ 374 w 389"/>
                <a:gd name="T1" fmla="*/ 7 h 343"/>
                <a:gd name="T2" fmla="*/ 301 w 389"/>
                <a:gd name="T3" fmla="*/ 85 h 343"/>
                <a:gd name="T4" fmla="*/ 187 w 389"/>
                <a:gd name="T5" fmla="*/ 186 h 343"/>
                <a:gd name="T6" fmla="*/ 7 w 389"/>
                <a:gd name="T7" fmla="*/ 327 h 343"/>
                <a:gd name="T8" fmla="*/ 14 w 389"/>
                <a:gd name="T9" fmla="*/ 338 h 343"/>
                <a:gd name="T10" fmla="*/ 194 w 389"/>
                <a:gd name="T11" fmla="*/ 196 h 343"/>
                <a:gd name="T12" fmla="*/ 306 w 389"/>
                <a:gd name="T13" fmla="*/ 98 h 343"/>
                <a:gd name="T14" fmla="*/ 384 w 389"/>
                <a:gd name="T15" fmla="*/ 15 h 343"/>
                <a:gd name="T16" fmla="*/ 374 w 389"/>
                <a:gd name="T17" fmla="*/ 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 h="343">
                  <a:moveTo>
                    <a:pt x="374" y="7"/>
                  </a:moveTo>
                  <a:cubicBezTo>
                    <a:pt x="354" y="36"/>
                    <a:pt x="327" y="61"/>
                    <a:pt x="301" y="85"/>
                  </a:cubicBezTo>
                  <a:cubicBezTo>
                    <a:pt x="264" y="120"/>
                    <a:pt x="226" y="153"/>
                    <a:pt x="187" y="186"/>
                  </a:cubicBezTo>
                  <a:cubicBezTo>
                    <a:pt x="129" y="234"/>
                    <a:pt x="70" y="284"/>
                    <a:pt x="7" y="327"/>
                  </a:cubicBezTo>
                  <a:cubicBezTo>
                    <a:pt x="0" y="332"/>
                    <a:pt x="7" y="343"/>
                    <a:pt x="14" y="338"/>
                  </a:cubicBezTo>
                  <a:cubicBezTo>
                    <a:pt x="77" y="294"/>
                    <a:pt x="136" y="245"/>
                    <a:pt x="194" y="196"/>
                  </a:cubicBezTo>
                  <a:cubicBezTo>
                    <a:pt x="233" y="164"/>
                    <a:pt x="270" y="132"/>
                    <a:pt x="306" y="98"/>
                  </a:cubicBezTo>
                  <a:cubicBezTo>
                    <a:pt x="334" y="72"/>
                    <a:pt x="362" y="46"/>
                    <a:pt x="384" y="15"/>
                  </a:cubicBezTo>
                  <a:cubicBezTo>
                    <a:pt x="389" y="8"/>
                    <a:pt x="379" y="0"/>
                    <a:pt x="374"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Rectangle 139"/>
            <p:cNvSpPr>
              <a:spLocks noChangeArrowheads="1"/>
            </p:cNvSpPr>
            <p:nvPr/>
          </p:nvSpPr>
          <p:spPr bwMode="auto">
            <a:xfrm>
              <a:off x="10974388" y="4211638"/>
              <a:ext cx="1588" cy="1588"/>
            </a:xfrm>
            <a:prstGeom prst="rect">
              <a:avLst/>
            </a:prstGeom>
            <a:solidFill>
              <a:srgbClr val="D1E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7" name="Freeform 140"/>
            <p:cNvSpPr/>
            <p:nvPr/>
          </p:nvSpPr>
          <p:spPr bwMode="auto">
            <a:xfrm>
              <a:off x="10966451" y="3778251"/>
              <a:ext cx="552450" cy="454025"/>
            </a:xfrm>
            <a:custGeom>
              <a:avLst/>
              <a:gdLst>
                <a:gd name="T0" fmla="*/ 505 w 520"/>
                <a:gd name="T1" fmla="*/ 8 h 428"/>
                <a:gd name="T2" fmla="*/ 432 w 520"/>
                <a:gd name="T3" fmla="*/ 109 h 428"/>
                <a:gd name="T4" fmla="*/ 310 w 520"/>
                <a:gd name="T5" fmla="*/ 214 h 428"/>
                <a:gd name="T6" fmla="*/ 63 w 520"/>
                <a:gd name="T7" fmla="*/ 378 h 428"/>
                <a:gd name="T8" fmla="*/ 24 w 520"/>
                <a:gd name="T9" fmla="*/ 401 h 428"/>
                <a:gd name="T10" fmla="*/ 14 w 520"/>
                <a:gd name="T11" fmla="*/ 406 h 428"/>
                <a:gd name="T12" fmla="*/ 10 w 520"/>
                <a:gd name="T13" fmla="*/ 408 h 428"/>
                <a:gd name="T14" fmla="*/ 9 w 520"/>
                <a:gd name="T15" fmla="*/ 409 h 428"/>
                <a:gd name="T16" fmla="*/ 15 w 520"/>
                <a:gd name="T17" fmla="*/ 411 h 428"/>
                <a:gd name="T18" fmla="*/ 5 w 520"/>
                <a:gd name="T19" fmla="*/ 418 h 428"/>
                <a:gd name="T20" fmla="*/ 48 w 520"/>
                <a:gd name="T21" fmla="*/ 402 h 428"/>
                <a:gd name="T22" fmla="*/ 148 w 520"/>
                <a:gd name="T23" fmla="*/ 342 h 428"/>
                <a:gd name="T24" fmla="*/ 408 w 520"/>
                <a:gd name="T25" fmla="*/ 150 h 428"/>
                <a:gd name="T26" fmla="*/ 517 w 520"/>
                <a:gd name="T27" fmla="*/ 13 h 428"/>
                <a:gd name="T28" fmla="*/ 505 w 520"/>
                <a:gd name="T29" fmla="*/ 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428">
                  <a:moveTo>
                    <a:pt x="505" y="8"/>
                  </a:moveTo>
                  <a:cubicBezTo>
                    <a:pt x="490" y="47"/>
                    <a:pt x="461" y="79"/>
                    <a:pt x="432" y="109"/>
                  </a:cubicBezTo>
                  <a:cubicBezTo>
                    <a:pt x="395" y="147"/>
                    <a:pt x="353" y="182"/>
                    <a:pt x="310" y="214"/>
                  </a:cubicBezTo>
                  <a:cubicBezTo>
                    <a:pt x="231" y="274"/>
                    <a:pt x="148" y="328"/>
                    <a:pt x="63" y="378"/>
                  </a:cubicBezTo>
                  <a:cubicBezTo>
                    <a:pt x="50" y="386"/>
                    <a:pt x="37" y="394"/>
                    <a:pt x="24" y="401"/>
                  </a:cubicBezTo>
                  <a:cubicBezTo>
                    <a:pt x="21" y="403"/>
                    <a:pt x="17" y="405"/>
                    <a:pt x="14" y="406"/>
                  </a:cubicBezTo>
                  <a:cubicBezTo>
                    <a:pt x="12" y="407"/>
                    <a:pt x="11" y="408"/>
                    <a:pt x="10" y="408"/>
                  </a:cubicBezTo>
                  <a:cubicBezTo>
                    <a:pt x="10" y="408"/>
                    <a:pt x="9" y="408"/>
                    <a:pt x="9" y="409"/>
                  </a:cubicBezTo>
                  <a:cubicBezTo>
                    <a:pt x="10" y="408"/>
                    <a:pt x="13" y="408"/>
                    <a:pt x="15" y="411"/>
                  </a:cubicBezTo>
                  <a:cubicBezTo>
                    <a:pt x="10" y="405"/>
                    <a:pt x="0" y="412"/>
                    <a:pt x="5" y="418"/>
                  </a:cubicBezTo>
                  <a:cubicBezTo>
                    <a:pt x="13" y="428"/>
                    <a:pt x="41" y="406"/>
                    <a:pt x="48" y="402"/>
                  </a:cubicBezTo>
                  <a:cubicBezTo>
                    <a:pt x="82" y="383"/>
                    <a:pt x="115" y="363"/>
                    <a:pt x="148" y="342"/>
                  </a:cubicBezTo>
                  <a:cubicBezTo>
                    <a:pt x="239" y="284"/>
                    <a:pt x="328" y="222"/>
                    <a:pt x="408" y="150"/>
                  </a:cubicBezTo>
                  <a:cubicBezTo>
                    <a:pt x="450" y="111"/>
                    <a:pt x="495" y="67"/>
                    <a:pt x="517" y="13"/>
                  </a:cubicBezTo>
                  <a:cubicBezTo>
                    <a:pt x="520" y="5"/>
                    <a:pt x="508" y="0"/>
                    <a:pt x="505" y="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141"/>
            <p:cNvSpPr/>
            <p:nvPr/>
          </p:nvSpPr>
          <p:spPr bwMode="auto">
            <a:xfrm>
              <a:off x="10974388" y="3836988"/>
              <a:ext cx="635000" cy="411163"/>
            </a:xfrm>
            <a:custGeom>
              <a:avLst/>
              <a:gdLst>
                <a:gd name="T0" fmla="*/ 584 w 598"/>
                <a:gd name="T1" fmla="*/ 7 h 387"/>
                <a:gd name="T2" fmla="*/ 536 w 598"/>
                <a:gd name="T3" fmla="*/ 57 h 387"/>
                <a:gd name="T4" fmla="*/ 426 w 598"/>
                <a:gd name="T5" fmla="*/ 156 h 387"/>
                <a:gd name="T6" fmla="*/ 107 w 598"/>
                <a:gd name="T7" fmla="*/ 350 h 387"/>
                <a:gd name="T8" fmla="*/ 8 w 598"/>
                <a:gd name="T9" fmla="*/ 374 h 387"/>
                <a:gd name="T10" fmla="*/ 10 w 598"/>
                <a:gd name="T11" fmla="*/ 386 h 387"/>
                <a:gd name="T12" fmla="*/ 338 w 598"/>
                <a:gd name="T13" fmla="*/ 239 h 387"/>
                <a:gd name="T14" fmla="*/ 568 w 598"/>
                <a:gd name="T15" fmla="*/ 43 h 387"/>
                <a:gd name="T16" fmla="*/ 594 w 598"/>
                <a:gd name="T17" fmla="*/ 15 h 387"/>
                <a:gd name="T18" fmla="*/ 584 w 598"/>
                <a:gd name="T19" fmla="*/ 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8" h="387">
                  <a:moveTo>
                    <a:pt x="584" y="7"/>
                  </a:moveTo>
                  <a:cubicBezTo>
                    <a:pt x="571" y="25"/>
                    <a:pt x="552" y="41"/>
                    <a:pt x="536" y="57"/>
                  </a:cubicBezTo>
                  <a:cubicBezTo>
                    <a:pt x="501" y="91"/>
                    <a:pt x="464" y="124"/>
                    <a:pt x="426" y="156"/>
                  </a:cubicBezTo>
                  <a:cubicBezTo>
                    <a:pt x="330" y="234"/>
                    <a:pt x="225" y="308"/>
                    <a:pt x="107" y="350"/>
                  </a:cubicBezTo>
                  <a:cubicBezTo>
                    <a:pt x="75" y="361"/>
                    <a:pt x="42" y="370"/>
                    <a:pt x="8" y="374"/>
                  </a:cubicBezTo>
                  <a:cubicBezTo>
                    <a:pt x="0" y="375"/>
                    <a:pt x="1" y="387"/>
                    <a:pt x="10" y="386"/>
                  </a:cubicBezTo>
                  <a:cubicBezTo>
                    <a:pt x="130" y="373"/>
                    <a:pt x="241" y="307"/>
                    <a:pt x="338" y="239"/>
                  </a:cubicBezTo>
                  <a:cubicBezTo>
                    <a:pt x="420" y="181"/>
                    <a:pt x="497" y="115"/>
                    <a:pt x="568" y="43"/>
                  </a:cubicBezTo>
                  <a:cubicBezTo>
                    <a:pt x="576" y="34"/>
                    <a:pt x="586" y="25"/>
                    <a:pt x="594" y="15"/>
                  </a:cubicBezTo>
                  <a:cubicBezTo>
                    <a:pt x="598" y="8"/>
                    <a:pt x="589" y="0"/>
                    <a:pt x="584"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142"/>
            <p:cNvSpPr/>
            <p:nvPr/>
          </p:nvSpPr>
          <p:spPr bwMode="auto">
            <a:xfrm>
              <a:off x="10980738" y="3967163"/>
              <a:ext cx="641350" cy="303213"/>
            </a:xfrm>
            <a:custGeom>
              <a:avLst/>
              <a:gdLst>
                <a:gd name="T0" fmla="*/ 589 w 604"/>
                <a:gd name="T1" fmla="*/ 4 h 286"/>
                <a:gd name="T2" fmla="*/ 535 w 604"/>
                <a:gd name="T3" fmla="*/ 48 h 286"/>
                <a:gd name="T4" fmla="*/ 411 w 604"/>
                <a:gd name="T5" fmla="*/ 135 h 286"/>
                <a:gd name="T6" fmla="*/ 9 w 604"/>
                <a:gd name="T7" fmla="*/ 273 h 286"/>
                <a:gd name="T8" fmla="*/ 10 w 604"/>
                <a:gd name="T9" fmla="*/ 285 h 286"/>
                <a:gd name="T10" fmla="*/ 412 w 604"/>
                <a:gd name="T11" fmla="*/ 149 h 286"/>
                <a:gd name="T12" fmla="*/ 540 w 604"/>
                <a:gd name="T13" fmla="*/ 60 h 286"/>
                <a:gd name="T14" fmla="*/ 597 w 604"/>
                <a:gd name="T15" fmla="*/ 15 h 286"/>
                <a:gd name="T16" fmla="*/ 589 w 604"/>
                <a:gd name="T17" fmla="*/ 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286">
                  <a:moveTo>
                    <a:pt x="589" y="4"/>
                  </a:moveTo>
                  <a:cubicBezTo>
                    <a:pt x="570" y="17"/>
                    <a:pt x="553" y="34"/>
                    <a:pt x="535" y="48"/>
                  </a:cubicBezTo>
                  <a:cubicBezTo>
                    <a:pt x="495" y="80"/>
                    <a:pt x="454" y="108"/>
                    <a:pt x="411" y="135"/>
                  </a:cubicBezTo>
                  <a:cubicBezTo>
                    <a:pt x="290" y="210"/>
                    <a:pt x="152" y="264"/>
                    <a:pt x="9" y="273"/>
                  </a:cubicBezTo>
                  <a:cubicBezTo>
                    <a:pt x="0" y="273"/>
                    <a:pt x="2" y="286"/>
                    <a:pt x="10" y="285"/>
                  </a:cubicBezTo>
                  <a:cubicBezTo>
                    <a:pt x="153" y="277"/>
                    <a:pt x="290" y="223"/>
                    <a:pt x="412" y="149"/>
                  </a:cubicBezTo>
                  <a:cubicBezTo>
                    <a:pt x="457" y="122"/>
                    <a:pt x="499" y="92"/>
                    <a:pt x="540" y="60"/>
                  </a:cubicBezTo>
                  <a:cubicBezTo>
                    <a:pt x="559" y="46"/>
                    <a:pt x="577" y="28"/>
                    <a:pt x="597" y="15"/>
                  </a:cubicBezTo>
                  <a:cubicBezTo>
                    <a:pt x="604" y="10"/>
                    <a:pt x="596" y="0"/>
                    <a:pt x="589" y="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143"/>
            <p:cNvSpPr/>
            <p:nvPr/>
          </p:nvSpPr>
          <p:spPr bwMode="auto">
            <a:xfrm>
              <a:off x="10977563" y="4022726"/>
              <a:ext cx="720725" cy="285750"/>
            </a:xfrm>
            <a:custGeom>
              <a:avLst/>
              <a:gdLst>
                <a:gd name="T0" fmla="*/ 666 w 680"/>
                <a:gd name="T1" fmla="*/ 5 h 269"/>
                <a:gd name="T2" fmla="*/ 437 w 680"/>
                <a:gd name="T3" fmla="*/ 132 h 269"/>
                <a:gd name="T4" fmla="*/ 95 w 680"/>
                <a:gd name="T5" fmla="*/ 243 h 269"/>
                <a:gd name="T6" fmla="*/ 11 w 680"/>
                <a:gd name="T7" fmla="*/ 244 h 269"/>
                <a:gd name="T8" fmla="*/ 8 w 680"/>
                <a:gd name="T9" fmla="*/ 256 h 269"/>
                <a:gd name="T10" fmla="*/ 334 w 680"/>
                <a:gd name="T11" fmla="*/ 190 h 269"/>
                <a:gd name="T12" fmla="*/ 623 w 680"/>
                <a:gd name="T13" fmla="*/ 48 h 269"/>
                <a:gd name="T14" fmla="*/ 674 w 680"/>
                <a:gd name="T15" fmla="*/ 15 h 269"/>
                <a:gd name="T16" fmla="*/ 666 w 680"/>
                <a:gd name="T17" fmla="*/ 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 h="269">
                  <a:moveTo>
                    <a:pt x="666" y="5"/>
                  </a:moveTo>
                  <a:cubicBezTo>
                    <a:pt x="595" y="55"/>
                    <a:pt x="515" y="95"/>
                    <a:pt x="437" y="132"/>
                  </a:cubicBezTo>
                  <a:cubicBezTo>
                    <a:pt x="329" y="182"/>
                    <a:pt x="214" y="229"/>
                    <a:pt x="95" y="243"/>
                  </a:cubicBezTo>
                  <a:cubicBezTo>
                    <a:pt x="67" y="246"/>
                    <a:pt x="39" y="247"/>
                    <a:pt x="11" y="244"/>
                  </a:cubicBezTo>
                  <a:cubicBezTo>
                    <a:pt x="3" y="243"/>
                    <a:pt x="0" y="255"/>
                    <a:pt x="8" y="256"/>
                  </a:cubicBezTo>
                  <a:cubicBezTo>
                    <a:pt x="118" y="269"/>
                    <a:pt x="233" y="230"/>
                    <a:pt x="334" y="190"/>
                  </a:cubicBezTo>
                  <a:cubicBezTo>
                    <a:pt x="434" y="151"/>
                    <a:pt x="531" y="102"/>
                    <a:pt x="623" y="48"/>
                  </a:cubicBezTo>
                  <a:cubicBezTo>
                    <a:pt x="640" y="37"/>
                    <a:pt x="657" y="27"/>
                    <a:pt x="674" y="15"/>
                  </a:cubicBezTo>
                  <a:cubicBezTo>
                    <a:pt x="680" y="11"/>
                    <a:pt x="673" y="0"/>
                    <a:pt x="666"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144"/>
            <p:cNvSpPr/>
            <p:nvPr/>
          </p:nvSpPr>
          <p:spPr bwMode="auto">
            <a:xfrm>
              <a:off x="10958513" y="4213226"/>
              <a:ext cx="606425" cy="157163"/>
            </a:xfrm>
            <a:custGeom>
              <a:avLst/>
              <a:gdLst>
                <a:gd name="T0" fmla="*/ 557 w 571"/>
                <a:gd name="T1" fmla="*/ 5 h 148"/>
                <a:gd name="T2" fmla="*/ 468 w 571"/>
                <a:gd name="T3" fmla="*/ 49 h 148"/>
                <a:gd name="T4" fmla="*/ 317 w 571"/>
                <a:gd name="T5" fmla="*/ 102 h 148"/>
                <a:gd name="T6" fmla="*/ 151 w 571"/>
                <a:gd name="T7" fmla="*/ 133 h 148"/>
                <a:gd name="T8" fmla="*/ 13 w 571"/>
                <a:gd name="T9" fmla="*/ 112 h 148"/>
                <a:gd name="T10" fmla="*/ 8 w 571"/>
                <a:gd name="T11" fmla="*/ 123 h 148"/>
                <a:gd name="T12" fmla="*/ 140 w 571"/>
                <a:gd name="T13" fmla="*/ 146 h 148"/>
                <a:gd name="T14" fmla="*/ 304 w 571"/>
                <a:gd name="T15" fmla="*/ 119 h 148"/>
                <a:gd name="T16" fmla="*/ 459 w 571"/>
                <a:gd name="T17" fmla="*/ 67 h 148"/>
                <a:gd name="T18" fmla="*/ 558 w 571"/>
                <a:gd name="T19" fmla="*/ 19 h 148"/>
                <a:gd name="T20" fmla="*/ 564 w 571"/>
                <a:gd name="T21" fmla="*/ 15 h 148"/>
                <a:gd name="T22" fmla="*/ 557 w 571"/>
                <a:gd name="T23"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1" h="148">
                  <a:moveTo>
                    <a:pt x="557" y="5"/>
                  </a:moveTo>
                  <a:cubicBezTo>
                    <a:pt x="530" y="24"/>
                    <a:pt x="498" y="37"/>
                    <a:pt x="468" y="49"/>
                  </a:cubicBezTo>
                  <a:cubicBezTo>
                    <a:pt x="419" y="70"/>
                    <a:pt x="368" y="88"/>
                    <a:pt x="317" y="102"/>
                  </a:cubicBezTo>
                  <a:cubicBezTo>
                    <a:pt x="263" y="117"/>
                    <a:pt x="207" y="129"/>
                    <a:pt x="151" y="133"/>
                  </a:cubicBezTo>
                  <a:cubicBezTo>
                    <a:pt x="105" y="136"/>
                    <a:pt x="54" y="134"/>
                    <a:pt x="13" y="112"/>
                  </a:cubicBezTo>
                  <a:cubicBezTo>
                    <a:pt x="6" y="108"/>
                    <a:pt x="0" y="119"/>
                    <a:pt x="8" y="123"/>
                  </a:cubicBezTo>
                  <a:cubicBezTo>
                    <a:pt x="47" y="145"/>
                    <a:pt x="95" y="148"/>
                    <a:pt x="140" y="146"/>
                  </a:cubicBezTo>
                  <a:cubicBezTo>
                    <a:pt x="195" y="144"/>
                    <a:pt x="250" y="133"/>
                    <a:pt x="304" y="119"/>
                  </a:cubicBezTo>
                  <a:cubicBezTo>
                    <a:pt x="357" y="105"/>
                    <a:pt x="408" y="87"/>
                    <a:pt x="459" y="67"/>
                  </a:cubicBezTo>
                  <a:cubicBezTo>
                    <a:pt x="493" y="53"/>
                    <a:pt x="527" y="38"/>
                    <a:pt x="558" y="19"/>
                  </a:cubicBezTo>
                  <a:cubicBezTo>
                    <a:pt x="560" y="18"/>
                    <a:pt x="562" y="17"/>
                    <a:pt x="564" y="15"/>
                  </a:cubicBezTo>
                  <a:cubicBezTo>
                    <a:pt x="571" y="11"/>
                    <a:pt x="564" y="0"/>
                    <a:pt x="557"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145"/>
            <p:cNvSpPr/>
            <p:nvPr/>
          </p:nvSpPr>
          <p:spPr bwMode="auto">
            <a:xfrm>
              <a:off x="10968038" y="4140201"/>
              <a:ext cx="657225" cy="198438"/>
            </a:xfrm>
            <a:custGeom>
              <a:avLst/>
              <a:gdLst>
                <a:gd name="T0" fmla="*/ 605 w 619"/>
                <a:gd name="T1" fmla="*/ 5 h 187"/>
                <a:gd name="T2" fmla="*/ 408 w 619"/>
                <a:gd name="T3" fmla="*/ 101 h 187"/>
                <a:gd name="T4" fmla="*/ 10 w 619"/>
                <a:gd name="T5" fmla="*/ 162 h 187"/>
                <a:gd name="T6" fmla="*/ 8 w 619"/>
                <a:gd name="T7" fmla="*/ 174 h 187"/>
                <a:gd name="T8" fmla="*/ 409 w 619"/>
                <a:gd name="T9" fmla="*/ 115 h 187"/>
                <a:gd name="T10" fmla="*/ 612 w 619"/>
                <a:gd name="T11" fmla="*/ 15 h 187"/>
                <a:gd name="T12" fmla="*/ 605 w 619"/>
                <a:gd name="T13" fmla="*/ 5 h 187"/>
              </a:gdLst>
              <a:ahLst/>
              <a:cxnLst>
                <a:cxn ang="0">
                  <a:pos x="T0" y="T1"/>
                </a:cxn>
                <a:cxn ang="0">
                  <a:pos x="T2" y="T3"/>
                </a:cxn>
                <a:cxn ang="0">
                  <a:pos x="T4" y="T5"/>
                </a:cxn>
                <a:cxn ang="0">
                  <a:pos x="T6" y="T7"/>
                </a:cxn>
                <a:cxn ang="0">
                  <a:pos x="T8" y="T9"/>
                </a:cxn>
                <a:cxn ang="0">
                  <a:pos x="T10" y="T11"/>
                </a:cxn>
                <a:cxn ang="0">
                  <a:pos x="T12" y="T13"/>
                </a:cxn>
              </a:cxnLst>
              <a:rect l="0" t="0" r="r" b="b"/>
              <a:pathLst>
                <a:path w="619" h="187">
                  <a:moveTo>
                    <a:pt x="605" y="5"/>
                  </a:moveTo>
                  <a:cubicBezTo>
                    <a:pt x="545" y="46"/>
                    <a:pt x="476" y="76"/>
                    <a:pt x="408" y="101"/>
                  </a:cubicBezTo>
                  <a:cubicBezTo>
                    <a:pt x="282" y="149"/>
                    <a:pt x="145" y="174"/>
                    <a:pt x="10" y="162"/>
                  </a:cubicBezTo>
                  <a:cubicBezTo>
                    <a:pt x="2" y="161"/>
                    <a:pt x="0" y="174"/>
                    <a:pt x="8" y="174"/>
                  </a:cubicBezTo>
                  <a:cubicBezTo>
                    <a:pt x="144" y="187"/>
                    <a:pt x="281" y="162"/>
                    <a:pt x="409" y="115"/>
                  </a:cubicBezTo>
                  <a:cubicBezTo>
                    <a:pt x="479" y="89"/>
                    <a:pt x="551" y="58"/>
                    <a:pt x="612" y="15"/>
                  </a:cubicBezTo>
                  <a:cubicBezTo>
                    <a:pt x="619" y="11"/>
                    <a:pt x="611" y="0"/>
                    <a:pt x="605"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146"/>
            <p:cNvSpPr/>
            <p:nvPr/>
          </p:nvSpPr>
          <p:spPr bwMode="auto">
            <a:xfrm>
              <a:off x="10948988" y="4357688"/>
              <a:ext cx="500063" cy="71438"/>
            </a:xfrm>
            <a:custGeom>
              <a:avLst/>
              <a:gdLst>
                <a:gd name="T0" fmla="*/ 460 w 471"/>
                <a:gd name="T1" fmla="*/ 7 h 67"/>
                <a:gd name="T2" fmla="*/ 411 w 471"/>
                <a:gd name="T3" fmla="*/ 24 h 67"/>
                <a:gd name="T4" fmla="*/ 306 w 471"/>
                <a:gd name="T5" fmla="*/ 44 h 67"/>
                <a:gd name="T6" fmla="*/ 13 w 471"/>
                <a:gd name="T7" fmla="*/ 4 h 67"/>
                <a:gd name="T8" fmla="*/ 7 w 471"/>
                <a:gd name="T9" fmla="*/ 15 h 67"/>
                <a:gd name="T10" fmla="*/ 300 w 471"/>
                <a:gd name="T11" fmla="*/ 57 h 67"/>
                <a:gd name="T12" fmla="*/ 409 w 471"/>
                <a:gd name="T13" fmla="*/ 37 h 67"/>
                <a:gd name="T14" fmla="*/ 464 w 471"/>
                <a:gd name="T15" fmla="*/ 19 h 67"/>
                <a:gd name="T16" fmla="*/ 460 w 471"/>
                <a:gd name="T1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 h="67">
                  <a:moveTo>
                    <a:pt x="460" y="7"/>
                  </a:moveTo>
                  <a:cubicBezTo>
                    <a:pt x="445" y="15"/>
                    <a:pt x="427" y="19"/>
                    <a:pt x="411" y="24"/>
                  </a:cubicBezTo>
                  <a:cubicBezTo>
                    <a:pt x="377" y="33"/>
                    <a:pt x="341" y="40"/>
                    <a:pt x="306" y="44"/>
                  </a:cubicBezTo>
                  <a:cubicBezTo>
                    <a:pt x="207" y="55"/>
                    <a:pt x="104" y="46"/>
                    <a:pt x="13" y="4"/>
                  </a:cubicBezTo>
                  <a:cubicBezTo>
                    <a:pt x="5" y="0"/>
                    <a:pt x="0" y="12"/>
                    <a:pt x="7" y="15"/>
                  </a:cubicBezTo>
                  <a:cubicBezTo>
                    <a:pt x="99" y="57"/>
                    <a:pt x="201" y="67"/>
                    <a:pt x="300" y="57"/>
                  </a:cubicBezTo>
                  <a:cubicBezTo>
                    <a:pt x="337" y="53"/>
                    <a:pt x="373" y="47"/>
                    <a:pt x="409" y="37"/>
                  </a:cubicBezTo>
                  <a:cubicBezTo>
                    <a:pt x="427" y="33"/>
                    <a:pt x="447" y="28"/>
                    <a:pt x="464" y="19"/>
                  </a:cubicBezTo>
                  <a:cubicBezTo>
                    <a:pt x="471" y="16"/>
                    <a:pt x="467" y="4"/>
                    <a:pt x="460"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147"/>
            <p:cNvSpPr/>
            <p:nvPr/>
          </p:nvSpPr>
          <p:spPr bwMode="auto">
            <a:xfrm>
              <a:off x="10948988" y="4397376"/>
              <a:ext cx="355600" cy="82550"/>
            </a:xfrm>
            <a:custGeom>
              <a:avLst/>
              <a:gdLst>
                <a:gd name="T0" fmla="*/ 320 w 335"/>
                <a:gd name="T1" fmla="*/ 57 h 78"/>
                <a:gd name="T2" fmla="*/ 262 w 335"/>
                <a:gd name="T3" fmla="*/ 63 h 78"/>
                <a:gd name="T4" fmla="*/ 168 w 335"/>
                <a:gd name="T5" fmla="*/ 50 h 78"/>
                <a:gd name="T6" fmla="*/ 75 w 335"/>
                <a:gd name="T7" fmla="*/ 28 h 78"/>
                <a:gd name="T8" fmla="*/ 13 w 335"/>
                <a:gd name="T9" fmla="*/ 4 h 78"/>
                <a:gd name="T10" fmla="*/ 7 w 335"/>
                <a:gd name="T11" fmla="*/ 16 h 78"/>
                <a:gd name="T12" fmla="*/ 70 w 335"/>
                <a:gd name="T13" fmla="*/ 39 h 78"/>
                <a:gd name="T14" fmla="*/ 169 w 335"/>
                <a:gd name="T15" fmla="*/ 63 h 78"/>
                <a:gd name="T16" fmla="*/ 267 w 335"/>
                <a:gd name="T17" fmla="*/ 76 h 78"/>
                <a:gd name="T18" fmla="*/ 328 w 335"/>
                <a:gd name="T19" fmla="*/ 67 h 78"/>
                <a:gd name="T20" fmla="*/ 320 w 335"/>
                <a:gd name="T21" fmla="*/ 5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5" h="78">
                  <a:moveTo>
                    <a:pt x="320" y="57"/>
                  </a:moveTo>
                  <a:cubicBezTo>
                    <a:pt x="305" y="67"/>
                    <a:pt x="279" y="64"/>
                    <a:pt x="262" y="63"/>
                  </a:cubicBezTo>
                  <a:cubicBezTo>
                    <a:pt x="230" y="61"/>
                    <a:pt x="199" y="56"/>
                    <a:pt x="168" y="50"/>
                  </a:cubicBezTo>
                  <a:cubicBezTo>
                    <a:pt x="137" y="44"/>
                    <a:pt x="105" y="37"/>
                    <a:pt x="75" y="28"/>
                  </a:cubicBezTo>
                  <a:cubicBezTo>
                    <a:pt x="54" y="22"/>
                    <a:pt x="32" y="15"/>
                    <a:pt x="13" y="4"/>
                  </a:cubicBezTo>
                  <a:cubicBezTo>
                    <a:pt x="6" y="0"/>
                    <a:pt x="0" y="12"/>
                    <a:pt x="7" y="16"/>
                  </a:cubicBezTo>
                  <a:cubicBezTo>
                    <a:pt x="26" y="27"/>
                    <a:pt x="49" y="33"/>
                    <a:pt x="70" y="39"/>
                  </a:cubicBezTo>
                  <a:cubicBezTo>
                    <a:pt x="102" y="49"/>
                    <a:pt x="136" y="57"/>
                    <a:pt x="169" y="63"/>
                  </a:cubicBezTo>
                  <a:cubicBezTo>
                    <a:pt x="202" y="70"/>
                    <a:pt x="234" y="75"/>
                    <a:pt x="267" y="76"/>
                  </a:cubicBezTo>
                  <a:cubicBezTo>
                    <a:pt x="286" y="77"/>
                    <a:pt x="310" y="78"/>
                    <a:pt x="328" y="67"/>
                  </a:cubicBezTo>
                  <a:cubicBezTo>
                    <a:pt x="335" y="63"/>
                    <a:pt x="327" y="53"/>
                    <a:pt x="320" y="5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148"/>
            <p:cNvSpPr/>
            <p:nvPr/>
          </p:nvSpPr>
          <p:spPr bwMode="auto">
            <a:xfrm>
              <a:off x="10987088" y="3629026"/>
              <a:ext cx="98425" cy="161925"/>
            </a:xfrm>
            <a:custGeom>
              <a:avLst/>
              <a:gdLst>
                <a:gd name="T0" fmla="*/ 76 w 92"/>
                <a:gd name="T1" fmla="*/ 7 h 152"/>
                <a:gd name="T2" fmla="*/ 34 w 92"/>
                <a:gd name="T3" fmla="*/ 73 h 152"/>
                <a:gd name="T4" fmla="*/ 9 w 92"/>
                <a:gd name="T5" fmla="*/ 116 h 152"/>
                <a:gd name="T6" fmla="*/ 0 w 92"/>
                <a:gd name="T7" fmla="*/ 144 h 152"/>
                <a:gd name="T8" fmla="*/ 12 w 92"/>
                <a:gd name="T9" fmla="*/ 143 h 152"/>
                <a:gd name="T10" fmla="*/ 23 w 92"/>
                <a:gd name="T11" fmla="*/ 116 h 152"/>
                <a:gd name="T12" fmla="*/ 47 w 92"/>
                <a:gd name="T13" fmla="*/ 75 h 152"/>
                <a:gd name="T14" fmla="*/ 88 w 92"/>
                <a:gd name="T15" fmla="*/ 12 h 152"/>
                <a:gd name="T16" fmla="*/ 76 w 92"/>
                <a:gd name="T17"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52">
                  <a:moveTo>
                    <a:pt x="76" y="7"/>
                  </a:moveTo>
                  <a:cubicBezTo>
                    <a:pt x="63" y="29"/>
                    <a:pt x="48" y="51"/>
                    <a:pt x="34" y="73"/>
                  </a:cubicBezTo>
                  <a:cubicBezTo>
                    <a:pt x="25" y="87"/>
                    <a:pt x="17" y="101"/>
                    <a:pt x="9" y="116"/>
                  </a:cubicBezTo>
                  <a:cubicBezTo>
                    <a:pt x="5" y="124"/>
                    <a:pt x="0" y="134"/>
                    <a:pt x="0" y="144"/>
                  </a:cubicBezTo>
                  <a:cubicBezTo>
                    <a:pt x="0" y="152"/>
                    <a:pt x="12" y="151"/>
                    <a:pt x="12" y="143"/>
                  </a:cubicBezTo>
                  <a:cubicBezTo>
                    <a:pt x="13" y="134"/>
                    <a:pt x="19" y="124"/>
                    <a:pt x="23" y="116"/>
                  </a:cubicBezTo>
                  <a:cubicBezTo>
                    <a:pt x="31" y="102"/>
                    <a:pt x="39" y="89"/>
                    <a:pt x="47" y="75"/>
                  </a:cubicBezTo>
                  <a:cubicBezTo>
                    <a:pt x="61" y="54"/>
                    <a:pt x="75" y="34"/>
                    <a:pt x="88" y="12"/>
                  </a:cubicBezTo>
                  <a:cubicBezTo>
                    <a:pt x="92" y="5"/>
                    <a:pt x="80" y="0"/>
                    <a:pt x="76"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149"/>
            <p:cNvSpPr/>
            <p:nvPr/>
          </p:nvSpPr>
          <p:spPr bwMode="auto">
            <a:xfrm>
              <a:off x="10820401" y="4235451"/>
              <a:ext cx="122238" cy="219075"/>
            </a:xfrm>
            <a:custGeom>
              <a:avLst/>
              <a:gdLst>
                <a:gd name="T0" fmla="*/ 104 w 115"/>
                <a:gd name="T1" fmla="*/ 5 h 207"/>
                <a:gd name="T2" fmla="*/ 105 w 115"/>
                <a:gd name="T3" fmla="*/ 6 h 207"/>
                <a:gd name="T4" fmla="*/ 101 w 115"/>
                <a:gd name="T5" fmla="*/ 16 h 207"/>
                <a:gd name="T6" fmla="*/ 99 w 115"/>
                <a:gd name="T7" fmla="*/ 20 h 207"/>
                <a:gd name="T8" fmla="*/ 102 w 115"/>
                <a:gd name="T9" fmla="*/ 48 h 207"/>
                <a:gd name="T10" fmla="*/ 96 w 115"/>
                <a:gd name="T11" fmla="*/ 108 h 207"/>
                <a:gd name="T12" fmla="*/ 78 w 115"/>
                <a:gd name="T13" fmla="*/ 166 h 207"/>
                <a:gd name="T14" fmla="*/ 51 w 115"/>
                <a:gd name="T15" fmla="*/ 192 h 207"/>
                <a:gd name="T16" fmla="*/ 99 w 115"/>
                <a:gd name="T17" fmla="*/ 20 h 207"/>
                <a:gd name="T18" fmla="*/ 95 w 115"/>
                <a:gd name="T19" fmla="*/ 15 h 207"/>
                <a:gd name="T20" fmla="*/ 93 w 115"/>
                <a:gd name="T21" fmla="*/ 12 h 207"/>
                <a:gd name="T22" fmla="*/ 92 w 115"/>
                <a:gd name="T23" fmla="*/ 11 h 207"/>
                <a:gd name="T24" fmla="*/ 93 w 115"/>
                <a:gd name="T25" fmla="*/ 11 h 207"/>
                <a:gd name="T26" fmla="*/ 103 w 115"/>
                <a:gd name="T27" fmla="*/ 5 h 207"/>
                <a:gd name="T28" fmla="*/ 104 w 115"/>
                <a:gd name="T29" fmla="*/ 5 h 207"/>
                <a:gd name="T30" fmla="*/ 103 w 115"/>
                <a:gd name="T31" fmla="*/ 3 h 207"/>
                <a:gd name="T32" fmla="*/ 92 w 115"/>
                <a:gd name="T33" fmla="*/ 4 h 207"/>
                <a:gd name="T34" fmla="*/ 51 w 115"/>
                <a:gd name="T35" fmla="*/ 205 h 207"/>
                <a:gd name="T36" fmla="*/ 107 w 115"/>
                <a:gd name="T37" fmla="*/ 116 h 207"/>
                <a:gd name="T38" fmla="*/ 115 w 115"/>
                <a:gd name="T39" fmla="*/ 44 h 207"/>
                <a:gd name="T40" fmla="*/ 104 w 115"/>
                <a:gd name="T41" fmla="*/ 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207">
                  <a:moveTo>
                    <a:pt x="104" y="5"/>
                  </a:moveTo>
                  <a:cubicBezTo>
                    <a:pt x="105" y="6"/>
                    <a:pt x="105" y="6"/>
                    <a:pt x="105" y="6"/>
                  </a:cubicBezTo>
                  <a:cubicBezTo>
                    <a:pt x="107" y="10"/>
                    <a:pt x="105" y="14"/>
                    <a:pt x="101" y="16"/>
                  </a:cubicBezTo>
                  <a:cubicBezTo>
                    <a:pt x="101" y="17"/>
                    <a:pt x="100" y="18"/>
                    <a:pt x="99" y="20"/>
                  </a:cubicBezTo>
                  <a:cubicBezTo>
                    <a:pt x="103" y="28"/>
                    <a:pt x="102" y="41"/>
                    <a:pt x="102" y="48"/>
                  </a:cubicBezTo>
                  <a:cubicBezTo>
                    <a:pt x="103" y="68"/>
                    <a:pt x="100" y="88"/>
                    <a:pt x="96" y="108"/>
                  </a:cubicBezTo>
                  <a:cubicBezTo>
                    <a:pt x="92" y="128"/>
                    <a:pt x="86" y="147"/>
                    <a:pt x="78" y="166"/>
                  </a:cubicBezTo>
                  <a:cubicBezTo>
                    <a:pt x="74" y="175"/>
                    <a:pt x="64" y="194"/>
                    <a:pt x="51" y="192"/>
                  </a:cubicBezTo>
                  <a:cubicBezTo>
                    <a:pt x="31" y="189"/>
                    <a:pt x="83" y="59"/>
                    <a:pt x="99" y="20"/>
                  </a:cubicBezTo>
                  <a:cubicBezTo>
                    <a:pt x="98" y="18"/>
                    <a:pt x="97" y="16"/>
                    <a:pt x="95" y="15"/>
                  </a:cubicBezTo>
                  <a:cubicBezTo>
                    <a:pt x="94" y="14"/>
                    <a:pt x="93" y="13"/>
                    <a:pt x="93" y="12"/>
                  </a:cubicBezTo>
                  <a:cubicBezTo>
                    <a:pt x="92" y="11"/>
                    <a:pt x="92" y="11"/>
                    <a:pt x="92" y="11"/>
                  </a:cubicBezTo>
                  <a:cubicBezTo>
                    <a:pt x="92" y="11"/>
                    <a:pt x="93" y="11"/>
                    <a:pt x="93" y="11"/>
                  </a:cubicBezTo>
                  <a:cubicBezTo>
                    <a:pt x="92" y="6"/>
                    <a:pt x="98" y="1"/>
                    <a:pt x="103" y="5"/>
                  </a:cubicBezTo>
                  <a:cubicBezTo>
                    <a:pt x="104" y="5"/>
                    <a:pt x="104" y="5"/>
                    <a:pt x="104" y="5"/>
                  </a:cubicBezTo>
                  <a:cubicBezTo>
                    <a:pt x="103" y="3"/>
                    <a:pt x="103" y="3"/>
                    <a:pt x="103" y="3"/>
                  </a:cubicBezTo>
                  <a:cubicBezTo>
                    <a:pt x="100" y="0"/>
                    <a:pt x="93" y="0"/>
                    <a:pt x="92" y="4"/>
                  </a:cubicBezTo>
                  <a:cubicBezTo>
                    <a:pt x="83" y="28"/>
                    <a:pt x="0" y="202"/>
                    <a:pt x="51" y="205"/>
                  </a:cubicBezTo>
                  <a:cubicBezTo>
                    <a:pt x="88" y="207"/>
                    <a:pt x="101" y="141"/>
                    <a:pt x="107" y="116"/>
                  </a:cubicBezTo>
                  <a:cubicBezTo>
                    <a:pt x="112" y="93"/>
                    <a:pt x="115" y="68"/>
                    <a:pt x="115" y="44"/>
                  </a:cubicBezTo>
                  <a:cubicBezTo>
                    <a:pt x="115" y="33"/>
                    <a:pt x="115" y="13"/>
                    <a:pt x="104"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150"/>
            <p:cNvSpPr/>
            <p:nvPr/>
          </p:nvSpPr>
          <p:spPr bwMode="auto">
            <a:xfrm>
              <a:off x="10918826" y="4246563"/>
              <a:ext cx="1588" cy="1588"/>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151"/>
            <p:cNvSpPr/>
            <p:nvPr/>
          </p:nvSpPr>
          <p:spPr bwMode="auto">
            <a:xfrm>
              <a:off x="10920413" y="4246563"/>
              <a:ext cx="9525" cy="6350"/>
            </a:xfrm>
            <a:custGeom>
              <a:avLst/>
              <a:gdLst>
                <a:gd name="T0" fmla="*/ 0 w 10"/>
                <a:gd name="T1" fmla="*/ 1 h 6"/>
                <a:gd name="T2" fmla="*/ 0 w 10"/>
                <a:gd name="T3" fmla="*/ 2 h 6"/>
                <a:gd name="T4" fmla="*/ 1 w 10"/>
                <a:gd name="T5" fmla="*/ 3 h 6"/>
                <a:gd name="T6" fmla="*/ 8 w 10"/>
                <a:gd name="T7" fmla="*/ 6 h 6"/>
                <a:gd name="T8" fmla="*/ 10 w 10"/>
                <a:gd name="T9" fmla="*/ 0 h 6"/>
                <a:gd name="T10" fmla="*/ 0 w 10"/>
                <a:gd name="T11" fmla="*/ 1 h 6"/>
              </a:gdLst>
              <a:ahLst/>
              <a:cxnLst>
                <a:cxn ang="0">
                  <a:pos x="T0" y="T1"/>
                </a:cxn>
                <a:cxn ang="0">
                  <a:pos x="T2" y="T3"/>
                </a:cxn>
                <a:cxn ang="0">
                  <a:pos x="T4" y="T5"/>
                </a:cxn>
                <a:cxn ang="0">
                  <a:pos x="T6" y="T7"/>
                </a:cxn>
                <a:cxn ang="0">
                  <a:pos x="T8" y="T9"/>
                </a:cxn>
                <a:cxn ang="0">
                  <a:pos x="T10" y="T11"/>
                </a:cxn>
              </a:cxnLst>
              <a:rect l="0" t="0" r="r" b="b"/>
              <a:pathLst>
                <a:path w="10" h="6">
                  <a:moveTo>
                    <a:pt x="0" y="1"/>
                  </a:moveTo>
                  <a:cubicBezTo>
                    <a:pt x="0" y="1"/>
                    <a:pt x="0" y="1"/>
                    <a:pt x="0" y="2"/>
                  </a:cubicBezTo>
                  <a:cubicBezTo>
                    <a:pt x="1" y="3"/>
                    <a:pt x="1" y="3"/>
                    <a:pt x="1" y="3"/>
                  </a:cubicBezTo>
                  <a:cubicBezTo>
                    <a:pt x="3" y="6"/>
                    <a:pt x="6" y="6"/>
                    <a:pt x="8" y="6"/>
                  </a:cubicBezTo>
                  <a:cubicBezTo>
                    <a:pt x="9" y="3"/>
                    <a:pt x="10" y="1"/>
                    <a:pt x="10" y="0"/>
                  </a:cubicBezTo>
                  <a:cubicBezTo>
                    <a:pt x="7" y="0"/>
                    <a:pt x="3" y="0"/>
                    <a:pt x="0"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152"/>
            <p:cNvSpPr/>
            <p:nvPr/>
          </p:nvSpPr>
          <p:spPr bwMode="auto">
            <a:xfrm>
              <a:off x="10920413" y="4248151"/>
              <a:ext cx="7938" cy="7938"/>
            </a:xfrm>
            <a:custGeom>
              <a:avLst/>
              <a:gdLst>
                <a:gd name="T0" fmla="*/ 1 w 8"/>
                <a:gd name="T1" fmla="*/ 1 h 8"/>
                <a:gd name="T2" fmla="*/ 0 w 8"/>
                <a:gd name="T3" fmla="*/ 0 h 8"/>
                <a:gd name="T4" fmla="*/ 2 w 8"/>
                <a:gd name="T5" fmla="*/ 3 h 8"/>
                <a:gd name="T6" fmla="*/ 6 w 8"/>
                <a:gd name="T7" fmla="*/ 8 h 8"/>
                <a:gd name="T8" fmla="*/ 8 w 8"/>
                <a:gd name="T9" fmla="*/ 4 h 8"/>
                <a:gd name="T10" fmla="*/ 1 w 8"/>
                <a:gd name="T11" fmla="*/ 1 h 8"/>
              </a:gdLst>
              <a:ahLst/>
              <a:cxnLst>
                <a:cxn ang="0">
                  <a:pos x="T0" y="T1"/>
                </a:cxn>
                <a:cxn ang="0">
                  <a:pos x="T2" y="T3"/>
                </a:cxn>
                <a:cxn ang="0">
                  <a:pos x="T4" y="T5"/>
                </a:cxn>
                <a:cxn ang="0">
                  <a:pos x="T6" y="T7"/>
                </a:cxn>
                <a:cxn ang="0">
                  <a:pos x="T8" y="T9"/>
                </a:cxn>
                <a:cxn ang="0">
                  <a:pos x="T10" y="T11"/>
                </a:cxn>
              </a:cxnLst>
              <a:rect l="0" t="0" r="r" b="b"/>
              <a:pathLst>
                <a:path w="8" h="8">
                  <a:moveTo>
                    <a:pt x="1" y="1"/>
                  </a:moveTo>
                  <a:cubicBezTo>
                    <a:pt x="0" y="0"/>
                    <a:pt x="0" y="0"/>
                    <a:pt x="0" y="0"/>
                  </a:cubicBezTo>
                  <a:cubicBezTo>
                    <a:pt x="0" y="1"/>
                    <a:pt x="1" y="2"/>
                    <a:pt x="2" y="3"/>
                  </a:cubicBezTo>
                  <a:cubicBezTo>
                    <a:pt x="4" y="4"/>
                    <a:pt x="5" y="6"/>
                    <a:pt x="6" y="8"/>
                  </a:cubicBezTo>
                  <a:cubicBezTo>
                    <a:pt x="7" y="6"/>
                    <a:pt x="8" y="5"/>
                    <a:pt x="8" y="4"/>
                  </a:cubicBezTo>
                  <a:cubicBezTo>
                    <a:pt x="6" y="4"/>
                    <a:pt x="3" y="4"/>
                    <a:pt x="1"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153"/>
            <p:cNvSpPr/>
            <p:nvPr/>
          </p:nvSpPr>
          <p:spPr bwMode="auto">
            <a:xfrm>
              <a:off x="10918826" y="4237038"/>
              <a:ext cx="15875" cy="15875"/>
            </a:xfrm>
            <a:custGeom>
              <a:avLst/>
              <a:gdLst>
                <a:gd name="T0" fmla="*/ 1 w 15"/>
                <a:gd name="T1" fmla="*/ 10 h 15"/>
                <a:gd name="T2" fmla="*/ 11 w 15"/>
                <a:gd name="T3" fmla="*/ 9 h 15"/>
                <a:gd name="T4" fmla="*/ 9 w 15"/>
                <a:gd name="T5" fmla="*/ 15 h 15"/>
                <a:gd name="T6" fmla="*/ 13 w 15"/>
                <a:gd name="T7" fmla="*/ 5 h 15"/>
                <a:gd name="T8" fmla="*/ 12 w 15"/>
                <a:gd name="T9" fmla="*/ 4 h 15"/>
                <a:gd name="T10" fmla="*/ 11 w 15"/>
                <a:gd name="T11" fmla="*/ 4 h 15"/>
                <a:gd name="T12" fmla="*/ 1 w 15"/>
                <a:gd name="T13" fmla="*/ 1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 y="10"/>
                  </a:moveTo>
                  <a:cubicBezTo>
                    <a:pt x="4" y="9"/>
                    <a:pt x="8" y="9"/>
                    <a:pt x="11" y="9"/>
                  </a:cubicBezTo>
                  <a:cubicBezTo>
                    <a:pt x="11" y="10"/>
                    <a:pt x="10" y="12"/>
                    <a:pt x="9" y="15"/>
                  </a:cubicBezTo>
                  <a:cubicBezTo>
                    <a:pt x="13" y="13"/>
                    <a:pt x="15" y="9"/>
                    <a:pt x="13" y="5"/>
                  </a:cubicBezTo>
                  <a:cubicBezTo>
                    <a:pt x="12" y="4"/>
                    <a:pt x="12" y="4"/>
                    <a:pt x="12" y="4"/>
                  </a:cubicBezTo>
                  <a:cubicBezTo>
                    <a:pt x="12" y="4"/>
                    <a:pt x="12" y="4"/>
                    <a:pt x="11" y="4"/>
                  </a:cubicBezTo>
                  <a:cubicBezTo>
                    <a:pt x="6" y="0"/>
                    <a:pt x="0" y="5"/>
                    <a:pt x="1" y="1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154"/>
            <p:cNvSpPr/>
            <p:nvPr/>
          </p:nvSpPr>
          <p:spPr bwMode="auto">
            <a:xfrm>
              <a:off x="10707688" y="4211638"/>
              <a:ext cx="203200" cy="119063"/>
            </a:xfrm>
            <a:custGeom>
              <a:avLst/>
              <a:gdLst>
                <a:gd name="T0" fmla="*/ 162 w 191"/>
                <a:gd name="T1" fmla="*/ 18 h 112"/>
                <a:gd name="T2" fmla="*/ 44 w 191"/>
                <a:gd name="T3" fmla="*/ 92 h 112"/>
                <a:gd name="T4" fmla="*/ 17 w 191"/>
                <a:gd name="T5" fmla="*/ 98 h 112"/>
                <a:gd name="T6" fmla="*/ 17 w 191"/>
                <a:gd name="T7" fmla="*/ 86 h 112"/>
                <a:gd name="T8" fmla="*/ 39 w 191"/>
                <a:gd name="T9" fmla="*/ 60 h 112"/>
                <a:gd name="T10" fmla="*/ 113 w 191"/>
                <a:gd name="T11" fmla="*/ 30 h 112"/>
                <a:gd name="T12" fmla="*/ 162 w 191"/>
                <a:gd name="T13" fmla="*/ 18 h 112"/>
                <a:gd name="T14" fmla="*/ 185 w 191"/>
                <a:gd name="T15" fmla="*/ 0 h 112"/>
                <a:gd name="T16" fmla="*/ 186 w 191"/>
                <a:gd name="T17" fmla="*/ 0 h 112"/>
                <a:gd name="T18" fmla="*/ 186 w 191"/>
                <a:gd name="T19" fmla="*/ 0 h 112"/>
                <a:gd name="T20" fmla="*/ 24 w 191"/>
                <a:gd name="T21" fmla="*/ 55 h 112"/>
                <a:gd name="T22" fmla="*/ 4 w 191"/>
                <a:gd name="T23" fmla="*/ 100 h 112"/>
                <a:gd name="T24" fmla="*/ 29 w 191"/>
                <a:gd name="T25" fmla="*/ 111 h 112"/>
                <a:gd name="T26" fmla="*/ 127 w 191"/>
                <a:gd name="T27" fmla="*/ 58 h 112"/>
                <a:gd name="T28" fmla="*/ 191 w 191"/>
                <a:gd name="T29" fmla="*/ 11 h 112"/>
                <a:gd name="T30" fmla="*/ 190 w 191"/>
                <a:gd name="T31" fmla="*/ 12 h 112"/>
                <a:gd name="T32" fmla="*/ 162 w 191"/>
                <a:gd name="T33" fmla="*/ 1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1" h="112">
                  <a:moveTo>
                    <a:pt x="162" y="18"/>
                  </a:moveTo>
                  <a:cubicBezTo>
                    <a:pt x="125" y="46"/>
                    <a:pt x="86" y="74"/>
                    <a:pt x="44" y="92"/>
                  </a:cubicBezTo>
                  <a:cubicBezTo>
                    <a:pt x="38" y="95"/>
                    <a:pt x="23" y="102"/>
                    <a:pt x="17" y="98"/>
                  </a:cubicBezTo>
                  <a:cubicBezTo>
                    <a:pt x="15" y="96"/>
                    <a:pt x="17" y="89"/>
                    <a:pt x="17" y="86"/>
                  </a:cubicBezTo>
                  <a:cubicBezTo>
                    <a:pt x="20" y="75"/>
                    <a:pt x="30" y="67"/>
                    <a:pt x="39" y="60"/>
                  </a:cubicBezTo>
                  <a:cubicBezTo>
                    <a:pt x="60" y="45"/>
                    <a:pt x="87" y="37"/>
                    <a:pt x="113" y="30"/>
                  </a:cubicBezTo>
                  <a:cubicBezTo>
                    <a:pt x="129" y="25"/>
                    <a:pt x="145" y="22"/>
                    <a:pt x="162" y="18"/>
                  </a:cubicBezTo>
                  <a:cubicBezTo>
                    <a:pt x="169" y="12"/>
                    <a:pt x="177" y="6"/>
                    <a:pt x="185" y="0"/>
                  </a:cubicBezTo>
                  <a:cubicBezTo>
                    <a:pt x="185" y="0"/>
                    <a:pt x="186" y="0"/>
                    <a:pt x="186" y="0"/>
                  </a:cubicBezTo>
                  <a:cubicBezTo>
                    <a:pt x="186" y="0"/>
                    <a:pt x="186" y="0"/>
                    <a:pt x="186" y="0"/>
                  </a:cubicBezTo>
                  <a:cubicBezTo>
                    <a:pt x="133" y="12"/>
                    <a:pt x="68" y="19"/>
                    <a:pt x="24" y="55"/>
                  </a:cubicBezTo>
                  <a:cubicBezTo>
                    <a:pt x="11" y="66"/>
                    <a:pt x="0" y="83"/>
                    <a:pt x="4" y="100"/>
                  </a:cubicBezTo>
                  <a:cubicBezTo>
                    <a:pt x="7" y="111"/>
                    <a:pt x="20" y="112"/>
                    <a:pt x="29" y="111"/>
                  </a:cubicBezTo>
                  <a:cubicBezTo>
                    <a:pt x="64" y="104"/>
                    <a:pt x="98" y="78"/>
                    <a:pt x="127" y="58"/>
                  </a:cubicBezTo>
                  <a:cubicBezTo>
                    <a:pt x="149" y="43"/>
                    <a:pt x="170" y="28"/>
                    <a:pt x="191" y="11"/>
                  </a:cubicBezTo>
                  <a:cubicBezTo>
                    <a:pt x="191" y="11"/>
                    <a:pt x="191" y="12"/>
                    <a:pt x="190" y="12"/>
                  </a:cubicBezTo>
                  <a:cubicBezTo>
                    <a:pt x="181" y="14"/>
                    <a:pt x="171" y="16"/>
                    <a:pt x="162" y="1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155"/>
            <p:cNvSpPr/>
            <p:nvPr/>
          </p:nvSpPr>
          <p:spPr bwMode="auto">
            <a:xfrm>
              <a:off x="10904538" y="4210051"/>
              <a:ext cx="9525" cy="6350"/>
            </a:xfrm>
            <a:custGeom>
              <a:avLst/>
              <a:gdLst>
                <a:gd name="T0" fmla="*/ 8 w 8"/>
                <a:gd name="T1" fmla="*/ 6 h 6"/>
                <a:gd name="T2" fmla="*/ 0 w 8"/>
                <a:gd name="T3" fmla="*/ 2 h 6"/>
                <a:gd name="T4" fmla="*/ 8 w 8"/>
                <a:gd name="T5" fmla="*/ 6 h 6"/>
              </a:gdLst>
              <a:ahLst/>
              <a:cxnLst>
                <a:cxn ang="0">
                  <a:pos x="T0" y="T1"/>
                </a:cxn>
                <a:cxn ang="0">
                  <a:pos x="T2" y="T3"/>
                </a:cxn>
                <a:cxn ang="0">
                  <a:pos x="T4" y="T5"/>
                </a:cxn>
              </a:cxnLst>
              <a:rect l="0" t="0" r="r" b="b"/>
              <a:pathLst>
                <a:path w="8" h="6">
                  <a:moveTo>
                    <a:pt x="8" y="6"/>
                  </a:moveTo>
                  <a:cubicBezTo>
                    <a:pt x="7" y="3"/>
                    <a:pt x="4" y="0"/>
                    <a:pt x="0" y="2"/>
                  </a:cubicBezTo>
                  <a:cubicBezTo>
                    <a:pt x="4" y="1"/>
                    <a:pt x="7" y="3"/>
                    <a:pt x="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56"/>
            <p:cNvSpPr/>
            <p:nvPr/>
          </p:nvSpPr>
          <p:spPr bwMode="auto">
            <a:xfrm>
              <a:off x="10879138" y="4211638"/>
              <a:ext cx="34925" cy="19050"/>
            </a:xfrm>
            <a:custGeom>
              <a:avLst/>
              <a:gdLst>
                <a:gd name="T0" fmla="*/ 32 w 33"/>
                <a:gd name="T1" fmla="*/ 5 h 19"/>
                <a:gd name="T2" fmla="*/ 24 w 33"/>
                <a:gd name="T3" fmla="*/ 1 h 19"/>
                <a:gd name="T4" fmla="*/ 23 w 33"/>
                <a:gd name="T5" fmla="*/ 1 h 19"/>
                <a:gd name="T6" fmla="*/ 0 w 33"/>
                <a:gd name="T7" fmla="*/ 19 h 19"/>
                <a:gd name="T8" fmla="*/ 28 w 33"/>
                <a:gd name="T9" fmla="*/ 13 h 19"/>
                <a:gd name="T10" fmla="*/ 29 w 33"/>
                <a:gd name="T11" fmla="*/ 12 h 19"/>
                <a:gd name="T12" fmla="*/ 30 w 33"/>
                <a:gd name="T13" fmla="*/ 12 h 19"/>
                <a:gd name="T14" fmla="*/ 32 w 33"/>
                <a:gd name="T15" fmla="*/ 5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9">
                  <a:moveTo>
                    <a:pt x="32" y="5"/>
                  </a:moveTo>
                  <a:cubicBezTo>
                    <a:pt x="31" y="2"/>
                    <a:pt x="28" y="0"/>
                    <a:pt x="24" y="1"/>
                  </a:cubicBezTo>
                  <a:cubicBezTo>
                    <a:pt x="24" y="1"/>
                    <a:pt x="23" y="1"/>
                    <a:pt x="23" y="1"/>
                  </a:cubicBezTo>
                  <a:cubicBezTo>
                    <a:pt x="15" y="7"/>
                    <a:pt x="7" y="13"/>
                    <a:pt x="0" y="19"/>
                  </a:cubicBezTo>
                  <a:cubicBezTo>
                    <a:pt x="9" y="17"/>
                    <a:pt x="19" y="15"/>
                    <a:pt x="28" y="13"/>
                  </a:cubicBezTo>
                  <a:cubicBezTo>
                    <a:pt x="29" y="13"/>
                    <a:pt x="29" y="12"/>
                    <a:pt x="29" y="12"/>
                  </a:cubicBezTo>
                  <a:cubicBezTo>
                    <a:pt x="30" y="12"/>
                    <a:pt x="30" y="12"/>
                    <a:pt x="30" y="12"/>
                  </a:cubicBezTo>
                  <a:cubicBezTo>
                    <a:pt x="32" y="10"/>
                    <a:pt x="33" y="7"/>
                    <a:pt x="32"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57"/>
            <p:cNvSpPr/>
            <p:nvPr/>
          </p:nvSpPr>
          <p:spPr bwMode="auto">
            <a:xfrm>
              <a:off x="10910888" y="4216401"/>
              <a:ext cx="3175" cy="7938"/>
            </a:xfrm>
            <a:custGeom>
              <a:avLst/>
              <a:gdLst>
                <a:gd name="T0" fmla="*/ 1 w 4"/>
                <a:gd name="T1" fmla="*/ 7 h 7"/>
                <a:gd name="T2" fmla="*/ 0 w 4"/>
                <a:gd name="T3" fmla="*/ 7 h 7"/>
                <a:gd name="T4" fmla="*/ 3 w 4"/>
                <a:gd name="T5" fmla="*/ 0 h 7"/>
                <a:gd name="T6" fmla="*/ 1 w 4"/>
                <a:gd name="T7" fmla="*/ 7 h 7"/>
              </a:gdLst>
              <a:ahLst/>
              <a:cxnLst>
                <a:cxn ang="0">
                  <a:pos x="T0" y="T1"/>
                </a:cxn>
                <a:cxn ang="0">
                  <a:pos x="T2" y="T3"/>
                </a:cxn>
                <a:cxn ang="0">
                  <a:pos x="T4" y="T5"/>
                </a:cxn>
                <a:cxn ang="0">
                  <a:pos x="T6" y="T7"/>
                </a:cxn>
              </a:cxnLst>
              <a:rect l="0" t="0" r="r" b="b"/>
              <a:pathLst>
                <a:path w="4" h="7">
                  <a:moveTo>
                    <a:pt x="1" y="7"/>
                  </a:moveTo>
                  <a:cubicBezTo>
                    <a:pt x="1" y="7"/>
                    <a:pt x="1" y="7"/>
                    <a:pt x="0" y="7"/>
                  </a:cubicBezTo>
                  <a:cubicBezTo>
                    <a:pt x="3" y="6"/>
                    <a:pt x="4" y="3"/>
                    <a:pt x="3" y="0"/>
                  </a:cubicBezTo>
                  <a:cubicBezTo>
                    <a:pt x="4" y="2"/>
                    <a:pt x="3" y="5"/>
                    <a:pt x="1"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58"/>
            <p:cNvSpPr/>
            <p:nvPr/>
          </p:nvSpPr>
          <p:spPr bwMode="auto">
            <a:xfrm>
              <a:off x="10407651" y="4252913"/>
              <a:ext cx="496888" cy="633413"/>
            </a:xfrm>
            <a:custGeom>
              <a:avLst/>
              <a:gdLst>
                <a:gd name="T0" fmla="*/ 450 w 467"/>
                <a:gd name="T1" fmla="*/ 5 h 597"/>
                <a:gd name="T2" fmla="*/ 403 w 467"/>
                <a:gd name="T3" fmla="*/ 64 h 597"/>
                <a:gd name="T4" fmla="*/ 331 w 467"/>
                <a:gd name="T5" fmla="*/ 187 h 597"/>
                <a:gd name="T6" fmla="*/ 125 w 467"/>
                <a:gd name="T7" fmla="*/ 484 h 597"/>
                <a:gd name="T8" fmla="*/ 11 w 467"/>
                <a:gd name="T9" fmla="*/ 576 h 597"/>
                <a:gd name="T10" fmla="*/ 22 w 467"/>
                <a:gd name="T11" fmla="*/ 591 h 597"/>
                <a:gd name="T12" fmla="*/ 142 w 467"/>
                <a:gd name="T13" fmla="*/ 494 h 597"/>
                <a:gd name="T14" fmla="*/ 253 w 467"/>
                <a:gd name="T15" fmla="*/ 349 h 597"/>
                <a:gd name="T16" fmla="*/ 420 w 467"/>
                <a:gd name="T17" fmla="*/ 74 h 597"/>
                <a:gd name="T18" fmla="*/ 442 w 467"/>
                <a:gd name="T19" fmla="*/ 39 h 597"/>
                <a:gd name="T20" fmla="*/ 452 w 467"/>
                <a:gd name="T21" fmla="*/ 28 h 597"/>
                <a:gd name="T22" fmla="*/ 455 w 467"/>
                <a:gd name="T23" fmla="*/ 25 h 597"/>
                <a:gd name="T24" fmla="*/ 457 w 467"/>
                <a:gd name="T25" fmla="*/ 23 h 597"/>
                <a:gd name="T26" fmla="*/ 450 w 467"/>
                <a:gd name="T27" fmla="*/ 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7" h="597">
                  <a:moveTo>
                    <a:pt x="450" y="5"/>
                  </a:moveTo>
                  <a:cubicBezTo>
                    <a:pt x="429" y="16"/>
                    <a:pt x="415" y="45"/>
                    <a:pt x="403" y="64"/>
                  </a:cubicBezTo>
                  <a:cubicBezTo>
                    <a:pt x="379" y="104"/>
                    <a:pt x="355" y="146"/>
                    <a:pt x="331" y="187"/>
                  </a:cubicBezTo>
                  <a:cubicBezTo>
                    <a:pt x="270" y="291"/>
                    <a:pt x="207" y="395"/>
                    <a:pt x="125" y="484"/>
                  </a:cubicBezTo>
                  <a:cubicBezTo>
                    <a:pt x="92" y="520"/>
                    <a:pt x="55" y="553"/>
                    <a:pt x="11" y="576"/>
                  </a:cubicBezTo>
                  <a:cubicBezTo>
                    <a:pt x="0" y="581"/>
                    <a:pt x="11" y="597"/>
                    <a:pt x="22" y="591"/>
                  </a:cubicBezTo>
                  <a:cubicBezTo>
                    <a:pt x="68" y="568"/>
                    <a:pt x="107" y="532"/>
                    <a:pt x="142" y="494"/>
                  </a:cubicBezTo>
                  <a:cubicBezTo>
                    <a:pt x="183" y="449"/>
                    <a:pt x="219" y="400"/>
                    <a:pt x="253" y="349"/>
                  </a:cubicBezTo>
                  <a:cubicBezTo>
                    <a:pt x="313" y="260"/>
                    <a:pt x="363" y="165"/>
                    <a:pt x="420" y="74"/>
                  </a:cubicBezTo>
                  <a:cubicBezTo>
                    <a:pt x="427" y="62"/>
                    <a:pt x="434" y="50"/>
                    <a:pt x="442" y="39"/>
                  </a:cubicBezTo>
                  <a:cubicBezTo>
                    <a:pt x="445" y="36"/>
                    <a:pt x="448" y="32"/>
                    <a:pt x="452" y="28"/>
                  </a:cubicBezTo>
                  <a:cubicBezTo>
                    <a:pt x="453" y="26"/>
                    <a:pt x="454" y="25"/>
                    <a:pt x="455" y="25"/>
                  </a:cubicBezTo>
                  <a:cubicBezTo>
                    <a:pt x="455" y="24"/>
                    <a:pt x="459" y="22"/>
                    <a:pt x="457" y="23"/>
                  </a:cubicBezTo>
                  <a:cubicBezTo>
                    <a:pt x="467" y="18"/>
                    <a:pt x="461" y="0"/>
                    <a:pt x="450"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59"/>
            <p:cNvSpPr/>
            <p:nvPr/>
          </p:nvSpPr>
          <p:spPr bwMode="auto">
            <a:xfrm>
              <a:off x="11239501" y="4284663"/>
              <a:ext cx="311150" cy="93663"/>
            </a:xfrm>
            <a:custGeom>
              <a:avLst/>
              <a:gdLst>
                <a:gd name="T0" fmla="*/ 280 w 292"/>
                <a:gd name="T1" fmla="*/ 3 h 88"/>
                <a:gd name="T2" fmla="*/ 154 w 292"/>
                <a:gd name="T3" fmla="*/ 43 h 88"/>
                <a:gd name="T4" fmla="*/ 70 w 292"/>
                <a:gd name="T5" fmla="*/ 65 h 88"/>
                <a:gd name="T6" fmla="*/ 9 w 292"/>
                <a:gd name="T7" fmla="*/ 75 h 88"/>
                <a:gd name="T8" fmla="*/ 10 w 292"/>
                <a:gd name="T9" fmla="*/ 88 h 88"/>
                <a:gd name="T10" fmla="*/ 69 w 292"/>
                <a:gd name="T11" fmla="*/ 78 h 88"/>
                <a:gd name="T12" fmla="*/ 155 w 292"/>
                <a:gd name="T13" fmla="*/ 56 h 88"/>
                <a:gd name="T14" fmla="*/ 237 w 292"/>
                <a:gd name="T15" fmla="*/ 32 h 88"/>
                <a:gd name="T16" fmla="*/ 284 w 292"/>
                <a:gd name="T17" fmla="*/ 15 h 88"/>
                <a:gd name="T18" fmla="*/ 280 w 292"/>
                <a:gd name="T19" fmla="*/ 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 h="88">
                  <a:moveTo>
                    <a:pt x="280" y="3"/>
                  </a:moveTo>
                  <a:cubicBezTo>
                    <a:pt x="241" y="22"/>
                    <a:pt x="196" y="32"/>
                    <a:pt x="154" y="43"/>
                  </a:cubicBezTo>
                  <a:cubicBezTo>
                    <a:pt x="126" y="51"/>
                    <a:pt x="98" y="58"/>
                    <a:pt x="70" y="65"/>
                  </a:cubicBezTo>
                  <a:cubicBezTo>
                    <a:pt x="50" y="69"/>
                    <a:pt x="29" y="75"/>
                    <a:pt x="9" y="75"/>
                  </a:cubicBezTo>
                  <a:cubicBezTo>
                    <a:pt x="0" y="75"/>
                    <a:pt x="2" y="88"/>
                    <a:pt x="10" y="88"/>
                  </a:cubicBezTo>
                  <a:cubicBezTo>
                    <a:pt x="30" y="87"/>
                    <a:pt x="49" y="82"/>
                    <a:pt x="69" y="78"/>
                  </a:cubicBezTo>
                  <a:cubicBezTo>
                    <a:pt x="98" y="72"/>
                    <a:pt x="126" y="64"/>
                    <a:pt x="155" y="56"/>
                  </a:cubicBezTo>
                  <a:cubicBezTo>
                    <a:pt x="183" y="48"/>
                    <a:pt x="210" y="40"/>
                    <a:pt x="237" y="32"/>
                  </a:cubicBezTo>
                  <a:cubicBezTo>
                    <a:pt x="253" y="27"/>
                    <a:pt x="269" y="22"/>
                    <a:pt x="284" y="15"/>
                  </a:cubicBezTo>
                  <a:cubicBezTo>
                    <a:pt x="292" y="12"/>
                    <a:pt x="288" y="0"/>
                    <a:pt x="280" y="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60"/>
            <p:cNvSpPr/>
            <p:nvPr/>
          </p:nvSpPr>
          <p:spPr bwMode="auto">
            <a:xfrm>
              <a:off x="10731501" y="3776663"/>
              <a:ext cx="50800" cy="50800"/>
            </a:xfrm>
            <a:custGeom>
              <a:avLst/>
              <a:gdLst>
                <a:gd name="T0" fmla="*/ 12 w 48"/>
                <a:gd name="T1" fmla="*/ 7 h 48"/>
                <a:gd name="T2" fmla="*/ 7 w 48"/>
                <a:gd name="T3" fmla="*/ 36 h 48"/>
                <a:gd name="T4" fmla="*/ 36 w 48"/>
                <a:gd name="T5" fmla="*/ 41 h 48"/>
                <a:gd name="T6" fmla="*/ 41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3"/>
                    <a:pt x="0" y="27"/>
                    <a:pt x="7" y="36"/>
                  </a:cubicBezTo>
                  <a:cubicBezTo>
                    <a:pt x="13" y="46"/>
                    <a:pt x="27" y="48"/>
                    <a:pt x="36" y="41"/>
                  </a:cubicBezTo>
                  <a:cubicBezTo>
                    <a:pt x="46" y="35"/>
                    <a:pt x="48" y="21"/>
                    <a:pt x="41" y="12"/>
                  </a:cubicBezTo>
                  <a:cubicBezTo>
                    <a:pt x="35" y="2"/>
                    <a:pt x="22"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61"/>
            <p:cNvSpPr/>
            <p:nvPr/>
          </p:nvSpPr>
          <p:spPr bwMode="auto">
            <a:xfrm>
              <a:off x="10847388" y="3690938"/>
              <a:ext cx="50800" cy="50800"/>
            </a:xfrm>
            <a:custGeom>
              <a:avLst/>
              <a:gdLst>
                <a:gd name="T0" fmla="*/ 12 w 48"/>
                <a:gd name="T1" fmla="*/ 7 h 48"/>
                <a:gd name="T2" fmla="*/ 7 w 48"/>
                <a:gd name="T3" fmla="*/ 37 h 48"/>
                <a:gd name="T4" fmla="*/ 36 w 48"/>
                <a:gd name="T5" fmla="*/ 42 h 48"/>
                <a:gd name="T6" fmla="*/ 42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4"/>
                    <a:pt x="0" y="27"/>
                    <a:pt x="7" y="37"/>
                  </a:cubicBezTo>
                  <a:cubicBezTo>
                    <a:pt x="14" y="46"/>
                    <a:pt x="27" y="48"/>
                    <a:pt x="36" y="42"/>
                  </a:cubicBezTo>
                  <a:cubicBezTo>
                    <a:pt x="46" y="35"/>
                    <a:pt x="48" y="22"/>
                    <a:pt x="42" y="12"/>
                  </a:cubicBezTo>
                  <a:cubicBezTo>
                    <a:pt x="35" y="3"/>
                    <a:pt x="22"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62"/>
            <p:cNvSpPr/>
            <p:nvPr/>
          </p:nvSpPr>
          <p:spPr bwMode="auto">
            <a:xfrm>
              <a:off x="10945813" y="3702051"/>
              <a:ext cx="50800" cy="50800"/>
            </a:xfrm>
            <a:custGeom>
              <a:avLst/>
              <a:gdLst>
                <a:gd name="T0" fmla="*/ 12 w 48"/>
                <a:gd name="T1" fmla="*/ 7 h 48"/>
                <a:gd name="T2" fmla="*/ 6 w 48"/>
                <a:gd name="T3" fmla="*/ 36 h 48"/>
                <a:gd name="T4" fmla="*/ 36 w 48"/>
                <a:gd name="T5" fmla="*/ 41 h 48"/>
                <a:gd name="T6" fmla="*/ 41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3"/>
                    <a:pt x="0" y="27"/>
                    <a:pt x="6" y="36"/>
                  </a:cubicBezTo>
                  <a:cubicBezTo>
                    <a:pt x="13" y="46"/>
                    <a:pt x="26" y="48"/>
                    <a:pt x="36" y="41"/>
                  </a:cubicBezTo>
                  <a:cubicBezTo>
                    <a:pt x="45" y="35"/>
                    <a:pt x="48" y="21"/>
                    <a:pt x="41" y="12"/>
                  </a:cubicBezTo>
                  <a:cubicBezTo>
                    <a:pt x="34" y="2"/>
                    <a:pt x="21"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63"/>
            <p:cNvSpPr/>
            <p:nvPr/>
          </p:nvSpPr>
          <p:spPr bwMode="auto">
            <a:xfrm>
              <a:off x="11053763" y="3606801"/>
              <a:ext cx="50800" cy="50800"/>
            </a:xfrm>
            <a:custGeom>
              <a:avLst/>
              <a:gdLst>
                <a:gd name="T0" fmla="*/ 12 w 48"/>
                <a:gd name="T1" fmla="*/ 7 h 48"/>
                <a:gd name="T2" fmla="*/ 6 w 48"/>
                <a:gd name="T3" fmla="*/ 36 h 48"/>
                <a:gd name="T4" fmla="*/ 36 w 48"/>
                <a:gd name="T5" fmla="*/ 41 h 48"/>
                <a:gd name="T6" fmla="*/ 41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3"/>
                    <a:pt x="0" y="27"/>
                    <a:pt x="6" y="36"/>
                  </a:cubicBezTo>
                  <a:cubicBezTo>
                    <a:pt x="13" y="46"/>
                    <a:pt x="26" y="48"/>
                    <a:pt x="36" y="41"/>
                  </a:cubicBezTo>
                  <a:cubicBezTo>
                    <a:pt x="46" y="35"/>
                    <a:pt x="48" y="21"/>
                    <a:pt x="41" y="12"/>
                  </a:cubicBezTo>
                  <a:cubicBezTo>
                    <a:pt x="34" y="2"/>
                    <a:pt x="21"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64"/>
            <p:cNvSpPr/>
            <p:nvPr/>
          </p:nvSpPr>
          <p:spPr bwMode="auto">
            <a:xfrm>
              <a:off x="11158538" y="3629026"/>
              <a:ext cx="50800" cy="50800"/>
            </a:xfrm>
            <a:custGeom>
              <a:avLst/>
              <a:gdLst>
                <a:gd name="T0" fmla="*/ 12 w 48"/>
                <a:gd name="T1" fmla="*/ 7 h 48"/>
                <a:gd name="T2" fmla="*/ 6 w 48"/>
                <a:gd name="T3" fmla="*/ 36 h 48"/>
                <a:gd name="T4" fmla="*/ 36 w 48"/>
                <a:gd name="T5" fmla="*/ 42 h 48"/>
                <a:gd name="T6" fmla="*/ 41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4"/>
                    <a:pt x="0" y="27"/>
                    <a:pt x="6" y="36"/>
                  </a:cubicBezTo>
                  <a:cubicBezTo>
                    <a:pt x="13" y="46"/>
                    <a:pt x="26" y="48"/>
                    <a:pt x="36" y="42"/>
                  </a:cubicBezTo>
                  <a:cubicBezTo>
                    <a:pt x="46" y="35"/>
                    <a:pt x="48" y="22"/>
                    <a:pt x="41" y="12"/>
                  </a:cubicBezTo>
                  <a:cubicBezTo>
                    <a:pt x="34" y="3"/>
                    <a:pt x="21"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65"/>
            <p:cNvSpPr/>
            <p:nvPr/>
          </p:nvSpPr>
          <p:spPr bwMode="auto">
            <a:xfrm>
              <a:off x="11163301" y="3676651"/>
              <a:ext cx="50800" cy="50800"/>
            </a:xfrm>
            <a:custGeom>
              <a:avLst/>
              <a:gdLst>
                <a:gd name="T0" fmla="*/ 12 w 48"/>
                <a:gd name="T1" fmla="*/ 7 h 48"/>
                <a:gd name="T2" fmla="*/ 7 w 48"/>
                <a:gd name="T3" fmla="*/ 36 h 48"/>
                <a:gd name="T4" fmla="*/ 37 w 48"/>
                <a:gd name="T5" fmla="*/ 42 h 48"/>
                <a:gd name="T6" fmla="*/ 42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3" y="14"/>
                    <a:pt x="0" y="27"/>
                    <a:pt x="7" y="36"/>
                  </a:cubicBezTo>
                  <a:cubicBezTo>
                    <a:pt x="14" y="46"/>
                    <a:pt x="27" y="48"/>
                    <a:pt x="37" y="42"/>
                  </a:cubicBezTo>
                  <a:cubicBezTo>
                    <a:pt x="46" y="35"/>
                    <a:pt x="48" y="22"/>
                    <a:pt x="42" y="12"/>
                  </a:cubicBezTo>
                  <a:cubicBezTo>
                    <a:pt x="35" y="2"/>
                    <a:pt x="22"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166"/>
            <p:cNvSpPr/>
            <p:nvPr/>
          </p:nvSpPr>
          <p:spPr bwMode="auto">
            <a:xfrm>
              <a:off x="11185526" y="3795713"/>
              <a:ext cx="50800" cy="50800"/>
            </a:xfrm>
            <a:custGeom>
              <a:avLst/>
              <a:gdLst>
                <a:gd name="T0" fmla="*/ 12 w 49"/>
                <a:gd name="T1" fmla="*/ 7 h 48"/>
                <a:gd name="T2" fmla="*/ 7 w 49"/>
                <a:gd name="T3" fmla="*/ 36 h 48"/>
                <a:gd name="T4" fmla="*/ 37 w 49"/>
                <a:gd name="T5" fmla="*/ 42 h 48"/>
                <a:gd name="T6" fmla="*/ 42 w 49"/>
                <a:gd name="T7" fmla="*/ 12 h 48"/>
                <a:gd name="T8" fmla="*/ 12 w 49"/>
                <a:gd name="T9" fmla="*/ 7 h 48"/>
              </a:gdLst>
              <a:ahLst/>
              <a:cxnLst>
                <a:cxn ang="0">
                  <a:pos x="T0" y="T1"/>
                </a:cxn>
                <a:cxn ang="0">
                  <a:pos x="T2" y="T3"/>
                </a:cxn>
                <a:cxn ang="0">
                  <a:pos x="T4" y="T5"/>
                </a:cxn>
                <a:cxn ang="0">
                  <a:pos x="T6" y="T7"/>
                </a:cxn>
                <a:cxn ang="0">
                  <a:pos x="T8" y="T9"/>
                </a:cxn>
              </a:cxnLst>
              <a:rect l="0" t="0" r="r" b="b"/>
              <a:pathLst>
                <a:path w="49" h="48">
                  <a:moveTo>
                    <a:pt x="12" y="7"/>
                  </a:moveTo>
                  <a:cubicBezTo>
                    <a:pt x="3" y="14"/>
                    <a:pt x="0" y="27"/>
                    <a:pt x="7" y="36"/>
                  </a:cubicBezTo>
                  <a:cubicBezTo>
                    <a:pt x="14" y="46"/>
                    <a:pt x="27" y="48"/>
                    <a:pt x="37" y="42"/>
                  </a:cubicBezTo>
                  <a:cubicBezTo>
                    <a:pt x="46" y="35"/>
                    <a:pt x="49" y="22"/>
                    <a:pt x="42" y="12"/>
                  </a:cubicBezTo>
                  <a:cubicBezTo>
                    <a:pt x="35" y="2"/>
                    <a:pt x="22"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167"/>
            <p:cNvSpPr/>
            <p:nvPr/>
          </p:nvSpPr>
          <p:spPr bwMode="auto">
            <a:xfrm>
              <a:off x="11317288" y="3708401"/>
              <a:ext cx="50800" cy="50800"/>
            </a:xfrm>
            <a:custGeom>
              <a:avLst/>
              <a:gdLst>
                <a:gd name="T0" fmla="*/ 12 w 48"/>
                <a:gd name="T1" fmla="*/ 6 h 48"/>
                <a:gd name="T2" fmla="*/ 6 w 48"/>
                <a:gd name="T3" fmla="*/ 36 h 48"/>
                <a:gd name="T4" fmla="*/ 36 w 48"/>
                <a:gd name="T5" fmla="*/ 41 h 48"/>
                <a:gd name="T6" fmla="*/ 41 w 48"/>
                <a:gd name="T7" fmla="*/ 11 h 48"/>
                <a:gd name="T8" fmla="*/ 12 w 48"/>
                <a:gd name="T9" fmla="*/ 6 h 48"/>
              </a:gdLst>
              <a:ahLst/>
              <a:cxnLst>
                <a:cxn ang="0">
                  <a:pos x="T0" y="T1"/>
                </a:cxn>
                <a:cxn ang="0">
                  <a:pos x="T2" y="T3"/>
                </a:cxn>
                <a:cxn ang="0">
                  <a:pos x="T4" y="T5"/>
                </a:cxn>
                <a:cxn ang="0">
                  <a:pos x="T6" y="T7"/>
                </a:cxn>
                <a:cxn ang="0">
                  <a:pos x="T8" y="T9"/>
                </a:cxn>
              </a:cxnLst>
              <a:rect l="0" t="0" r="r" b="b"/>
              <a:pathLst>
                <a:path w="48" h="48">
                  <a:moveTo>
                    <a:pt x="12" y="6"/>
                  </a:moveTo>
                  <a:cubicBezTo>
                    <a:pt x="2" y="13"/>
                    <a:pt x="0" y="26"/>
                    <a:pt x="6" y="36"/>
                  </a:cubicBezTo>
                  <a:cubicBezTo>
                    <a:pt x="13" y="45"/>
                    <a:pt x="26" y="48"/>
                    <a:pt x="36" y="41"/>
                  </a:cubicBezTo>
                  <a:cubicBezTo>
                    <a:pt x="46" y="34"/>
                    <a:pt x="48" y="21"/>
                    <a:pt x="41" y="11"/>
                  </a:cubicBezTo>
                  <a:cubicBezTo>
                    <a:pt x="34" y="2"/>
                    <a:pt x="21" y="0"/>
                    <a:pt x="12"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168"/>
            <p:cNvSpPr/>
            <p:nvPr/>
          </p:nvSpPr>
          <p:spPr bwMode="auto">
            <a:xfrm>
              <a:off x="11485563" y="3754438"/>
              <a:ext cx="50800" cy="50800"/>
            </a:xfrm>
            <a:custGeom>
              <a:avLst/>
              <a:gdLst>
                <a:gd name="T0" fmla="*/ 12 w 48"/>
                <a:gd name="T1" fmla="*/ 7 h 48"/>
                <a:gd name="T2" fmla="*/ 7 w 48"/>
                <a:gd name="T3" fmla="*/ 37 h 48"/>
                <a:gd name="T4" fmla="*/ 36 w 48"/>
                <a:gd name="T5" fmla="*/ 42 h 48"/>
                <a:gd name="T6" fmla="*/ 41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4"/>
                    <a:pt x="0" y="27"/>
                    <a:pt x="7" y="37"/>
                  </a:cubicBezTo>
                  <a:cubicBezTo>
                    <a:pt x="13" y="46"/>
                    <a:pt x="27" y="48"/>
                    <a:pt x="36" y="42"/>
                  </a:cubicBezTo>
                  <a:cubicBezTo>
                    <a:pt x="46" y="35"/>
                    <a:pt x="48" y="22"/>
                    <a:pt x="41" y="12"/>
                  </a:cubicBezTo>
                  <a:cubicBezTo>
                    <a:pt x="35" y="3"/>
                    <a:pt x="22"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169"/>
            <p:cNvSpPr/>
            <p:nvPr/>
          </p:nvSpPr>
          <p:spPr bwMode="auto">
            <a:xfrm>
              <a:off x="11582401" y="3813176"/>
              <a:ext cx="50800" cy="52388"/>
            </a:xfrm>
            <a:custGeom>
              <a:avLst/>
              <a:gdLst>
                <a:gd name="T0" fmla="*/ 12 w 48"/>
                <a:gd name="T1" fmla="*/ 7 h 48"/>
                <a:gd name="T2" fmla="*/ 6 w 48"/>
                <a:gd name="T3" fmla="*/ 36 h 48"/>
                <a:gd name="T4" fmla="*/ 36 w 48"/>
                <a:gd name="T5" fmla="*/ 41 h 48"/>
                <a:gd name="T6" fmla="*/ 41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3"/>
                    <a:pt x="0" y="27"/>
                    <a:pt x="6" y="36"/>
                  </a:cubicBezTo>
                  <a:cubicBezTo>
                    <a:pt x="13" y="46"/>
                    <a:pt x="26" y="48"/>
                    <a:pt x="36" y="41"/>
                  </a:cubicBezTo>
                  <a:cubicBezTo>
                    <a:pt x="45" y="35"/>
                    <a:pt x="48" y="21"/>
                    <a:pt x="41" y="12"/>
                  </a:cubicBezTo>
                  <a:cubicBezTo>
                    <a:pt x="34" y="2"/>
                    <a:pt x="21"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170"/>
            <p:cNvSpPr/>
            <p:nvPr/>
          </p:nvSpPr>
          <p:spPr bwMode="auto">
            <a:xfrm>
              <a:off x="11595101" y="3941763"/>
              <a:ext cx="50800" cy="50800"/>
            </a:xfrm>
            <a:custGeom>
              <a:avLst/>
              <a:gdLst>
                <a:gd name="T0" fmla="*/ 12 w 48"/>
                <a:gd name="T1" fmla="*/ 6 h 48"/>
                <a:gd name="T2" fmla="*/ 7 w 48"/>
                <a:gd name="T3" fmla="*/ 36 h 48"/>
                <a:gd name="T4" fmla="*/ 37 w 48"/>
                <a:gd name="T5" fmla="*/ 41 h 48"/>
                <a:gd name="T6" fmla="*/ 42 w 48"/>
                <a:gd name="T7" fmla="*/ 12 h 48"/>
                <a:gd name="T8" fmla="*/ 12 w 48"/>
                <a:gd name="T9" fmla="*/ 6 h 48"/>
              </a:gdLst>
              <a:ahLst/>
              <a:cxnLst>
                <a:cxn ang="0">
                  <a:pos x="T0" y="T1"/>
                </a:cxn>
                <a:cxn ang="0">
                  <a:pos x="T2" y="T3"/>
                </a:cxn>
                <a:cxn ang="0">
                  <a:pos x="T4" y="T5"/>
                </a:cxn>
                <a:cxn ang="0">
                  <a:pos x="T6" y="T7"/>
                </a:cxn>
                <a:cxn ang="0">
                  <a:pos x="T8" y="T9"/>
                </a:cxn>
              </a:cxnLst>
              <a:rect l="0" t="0" r="r" b="b"/>
              <a:pathLst>
                <a:path w="48" h="48">
                  <a:moveTo>
                    <a:pt x="12" y="6"/>
                  </a:moveTo>
                  <a:cubicBezTo>
                    <a:pt x="3" y="13"/>
                    <a:pt x="0" y="26"/>
                    <a:pt x="7" y="36"/>
                  </a:cubicBezTo>
                  <a:cubicBezTo>
                    <a:pt x="14" y="46"/>
                    <a:pt x="27" y="48"/>
                    <a:pt x="37" y="41"/>
                  </a:cubicBezTo>
                  <a:cubicBezTo>
                    <a:pt x="46" y="35"/>
                    <a:pt x="48" y="21"/>
                    <a:pt x="42" y="12"/>
                  </a:cubicBezTo>
                  <a:cubicBezTo>
                    <a:pt x="35" y="2"/>
                    <a:pt x="22" y="0"/>
                    <a:pt x="12"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171"/>
            <p:cNvSpPr/>
            <p:nvPr/>
          </p:nvSpPr>
          <p:spPr bwMode="auto">
            <a:xfrm>
              <a:off x="11672888" y="4002088"/>
              <a:ext cx="50800" cy="50800"/>
            </a:xfrm>
            <a:custGeom>
              <a:avLst/>
              <a:gdLst>
                <a:gd name="T0" fmla="*/ 12 w 48"/>
                <a:gd name="T1" fmla="*/ 7 h 48"/>
                <a:gd name="T2" fmla="*/ 6 w 48"/>
                <a:gd name="T3" fmla="*/ 36 h 48"/>
                <a:gd name="T4" fmla="*/ 36 w 48"/>
                <a:gd name="T5" fmla="*/ 41 h 48"/>
                <a:gd name="T6" fmla="*/ 41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3"/>
                    <a:pt x="0" y="27"/>
                    <a:pt x="6" y="36"/>
                  </a:cubicBezTo>
                  <a:cubicBezTo>
                    <a:pt x="13" y="46"/>
                    <a:pt x="26" y="48"/>
                    <a:pt x="36" y="41"/>
                  </a:cubicBezTo>
                  <a:cubicBezTo>
                    <a:pt x="46" y="35"/>
                    <a:pt x="48" y="21"/>
                    <a:pt x="41" y="12"/>
                  </a:cubicBezTo>
                  <a:cubicBezTo>
                    <a:pt x="34" y="2"/>
                    <a:pt x="21"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172"/>
            <p:cNvSpPr/>
            <p:nvPr/>
          </p:nvSpPr>
          <p:spPr bwMode="auto">
            <a:xfrm>
              <a:off x="11598276" y="4117976"/>
              <a:ext cx="50800" cy="50800"/>
            </a:xfrm>
            <a:custGeom>
              <a:avLst/>
              <a:gdLst>
                <a:gd name="T0" fmla="*/ 12 w 48"/>
                <a:gd name="T1" fmla="*/ 7 h 48"/>
                <a:gd name="T2" fmla="*/ 7 w 48"/>
                <a:gd name="T3" fmla="*/ 36 h 48"/>
                <a:gd name="T4" fmla="*/ 36 w 48"/>
                <a:gd name="T5" fmla="*/ 42 h 48"/>
                <a:gd name="T6" fmla="*/ 41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4"/>
                    <a:pt x="0" y="27"/>
                    <a:pt x="7" y="36"/>
                  </a:cubicBezTo>
                  <a:cubicBezTo>
                    <a:pt x="13" y="46"/>
                    <a:pt x="27" y="48"/>
                    <a:pt x="36" y="42"/>
                  </a:cubicBezTo>
                  <a:cubicBezTo>
                    <a:pt x="46" y="35"/>
                    <a:pt x="48" y="22"/>
                    <a:pt x="41" y="12"/>
                  </a:cubicBezTo>
                  <a:cubicBezTo>
                    <a:pt x="35" y="3"/>
                    <a:pt x="21"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173"/>
            <p:cNvSpPr/>
            <p:nvPr/>
          </p:nvSpPr>
          <p:spPr bwMode="auto">
            <a:xfrm>
              <a:off x="11541126" y="4195763"/>
              <a:ext cx="50800" cy="50800"/>
            </a:xfrm>
            <a:custGeom>
              <a:avLst/>
              <a:gdLst>
                <a:gd name="T0" fmla="*/ 12 w 48"/>
                <a:gd name="T1" fmla="*/ 7 h 48"/>
                <a:gd name="T2" fmla="*/ 7 w 48"/>
                <a:gd name="T3" fmla="*/ 36 h 48"/>
                <a:gd name="T4" fmla="*/ 36 w 48"/>
                <a:gd name="T5" fmla="*/ 42 h 48"/>
                <a:gd name="T6" fmla="*/ 42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4"/>
                    <a:pt x="0" y="27"/>
                    <a:pt x="7" y="36"/>
                  </a:cubicBezTo>
                  <a:cubicBezTo>
                    <a:pt x="14" y="46"/>
                    <a:pt x="27" y="48"/>
                    <a:pt x="36" y="42"/>
                  </a:cubicBezTo>
                  <a:cubicBezTo>
                    <a:pt x="46" y="35"/>
                    <a:pt x="48" y="22"/>
                    <a:pt x="42" y="12"/>
                  </a:cubicBezTo>
                  <a:cubicBezTo>
                    <a:pt x="35" y="2"/>
                    <a:pt x="22"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174"/>
            <p:cNvSpPr/>
            <p:nvPr/>
          </p:nvSpPr>
          <p:spPr bwMode="auto">
            <a:xfrm>
              <a:off x="11525251" y="4268788"/>
              <a:ext cx="50800" cy="50800"/>
            </a:xfrm>
            <a:custGeom>
              <a:avLst/>
              <a:gdLst>
                <a:gd name="T0" fmla="*/ 12 w 48"/>
                <a:gd name="T1" fmla="*/ 7 h 48"/>
                <a:gd name="T2" fmla="*/ 7 w 48"/>
                <a:gd name="T3" fmla="*/ 36 h 48"/>
                <a:gd name="T4" fmla="*/ 36 w 48"/>
                <a:gd name="T5" fmla="*/ 41 h 48"/>
                <a:gd name="T6" fmla="*/ 42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3" y="13"/>
                    <a:pt x="0" y="27"/>
                    <a:pt x="7" y="36"/>
                  </a:cubicBezTo>
                  <a:cubicBezTo>
                    <a:pt x="14" y="46"/>
                    <a:pt x="27" y="48"/>
                    <a:pt x="36" y="41"/>
                  </a:cubicBezTo>
                  <a:cubicBezTo>
                    <a:pt x="46" y="35"/>
                    <a:pt x="48" y="22"/>
                    <a:pt x="42" y="12"/>
                  </a:cubicBezTo>
                  <a:cubicBezTo>
                    <a:pt x="35" y="2"/>
                    <a:pt x="22"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175"/>
            <p:cNvSpPr/>
            <p:nvPr/>
          </p:nvSpPr>
          <p:spPr bwMode="auto">
            <a:xfrm>
              <a:off x="11428413" y="4341813"/>
              <a:ext cx="52388" cy="52388"/>
            </a:xfrm>
            <a:custGeom>
              <a:avLst/>
              <a:gdLst>
                <a:gd name="T0" fmla="*/ 12 w 48"/>
                <a:gd name="T1" fmla="*/ 7 h 48"/>
                <a:gd name="T2" fmla="*/ 7 w 48"/>
                <a:gd name="T3" fmla="*/ 36 h 48"/>
                <a:gd name="T4" fmla="*/ 37 w 48"/>
                <a:gd name="T5" fmla="*/ 41 h 48"/>
                <a:gd name="T6" fmla="*/ 42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3" y="13"/>
                    <a:pt x="0" y="27"/>
                    <a:pt x="7" y="36"/>
                  </a:cubicBezTo>
                  <a:cubicBezTo>
                    <a:pt x="14" y="46"/>
                    <a:pt x="27" y="48"/>
                    <a:pt x="37" y="41"/>
                  </a:cubicBezTo>
                  <a:cubicBezTo>
                    <a:pt x="46" y="35"/>
                    <a:pt x="48" y="21"/>
                    <a:pt x="42" y="12"/>
                  </a:cubicBezTo>
                  <a:cubicBezTo>
                    <a:pt x="35" y="2"/>
                    <a:pt x="22"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176"/>
            <p:cNvSpPr/>
            <p:nvPr/>
          </p:nvSpPr>
          <p:spPr bwMode="auto">
            <a:xfrm>
              <a:off x="11279188" y="4432301"/>
              <a:ext cx="50800" cy="52388"/>
            </a:xfrm>
            <a:custGeom>
              <a:avLst/>
              <a:gdLst>
                <a:gd name="T0" fmla="*/ 12 w 48"/>
                <a:gd name="T1" fmla="*/ 7 h 49"/>
                <a:gd name="T2" fmla="*/ 7 w 48"/>
                <a:gd name="T3" fmla="*/ 37 h 49"/>
                <a:gd name="T4" fmla="*/ 37 w 48"/>
                <a:gd name="T5" fmla="*/ 42 h 49"/>
                <a:gd name="T6" fmla="*/ 42 w 48"/>
                <a:gd name="T7" fmla="*/ 12 h 49"/>
                <a:gd name="T8" fmla="*/ 12 w 48"/>
                <a:gd name="T9" fmla="*/ 7 h 49"/>
              </a:gdLst>
              <a:ahLst/>
              <a:cxnLst>
                <a:cxn ang="0">
                  <a:pos x="T0" y="T1"/>
                </a:cxn>
                <a:cxn ang="0">
                  <a:pos x="T2" y="T3"/>
                </a:cxn>
                <a:cxn ang="0">
                  <a:pos x="T4" y="T5"/>
                </a:cxn>
                <a:cxn ang="0">
                  <a:pos x="T6" y="T7"/>
                </a:cxn>
                <a:cxn ang="0">
                  <a:pos x="T8" y="T9"/>
                </a:cxn>
              </a:cxnLst>
              <a:rect l="0" t="0" r="r" b="b"/>
              <a:pathLst>
                <a:path w="48" h="49">
                  <a:moveTo>
                    <a:pt x="12" y="7"/>
                  </a:moveTo>
                  <a:cubicBezTo>
                    <a:pt x="3" y="14"/>
                    <a:pt x="0" y="27"/>
                    <a:pt x="7" y="37"/>
                  </a:cubicBezTo>
                  <a:cubicBezTo>
                    <a:pt x="14" y="46"/>
                    <a:pt x="27" y="49"/>
                    <a:pt x="37" y="42"/>
                  </a:cubicBezTo>
                  <a:cubicBezTo>
                    <a:pt x="46" y="35"/>
                    <a:pt x="48" y="22"/>
                    <a:pt x="42" y="12"/>
                  </a:cubicBezTo>
                  <a:cubicBezTo>
                    <a:pt x="35" y="3"/>
                    <a:pt x="22"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177"/>
            <p:cNvSpPr/>
            <p:nvPr/>
          </p:nvSpPr>
          <p:spPr bwMode="auto">
            <a:xfrm>
              <a:off x="11339513" y="3835401"/>
              <a:ext cx="50800" cy="50800"/>
            </a:xfrm>
            <a:custGeom>
              <a:avLst/>
              <a:gdLst>
                <a:gd name="T0" fmla="*/ 12 w 48"/>
                <a:gd name="T1" fmla="*/ 6 h 48"/>
                <a:gd name="T2" fmla="*/ 7 w 48"/>
                <a:gd name="T3" fmla="*/ 36 h 48"/>
                <a:gd name="T4" fmla="*/ 36 w 48"/>
                <a:gd name="T5" fmla="*/ 41 h 48"/>
                <a:gd name="T6" fmla="*/ 41 w 48"/>
                <a:gd name="T7" fmla="*/ 12 h 48"/>
                <a:gd name="T8" fmla="*/ 12 w 48"/>
                <a:gd name="T9" fmla="*/ 6 h 48"/>
              </a:gdLst>
              <a:ahLst/>
              <a:cxnLst>
                <a:cxn ang="0">
                  <a:pos x="T0" y="T1"/>
                </a:cxn>
                <a:cxn ang="0">
                  <a:pos x="T2" y="T3"/>
                </a:cxn>
                <a:cxn ang="0">
                  <a:pos x="T4" y="T5"/>
                </a:cxn>
                <a:cxn ang="0">
                  <a:pos x="T6" y="T7"/>
                </a:cxn>
                <a:cxn ang="0">
                  <a:pos x="T8" y="T9"/>
                </a:cxn>
              </a:cxnLst>
              <a:rect l="0" t="0" r="r" b="b"/>
              <a:pathLst>
                <a:path w="48" h="48">
                  <a:moveTo>
                    <a:pt x="12" y="6"/>
                  </a:moveTo>
                  <a:cubicBezTo>
                    <a:pt x="2" y="13"/>
                    <a:pt x="0" y="26"/>
                    <a:pt x="7" y="36"/>
                  </a:cubicBezTo>
                  <a:cubicBezTo>
                    <a:pt x="13" y="45"/>
                    <a:pt x="27" y="48"/>
                    <a:pt x="36" y="41"/>
                  </a:cubicBezTo>
                  <a:cubicBezTo>
                    <a:pt x="46" y="34"/>
                    <a:pt x="48" y="21"/>
                    <a:pt x="41" y="12"/>
                  </a:cubicBezTo>
                  <a:cubicBezTo>
                    <a:pt x="35" y="2"/>
                    <a:pt x="21" y="0"/>
                    <a:pt x="12"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Oval 474"/>
            <p:cNvSpPr>
              <a:spLocks noChangeArrowheads="1"/>
            </p:cNvSpPr>
            <p:nvPr/>
          </p:nvSpPr>
          <p:spPr bwMode="auto">
            <a:xfrm>
              <a:off x="11144250" y="4451350"/>
              <a:ext cx="47625" cy="476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Oval 479"/>
            <p:cNvSpPr>
              <a:spLocks noChangeArrowheads="1"/>
            </p:cNvSpPr>
            <p:nvPr/>
          </p:nvSpPr>
          <p:spPr bwMode="auto">
            <a:xfrm>
              <a:off x="10772775" y="3732213"/>
              <a:ext cx="63500" cy="635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Oval 481"/>
            <p:cNvSpPr>
              <a:spLocks noChangeArrowheads="1"/>
            </p:cNvSpPr>
            <p:nvPr/>
          </p:nvSpPr>
          <p:spPr bwMode="auto">
            <a:xfrm>
              <a:off x="11123613" y="3829050"/>
              <a:ext cx="49213" cy="508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Oval 537"/>
            <p:cNvSpPr>
              <a:spLocks noChangeArrowheads="1"/>
            </p:cNvSpPr>
            <p:nvPr/>
          </p:nvSpPr>
          <p:spPr bwMode="auto">
            <a:xfrm>
              <a:off x="11522075" y="3679825"/>
              <a:ext cx="68263" cy="6985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59" name="组合 558"/>
          <p:cNvGrpSpPr/>
          <p:nvPr/>
        </p:nvGrpSpPr>
        <p:grpSpPr>
          <a:xfrm rot="5400000">
            <a:off x="3443476" y="-736138"/>
            <a:ext cx="5335047" cy="8394616"/>
            <a:chOff x="4000499" y="131762"/>
            <a:chExt cx="4191000" cy="6594475"/>
          </a:xfrm>
        </p:grpSpPr>
        <p:sp>
          <p:nvSpPr>
            <p:cNvPr id="560" name="Freeform 5"/>
            <p:cNvSpPr/>
            <p:nvPr/>
          </p:nvSpPr>
          <p:spPr bwMode="auto">
            <a:xfrm>
              <a:off x="4068762" y="198437"/>
              <a:ext cx="4054475" cy="6461125"/>
            </a:xfrm>
            <a:custGeom>
              <a:avLst/>
              <a:gdLst>
                <a:gd name="T0" fmla="*/ 177 w 955"/>
                <a:gd name="T1" fmla="*/ 1326 h 1523"/>
                <a:gd name="T2" fmla="*/ 112 w 955"/>
                <a:gd name="T3" fmla="*/ 1324 h 1523"/>
                <a:gd name="T4" fmla="*/ 112 w 955"/>
                <a:gd name="T5" fmla="*/ 1324 h 1523"/>
                <a:gd name="T6" fmla="*/ 112 w 955"/>
                <a:gd name="T7" fmla="*/ 1324 h 1523"/>
                <a:gd name="T8" fmla="*/ 112 w 955"/>
                <a:gd name="T9" fmla="*/ 1322 h 1523"/>
                <a:gd name="T10" fmla="*/ 90 w 955"/>
                <a:gd name="T11" fmla="*/ 1179 h 1523"/>
                <a:gd name="T12" fmla="*/ 4 w 955"/>
                <a:gd name="T13" fmla="*/ 1131 h 1523"/>
                <a:gd name="T14" fmla="*/ 4 w 955"/>
                <a:gd name="T15" fmla="*/ 393 h 1523"/>
                <a:gd name="T16" fmla="*/ 61 w 955"/>
                <a:gd name="T17" fmla="*/ 393 h 1523"/>
                <a:gd name="T18" fmla="*/ 112 w 955"/>
                <a:gd name="T19" fmla="*/ 284 h 1523"/>
                <a:gd name="T20" fmla="*/ 112 w 955"/>
                <a:gd name="T21" fmla="*/ 200 h 1523"/>
                <a:gd name="T22" fmla="*/ 112 w 955"/>
                <a:gd name="T23" fmla="*/ 199 h 1523"/>
                <a:gd name="T24" fmla="*/ 112 w 955"/>
                <a:gd name="T25" fmla="*/ 199 h 1523"/>
                <a:gd name="T26" fmla="*/ 112 w 955"/>
                <a:gd name="T27" fmla="*/ 199 h 1523"/>
                <a:gd name="T28" fmla="*/ 177 w 955"/>
                <a:gd name="T29" fmla="*/ 199 h 1523"/>
                <a:gd name="T30" fmla="*/ 779 w 955"/>
                <a:gd name="T31" fmla="*/ 193 h 1523"/>
                <a:gd name="T32" fmla="*/ 843 w 955"/>
                <a:gd name="T33" fmla="*/ 199 h 1523"/>
                <a:gd name="T34" fmla="*/ 843 w 955"/>
                <a:gd name="T35" fmla="*/ 199 h 1523"/>
                <a:gd name="T36" fmla="*/ 844 w 955"/>
                <a:gd name="T37" fmla="*/ 198 h 1523"/>
                <a:gd name="T38" fmla="*/ 844 w 955"/>
                <a:gd name="T39" fmla="*/ 198 h 1523"/>
                <a:gd name="T40" fmla="*/ 844 w 955"/>
                <a:gd name="T41" fmla="*/ 198 h 1523"/>
                <a:gd name="T42" fmla="*/ 842 w 955"/>
                <a:gd name="T43" fmla="*/ 198 h 1523"/>
                <a:gd name="T44" fmla="*/ 842 w 955"/>
                <a:gd name="T45" fmla="*/ 198 h 1523"/>
                <a:gd name="T46" fmla="*/ 843 w 955"/>
                <a:gd name="T47" fmla="*/ 202 h 1523"/>
                <a:gd name="T48" fmla="*/ 865 w 955"/>
                <a:gd name="T49" fmla="*/ 345 h 1523"/>
                <a:gd name="T50" fmla="*/ 951 w 955"/>
                <a:gd name="T51" fmla="*/ 393 h 1523"/>
                <a:gd name="T52" fmla="*/ 951 w 955"/>
                <a:gd name="T53" fmla="*/ 391 h 1523"/>
                <a:gd name="T54" fmla="*/ 953 w 955"/>
                <a:gd name="T55" fmla="*/ 1132 h 1523"/>
                <a:gd name="T56" fmla="*/ 896 w 955"/>
                <a:gd name="T57" fmla="*/ 1160 h 1523"/>
                <a:gd name="T58" fmla="*/ 844 w 955"/>
                <a:gd name="T59" fmla="*/ 1322 h 1523"/>
                <a:gd name="T60" fmla="*/ 842 w 955"/>
                <a:gd name="T61" fmla="*/ 1325 h 1523"/>
                <a:gd name="T62" fmla="*/ 842 w 955"/>
                <a:gd name="T63" fmla="*/ 1325 h 1523"/>
                <a:gd name="T64" fmla="*/ 844 w 955"/>
                <a:gd name="T65" fmla="*/ 1324 h 1523"/>
                <a:gd name="T66" fmla="*/ 779 w 955"/>
                <a:gd name="T67" fmla="*/ 1330 h 1523"/>
                <a:gd name="T68" fmla="*/ 684 w 955"/>
                <a:gd name="T69" fmla="*/ 1467 h 1523"/>
                <a:gd name="T70" fmla="*/ 842 w 955"/>
                <a:gd name="T71" fmla="*/ 1328 h 1523"/>
                <a:gd name="T72" fmla="*/ 844 w 955"/>
                <a:gd name="T73" fmla="*/ 1328 h 1523"/>
                <a:gd name="T74" fmla="*/ 843 w 955"/>
                <a:gd name="T75" fmla="*/ 1328 h 1523"/>
                <a:gd name="T76" fmla="*/ 846 w 955"/>
                <a:gd name="T77" fmla="*/ 1322 h 1523"/>
                <a:gd name="T78" fmla="*/ 868 w 955"/>
                <a:gd name="T79" fmla="*/ 1181 h 1523"/>
                <a:gd name="T80" fmla="*/ 953 w 955"/>
                <a:gd name="T81" fmla="*/ 1134 h 1523"/>
                <a:gd name="T82" fmla="*/ 955 w 955"/>
                <a:gd name="T83" fmla="*/ 393 h 1523"/>
                <a:gd name="T84" fmla="*/ 953 w 955"/>
                <a:gd name="T85" fmla="*/ 389 h 1523"/>
                <a:gd name="T86" fmla="*/ 868 w 955"/>
                <a:gd name="T87" fmla="*/ 342 h 1523"/>
                <a:gd name="T88" fmla="*/ 846 w 955"/>
                <a:gd name="T89" fmla="*/ 201 h 1523"/>
                <a:gd name="T90" fmla="*/ 845 w 955"/>
                <a:gd name="T91" fmla="*/ 196 h 1523"/>
                <a:gd name="T92" fmla="*/ 842 w 955"/>
                <a:gd name="T93" fmla="*/ 195 h 1523"/>
                <a:gd name="T94" fmla="*/ 271 w 955"/>
                <a:gd name="T95" fmla="*/ 56 h 1523"/>
                <a:gd name="T96" fmla="*/ 113 w 955"/>
                <a:gd name="T97" fmla="*/ 195 h 1523"/>
                <a:gd name="T98" fmla="*/ 108 w 955"/>
                <a:gd name="T99" fmla="*/ 201 h 1523"/>
                <a:gd name="T100" fmla="*/ 59 w 955"/>
                <a:gd name="T101" fmla="*/ 361 h 1523"/>
                <a:gd name="T102" fmla="*/ 0 w 955"/>
                <a:gd name="T103" fmla="*/ 389 h 1523"/>
                <a:gd name="T104" fmla="*/ 0 w 955"/>
                <a:gd name="T105" fmla="*/ 1134 h 1523"/>
                <a:gd name="T106" fmla="*/ 59 w 955"/>
                <a:gd name="T107" fmla="*/ 1162 h 1523"/>
                <a:gd name="T108" fmla="*/ 108 w 955"/>
                <a:gd name="T109" fmla="*/ 1322 h 1523"/>
                <a:gd name="T110" fmla="*/ 113 w 955"/>
                <a:gd name="T111" fmla="*/ 1328 h 1523"/>
                <a:gd name="T112" fmla="*/ 478 w 955"/>
                <a:gd name="T113" fmla="*/ 1521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5" h="1523">
                  <a:moveTo>
                    <a:pt x="478" y="1521"/>
                  </a:moveTo>
                  <a:cubicBezTo>
                    <a:pt x="478" y="1519"/>
                    <a:pt x="478" y="1519"/>
                    <a:pt x="478" y="1519"/>
                  </a:cubicBezTo>
                  <a:cubicBezTo>
                    <a:pt x="400" y="1519"/>
                    <a:pt x="328" y="1498"/>
                    <a:pt x="274" y="1464"/>
                  </a:cubicBezTo>
                  <a:cubicBezTo>
                    <a:pt x="219" y="1430"/>
                    <a:pt x="183" y="1382"/>
                    <a:pt x="177" y="1329"/>
                  </a:cubicBezTo>
                  <a:cubicBezTo>
                    <a:pt x="177" y="1326"/>
                    <a:pt x="177" y="1326"/>
                    <a:pt x="177" y="1326"/>
                  </a:cubicBezTo>
                  <a:cubicBezTo>
                    <a:pt x="177" y="1324"/>
                    <a:pt x="177" y="1324"/>
                    <a:pt x="177" y="1324"/>
                  </a:cubicBezTo>
                  <a:cubicBezTo>
                    <a:pt x="113" y="1324"/>
                    <a:pt x="113" y="1324"/>
                    <a:pt x="113"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3"/>
                    <a:pt x="112" y="1322"/>
                  </a:cubicBezTo>
                  <a:cubicBezTo>
                    <a:pt x="110" y="1322"/>
                    <a:pt x="110" y="1322"/>
                    <a:pt x="110" y="1322"/>
                  </a:cubicBezTo>
                  <a:cubicBezTo>
                    <a:pt x="112" y="1322"/>
                    <a:pt x="112" y="1322"/>
                    <a:pt x="112" y="1322"/>
                  </a:cubicBezTo>
                  <a:cubicBezTo>
                    <a:pt x="112" y="1239"/>
                    <a:pt x="112" y="1239"/>
                    <a:pt x="112" y="1239"/>
                  </a:cubicBezTo>
                  <a:cubicBezTo>
                    <a:pt x="112" y="1239"/>
                    <a:pt x="112" y="1239"/>
                    <a:pt x="112" y="1239"/>
                  </a:cubicBezTo>
                  <a:cubicBezTo>
                    <a:pt x="112" y="1211"/>
                    <a:pt x="102" y="1191"/>
                    <a:pt x="90" y="1179"/>
                  </a:cubicBezTo>
                  <a:cubicBezTo>
                    <a:pt x="79" y="1166"/>
                    <a:pt x="66" y="1160"/>
                    <a:pt x="60" y="1158"/>
                  </a:cubicBezTo>
                  <a:cubicBezTo>
                    <a:pt x="59" y="1160"/>
                    <a:pt x="59" y="1160"/>
                    <a:pt x="59" y="1160"/>
                  </a:cubicBezTo>
                  <a:cubicBezTo>
                    <a:pt x="61" y="1160"/>
                    <a:pt x="61" y="1160"/>
                    <a:pt x="61" y="1160"/>
                  </a:cubicBezTo>
                  <a:cubicBezTo>
                    <a:pt x="61" y="1131"/>
                    <a:pt x="61" y="1131"/>
                    <a:pt x="61" y="1131"/>
                  </a:cubicBezTo>
                  <a:cubicBezTo>
                    <a:pt x="4" y="1131"/>
                    <a:pt x="4" y="1131"/>
                    <a:pt x="4" y="1131"/>
                  </a:cubicBezTo>
                  <a:cubicBezTo>
                    <a:pt x="3" y="1131"/>
                    <a:pt x="2" y="1131"/>
                    <a:pt x="2" y="1131"/>
                  </a:cubicBezTo>
                  <a:cubicBezTo>
                    <a:pt x="2" y="1133"/>
                    <a:pt x="2" y="1133"/>
                    <a:pt x="2" y="1133"/>
                  </a:cubicBezTo>
                  <a:cubicBezTo>
                    <a:pt x="4" y="1133"/>
                    <a:pt x="4" y="1133"/>
                    <a:pt x="4" y="1133"/>
                  </a:cubicBezTo>
                  <a:cubicBezTo>
                    <a:pt x="4" y="1132"/>
                    <a:pt x="4" y="1131"/>
                    <a:pt x="4" y="1130"/>
                  </a:cubicBezTo>
                  <a:cubicBezTo>
                    <a:pt x="4" y="393"/>
                    <a:pt x="4" y="393"/>
                    <a:pt x="4" y="393"/>
                  </a:cubicBezTo>
                  <a:cubicBezTo>
                    <a:pt x="4" y="392"/>
                    <a:pt x="4" y="391"/>
                    <a:pt x="4" y="390"/>
                  </a:cubicBezTo>
                  <a:cubicBezTo>
                    <a:pt x="2" y="391"/>
                    <a:pt x="2" y="391"/>
                    <a:pt x="2" y="391"/>
                  </a:cubicBezTo>
                  <a:cubicBezTo>
                    <a:pt x="2" y="393"/>
                    <a:pt x="2" y="393"/>
                    <a:pt x="2" y="393"/>
                  </a:cubicBezTo>
                  <a:cubicBezTo>
                    <a:pt x="2" y="393"/>
                    <a:pt x="3" y="393"/>
                    <a:pt x="4" y="393"/>
                  </a:cubicBezTo>
                  <a:cubicBezTo>
                    <a:pt x="61" y="393"/>
                    <a:pt x="61" y="393"/>
                    <a:pt x="61" y="393"/>
                  </a:cubicBezTo>
                  <a:cubicBezTo>
                    <a:pt x="61" y="363"/>
                    <a:pt x="61" y="363"/>
                    <a:pt x="61" y="363"/>
                  </a:cubicBezTo>
                  <a:cubicBezTo>
                    <a:pt x="59" y="363"/>
                    <a:pt x="59" y="363"/>
                    <a:pt x="59" y="363"/>
                  </a:cubicBezTo>
                  <a:cubicBezTo>
                    <a:pt x="60" y="365"/>
                    <a:pt x="60" y="365"/>
                    <a:pt x="60" y="365"/>
                  </a:cubicBezTo>
                  <a:cubicBezTo>
                    <a:pt x="66" y="363"/>
                    <a:pt x="79" y="357"/>
                    <a:pt x="90" y="345"/>
                  </a:cubicBezTo>
                  <a:cubicBezTo>
                    <a:pt x="102" y="332"/>
                    <a:pt x="112" y="313"/>
                    <a:pt x="112" y="284"/>
                  </a:cubicBezTo>
                  <a:cubicBezTo>
                    <a:pt x="112" y="284"/>
                    <a:pt x="112" y="284"/>
                    <a:pt x="112" y="284"/>
                  </a:cubicBezTo>
                  <a:cubicBezTo>
                    <a:pt x="112" y="201"/>
                    <a:pt x="112" y="201"/>
                    <a:pt x="112" y="201"/>
                  </a:cubicBezTo>
                  <a:cubicBezTo>
                    <a:pt x="110" y="201"/>
                    <a:pt x="110" y="201"/>
                    <a:pt x="110" y="201"/>
                  </a:cubicBezTo>
                  <a:cubicBezTo>
                    <a:pt x="112" y="202"/>
                    <a:pt x="112" y="202"/>
                    <a:pt x="112" y="202"/>
                  </a:cubicBezTo>
                  <a:cubicBezTo>
                    <a:pt x="112" y="201"/>
                    <a:pt x="112" y="200"/>
                    <a:pt x="112" y="200"/>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3" y="199"/>
                    <a:pt x="113" y="199"/>
                  </a:cubicBezTo>
                  <a:cubicBezTo>
                    <a:pt x="113" y="199"/>
                    <a:pt x="113" y="199"/>
                    <a:pt x="113" y="199"/>
                  </a:cubicBezTo>
                  <a:cubicBezTo>
                    <a:pt x="177" y="199"/>
                    <a:pt x="177" y="199"/>
                    <a:pt x="177" y="199"/>
                  </a:cubicBezTo>
                  <a:cubicBezTo>
                    <a:pt x="177" y="193"/>
                    <a:pt x="177" y="193"/>
                    <a:pt x="177" y="193"/>
                  </a:cubicBezTo>
                  <a:cubicBezTo>
                    <a:pt x="183" y="141"/>
                    <a:pt x="219" y="93"/>
                    <a:pt x="273" y="59"/>
                  </a:cubicBezTo>
                  <a:cubicBezTo>
                    <a:pt x="328" y="25"/>
                    <a:pt x="400" y="4"/>
                    <a:pt x="478" y="4"/>
                  </a:cubicBezTo>
                  <a:cubicBezTo>
                    <a:pt x="556" y="4"/>
                    <a:pt x="628" y="25"/>
                    <a:pt x="682" y="59"/>
                  </a:cubicBezTo>
                  <a:cubicBezTo>
                    <a:pt x="736" y="93"/>
                    <a:pt x="773" y="141"/>
                    <a:pt x="779" y="193"/>
                  </a:cubicBezTo>
                  <a:cubicBezTo>
                    <a:pt x="780" y="197"/>
                    <a:pt x="780" y="197"/>
                    <a:pt x="780" y="197"/>
                  </a:cubicBezTo>
                  <a:cubicBezTo>
                    <a:pt x="780" y="199"/>
                    <a:pt x="780" y="199"/>
                    <a:pt x="780" y="199"/>
                  </a:cubicBezTo>
                  <a:cubicBezTo>
                    <a:pt x="842" y="199"/>
                    <a:pt x="842" y="199"/>
                    <a:pt x="842" y="199"/>
                  </a:cubicBezTo>
                  <a:cubicBezTo>
                    <a:pt x="842" y="199"/>
                    <a:pt x="842" y="199"/>
                    <a:pt x="842" y="199"/>
                  </a:cubicBezTo>
                  <a:cubicBezTo>
                    <a:pt x="843" y="199"/>
                    <a:pt x="843" y="199"/>
                    <a:pt x="843" y="199"/>
                  </a:cubicBezTo>
                  <a:cubicBezTo>
                    <a:pt x="843" y="199"/>
                    <a:pt x="843" y="199"/>
                    <a:pt x="843" y="199"/>
                  </a:cubicBezTo>
                  <a:cubicBezTo>
                    <a:pt x="843" y="199"/>
                    <a:pt x="843" y="199"/>
                    <a:pt x="843" y="199"/>
                  </a:cubicBezTo>
                  <a:cubicBezTo>
                    <a:pt x="843" y="199"/>
                    <a:pt x="843" y="199"/>
                    <a:pt x="843" y="199"/>
                  </a:cubicBezTo>
                  <a:cubicBezTo>
                    <a:pt x="843" y="199"/>
                    <a:pt x="843" y="199"/>
                    <a:pt x="843" y="199"/>
                  </a:cubicBezTo>
                  <a:cubicBezTo>
                    <a:pt x="843" y="199"/>
                    <a:pt x="843" y="199"/>
                    <a:pt x="843" y="199"/>
                  </a:cubicBezTo>
                  <a:cubicBezTo>
                    <a:pt x="843" y="199"/>
                    <a:pt x="843" y="199"/>
                    <a:pt x="843" y="199"/>
                  </a:cubicBezTo>
                  <a:cubicBezTo>
                    <a:pt x="844" y="198"/>
                    <a:pt x="844" y="198"/>
                    <a:pt x="844" y="198"/>
                  </a:cubicBezTo>
                  <a:cubicBezTo>
                    <a:pt x="843" y="199"/>
                    <a:pt x="843" y="199"/>
                    <a:pt x="843" y="199"/>
                  </a:cubicBezTo>
                  <a:cubicBezTo>
                    <a:pt x="843" y="199"/>
                    <a:pt x="843" y="199"/>
                    <a:pt x="843" y="199"/>
                  </a:cubicBezTo>
                  <a:cubicBezTo>
                    <a:pt x="844" y="198"/>
                    <a:pt x="844" y="198"/>
                    <a:pt x="844" y="198"/>
                  </a:cubicBezTo>
                  <a:cubicBezTo>
                    <a:pt x="843" y="199"/>
                    <a:pt x="843" y="199"/>
                    <a:pt x="843" y="199"/>
                  </a:cubicBezTo>
                  <a:cubicBezTo>
                    <a:pt x="844" y="198"/>
                    <a:pt x="844" y="198"/>
                    <a:pt x="844" y="198"/>
                  </a:cubicBezTo>
                  <a:cubicBezTo>
                    <a:pt x="843" y="199"/>
                    <a:pt x="843" y="199"/>
                    <a:pt x="843" y="199"/>
                  </a:cubicBezTo>
                  <a:cubicBezTo>
                    <a:pt x="843" y="199"/>
                    <a:pt x="843" y="199"/>
                    <a:pt x="843" y="199"/>
                  </a:cubicBezTo>
                  <a:cubicBezTo>
                    <a:pt x="844" y="198"/>
                    <a:pt x="844" y="198"/>
                    <a:pt x="844" y="198"/>
                  </a:cubicBezTo>
                  <a:cubicBezTo>
                    <a:pt x="843" y="199"/>
                    <a:pt x="843" y="199"/>
                    <a:pt x="843" y="199"/>
                  </a:cubicBezTo>
                  <a:cubicBezTo>
                    <a:pt x="844" y="198"/>
                    <a:pt x="844" y="198"/>
                    <a:pt x="844" y="198"/>
                  </a:cubicBezTo>
                  <a:cubicBezTo>
                    <a:pt x="843" y="199"/>
                    <a:pt x="843" y="199"/>
                    <a:pt x="843" y="199"/>
                  </a:cubicBezTo>
                  <a:cubicBezTo>
                    <a:pt x="843" y="199"/>
                    <a:pt x="843" y="199"/>
                    <a:pt x="843" y="199"/>
                  </a:cubicBezTo>
                  <a:cubicBezTo>
                    <a:pt x="844" y="198"/>
                    <a:pt x="844" y="198"/>
                    <a:pt x="844" y="198"/>
                  </a:cubicBezTo>
                  <a:cubicBezTo>
                    <a:pt x="843" y="199"/>
                    <a:pt x="843" y="199"/>
                    <a:pt x="843" y="199"/>
                  </a:cubicBezTo>
                  <a:cubicBezTo>
                    <a:pt x="844" y="198"/>
                    <a:pt x="844" y="198"/>
                    <a:pt x="844" y="198"/>
                  </a:cubicBezTo>
                  <a:cubicBezTo>
                    <a:pt x="842" y="199"/>
                    <a:pt x="842" y="199"/>
                    <a:pt x="842" y="199"/>
                  </a:cubicBezTo>
                  <a:cubicBezTo>
                    <a:pt x="843" y="198"/>
                    <a:pt x="843" y="198"/>
                    <a:pt x="843" y="198"/>
                  </a:cubicBezTo>
                  <a:cubicBezTo>
                    <a:pt x="842" y="198"/>
                    <a:pt x="842" y="198"/>
                    <a:pt x="842" y="198"/>
                  </a:cubicBezTo>
                  <a:cubicBezTo>
                    <a:pt x="842" y="199"/>
                    <a:pt x="842" y="199"/>
                    <a:pt x="842" y="199"/>
                  </a:cubicBezTo>
                  <a:cubicBezTo>
                    <a:pt x="843" y="198"/>
                    <a:pt x="843" y="198"/>
                    <a:pt x="843" y="198"/>
                  </a:cubicBezTo>
                  <a:cubicBezTo>
                    <a:pt x="842" y="198"/>
                    <a:pt x="842" y="198"/>
                    <a:pt x="842" y="198"/>
                  </a:cubicBezTo>
                  <a:cubicBezTo>
                    <a:pt x="842" y="198"/>
                    <a:pt x="842" y="198"/>
                    <a:pt x="842" y="198"/>
                  </a:cubicBezTo>
                  <a:cubicBezTo>
                    <a:pt x="842" y="198"/>
                    <a:pt x="842" y="198"/>
                    <a:pt x="842" y="198"/>
                  </a:cubicBezTo>
                  <a:cubicBezTo>
                    <a:pt x="842" y="198"/>
                    <a:pt x="842" y="198"/>
                    <a:pt x="842" y="198"/>
                  </a:cubicBezTo>
                  <a:cubicBezTo>
                    <a:pt x="842" y="198"/>
                    <a:pt x="842" y="198"/>
                    <a:pt x="842" y="198"/>
                  </a:cubicBezTo>
                  <a:cubicBezTo>
                    <a:pt x="842" y="198"/>
                    <a:pt x="842" y="198"/>
                    <a:pt x="842" y="198"/>
                  </a:cubicBezTo>
                  <a:cubicBezTo>
                    <a:pt x="842" y="199"/>
                    <a:pt x="842" y="199"/>
                    <a:pt x="842" y="200"/>
                  </a:cubicBezTo>
                  <a:cubicBezTo>
                    <a:pt x="842" y="200"/>
                    <a:pt x="842" y="201"/>
                    <a:pt x="843" y="202"/>
                  </a:cubicBezTo>
                  <a:cubicBezTo>
                    <a:pt x="844" y="201"/>
                    <a:pt x="844" y="201"/>
                    <a:pt x="844" y="201"/>
                  </a:cubicBezTo>
                  <a:cubicBezTo>
                    <a:pt x="842" y="201"/>
                    <a:pt x="842" y="201"/>
                    <a:pt x="842" y="201"/>
                  </a:cubicBezTo>
                  <a:cubicBezTo>
                    <a:pt x="842" y="284"/>
                    <a:pt x="842" y="284"/>
                    <a:pt x="842" y="284"/>
                  </a:cubicBezTo>
                  <a:cubicBezTo>
                    <a:pt x="842" y="284"/>
                    <a:pt x="842" y="284"/>
                    <a:pt x="842" y="284"/>
                  </a:cubicBezTo>
                  <a:cubicBezTo>
                    <a:pt x="843" y="313"/>
                    <a:pt x="853" y="332"/>
                    <a:pt x="865" y="345"/>
                  </a:cubicBezTo>
                  <a:cubicBezTo>
                    <a:pt x="876" y="357"/>
                    <a:pt x="889" y="363"/>
                    <a:pt x="895" y="365"/>
                  </a:cubicBezTo>
                  <a:cubicBezTo>
                    <a:pt x="896" y="363"/>
                    <a:pt x="896" y="363"/>
                    <a:pt x="896" y="363"/>
                  </a:cubicBezTo>
                  <a:cubicBezTo>
                    <a:pt x="894" y="363"/>
                    <a:pt x="894" y="363"/>
                    <a:pt x="894" y="363"/>
                  </a:cubicBezTo>
                  <a:cubicBezTo>
                    <a:pt x="894" y="393"/>
                    <a:pt x="894" y="393"/>
                    <a:pt x="894" y="393"/>
                  </a:cubicBezTo>
                  <a:cubicBezTo>
                    <a:pt x="951" y="393"/>
                    <a:pt x="951" y="393"/>
                    <a:pt x="951" y="393"/>
                  </a:cubicBezTo>
                  <a:cubicBezTo>
                    <a:pt x="952" y="393"/>
                    <a:pt x="952" y="393"/>
                    <a:pt x="952" y="393"/>
                  </a:cubicBezTo>
                  <a:cubicBezTo>
                    <a:pt x="953" y="391"/>
                    <a:pt x="953" y="391"/>
                    <a:pt x="953" y="391"/>
                  </a:cubicBezTo>
                  <a:cubicBezTo>
                    <a:pt x="951" y="390"/>
                    <a:pt x="951" y="390"/>
                    <a:pt x="951" y="390"/>
                  </a:cubicBezTo>
                  <a:cubicBezTo>
                    <a:pt x="951" y="391"/>
                    <a:pt x="951" y="391"/>
                    <a:pt x="951" y="391"/>
                  </a:cubicBezTo>
                  <a:cubicBezTo>
                    <a:pt x="951" y="391"/>
                    <a:pt x="951" y="391"/>
                    <a:pt x="951" y="391"/>
                  </a:cubicBezTo>
                  <a:cubicBezTo>
                    <a:pt x="951" y="392"/>
                    <a:pt x="951" y="392"/>
                    <a:pt x="951" y="393"/>
                  </a:cubicBezTo>
                  <a:cubicBezTo>
                    <a:pt x="951" y="1130"/>
                    <a:pt x="951" y="1130"/>
                    <a:pt x="951" y="1130"/>
                  </a:cubicBezTo>
                  <a:cubicBezTo>
                    <a:pt x="951" y="1130"/>
                    <a:pt x="951" y="1131"/>
                    <a:pt x="951" y="1132"/>
                  </a:cubicBezTo>
                  <a:cubicBezTo>
                    <a:pt x="951" y="1133"/>
                    <a:pt x="951" y="1133"/>
                    <a:pt x="951" y="1133"/>
                  </a:cubicBezTo>
                  <a:cubicBezTo>
                    <a:pt x="953" y="1132"/>
                    <a:pt x="953" y="1132"/>
                    <a:pt x="953" y="1132"/>
                  </a:cubicBezTo>
                  <a:cubicBezTo>
                    <a:pt x="952" y="1131"/>
                    <a:pt x="952" y="1131"/>
                    <a:pt x="952" y="1131"/>
                  </a:cubicBezTo>
                  <a:cubicBezTo>
                    <a:pt x="952" y="1131"/>
                    <a:pt x="952" y="1131"/>
                    <a:pt x="951" y="1131"/>
                  </a:cubicBezTo>
                  <a:cubicBezTo>
                    <a:pt x="894" y="1131"/>
                    <a:pt x="894" y="1131"/>
                    <a:pt x="894" y="1131"/>
                  </a:cubicBezTo>
                  <a:cubicBezTo>
                    <a:pt x="894" y="1160"/>
                    <a:pt x="894" y="1160"/>
                    <a:pt x="894" y="1160"/>
                  </a:cubicBezTo>
                  <a:cubicBezTo>
                    <a:pt x="896" y="1160"/>
                    <a:pt x="896" y="1160"/>
                    <a:pt x="896" y="1160"/>
                  </a:cubicBezTo>
                  <a:cubicBezTo>
                    <a:pt x="895" y="1158"/>
                    <a:pt x="895" y="1158"/>
                    <a:pt x="895" y="1158"/>
                  </a:cubicBezTo>
                  <a:cubicBezTo>
                    <a:pt x="889" y="1160"/>
                    <a:pt x="876" y="1166"/>
                    <a:pt x="865" y="1179"/>
                  </a:cubicBezTo>
                  <a:cubicBezTo>
                    <a:pt x="853" y="1191"/>
                    <a:pt x="843" y="1211"/>
                    <a:pt x="842" y="1239"/>
                  </a:cubicBezTo>
                  <a:cubicBezTo>
                    <a:pt x="842" y="1322"/>
                    <a:pt x="842" y="1322"/>
                    <a:pt x="842" y="1322"/>
                  </a:cubicBezTo>
                  <a:cubicBezTo>
                    <a:pt x="844" y="1322"/>
                    <a:pt x="844" y="1322"/>
                    <a:pt x="844" y="1322"/>
                  </a:cubicBezTo>
                  <a:cubicBezTo>
                    <a:pt x="843" y="1322"/>
                    <a:pt x="843" y="1322"/>
                    <a:pt x="843" y="1322"/>
                  </a:cubicBezTo>
                  <a:cubicBezTo>
                    <a:pt x="842" y="1322"/>
                    <a:pt x="842" y="1323"/>
                    <a:pt x="842" y="1324"/>
                  </a:cubicBezTo>
                  <a:cubicBezTo>
                    <a:pt x="842" y="1324"/>
                    <a:pt x="842" y="1324"/>
                    <a:pt x="842" y="1324"/>
                  </a:cubicBezTo>
                  <a:cubicBezTo>
                    <a:pt x="842" y="1325"/>
                    <a:pt x="842" y="1325"/>
                    <a:pt x="842" y="1325"/>
                  </a:cubicBezTo>
                  <a:cubicBezTo>
                    <a:pt x="842" y="1325"/>
                    <a:pt x="842" y="1325"/>
                    <a:pt x="842" y="1325"/>
                  </a:cubicBezTo>
                  <a:cubicBezTo>
                    <a:pt x="843" y="1325"/>
                    <a:pt x="843" y="1325"/>
                    <a:pt x="843" y="1325"/>
                  </a:cubicBezTo>
                  <a:cubicBezTo>
                    <a:pt x="842" y="1325"/>
                    <a:pt x="842" y="1325"/>
                    <a:pt x="842" y="1325"/>
                  </a:cubicBezTo>
                  <a:cubicBezTo>
                    <a:pt x="842" y="1325"/>
                    <a:pt x="842" y="1325"/>
                    <a:pt x="842" y="1325"/>
                  </a:cubicBezTo>
                  <a:cubicBezTo>
                    <a:pt x="843" y="1325"/>
                    <a:pt x="843" y="1325"/>
                    <a:pt x="843" y="1325"/>
                  </a:cubicBezTo>
                  <a:cubicBezTo>
                    <a:pt x="842" y="1325"/>
                    <a:pt x="842" y="1325"/>
                    <a:pt x="842" y="1325"/>
                  </a:cubicBezTo>
                  <a:cubicBezTo>
                    <a:pt x="844" y="1326"/>
                    <a:pt x="844" y="1326"/>
                    <a:pt x="844" y="1326"/>
                  </a:cubicBezTo>
                  <a:cubicBezTo>
                    <a:pt x="844" y="1324"/>
                    <a:pt x="844" y="1324"/>
                    <a:pt x="844" y="1324"/>
                  </a:cubicBezTo>
                  <a:cubicBezTo>
                    <a:pt x="844" y="1324"/>
                    <a:pt x="844" y="1324"/>
                    <a:pt x="844" y="1324"/>
                  </a:cubicBezTo>
                  <a:cubicBezTo>
                    <a:pt x="844" y="1324"/>
                    <a:pt x="844" y="1324"/>
                    <a:pt x="844" y="1324"/>
                  </a:cubicBezTo>
                  <a:cubicBezTo>
                    <a:pt x="844" y="1324"/>
                    <a:pt x="844" y="1324"/>
                    <a:pt x="844" y="1324"/>
                  </a:cubicBezTo>
                  <a:cubicBezTo>
                    <a:pt x="843" y="1324"/>
                    <a:pt x="843" y="1324"/>
                    <a:pt x="843" y="1324"/>
                  </a:cubicBezTo>
                  <a:cubicBezTo>
                    <a:pt x="843" y="1324"/>
                    <a:pt x="843" y="1324"/>
                    <a:pt x="842" y="1324"/>
                  </a:cubicBezTo>
                  <a:cubicBezTo>
                    <a:pt x="842" y="1324"/>
                    <a:pt x="842" y="1324"/>
                    <a:pt x="842" y="1324"/>
                  </a:cubicBezTo>
                  <a:cubicBezTo>
                    <a:pt x="780" y="1325"/>
                    <a:pt x="780" y="1325"/>
                    <a:pt x="780" y="1325"/>
                  </a:cubicBezTo>
                  <a:cubicBezTo>
                    <a:pt x="779" y="1330"/>
                    <a:pt x="779" y="1330"/>
                    <a:pt x="779" y="1330"/>
                  </a:cubicBezTo>
                  <a:cubicBezTo>
                    <a:pt x="773" y="1383"/>
                    <a:pt x="736" y="1430"/>
                    <a:pt x="682" y="1464"/>
                  </a:cubicBezTo>
                  <a:cubicBezTo>
                    <a:pt x="628" y="1498"/>
                    <a:pt x="556" y="1519"/>
                    <a:pt x="478" y="1519"/>
                  </a:cubicBezTo>
                  <a:cubicBezTo>
                    <a:pt x="478" y="1521"/>
                    <a:pt x="478" y="1521"/>
                    <a:pt x="478" y="1521"/>
                  </a:cubicBezTo>
                  <a:cubicBezTo>
                    <a:pt x="478" y="1523"/>
                    <a:pt x="478" y="1523"/>
                    <a:pt x="478" y="1523"/>
                  </a:cubicBezTo>
                  <a:cubicBezTo>
                    <a:pt x="557" y="1523"/>
                    <a:pt x="629" y="1502"/>
                    <a:pt x="684" y="1467"/>
                  </a:cubicBezTo>
                  <a:cubicBezTo>
                    <a:pt x="739" y="1433"/>
                    <a:pt x="776" y="1385"/>
                    <a:pt x="783" y="1330"/>
                  </a:cubicBezTo>
                  <a:cubicBezTo>
                    <a:pt x="784" y="1329"/>
                    <a:pt x="784" y="1329"/>
                    <a:pt x="784" y="1329"/>
                  </a:cubicBezTo>
                  <a:cubicBezTo>
                    <a:pt x="842" y="1328"/>
                    <a:pt x="842" y="1328"/>
                    <a:pt x="842" y="1328"/>
                  </a:cubicBezTo>
                  <a:cubicBezTo>
                    <a:pt x="842" y="1326"/>
                    <a:pt x="842" y="1326"/>
                    <a:pt x="842" y="1326"/>
                  </a:cubicBezTo>
                  <a:cubicBezTo>
                    <a:pt x="842" y="1328"/>
                    <a:pt x="842" y="1328"/>
                    <a:pt x="842" y="1328"/>
                  </a:cubicBezTo>
                  <a:cubicBezTo>
                    <a:pt x="843" y="1328"/>
                    <a:pt x="843" y="1328"/>
                    <a:pt x="843" y="1328"/>
                  </a:cubicBezTo>
                  <a:cubicBezTo>
                    <a:pt x="844" y="1328"/>
                    <a:pt x="844" y="1328"/>
                    <a:pt x="844" y="1328"/>
                  </a:cubicBezTo>
                  <a:cubicBezTo>
                    <a:pt x="844" y="1328"/>
                    <a:pt x="844" y="1328"/>
                    <a:pt x="844" y="1328"/>
                  </a:cubicBezTo>
                  <a:cubicBezTo>
                    <a:pt x="844" y="1326"/>
                    <a:pt x="844" y="1326"/>
                    <a:pt x="844" y="1326"/>
                  </a:cubicBezTo>
                  <a:cubicBezTo>
                    <a:pt x="844" y="1328"/>
                    <a:pt x="844" y="1328"/>
                    <a:pt x="844" y="1328"/>
                  </a:cubicBezTo>
                  <a:cubicBezTo>
                    <a:pt x="844" y="1328"/>
                    <a:pt x="844" y="1328"/>
                    <a:pt x="844" y="1328"/>
                  </a:cubicBezTo>
                  <a:cubicBezTo>
                    <a:pt x="844" y="1326"/>
                    <a:pt x="844" y="1326"/>
                    <a:pt x="844" y="1326"/>
                  </a:cubicBezTo>
                  <a:cubicBezTo>
                    <a:pt x="844" y="1328"/>
                    <a:pt x="844" y="1328"/>
                    <a:pt x="844" y="1328"/>
                  </a:cubicBezTo>
                  <a:cubicBezTo>
                    <a:pt x="844" y="1326"/>
                    <a:pt x="844" y="1326"/>
                    <a:pt x="844" y="1326"/>
                  </a:cubicBezTo>
                  <a:cubicBezTo>
                    <a:pt x="843" y="1328"/>
                    <a:pt x="843" y="1328"/>
                    <a:pt x="843" y="1328"/>
                  </a:cubicBezTo>
                  <a:cubicBezTo>
                    <a:pt x="843" y="1328"/>
                    <a:pt x="843" y="1328"/>
                    <a:pt x="843" y="1328"/>
                  </a:cubicBezTo>
                  <a:cubicBezTo>
                    <a:pt x="845" y="1328"/>
                    <a:pt x="845" y="1328"/>
                    <a:pt x="845" y="1328"/>
                  </a:cubicBezTo>
                  <a:cubicBezTo>
                    <a:pt x="845" y="1327"/>
                    <a:pt x="845" y="1327"/>
                    <a:pt x="845" y="1327"/>
                  </a:cubicBezTo>
                  <a:cubicBezTo>
                    <a:pt x="846" y="1326"/>
                    <a:pt x="846" y="1326"/>
                    <a:pt x="846" y="1326"/>
                  </a:cubicBezTo>
                  <a:cubicBezTo>
                    <a:pt x="846" y="1324"/>
                    <a:pt x="846" y="1323"/>
                    <a:pt x="846" y="1322"/>
                  </a:cubicBezTo>
                  <a:cubicBezTo>
                    <a:pt x="846" y="1322"/>
                    <a:pt x="846" y="1322"/>
                    <a:pt x="846" y="1322"/>
                  </a:cubicBezTo>
                  <a:cubicBezTo>
                    <a:pt x="846" y="1239"/>
                    <a:pt x="846" y="1239"/>
                    <a:pt x="846" y="1239"/>
                  </a:cubicBezTo>
                  <a:cubicBezTo>
                    <a:pt x="844" y="1239"/>
                    <a:pt x="844" y="1239"/>
                    <a:pt x="844" y="1239"/>
                  </a:cubicBezTo>
                  <a:cubicBezTo>
                    <a:pt x="846" y="1239"/>
                    <a:pt x="846" y="1239"/>
                    <a:pt x="846" y="1239"/>
                  </a:cubicBezTo>
                  <a:cubicBezTo>
                    <a:pt x="847" y="1211"/>
                    <a:pt x="857" y="1193"/>
                    <a:pt x="868" y="1181"/>
                  </a:cubicBezTo>
                  <a:cubicBezTo>
                    <a:pt x="879" y="1169"/>
                    <a:pt x="891" y="1164"/>
                    <a:pt x="896" y="1162"/>
                  </a:cubicBezTo>
                  <a:cubicBezTo>
                    <a:pt x="898" y="1161"/>
                    <a:pt x="898" y="1161"/>
                    <a:pt x="898" y="1161"/>
                  </a:cubicBezTo>
                  <a:cubicBezTo>
                    <a:pt x="898" y="1135"/>
                    <a:pt x="898" y="1135"/>
                    <a:pt x="898" y="1135"/>
                  </a:cubicBezTo>
                  <a:cubicBezTo>
                    <a:pt x="951" y="1135"/>
                    <a:pt x="951" y="1135"/>
                    <a:pt x="951" y="1135"/>
                  </a:cubicBezTo>
                  <a:cubicBezTo>
                    <a:pt x="952" y="1135"/>
                    <a:pt x="953" y="1135"/>
                    <a:pt x="953" y="1134"/>
                  </a:cubicBezTo>
                  <a:cubicBezTo>
                    <a:pt x="955" y="1134"/>
                    <a:pt x="955" y="1134"/>
                    <a:pt x="955" y="1134"/>
                  </a:cubicBezTo>
                  <a:cubicBezTo>
                    <a:pt x="955" y="1131"/>
                    <a:pt x="955" y="1131"/>
                    <a:pt x="955" y="1131"/>
                  </a:cubicBezTo>
                  <a:cubicBezTo>
                    <a:pt x="955" y="1131"/>
                    <a:pt x="955" y="1131"/>
                    <a:pt x="955" y="1131"/>
                  </a:cubicBezTo>
                  <a:cubicBezTo>
                    <a:pt x="955" y="1131"/>
                    <a:pt x="955" y="1130"/>
                    <a:pt x="955" y="1130"/>
                  </a:cubicBezTo>
                  <a:cubicBezTo>
                    <a:pt x="955" y="393"/>
                    <a:pt x="955" y="393"/>
                    <a:pt x="955" y="393"/>
                  </a:cubicBezTo>
                  <a:cubicBezTo>
                    <a:pt x="955" y="393"/>
                    <a:pt x="955" y="392"/>
                    <a:pt x="955" y="391"/>
                  </a:cubicBezTo>
                  <a:cubicBezTo>
                    <a:pt x="955" y="391"/>
                    <a:pt x="955" y="391"/>
                    <a:pt x="955" y="391"/>
                  </a:cubicBezTo>
                  <a:cubicBezTo>
                    <a:pt x="955" y="391"/>
                    <a:pt x="955" y="391"/>
                    <a:pt x="955" y="391"/>
                  </a:cubicBezTo>
                  <a:cubicBezTo>
                    <a:pt x="955" y="389"/>
                    <a:pt x="955" y="389"/>
                    <a:pt x="955" y="389"/>
                  </a:cubicBezTo>
                  <a:cubicBezTo>
                    <a:pt x="953" y="389"/>
                    <a:pt x="953" y="389"/>
                    <a:pt x="953" y="389"/>
                  </a:cubicBezTo>
                  <a:cubicBezTo>
                    <a:pt x="953" y="389"/>
                    <a:pt x="952" y="389"/>
                    <a:pt x="951" y="389"/>
                  </a:cubicBezTo>
                  <a:cubicBezTo>
                    <a:pt x="898" y="389"/>
                    <a:pt x="898" y="389"/>
                    <a:pt x="898" y="389"/>
                  </a:cubicBezTo>
                  <a:cubicBezTo>
                    <a:pt x="898" y="362"/>
                    <a:pt x="898" y="362"/>
                    <a:pt x="898" y="362"/>
                  </a:cubicBezTo>
                  <a:cubicBezTo>
                    <a:pt x="896" y="362"/>
                    <a:pt x="896" y="362"/>
                    <a:pt x="896" y="362"/>
                  </a:cubicBezTo>
                  <a:cubicBezTo>
                    <a:pt x="891" y="359"/>
                    <a:pt x="879" y="354"/>
                    <a:pt x="868" y="342"/>
                  </a:cubicBezTo>
                  <a:cubicBezTo>
                    <a:pt x="857" y="330"/>
                    <a:pt x="847" y="312"/>
                    <a:pt x="846" y="284"/>
                  </a:cubicBezTo>
                  <a:cubicBezTo>
                    <a:pt x="844" y="284"/>
                    <a:pt x="844" y="284"/>
                    <a:pt x="844" y="284"/>
                  </a:cubicBezTo>
                  <a:cubicBezTo>
                    <a:pt x="846" y="284"/>
                    <a:pt x="846" y="284"/>
                    <a:pt x="846" y="284"/>
                  </a:cubicBezTo>
                  <a:cubicBezTo>
                    <a:pt x="846" y="201"/>
                    <a:pt x="846" y="201"/>
                    <a:pt x="846" y="201"/>
                  </a:cubicBezTo>
                  <a:cubicBezTo>
                    <a:pt x="846" y="201"/>
                    <a:pt x="846" y="201"/>
                    <a:pt x="846" y="201"/>
                  </a:cubicBezTo>
                  <a:cubicBezTo>
                    <a:pt x="846" y="201"/>
                    <a:pt x="846" y="200"/>
                    <a:pt x="846" y="199"/>
                  </a:cubicBezTo>
                  <a:cubicBezTo>
                    <a:pt x="846" y="198"/>
                    <a:pt x="846" y="198"/>
                    <a:pt x="846" y="198"/>
                  </a:cubicBezTo>
                  <a:cubicBezTo>
                    <a:pt x="846" y="197"/>
                    <a:pt x="846" y="197"/>
                    <a:pt x="846" y="197"/>
                  </a:cubicBezTo>
                  <a:cubicBezTo>
                    <a:pt x="845" y="196"/>
                    <a:pt x="845" y="196"/>
                    <a:pt x="845" y="196"/>
                  </a:cubicBezTo>
                  <a:cubicBezTo>
                    <a:pt x="845" y="196"/>
                    <a:pt x="845" y="196"/>
                    <a:pt x="845" y="196"/>
                  </a:cubicBezTo>
                  <a:cubicBezTo>
                    <a:pt x="845" y="196"/>
                    <a:pt x="845" y="196"/>
                    <a:pt x="845" y="196"/>
                  </a:cubicBezTo>
                  <a:cubicBezTo>
                    <a:pt x="845" y="196"/>
                    <a:pt x="845" y="196"/>
                    <a:pt x="845" y="196"/>
                  </a:cubicBezTo>
                  <a:cubicBezTo>
                    <a:pt x="844" y="196"/>
                    <a:pt x="843" y="195"/>
                    <a:pt x="842" y="195"/>
                  </a:cubicBezTo>
                  <a:cubicBezTo>
                    <a:pt x="842" y="197"/>
                    <a:pt x="842" y="197"/>
                    <a:pt x="842" y="197"/>
                  </a:cubicBezTo>
                  <a:cubicBezTo>
                    <a:pt x="842" y="195"/>
                    <a:pt x="842" y="195"/>
                    <a:pt x="842" y="195"/>
                  </a:cubicBezTo>
                  <a:cubicBezTo>
                    <a:pt x="784" y="195"/>
                    <a:pt x="784" y="195"/>
                    <a:pt x="784" y="195"/>
                  </a:cubicBezTo>
                  <a:cubicBezTo>
                    <a:pt x="783" y="193"/>
                    <a:pt x="783" y="193"/>
                    <a:pt x="783" y="193"/>
                  </a:cubicBezTo>
                  <a:cubicBezTo>
                    <a:pt x="776" y="139"/>
                    <a:pt x="739" y="90"/>
                    <a:pt x="684" y="56"/>
                  </a:cubicBezTo>
                  <a:cubicBezTo>
                    <a:pt x="629" y="21"/>
                    <a:pt x="557" y="0"/>
                    <a:pt x="478" y="0"/>
                  </a:cubicBezTo>
                  <a:cubicBezTo>
                    <a:pt x="399" y="0"/>
                    <a:pt x="326" y="21"/>
                    <a:pt x="271" y="56"/>
                  </a:cubicBezTo>
                  <a:cubicBezTo>
                    <a:pt x="217" y="90"/>
                    <a:pt x="180" y="139"/>
                    <a:pt x="173" y="193"/>
                  </a:cubicBezTo>
                  <a:cubicBezTo>
                    <a:pt x="173" y="195"/>
                    <a:pt x="173" y="195"/>
                    <a:pt x="173" y="195"/>
                  </a:cubicBezTo>
                  <a:cubicBezTo>
                    <a:pt x="113" y="195"/>
                    <a:pt x="113" y="195"/>
                    <a:pt x="113" y="195"/>
                  </a:cubicBezTo>
                  <a:cubicBezTo>
                    <a:pt x="113" y="197"/>
                    <a:pt x="113" y="197"/>
                    <a:pt x="113" y="197"/>
                  </a:cubicBezTo>
                  <a:cubicBezTo>
                    <a:pt x="113" y="195"/>
                    <a:pt x="113" y="195"/>
                    <a:pt x="113" y="195"/>
                  </a:cubicBezTo>
                  <a:cubicBezTo>
                    <a:pt x="112" y="195"/>
                    <a:pt x="112" y="195"/>
                    <a:pt x="111" y="195"/>
                  </a:cubicBezTo>
                  <a:cubicBezTo>
                    <a:pt x="111" y="196"/>
                    <a:pt x="110" y="196"/>
                    <a:pt x="110" y="196"/>
                  </a:cubicBezTo>
                  <a:cubicBezTo>
                    <a:pt x="109" y="197"/>
                    <a:pt x="109" y="198"/>
                    <a:pt x="109" y="198"/>
                  </a:cubicBezTo>
                  <a:cubicBezTo>
                    <a:pt x="108" y="199"/>
                    <a:pt x="108" y="200"/>
                    <a:pt x="108" y="201"/>
                  </a:cubicBezTo>
                  <a:cubicBezTo>
                    <a:pt x="108" y="201"/>
                    <a:pt x="108" y="201"/>
                    <a:pt x="108" y="201"/>
                  </a:cubicBezTo>
                  <a:cubicBezTo>
                    <a:pt x="108" y="284"/>
                    <a:pt x="108" y="284"/>
                    <a:pt x="108" y="284"/>
                  </a:cubicBezTo>
                  <a:cubicBezTo>
                    <a:pt x="110" y="284"/>
                    <a:pt x="110" y="284"/>
                    <a:pt x="110" y="284"/>
                  </a:cubicBezTo>
                  <a:cubicBezTo>
                    <a:pt x="108" y="284"/>
                    <a:pt x="108" y="284"/>
                    <a:pt x="108" y="284"/>
                  </a:cubicBezTo>
                  <a:cubicBezTo>
                    <a:pt x="108" y="312"/>
                    <a:pt x="98" y="330"/>
                    <a:pt x="87" y="342"/>
                  </a:cubicBezTo>
                  <a:cubicBezTo>
                    <a:pt x="76" y="354"/>
                    <a:pt x="64" y="359"/>
                    <a:pt x="59" y="361"/>
                  </a:cubicBezTo>
                  <a:cubicBezTo>
                    <a:pt x="57" y="362"/>
                    <a:pt x="57" y="362"/>
                    <a:pt x="57" y="362"/>
                  </a:cubicBezTo>
                  <a:cubicBezTo>
                    <a:pt x="57" y="389"/>
                    <a:pt x="57" y="389"/>
                    <a:pt x="57" y="389"/>
                  </a:cubicBezTo>
                  <a:cubicBezTo>
                    <a:pt x="4" y="389"/>
                    <a:pt x="4" y="389"/>
                    <a:pt x="4" y="389"/>
                  </a:cubicBezTo>
                  <a:cubicBezTo>
                    <a:pt x="3" y="389"/>
                    <a:pt x="2" y="389"/>
                    <a:pt x="2" y="389"/>
                  </a:cubicBezTo>
                  <a:cubicBezTo>
                    <a:pt x="0" y="389"/>
                    <a:pt x="0" y="389"/>
                    <a:pt x="0" y="389"/>
                  </a:cubicBezTo>
                  <a:cubicBezTo>
                    <a:pt x="0" y="391"/>
                    <a:pt x="0" y="391"/>
                    <a:pt x="0" y="391"/>
                  </a:cubicBezTo>
                  <a:cubicBezTo>
                    <a:pt x="0" y="391"/>
                    <a:pt x="0" y="392"/>
                    <a:pt x="0" y="393"/>
                  </a:cubicBezTo>
                  <a:cubicBezTo>
                    <a:pt x="0" y="1130"/>
                    <a:pt x="0" y="1130"/>
                    <a:pt x="0" y="1130"/>
                  </a:cubicBezTo>
                  <a:cubicBezTo>
                    <a:pt x="0" y="1131"/>
                    <a:pt x="0" y="1132"/>
                    <a:pt x="0" y="1132"/>
                  </a:cubicBezTo>
                  <a:cubicBezTo>
                    <a:pt x="0" y="1134"/>
                    <a:pt x="0" y="1134"/>
                    <a:pt x="0" y="1134"/>
                  </a:cubicBezTo>
                  <a:cubicBezTo>
                    <a:pt x="2" y="1135"/>
                    <a:pt x="2" y="1135"/>
                    <a:pt x="2" y="1135"/>
                  </a:cubicBezTo>
                  <a:cubicBezTo>
                    <a:pt x="2" y="1135"/>
                    <a:pt x="3" y="1135"/>
                    <a:pt x="4" y="1135"/>
                  </a:cubicBezTo>
                  <a:cubicBezTo>
                    <a:pt x="57" y="1135"/>
                    <a:pt x="57" y="1135"/>
                    <a:pt x="57" y="1135"/>
                  </a:cubicBezTo>
                  <a:cubicBezTo>
                    <a:pt x="57" y="1161"/>
                    <a:pt x="57" y="1161"/>
                    <a:pt x="57" y="1161"/>
                  </a:cubicBezTo>
                  <a:cubicBezTo>
                    <a:pt x="59" y="1162"/>
                    <a:pt x="59" y="1162"/>
                    <a:pt x="59" y="1162"/>
                  </a:cubicBezTo>
                  <a:cubicBezTo>
                    <a:pt x="64" y="1164"/>
                    <a:pt x="76" y="1169"/>
                    <a:pt x="87" y="1181"/>
                  </a:cubicBezTo>
                  <a:cubicBezTo>
                    <a:pt x="98" y="1193"/>
                    <a:pt x="108" y="1212"/>
                    <a:pt x="108" y="1239"/>
                  </a:cubicBezTo>
                  <a:cubicBezTo>
                    <a:pt x="110" y="1239"/>
                    <a:pt x="110" y="1239"/>
                    <a:pt x="110" y="1239"/>
                  </a:cubicBezTo>
                  <a:cubicBezTo>
                    <a:pt x="108" y="1239"/>
                    <a:pt x="108" y="1239"/>
                    <a:pt x="108" y="1239"/>
                  </a:cubicBezTo>
                  <a:cubicBezTo>
                    <a:pt x="108" y="1322"/>
                    <a:pt x="108" y="1322"/>
                    <a:pt x="108" y="1322"/>
                  </a:cubicBezTo>
                  <a:cubicBezTo>
                    <a:pt x="108" y="1322"/>
                    <a:pt x="108" y="1322"/>
                    <a:pt x="108" y="1322"/>
                  </a:cubicBezTo>
                  <a:cubicBezTo>
                    <a:pt x="108" y="1323"/>
                    <a:pt x="108" y="1324"/>
                    <a:pt x="108" y="1325"/>
                  </a:cubicBezTo>
                  <a:cubicBezTo>
                    <a:pt x="109" y="1325"/>
                    <a:pt x="109" y="1326"/>
                    <a:pt x="109" y="1326"/>
                  </a:cubicBezTo>
                  <a:cubicBezTo>
                    <a:pt x="109" y="1327"/>
                    <a:pt x="110" y="1327"/>
                    <a:pt x="111" y="1328"/>
                  </a:cubicBezTo>
                  <a:cubicBezTo>
                    <a:pt x="112" y="1328"/>
                    <a:pt x="112" y="1328"/>
                    <a:pt x="113" y="1328"/>
                  </a:cubicBezTo>
                  <a:cubicBezTo>
                    <a:pt x="173" y="1328"/>
                    <a:pt x="173" y="1328"/>
                    <a:pt x="173" y="1328"/>
                  </a:cubicBezTo>
                  <a:cubicBezTo>
                    <a:pt x="173" y="1330"/>
                    <a:pt x="173" y="1330"/>
                    <a:pt x="173" y="1330"/>
                  </a:cubicBezTo>
                  <a:cubicBezTo>
                    <a:pt x="180" y="1384"/>
                    <a:pt x="217" y="1432"/>
                    <a:pt x="271" y="1467"/>
                  </a:cubicBezTo>
                  <a:cubicBezTo>
                    <a:pt x="326" y="1502"/>
                    <a:pt x="399" y="1523"/>
                    <a:pt x="478" y="1523"/>
                  </a:cubicBezTo>
                  <a:cubicBezTo>
                    <a:pt x="478" y="1521"/>
                    <a:pt x="478" y="1521"/>
                    <a:pt x="478" y="1521"/>
                  </a:cubicBezTo>
                </a:path>
              </a:pathLst>
            </a:custGeom>
            <a:solidFill>
              <a:srgbClr val="584D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6"/>
            <p:cNvSpPr/>
            <p:nvPr/>
          </p:nvSpPr>
          <p:spPr bwMode="auto">
            <a:xfrm>
              <a:off x="4000499" y="131762"/>
              <a:ext cx="4191000" cy="6594475"/>
            </a:xfrm>
            <a:custGeom>
              <a:avLst/>
              <a:gdLst>
                <a:gd name="T0" fmla="*/ 179 w 987"/>
                <a:gd name="T1" fmla="*/ 1357 h 1555"/>
                <a:gd name="T2" fmla="*/ 112 w 987"/>
                <a:gd name="T3" fmla="*/ 1339 h 1555"/>
                <a:gd name="T4" fmla="*/ 91 w 987"/>
                <a:gd name="T5" fmla="*/ 1201 h 1555"/>
                <a:gd name="T6" fmla="*/ 61 w 987"/>
                <a:gd name="T7" fmla="*/ 1163 h 1555"/>
                <a:gd name="T8" fmla="*/ 4 w 987"/>
                <a:gd name="T9" fmla="*/ 1150 h 1555"/>
                <a:gd name="T10" fmla="*/ 4 w 987"/>
                <a:gd name="T11" fmla="*/ 407 h 1555"/>
                <a:gd name="T12" fmla="*/ 13 w 987"/>
                <a:gd name="T13" fmla="*/ 393 h 1555"/>
                <a:gd name="T14" fmla="*/ 69 w 987"/>
                <a:gd name="T15" fmla="*/ 367 h 1555"/>
                <a:gd name="T16" fmla="*/ 112 w 987"/>
                <a:gd name="T17" fmla="*/ 300 h 1555"/>
                <a:gd name="T18" fmla="*/ 129 w 987"/>
                <a:gd name="T19" fmla="*/ 199 h 1555"/>
                <a:gd name="T20" fmla="*/ 284 w 987"/>
                <a:gd name="T21" fmla="*/ 60 h 1555"/>
                <a:gd name="T22" fmla="*/ 810 w 987"/>
                <a:gd name="T23" fmla="*/ 199 h 1555"/>
                <a:gd name="T24" fmla="*/ 873 w 987"/>
                <a:gd name="T25" fmla="*/ 209 h 1555"/>
                <a:gd name="T26" fmla="*/ 874 w 987"/>
                <a:gd name="T27" fmla="*/ 300 h 1555"/>
                <a:gd name="T28" fmla="*/ 926 w 987"/>
                <a:gd name="T29" fmla="*/ 377 h 1555"/>
                <a:gd name="T30" fmla="*/ 980 w 987"/>
                <a:gd name="T31" fmla="*/ 397 h 1555"/>
                <a:gd name="T32" fmla="*/ 983 w 987"/>
                <a:gd name="T33" fmla="*/ 1146 h 1555"/>
                <a:gd name="T34" fmla="*/ 983 w 987"/>
                <a:gd name="T35" fmla="*/ 1149 h 1555"/>
                <a:gd name="T36" fmla="*/ 926 w 987"/>
                <a:gd name="T37" fmla="*/ 1186 h 1555"/>
                <a:gd name="T38" fmla="*/ 874 w 987"/>
                <a:gd name="T39" fmla="*/ 1255 h 1555"/>
                <a:gd name="T40" fmla="*/ 867 w 987"/>
                <a:gd name="T41" fmla="*/ 1354 h 1555"/>
                <a:gd name="T42" fmla="*/ 810 w 987"/>
                <a:gd name="T43" fmla="*/ 1358 h 1555"/>
                <a:gd name="T44" fmla="*/ 494 w 987"/>
                <a:gd name="T45" fmla="*/ 1555 h 1555"/>
                <a:gd name="T46" fmla="*/ 812 w 987"/>
                <a:gd name="T47" fmla="*/ 1360 h 1555"/>
                <a:gd name="T48" fmla="*/ 869 w 987"/>
                <a:gd name="T49" fmla="*/ 1357 h 1555"/>
                <a:gd name="T50" fmla="*/ 878 w 987"/>
                <a:gd name="T51" fmla="*/ 1339 h 1555"/>
                <a:gd name="T52" fmla="*/ 899 w 987"/>
                <a:gd name="T53" fmla="*/ 1205 h 1555"/>
                <a:gd name="T54" fmla="*/ 930 w 987"/>
                <a:gd name="T55" fmla="*/ 1189 h 1555"/>
                <a:gd name="T56" fmla="*/ 987 w 987"/>
                <a:gd name="T57" fmla="*/ 1149 h 1555"/>
                <a:gd name="T58" fmla="*/ 987 w 987"/>
                <a:gd name="T59" fmla="*/ 409 h 1555"/>
                <a:gd name="T60" fmla="*/ 983 w 987"/>
                <a:gd name="T61" fmla="*/ 395 h 1555"/>
                <a:gd name="T62" fmla="*/ 930 w 987"/>
                <a:gd name="T63" fmla="*/ 366 h 1555"/>
                <a:gd name="T64" fmla="*/ 876 w 987"/>
                <a:gd name="T65" fmla="*/ 300 h 1555"/>
                <a:gd name="T66" fmla="*/ 875 w 987"/>
                <a:gd name="T67" fmla="*/ 204 h 1555"/>
                <a:gd name="T68" fmla="*/ 858 w 987"/>
                <a:gd name="T69" fmla="*/ 195 h 1555"/>
                <a:gd name="T70" fmla="*/ 710 w 987"/>
                <a:gd name="T71" fmla="*/ 59 h 1555"/>
                <a:gd name="T72" fmla="*/ 177 w 987"/>
                <a:gd name="T73" fmla="*/ 197 h 1555"/>
                <a:gd name="T74" fmla="*/ 129 w 987"/>
                <a:gd name="T75" fmla="*/ 195 h 1555"/>
                <a:gd name="T76" fmla="*/ 108 w 987"/>
                <a:gd name="T77" fmla="*/ 216 h 1555"/>
                <a:gd name="T78" fmla="*/ 88 w 987"/>
                <a:gd name="T79" fmla="*/ 351 h 1555"/>
                <a:gd name="T80" fmla="*/ 57 w 987"/>
                <a:gd name="T81" fmla="*/ 366 h 1555"/>
                <a:gd name="T82" fmla="*/ 4 w 987"/>
                <a:gd name="T83" fmla="*/ 394 h 1555"/>
                <a:gd name="T84" fmla="*/ 0 w 987"/>
                <a:gd name="T85" fmla="*/ 407 h 1555"/>
                <a:gd name="T86" fmla="*/ 0 w 987"/>
                <a:gd name="T87" fmla="*/ 1150 h 1555"/>
                <a:gd name="T88" fmla="*/ 57 w 987"/>
                <a:gd name="T89" fmla="*/ 1167 h 1555"/>
                <a:gd name="T90" fmla="*/ 68 w 987"/>
                <a:gd name="T91" fmla="*/ 1192 h 1555"/>
                <a:gd name="T92" fmla="*/ 68 w 987"/>
                <a:gd name="T93" fmla="*/ 1192 h 1555"/>
                <a:gd name="T94" fmla="*/ 108 w 987"/>
                <a:gd name="T95" fmla="*/ 1255 h 1555"/>
                <a:gd name="T96" fmla="*/ 129 w 987"/>
                <a:gd name="T97" fmla="*/ 1360 h 1555"/>
                <a:gd name="T98" fmla="*/ 282 w 987"/>
                <a:gd name="T99" fmla="*/ 1498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7" h="1555">
                  <a:moveTo>
                    <a:pt x="494" y="1553"/>
                  </a:moveTo>
                  <a:cubicBezTo>
                    <a:pt x="494" y="1551"/>
                    <a:pt x="494" y="1551"/>
                    <a:pt x="494" y="1551"/>
                  </a:cubicBezTo>
                  <a:cubicBezTo>
                    <a:pt x="414" y="1551"/>
                    <a:pt x="341" y="1530"/>
                    <a:pt x="284" y="1495"/>
                  </a:cubicBezTo>
                  <a:cubicBezTo>
                    <a:pt x="228" y="1460"/>
                    <a:pt x="189" y="1412"/>
                    <a:pt x="179" y="1357"/>
                  </a:cubicBezTo>
                  <a:cubicBezTo>
                    <a:pt x="179" y="1356"/>
                    <a:pt x="179" y="1356"/>
                    <a:pt x="179" y="1356"/>
                  </a:cubicBezTo>
                  <a:cubicBezTo>
                    <a:pt x="129" y="1356"/>
                    <a:pt x="129" y="1356"/>
                    <a:pt x="129" y="1356"/>
                  </a:cubicBezTo>
                  <a:cubicBezTo>
                    <a:pt x="125" y="1356"/>
                    <a:pt x="122" y="1355"/>
                    <a:pt x="119" y="1353"/>
                  </a:cubicBezTo>
                  <a:cubicBezTo>
                    <a:pt x="116" y="1350"/>
                    <a:pt x="113" y="1346"/>
                    <a:pt x="112" y="1339"/>
                  </a:cubicBezTo>
                  <a:cubicBezTo>
                    <a:pt x="112" y="1339"/>
                    <a:pt x="112" y="1339"/>
                    <a:pt x="112" y="1339"/>
                  </a:cubicBezTo>
                  <a:cubicBezTo>
                    <a:pt x="112" y="1255"/>
                    <a:pt x="112" y="1255"/>
                    <a:pt x="112" y="1255"/>
                  </a:cubicBezTo>
                  <a:cubicBezTo>
                    <a:pt x="112" y="1255"/>
                    <a:pt x="112" y="1255"/>
                    <a:pt x="112" y="1255"/>
                  </a:cubicBezTo>
                  <a:cubicBezTo>
                    <a:pt x="112" y="1228"/>
                    <a:pt x="101" y="1211"/>
                    <a:pt x="91" y="1201"/>
                  </a:cubicBezTo>
                  <a:cubicBezTo>
                    <a:pt x="80" y="1191"/>
                    <a:pt x="69" y="1188"/>
                    <a:pt x="69" y="1188"/>
                  </a:cubicBezTo>
                  <a:cubicBezTo>
                    <a:pt x="69" y="1188"/>
                    <a:pt x="69" y="1188"/>
                    <a:pt x="69" y="1188"/>
                  </a:cubicBezTo>
                  <a:cubicBezTo>
                    <a:pt x="61" y="1186"/>
                    <a:pt x="61" y="1186"/>
                    <a:pt x="61" y="1186"/>
                  </a:cubicBezTo>
                  <a:cubicBezTo>
                    <a:pt x="61" y="1163"/>
                    <a:pt x="61" y="1163"/>
                    <a:pt x="61" y="1163"/>
                  </a:cubicBezTo>
                  <a:cubicBezTo>
                    <a:pt x="20" y="1163"/>
                    <a:pt x="20" y="1163"/>
                    <a:pt x="20" y="1163"/>
                  </a:cubicBezTo>
                  <a:cubicBezTo>
                    <a:pt x="18" y="1163"/>
                    <a:pt x="15" y="1163"/>
                    <a:pt x="13" y="1162"/>
                  </a:cubicBezTo>
                  <a:cubicBezTo>
                    <a:pt x="11" y="1162"/>
                    <a:pt x="9" y="1160"/>
                    <a:pt x="7" y="1158"/>
                  </a:cubicBezTo>
                  <a:cubicBezTo>
                    <a:pt x="4" y="1156"/>
                    <a:pt x="4" y="1152"/>
                    <a:pt x="4" y="1150"/>
                  </a:cubicBezTo>
                  <a:cubicBezTo>
                    <a:pt x="4" y="1149"/>
                    <a:pt x="4" y="1148"/>
                    <a:pt x="4" y="1148"/>
                  </a:cubicBezTo>
                  <a:cubicBezTo>
                    <a:pt x="4" y="1147"/>
                    <a:pt x="4" y="1146"/>
                    <a:pt x="4" y="1146"/>
                  </a:cubicBezTo>
                  <a:cubicBezTo>
                    <a:pt x="4" y="409"/>
                    <a:pt x="4" y="409"/>
                    <a:pt x="4" y="409"/>
                  </a:cubicBezTo>
                  <a:cubicBezTo>
                    <a:pt x="4" y="408"/>
                    <a:pt x="4" y="407"/>
                    <a:pt x="4" y="407"/>
                  </a:cubicBezTo>
                  <a:cubicBezTo>
                    <a:pt x="4" y="407"/>
                    <a:pt x="4" y="407"/>
                    <a:pt x="4" y="407"/>
                  </a:cubicBezTo>
                  <a:cubicBezTo>
                    <a:pt x="4" y="406"/>
                    <a:pt x="4" y="406"/>
                    <a:pt x="4" y="405"/>
                  </a:cubicBezTo>
                  <a:cubicBezTo>
                    <a:pt x="4" y="402"/>
                    <a:pt x="4" y="399"/>
                    <a:pt x="7" y="397"/>
                  </a:cubicBezTo>
                  <a:cubicBezTo>
                    <a:pt x="8" y="395"/>
                    <a:pt x="11" y="394"/>
                    <a:pt x="13" y="393"/>
                  </a:cubicBezTo>
                  <a:cubicBezTo>
                    <a:pt x="15" y="393"/>
                    <a:pt x="17" y="393"/>
                    <a:pt x="20" y="393"/>
                  </a:cubicBezTo>
                  <a:cubicBezTo>
                    <a:pt x="61" y="393"/>
                    <a:pt x="61" y="393"/>
                    <a:pt x="61" y="393"/>
                  </a:cubicBezTo>
                  <a:cubicBezTo>
                    <a:pt x="61" y="369"/>
                    <a:pt x="61" y="369"/>
                    <a:pt x="61" y="369"/>
                  </a:cubicBezTo>
                  <a:cubicBezTo>
                    <a:pt x="69" y="367"/>
                    <a:pt x="69" y="367"/>
                    <a:pt x="69" y="367"/>
                  </a:cubicBezTo>
                  <a:cubicBezTo>
                    <a:pt x="69" y="367"/>
                    <a:pt x="69" y="367"/>
                    <a:pt x="69" y="367"/>
                  </a:cubicBezTo>
                  <a:cubicBezTo>
                    <a:pt x="70" y="367"/>
                    <a:pt x="80" y="363"/>
                    <a:pt x="91" y="353"/>
                  </a:cubicBezTo>
                  <a:cubicBezTo>
                    <a:pt x="101" y="344"/>
                    <a:pt x="112" y="327"/>
                    <a:pt x="112" y="300"/>
                  </a:cubicBezTo>
                  <a:cubicBezTo>
                    <a:pt x="112" y="300"/>
                    <a:pt x="112" y="300"/>
                    <a:pt x="112" y="300"/>
                  </a:cubicBezTo>
                  <a:cubicBezTo>
                    <a:pt x="112" y="217"/>
                    <a:pt x="112" y="217"/>
                    <a:pt x="112" y="217"/>
                  </a:cubicBezTo>
                  <a:cubicBezTo>
                    <a:pt x="112" y="216"/>
                    <a:pt x="112" y="216"/>
                    <a:pt x="112" y="216"/>
                  </a:cubicBezTo>
                  <a:cubicBezTo>
                    <a:pt x="113" y="209"/>
                    <a:pt x="116" y="205"/>
                    <a:pt x="119" y="202"/>
                  </a:cubicBezTo>
                  <a:cubicBezTo>
                    <a:pt x="122" y="200"/>
                    <a:pt x="125" y="199"/>
                    <a:pt x="129" y="199"/>
                  </a:cubicBezTo>
                  <a:cubicBezTo>
                    <a:pt x="129" y="199"/>
                    <a:pt x="129" y="199"/>
                    <a:pt x="129" y="199"/>
                  </a:cubicBezTo>
                  <a:cubicBezTo>
                    <a:pt x="179" y="199"/>
                    <a:pt x="179" y="199"/>
                    <a:pt x="179" y="199"/>
                  </a:cubicBezTo>
                  <a:cubicBezTo>
                    <a:pt x="179" y="197"/>
                    <a:pt x="179" y="197"/>
                    <a:pt x="179" y="197"/>
                  </a:cubicBezTo>
                  <a:cubicBezTo>
                    <a:pt x="189" y="143"/>
                    <a:pt x="228" y="95"/>
                    <a:pt x="284" y="60"/>
                  </a:cubicBezTo>
                  <a:cubicBezTo>
                    <a:pt x="341" y="25"/>
                    <a:pt x="414" y="4"/>
                    <a:pt x="494" y="4"/>
                  </a:cubicBezTo>
                  <a:cubicBezTo>
                    <a:pt x="573" y="4"/>
                    <a:pt x="649" y="25"/>
                    <a:pt x="708" y="62"/>
                  </a:cubicBezTo>
                  <a:cubicBezTo>
                    <a:pt x="764" y="98"/>
                    <a:pt x="799" y="145"/>
                    <a:pt x="810" y="197"/>
                  </a:cubicBezTo>
                  <a:cubicBezTo>
                    <a:pt x="810" y="199"/>
                    <a:pt x="810" y="199"/>
                    <a:pt x="810" y="199"/>
                  </a:cubicBezTo>
                  <a:cubicBezTo>
                    <a:pt x="858" y="199"/>
                    <a:pt x="858" y="199"/>
                    <a:pt x="858" y="199"/>
                  </a:cubicBezTo>
                  <a:cubicBezTo>
                    <a:pt x="858" y="199"/>
                    <a:pt x="858" y="199"/>
                    <a:pt x="858" y="199"/>
                  </a:cubicBezTo>
                  <a:cubicBezTo>
                    <a:pt x="862" y="199"/>
                    <a:pt x="865" y="200"/>
                    <a:pt x="867" y="201"/>
                  </a:cubicBezTo>
                  <a:cubicBezTo>
                    <a:pt x="870" y="203"/>
                    <a:pt x="871" y="206"/>
                    <a:pt x="873" y="209"/>
                  </a:cubicBezTo>
                  <a:cubicBezTo>
                    <a:pt x="874" y="211"/>
                    <a:pt x="874" y="214"/>
                    <a:pt x="874" y="216"/>
                  </a:cubicBezTo>
                  <a:cubicBezTo>
                    <a:pt x="874" y="216"/>
                    <a:pt x="874" y="216"/>
                    <a:pt x="874" y="216"/>
                  </a:cubicBezTo>
                  <a:cubicBezTo>
                    <a:pt x="874" y="300"/>
                    <a:pt x="874" y="300"/>
                    <a:pt x="874" y="300"/>
                  </a:cubicBezTo>
                  <a:cubicBezTo>
                    <a:pt x="874" y="300"/>
                    <a:pt x="874" y="300"/>
                    <a:pt x="874" y="300"/>
                  </a:cubicBezTo>
                  <a:cubicBezTo>
                    <a:pt x="875" y="327"/>
                    <a:pt x="885" y="344"/>
                    <a:pt x="896" y="354"/>
                  </a:cubicBezTo>
                  <a:cubicBezTo>
                    <a:pt x="907" y="363"/>
                    <a:pt x="917" y="367"/>
                    <a:pt x="918" y="367"/>
                  </a:cubicBezTo>
                  <a:cubicBezTo>
                    <a:pt x="926" y="369"/>
                    <a:pt x="926" y="369"/>
                    <a:pt x="926" y="369"/>
                  </a:cubicBezTo>
                  <a:cubicBezTo>
                    <a:pt x="926" y="377"/>
                    <a:pt x="926" y="377"/>
                    <a:pt x="926" y="377"/>
                  </a:cubicBezTo>
                  <a:cubicBezTo>
                    <a:pt x="926" y="377"/>
                    <a:pt x="926" y="377"/>
                    <a:pt x="926" y="377"/>
                  </a:cubicBezTo>
                  <a:cubicBezTo>
                    <a:pt x="926" y="393"/>
                    <a:pt x="926" y="393"/>
                    <a:pt x="926" y="393"/>
                  </a:cubicBezTo>
                  <a:cubicBezTo>
                    <a:pt x="967" y="393"/>
                    <a:pt x="967" y="393"/>
                    <a:pt x="967" y="393"/>
                  </a:cubicBezTo>
                  <a:cubicBezTo>
                    <a:pt x="973" y="393"/>
                    <a:pt x="977" y="394"/>
                    <a:pt x="980" y="397"/>
                  </a:cubicBezTo>
                  <a:cubicBezTo>
                    <a:pt x="982" y="400"/>
                    <a:pt x="983" y="404"/>
                    <a:pt x="983" y="406"/>
                  </a:cubicBezTo>
                  <a:cubicBezTo>
                    <a:pt x="983" y="407"/>
                    <a:pt x="983" y="408"/>
                    <a:pt x="983" y="409"/>
                  </a:cubicBezTo>
                  <a:cubicBezTo>
                    <a:pt x="983" y="409"/>
                    <a:pt x="983" y="409"/>
                    <a:pt x="983" y="409"/>
                  </a:cubicBezTo>
                  <a:cubicBezTo>
                    <a:pt x="983" y="1146"/>
                    <a:pt x="983" y="1146"/>
                    <a:pt x="983" y="1146"/>
                  </a:cubicBezTo>
                  <a:cubicBezTo>
                    <a:pt x="983" y="1146"/>
                    <a:pt x="983" y="1146"/>
                    <a:pt x="983" y="1146"/>
                  </a:cubicBezTo>
                  <a:cubicBezTo>
                    <a:pt x="985" y="1146"/>
                    <a:pt x="985" y="1146"/>
                    <a:pt x="985" y="1146"/>
                  </a:cubicBezTo>
                  <a:cubicBezTo>
                    <a:pt x="983" y="1146"/>
                    <a:pt x="983" y="1146"/>
                    <a:pt x="983" y="1146"/>
                  </a:cubicBezTo>
                  <a:cubicBezTo>
                    <a:pt x="983" y="1147"/>
                    <a:pt x="983" y="1148"/>
                    <a:pt x="983" y="1149"/>
                  </a:cubicBezTo>
                  <a:cubicBezTo>
                    <a:pt x="983" y="1151"/>
                    <a:pt x="982" y="1155"/>
                    <a:pt x="980" y="1158"/>
                  </a:cubicBezTo>
                  <a:cubicBezTo>
                    <a:pt x="977" y="1161"/>
                    <a:pt x="973" y="1163"/>
                    <a:pt x="967" y="1163"/>
                  </a:cubicBezTo>
                  <a:cubicBezTo>
                    <a:pt x="926" y="1163"/>
                    <a:pt x="926" y="1163"/>
                    <a:pt x="926" y="1163"/>
                  </a:cubicBezTo>
                  <a:cubicBezTo>
                    <a:pt x="926" y="1186"/>
                    <a:pt x="926" y="1186"/>
                    <a:pt x="926" y="1186"/>
                  </a:cubicBezTo>
                  <a:cubicBezTo>
                    <a:pt x="918" y="1188"/>
                    <a:pt x="918" y="1188"/>
                    <a:pt x="918" y="1188"/>
                  </a:cubicBezTo>
                  <a:cubicBezTo>
                    <a:pt x="918" y="1188"/>
                    <a:pt x="918" y="1188"/>
                    <a:pt x="918" y="1188"/>
                  </a:cubicBezTo>
                  <a:cubicBezTo>
                    <a:pt x="917" y="1189"/>
                    <a:pt x="907" y="1192"/>
                    <a:pt x="896" y="1202"/>
                  </a:cubicBezTo>
                  <a:cubicBezTo>
                    <a:pt x="885" y="1212"/>
                    <a:pt x="875" y="1228"/>
                    <a:pt x="874" y="1255"/>
                  </a:cubicBezTo>
                  <a:cubicBezTo>
                    <a:pt x="874" y="1339"/>
                    <a:pt x="874" y="1339"/>
                    <a:pt x="874" y="1339"/>
                  </a:cubicBezTo>
                  <a:cubicBezTo>
                    <a:pt x="874" y="1339"/>
                    <a:pt x="874" y="1339"/>
                    <a:pt x="874" y="1339"/>
                  </a:cubicBezTo>
                  <a:cubicBezTo>
                    <a:pt x="874" y="1342"/>
                    <a:pt x="873" y="1346"/>
                    <a:pt x="871" y="1349"/>
                  </a:cubicBezTo>
                  <a:cubicBezTo>
                    <a:pt x="870" y="1351"/>
                    <a:pt x="869" y="1353"/>
                    <a:pt x="867" y="1354"/>
                  </a:cubicBezTo>
                  <a:cubicBezTo>
                    <a:pt x="864" y="1355"/>
                    <a:pt x="862" y="1356"/>
                    <a:pt x="858" y="1356"/>
                  </a:cubicBezTo>
                  <a:cubicBezTo>
                    <a:pt x="858" y="1356"/>
                    <a:pt x="858" y="1356"/>
                    <a:pt x="858" y="1356"/>
                  </a:cubicBezTo>
                  <a:cubicBezTo>
                    <a:pt x="810" y="1356"/>
                    <a:pt x="810" y="1356"/>
                    <a:pt x="810" y="1356"/>
                  </a:cubicBezTo>
                  <a:cubicBezTo>
                    <a:pt x="810" y="1358"/>
                    <a:pt x="810" y="1358"/>
                    <a:pt x="810" y="1358"/>
                  </a:cubicBezTo>
                  <a:cubicBezTo>
                    <a:pt x="799" y="1410"/>
                    <a:pt x="764" y="1457"/>
                    <a:pt x="708" y="1493"/>
                  </a:cubicBezTo>
                  <a:cubicBezTo>
                    <a:pt x="649" y="1530"/>
                    <a:pt x="573" y="1551"/>
                    <a:pt x="494" y="1551"/>
                  </a:cubicBezTo>
                  <a:cubicBezTo>
                    <a:pt x="494" y="1553"/>
                    <a:pt x="494" y="1553"/>
                    <a:pt x="494" y="1553"/>
                  </a:cubicBezTo>
                  <a:cubicBezTo>
                    <a:pt x="494" y="1555"/>
                    <a:pt x="494" y="1555"/>
                    <a:pt x="494" y="1555"/>
                  </a:cubicBezTo>
                  <a:cubicBezTo>
                    <a:pt x="574" y="1555"/>
                    <a:pt x="651" y="1534"/>
                    <a:pt x="710" y="1496"/>
                  </a:cubicBezTo>
                  <a:cubicBezTo>
                    <a:pt x="767" y="1460"/>
                    <a:pt x="803" y="1412"/>
                    <a:pt x="813" y="1359"/>
                  </a:cubicBezTo>
                  <a:cubicBezTo>
                    <a:pt x="812" y="1358"/>
                    <a:pt x="812" y="1358"/>
                    <a:pt x="812" y="1358"/>
                  </a:cubicBezTo>
                  <a:cubicBezTo>
                    <a:pt x="812" y="1360"/>
                    <a:pt x="812" y="1360"/>
                    <a:pt x="812" y="1360"/>
                  </a:cubicBezTo>
                  <a:cubicBezTo>
                    <a:pt x="858" y="1360"/>
                    <a:pt x="858" y="1360"/>
                    <a:pt x="858" y="1360"/>
                  </a:cubicBezTo>
                  <a:cubicBezTo>
                    <a:pt x="858" y="1358"/>
                    <a:pt x="858" y="1358"/>
                    <a:pt x="858" y="1358"/>
                  </a:cubicBezTo>
                  <a:cubicBezTo>
                    <a:pt x="858" y="1360"/>
                    <a:pt x="858" y="1360"/>
                    <a:pt x="858" y="1360"/>
                  </a:cubicBezTo>
                  <a:cubicBezTo>
                    <a:pt x="862" y="1360"/>
                    <a:pt x="866" y="1359"/>
                    <a:pt x="869" y="1357"/>
                  </a:cubicBezTo>
                  <a:cubicBezTo>
                    <a:pt x="873" y="1355"/>
                    <a:pt x="875" y="1351"/>
                    <a:pt x="876" y="1348"/>
                  </a:cubicBezTo>
                  <a:cubicBezTo>
                    <a:pt x="878" y="1345"/>
                    <a:pt x="878" y="1342"/>
                    <a:pt x="878" y="1340"/>
                  </a:cubicBezTo>
                  <a:cubicBezTo>
                    <a:pt x="878" y="1339"/>
                    <a:pt x="878" y="1339"/>
                    <a:pt x="878" y="1339"/>
                  </a:cubicBezTo>
                  <a:cubicBezTo>
                    <a:pt x="878" y="1339"/>
                    <a:pt x="878" y="1339"/>
                    <a:pt x="878" y="1339"/>
                  </a:cubicBezTo>
                  <a:cubicBezTo>
                    <a:pt x="878" y="1255"/>
                    <a:pt x="878" y="1255"/>
                    <a:pt x="878" y="1255"/>
                  </a:cubicBezTo>
                  <a:cubicBezTo>
                    <a:pt x="876" y="1255"/>
                    <a:pt x="876" y="1255"/>
                    <a:pt x="876" y="1255"/>
                  </a:cubicBezTo>
                  <a:cubicBezTo>
                    <a:pt x="878" y="1255"/>
                    <a:pt x="878" y="1255"/>
                    <a:pt x="878" y="1255"/>
                  </a:cubicBezTo>
                  <a:cubicBezTo>
                    <a:pt x="879" y="1229"/>
                    <a:pt x="889" y="1214"/>
                    <a:pt x="899" y="1205"/>
                  </a:cubicBezTo>
                  <a:cubicBezTo>
                    <a:pt x="909" y="1195"/>
                    <a:pt x="919" y="1192"/>
                    <a:pt x="919" y="1192"/>
                  </a:cubicBezTo>
                  <a:cubicBezTo>
                    <a:pt x="919" y="1190"/>
                    <a:pt x="919" y="1190"/>
                    <a:pt x="919" y="1190"/>
                  </a:cubicBezTo>
                  <a:cubicBezTo>
                    <a:pt x="919" y="1192"/>
                    <a:pt x="919" y="1192"/>
                    <a:pt x="919" y="1192"/>
                  </a:cubicBezTo>
                  <a:cubicBezTo>
                    <a:pt x="930" y="1189"/>
                    <a:pt x="930" y="1189"/>
                    <a:pt x="930" y="1189"/>
                  </a:cubicBezTo>
                  <a:cubicBezTo>
                    <a:pt x="930" y="1167"/>
                    <a:pt x="930" y="1167"/>
                    <a:pt x="930" y="1167"/>
                  </a:cubicBezTo>
                  <a:cubicBezTo>
                    <a:pt x="967" y="1167"/>
                    <a:pt x="967" y="1167"/>
                    <a:pt x="967" y="1167"/>
                  </a:cubicBezTo>
                  <a:cubicBezTo>
                    <a:pt x="974" y="1167"/>
                    <a:pt x="979" y="1165"/>
                    <a:pt x="983" y="1160"/>
                  </a:cubicBezTo>
                  <a:cubicBezTo>
                    <a:pt x="986" y="1156"/>
                    <a:pt x="987" y="1152"/>
                    <a:pt x="987" y="1149"/>
                  </a:cubicBezTo>
                  <a:cubicBezTo>
                    <a:pt x="987" y="1147"/>
                    <a:pt x="987" y="1146"/>
                    <a:pt x="987" y="1145"/>
                  </a:cubicBezTo>
                  <a:cubicBezTo>
                    <a:pt x="987" y="1145"/>
                    <a:pt x="987" y="1145"/>
                    <a:pt x="987" y="1145"/>
                  </a:cubicBezTo>
                  <a:cubicBezTo>
                    <a:pt x="987" y="1145"/>
                    <a:pt x="987" y="1145"/>
                    <a:pt x="987" y="1145"/>
                  </a:cubicBezTo>
                  <a:cubicBezTo>
                    <a:pt x="987" y="409"/>
                    <a:pt x="987" y="409"/>
                    <a:pt x="987" y="409"/>
                  </a:cubicBezTo>
                  <a:cubicBezTo>
                    <a:pt x="985" y="409"/>
                    <a:pt x="985" y="409"/>
                    <a:pt x="985" y="409"/>
                  </a:cubicBezTo>
                  <a:cubicBezTo>
                    <a:pt x="987" y="410"/>
                    <a:pt x="987" y="410"/>
                    <a:pt x="987" y="410"/>
                  </a:cubicBezTo>
                  <a:cubicBezTo>
                    <a:pt x="987" y="409"/>
                    <a:pt x="987" y="408"/>
                    <a:pt x="987" y="406"/>
                  </a:cubicBezTo>
                  <a:cubicBezTo>
                    <a:pt x="987" y="403"/>
                    <a:pt x="986" y="399"/>
                    <a:pt x="983" y="395"/>
                  </a:cubicBezTo>
                  <a:cubicBezTo>
                    <a:pt x="979" y="391"/>
                    <a:pt x="974" y="389"/>
                    <a:pt x="967" y="389"/>
                  </a:cubicBezTo>
                  <a:cubicBezTo>
                    <a:pt x="930" y="389"/>
                    <a:pt x="930" y="389"/>
                    <a:pt x="930" y="389"/>
                  </a:cubicBezTo>
                  <a:cubicBezTo>
                    <a:pt x="930" y="376"/>
                    <a:pt x="930" y="376"/>
                    <a:pt x="930" y="376"/>
                  </a:cubicBezTo>
                  <a:cubicBezTo>
                    <a:pt x="930" y="366"/>
                    <a:pt x="930" y="366"/>
                    <a:pt x="930" y="366"/>
                  </a:cubicBezTo>
                  <a:cubicBezTo>
                    <a:pt x="919" y="363"/>
                    <a:pt x="919" y="363"/>
                    <a:pt x="919" y="363"/>
                  </a:cubicBezTo>
                  <a:cubicBezTo>
                    <a:pt x="919" y="363"/>
                    <a:pt x="909" y="360"/>
                    <a:pt x="899" y="351"/>
                  </a:cubicBezTo>
                  <a:cubicBezTo>
                    <a:pt x="889" y="341"/>
                    <a:pt x="879" y="326"/>
                    <a:pt x="878" y="300"/>
                  </a:cubicBezTo>
                  <a:cubicBezTo>
                    <a:pt x="876" y="300"/>
                    <a:pt x="876" y="300"/>
                    <a:pt x="876" y="300"/>
                  </a:cubicBezTo>
                  <a:cubicBezTo>
                    <a:pt x="878" y="300"/>
                    <a:pt x="878" y="300"/>
                    <a:pt x="878" y="300"/>
                  </a:cubicBezTo>
                  <a:cubicBezTo>
                    <a:pt x="878" y="216"/>
                    <a:pt x="878" y="216"/>
                    <a:pt x="878" y="216"/>
                  </a:cubicBezTo>
                  <a:cubicBezTo>
                    <a:pt x="878" y="215"/>
                    <a:pt x="878" y="215"/>
                    <a:pt x="878" y="215"/>
                  </a:cubicBezTo>
                  <a:cubicBezTo>
                    <a:pt x="878" y="213"/>
                    <a:pt x="877" y="208"/>
                    <a:pt x="875" y="204"/>
                  </a:cubicBezTo>
                  <a:cubicBezTo>
                    <a:pt x="873" y="201"/>
                    <a:pt x="871" y="199"/>
                    <a:pt x="869" y="198"/>
                  </a:cubicBezTo>
                  <a:cubicBezTo>
                    <a:pt x="866" y="196"/>
                    <a:pt x="862" y="195"/>
                    <a:pt x="858" y="195"/>
                  </a:cubicBezTo>
                  <a:cubicBezTo>
                    <a:pt x="858" y="197"/>
                    <a:pt x="858" y="197"/>
                    <a:pt x="858" y="197"/>
                  </a:cubicBezTo>
                  <a:cubicBezTo>
                    <a:pt x="858" y="195"/>
                    <a:pt x="858" y="195"/>
                    <a:pt x="858" y="195"/>
                  </a:cubicBezTo>
                  <a:cubicBezTo>
                    <a:pt x="812" y="195"/>
                    <a:pt x="812" y="195"/>
                    <a:pt x="812" y="195"/>
                  </a:cubicBezTo>
                  <a:cubicBezTo>
                    <a:pt x="811" y="197"/>
                    <a:pt x="811" y="197"/>
                    <a:pt x="811" y="197"/>
                  </a:cubicBezTo>
                  <a:cubicBezTo>
                    <a:pt x="813" y="196"/>
                    <a:pt x="813" y="196"/>
                    <a:pt x="813" y="196"/>
                  </a:cubicBezTo>
                  <a:cubicBezTo>
                    <a:pt x="803" y="143"/>
                    <a:pt x="767" y="95"/>
                    <a:pt x="710" y="59"/>
                  </a:cubicBezTo>
                  <a:cubicBezTo>
                    <a:pt x="651" y="21"/>
                    <a:pt x="574" y="0"/>
                    <a:pt x="494" y="0"/>
                  </a:cubicBezTo>
                  <a:cubicBezTo>
                    <a:pt x="414" y="0"/>
                    <a:pt x="339" y="21"/>
                    <a:pt x="282" y="57"/>
                  </a:cubicBezTo>
                  <a:cubicBezTo>
                    <a:pt x="225" y="92"/>
                    <a:pt x="185" y="141"/>
                    <a:pt x="175" y="196"/>
                  </a:cubicBezTo>
                  <a:cubicBezTo>
                    <a:pt x="177" y="197"/>
                    <a:pt x="177" y="197"/>
                    <a:pt x="177" y="197"/>
                  </a:cubicBezTo>
                  <a:cubicBezTo>
                    <a:pt x="177" y="195"/>
                    <a:pt x="177" y="195"/>
                    <a:pt x="177" y="195"/>
                  </a:cubicBezTo>
                  <a:cubicBezTo>
                    <a:pt x="129" y="195"/>
                    <a:pt x="129" y="195"/>
                    <a:pt x="129" y="195"/>
                  </a:cubicBezTo>
                  <a:cubicBezTo>
                    <a:pt x="129" y="197"/>
                    <a:pt x="129" y="197"/>
                    <a:pt x="129" y="197"/>
                  </a:cubicBezTo>
                  <a:cubicBezTo>
                    <a:pt x="129" y="195"/>
                    <a:pt x="129" y="195"/>
                    <a:pt x="129" y="195"/>
                  </a:cubicBezTo>
                  <a:cubicBezTo>
                    <a:pt x="125" y="195"/>
                    <a:pt x="120" y="196"/>
                    <a:pt x="116" y="199"/>
                  </a:cubicBezTo>
                  <a:cubicBezTo>
                    <a:pt x="112" y="202"/>
                    <a:pt x="109" y="208"/>
                    <a:pt x="108" y="215"/>
                  </a:cubicBezTo>
                  <a:cubicBezTo>
                    <a:pt x="108" y="216"/>
                    <a:pt x="108" y="216"/>
                    <a:pt x="108" y="216"/>
                  </a:cubicBezTo>
                  <a:cubicBezTo>
                    <a:pt x="108" y="216"/>
                    <a:pt x="108" y="216"/>
                    <a:pt x="108" y="216"/>
                  </a:cubicBezTo>
                  <a:cubicBezTo>
                    <a:pt x="108" y="300"/>
                    <a:pt x="108" y="300"/>
                    <a:pt x="108" y="300"/>
                  </a:cubicBezTo>
                  <a:cubicBezTo>
                    <a:pt x="110" y="300"/>
                    <a:pt x="110" y="300"/>
                    <a:pt x="110" y="300"/>
                  </a:cubicBezTo>
                  <a:cubicBezTo>
                    <a:pt x="108" y="300"/>
                    <a:pt x="108" y="300"/>
                    <a:pt x="108" y="300"/>
                  </a:cubicBezTo>
                  <a:cubicBezTo>
                    <a:pt x="108" y="326"/>
                    <a:pt x="98" y="341"/>
                    <a:pt x="88" y="351"/>
                  </a:cubicBezTo>
                  <a:cubicBezTo>
                    <a:pt x="78" y="360"/>
                    <a:pt x="68" y="363"/>
                    <a:pt x="68" y="363"/>
                  </a:cubicBezTo>
                  <a:cubicBezTo>
                    <a:pt x="68" y="365"/>
                    <a:pt x="68" y="365"/>
                    <a:pt x="68" y="365"/>
                  </a:cubicBezTo>
                  <a:cubicBezTo>
                    <a:pt x="68" y="363"/>
                    <a:pt x="68" y="363"/>
                    <a:pt x="68" y="363"/>
                  </a:cubicBezTo>
                  <a:cubicBezTo>
                    <a:pt x="57" y="366"/>
                    <a:pt x="57" y="366"/>
                    <a:pt x="57" y="366"/>
                  </a:cubicBezTo>
                  <a:cubicBezTo>
                    <a:pt x="57" y="389"/>
                    <a:pt x="57" y="389"/>
                    <a:pt x="57" y="389"/>
                  </a:cubicBezTo>
                  <a:cubicBezTo>
                    <a:pt x="20" y="389"/>
                    <a:pt x="20" y="389"/>
                    <a:pt x="20" y="389"/>
                  </a:cubicBezTo>
                  <a:cubicBezTo>
                    <a:pt x="17" y="389"/>
                    <a:pt x="15" y="389"/>
                    <a:pt x="12" y="389"/>
                  </a:cubicBezTo>
                  <a:cubicBezTo>
                    <a:pt x="9" y="390"/>
                    <a:pt x="6" y="391"/>
                    <a:pt x="4" y="394"/>
                  </a:cubicBezTo>
                  <a:cubicBezTo>
                    <a:pt x="0" y="398"/>
                    <a:pt x="0" y="402"/>
                    <a:pt x="0" y="405"/>
                  </a:cubicBezTo>
                  <a:cubicBezTo>
                    <a:pt x="0" y="406"/>
                    <a:pt x="0" y="407"/>
                    <a:pt x="0" y="407"/>
                  </a:cubicBezTo>
                  <a:cubicBezTo>
                    <a:pt x="0" y="407"/>
                    <a:pt x="0" y="407"/>
                    <a:pt x="0" y="407"/>
                  </a:cubicBezTo>
                  <a:cubicBezTo>
                    <a:pt x="0" y="407"/>
                    <a:pt x="0" y="407"/>
                    <a:pt x="0" y="407"/>
                  </a:cubicBezTo>
                  <a:cubicBezTo>
                    <a:pt x="0" y="408"/>
                    <a:pt x="0" y="408"/>
                    <a:pt x="0" y="409"/>
                  </a:cubicBezTo>
                  <a:cubicBezTo>
                    <a:pt x="0" y="1146"/>
                    <a:pt x="0" y="1146"/>
                    <a:pt x="0" y="1146"/>
                  </a:cubicBezTo>
                  <a:cubicBezTo>
                    <a:pt x="0" y="1146"/>
                    <a:pt x="0" y="1147"/>
                    <a:pt x="0" y="1147"/>
                  </a:cubicBezTo>
                  <a:cubicBezTo>
                    <a:pt x="0" y="1148"/>
                    <a:pt x="0" y="1149"/>
                    <a:pt x="0" y="1150"/>
                  </a:cubicBezTo>
                  <a:cubicBezTo>
                    <a:pt x="0" y="1153"/>
                    <a:pt x="0" y="1157"/>
                    <a:pt x="4" y="1161"/>
                  </a:cubicBezTo>
                  <a:cubicBezTo>
                    <a:pt x="6" y="1164"/>
                    <a:pt x="9" y="1165"/>
                    <a:pt x="12" y="1166"/>
                  </a:cubicBezTo>
                  <a:cubicBezTo>
                    <a:pt x="15" y="1167"/>
                    <a:pt x="18" y="1167"/>
                    <a:pt x="20" y="1167"/>
                  </a:cubicBezTo>
                  <a:cubicBezTo>
                    <a:pt x="57" y="1167"/>
                    <a:pt x="57" y="1167"/>
                    <a:pt x="57" y="1167"/>
                  </a:cubicBezTo>
                  <a:cubicBezTo>
                    <a:pt x="57" y="1189"/>
                    <a:pt x="57" y="1189"/>
                    <a:pt x="57" y="1189"/>
                  </a:cubicBezTo>
                  <a:cubicBezTo>
                    <a:pt x="68" y="1192"/>
                    <a:pt x="68" y="1192"/>
                    <a:pt x="68" y="1192"/>
                  </a:cubicBezTo>
                  <a:cubicBezTo>
                    <a:pt x="68" y="1192"/>
                    <a:pt x="68" y="1192"/>
                    <a:pt x="68" y="1192"/>
                  </a:cubicBezTo>
                  <a:cubicBezTo>
                    <a:pt x="68" y="1192"/>
                    <a:pt x="68" y="1192"/>
                    <a:pt x="68" y="1192"/>
                  </a:cubicBezTo>
                  <a:cubicBezTo>
                    <a:pt x="68" y="1192"/>
                    <a:pt x="68" y="1192"/>
                    <a:pt x="68" y="1192"/>
                  </a:cubicBezTo>
                  <a:cubicBezTo>
                    <a:pt x="68" y="1192"/>
                    <a:pt x="68" y="1192"/>
                    <a:pt x="68" y="1192"/>
                  </a:cubicBezTo>
                  <a:cubicBezTo>
                    <a:pt x="68" y="1192"/>
                    <a:pt x="68" y="1192"/>
                    <a:pt x="68" y="1192"/>
                  </a:cubicBezTo>
                  <a:cubicBezTo>
                    <a:pt x="68" y="1192"/>
                    <a:pt x="68" y="1192"/>
                    <a:pt x="68" y="1192"/>
                  </a:cubicBezTo>
                  <a:cubicBezTo>
                    <a:pt x="68" y="1192"/>
                    <a:pt x="78" y="1195"/>
                    <a:pt x="88" y="1204"/>
                  </a:cubicBezTo>
                  <a:cubicBezTo>
                    <a:pt x="98" y="1214"/>
                    <a:pt x="108" y="1229"/>
                    <a:pt x="108" y="1255"/>
                  </a:cubicBezTo>
                  <a:cubicBezTo>
                    <a:pt x="110" y="1255"/>
                    <a:pt x="110" y="1255"/>
                    <a:pt x="110" y="1255"/>
                  </a:cubicBezTo>
                  <a:cubicBezTo>
                    <a:pt x="108" y="1255"/>
                    <a:pt x="108" y="1255"/>
                    <a:pt x="108" y="1255"/>
                  </a:cubicBezTo>
                  <a:cubicBezTo>
                    <a:pt x="108" y="1339"/>
                    <a:pt x="108" y="1339"/>
                    <a:pt x="108" y="1339"/>
                  </a:cubicBezTo>
                  <a:cubicBezTo>
                    <a:pt x="108" y="1340"/>
                    <a:pt x="108" y="1340"/>
                    <a:pt x="108" y="1340"/>
                  </a:cubicBezTo>
                  <a:cubicBezTo>
                    <a:pt x="109" y="1348"/>
                    <a:pt x="112" y="1353"/>
                    <a:pt x="116" y="1356"/>
                  </a:cubicBezTo>
                  <a:cubicBezTo>
                    <a:pt x="120" y="1359"/>
                    <a:pt x="125" y="1360"/>
                    <a:pt x="129" y="1360"/>
                  </a:cubicBezTo>
                  <a:cubicBezTo>
                    <a:pt x="177" y="1360"/>
                    <a:pt x="177" y="1360"/>
                    <a:pt x="177" y="1360"/>
                  </a:cubicBezTo>
                  <a:cubicBezTo>
                    <a:pt x="177" y="1358"/>
                    <a:pt x="177" y="1358"/>
                    <a:pt x="177" y="1358"/>
                  </a:cubicBezTo>
                  <a:cubicBezTo>
                    <a:pt x="175" y="1358"/>
                    <a:pt x="175" y="1358"/>
                    <a:pt x="175" y="1358"/>
                  </a:cubicBezTo>
                  <a:cubicBezTo>
                    <a:pt x="185" y="1414"/>
                    <a:pt x="225" y="1463"/>
                    <a:pt x="282" y="1498"/>
                  </a:cubicBezTo>
                  <a:cubicBezTo>
                    <a:pt x="339" y="1534"/>
                    <a:pt x="414" y="1555"/>
                    <a:pt x="494" y="1555"/>
                  </a:cubicBezTo>
                  <a:cubicBezTo>
                    <a:pt x="494" y="1553"/>
                    <a:pt x="494" y="1553"/>
                    <a:pt x="494" y="1553"/>
                  </a:cubicBezTo>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7"/>
            <p:cNvSpPr>
              <a:spLocks noEditPoints="1"/>
            </p:cNvSpPr>
            <p:nvPr/>
          </p:nvSpPr>
          <p:spPr bwMode="auto">
            <a:xfrm>
              <a:off x="4195762" y="360362"/>
              <a:ext cx="3800475" cy="6137275"/>
            </a:xfrm>
            <a:custGeom>
              <a:avLst/>
              <a:gdLst>
                <a:gd name="T0" fmla="*/ 238 w 895"/>
                <a:gd name="T1" fmla="*/ 94 h 1447"/>
                <a:gd name="T2" fmla="*/ 129 w 895"/>
                <a:gd name="T3" fmla="*/ 225 h 1447"/>
                <a:gd name="T4" fmla="*/ 108 w 895"/>
                <a:gd name="T5" fmla="*/ 319 h 1447"/>
                <a:gd name="T6" fmla="*/ 20 w 895"/>
                <a:gd name="T7" fmla="*/ 1046 h 1447"/>
                <a:gd name="T8" fmla="*/ 109 w 895"/>
                <a:gd name="T9" fmla="*/ 1128 h 1447"/>
                <a:gd name="T10" fmla="*/ 129 w 895"/>
                <a:gd name="T11" fmla="*/ 1240 h 1447"/>
                <a:gd name="T12" fmla="*/ 302 w 895"/>
                <a:gd name="T13" fmla="*/ 1396 h 1447"/>
                <a:gd name="T14" fmla="*/ 613 w 895"/>
                <a:gd name="T15" fmla="*/ 1387 h 1447"/>
                <a:gd name="T16" fmla="*/ 766 w 895"/>
                <a:gd name="T17" fmla="*/ 1240 h 1447"/>
                <a:gd name="T18" fmla="*/ 794 w 895"/>
                <a:gd name="T19" fmla="*/ 1117 h 1447"/>
                <a:gd name="T20" fmla="*/ 818 w 895"/>
                <a:gd name="T21" fmla="*/ 1093 h 1447"/>
                <a:gd name="T22" fmla="*/ 818 w 895"/>
                <a:gd name="T23" fmla="*/ 401 h 1447"/>
                <a:gd name="T24" fmla="*/ 794 w 895"/>
                <a:gd name="T25" fmla="*/ 331 h 1447"/>
                <a:gd name="T26" fmla="*/ 766 w 895"/>
                <a:gd name="T27" fmla="*/ 207 h 1447"/>
                <a:gd name="T28" fmla="*/ 613 w 895"/>
                <a:gd name="T29" fmla="*/ 60 h 1447"/>
                <a:gd name="T30" fmla="*/ 16 w 895"/>
                <a:gd name="T31" fmla="*/ 397 h 1447"/>
                <a:gd name="T32" fmla="*/ 105 w 895"/>
                <a:gd name="T33" fmla="*/ 317 h 1447"/>
                <a:gd name="T34" fmla="*/ 125 w 895"/>
                <a:gd name="T35" fmla="*/ 205 h 1447"/>
                <a:gd name="T36" fmla="*/ 198 w 895"/>
                <a:gd name="T37" fmla="*/ 165 h 1447"/>
                <a:gd name="T38" fmla="*/ 301 w 895"/>
                <a:gd name="T39" fmla="*/ 47 h 1447"/>
                <a:gd name="T40" fmla="*/ 445 w 895"/>
                <a:gd name="T41" fmla="*/ 16 h 1447"/>
                <a:gd name="T42" fmla="*/ 615 w 895"/>
                <a:gd name="T43" fmla="*/ 56 h 1447"/>
                <a:gd name="T44" fmla="*/ 699 w 895"/>
                <a:gd name="T45" fmla="*/ 185 h 1447"/>
                <a:gd name="T46" fmla="*/ 771 w 895"/>
                <a:gd name="T47" fmla="*/ 253 h 1447"/>
                <a:gd name="T48" fmla="*/ 798 w 895"/>
                <a:gd name="T49" fmla="*/ 329 h 1447"/>
                <a:gd name="T50" fmla="*/ 822 w 895"/>
                <a:gd name="T51" fmla="*/ 397 h 1447"/>
                <a:gd name="T52" fmla="*/ 822 w 895"/>
                <a:gd name="T53" fmla="*/ 1095 h 1447"/>
                <a:gd name="T54" fmla="*/ 797 w 895"/>
                <a:gd name="T55" fmla="*/ 1119 h 1447"/>
                <a:gd name="T56" fmla="*/ 771 w 895"/>
                <a:gd name="T57" fmla="*/ 1194 h 1447"/>
                <a:gd name="T58" fmla="*/ 700 w 895"/>
                <a:gd name="T59" fmla="*/ 1244 h 1447"/>
                <a:gd name="T60" fmla="*/ 695 w 895"/>
                <a:gd name="T61" fmla="*/ 1302 h 1447"/>
                <a:gd name="T62" fmla="*/ 435 w 895"/>
                <a:gd name="T63" fmla="*/ 1431 h 1447"/>
                <a:gd name="T64" fmla="*/ 301 w 895"/>
                <a:gd name="T65" fmla="*/ 1400 h 1447"/>
                <a:gd name="T66" fmla="*/ 198 w 895"/>
                <a:gd name="T67" fmla="*/ 1282 h 1447"/>
                <a:gd name="T68" fmla="*/ 125 w 895"/>
                <a:gd name="T69" fmla="*/ 1222 h 1447"/>
                <a:gd name="T70" fmla="*/ 74 w 895"/>
                <a:gd name="T71" fmla="*/ 1096 h 1447"/>
                <a:gd name="T72" fmla="*/ 445 w 895"/>
                <a:gd name="T73" fmla="*/ 0 h 1447"/>
                <a:gd name="T74" fmla="*/ 182 w 895"/>
                <a:gd name="T75" fmla="*/ 165 h 1447"/>
                <a:gd name="T76" fmla="*/ 109 w 895"/>
                <a:gd name="T77" fmla="*/ 225 h 1447"/>
                <a:gd name="T78" fmla="*/ 62 w 895"/>
                <a:gd name="T79" fmla="*/ 339 h 1447"/>
                <a:gd name="T80" fmla="*/ 0 w 895"/>
                <a:gd name="T81" fmla="*/ 381 h 1447"/>
                <a:gd name="T82" fmla="*/ 62 w 895"/>
                <a:gd name="T83" fmla="*/ 1107 h 1447"/>
                <a:gd name="T84" fmla="*/ 92 w 895"/>
                <a:gd name="T85" fmla="*/ 1139 h 1447"/>
                <a:gd name="T86" fmla="*/ 182 w 895"/>
                <a:gd name="T87" fmla="*/ 1262 h 1447"/>
                <a:gd name="T88" fmla="*/ 294 w 895"/>
                <a:gd name="T89" fmla="*/ 1414 h 1447"/>
                <a:gd name="T90" fmla="*/ 710 w 895"/>
                <a:gd name="T91" fmla="*/ 1306 h 1447"/>
                <a:gd name="T92" fmla="*/ 786 w 895"/>
                <a:gd name="T93" fmla="*/ 1200 h 1447"/>
                <a:gd name="T94" fmla="*/ 824 w 895"/>
                <a:gd name="T95" fmla="*/ 1113 h 1447"/>
                <a:gd name="T96" fmla="*/ 895 w 895"/>
                <a:gd name="T97" fmla="*/ 1066 h 1447"/>
                <a:gd name="T98" fmla="*/ 824 w 895"/>
                <a:gd name="T99" fmla="*/ 334 h 1447"/>
                <a:gd name="T100" fmla="*/ 786 w 895"/>
                <a:gd name="T101" fmla="*/ 247 h 1447"/>
                <a:gd name="T102" fmla="*/ 710 w 895"/>
                <a:gd name="T103" fmla="*/ 141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5" h="1447">
                  <a:moveTo>
                    <a:pt x="445" y="20"/>
                  </a:moveTo>
                  <a:cubicBezTo>
                    <a:pt x="442" y="20"/>
                    <a:pt x="438" y="20"/>
                    <a:pt x="435" y="20"/>
                  </a:cubicBezTo>
                  <a:cubicBezTo>
                    <a:pt x="386" y="22"/>
                    <a:pt x="343" y="32"/>
                    <a:pt x="302" y="50"/>
                  </a:cubicBezTo>
                  <a:cubicBezTo>
                    <a:pt x="281" y="61"/>
                    <a:pt x="257" y="75"/>
                    <a:pt x="238" y="94"/>
                  </a:cubicBezTo>
                  <a:cubicBezTo>
                    <a:pt x="220" y="113"/>
                    <a:pt x="205" y="137"/>
                    <a:pt x="202" y="166"/>
                  </a:cubicBezTo>
                  <a:cubicBezTo>
                    <a:pt x="202" y="207"/>
                    <a:pt x="202" y="207"/>
                    <a:pt x="202" y="207"/>
                  </a:cubicBezTo>
                  <a:cubicBezTo>
                    <a:pt x="129" y="207"/>
                    <a:pt x="129" y="207"/>
                    <a:pt x="129" y="207"/>
                  </a:cubicBezTo>
                  <a:cubicBezTo>
                    <a:pt x="129" y="213"/>
                    <a:pt x="129" y="219"/>
                    <a:pt x="129" y="225"/>
                  </a:cubicBezTo>
                  <a:cubicBezTo>
                    <a:pt x="129" y="256"/>
                    <a:pt x="126" y="289"/>
                    <a:pt x="109" y="318"/>
                  </a:cubicBezTo>
                  <a:cubicBezTo>
                    <a:pt x="109" y="319"/>
                    <a:pt x="109" y="319"/>
                    <a:pt x="109" y="319"/>
                  </a:cubicBezTo>
                  <a:cubicBezTo>
                    <a:pt x="109" y="319"/>
                    <a:pt x="109" y="319"/>
                    <a:pt x="109" y="319"/>
                  </a:cubicBezTo>
                  <a:cubicBezTo>
                    <a:pt x="108" y="319"/>
                    <a:pt x="108" y="319"/>
                    <a:pt x="108" y="319"/>
                  </a:cubicBezTo>
                  <a:cubicBezTo>
                    <a:pt x="98" y="335"/>
                    <a:pt x="88" y="346"/>
                    <a:pt x="77" y="353"/>
                  </a:cubicBezTo>
                  <a:cubicBezTo>
                    <a:pt x="77" y="401"/>
                    <a:pt x="77" y="401"/>
                    <a:pt x="77" y="401"/>
                  </a:cubicBezTo>
                  <a:cubicBezTo>
                    <a:pt x="20" y="401"/>
                    <a:pt x="20" y="401"/>
                    <a:pt x="20" y="401"/>
                  </a:cubicBezTo>
                  <a:cubicBezTo>
                    <a:pt x="20" y="1046"/>
                    <a:pt x="20" y="1046"/>
                    <a:pt x="20" y="1046"/>
                  </a:cubicBezTo>
                  <a:cubicBezTo>
                    <a:pt x="77" y="1046"/>
                    <a:pt x="77" y="1046"/>
                    <a:pt x="77" y="1046"/>
                  </a:cubicBezTo>
                  <a:cubicBezTo>
                    <a:pt x="77" y="1093"/>
                    <a:pt x="77" y="1093"/>
                    <a:pt x="77" y="1093"/>
                  </a:cubicBezTo>
                  <a:cubicBezTo>
                    <a:pt x="90" y="1103"/>
                    <a:pt x="101" y="1117"/>
                    <a:pt x="108" y="1128"/>
                  </a:cubicBezTo>
                  <a:cubicBezTo>
                    <a:pt x="109" y="1128"/>
                    <a:pt x="109" y="1128"/>
                    <a:pt x="109" y="1128"/>
                  </a:cubicBezTo>
                  <a:cubicBezTo>
                    <a:pt x="109" y="1128"/>
                    <a:pt x="109" y="1128"/>
                    <a:pt x="109" y="1128"/>
                  </a:cubicBezTo>
                  <a:cubicBezTo>
                    <a:pt x="109" y="1129"/>
                    <a:pt x="109" y="1129"/>
                    <a:pt x="109" y="1129"/>
                  </a:cubicBezTo>
                  <a:cubicBezTo>
                    <a:pt x="126" y="1158"/>
                    <a:pt x="129" y="1190"/>
                    <a:pt x="129" y="1222"/>
                  </a:cubicBezTo>
                  <a:cubicBezTo>
                    <a:pt x="129" y="1228"/>
                    <a:pt x="129" y="1234"/>
                    <a:pt x="129" y="1240"/>
                  </a:cubicBezTo>
                  <a:cubicBezTo>
                    <a:pt x="202" y="1241"/>
                    <a:pt x="202" y="1241"/>
                    <a:pt x="202" y="1241"/>
                  </a:cubicBezTo>
                  <a:cubicBezTo>
                    <a:pt x="202" y="1282"/>
                    <a:pt x="202" y="1282"/>
                    <a:pt x="202" y="1282"/>
                  </a:cubicBezTo>
                  <a:cubicBezTo>
                    <a:pt x="205" y="1311"/>
                    <a:pt x="220" y="1334"/>
                    <a:pt x="239" y="1353"/>
                  </a:cubicBezTo>
                  <a:cubicBezTo>
                    <a:pt x="258" y="1372"/>
                    <a:pt x="281" y="1386"/>
                    <a:pt x="302" y="1396"/>
                  </a:cubicBezTo>
                  <a:cubicBezTo>
                    <a:pt x="302" y="1396"/>
                    <a:pt x="302" y="1396"/>
                    <a:pt x="302" y="1396"/>
                  </a:cubicBezTo>
                  <a:cubicBezTo>
                    <a:pt x="341" y="1414"/>
                    <a:pt x="383" y="1424"/>
                    <a:pt x="435" y="1427"/>
                  </a:cubicBezTo>
                  <a:cubicBezTo>
                    <a:pt x="467" y="1427"/>
                    <a:pt x="490" y="1425"/>
                    <a:pt x="514" y="1421"/>
                  </a:cubicBezTo>
                  <a:cubicBezTo>
                    <a:pt x="541" y="1416"/>
                    <a:pt x="579" y="1406"/>
                    <a:pt x="613" y="1387"/>
                  </a:cubicBezTo>
                  <a:cubicBezTo>
                    <a:pt x="647" y="1368"/>
                    <a:pt x="677" y="1341"/>
                    <a:pt x="691" y="1301"/>
                  </a:cubicBezTo>
                  <a:cubicBezTo>
                    <a:pt x="693" y="1290"/>
                    <a:pt x="695" y="1282"/>
                    <a:pt x="695" y="1262"/>
                  </a:cubicBezTo>
                  <a:cubicBezTo>
                    <a:pt x="696" y="1241"/>
                    <a:pt x="696" y="1241"/>
                    <a:pt x="696" y="1241"/>
                  </a:cubicBezTo>
                  <a:cubicBezTo>
                    <a:pt x="766" y="1240"/>
                    <a:pt x="766" y="1240"/>
                    <a:pt x="766" y="1240"/>
                  </a:cubicBezTo>
                  <a:cubicBezTo>
                    <a:pt x="766" y="1197"/>
                    <a:pt x="766" y="1197"/>
                    <a:pt x="766" y="1197"/>
                  </a:cubicBezTo>
                  <a:cubicBezTo>
                    <a:pt x="766" y="1197"/>
                    <a:pt x="766" y="1197"/>
                    <a:pt x="766" y="1197"/>
                  </a:cubicBezTo>
                  <a:cubicBezTo>
                    <a:pt x="767" y="1194"/>
                    <a:pt x="767" y="1194"/>
                    <a:pt x="767" y="1194"/>
                  </a:cubicBezTo>
                  <a:cubicBezTo>
                    <a:pt x="769" y="1165"/>
                    <a:pt x="779" y="1138"/>
                    <a:pt x="794" y="1117"/>
                  </a:cubicBezTo>
                  <a:cubicBezTo>
                    <a:pt x="799" y="1108"/>
                    <a:pt x="806" y="1102"/>
                    <a:pt x="811" y="1098"/>
                  </a:cubicBezTo>
                  <a:cubicBezTo>
                    <a:pt x="811" y="1098"/>
                    <a:pt x="811" y="1098"/>
                    <a:pt x="811" y="1098"/>
                  </a:cubicBezTo>
                  <a:cubicBezTo>
                    <a:pt x="811" y="1098"/>
                    <a:pt x="811" y="1098"/>
                    <a:pt x="811" y="1098"/>
                  </a:cubicBezTo>
                  <a:cubicBezTo>
                    <a:pt x="813" y="1096"/>
                    <a:pt x="815" y="1095"/>
                    <a:pt x="818" y="1093"/>
                  </a:cubicBezTo>
                  <a:cubicBezTo>
                    <a:pt x="818" y="1046"/>
                    <a:pt x="818" y="1046"/>
                    <a:pt x="818" y="1046"/>
                  </a:cubicBezTo>
                  <a:cubicBezTo>
                    <a:pt x="875" y="1046"/>
                    <a:pt x="875" y="1046"/>
                    <a:pt x="875" y="1046"/>
                  </a:cubicBezTo>
                  <a:cubicBezTo>
                    <a:pt x="875" y="401"/>
                    <a:pt x="875" y="401"/>
                    <a:pt x="875" y="401"/>
                  </a:cubicBezTo>
                  <a:cubicBezTo>
                    <a:pt x="818" y="401"/>
                    <a:pt x="818" y="401"/>
                    <a:pt x="818" y="401"/>
                  </a:cubicBezTo>
                  <a:cubicBezTo>
                    <a:pt x="818" y="354"/>
                    <a:pt x="818" y="354"/>
                    <a:pt x="818" y="354"/>
                  </a:cubicBezTo>
                  <a:cubicBezTo>
                    <a:pt x="815" y="352"/>
                    <a:pt x="813" y="351"/>
                    <a:pt x="811" y="349"/>
                  </a:cubicBezTo>
                  <a:cubicBezTo>
                    <a:pt x="804" y="343"/>
                    <a:pt x="799" y="337"/>
                    <a:pt x="794" y="331"/>
                  </a:cubicBezTo>
                  <a:cubicBezTo>
                    <a:pt x="794" y="331"/>
                    <a:pt x="794" y="331"/>
                    <a:pt x="794" y="331"/>
                  </a:cubicBezTo>
                  <a:cubicBezTo>
                    <a:pt x="794" y="331"/>
                    <a:pt x="794" y="331"/>
                    <a:pt x="794" y="331"/>
                  </a:cubicBezTo>
                  <a:cubicBezTo>
                    <a:pt x="779" y="310"/>
                    <a:pt x="769" y="281"/>
                    <a:pt x="767" y="253"/>
                  </a:cubicBezTo>
                  <a:cubicBezTo>
                    <a:pt x="766" y="249"/>
                    <a:pt x="766" y="249"/>
                    <a:pt x="766" y="249"/>
                  </a:cubicBezTo>
                  <a:cubicBezTo>
                    <a:pt x="766" y="207"/>
                    <a:pt x="766" y="207"/>
                    <a:pt x="766" y="207"/>
                  </a:cubicBezTo>
                  <a:cubicBezTo>
                    <a:pt x="696" y="207"/>
                    <a:pt x="696" y="207"/>
                    <a:pt x="696" y="207"/>
                  </a:cubicBezTo>
                  <a:cubicBezTo>
                    <a:pt x="695" y="186"/>
                    <a:pt x="695" y="186"/>
                    <a:pt x="695" y="186"/>
                  </a:cubicBezTo>
                  <a:cubicBezTo>
                    <a:pt x="695" y="165"/>
                    <a:pt x="693" y="157"/>
                    <a:pt x="691" y="147"/>
                  </a:cubicBezTo>
                  <a:cubicBezTo>
                    <a:pt x="677" y="106"/>
                    <a:pt x="647" y="79"/>
                    <a:pt x="613" y="60"/>
                  </a:cubicBezTo>
                  <a:cubicBezTo>
                    <a:pt x="579" y="41"/>
                    <a:pt x="541" y="31"/>
                    <a:pt x="514" y="25"/>
                  </a:cubicBezTo>
                  <a:cubicBezTo>
                    <a:pt x="490" y="22"/>
                    <a:pt x="468" y="20"/>
                    <a:pt x="445" y="20"/>
                  </a:cubicBezTo>
                  <a:moveTo>
                    <a:pt x="16" y="1050"/>
                  </a:moveTo>
                  <a:cubicBezTo>
                    <a:pt x="16" y="397"/>
                    <a:pt x="16" y="397"/>
                    <a:pt x="16" y="397"/>
                  </a:cubicBezTo>
                  <a:cubicBezTo>
                    <a:pt x="73" y="397"/>
                    <a:pt x="73" y="397"/>
                    <a:pt x="73" y="397"/>
                  </a:cubicBezTo>
                  <a:cubicBezTo>
                    <a:pt x="73" y="351"/>
                    <a:pt x="73" y="351"/>
                    <a:pt x="73" y="351"/>
                  </a:cubicBezTo>
                  <a:cubicBezTo>
                    <a:pt x="74" y="351"/>
                    <a:pt x="74" y="351"/>
                    <a:pt x="74" y="351"/>
                  </a:cubicBezTo>
                  <a:cubicBezTo>
                    <a:pt x="84" y="344"/>
                    <a:pt x="95" y="333"/>
                    <a:pt x="105" y="317"/>
                  </a:cubicBezTo>
                  <a:cubicBezTo>
                    <a:pt x="105" y="317"/>
                    <a:pt x="105" y="317"/>
                    <a:pt x="105" y="317"/>
                  </a:cubicBezTo>
                  <a:cubicBezTo>
                    <a:pt x="106" y="316"/>
                    <a:pt x="106" y="316"/>
                    <a:pt x="106" y="316"/>
                  </a:cubicBezTo>
                  <a:cubicBezTo>
                    <a:pt x="122" y="288"/>
                    <a:pt x="125" y="256"/>
                    <a:pt x="125" y="225"/>
                  </a:cubicBezTo>
                  <a:cubicBezTo>
                    <a:pt x="125" y="218"/>
                    <a:pt x="125" y="211"/>
                    <a:pt x="125" y="205"/>
                  </a:cubicBezTo>
                  <a:cubicBezTo>
                    <a:pt x="125" y="203"/>
                    <a:pt x="125" y="203"/>
                    <a:pt x="125" y="203"/>
                  </a:cubicBezTo>
                  <a:cubicBezTo>
                    <a:pt x="198" y="203"/>
                    <a:pt x="198" y="203"/>
                    <a:pt x="198" y="203"/>
                  </a:cubicBezTo>
                  <a:cubicBezTo>
                    <a:pt x="198" y="165"/>
                    <a:pt x="198" y="165"/>
                    <a:pt x="198" y="165"/>
                  </a:cubicBezTo>
                  <a:cubicBezTo>
                    <a:pt x="198" y="165"/>
                    <a:pt x="198" y="165"/>
                    <a:pt x="198" y="165"/>
                  </a:cubicBezTo>
                  <a:cubicBezTo>
                    <a:pt x="201" y="135"/>
                    <a:pt x="216" y="111"/>
                    <a:pt x="236" y="91"/>
                  </a:cubicBezTo>
                  <a:cubicBezTo>
                    <a:pt x="255" y="72"/>
                    <a:pt x="279" y="57"/>
                    <a:pt x="301" y="47"/>
                  </a:cubicBezTo>
                  <a:cubicBezTo>
                    <a:pt x="301" y="47"/>
                    <a:pt x="301" y="47"/>
                    <a:pt x="301" y="47"/>
                  </a:cubicBezTo>
                  <a:cubicBezTo>
                    <a:pt x="301" y="47"/>
                    <a:pt x="301" y="47"/>
                    <a:pt x="301" y="47"/>
                  </a:cubicBezTo>
                  <a:cubicBezTo>
                    <a:pt x="342" y="28"/>
                    <a:pt x="385" y="18"/>
                    <a:pt x="435" y="16"/>
                  </a:cubicBezTo>
                  <a:cubicBezTo>
                    <a:pt x="435" y="16"/>
                    <a:pt x="435" y="16"/>
                    <a:pt x="435" y="16"/>
                  </a:cubicBezTo>
                  <a:cubicBezTo>
                    <a:pt x="435" y="16"/>
                    <a:pt x="435" y="16"/>
                    <a:pt x="435" y="16"/>
                  </a:cubicBezTo>
                  <a:cubicBezTo>
                    <a:pt x="438" y="16"/>
                    <a:pt x="442" y="16"/>
                    <a:pt x="445" y="16"/>
                  </a:cubicBezTo>
                  <a:cubicBezTo>
                    <a:pt x="468" y="16"/>
                    <a:pt x="490" y="18"/>
                    <a:pt x="515" y="21"/>
                  </a:cubicBezTo>
                  <a:cubicBezTo>
                    <a:pt x="515" y="21"/>
                    <a:pt x="515" y="21"/>
                    <a:pt x="515" y="21"/>
                  </a:cubicBezTo>
                  <a:cubicBezTo>
                    <a:pt x="515" y="21"/>
                    <a:pt x="515" y="21"/>
                    <a:pt x="515" y="21"/>
                  </a:cubicBezTo>
                  <a:cubicBezTo>
                    <a:pt x="542" y="27"/>
                    <a:pt x="580" y="37"/>
                    <a:pt x="615" y="56"/>
                  </a:cubicBezTo>
                  <a:cubicBezTo>
                    <a:pt x="649" y="76"/>
                    <a:pt x="681" y="104"/>
                    <a:pt x="695" y="146"/>
                  </a:cubicBezTo>
                  <a:cubicBezTo>
                    <a:pt x="695" y="146"/>
                    <a:pt x="695" y="146"/>
                    <a:pt x="695" y="146"/>
                  </a:cubicBezTo>
                  <a:cubicBezTo>
                    <a:pt x="695" y="146"/>
                    <a:pt x="695" y="146"/>
                    <a:pt x="695" y="146"/>
                  </a:cubicBezTo>
                  <a:cubicBezTo>
                    <a:pt x="697" y="156"/>
                    <a:pt x="699" y="165"/>
                    <a:pt x="699" y="185"/>
                  </a:cubicBezTo>
                  <a:cubicBezTo>
                    <a:pt x="700" y="203"/>
                    <a:pt x="700" y="203"/>
                    <a:pt x="700" y="203"/>
                  </a:cubicBezTo>
                  <a:cubicBezTo>
                    <a:pt x="770" y="203"/>
                    <a:pt x="770" y="203"/>
                    <a:pt x="770" y="203"/>
                  </a:cubicBezTo>
                  <a:cubicBezTo>
                    <a:pt x="770" y="248"/>
                    <a:pt x="770" y="248"/>
                    <a:pt x="770" y="248"/>
                  </a:cubicBezTo>
                  <a:cubicBezTo>
                    <a:pt x="771" y="253"/>
                    <a:pt x="771" y="253"/>
                    <a:pt x="771" y="253"/>
                  </a:cubicBezTo>
                  <a:cubicBezTo>
                    <a:pt x="771" y="253"/>
                    <a:pt x="771" y="253"/>
                    <a:pt x="771" y="253"/>
                  </a:cubicBezTo>
                  <a:cubicBezTo>
                    <a:pt x="773" y="280"/>
                    <a:pt x="783" y="308"/>
                    <a:pt x="798" y="329"/>
                  </a:cubicBezTo>
                  <a:cubicBezTo>
                    <a:pt x="798" y="329"/>
                    <a:pt x="798" y="329"/>
                    <a:pt x="798" y="329"/>
                  </a:cubicBezTo>
                  <a:cubicBezTo>
                    <a:pt x="798" y="329"/>
                    <a:pt x="798" y="329"/>
                    <a:pt x="798" y="329"/>
                  </a:cubicBezTo>
                  <a:cubicBezTo>
                    <a:pt x="802" y="335"/>
                    <a:pt x="807" y="340"/>
                    <a:pt x="814" y="346"/>
                  </a:cubicBezTo>
                  <a:cubicBezTo>
                    <a:pt x="816" y="348"/>
                    <a:pt x="818" y="350"/>
                    <a:pt x="821" y="351"/>
                  </a:cubicBezTo>
                  <a:cubicBezTo>
                    <a:pt x="822" y="352"/>
                    <a:pt x="822" y="352"/>
                    <a:pt x="822" y="352"/>
                  </a:cubicBezTo>
                  <a:cubicBezTo>
                    <a:pt x="822" y="397"/>
                    <a:pt x="822" y="397"/>
                    <a:pt x="822" y="397"/>
                  </a:cubicBezTo>
                  <a:cubicBezTo>
                    <a:pt x="879" y="397"/>
                    <a:pt x="879" y="397"/>
                    <a:pt x="879" y="397"/>
                  </a:cubicBezTo>
                  <a:cubicBezTo>
                    <a:pt x="879" y="1050"/>
                    <a:pt x="879" y="1050"/>
                    <a:pt x="879" y="1050"/>
                  </a:cubicBezTo>
                  <a:cubicBezTo>
                    <a:pt x="822" y="1050"/>
                    <a:pt x="822" y="1050"/>
                    <a:pt x="822" y="1050"/>
                  </a:cubicBezTo>
                  <a:cubicBezTo>
                    <a:pt x="822" y="1095"/>
                    <a:pt x="822" y="1095"/>
                    <a:pt x="822" y="1095"/>
                  </a:cubicBezTo>
                  <a:cubicBezTo>
                    <a:pt x="821" y="1096"/>
                    <a:pt x="821" y="1096"/>
                    <a:pt x="821" y="1096"/>
                  </a:cubicBezTo>
                  <a:cubicBezTo>
                    <a:pt x="818" y="1098"/>
                    <a:pt x="816" y="1099"/>
                    <a:pt x="814" y="1101"/>
                  </a:cubicBezTo>
                  <a:cubicBezTo>
                    <a:pt x="814" y="1101"/>
                    <a:pt x="814" y="1101"/>
                    <a:pt x="814" y="1101"/>
                  </a:cubicBezTo>
                  <a:cubicBezTo>
                    <a:pt x="809" y="1105"/>
                    <a:pt x="802" y="1111"/>
                    <a:pt x="797" y="1119"/>
                  </a:cubicBezTo>
                  <a:cubicBezTo>
                    <a:pt x="797" y="1119"/>
                    <a:pt x="797" y="1119"/>
                    <a:pt x="797" y="1119"/>
                  </a:cubicBezTo>
                  <a:cubicBezTo>
                    <a:pt x="797" y="1119"/>
                    <a:pt x="797" y="1119"/>
                    <a:pt x="797" y="1119"/>
                  </a:cubicBezTo>
                  <a:cubicBezTo>
                    <a:pt x="782" y="1140"/>
                    <a:pt x="773" y="1166"/>
                    <a:pt x="771" y="1194"/>
                  </a:cubicBezTo>
                  <a:cubicBezTo>
                    <a:pt x="771" y="1194"/>
                    <a:pt x="771" y="1194"/>
                    <a:pt x="771" y="1194"/>
                  </a:cubicBezTo>
                  <a:cubicBezTo>
                    <a:pt x="771" y="1194"/>
                    <a:pt x="771" y="1194"/>
                    <a:pt x="771" y="1194"/>
                  </a:cubicBezTo>
                  <a:cubicBezTo>
                    <a:pt x="770" y="1198"/>
                    <a:pt x="770" y="1198"/>
                    <a:pt x="770" y="1198"/>
                  </a:cubicBezTo>
                  <a:cubicBezTo>
                    <a:pt x="770" y="1244"/>
                    <a:pt x="770" y="1244"/>
                    <a:pt x="770" y="1244"/>
                  </a:cubicBezTo>
                  <a:cubicBezTo>
                    <a:pt x="700" y="1244"/>
                    <a:pt x="700" y="1244"/>
                    <a:pt x="700" y="1244"/>
                  </a:cubicBezTo>
                  <a:cubicBezTo>
                    <a:pt x="699" y="1262"/>
                    <a:pt x="699" y="1262"/>
                    <a:pt x="699" y="1262"/>
                  </a:cubicBezTo>
                  <a:cubicBezTo>
                    <a:pt x="699" y="1282"/>
                    <a:pt x="697" y="1291"/>
                    <a:pt x="695" y="1302"/>
                  </a:cubicBezTo>
                  <a:cubicBezTo>
                    <a:pt x="695" y="1302"/>
                    <a:pt x="695" y="1302"/>
                    <a:pt x="695" y="1302"/>
                  </a:cubicBezTo>
                  <a:cubicBezTo>
                    <a:pt x="695" y="1302"/>
                    <a:pt x="695" y="1302"/>
                    <a:pt x="695" y="1302"/>
                  </a:cubicBezTo>
                  <a:cubicBezTo>
                    <a:pt x="681" y="1343"/>
                    <a:pt x="649" y="1371"/>
                    <a:pt x="615" y="1390"/>
                  </a:cubicBezTo>
                  <a:cubicBezTo>
                    <a:pt x="580" y="1410"/>
                    <a:pt x="542" y="1420"/>
                    <a:pt x="514" y="1425"/>
                  </a:cubicBezTo>
                  <a:cubicBezTo>
                    <a:pt x="514" y="1425"/>
                    <a:pt x="514" y="1425"/>
                    <a:pt x="514" y="1425"/>
                  </a:cubicBezTo>
                  <a:cubicBezTo>
                    <a:pt x="491" y="1429"/>
                    <a:pt x="467" y="1431"/>
                    <a:pt x="435" y="1431"/>
                  </a:cubicBezTo>
                  <a:cubicBezTo>
                    <a:pt x="435" y="1431"/>
                    <a:pt x="435" y="1431"/>
                    <a:pt x="435" y="1431"/>
                  </a:cubicBezTo>
                  <a:cubicBezTo>
                    <a:pt x="435" y="1431"/>
                    <a:pt x="435" y="1431"/>
                    <a:pt x="435" y="1431"/>
                  </a:cubicBezTo>
                  <a:cubicBezTo>
                    <a:pt x="435" y="1431"/>
                    <a:pt x="435" y="1431"/>
                    <a:pt x="435" y="1431"/>
                  </a:cubicBezTo>
                  <a:cubicBezTo>
                    <a:pt x="382" y="1428"/>
                    <a:pt x="340" y="1418"/>
                    <a:pt x="301" y="1400"/>
                  </a:cubicBezTo>
                  <a:cubicBezTo>
                    <a:pt x="301" y="1400"/>
                    <a:pt x="301" y="1400"/>
                    <a:pt x="301" y="1400"/>
                  </a:cubicBezTo>
                  <a:cubicBezTo>
                    <a:pt x="279" y="1390"/>
                    <a:pt x="255" y="1375"/>
                    <a:pt x="236" y="1356"/>
                  </a:cubicBezTo>
                  <a:cubicBezTo>
                    <a:pt x="216" y="1337"/>
                    <a:pt x="201" y="1312"/>
                    <a:pt x="198" y="1282"/>
                  </a:cubicBezTo>
                  <a:cubicBezTo>
                    <a:pt x="198" y="1282"/>
                    <a:pt x="198" y="1282"/>
                    <a:pt x="198" y="1282"/>
                  </a:cubicBezTo>
                  <a:cubicBezTo>
                    <a:pt x="198" y="1244"/>
                    <a:pt x="198" y="1244"/>
                    <a:pt x="198" y="1244"/>
                  </a:cubicBezTo>
                  <a:cubicBezTo>
                    <a:pt x="125" y="1244"/>
                    <a:pt x="125" y="1244"/>
                    <a:pt x="125" y="1244"/>
                  </a:cubicBezTo>
                  <a:cubicBezTo>
                    <a:pt x="125" y="1242"/>
                    <a:pt x="125" y="1242"/>
                    <a:pt x="125" y="1242"/>
                  </a:cubicBezTo>
                  <a:cubicBezTo>
                    <a:pt x="125" y="1235"/>
                    <a:pt x="125" y="1228"/>
                    <a:pt x="125" y="1222"/>
                  </a:cubicBezTo>
                  <a:cubicBezTo>
                    <a:pt x="125" y="1191"/>
                    <a:pt x="122" y="1159"/>
                    <a:pt x="106" y="1131"/>
                  </a:cubicBezTo>
                  <a:cubicBezTo>
                    <a:pt x="105" y="1131"/>
                    <a:pt x="105" y="1131"/>
                    <a:pt x="105" y="1131"/>
                  </a:cubicBezTo>
                  <a:cubicBezTo>
                    <a:pt x="105" y="1130"/>
                    <a:pt x="105" y="1130"/>
                    <a:pt x="105" y="1130"/>
                  </a:cubicBezTo>
                  <a:cubicBezTo>
                    <a:pt x="98" y="1119"/>
                    <a:pt x="87" y="1105"/>
                    <a:pt x="74" y="1096"/>
                  </a:cubicBezTo>
                  <a:cubicBezTo>
                    <a:pt x="73" y="1095"/>
                    <a:pt x="73" y="1095"/>
                    <a:pt x="73" y="1095"/>
                  </a:cubicBezTo>
                  <a:cubicBezTo>
                    <a:pt x="73" y="1050"/>
                    <a:pt x="73" y="1050"/>
                    <a:pt x="73" y="1050"/>
                  </a:cubicBezTo>
                  <a:cubicBezTo>
                    <a:pt x="16" y="1050"/>
                    <a:pt x="16" y="1050"/>
                    <a:pt x="16" y="1050"/>
                  </a:cubicBezTo>
                  <a:moveTo>
                    <a:pt x="445" y="0"/>
                  </a:moveTo>
                  <a:cubicBezTo>
                    <a:pt x="442" y="0"/>
                    <a:pt x="438" y="0"/>
                    <a:pt x="434" y="0"/>
                  </a:cubicBezTo>
                  <a:cubicBezTo>
                    <a:pt x="385" y="2"/>
                    <a:pt x="339" y="12"/>
                    <a:pt x="294" y="32"/>
                  </a:cubicBezTo>
                  <a:cubicBezTo>
                    <a:pt x="267" y="45"/>
                    <a:pt x="240" y="63"/>
                    <a:pt x="220" y="85"/>
                  </a:cubicBezTo>
                  <a:cubicBezTo>
                    <a:pt x="199" y="107"/>
                    <a:pt x="185" y="133"/>
                    <a:pt x="182" y="165"/>
                  </a:cubicBezTo>
                  <a:cubicBezTo>
                    <a:pt x="182" y="169"/>
                    <a:pt x="182" y="177"/>
                    <a:pt x="182" y="185"/>
                  </a:cubicBezTo>
                  <a:cubicBezTo>
                    <a:pt x="182" y="187"/>
                    <a:pt x="182" y="187"/>
                    <a:pt x="182" y="187"/>
                  </a:cubicBezTo>
                  <a:cubicBezTo>
                    <a:pt x="108" y="187"/>
                    <a:pt x="108" y="187"/>
                    <a:pt x="108" y="187"/>
                  </a:cubicBezTo>
                  <a:cubicBezTo>
                    <a:pt x="109" y="199"/>
                    <a:pt x="109" y="212"/>
                    <a:pt x="109" y="225"/>
                  </a:cubicBezTo>
                  <a:cubicBezTo>
                    <a:pt x="109" y="254"/>
                    <a:pt x="106" y="283"/>
                    <a:pt x="92" y="308"/>
                  </a:cubicBezTo>
                  <a:cubicBezTo>
                    <a:pt x="92" y="308"/>
                    <a:pt x="92" y="308"/>
                    <a:pt x="92" y="308"/>
                  </a:cubicBezTo>
                  <a:cubicBezTo>
                    <a:pt x="92" y="308"/>
                    <a:pt x="92" y="308"/>
                    <a:pt x="92" y="308"/>
                  </a:cubicBezTo>
                  <a:cubicBezTo>
                    <a:pt x="85" y="319"/>
                    <a:pt x="74" y="332"/>
                    <a:pt x="62" y="339"/>
                  </a:cubicBezTo>
                  <a:cubicBezTo>
                    <a:pt x="62" y="339"/>
                    <a:pt x="62" y="339"/>
                    <a:pt x="62" y="339"/>
                  </a:cubicBezTo>
                  <a:cubicBezTo>
                    <a:pt x="57" y="342"/>
                    <a:pt x="57" y="342"/>
                    <a:pt x="57" y="342"/>
                  </a:cubicBezTo>
                  <a:cubicBezTo>
                    <a:pt x="57" y="381"/>
                    <a:pt x="57" y="381"/>
                    <a:pt x="57" y="381"/>
                  </a:cubicBezTo>
                  <a:cubicBezTo>
                    <a:pt x="0" y="381"/>
                    <a:pt x="0" y="381"/>
                    <a:pt x="0" y="381"/>
                  </a:cubicBezTo>
                  <a:cubicBezTo>
                    <a:pt x="0" y="1066"/>
                    <a:pt x="0" y="1066"/>
                    <a:pt x="0" y="1066"/>
                  </a:cubicBezTo>
                  <a:cubicBezTo>
                    <a:pt x="57" y="1066"/>
                    <a:pt x="57" y="1066"/>
                    <a:pt x="57" y="1066"/>
                  </a:cubicBezTo>
                  <a:cubicBezTo>
                    <a:pt x="57" y="1104"/>
                    <a:pt x="57" y="1104"/>
                    <a:pt x="57" y="1104"/>
                  </a:cubicBezTo>
                  <a:cubicBezTo>
                    <a:pt x="62" y="1107"/>
                    <a:pt x="62" y="1107"/>
                    <a:pt x="62" y="1107"/>
                  </a:cubicBezTo>
                  <a:cubicBezTo>
                    <a:pt x="62" y="1107"/>
                    <a:pt x="62" y="1107"/>
                    <a:pt x="62" y="1107"/>
                  </a:cubicBezTo>
                  <a:cubicBezTo>
                    <a:pt x="74" y="1115"/>
                    <a:pt x="85" y="1128"/>
                    <a:pt x="92" y="1139"/>
                  </a:cubicBezTo>
                  <a:cubicBezTo>
                    <a:pt x="92" y="1139"/>
                    <a:pt x="92" y="1139"/>
                    <a:pt x="92" y="1139"/>
                  </a:cubicBezTo>
                  <a:cubicBezTo>
                    <a:pt x="92" y="1139"/>
                    <a:pt x="92" y="1139"/>
                    <a:pt x="92" y="1139"/>
                  </a:cubicBezTo>
                  <a:cubicBezTo>
                    <a:pt x="106" y="1164"/>
                    <a:pt x="109" y="1193"/>
                    <a:pt x="109" y="1222"/>
                  </a:cubicBezTo>
                  <a:cubicBezTo>
                    <a:pt x="109" y="1235"/>
                    <a:pt x="109" y="1247"/>
                    <a:pt x="108" y="1260"/>
                  </a:cubicBezTo>
                  <a:cubicBezTo>
                    <a:pt x="182" y="1260"/>
                    <a:pt x="182" y="1260"/>
                    <a:pt x="182" y="1260"/>
                  </a:cubicBezTo>
                  <a:cubicBezTo>
                    <a:pt x="182" y="1262"/>
                    <a:pt x="182" y="1262"/>
                    <a:pt x="182" y="1262"/>
                  </a:cubicBezTo>
                  <a:cubicBezTo>
                    <a:pt x="182" y="1270"/>
                    <a:pt x="182" y="1278"/>
                    <a:pt x="182" y="1283"/>
                  </a:cubicBezTo>
                  <a:cubicBezTo>
                    <a:pt x="185" y="1314"/>
                    <a:pt x="199" y="1340"/>
                    <a:pt x="220" y="1362"/>
                  </a:cubicBezTo>
                  <a:cubicBezTo>
                    <a:pt x="240" y="1384"/>
                    <a:pt x="267" y="1401"/>
                    <a:pt x="294" y="1414"/>
                  </a:cubicBezTo>
                  <a:cubicBezTo>
                    <a:pt x="294" y="1414"/>
                    <a:pt x="294" y="1414"/>
                    <a:pt x="294" y="1414"/>
                  </a:cubicBezTo>
                  <a:cubicBezTo>
                    <a:pt x="339" y="1435"/>
                    <a:pt x="385" y="1444"/>
                    <a:pt x="434" y="1447"/>
                  </a:cubicBezTo>
                  <a:cubicBezTo>
                    <a:pt x="463" y="1447"/>
                    <a:pt x="490" y="1446"/>
                    <a:pt x="517" y="1441"/>
                  </a:cubicBezTo>
                  <a:cubicBezTo>
                    <a:pt x="557" y="1433"/>
                    <a:pt x="599" y="1420"/>
                    <a:pt x="634" y="1398"/>
                  </a:cubicBezTo>
                  <a:cubicBezTo>
                    <a:pt x="669" y="1376"/>
                    <a:pt x="697" y="1346"/>
                    <a:pt x="710" y="1306"/>
                  </a:cubicBezTo>
                  <a:cubicBezTo>
                    <a:pt x="713" y="1294"/>
                    <a:pt x="715" y="1285"/>
                    <a:pt x="715" y="1262"/>
                  </a:cubicBezTo>
                  <a:cubicBezTo>
                    <a:pt x="715" y="1260"/>
                    <a:pt x="715" y="1260"/>
                    <a:pt x="715" y="1260"/>
                  </a:cubicBezTo>
                  <a:cubicBezTo>
                    <a:pt x="786" y="1260"/>
                    <a:pt x="786" y="1260"/>
                    <a:pt x="786" y="1260"/>
                  </a:cubicBezTo>
                  <a:cubicBezTo>
                    <a:pt x="786" y="1200"/>
                    <a:pt x="786" y="1200"/>
                    <a:pt x="786" y="1200"/>
                  </a:cubicBezTo>
                  <a:cubicBezTo>
                    <a:pt x="786" y="1199"/>
                    <a:pt x="786" y="1199"/>
                    <a:pt x="786" y="1199"/>
                  </a:cubicBezTo>
                  <a:cubicBezTo>
                    <a:pt x="787" y="1197"/>
                    <a:pt x="787" y="1197"/>
                    <a:pt x="787" y="1197"/>
                  </a:cubicBezTo>
                  <a:cubicBezTo>
                    <a:pt x="788" y="1173"/>
                    <a:pt x="796" y="1148"/>
                    <a:pt x="810" y="1128"/>
                  </a:cubicBezTo>
                  <a:cubicBezTo>
                    <a:pt x="814" y="1122"/>
                    <a:pt x="819" y="1117"/>
                    <a:pt x="824" y="1113"/>
                  </a:cubicBezTo>
                  <a:cubicBezTo>
                    <a:pt x="824" y="1113"/>
                    <a:pt x="824" y="1113"/>
                    <a:pt x="824" y="1113"/>
                  </a:cubicBezTo>
                  <a:cubicBezTo>
                    <a:pt x="828" y="1110"/>
                    <a:pt x="833" y="1107"/>
                    <a:pt x="838" y="1104"/>
                  </a:cubicBezTo>
                  <a:cubicBezTo>
                    <a:pt x="838" y="1066"/>
                    <a:pt x="838" y="1066"/>
                    <a:pt x="838" y="1066"/>
                  </a:cubicBezTo>
                  <a:cubicBezTo>
                    <a:pt x="895" y="1066"/>
                    <a:pt x="895" y="1066"/>
                    <a:pt x="895" y="1066"/>
                  </a:cubicBezTo>
                  <a:cubicBezTo>
                    <a:pt x="895" y="381"/>
                    <a:pt x="895" y="381"/>
                    <a:pt x="895" y="381"/>
                  </a:cubicBezTo>
                  <a:cubicBezTo>
                    <a:pt x="838" y="381"/>
                    <a:pt x="838" y="381"/>
                    <a:pt x="838" y="381"/>
                  </a:cubicBezTo>
                  <a:cubicBezTo>
                    <a:pt x="838" y="343"/>
                    <a:pt x="838" y="343"/>
                    <a:pt x="838" y="343"/>
                  </a:cubicBezTo>
                  <a:cubicBezTo>
                    <a:pt x="833" y="340"/>
                    <a:pt x="828" y="337"/>
                    <a:pt x="824" y="334"/>
                  </a:cubicBezTo>
                  <a:cubicBezTo>
                    <a:pt x="819" y="330"/>
                    <a:pt x="814" y="325"/>
                    <a:pt x="811" y="319"/>
                  </a:cubicBezTo>
                  <a:cubicBezTo>
                    <a:pt x="811" y="319"/>
                    <a:pt x="811" y="319"/>
                    <a:pt x="811" y="319"/>
                  </a:cubicBezTo>
                  <a:cubicBezTo>
                    <a:pt x="796" y="300"/>
                    <a:pt x="788" y="274"/>
                    <a:pt x="787" y="250"/>
                  </a:cubicBezTo>
                  <a:cubicBezTo>
                    <a:pt x="786" y="247"/>
                    <a:pt x="786" y="247"/>
                    <a:pt x="786" y="247"/>
                  </a:cubicBezTo>
                  <a:cubicBezTo>
                    <a:pt x="786" y="187"/>
                    <a:pt x="786" y="187"/>
                    <a:pt x="786" y="187"/>
                  </a:cubicBezTo>
                  <a:cubicBezTo>
                    <a:pt x="715" y="187"/>
                    <a:pt x="715" y="187"/>
                    <a:pt x="715" y="187"/>
                  </a:cubicBezTo>
                  <a:cubicBezTo>
                    <a:pt x="715" y="185"/>
                    <a:pt x="715" y="185"/>
                    <a:pt x="715" y="185"/>
                  </a:cubicBezTo>
                  <a:cubicBezTo>
                    <a:pt x="715" y="163"/>
                    <a:pt x="713" y="153"/>
                    <a:pt x="710" y="141"/>
                  </a:cubicBezTo>
                  <a:cubicBezTo>
                    <a:pt x="697" y="101"/>
                    <a:pt x="669" y="71"/>
                    <a:pt x="634" y="49"/>
                  </a:cubicBezTo>
                  <a:cubicBezTo>
                    <a:pt x="599" y="27"/>
                    <a:pt x="557" y="13"/>
                    <a:pt x="517" y="6"/>
                  </a:cubicBezTo>
                  <a:cubicBezTo>
                    <a:pt x="493" y="2"/>
                    <a:pt x="470" y="0"/>
                    <a:pt x="44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8"/>
            <p:cNvSpPr>
              <a:spLocks noEditPoints="1"/>
            </p:cNvSpPr>
            <p:nvPr/>
          </p:nvSpPr>
          <p:spPr bwMode="auto">
            <a:xfrm>
              <a:off x="4179887" y="342899"/>
              <a:ext cx="3833813" cy="6172200"/>
            </a:xfrm>
            <a:custGeom>
              <a:avLst/>
              <a:gdLst>
                <a:gd name="T0" fmla="*/ 521 w 903"/>
                <a:gd name="T1" fmla="*/ 10 h 1455"/>
                <a:gd name="T2" fmla="*/ 719 w 903"/>
                <a:gd name="T3" fmla="*/ 189 h 1455"/>
                <a:gd name="T4" fmla="*/ 790 w 903"/>
                <a:gd name="T5" fmla="*/ 251 h 1455"/>
                <a:gd name="T6" fmla="*/ 815 w 903"/>
                <a:gd name="T7" fmla="*/ 323 h 1455"/>
                <a:gd name="T8" fmla="*/ 842 w 903"/>
                <a:gd name="T9" fmla="*/ 385 h 1455"/>
                <a:gd name="T10" fmla="*/ 842 w 903"/>
                <a:gd name="T11" fmla="*/ 1070 h 1455"/>
                <a:gd name="T12" fmla="*/ 828 w 903"/>
                <a:gd name="T13" fmla="*/ 1117 h 1455"/>
                <a:gd name="T14" fmla="*/ 790 w 903"/>
                <a:gd name="T15" fmla="*/ 1203 h 1455"/>
                <a:gd name="T16" fmla="*/ 719 w 903"/>
                <a:gd name="T17" fmla="*/ 1264 h 1455"/>
                <a:gd name="T18" fmla="*/ 638 w 903"/>
                <a:gd name="T19" fmla="*/ 1402 h 1455"/>
                <a:gd name="T20" fmla="*/ 298 w 903"/>
                <a:gd name="T21" fmla="*/ 1418 h 1455"/>
                <a:gd name="T22" fmla="*/ 186 w 903"/>
                <a:gd name="T23" fmla="*/ 1287 h 1455"/>
                <a:gd name="T24" fmla="*/ 112 w 903"/>
                <a:gd name="T25" fmla="*/ 1264 h 1455"/>
                <a:gd name="T26" fmla="*/ 96 w 903"/>
                <a:gd name="T27" fmla="*/ 1143 h 1455"/>
                <a:gd name="T28" fmla="*/ 66 w 903"/>
                <a:gd name="T29" fmla="*/ 1111 h 1455"/>
                <a:gd name="T30" fmla="*/ 4 w 903"/>
                <a:gd name="T31" fmla="*/ 1070 h 1455"/>
                <a:gd name="T32" fmla="*/ 61 w 903"/>
                <a:gd name="T33" fmla="*/ 346 h 1455"/>
                <a:gd name="T34" fmla="*/ 96 w 903"/>
                <a:gd name="T35" fmla="*/ 312 h 1455"/>
                <a:gd name="T36" fmla="*/ 113 w 903"/>
                <a:gd name="T37" fmla="*/ 229 h 1455"/>
                <a:gd name="T38" fmla="*/ 186 w 903"/>
                <a:gd name="T39" fmla="*/ 189 h 1455"/>
                <a:gd name="T40" fmla="*/ 298 w 903"/>
                <a:gd name="T41" fmla="*/ 36 h 1455"/>
                <a:gd name="T42" fmla="*/ 438 w 903"/>
                <a:gd name="T43" fmla="*/ 0 h 1455"/>
                <a:gd name="T44" fmla="*/ 296 w 903"/>
                <a:gd name="T45" fmla="*/ 33 h 1455"/>
                <a:gd name="T46" fmla="*/ 221 w 903"/>
                <a:gd name="T47" fmla="*/ 86 h 1455"/>
                <a:gd name="T48" fmla="*/ 182 w 903"/>
                <a:gd name="T49" fmla="*/ 168 h 1455"/>
                <a:gd name="T50" fmla="*/ 108 w 903"/>
                <a:gd name="T51" fmla="*/ 189 h 1455"/>
                <a:gd name="T52" fmla="*/ 64 w 903"/>
                <a:gd name="T53" fmla="*/ 340 h 1455"/>
                <a:gd name="T54" fmla="*/ 57 w 903"/>
                <a:gd name="T55" fmla="*/ 381 h 1455"/>
                <a:gd name="T56" fmla="*/ 2 w 903"/>
                <a:gd name="T57" fmla="*/ 383 h 1455"/>
                <a:gd name="T58" fmla="*/ 57 w 903"/>
                <a:gd name="T59" fmla="*/ 1074 h 1455"/>
                <a:gd name="T60" fmla="*/ 92 w 903"/>
                <a:gd name="T61" fmla="*/ 1145 h 1455"/>
                <a:gd name="T62" fmla="*/ 108 w 903"/>
                <a:gd name="T63" fmla="*/ 1268 h 1455"/>
                <a:gd name="T64" fmla="*/ 182 w 903"/>
                <a:gd name="T65" fmla="*/ 1287 h 1455"/>
                <a:gd name="T66" fmla="*/ 296 w 903"/>
                <a:gd name="T67" fmla="*/ 1422 h 1455"/>
                <a:gd name="T68" fmla="*/ 438 w 903"/>
                <a:gd name="T69" fmla="*/ 1455 h 1455"/>
                <a:gd name="T70" fmla="*/ 522 w 903"/>
                <a:gd name="T71" fmla="*/ 1449 h 1455"/>
                <a:gd name="T72" fmla="*/ 718 w 903"/>
                <a:gd name="T73" fmla="*/ 1311 h 1455"/>
                <a:gd name="T74" fmla="*/ 723 w 903"/>
                <a:gd name="T75" fmla="*/ 1268 h 1455"/>
                <a:gd name="T76" fmla="*/ 795 w 903"/>
                <a:gd name="T77" fmla="*/ 1201 h 1455"/>
                <a:gd name="T78" fmla="*/ 818 w 903"/>
                <a:gd name="T79" fmla="*/ 1134 h 1455"/>
                <a:gd name="T80" fmla="*/ 831 w 903"/>
                <a:gd name="T81" fmla="*/ 1120 h 1455"/>
                <a:gd name="T82" fmla="*/ 846 w 903"/>
                <a:gd name="T83" fmla="*/ 1111 h 1455"/>
                <a:gd name="T84" fmla="*/ 903 w 903"/>
                <a:gd name="T85" fmla="*/ 381 h 1455"/>
                <a:gd name="T86" fmla="*/ 845 w 903"/>
                <a:gd name="T87" fmla="*/ 344 h 1455"/>
                <a:gd name="T88" fmla="*/ 818 w 903"/>
                <a:gd name="T89" fmla="*/ 321 h 1455"/>
                <a:gd name="T90" fmla="*/ 794 w 903"/>
                <a:gd name="T91" fmla="*/ 251 h 1455"/>
                <a:gd name="T92" fmla="*/ 718 w 903"/>
                <a:gd name="T93" fmla="*/ 144 h 1455"/>
                <a:gd name="T94" fmla="*/ 640 w 903"/>
                <a:gd name="T95" fmla="*/ 50 h 1455"/>
                <a:gd name="T96" fmla="*/ 522 w 903"/>
                <a:gd name="T97" fmla="*/ 6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1455">
                  <a:moveTo>
                    <a:pt x="438" y="4"/>
                  </a:moveTo>
                  <a:cubicBezTo>
                    <a:pt x="442" y="4"/>
                    <a:pt x="446" y="4"/>
                    <a:pt x="449" y="4"/>
                  </a:cubicBezTo>
                  <a:cubicBezTo>
                    <a:pt x="474" y="4"/>
                    <a:pt x="497" y="6"/>
                    <a:pt x="521" y="10"/>
                  </a:cubicBezTo>
                  <a:cubicBezTo>
                    <a:pt x="561" y="17"/>
                    <a:pt x="603" y="31"/>
                    <a:pt x="638" y="53"/>
                  </a:cubicBezTo>
                  <a:cubicBezTo>
                    <a:pt x="673" y="75"/>
                    <a:pt x="701" y="105"/>
                    <a:pt x="714" y="145"/>
                  </a:cubicBezTo>
                  <a:cubicBezTo>
                    <a:pt x="717" y="157"/>
                    <a:pt x="719" y="167"/>
                    <a:pt x="719" y="189"/>
                  </a:cubicBezTo>
                  <a:cubicBezTo>
                    <a:pt x="719" y="191"/>
                    <a:pt x="719" y="191"/>
                    <a:pt x="719" y="191"/>
                  </a:cubicBezTo>
                  <a:cubicBezTo>
                    <a:pt x="790" y="191"/>
                    <a:pt x="790" y="191"/>
                    <a:pt x="790" y="191"/>
                  </a:cubicBezTo>
                  <a:cubicBezTo>
                    <a:pt x="790" y="251"/>
                    <a:pt x="790" y="251"/>
                    <a:pt x="790" y="251"/>
                  </a:cubicBezTo>
                  <a:cubicBezTo>
                    <a:pt x="791" y="254"/>
                    <a:pt x="791" y="254"/>
                    <a:pt x="791" y="254"/>
                  </a:cubicBezTo>
                  <a:cubicBezTo>
                    <a:pt x="792" y="278"/>
                    <a:pt x="800" y="304"/>
                    <a:pt x="815" y="323"/>
                  </a:cubicBezTo>
                  <a:cubicBezTo>
                    <a:pt x="815" y="323"/>
                    <a:pt x="815" y="323"/>
                    <a:pt x="815" y="323"/>
                  </a:cubicBezTo>
                  <a:cubicBezTo>
                    <a:pt x="818" y="329"/>
                    <a:pt x="823" y="334"/>
                    <a:pt x="828" y="338"/>
                  </a:cubicBezTo>
                  <a:cubicBezTo>
                    <a:pt x="832" y="341"/>
                    <a:pt x="837" y="344"/>
                    <a:pt x="842" y="347"/>
                  </a:cubicBezTo>
                  <a:cubicBezTo>
                    <a:pt x="842" y="385"/>
                    <a:pt x="842" y="385"/>
                    <a:pt x="842" y="385"/>
                  </a:cubicBezTo>
                  <a:cubicBezTo>
                    <a:pt x="899" y="385"/>
                    <a:pt x="899" y="385"/>
                    <a:pt x="899" y="385"/>
                  </a:cubicBezTo>
                  <a:cubicBezTo>
                    <a:pt x="899" y="1070"/>
                    <a:pt x="899" y="1070"/>
                    <a:pt x="899" y="1070"/>
                  </a:cubicBezTo>
                  <a:cubicBezTo>
                    <a:pt x="842" y="1070"/>
                    <a:pt x="842" y="1070"/>
                    <a:pt x="842" y="1070"/>
                  </a:cubicBezTo>
                  <a:cubicBezTo>
                    <a:pt x="842" y="1108"/>
                    <a:pt x="842" y="1108"/>
                    <a:pt x="842" y="1108"/>
                  </a:cubicBezTo>
                  <a:cubicBezTo>
                    <a:pt x="837" y="1111"/>
                    <a:pt x="832" y="1114"/>
                    <a:pt x="828" y="1117"/>
                  </a:cubicBezTo>
                  <a:cubicBezTo>
                    <a:pt x="828" y="1117"/>
                    <a:pt x="828" y="1117"/>
                    <a:pt x="828" y="1117"/>
                  </a:cubicBezTo>
                  <a:cubicBezTo>
                    <a:pt x="823" y="1121"/>
                    <a:pt x="818" y="1126"/>
                    <a:pt x="814" y="1132"/>
                  </a:cubicBezTo>
                  <a:cubicBezTo>
                    <a:pt x="800" y="1152"/>
                    <a:pt x="792" y="1177"/>
                    <a:pt x="791" y="1201"/>
                  </a:cubicBezTo>
                  <a:cubicBezTo>
                    <a:pt x="790" y="1203"/>
                    <a:pt x="790" y="1203"/>
                    <a:pt x="790" y="1203"/>
                  </a:cubicBezTo>
                  <a:cubicBezTo>
                    <a:pt x="790" y="1204"/>
                    <a:pt x="790" y="1204"/>
                    <a:pt x="790" y="1204"/>
                  </a:cubicBezTo>
                  <a:cubicBezTo>
                    <a:pt x="790" y="1264"/>
                    <a:pt x="790" y="1264"/>
                    <a:pt x="790" y="1264"/>
                  </a:cubicBezTo>
                  <a:cubicBezTo>
                    <a:pt x="719" y="1264"/>
                    <a:pt x="719" y="1264"/>
                    <a:pt x="719" y="1264"/>
                  </a:cubicBezTo>
                  <a:cubicBezTo>
                    <a:pt x="719" y="1266"/>
                    <a:pt x="719" y="1266"/>
                    <a:pt x="719" y="1266"/>
                  </a:cubicBezTo>
                  <a:cubicBezTo>
                    <a:pt x="719" y="1289"/>
                    <a:pt x="717" y="1298"/>
                    <a:pt x="714" y="1310"/>
                  </a:cubicBezTo>
                  <a:cubicBezTo>
                    <a:pt x="701" y="1350"/>
                    <a:pt x="673" y="1380"/>
                    <a:pt x="638" y="1402"/>
                  </a:cubicBezTo>
                  <a:cubicBezTo>
                    <a:pt x="603" y="1424"/>
                    <a:pt x="561" y="1437"/>
                    <a:pt x="521" y="1445"/>
                  </a:cubicBezTo>
                  <a:cubicBezTo>
                    <a:pt x="494" y="1450"/>
                    <a:pt x="467" y="1451"/>
                    <a:pt x="438" y="1451"/>
                  </a:cubicBezTo>
                  <a:cubicBezTo>
                    <a:pt x="389" y="1448"/>
                    <a:pt x="343" y="1439"/>
                    <a:pt x="298" y="1418"/>
                  </a:cubicBezTo>
                  <a:cubicBezTo>
                    <a:pt x="298" y="1418"/>
                    <a:pt x="298" y="1418"/>
                    <a:pt x="298" y="1418"/>
                  </a:cubicBezTo>
                  <a:cubicBezTo>
                    <a:pt x="271" y="1405"/>
                    <a:pt x="244" y="1388"/>
                    <a:pt x="224" y="1366"/>
                  </a:cubicBezTo>
                  <a:cubicBezTo>
                    <a:pt x="203" y="1344"/>
                    <a:pt x="189" y="1318"/>
                    <a:pt x="186" y="1287"/>
                  </a:cubicBezTo>
                  <a:cubicBezTo>
                    <a:pt x="186" y="1282"/>
                    <a:pt x="186" y="1274"/>
                    <a:pt x="186" y="1266"/>
                  </a:cubicBezTo>
                  <a:cubicBezTo>
                    <a:pt x="186" y="1264"/>
                    <a:pt x="186" y="1264"/>
                    <a:pt x="186" y="1264"/>
                  </a:cubicBezTo>
                  <a:cubicBezTo>
                    <a:pt x="112" y="1264"/>
                    <a:pt x="112" y="1264"/>
                    <a:pt x="112" y="1264"/>
                  </a:cubicBezTo>
                  <a:cubicBezTo>
                    <a:pt x="113" y="1251"/>
                    <a:pt x="113" y="1239"/>
                    <a:pt x="113" y="1226"/>
                  </a:cubicBezTo>
                  <a:cubicBezTo>
                    <a:pt x="113" y="1197"/>
                    <a:pt x="110" y="1168"/>
                    <a:pt x="96" y="1143"/>
                  </a:cubicBezTo>
                  <a:cubicBezTo>
                    <a:pt x="96" y="1143"/>
                    <a:pt x="96" y="1143"/>
                    <a:pt x="96" y="1143"/>
                  </a:cubicBezTo>
                  <a:cubicBezTo>
                    <a:pt x="96" y="1143"/>
                    <a:pt x="96" y="1143"/>
                    <a:pt x="96" y="1143"/>
                  </a:cubicBezTo>
                  <a:cubicBezTo>
                    <a:pt x="89" y="1132"/>
                    <a:pt x="78" y="1119"/>
                    <a:pt x="66" y="1111"/>
                  </a:cubicBezTo>
                  <a:cubicBezTo>
                    <a:pt x="66" y="1111"/>
                    <a:pt x="66" y="1111"/>
                    <a:pt x="66" y="1111"/>
                  </a:cubicBezTo>
                  <a:cubicBezTo>
                    <a:pt x="61" y="1108"/>
                    <a:pt x="61" y="1108"/>
                    <a:pt x="61" y="1108"/>
                  </a:cubicBezTo>
                  <a:cubicBezTo>
                    <a:pt x="61" y="1070"/>
                    <a:pt x="61" y="1070"/>
                    <a:pt x="61" y="1070"/>
                  </a:cubicBezTo>
                  <a:cubicBezTo>
                    <a:pt x="4" y="1070"/>
                    <a:pt x="4" y="1070"/>
                    <a:pt x="4" y="1070"/>
                  </a:cubicBezTo>
                  <a:cubicBezTo>
                    <a:pt x="4" y="385"/>
                    <a:pt x="4" y="385"/>
                    <a:pt x="4" y="385"/>
                  </a:cubicBezTo>
                  <a:cubicBezTo>
                    <a:pt x="61" y="385"/>
                    <a:pt x="61" y="385"/>
                    <a:pt x="61" y="385"/>
                  </a:cubicBezTo>
                  <a:cubicBezTo>
                    <a:pt x="61" y="346"/>
                    <a:pt x="61" y="346"/>
                    <a:pt x="61" y="346"/>
                  </a:cubicBezTo>
                  <a:cubicBezTo>
                    <a:pt x="66" y="343"/>
                    <a:pt x="66" y="343"/>
                    <a:pt x="66" y="343"/>
                  </a:cubicBezTo>
                  <a:cubicBezTo>
                    <a:pt x="66" y="343"/>
                    <a:pt x="66" y="343"/>
                    <a:pt x="66" y="343"/>
                  </a:cubicBezTo>
                  <a:cubicBezTo>
                    <a:pt x="78" y="336"/>
                    <a:pt x="89" y="323"/>
                    <a:pt x="96" y="312"/>
                  </a:cubicBezTo>
                  <a:cubicBezTo>
                    <a:pt x="96" y="312"/>
                    <a:pt x="96" y="312"/>
                    <a:pt x="96" y="312"/>
                  </a:cubicBezTo>
                  <a:cubicBezTo>
                    <a:pt x="96" y="312"/>
                    <a:pt x="96" y="312"/>
                    <a:pt x="96" y="312"/>
                  </a:cubicBezTo>
                  <a:cubicBezTo>
                    <a:pt x="110" y="287"/>
                    <a:pt x="113" y="258"/>
                    <a:pt x="113" y="229"/>
                  </a:cubicBezTo>
                  <a:cubicBezTo>
                    <a:pt x="113" y="216"/>
                    <a:pt x="113" y="203"/>
                    <a:pt x="112" y="191"/>
                  </a:cubicBezTo>
                  <a:cubicBezTo>
                    <a:pt x="186" y="191"/>
                    <a:pt x="186" y="191"/>
                    <a:pt x="186" y="191"/>
                  </a:cubicBezTo>
                  <a:cubicBezTo>
                    <a:pt x="186" y="189"/>
                    <a:pt x="186" y="189"/>
                    <a:pt x="186" y="189"/>
                  </a:cubicBezTo>
                  <a:cubicBezTo>
                    <a:pt x="186" y="181"/>
                    <a:pt x="186" y="173"/>
                    <a:pt x="186" y="169"/>
                  </a:cubicBezTo>
                  <a:cubicBezTo>
                    <a:pt x="189" y="137"/>
                    <a:pt x="203" y="111"/>
                    <a:pt x="224" y="89"/>
                  </a:cubicBezTo>
                  <a:cubicBezTo>
                    <a:pt x="244" y="67"/>
                    <a:pt x="271" y="49"/>
                    <a:pt x="298" y="36"/>
                  </a:cubicBezTo>
                  <a:cubicBezTo>
                    <a:pt x="343" y="16"/>
                    <a:pt x="389" y="6"/>
                    <a:pt x="438" y="4"/>
                  </a:cubicBezTo>
                  <a:moveTo>
                    <a:pt x="449" y="0"/>
                  </a:moveTo>
                  <a:cubicBezTo>
                    <a:pt x="445" y="0"/>
                    <a:pt x="442" y="0"/>
                    <a:pt x="438" y="0"/>
                  </a:cubicBezTo>
                  <a:cubicBezTo>
                    <a:pt x="438" y="0"/>
                    <a:pt x="438" y="0"/>
                    <a:pt x="438" y="0"/>
                  </a:cubicBezTo>
                  <a:cubicBezTo>
                    <a:pt x="438" y="0"/>
                    <a:pt x="438" y="0"/>
                    <a:pt x="438" y="0"/>
                  </a:cubicBezTo>
                  <a:cubicBezTo>
                    <a:pt x="388" y="2"/>
                    <a:pt x="341" y="12"/>
                    <a:pt x="296" y="33"/>
                  </a:cubicBezTo>
                  <a:cubicBezTo>
                    <a:pt x="296" y="33"/>
                    <a:pt x="296" y="33"/>
                    <a:pt x="296" y="33"/>
                  </a:cubicBezTo>
                  <a:cubicBezTo>
                    <a:pt x="296" y="33"/>
                    <a:pt x="296" y="33"/>
                    <a:pt x="296" y="33"/>
                  </a:cubicBezTo>
                  <a:cubicBezTo>
                    <a:pt x="269" y="46"/>
                    <a:pt x="242" y="64"/>
                    <a:pt x="221" y="86"/>
                  </a:cubicBezTo>
                  <a:cubicBezTo>
                    <a:pt x="200" y="109"/>
                    <a:pt x="185" y="136"/>
                    <a:pt x="182" y="168"/>
                  </a:cubicBezTo>
                  <a:cubicBezTo>
                    <a:pt x="182" y="168"/>
                    <a:pt x="182" y="168"/>
                    <a:pt x="182" y="168"/>
                  </a:cubicBezTo>
                  <a:cubicBezTo>
                    <a:pt x="182" y="168"/>
                    <a:pt x="182" y="168"/>
                    <a:pt x="182" y="168"/>
                  </a:cubicBezTo>
                  <a:cubicBezTo>
                    <a:pt x="182" y="172"/>
                    <a:pt x="182" y="179"/>
                    <a:pt x="182" y="187"/>
                  </a:cubicBezTo>
                  <a:cubicBezTo>
                    <a:pt x="108" y="187"/>
                    <a:pt x="108" y="187"/>
                    <a:pt x="108" y="187"/>
                  </a:cubicBezTo>
                  <a:cubicBezTo>
                    <a:pt x="108" y="189"/>
                    <a:pt x="108" y="189"/>
                    <a:pt x="108" y="189"/>
                  </a:cubicBezTo>
                  <a:cubicBezTo>
                    <a:pt x="109" y="202"/>
                    <a:pt x="109" y="215"/>
                    <a:pt x="109" y="229"/>
                  </a:cubicBezTo>
                  <a:cubicBezTo>
                    <a:pt x="109" y="257"/>
                    <a:pt x="106" y="286"/>
                    <a:pt x="92" y="310"/>
                  </a:cubicBezTo>
                  <a:cubicBezTo>
                    <a:pt x="85" y="320"/>
                    <a:pt x="75" y="334"/>
                    <a:pt x="64" y="340"/>
                  </a:cubicBezTo>
                  <a:cubicBezTo>
                    <a:pt x="64" y="340"/>
                    <a:pt x="64" y="340"/>
                    <a:pt x="64" y="340"/>
                  </a:cubicBezTo>
                  <a:cubicBezTo>
                    <a:pt x="57" y="344"/>
                    <a:pt x="57" y="344"/>
                    <a:pt x="57" y="344"/>
                  </a:cubicBezTo>
                  <a:cubicBezTo>
                    <a:pt x="57" y="381"/>
                    <a:pt x="57" y="381"/>
                    <a:pt x="57" y="381"/>
                  </a:cubicBezTo>
                  <a:cubicBezTo>
                    <a:pt x="0" y="381"/>
                    <a:pt x="0" y="381"/>
                    <a:pt x="0" y="381"/>
                  </a:cubicBezTo>
                  <a:cubicBezTo>
                    <a:pt x="0" y="383"/>
                    <a:pt x="0" y="383"/>
                    <a:pt x="0" y="383"/>
                  </a:cubicBezTo>
                  <a:cubicBezTo>
                    <a:pt x="2" y="383"/>
                    <a:pt x="2" y="383"/>
                    <a:pt x="2" y="383"/>
                  </a:cubicBezTo>
                  <a:cubicBezTo>
                    <a:pt x="0" y="383"/>
                    <a:pt x="0" y="383"/>
                    <a:pt x="0" y="383"/>
                  </a:cubicBezTo>
                  <a:cubicBezTo>
                    <a:pt x="0" y="1074"/>
                    <a:pt x="0" y="1074"/>
                    <a:pt x="0" y="1074"/>
                  </a:cubicBezTo>
                  <a:cubicBezTo>
                    <a:pt x="57" y="1074"/>
                    <a:pt x="57" y="1074"/>
                    <a:pt x="57" y="1074"/>
                  </a:cubicBezTo>
                  <a:cubicBezTo>
                    <a:pt x="57" y="1111"/>
                    <a:pt x="57" y="1111"/>
                    <a:pt x="57" y="1111"/>
                  </a:cubicBezTo>
                  <a:cubicBezTo>
                    <a:pt x="64" y="1115"/>
                    <a:pt x="64" y="1115"/>
                    <a:pt x="64" y="1115"/>
                  </a:cubicBezTo>
                  <a:cubicBezTo>
                    <a:pt x="75" y="1122"/>
                    <a:pt x="85" y="1135"/>
                    <a:pt x="92" y="1145"/>
                  </a:cubicBezTo>
                  <a:cubicBezTo>
                    <a:pt x="106" y="1169"/>
                    <a:pt x="109" y="1197"/>
                    <a:pt x="109" y="1226"/>
                  </a:cubicBezTo>
                  <a:cubicBezTo>
                    <a:pt x="109" y="1239"/>
                    <a:pt x="109" y="1253"/>
                    <a:pt x="108" y="1266"/>
                  </a:cubicBezTo>
                  <a:cubicBezTo>
                    <a:pt x="108" y="1268"/>
                    <a:pt x="108" y="1268"/>
                    <a:pt x="108" y="1268"/>
                  </a:cubicBezTo>
                  <a:cubicBezTo>
                    <a:pt x="182" y="1268"/>
                    <a:pt x="182" y="1268"/>
                    <a:pt x="182" y="1268"/>
                  </a:cubicBezTo>
                  <a:cubicBezTo>
                    <a:pt x="182" y="1275"/>
                    <a:pt x="182" y="1283"/>
                    <a:pt x="182" y="1287"/>
                  </a:cubicBezTo>
                  <a:cubicBezTo>
                    <a:pt x="182" y="1287"/>
                    <a:pt x="182" y="1287"/>
                    <a:pt x="182" y="1287"/>
                  </a:cubicBezTo>
                  <a:cubicBezTo>
                    <a:pt x="182" y="1287"/>
                    <a:pt x="182" y="1287"/>
                    <a:pt x="182" y="1287"/>
                  </a:cubicBezTo>
                  <a:cubicBezTo>
                    <a:pt x="185" y="1319"/>
                    <a:pt x="200" y="1347"/>
                    <a:pt x="221" y="1369"/>
                  </a:cubicBezTo>
                  <a:cubicBezTo>
                    <a:pt x="242" y="1391"/>
                    <a:pt x="269" y="1409"/>
                    <a:pt x="296" y="1422"/>
                  </a:cubicBezTo>
                  <a:cubicBezTo>
                    <a:pt x="296" y="1422"/>
                    <a:pt x="296" y="1422"/>
                    <a:pt x="296" y="1422"/>
                  </a:cubicBezTo>
                  <a:cubicBezTo>
                    <a:pt x="341" y="1443"/>
                    <a:pt x="388" y="1452"/>
                    <a:pt x="438" y="1455"/>
                  </a:cubicBezTo>
                  <a:cubicBezTo>
                    <a:pt x="438" y="1455"/>
                    <a:pt x="438" y="1455"/>
                    <a:pt x="438" y="1455"/>
                  </a:cubicBezTo>
                  <a:cubicBezTo>
                    <a:pt x="438" y="1455"/>
                    <a:pt x="438" y="1455"/>
                    <a:pt x="438" y="1455"/>
                  </a:cubicBezTo>
                  <a:cubicBezTo>
                    <a:pt x="467" y="1455"/>
                    <a:pt x="494" y="1454"/>
                    <a:pt x="522" y="1449"/>
                  </a:cubicBezTo>
                  <a:cubicBezTo>
                    <a:pt x="522" y="1449"/>
                    <a:pt x="522" y="1449"/>
                    <a:pt x="522" y="1449"/>
                  </a:cubicBezTo>
                  <a:cubicBezTo>
                    <a:pt x="522" y="1449"/>
                    <a:pt x="522" y="1449"/>
                    <a:pt x="522" y="1449"/>
                  </a:cubicBezTo>
                  <a:cubicBezTo>
                    <a:pt x="562" y="1441"/>
                    <a:pt x="604" y="1427"/>
                    <a:pt x="640" y="1405"/>
                  </a:cubicBezTo>
                  <a:cubicBezTo>
                    <a:pt x="675" y="1383"/>
                    <a:pt x="704" y="1352"/>
                    <a:pt x="718" y="1311"/>
                  </a:cubicBezTo>
                  <a:cubicBezTo>
                    <a:pt x="718" y="1311"/>
                    <a:pt x="718" y="1311"/>
                    <a:pt x="718" y="1311"/>
                  </a:cubicBezTo>
                  <a:cubicBezTo>
                    <a:pt x="718" y="1311"/>
                    <a:pt x="718" y="1311"/>
                    <a:pt x="718" y="1311"/>
                  </a:cubicBezTo>
                  <a:cubicBezTo>
                    <a:pt x="721" y="1299"/>
                    <a:pt x="723" y="1289"/>
                    <a:pt x="723" y="1268"/>
                  </a:cubicBezTo>
                  <a:cubicBezTo>
                    <a:pt x="794" y="1268"/>
                    <a:pt x="794" y="1268"/>
                    <a:pt x="794" y="1268"/>
                  </a:cubicBezTo>
                  <a:cubicBezTo>
                    <a:pt x="794" y="1204"/>
                    <a:pt x="794" y="1204"/>
                    <a:pt x="794" y="1204"/>
                  </a:cubicBezTo>
                  <a:cubicBezTo>
                    <a:pt x="795" y="1201"/>
                    <a:pt x="795" y="1201"/>
                    <a:pt x="795" y="1201"/>
                  </a:cubicBezTo>
                  <a:cubicBezTo>
                    <a:pt x="795" y="1201"/>
                    <a:pt x="795" y="1201"/>
                    <a:pt x="795" y="1201"/>
                  </a:cubicBezTo>
                  <a:cubicBezTo>
                    <a:pt x="795" y="1201"/>
                    <a:pt x="795" y="1201"/>
                    <a:pt x="795" y="1201"/>
                  </a:cubicBezTo>
                  <a:cubicBezTo>
                    <a:pt x="796" y="1178"/>
                    <a:pt x="804" y="1153"/>
                    <a:pt x="818" y="1134"/>
                  </a:cubicBezTo>
                  <a:cubicBezTo>
                    <a:pt x="818" y="1134"/>
                    <a:pt x="818" y="1134"/>
                    <a:pt x="818" y="1134"/>
                  </a:cubicBezTo>
                  <a:cubicBezTo>
                    <a:pt x="818" y="1134"/>
                    <a:pt x="818" y="1134"/>
                    <a:pt x="818" y="1134"/>
                  </a:cubicBezTo>
                  <a:cubicBezTo>
                    <a:pt x="821" y="1129"/>
                    <a:pt x="826" y="1125"/>
                    <a:pt x="831" y="1120"/>
                  </a:cubicBezTo>
                  <a:cubicBezTo>
                    <a:pt x="831" y="1120"/>
                    <a:pt x="831" y="1120"/>
                    <a:pt x="831" y="1120"/>
                  </a:cubicBezTo>
                  <a:cubicBezTo>
                    <a:pt x="835" y="1117"/>
                    <a:pt x="840" y="1114"/>
                    <a:pt x="845" y="1111"/>
                  </a:cubicBezTo>
                  <a:cubicBezTo>
                    <a:pt x="846" y="1111"/>
                    <a:pt x="846" y="1111"/>
                    <a:pt x="846" y="1111"/>
                  </a:cubicBezTo>
                  <a:cubicBezTo>
                    <a:pt x="846" y="1074"/>
                    <a:pt x="846" y="1074"/>
                    <a:pt x="846" y="1074"/>
                  </a:cubicBezTo>
                  <a:cubicBezTo>
                    <a:pt x="903" y="1074"/>
                    <a:pt x="903" y="1074"/>
                    <a:pt x="903" y="1074"/>
                  </a:cubicBezTo>
                  <a:cubicBezTo>
                    <a:pt x="903" y="381"/>
                    <a:pt x="903" y="381"/>
                    <a:pt x="903" y="381"/>
                  </a:cubicBezTo>
                  <a:cubicBezTo>
                    <a:pt x="846" y="381"/>
                    <a:pt x="846" y="381"/>
                    <a:pt x="846" y="381"/>
                  </a:cubicBezTo>
                  <a:cubicBezTo>
                    <a:pt x="846" y="344"/>
                    <a:pt x="846" y="344"/>
                    <a:pt x="846" y="344"/>
                  </a:cubicBezTo>
                  <a:cubicBezTo>
                    <a:pt x="845" y="344"/>
                    <a:pt x="845" y="344"/>
                    <a:pt x="845" y="344"/>
                  </a:cubicBezTo>
                  <a:cubicBezTo>
                    <a:pt x="840" y="341"/>
                    <a:pt x="835" y="338"/>
                    <a:pt x="831" y="335"/>
                  </a:cubicBezTo>
                  <a:cubicBezTo>
                    <a:pt x="826" y="331"/>
                    <a:pt x="821" y="326"/>
                    <a:pt x="818" y="321"/>
                  </a:cubicBezTo>
                  <a:cubicBezTo>
                    <a:pt x="818" y="321"/>
                    <a:pt x="818" y="321"/>
                    <a:pt x="818" y="321"/>
                  </a:cubicBezTo>
                  <a:cubicBezTo>
                    <a:pt x="804" y="302"/>
                    <a:pt x="796" y="277"/>
                    <a:pt x="795" y="254"/>
                  </a:cubicBezTo>
                  <a:cubicBezTo>
                    <a:pt x="795" y="254"/>
                    <a:pt x="795" y="254"/>
                    <a:pt x="795" y="254"/>
                  </a:cubicBezTo>
                  <a:cubicBezTo>
                    <a:pt x="794" y="251"/>
                    <a:pt x="794" y="251"/>
                    <a:pt x="794" y="251"/>
                  </a:cubicBezTo>
                  <a:cubicBezTo>
                    <a:pt x="794" y="187"/>
                    <a:pt x="794" y="187"/>
                    <a:pt x="794" y="187"/>
                  </a:cubicBezTo>
                  <a:cubicBezTo>
                    <a:pt x="723" y="187"/>
                    <a:pt x="723" y="187"/>
                    <a:pt x="723" y="187"/>
                  </a:cubicBezTo>
                  <a:cubicBezTo>
                    <a:pt x="723" y="166"/>
                    <a:pt x="721" y="156"/>
                    <a:pt x="718" y="144"/>
                  </a:cubicBezTo>
                  <a:cubicBezTo>
                    <a:pt x="718" y="144"/>
                    <a:pt x="718" y="144"/>
                    <a:pt x="718" y="144"/>
                  </a:cubicBezTo>
                  <a:cubicBezTo>
                    <a:pt x="718" y="144"/>
                    <a:pt x="718" y="144"/>
                    <a:pt x="718" y="144"/>
                  </a:cubicBezTo>
                  <a:cubicBezTo>
                    <a:pt x="704" y="103"/>
                    <a:pt x="675" y="72"/>
                    <a:pt x="640" y="50"/>
                  </a:cubicBezTo>
                  <a:cubicBezTo>
                    <a:pt x="604" y="27"/>
                    <a:pt x="562" y="13"/>
                    <a:pt x="522" y="6"/>
                  </a:cubicBezTo>
                  <a:cubicBezTo>
                    <a:pt x="522" y="6"/>
                    <a:pt x="522" y="6"/>
                    <a:pt x="522" y="6"/>
                  </a:cubicBezTo>
                  <a:cubicBezTo>
                    <a:pt x="522" y="6"/>
                    <a:pt x="522" y="6"/>
                    <a:pt x="522" y="6"/>
                  </a:cubicBezTo>
                  <a:cubicBezTo>
                    <a:pt x="498" y="2"/>
                    <a:pt x="474" y="0"/>
                    <a:pt x="449" y="0"/>
                  </a:cubicBezTo>
                </a:path>
              </a:pathLst>
            </a:custGeom>
            <a:solidFill>
              <a:srgbClr val="AEB8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9"/>
            <p:cNvSpPr>
              <a:spLocks noEditPoints="1"/>
            </p:cNvSpPr>
            <p:nvPr/>
          </p:nvSpPr>
          <p:spPr bwMode="auto">
            <a:xfrm>
              <a:off x="4264025" y="428624"/>
              <a:ext cx="3663950" cy="6000750"/>
            </a:xfrm>
            <a:custGeom>
              <a:avLst/>
              <a:gdLst>
                <a:gd name="T0" fmla="*/ 498 w 863"/>
                <a:gd name="T1" fmla="*/ 9 h 1415"/>
                <a:gd name="T2" fmla="*/ 679 w 863"/>
                <a:gd name="T3" fmla="*/ 170 h 1415"/>
                <a:gd name="T4" fmla="*/ 750 w 863"/>
                <a:gd name="T5" fmla="*/ 233 h 1415"/>
                <a:gd name="T6" fmla="*/ 778 w 863"/>
                <a:gd name="T7" fmla="*/ 315 h 1415"/>
                <a:gd name="T8" fmla="*/ 802 w 863"/>
                <a:gd name="T9" fmla="*/ 338 h 1415"/>
                <a:gd name="T10" fmla="*/ 859 w 863"/>
                <a:gd name="T11" fmla="*/ 1030 h 1415"/>
                <a:gd name="T12" fmla="*/ 795 w 863"/>
                <a:gd name="T13" fmla="*/ 1082 h 1415"/>
                <a:gd name="T14" fmla="*/ 778 w 863"/>
                <a:gd name="T15" fmla="*/ 1101 h 1415"/>
                <a:gd name="T16" fmla="*/ 750 w 863"/>
                <a:gd name="T17" fmla="*/ 1181 h 1415"/>
                <a:gd name="T18" fmla="*/ 679 w 863"/>
                <a:gd name="T19" fmla="*/ 1246 h 1415"/>
                <a:gd name="T20" fmla="*/ 498 w 863"/>
                <a:gd name="T21" fmla="*/ 1405 h 1415"/>
                <a:gd name="T22" fmla="*/ 286 w 863"/>
                <a:gd name="T23" fmla="*/ 1380 h 1415"/>
                <a:gd name="T24" fmla="*/ 186 w 863"/>
                <a:gd name="T25" fmla="*/ 1225 h 1415"/>
                <a:gd name="T26" fmla="*/ 93 w 863"/>
                <a:gd name="T27" fmla="*/ 1113 h 1415"/>
                <a:gd name="T28" fmla="*/ 92 w 863"/>
                <a:gd name="T29" fmla="*/ 1112 h 1415"/>
                <a:gd name="T30" fmla="*/ 4 w 863"/>
                <a:gd name="T31" fmla="*/ 1030 h 1415"/>
                <a:gd name="T32" fmla="*/ 61 w 863"/>
                <a:gd name="T33" fmla="*/ 337 h 1415"/>
                <a:gd name="T34" fmla="*/ 93 w 863"/>
                <a:gd name="T35" fmla="*/ 303 h 1415"/>
                <a:gd name="T36" fmla="*/ 113 w 863"/>
                <a:gd name="T37" fmla="*/ 191 h 1415"/>
                <a:gd name="T38" fmla="*/ 222 w 863"/>
                <a:gd name="T39" fmla="*/ 78 h 1415"/>
                <a:gd name="T40" fmla="*/ 429 w 863"/>
                <a:gd name="T41" fmla="*/ 0 h 1415"/>
                <a:gd name="T42" fmla="*/ 419 w 863"/>
                <a:gd name="T43" fmla="*/ 0 h 1415"/>
                <a:gd name="T44" fmla="*/ 285 w 863"/>
                <a:gd name="T45" fmla="*/ 31 h 1415"/>
                <a:gd name="T46" fmla="*/ 182 w 863"/>
                <a:gd name="T47" fmla="*/ 149 h 1415"/>
                <a:gd name="T48" fmla="*/ 109 w 863"/>
                <a:gd name="T49" fmla="*/ 189 h 1415"/>
                <a:gd name="T50" fmla="*/ 89 w 863"/>
                <a:gd name="T51" fmla="*/ 301 h 1415"/>
                <a:gd name="T52" fmla="*/ 57 w 863"/>
                <a:gd name="T53" fmla="*/ 335 h 1415"/>
                <a:gd name="T54" fmla="*/ 0 w 863"/>
                <a:gd name="T55" fmla="*/ 1034 h 1415"/>
                <a:gd name="T56" fmla="*/ 58 w 863"/>
                <a:gd name="T57" fmla="*/ 1080 h 1415"/>
                <a:gd name="T58" fmla="*/ 90 w 863"/>
                <a:gd name="T59" fmla="*/ 1115 h 1415"/>
                <a:gd name="T60" fmla="*/ 109 w 863"/>
                <a:gd name="T61" fmla="*/ 1228 h 1415"/>
                <a:gd name="T62" fmla="*/ 182 w 863"/>
                <a:gd name="T63" fmla="*/ 1266 h 1415"/>
                <a:gd name="T64" fmla="*/ 285 w 863"/>
                <a:gd name="T65" fmla="*/ 1384 h 1415"/>
                <a:gd name="T66" fmla="*/ 419 w 863"/>
                <a:gd name="T67" fmla="*/ 1415 h 1415"/>
                <a:gd name="T68" fmla="*/ 599 w 863"/>
                <a:gd name="T69" fmla="*/ 1374 h 1415"/>
                <a:gd name="T70" fmla="*/ 679 w 863"/>
                <a:gd name="T71" fmla="*/ 1286 h 1415"/>
                <a:gd name="T72" fmla="*/ 754 w 863"/>
                <a:gd name="T73" fmla="*/ 1228 h 1415"/>
                <a:gd name="T74" fmla="*/ 755 w 863"/>
                <a:gd name="T75" fmla="*/ 1178 h 1415"/>
                <a:gd name="T76" fmla="*/ 781 w 863"/>
                <a:gd name="T77" fmla="*/ 1103 h 1415"/>
                <a:gd name="T78" fmla="*/ 798 w 863"/>
                <a:gd name="T79" fmla="*/ 1085 h 1415"/>
                <a:gd name="T80" fmla="*/ 806 w 863"/>
                <a:gd name="T81" fmla="*/ 1034 h 1415"/>
                <a:gd name="T82" fmla="*/ 806 w 863"/>
                <a:gd name="T83" fmla="*/ 381 h 1415"/>
                <a:gd name="T84" fmla="*/ 798 w 863"/>
                <a:gd name="T85" fmla="*/ 330 h 1415"/>
                <a:gd name="T86" fmla="*/ 782 w 863"/>
                <a:gd name="T87" fmla="*/ 313 h 1415"/>
                <a:gd name="T88" fmla="*/ 754 w 863"/>
                <a:gd name="T89" fmla="*/ 232 h 1415"/>
                <a:gd name="T90" fmla="*/ 683 w 863"/>
                <a:gd name="T91" fmla="*/ 169 h 1415"/>
                <a:gd name="T92" fmla="*/ 679 w 863"/>
                <a:gd name="T93" fmla="*/ 130 h 1415"/>
                <a:gd name="T94" fmla="*/ 499 w 863"/>
                <a:gd name="T95" fmla="*/ 5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3" h="1415">
                  <a:moveTo>
                    <a:pt x="419" y="4"/>
                  </a:moveTo>
                  <a:cubicBezTo>
                    <a:pt x="422" y="4"/>
                    <a:pt x="426" y="4"/>
                    <a:pt x="429" y="4"/>
                  </a:cubicBezTo>
                  <a:cubicBezTo>
                    <a:pt x="452" y="4"/>
                    <a:pt x="474" y="6"/>
                    <a:pt x="498" y="9"/>
                  </a:cubicBezTo>
                  <a:cubicBezTo>
                    <a:pt x="525" y="15"/>
                    <a:pt x="563" y="25"/>
                    <a:pt x="597" y="44"/>
                  </a:cubicBezTo>
                  <a:cubicBezTo>
                    <a:pt x="631" y="63"/>
                    <a:pt x="661" y="90"/>
                    <a:pt x="675" y="131"/>
                  </a:cubicBezTo>
                  <a:cubicBezTo>
                    <a:pt x="677" y="141"/>
                    <a:pt x="679" y="149"/>
                    <a:pt x="679" y="170"/>
                  </a:cubicBezTo>
                  <a:cubicBezTo>
                    <a:pt x="680" y="191"/>
                    <a:pt x="680" y="191"/>
                    <a:pt x="680" y="191"/>
                  </a:cubicBezTo>
                  <a:cubicBezTo>
                    <a:pt x="750" y="191"/>
                    <a:pt x="750" y="191"/>
                    <a:pt x="750" y="191"/>
                  </a:cubicBezTo>
                  <a:cubicBezTo>
                    <a:pt x="750" y="233"/>
                    <a:pt x="750" y="233"/>
                    <a:pt x="750" y="233"/>
                  </a:cubicBezTo>
                  <a:cubicBezTo>
                    <a:pt x="751" y="237"/>
                    <a:pt x="751" y="237"/>
                    <a:pt x="751" y="237"/>
                  </a:cubicBezTo>
                  <a:cubicBezTo>
                    <a:pt x="753" y="265"/>
                    <a:pt x="763" y="294"/>
                    <a:pt x="778" y="315"/>
                  </a:cubicBezTo>
                  <a:cubicBezTo>
                    <a:pt x="778" y="315"/>
                    <a:pt x="778" y="315"/>
                    <a:pt x="778" y="315"/>
                  </a:cubicBezTo>
                  <a:cubicBezTo>
                    <a:pt x="778" y="315"/>
                    <a:pt x="778" y="315"/>
                    <a:pt x="778" y="315"/>
                  </a:cubicBezTo>
                  <a:cubicBezTo>
                    <a:pt x="783" y="321"/>
                    <a:pt x="788" y="327"/>
                    <a:pt x="795" y="333"/>
                  </a:cubicBezTo>
                  <a:cubicBezTo>
                    <a:pt x="797" y="335"/>
                    <a:pt x="799" y="336"/>
                    <a:pt x="802" y="338"/>
                  </a:cubicBezTo>
                  <a:cubicBezTo>
                    <a:pt x="802" y="385"/>
                    <a:pt x="802" y="385"/>
                    <a:pt x="802" y="385"/>
                  </a:cubicBezTo>
                  <a:cubicBezTo>
                    <a:pt x="859" y="385"/>
                    <a:pt x="859" y="385"/>
                    <a:pt x="859" y="385"/>
                  </a:cubicBezTo>
                  <a:cubicBezTo>
                    <a:pt x="859" y="1030"/>
                    <a:pt x="859" y="1030"/>
                    <a:pt x="859" y="1030"/>
                  </a:cubicBezTo>
                  <a:cubicBezTo>
                    <a:pt x="802" y="1030"/>
                    <a:pt x="802" y="1030"/>
                    <a:pt x="802" y="1030"/>
                  </a:cubicBezTo>
                  <a:cubicBezTo>
                    <a:pt x="802" y="1077"/>
                    <a:pt x="802" y="1077"/>
                    <a:pt x="802" y="1077"/>
                  </a:cubicBezTo>
                  <a:cubicBezTo>
                    <a:pt x="799" y="1079"/>
                    <a:pt x="797" y="1080"/>
                    <a:pt x="795" y="1082"/>
                  </a:cubicBezTo>
                  <a:cubicBezTo>
                    <a:pt x="795" y="1082"/>
                    <a:pt x="795" y="1082"/>
                    <a:pt x="795" y="1082"/>
                  </a:cubicBezTo>
                  <a:cubicBezTo>
                    <a:pt x="795" y="1082"/>
                    <a:pt x="795" y="1082"/>
                    <a:pt x="795" y="1082"/>
                  </a:cubicBezTo>
                  <a:cubicBezTo>
                    <a:pt x="790" y="1086"/>
                    <a:pt x="783" y="1092"/>
                    <a:pt x="778" y="1101"/>
                  </a:cubicBezTo>
                  <a:cubicBezTo>
                    <a:pt x="763" y="1122"/>
                    <a:pt x="753" y="1149"/>
                    <a:pt x="751" y="1178"/>
                  </a:cubicBezTo>
                  <a:cubicBezTo>
                    <a:pt x="750" y="1181"/>
                    <a:pt x="750" y="1181"/>
                    <a:pt x="750" y="1181"/>
                  </a:cubicBezTo>
                  <a:cubicBezTo>
                    <a:pt x="750" y="1181"/>
                    <a:pt x="750" y="1181"/>
                    <a:pt x="750" y="1181"/>
                  </a:cubicBezTo>
                  <a:cubicBezTo>
                    <a:pt x="750" y="1224"/>
                    <a:pt x="750" y="1224"/>
                    <a:pt x="750" y="1224"/>
                  </a:cubicBezTo>
                  <a:cubicBezTo>
                    <a:pt x="680" y="1225"/>
                    <a:pt x="680" y="1225"/>
                    <a:pt x="680" y="1225"/>
                  </a:cubicBezTo>
                  <a:cubicBezTo>
                    <a:pt x="679" y="1246"/>
                    <a:pt x="679" y="1246"/>
                    <a:pt x="679" y="1246"/>
                  </a:cubicBezTo>
                  <a:cubicBezTo>
                    <a:pt x="679" y="1266"/>
                    <a:pt x="677" y="1274"/>
                    <a:pt x="675" y="1285"/>
                  </a:cubicBezTo>
                  <a:cubicBezTo>
                    <a:pt x="661" y="1325"/>
                    <a:pt x="631" y="1352"/>
                    <a:pt x="597" y="1371"/>
                  </a:cubicBezTo>
                  <a:cubicBezTo>
                    <a:pt x="563" y="1390"/>
                    <a:pt x="525" y="1400"/>
                    <a:pt x="498" y="1405"/>
                  </a:cubicBezTo>
                  <a:cubicBezTo>
                    <a:pt x="474" y="1409"/>
                    <a:pt x="451" y="1411"/>
                    <a:pt x="419" y="1411"/>
                  </a:cubicBezTo>
                  <a:cubicBezTo>
                    <a:pt x="367" y="1408"/>
                    <a:pt x="325" y="1398"/>
                    <a:pt x="286" y="1380"/>
                  </a:cubicBezTo>
                  <a:cubicBezTo>
                    <a:pt x="286" y="1380"/>
                    <a:pt x="286" y="1380"/>
                    <a:pt x="286" y="1380"/>
                  </a:cubicBezTo>
                  <a:cubicBezTo>
                    <a:pt x="265" y="1370"/>
                    <a:pt x="242" y="1356"/>
                    <a:pt x="223" y="1337"/>
                  </a:cubicBezTo>
                  <a:cubicBezTo>
                    <a:pt x="204" y="1318"/>
                    <a:pt x="189" y="1295"/>
                    <a:pt x="186" y="1266"/>
                  </a:cubicBezTo>
                  <a:cubicBezTo>
                    <a:pt x="186" y="1225"/>
                    <a:pt x="186" y="1225"/>
                    <a:pt x="186" y="1225"/>
                  </a:cubicBezTo>
                  <a:cubicBezTo>
                    <a:pt x="113" y="1224"/>
                    <a:pt x="113" y="1224"/>
                    <a:pt x="113" y="1224"/>
                  </a:cubicBezTo>
                  <a:cubicBezTo>
                    <a:pt x="113" y="1218"/>
                    <a:pt x="113" y="1212"/>
                    <a:pt x="113" y="1206"/>
                  </a:cubicBezTo>
                  <a:cubicBezTo>
                    <a:pt x="113" y="1174"/>
                    <a:pt x="110" y="1142"/>
                    <a:pt x="93" y="1113"/>
                  </a:cubicBezTo>
                  <a:cubicBezTo>
                    <a:pt x="93" y="1112"/>
                    <a:pt x="93" y="1112"/>
                    <a:pt x="93" y="1112"/>
                  </a:cubicBezTo>
                  <a:cubicBezTo>
                    <a:pt x="93" y="1112"/>
                    <a:pt x="93" y="1112"/>
                    <a:pt x="93" y="1112"/>
                  </a:cubicBezTo>
                  <a:cubicBezTo>
                    <a:pt x="92" y="1112"/>
                    <a:pt x="92" y="1112"/>
                    <a:pt x="92" y="1112"/>
                  </a:cubicBezTo>
                  <a:cubicBezTo>
                    <a:pt x="85" y="1101"/>
                    <a:pt x="74" y="1087"/>
                    <a:pt x="61" y="1077"/>
                  </a:cubicBezTo>
                  <a:cubicBezTo>
                    <a:pt x="61" y="1030"/>
                    <a:pt x="61" y="1030"/>
                    <a:pt x="61" y="1030"/>
                  </a:cubicBezTo>
                  <a:cubicBezTo>
                    <a:pt x="4" y="1030"/>
                    <a:pt x="4" y="1030"/>
                    <a:pt x="4" y="1030"/>
                  </a:cubicBezTo>
                  <a:cubicBezTo>
                    <a:pt x="4" y="385"/>
                    <a:pt x="4" y="385"/>
                    <a:pt x="4" y="385"/>
                  </a:cubicBezTo>
                  <a:cubicBezTo>
                    <a:pt x="61" y="385"/>
                    <a:pt x="61" y="385"/>
                    <a:pt x="61" y="385"/>
                  </a:cubicBezTo>
                  <a:cubicBezTo>
                    <a:pt x="61" y="337"/>
                    <a:pt x="61" y="337"/>
                    <a:pt x="61" y="337"/>
                  </a:cubicBezTo>
                  <a:cubicBezTo>
                    <a:pt x="72" y="330"/>
                    <a:pt x="82" y="319"/>
                    <a:pt x="92" y="303"/>
                  </a:cubicBezTo>
                  <a:cubicBezTo>
                    <a:pt x="93" y="303"/>
                    <a:pt x="93" y="303"/>
                    <a:pt x="93" y="303"/>
                  </a:cubicBezTo>
                  <a:cubicBezTo>
                    <a:pt x="93" y="303"/>
                    <a:pt x="93" y="303"/>
                    <a:pt x="93" y="303"/>
                  </a:cubicBezTo>
                  <a:cubicBezTo>
                    <a:pt x="93" y="302"/>
                    <a:pt x="93" y="302"/>
                    <a:pt x="93" y="302"/>
                  </a:cubicBezTo>
                  <a:cubicBezTo>
                    <a:pt x="110" y="273"/>
                    <a:pt x="113" y="240"/>
                    <a:pt x="113" y="209"/>
                  </a:cubicBezTo>
                  <a:cubicBezTo>
                    <a:pt x="113" y="203"/>
                    <a:pt x="113" y="197"/>
                    <a:pt x="113" y="191"/>
                  </a:cubicBezTo>
                  <a:cubicBezTo>
                    <a:pt x="186" y="191"/>
                    <a:pt x="186" y="191"/>
                    <a:pt x="186" y="191"/>
                  </a:cubicBezTo>
                  <a:cubicBezTo>
                    <a:pt x="186" y="150"/>
                    <a:pt x="186" y="150"/>
                    <a:pt x="186" y="150"/>
                  </a:cubicBezTo>
                  <a:cubicBezTo>
                    <a:pt x="189" y="121"/>
                    <a:pt x="204" y="97"/>
                    <a:pt x="222" y="78"/>
                  </a:cubicBezTo>
                  <a:cubicBezTo>
                    <a:pt x="241" y="59"/>
                    <a:pt x="265" y="45"/>
                    <a:pt x="286" y="34"/>
                  </a:cubicBezTo>
                  <a:cubicBezTo>
                    <a:pt x="327" y="16"/>
                    <a:pt x="370" y="6"/>
                    <a:pt x="419" y="4"/>
                  </a:cubicBezTo>
                  <a:moveTo>
                    <a:pt x="429" y="0"/>
                  </a:moveTo>
                  <a:cubicBezTo>
                    <a:pt x="426" y="0"/>
                    <a:pt x="422" y="0"/>
                    <a:pt x="419" y="0"/>
                  </a:cubicBezTo>
                  <a:cubicBezTo>
                    <a:pt x="419" y="0"/>
                    <a:pt x="419" y="0"/>
                    <a:pt x="419" y="0"/>
                  </a:cubicBezTo>
                  <a:cubicBezTo>
                    <a:pt x="419" y="0"/>
                    <a:pt x="419" y="0"/>
                    <a:pt x="419" y="0"/>
                  </a:cubicBezTo>
                  <a:cubicBezTo>
                    <a:pt x="369" y="2"/>
                    <a:pt x="326" y="12"/>
                    <a:pt x="285" y="31"/>
                  </a:cubicBezTo>
                  <a:cubicBezTo>
                    <a:pt x="285" y="31"/>
                    <a:pt x="285" y="31"/>
                    <a:pt x="285" y="31"/>
                  </a:cubicBezTo>
                  <a:cubicBezTo>
                    <a:pt x="285" y="31"/>
                    <a:pt x="285" y="31"/>
                    <a:pt x="285" y="31"/>
                  </a:cubicBezTo>
                  <a:cubicBezTo>
                    <a:pt x="263" y="41"/>
                    <a:pt x="239" y="56"/>
                    <a:pt x="220" y="75"/>
                  </a:cubicBezTo>
                  <a:cubicBezTo>
                    <a:pt x="200" y="95"/>
                    <a:pt x="185" y="119"/>
                    <a:pt x="182" y="149"/>
                  </a:cubicBezTo>
                  <a:cubicBezTo>
                    <a:pt x="182" y="149"/>
                    <a:pt x="182" y="149"/>
                    <a:pt x="182" y="149"/>
                  </a:cubicBezTo>
                  <a:cubicBezTo>
                    <a:pt x="182" y="187"/>
                    <a:pt x="182" y="187"/>
                    <a:pt x="182" y="187"/>
                  </a:cubicBezTo>
                  <a:cubicBezTo>
                    <a:pt x="109" y="187"/>
                    <a:pt x="109" y="187"/>
                    <a:pt x="109" y="187"/>
                  </a:cubicBezTo>
                  <a:cubicBezTo>
                    <a:pt x="109" y="189"/>
                    <a:pt x="109" y="189"/>
                    <a:pt x="109" y="189"/>
                  </a:cubicBezTo>
                  <a:cubicBezTo>
                    <a:pt x="109" y="195"/>
                    <a:pt x="109" y="202"/>
                    <a:pt x="109" y="209"/>
                  </a:cubicBezTo>
                  <a:cubicBezTo>
                    <a:pt x="109" y="240"/>
                    <a:pt x="106" y="272"/>
                    <a:pt x="90" y="300"/>
                  </a:cubicBezTo>
                  <a:cubicBezTo>
                    <a:pt x="89" y="301"/>
                    <a:pt x="89" y="301"/>
                    <a:pt x="89" y="301"/>
                  </a:cubicBezTo>
                  <a:cubicBezTo>
                    <a:pt x="89" y="301"/>
                    <a:pt x="89" y="301"/>
                    <a:pt x="89" y="301"/>
                  </a:cubicBezTo>
                  <a:cubicBezTo>
                    <a:pt x="79" y="317"/>
                    <a:pt x="68" y="328"/>
                    <a:pt x="58" y="335"/>
                  </a:cubicBezTo>
                  <a:cubicBezTo>
                    <a:pt x="57" y="335"/>
                    <a:pt x="57" y="335"/>
                    <a:pt x="57" y="335"/>
                  </a:cubicBezTo>
                  <a:cubicBezTo>
                    <a:pt x="57" y="381"/>
                    <a:pt x="57" y="381"/>
                    <a:pt x="57" y="381"/>
                  </a:cubicBezTo>
                  <a:cubicBezTo>
                    <a:pt x="0" y="381"/>
                    <a:pt x="0" y="381"/>
                    <a:pt x="0" y="381"/>
                  </a:cubicBezTo>
                  <a:cubicBezTo>
                    <a:pt x="0" y="1034"/>
                    <a:pt x="0" y="1034"/>
                    <a:pt x="0" y="1034"/>
                  </a:cubicBezTo>
                  <a:cubicBezTo>
                    <a:pt x="57" y="1034"/>
                    <a:pt x="57" y="1034"/>
                    <a:pt x="57" y="1034"/>
                  </a:cubicBezTo>
                  <a:cubicBezTo>
                    <a:pt x="57" y="1079"/>
                    <a:pt x="57" y="1079"/>
                    <a:pt x="57" y="1079"/>
                  </a:cubicBezTo>
                  <a:cubicBezTo>
                    <a:pt x="58" y="1080"/>
                    <a:pt x="58" y="1080"/>
                    <a:pt x="58" y="1080"/>
                  </a:cubicBezTo>
                  <a:cubicBezTo>
                    <a:pt x="71" y="1089"/>
                    <a:pt x="82" y="1103"/>
                    <a:pt x="89" y="1114"/>
                  </a:cubicBezTo>
                  <a:cubicBezTo>
                    <a:pt x="89" y="1115"/>
                    <a:pt x="89" y="1115"/>
                    <a:pt x="89" y="1115"/>
                  </a:cubicBezTo>
                  <a:cubicBezTo>
                    <a:pt x="90" y="1115"/>
                    <a:pt x="90" y="1115"/>
                    <a:pt x="90" y="1115"/>
                  </a:cubicBezTo>
                  <a:cubicBezTo>
                    <a:pt x="106" y="1143"/>
                    <a:pt x="109" y="1175"/>
                    <a:pt x="109" y="1206"/>
                  </a:cubicBezTo>
                  <a:cubicBezTo>
                    <a:pt x="109" y="1212"/>
                    <a:pt x="109" y="1219"/>
                    <a:pt x="109" y="1226"/>
                  </a:cubicBezTo>
                  <a:cubicBezTo>
                    <a:pt x="109" y="1228"/>
                    <a:pt x="109" y="1228"/>
                    <a:pt x="109" y="1228"/>
                  </a:cubicBezTo>
                  <a:cubicBezTo>
                    <a:pt x="182" y="1228"/>
                    <a:pt x="182" y="1228"/>
                    <a:pt x="182" y="1228"/>
                  </a:cubicBezTo>
                  <a:cubicBezTo>
                    <a:pt x="182" y="1266"/>
                    <a:pt x="182" y="1266"/>
                    <a:pt x="182" y="1266"/>
                  </a:cubicBezTo>
                  <a:cubicBezTo>
                    <a:pt x="182" y="1266"/>
                    <a:pt x="182" y="1266"/>
                    <a:pt x="182" y="1266"/>
                  </a:cubicBezTo>
                  <a:cubicBezTo>
                    <a:pt x="185" y="1296"/>
                    <a:pt x="200" y="1321"/>
                    <a:pt x="220" y="1340"/>
                  </a:cubicBezTo>
                  <a:cubicBezTo>
                    <a:pt x="239" y="1359"/>
                    <a:pt x="263" y="1374"/>
                    <a:pt x="285" y="1384"/>
                  </a:cubicBezTo>
                  <a:cubicBezTo>
                    <a:pt x="285" y="1384"/>
                    <a:pt x="285" y="1384"/>
                    <a:pt x="285" y="1384"/>
                  </a:cubicBezTo>
                  <a:cubicBezTo>
                    <a:pt x="324" y="1402"/>
                    <a:pt x="366" y="1412"/>
                    <a:pt x="419" y="1415"/>
                  </a:cubicBezTo>
                  <a:cubicBezTo>
                    <a:pt x="419" y="1415"/>
                    <a:pt x="419" y="1415"/>
                    <a:pt x="419" y="1415"/>
                  </a:cubicBezTo>
                  <a:cubicBezTo>
                    <a:pt x="419" y="1415"/>
                    <a:pt x="419" y="1415"/>
                    <a:pt x="419" y="1415"/>
                  </a:cubicBezTo>
                  <a:cubicBezTo>
                    <a:pt x="451" y="1415"/>
                    <a:pt x="475" y="1413"/>
                    <a:pt x="498" y="1409"/>
                  </a:cubicBezTo>
                  <a:cubicBezTo>
                    <a:pt x="498" y="1409"/>
                    <a:pt x="498" y="1409"/>
                    <a:pt x="498" y="1409"/>
                  </a:cubicBezTo>
                  <a:cubicBezTo>
                    <a:pt x="526" y="1404"/>
                    <a:pt x="564" y="1394"/>
                    <a:pt x="599" y="1374"/>
                  </a:cubicBezTo>
                  <a:cubicBezTo>
                    <a:pt x="633" y="1355"/>
                    <a:pt x="665" y="1327"/>
                    <a:pt x="679" y="1286"/>
                  </a:cubicBezTo>
                  <a:cubicBezTo>
                    <a:pt x="679" y="1286"/>
                    <a:pt x="679" y="1286"/>
                    <a:pt x="679" y="1286"/>
                  </a:cubicBezTo>
                  <a:cubicBezTo>
                    <a:pt x="679" y="1286"/>
                    <a:pt x="679" y="1286"/>
                    <a:pt x="679" y="1286"/>
                  </a:cubicBezTo>
                  <a:cubicBezTo>
                    <a:pt x="681" y="1275"/>
                    <a:pt x="683" y="1266"/>
                    <a:pt x="683" y="1246"/>
                  </a:cubicBezTo>
                  <a:cubicBezTo>
                    <a:pt x="684" y="1228"/>
                    <a:pt x="684" y="1228"/>
                    <a:pt x="684" y="1228"/>
                  </a:cubicBezTo>
                  <a:cubicBezTo>
                    <a:pt x="754" y="1228"/>
                    <a:pt x="754" y="1228"/>
                    <a:pt x="754" y="1228"/>
                  </a:cubicBezTo>
                  <a:cubicBezTo>
                    <a:pt x="754" y="1182"/>
                    <a:pt x="754" y="1182"/>
                    <a:pt x="754" y="1182"/>
                  </a:cubicBezTo>
                  <a:cubicBezTo>
                    <a:pt x="755" y="1178"/>
                    <a:pt x="755" y="1178"/>
                    <a:pt x="755" y="1178"/>
                  </a:cubicBezTo>
                  <a:cubicBezTo>
                    <a:pt x="755" y="1178"/>
                    <a:pt x="755" y="1178"/>
                    <a:pt x="755" y="1178"/>
                  </a:cubicBezTo>
                  <a:cubicBezTo>
                    <a:pt x="755" y="1178"/>
                    <a:pt x="755" y="1178"/>
                    <a:pt x="755" y="1178"/>
                  </a:cubicBezTo>
                  <a:cubicBezTo>
                    <a:pt x="757" y="1150"/>
                    <a:pt x="766" y="1124"/>
                    <a:pt x="781" y="1103"/>
                  </a:cubicBezTo>
                  <a:cubicBezTo>
                    <a:pt x="781" y="1103"/>
                    <a:pt x="781" y="1103"/>
                    <a:pt x="781" y="1103"/>
                  </a:cubicBezTo>
                  <a:cubicBezTo>
                    <a:pt x="781" y="1103"/>
                    <a:pt x="781" y="1103"/>
                    <a:pt x="781" y="1103"/>
                  </a:cubicBezTo>
                  <a:cubicBezTo>
                    <a:pt x="786" y="1095"/>
                    <a:pt x="793" y="1089"/>
                    <a:pt x="798" y="1085"/>
                  </a:cubicBezTo>
                  <a:cubicBezTo>
                    <a:pt x="798" y="1085"/>
                    <a:pt x="798" y="1085"/>
                    <a:pt x="798" y="1085"/>
                  </a:cubicBezTo>
                  <a:cubicBezTo>
                    <a:pt x="800" y="1083"/>
                    <a:pt x="802" y="1082"/>
                    <a:pt x="805" y="1080"/>
                  </a:cubicBezTo>
                  <a:cubicBezTo>
                    <a:pt x="806" y="1079"/>
                    <a:pt x="806" y="1079"/>
                    <a:pt x="806" y="1079"/>
                  </a:cubicBezTo>
                  <a:cubicBezTo>
                    <a:pt x="806" y="1034"/>
                    <a:pt x="806" y="1034"/>
                    <a:pt x="806" y="1034"/>
                  </a:cubicBezTo>
                  <a:cubicBezTo>
                    <a:pt x="863" y="1034"/>
                    <a:pt x="863" y="1034"/>
                    <a:pt x="863" y="1034"/>
                  </a:cubicBezTo>
                  <a:cubicBezTo>
                    <a:pt x="863" y="381"/>
                    <a:pt x="863" y="381"/>
                    <a:pt x="863" y="381"/>
                  </a:cubicBezTo>
                  <a:cubicBezTo>
                    <a:pt x="806" y="381"/>
                    <a:pt x="806" y="381"/>
                    <a:pt x="806" y="381"/>
                  </a:cubicBezTo>
                  <a:cubicBezTo>
                    <a:pt x="806" y="336"/>
                    <a:pt x="806" y="336"/>
                    <a:pt x="806" y="336"/>
                  </a:cubicBezTo>
                  <a:cubicBezTo>
                    <a:pt x="805" y="335"/>
                    <a:pt x="805" y="335"/>
                    <a:pt x="805" y="335"/>
                  </a:cubicBezTo>
                  <a:cubicBezTo>
                    <a:pt x="802" y="334"/>
                    <a:pt x="800" y="332"/>
                    <a:pt x="798" y="330"/>
                  </a:cubicBezTo>
                  <a:cubicBezTo>
                    <a:pt x="791" y="324"/>
                    <a:pt x="786" y="319"/>
                    <a:pt x="782" y="313"/>
                  </a:cubicBezTo>
                  <a:cubicBezTo>
                    <a:pt x="782" y="313"/>
                    <a:pt x="782" y="313"/>
                    <a:pt x="782" y="313"/>
                  </a:cubicBezTo>
                  <a:cubicBezTo>
                    <a:pt x="782" y="313"/>
                    <a:pt x="782" y="313"/>
                    <a:pt x="782" y="313"/>
                  </a:cubicBezTo>
                  <a:cubicBezTo>
                    <a:pt x="767" y="292"/>
                    <a:pt x="757" y="264"/>
                    <a:pt x="755" y="237"/>
                  </a:cubicBezTo>
                  <a:cubicBezTo>
                    <a:pt x="755" y="237"/>
                    <a:pt x="755" y="237"/>
                    <a:pt x="755" y="237"/>
                  </a:cubicBezTo>
                  <a:cubicBezTo>
                    <a:pt x="754" y="232"/>
                    <a:pt x="754" y="232"/>
                    <a:pt x="754" y="232"/>
                  </a:cubicBezTo>
                  <a:cubicBezTo>
                    <a:pt x="754" y="187"/>
                    <a:pt x="754" y="187"/>
                    <a:pt x="754" y="187"/>
                  </a:cubicBezTo>
                  <a:cubicBezTo>
                    <a:pt x="684" y="187"/>
                    <a:pt x="684" y="187"/>
                    <a:pt x="684" y="187"/>
                  </a:cubicBezTo>
                  <a:cubicBezTo>
                    <a:pt x="683" y="169"/>
                    <a:pt x="683" y="169"/>
                    <a:pt x="683" y="169"/>
                  </a:cubicBezTo>
                  <a:cubicBezTo>
                    <a:pt x="683" y="149"/>
                    <a:pt x="681" y="140"/>
                    <a:pt x="679" y="130"/>
                  </a:cubicBezTo>
                  <a:cubicBezTo>
                    <a:pt x="679" y="130"/>
                    <a:pt x="679" y="130"/>
                    <a:pt x="679" y="130"/>
                  </a:cubicBezTo>
                  <a:cubicBezTo>
                    <a:pt x="679" y="130"/>
                    <a:pt x="679" y="130"/>
                    <a:pt x="679" y="130"/>
                  </a:cubicBezTo>
                  <a:cubicBezTo>
                    <a:pt x="665" y="88"/>
                    <a:pt x="633" y="60"/>
                    <a:pt x="599" y="40"/>
                  </a:cubicBezTo>
                  <a:cubicBezTo>
                    <a:pt x="564" y="21"/>
                    <a:pt x="526" y="11"/>
                    <a:pt x="499" y="5"/>
                  </a:cubicBezTo>
                  <a:cubicBezTo>
                    <a:pt x="499" y="5"/>
                    <a:pt x="499" y="5"/>
                    <a:pt x="499" y="5"/>
                  </a:cubicBezTo>
                  <a:cubicBezTo>
                    <a:pt x="499" y="5"/>
                    <a:pt x="499" y="5"/>
                    <a:pt x="499" y="5"/>
                  </a:cubicBezTo>
                  <a:cubicBezTo>
                    <a:pt x="474" y="2"/>
                    <a:pt x="452" y="0"/>
                    <a:pt x="429"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65" name="组合 564"/>
          <p:cNvGrpSpPr/>
          <p:nvPr/>
        </p:nvGrpSpPr>
        <p:grpSpPr>
          <a:xfrm>
            <a:off x="5279149" y="4869231"/>
            <a:ext cx="1663700" cy="903288"/>
            <a:chOff x="1246188" y="4970463"/>
            <a:chExt cx="1663700" cy="903288"/>
          </a:xfrm>
        </p:grpSpPr>
        <p:sp>
          <p:nvSpPr>
            <p:cNvPr id="566" name="Freeform 18"/>
            <p:cNvSpPr/>
            <p:nvPr/>
          </p:nvSpPr>
          <p:spPr bwMode="auto">
            <a:xfrm>
              <a:off x="2111376" y="5059363"/>
              <a:ext cx="258763" cy="160338"/>
            </a:xfrm>
            <a:custGeom>
              <a:avLst/>
              <a:gdLst>
                <a:gd name="T0" fmla="*/ 11 w 61"/>
                <a:gd name="T1" fmla="*/ 3 h 38"/>
                <a:gd name="T2" fmla="*/ 53 w 61"/>
                <a:gd name="T3" fmla="*/ 31 h 38"/>
                <a:gd name="T4" fmla="*/ 56 w 61"/>
                <a:gd name="T5" fmla="*/ 30 h 38"/>
                <a:gd name="T6" fmla="*/ 11 w 61"/>
                <a:gd name="T7" fmla="*/ 0 h 38"/>
                <a:gd name="T8" fmla="*/ 11 w 61"/>
                <a:gd name="T9" fmla="*/ 3 h 38"/>
              </a:gdLst>
              <a:ahLst/>
              <a:cxnLst>
                <a:cxn ang="0">
                  <a:pos x="T0" y="T1"/>
                </a:cxn>
                <a:cxn ang="0">
                  <a:pos x="T2" y="T3"/>
                </a:cxn>
                <a:cxn ang="0">
                  <a:pos x="T4" y="T5"/>
                </a:cxn>
                <a:cxn ang="0">
                  <a:pos x="T6" y="T7"/>
                </a:cxn>
                <a:cxn ang="0">
                  <a:pos x="T8" y="T9"/>
                </a:cxn>
              </a:cxnLst>
              <a:rect l="0" t="0" r="r" b="b"/>
              <a:pathLst>
                <a:path w="61" h="38">
                  <a:moveTo>
                    <a:pt x="11" y="3"/>
                  </a:moveTo>
                  <a:cubicBezTo>
                    <a:pt x="30" y="2"/>
                    <a:pt x="60" y="13"/>
                    <a:pt x="53" y="31"/>
                  </a:cubicBezTo>
                  <a:cubicBezTo>
                    <a:pt x="52" y="35"/>
                    <a:pt x="54" y="38"/>
                    <a:pt x="56" y="30"/>
                  </a:cubicBezTo>
                  <a:cubicBezTo>
                    <a:pt x="61" y="14"/>
                    <a:pt x="41" y="3"/>
                    <a:pt x="11" y="0"/>
                  </a:cubicBezTo>
                  <a:cubicBezTo>
                    <a:pt x="4" y="0"/>
                    <a:pt x="0" y="3"/>
                    <a:pt x="11" y="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19"/>
            <p:cNvSpPr/>
            <p:nvPr/>
          </p:nvSpPr>
          <p:spPr bwMode="auto">
            <a:xfrm>
              <a:off x="2290763" y="5186363"/>
              <a:ext cx="66675" cy="106363"/>
            </a:xfrm>
            <a:custGeom>
              <a:avLst/>
              <a:gdLst>
                <a:gd name="T0" fmla="*/ 6 w 16"/>
                <a:gd name="T1" fmla="*/ 5 h 25"/>
                <a:gd name="T2" fmla="*/ 1 w 16"/>
                <a:gd name="T3" fmla="*/ 15 h 25"/>
                <a:gd name="T4" fmla="*/ 15 w 16"/>
                <a:gd name="T5" fmla="*/ 8 h 25"/>
                <a:gd name="T6" fmla="*/ 13 w 16"/>
                <a:gd name="T7" fmla="*/ 6 h 25"/>
                <a:gd name="T8" fmla="*/ 8 w 16"/>
                <a:gd name="T9" fmla="*/ 5 h 25"/>
                <a:gd name="T10" fmla="*/ 6 w 16"/>
                <a:gd name="T11" fmla="*/ 5 h 25"/>
              </a:gdLst>
              <a:ahLst/>
              <a:cxnLst>
                <a:cxn ang="0">
                  <a:pos x="T0" y="T1"/>
                </a:cxn>
                <a:cxn ang="0">
                  <a:pos x="T2" y="T3"/>
                </a:cxn>
                <a:cxn ang="0">
                  <a:pos x="T4" y="T5"/>
                </a:cxn>
                <a:cxn ang="0">
                  <a:pos x="T6" y="T7"/>
                </a:cxn>
                <a:cxn ang="0">
                  <a:pos x="T8" y="T9"/>
                </a:cxn>
                <a:cxn ang="0">
                  <a:pos x="T10" y="T11"/>
                </a:cxn>
              </a:cxnLst>
              <a:rect l="0" t="0" r="r" b="b"/>
              <a:pathLst>
                <a:path w="16" h="25">
                  <a:moveTo>
                    <a:pt x="6" y="5"/>
                  </a:moveTo>
                  <a:cubicBezTo>
                    <a:pt x="3" y="7"/>
                    <a:pt x="1" y="12"/>
                    <a:pt x="1" y="15"/>
                  </a:cubicBezTo>
                  <a:cubicBezTo>
                    <a:pt x="0" y="25"/>
                    <a:pt x="16" y="19"/>
                    <a:pt x="15" y="8"/>
                  </a:cubicBezTo>
                  <a:cubicBezTo>
                    <a:pt x="15" y="5"/>
                    <a:pt x="14" y="2"/>
                    <a:pt x="13" y="6"/>
                  </a:cubicBezTo>
                  <a:cubicBezTo>
                    <a:pt x="11" y="11"/>
                    <a:pt x="4" y="12"/>
                    <a:pt x="8" y="5"/>
                  </a:cubicBezTo>
                  <a:cubicBezTo>
                    <a:pt x="10" y="3"/>
                    <a:pt x="11" y="0"/>
                    <a:pt x="6" y="5"/>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20"/>
            <p:cNvSpPr/>
            <p:nvPr/>
          </p:nvSpPr>
          <p:spPr bwMode="auto">
            <a:xfrm>
              <a:off x="2116138" y="5072063"/>
              <a:ext cx="96838" cy="106363"/>
            </a:xfrm>
            <a:custGeom>
              <a:avLst/>
              <a:gdLst>
                <a:gd name="T0" fmla="*/ 10 w 23"/>
                <a:gd name="T1" fmla="*/ 20 h 25"/>
                <a:gd name="T2" fmla="*/ 11 w 23"/>
                <a:gd name="T3" fmla="*/ 2 h 25"/>
                <a:gd name="T4" fmla="*/ 10 w 23"/>
                <a:gd name="T5" fmla="*/ 3 h 25"/>
                <a:gd name="T6" fmla="*/ 6 w 23"/>
                <a:gd name="T7" fmla="*/ 18 h 25"/>
                <a:gd name="T8" fmla="*/ 10 w 23"/>
                <a:gd name="T9" fmla="*/ 20 h 25"/>
              </a:gdLst>
              <a:ahLst/>
              <a:cxnLst>
                <a:cxn ang="0">
                  <a:pos x="T0" y="T1"/>
                </a:cxn>
                <a:cxn ang="0">
                  <a:pos x="T2" y="T3"/>
                </a:cxn>
                <a:cxn ang="0">
                  <a:pos x="T4" y="T5"/>
                </a:cxn>
                <a:cxn ang="0">
                  <a:pos x="T6" y="T7"/>
                </a:cxn>
                <a:cxn ang="0">
                  <a:pos x="T8" y="T9"/>
                </a:cxn>
              </a:cxnLst>
              <a:rect l="0" t="0" r="r" b="b"/>
              <a:pathLst>
                <a:path w="23" h="25">
                  <a:moveTo>
                    <a:pt x="10" y="20"/>
                  </a:moveTo>
                  <a:cubicBezTo>
                    <a:pt x="23" y="11"/>
                    <a:pt x="13" y="3"/>
                    <a:pt x="11" y="2"/>
                  </a:cubicBezTo>
                  <a:cubicBezTo>
                    <a:pt x="9" y="0"/>
                    <a:pt x="7" y="1"/>
                    <a:pt x="10" y="3"/>
                  </a:cubicBezTo>
                  <a:cubicBezTo>
                    <a:pt x="11" y="4"/>
                    <a:pt x="20" y="14"/>
                    <a:pt x="6" y="18"/>
                  </a:cubicBezTo>
                  <a:cubicBezTo>
                    <a:pt x="0" y="19"/>
                    <a:pt x="3" y="25"/>
                    <a:pt x="10" y="20"/>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21"/>
            <p:cNvSpPr/>
            <p:nvPr/>
          </p:nvSpPr>
          <p:spPr bwMode="auto">
            <a:xfrm>
              <a:off x="2154238" y="4970463"/>
              <a:ext cx="98425" cy="88900"/>
            </a:xfrm>
            <a:custGeom>
              <a:avLst/>
              <a:gdLst>
                <a:gd name="T0" fmla="*/ 3 w 23"/>
                <a:gd name="T1" fmla="*/ 18 h 21"/>
                <a:gd name="T2" fmla="*/ 22 w 23"/>
                <a:gd name="T3" fmla="*/ 8 h 21"/>
                <a:gd name="T4" fmla="*/ 17 w 23"/>
                <a:gd name="T5" fmla="*/ 7 h 21"/>
                <a:gd name="T6" fmla="*/ 4 w 23"/>
                <a:gd name="T7" fmla="*/ 17 h 21"/>
                <a:gd name="T8" fmla="*/ 3 w 23"/>
                <a:gd name="T9" fmla="*/ 18 h 21"/>
              </a:gdLst>
              <a:ahLst/>
              <a:cxnLst>
                <a:cxn ang="0">
                  <a:pos x="T0" y="T1"/>
                </a:cxn>
                <a:cxn ang="0">
                  <a:pos x="T2" y="T3"/>
                </a:cxn>
                <a:cxn ang="0">
                  <a:pos x="T4" y="T5"/>
                </a:cxn>
                <a:cxn ang="0">
                  <a:pos x="T6" y="T7"/>
                </a:cxn>
                <a:cxn ang="0">
                  <a:pos x="T8" y="T9"/>
                </a:cxn>
              </a:cxnLst>
              <a:rect l="0" t="0" r="r" b="b"/>
              <a:pathLst>
                <a:path w="23" h="21">
                  <a:moveTo>
                    <a:pt x="3" y="18"/>
                  </a:moveTo>
                  <a:cubicBezTo>
                    <a:pt x="6" y="19"/>
                    <a:pt x="19" y="21"/>
                    <a:pt x="22" y="8"/>
                  </a:cubicBezTo>
                  <a:cubicBezTo>
                    <a:pt x="23" y="0"/>
                    <a:pt x="15" y="1"/>
                    <a:pt x="17" y="7"/>
                  </a:cubicBezTo>
                  <a:cubicBezTo>
                    <a:pt x="20" y="18"/>
                    <a:pt x="6" y="17"/>
                    <a:pt x="4" y="17"/>
                  </a:cubicBezTo>
                  <a:cubicBezTo>
                    <a:pt x="0" y="16"/>
                    <a:pt x="0" y="18"/>
                    <a:pt x="3" y="1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22"/>
            <p:cNvSpPr/>
            <p:nvPr/>
          </p:nvSpPr>
          <p:spPr bwMode="auto">
            <a:xfrm>
              <a:off x="2141538" y="5075238"/>
              <a:ext cx="98425" cy="128588"/>
            </a:xfrm>
            <a:custGeom>
              <a:avLst/>
              <a:gdLst>
                <a:gd name="T0" fmla="*/ 7 w 23"/>
                <a:gd name="T1" fmla="*/ 23 h 30"/>
                <a:gd name="T2" fmla="*/ 11 w 23"/>
                <a:gd name="T3" fmla="*/ 25 h 30"/>
                <a:gd name="T4" fmla="*/ 12 w 23"/>
                <a:gd name="T5" fmla="*/ 2 h 30"/>
                <a:gd name="T6" fmla="*/ 11 w 23"/>
                <a:gd name="T7" fmla="*/ 3 h 30"/>
                <a:gd name="T8" fmla="*/ 7 w 23"/>
                <a:gd name="T9" fmla="*/ 23 h 30"/>
              </a:gdLst>
              <a:ahLst/>
              <a:cxnLst>
                <a:cxn ang="0">
                  <a:pos x="T0" y="T1"/>
                </a:cxn>
                <a:cxn ang="0">
                  <a:pos x="T2" y="T3"/>
                </a:cxn>
                <a:cxn ang="0">
                  <a:pos x="T4" y="T5"/>
                </a:cxn>
                <a:cxn ang="0">
                  <a:pos x="T6" y="T7"/>
                </a:cxn>
                <a:cxn ang="0">
                  <a:pos x="T8" y="T9"/>
                </a:cxn>
              </a:cxnLst>
              <a:rect l="0" t="0" r="r" b="b"/>
              <a:pathLst>
                <a:path w="23" h="30">
                  <a:moveTo>
                    <a:pt x="7" y="23"/>
                  </a:moveTo>
                  <a:cubicBezTo>
                    <a:pt x="0" y="25"/>
                    <a:pt x="4" y="30"/>
                    <a:pt x="11" y="25"/>
                  </a:cubicBezTo>
                  <a:cubicBezTo>
                    <a:pt x="23" y="16"/>
                    <a:pt x="14" y="4"/>
                    <a:pt x="12" y="2"/>
                  </a:cubicBezTo>
                  <a:cubicBezTo>
                    <a:pt x="10" y="0"/>
                    <a:pt x="9" y="1"/>
                    <a:pt x="11" y="3"/>
                  </a:cubicBezTo>
                  <a:cubicBezTo>
                    <a:pt x="13" y="4"/>
                    <a:pt x="20" y="19"/>
                    <a:pt x="7" y="2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23"/>
            <p:cNvSpPr/>
            <p:nvPr/>
          </p:nvSpPr>
          <p:spPr bwMode="auto">
            <a:xfrm>
              <a:off x="2205038" y="4970463"/>
              <a:ext cx="119063" cy="92075"/>
            </a:xfrm>
            <a:custGeom>
              <a:avLst/>
              <a:gdLst>
                <a:gd name="T0" fmla="*/ 4 w 28"/>
                <a:gd name="T1" fmla="*/ 20 h 22"/>
                <a:gd name="T2" fmla="*/ 3 w 28"/>
                <a:gd name="T3" fmla="*/ 21 h 22"/>
                <a:gd name="T4" fmla="*/ 27 w 28"/>
                <a:gd name="T5" fmla="*/ 8 h 22"/>
                <a:gd name="T6" fmla="*/ 22 w 28"/>
                <a:gd name="T7" fmla="*/ 6 h 22"/>
                <a:gd name="T8" fmla="*/ 4 w 28"/>
                <a:gd name="T9" fmla="*/ 20 h 22"/>
              </a:gdLst>
              <a:ahLst/>
              <a:cxnLst>
                <a:cxn ang="0">
                  <a:pos x="T0" y="T1"/>
                </a:cxn>
                <a:cxn ang="0">
                  <a:pos x="T2" y="T3"/>
                </a:cxn>
                <a:cxn ang="0">
                  <a:pos x="T4" y="T5"/>
                </a:cxn>
                <a:cxn ang="0">
                  <a:pos x="T6" y="T7"/>
                </a:cxn>
                <a:cxn ang="0">
                  <a:pos x="T8" y="T9"/>
                </a:cxn>
              </a:cxnLst>
              <a:rect l="0" t="0" r="r" b="b"/>
              <a:pathLst>
                <a:path w="28" h="22">
                  <a:moveTo>
                    <a:pt x="4" y="20"/>
                  </a:moveTo>
                  <a:cubicBezTo>
                    <a:pt x="0" y="19"/>
                    <a:pt x="0" y="21"/>
                    <a:pt x="3" y="21"/>
                  </a:cubicBezTo>
                  <a:cubicBezTo>
                    <a:pt x="6" y="22"/>
                    <a:pt x="24" y="21"/>
                    <a:pt x="27" y="8"/>
                  </a:cubicBezTo>
                  <a:cubicBezTo>
                    <a:pt x="28" y="0"/>
                    <a:pt x="21" y="1"/>
                    <a:pt x="22" y="6"/>
                  </a:cubicBezTo>
                  <a:cubicBezTo>
                    <a:pt x="25" y="17"/>
                    <a:pt x="6" y="20"/>
                    <a:pt x="4" y="20"/>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24"/>
            <p:cNvSpPr/>
            <p:nvPr/>
          </p:nvSpPr>
          <p:spPr bwMode="auto">
            <a:xfrm>
              <a:off x="2222501" y="5262563"/>
              <a:ext cx="109538" cy="127000"/>
            </a:xfrm>
            <a:custGeom>
              <a:avLst/>
              <a:gdLst>
                <a:gd name="T0" fmla="*/ 8 w 26"/>
                <a:gd name="T1" fmla="*/ 8 h 30"/>
                <a:gd name="T2" fmla="*/ 10 w 26"/>
                <a:gd name="T3" fmla="*/ 27 h 30"/>
                <a:gd name="T4" fmla="*/ 25 w 26"/>
                <a:gd name="T5" fmla="*/ 5 h 30"/>
                <a:gd name="T6" fmla="*/ 22 w 26"/>
                <a:gd name="T7" fmla="*/ 8 h 30"/>
                <a:gd name="T8" fmla="*/ 21 w 26"/>
                <a:gd name="T9" fmla="*/ 9 h 30"/>
                <a:gd name="T10" fmla="*/ 18 w 26"/>
                <a:gd name="T11" fmla="*/ 9 h 30"/>
                <a:gd name="T12" fmla="*/ 16 w 26"/>
                <a:gd name="T13" fmla="*/ 9 h 30"/>
                <a:gd name="T14" fmla="*/ 12 w 26"/>
                <a:gd name="T15" fmla="*/ 11 h 30"/>
                <a:gd name="T16" fmla="*/ 12 w 26"/>
                <a:gd name="T17" fmla="*/ 6 h 30"/>
                <a:gd name="T18" fmla="*/ 8 w 26"/>
                <a:gd name="T1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8" y="8"/>
                  </a:moveTo>
                  <a:cubicBezTo>
                    <a:pt x="0" y="15"/>
                    <a:pt x="0" y="30"/>
                    <a:pt x="10" y="27"/>
                  </a:cubicBezTo>
                  <a:cubicBezTo>
                    <a:pt x="20" y="24"/>
                    <a:pt x="25" y="7"/>
                    <a:pt x="25" y="5"/>
                  </a:cubicBezTo>
                  <a:cubicBezTo>
                    <a:pt x="26" y="2"/>
                    <a:pt x="23" y="4"/>
                    <a:pt x="22" y="8"/>
                  </a:cubicBezTo>
                  <a:cubicBezTo>
                    <a:pt x="20" y="17"/>
                    <a:pt x="15" y="21"/>
                    <a:pt x="21" y="9"/>
                  </a:cubicBezTo>
                  <a:cubicBezTo>
                    <a:pt x="24" y="2"/>
                    <a:pt x="22" y="2"/>
                    <a:pt x="18" y="9"/>
                  </a:cubicBezTo>
                  <a:cubicBezTo>
                    <a:pt x="12" y="21"/>
                    <a:pt x="9" y="21"/>
                    <a:pt x="16" y="9"/>
                  </a:cubicBezTo>
                  <a:cubicBezTo>
                    <a:pt x="20" y="1"/>
                    <a:pt x="17" y="4"/>
                    <a:pt x="12" y="11"/>
                  </a:cubicBezTo>
                  <a:cubicBezTo>
                    <a:pt x="7" y="19"/>
                    <a:pt x="3" y="16"/>
                    <a:pt x="12" y="6"/>
                  </a:cubicBezTo>
                  <a:cubicBezTo>
                    <a:pt x="16" y="1"/>
                    <a:pt x="15" y="0"/>
                    <a:pt x="8" y="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25"/>
            <p:cNvSpPr/>
            <p:nvPr/>
          </p:nvSpPr>
          <p:spPr bwMode="auto">
            <a:xfrm>
              <a:off x="2133601" y="5237163"/>
              <a:ext cx="160338" cy="144463"/>
            </a:xfrm>
            <a:custGeom>
              <a:avLst/>
              <a:gdLst>
                <a:gd name="T0" fmla="*/ 26 w 38"/>
                <a:gd name="T1" fmla="*/ 3 h 34"/>
                <a:gd name="T2" fmla="*/ 33 w 38"/>
                <a:gd name="T3" fmla="*/ 2 h 34"/>
                <a:gd name="T4" fmla="*/ 32 w 38"/>
                <a:gd name="T5" fmla="*/ 1 h 34"/>
                <a:gd name="T6" fmla="*/ 4 w 38"/>
                <a:gd name="T7" fmla="*/ 18 h 34"/>
                <a:gd name="T8" fmla="*/ 13 w 38"/>
                <a:gd name="T9" fmla="*/ 23 h 34"/>
                <a:gd name="T10" fmla="*/ 30 w 38"/>
                <a:gd name="T11" fmla="*/ 8 h 34"/>
                <a:gd name="T12" fmla="*/ 29 w 38"/>
                <a:gd name="T13" fmla="*/ 7 h 34"/>
                <a:gd name="T14" fmla="*/ 23 w 38"/>
                <a:gd name="T15" fmla="*/ 8 h 34"/>
                <a:gd name="T16" fmla="*/ 26 w 38"/>
                <a:gd name="T17" fmla="*/ 5 h 34"/>
                <a:gd name="T18" fmla="*/ 26 w 38"/>
                <a:gd name="T1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4">
                  <a:moveTo>
                    <a:pt x="26" y="3"/>
                  </a:moveTo>
                  <a:cubicBezTo>
                    <a:pt x="32" y="2"/>
                    <a:pt x="32" y="2"/>
                    <a:pt x="33" y="2"/>
                  </a:cubicBezTo>
                  <a:cubicBezTo>
                    <a:pt x="35" y="2"/>
                    <a:pt x="34" y="1"/>
                    <a:pt x="32" y="1"/>
                  </a:cubicBezTo>
                  <a:cubicBezTo>
                    <a:pt x="25" y="0"/>
                    <a:pt x="8" y="7"/>
                    <a:pt x="4" y="18"/>
                  </a:cubicBezTo>
                  <a:cubicBezTo>
                    <a:pt x="0" y="29"/>
                    <a:pt x="6" y="34"/>
                    <a:pt x="13" y="23"/>
                  </a:cubicBezTo>
                  <a:cubicBezTo>
                    <a:pt x="20" y="12"/>
                    <a:pt x="23" y="10"/>
                    <a:pt x="30" y="8"/>
                  </a:cubicBezTo>
                  <a:cubicBezTo>
                    <a:pt x="37" y="6"/>
                    <a:pt x="38" y="3"/>
                    <a:pt x="29" y="7"/>
                  </a:cubicBezTo>
                  <a:cubicBezTo>
                    <a:pt x="20" y="11"/>
                    <a:pt x="15" y="12"/>
                    <a:pt x="23" y="8"/>
                  </a:cubicBezTo>
                  <a:cubicBezTo>
                    <a:pt x="31" y="4"/>
                    <a:pt x="32" y="3"/>
                    <a:pt x="26" y="5"/>
                  </a:cubicBezTo>
                  <a:cubicBezTo>
                    <a:pt x="20" y="7"/>
                    <a:pt x="20" y="4"/>
                    <a:pt x="26" y="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26"/>
            <p:cNvSpPr/>
            <p:nvPr/>
          </p:nvSpPr>
          <p:spPr bwMode="auto">
            <a:xfrm>
              <a:off x="2252663" y="5254625"/>
              <a:ext cx="130175" cy="160338"/>
            </a:xfrm>
            <a:custGeom>
              <a:avLst/>
              <a:gdLst>
                <a:gd name="T0" fmla="*/ 25 w 31"/>
                <a:gd name="T1" fmla="*/ 4 h 38"/>
                <a:gd name="T2" fmla="*/ 27 w 31"/>
                <a:gd name="T3" fmla="*/ 10 h 38"/>
                <a:gd name="T4" fmla="*/ 25 w 31"/>
                <a:gd name="T5" fmla="*/ 10 h 38"/>
                <a:gd name="T6" fmla="*/ 23 w 31"/>
                <a:gd name="T7" fmla="*/ 14 h 38"/>
                <a:gd name="T8" fmla="*/ 21 w 31"/>
                <a:gd name="T9" fmla="*/ 9 h 38"/>
                <a:gd name="T10" fmla="*/ 20 w 31"/>
                <a:gd name="T11" fmla="*/ 9 h 38"/>
                <a:gd name="T12" fmla="*/ 10 w 31"/>
                <a:gd name="T13" fmla="*/ 27 h 38"/>
                <a:gd name="T14" fmla="*/ 20 w 31"/>
                <a:gd name="T15" fmla="*/ 31 h 38"/>
                <a:gd name="T16" fmla="*/ 27 w 31"/>
                <a:gd name="T17" fmla="*/ 4 h 38"/>
                <a:gd name="T18" fmla="*/ 25 w 31"/>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25" y="4"/>
                  </a:moveTo>
                  <a:cubicBezTo>
                    <a:pt x="26" y="5"/>
                    <a:pt x="26" y="5"/>
                    <a:pt x="27" y="10"/>
                  </a:cubicBezTo>
                  <a:cubicBezTo>
                    <a:pt x="28" y="14"/>
                    <a:pt x="25" y="15"/>
                    <a:pt x="25" y="10"/>
                  </a:cubicBezTo>
                  <a:cubicBezTo>
                    <a:pt x="25" y="5"/>
                    <a:pt x="24" y="6"/>
                    <a:pt x="23" y="14"/>
                  </a:cubicBezTo>
                  <a:cubicBezTo>
                    <a:pt x="21" y="21"/>
                    <a:pt x="20" y="17"/>
                    <a:pt x="21" y="9"/>
                  </a:cubicBezTo>
                  <a:cubicBezTo>
                    <a:pt x="23" y="1"/>
                    <a:pt x="20" y="3"/>
                    <a:pt x="20" y="9"/>
                  </a:cubicBezTo>
                  <a:cubicBezTo>
                    <a:pt x="20" y="14"/>
                    <a:pt x="20" y="17"/>
                    <a:pt x="10" y="27"/>
                  </a:cubicBezTo>
                  <a:cubicBezTo>
                    <a:pt x="0" y="36"/>
                    <a:pt x="9" y="38"/>
                    <a:pt x="20" y="31"/>
                  </a:cubicBezTo>
                  <a:cubicBezTo>
                    <a:pt x="31" y="24"/>
                    <a:pt x="30" y="10"/>
                    <a:pt x="27" y="4"/>
                  </a:cubicBezTo>
                  <a:cubicBezTo>
                    <a:pt x="25" y="0"/>
                    <a:pt x="24" y="0"/>
                    <a:pt x="25" y="4"/>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27"/>
            <p:cNvSpPr/>
            <p:nvPr/>
          </p:nvSpPr>
          <p:spPr bwMode="auto">
            <a:xfrm>
              <a:off x="2354263" y="5219700"/>
              <a:ext cx="109538" cy="195263"/>
            </a:xfrm>
            <a:custGeom>
              <a:avLst/>
              <a:gdLst>
                <a:gd name="T0" fmla="*/ 8 w 26"/>
                <a:gd name="T1" fmla="*/ 4 h 46"/>
                <a:gd name="T2" fmla="*/ 7 w 26"/>
                <a:gd name="T3" fmla="*/ 5 h 46"/>
                <a:gd name="T4" fmla="*/ 18 w 26"/>
                <a:gd name="T5" fmla="*/ 16 h 46"/>
                <a:gd name="T6" fmla="*/ 16 w 26"/>
                <a:gd name="T7" fmla="*/ 16 h 46"/>
                <a:gd name="T8" fmla="*/ 6 w 26"/>
                <a:gd name="T9" fmla="*/ 6 h 46"/>
                <a:gd name="T10" fmla="*/ 6 w 26"/>
                <a:gd name="T11" fmla="*/ 7 h 46"/>
                <a:gd name="T12" fmla="*/ 15 w 26"/>
                <a:gd name="T13" fmla="*/ 20 h 46"/>
                <a:gd name="T14" fmla="*/ 13 w 26"/>
                <a:gd name="T15" fmla="*/ 21 h 46"/>
                <a:gd name="T16" fmla="*/ 4 w 26"/>
                <a:gd name="T17" fmla="*/ 6 h 46"/>
                <a:gd name="T18" fmla="*/ 2 w 26"/>
                <a:gd name="T19" fmla="*/ 7 h 46"/>
                <a:gd name="T20" fmla="*/ 8 w 26"/>
                <a:gd name="T21" fmla="*/ 32 h 46"/>
                <a:gd name="T22" fmla="*/ 19 w 26"/>
                <a:gd name="T23" fmla="*/ 37 h 46"/>
                <a:gd name="T24" fmla="*/ 8 w 26"/>
                <a:gd name="T25"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6">
                  <a:moveTo>
                    <a:pt x="8" y="4"/>
                  </a:moveTo>
                  <a:cubicBezTo>
                    <a:pt x="0" y="0"/>
                    <a:pt x="3" y="3"/>
                    <a:pt x="7" y="5"/>
                  </a:cubicBezTo>
                  <a:cubicBezTo>
                    <a:pt x="13" y="7"/>
                    <a:pt x="17" y="12"/>
                    <a:pt x="18" y="16"/>
                  </a:cubicBezTo>
                  <a:cubicBezTo>
                    <a:pt x="18" y="20"/>
                    <a:pt x="17" y="20"/>
                    <a:pt x="16" y="16"/>
                  </a:cubicBezTo>
                  <a:cubicBezTo>
                    <a:pt x="15" y="13"/>
                    <a:pt x="9" y="7"/>
                    <a:pt x="6" y="6"/>
                  </a:cubicBezTo>
                  <a:cubicBezTo>
                    <a:pt x="3" y="4"/>
                    <a:pt x="3" y="4"/>
                    <a:pt x="6" y="7"/>
                  </a:cubicBezTo>
                  <a:cubicBezTo>
                    <a:pt x="9" y="10"/>
                    <a:pt x="15" y="14"/>
                    <a:pt x="15" y="20"/>
                  </a:cubicBezTo>
                  <a:cubicBezTo>
                    <a:pt x="15" y="27"/>
                    <a:pt x="13" y="24"/>
                    <a:pt x="13" y="21"/>
                  </a:cubicBezTo>
                  <a:cubicBezTo>
                    <a:pt x="13" y="15"/>
                    <a:pt x="8" y="10"/>
                    <a:pt x="4" y="6"/>
                  </a:cubicBezTo>
                  <a:cubicBezTo>
                    <a:pt x="1" y="4"/>
                    <a:pt x="0" y="5"/>
                    <a:pt x="2" y="7"/>
                  </a:cubicBezTo>
                  <a:cubicBezTo>
                    <a:pt x="5" y="9"/>
                    <a:pt x="16" y="20"/>
                    <a:pt x="8" y="32"/>
                  </a:cubicBezTo>
                  <a:cubicBezTo>
                    <a:pt x="0" y="45"/>
                    <a:pt x="16" y="46"/>
                    <a:pt x="19" y="37"/>
                  </a:cubicBezTo>
                  <a:cubicBezTo>
                    <a:pt x="26" y="16"/>
                    <a:pt x="16" y="7"/>
                    <a:pt x="8" y="4"/>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28"/>
            <p:cNvSpPr/>
            <p:nvPr/>
          </p:nvSpPr>
          <p:spPr bwMode="auto">
            <a:xfrm>
              <a:off x="2078038" y="5194300"/>
              <a:ext cx="233363" cy="144463"/>
            </a:xfrm>
            <a:custGeom>
              <a:avLst/>
              <a:gdLst>
                <a:gd name="T0" fmla="*/ 18 w 55"/>
                <a:gd name="T1" fmla="*/ 22 h 34"/>
                <a:gd name="T2" fmla="*/ 46 w 55"/>
                <a:gd name="T3" fmla="*/ 9 h 34"/>
                <a:gd name="T4" fmla="*/ 46 w 55"/>
                <a:gd name="T5" fmla="*/ 8 h 34"/>
                <a:gd name="T6" fmla="*/ 26 w 55"/>
                <a:gd name="T7" fmla="*/ 11 h 34"/>
                <a:gd name="T8" fmla="*/ 25 w 55"/>
                <a:gd name="T9" fmla="*/ 10 h 34"/>
                <a:gd name="T10" fmla="*/ 44 w 55"/>
                <a:gd name="T11" fmla="*/ 7 h 34"/>
                <a:gd name="T12" fmla="*/ 45 w 55"/>
                <a:gd name="T13" fmla="*/ 5 h 34"/>
                <a:gd name="T14" fmla="*/ 29 w 55"/>
                <a:gd name="T15" fmla="*/ 6 h 34"/>
                <a:gd name="T16" fmla="*/ 28 w 55"/>
                <a:gd name="T17" fmla="*/ 5 h 34"/>
                <a:gd name="T18" fmla="*/ 45 w 55"/>
                <a:gd name="T19" fmla="*/ 4 h 34"/>
                <a:gd name="T20" fmla="*/ 46 w 55"/>
                <a:gd name="T21" fmla="*/ 3 h 34"/>
                <a:gd name="T22" fmla="*/ 7 w 55"/>
                <a:gd name="T23" fmla="*/ 17 h 34"/>
                <a:gd name="T24" fmla="*/ 18 w 55"/>
                <a:gd name="T2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34">
                  <a:moveTo>
                    <a:pt x="18" y="22"/>
                  </a:moveTo>
                  <a:cubicBezTo>
                    <a:pt x="25" y="9"/>
                    <a:pt x="43" y="9"/>
                    <a:pt x="46" y="9"/>
                  </a:cubicBezTo>
                  <a:cubicBezTo>
                    <a:pt x="50" y="9"/>
                    <a:pt x="50" y="8"/>
                    <a:pt x="46" y="8"/>
                  </a:cubicBezTo>
                  <a:cubicBezTo>
                    <a:pt x="40" y="7"/>
                    <a:pt x="32" y="8"/>
                    <a:pt x="26" y="11"/>
                  </a:cubicBezTo>
                  <a:cubicBezTo>
                    <a:pt x="23" y="13"/>
                    <a:pt x="19" y="14"/>
                    <a:pt x="25" y="10"/>
                  </a:cubicBezTo>
                  <a:cubicBezTo>
                    <a:pt x="32" y="6"/>
                    <a:pt x="39" y="7"/>
                    <a:pt x="44" y="7"/>
                  </a:cubicBezTo>
                  <a:cubicBezTo>
                    <a:pt x="49" y="7"/>
                    <a:pt x="49" y="6"/>
                    <a:pt x="45" y="5"/>
                  </a:cubicBezTo>
                  <a:cubicBezTo>
                    <a:pt x="42" y="5"/>
                    <a:pt x="32" y="5"/>
                    <a:pt x="29" y="6"/>
                  </a:cubicBezTo>
                  <a:cubicBezTo>
                    <a:pt x="24" y="8"/>
                    <a:pt x="24" y="7"/>
                    <a:pt x="28" y="5"/>
                  </a:cubicBezTo>
                  <a:cubicBezTo>
                    <a:pt x="32" y="3"/>
                    <a:pt x="40" y="3"/>
                    <a:pt x="45" y="4"/>
                  </a:cubicBezTo>
                  <a:cubicBezTo>
                    <a:pt x="50" y="6"/>
                    <a:pt x="55" y="6"/>
                    <a:pt x="46" y="3"/>
                  </a:cubicBezTo>
                  <a:cubicBezTo>
                    <a:pt x="38" y="1"/>
                    <a:pt x="22" y="0"/>
                    <a:pt x="7" y="17"/>
                  </a:cubicBezTo>
                  <a:cubicBezTo>
                    <a:pt x="0" y="25"/>
                    <a:pt x="11" y="34"/>
                    <a:pt x="18" y="22"/>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29"/>
            <p:cNvSpPr/>
            <p:nvPr/>
          </p:nvSpPr>
          <p:spPr bwMode="auto">
            <a:xfrm>
              <a:off x="1784351" y="5059363"/>
              <a:ext cx="260350" cy="160338"/>
            </a:xfrm>
            <a:custGeom>
              <a:avLst/>
              <a:gdLst>
                <a:gd name="T0" fmla="*/ 5 w 61"/>
                <a:gd name="T1" fmla="*/ 30 h 38"/>
                <a:gd name="T2" fmla="*/ 8 w 61"/>
                <a:gd name="T3" fmla="*/ 31 h 38"/>
                <a:gd name="T4" fmla="*/ 50 w 61"/>
                <a:gd name="T5" fmla="*/ 3 h 38"/>
                <a:gd name="T6" fmla="*/ 50 w 61"/>
                <a:gd name="T7" fmla="*/ 0 h 38"/>
                <a:gd name="T8" fmla="*/ 5 w 61"/>
                <a:gd name="T9" fmla="*/ 30 h 38"/>
              </a:gdLst>
              <a:ahLst/>
              <a:cxnLst>
                <a:cxn ang="0">
                  <a:pos x="T0" y="T1"/>
                </a:cxn>
                <a:cxn ang="0">
                  <a:pos x="T2" y="T3"/>
                </a:cxn>
                <a:cxn ang="0">
                  <a:pos x="T4" y="T5"/>
                </a:cxn>
                <a:cxn ang="0">
                  <a:pos x="T6" y="T7"/>
                </a:cxn>
                <a:cxn ang="0">
                  <a:pos x="T8" y="T9"/>
                </a:cxn>
              </a:cxnLst>
              <a:rect l="0" t="0" r="r" b="b"/>
              <a:pathLst>
                <a:path w="61" h="38">
                  <a:moveTo>
                    <a:pt x="5" y="30"/>
                  </a:moveTo>
                  <a:cubicBezTo>
                    <a:pt x="7" y="38"/>
                    <a:pt x="9" y="35"/>
                    <a:pt x="8" y="31"/>
                  </a:cubicBezTo>
                  <a:cubicBezTo>
                    <a:pt x="1" y="13"/>
                    <a:pt x="31" y="2"/>
                    <a:pt x="50" y="3"/>
                  </a:cubicBezTo>
                  <a:cubicBezTo>
                    <a:pt x="61" y="3"/>
                    <a:pt x="57" y="0"/>
                    <a:pt x="50" y="0"/>
                  </a:cubicBezTo>
                  <a:cubicBezTo>
                    <a:pt x="19" y="3"/>
                    <a:pt x="0" y="14"/>
                    <a:pt x="5" y="30"/>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30"/>
            <p:cNvSpPr/>
            <p:nvPr/>
          </p:nvSpPr>
          <p:spPr bwMode="auto">
            <a:xfrm>
              <a:off x="1797051" y="5186363"/>
              <a:ext cx="68263" cy="106363"/>
            </a:xfrm>
            <a:custGeom>
              <a:avLst/>
              <a:gdLst>
                <a:gd name="T0" fmla="*/ 3 w 16"/>
                <a:gd name="T1" fmla="*/ 7 h 25"/>
                <a:gd name="T2" fmla="*/ 1 w 16"/>
                <a:gd name="T3" fmla="*/ 8 h 25"/>
                <a:gd name="T4" fmla="*/ 15 w 16"/>
                <a:gd name="T5" fmla="*/ 15 h 25"/>
                <a:gd name="T6" fmla="*/ 10 w 16"/>
                <a:gd name="T7" fmla="*/ 5 h 25"/>
                <a:gd name="T8" fmla="*/ 8 w 16"/>
                <a:gd name="T9" fmla="*/ 5 h 25"/>
                <a:gd name="T10" fmla="*/ 3 w 16"/>
                <a:gd name="T11" fmla="*/ 7 h 25"/>
              </a:gdLst>
              <a:ahLst/>
              <a:cxnLst>
                <a:cxn ang="0">
                  <a:pos x="T0" y="T1"/>
                </a:cxn>
                <a:cxn ang="0">
                  <a:pos x="T2" y="T3"/>
                </a:cxn>
                <a:cxn ang="0">
                  <a:pos x="T4" y="T5"/>
                </a:cxn>
                <a:cxn ang="0">
                  <a:pos x="T6" y="T7"/>
                </a:cxn>
                <a:cxn ang="0">
                  <a:pos x="T8" y="T9"/>
                </a:cxn>
                <a:cxn ang="0">
                  <a:pos x="T10" y="T11"/>
                </a:cxn>
              </a:cxnLst>
              <a:rect l="0" t="0" r="r" b="b"/>
              <a:pathLst>
                <a:path w="16" h="25">
                  <a:moveTo>
                    <a:pt x="3" y="7"/>
                  </a:moveTo>
                  <a:cubicBezTo>
                    <a:pt x="2" y="2"/>
                    <a:pt x="1" y="4"/>
                    <a:pt x="1" y="8"/>
                  </a:cubicBezTo>
                  <a:cubicBezTo>
                    <a:pt x="0" y="19"/>
                    <a:pt x="16" y="25"/>
                    <a:pt x="15" y="15"/>
                  </a:cubicBezTo>
                  <a:cubicBezTo>
                    <a:pt x="15" y="12"/>
                    <a:pt x="13" y="7"/>
                    <a:pt x="10" y="5"/>
                  </a:cubicBezTo>
                  <a:cubicBezTo>
                    <a:pt x="5" y="0"/>
                    <a:pt x="6" y="3"/>
                    <a:pt x="8" y="5"/>
                  </a:cubicBezTo>
                  <a:cubicBezTo>
                    <a:pt x="10" y="9"/>
                    <a:pt x="4" y="11"/>
                    <a:pt x="3" y="7"/>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31"/>
            <p:cNvSpPr/>
            <p:nvPr/>
          </p:nvSpPr>
          <p:spPr bwMode="auto">
            <a:xfrm>
              <a:off x="1941513" y="5072063"/>
              <a:ext cx="98425" cy="106363"/>
            </a:xfrm>
            <a:custGeom>
              <a:avLst/>
              <a:gdLst>
                <a:gd name="T0" fmla="*/ 17 w 23"/>
                <a:gd name="T1" fmla="*/ 18 h 25"/>
                <a:gd name="T2" fmla="*/ 13 w 23"/>
                <a:gd name="T3" fmla="*/ 3 h 25"/>
                <a:gd name="T4" fmla="*/ 12 w 23"/>
                <a:gd name="T5" fmla="*/ 2 h 25"/>
                <a:gd name="T6" fmla="*/ 12 w 23"/>
                <a:gd name="T7" fmla="*/ 20 h 25"/>
                <a:gd name="T8" fmla="*/ 17 w 23"/>
                <a:gd name="T9" fmla="*/ 18 h 25"/>
              </a:gdLst>
              <a:ahLst/>
              <a:cxnLst>
                <a:cxn ang="0">
                  <a:pos x="T0" y="T1"/>
                </a:cxn>
                <a:cxn ang="0">
                  <a:pos x="T2" y="T3"/>
                </a:cxn>
                <a:cxn ang="0">
                  <a:pos x="T4" y="T5"/>
                </a:cxn>
                <a:cxn ang="0">
                  <a:pos x="T6" y="T7"/>
                </a:cxn>
                <a:cxn ang="0">
                  <a:pos x="T8" y="T9"/>
                </a:cxn>
              </a:cxnLst>
              <a:rect l="0" t="0" r="r" b="b"/>
              <a:pathLst>
                <a:path w="23" h="25">
                  <a:moveTo>
                    <a:pt x="17" y="18"/>
                  </a:moveTo>
                  <a:cubicBezTo>
                    <a:pt x="3" y="14"/>
                    <a:pt x="11" y="4"/>
                    <a:pt x="13" y="3"/>
                  </a:cubicBezTo>
                  <a:cubicBezTo>
                    <a:pt x="16" y="1"/>
                    <a:pt x="14" y="0"/>
                    <a:pt x="12" y="2"/>
                  </a:cubicBezTo>
                  <a:cubicBezTo>
                    <a:pt x="10" y="3"/>
                    <a:pt x="0" y="11"/>
                    <a:pt x="12" y="20"/>
                  </a:cubicBezTo>
                  <a:cubicBezTo>
                    <a:pt x="20" y="25"/>
                    <a:pt x="23" y="19"/>
                    <a:pt x="17" y="1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32"/>
            <p:cNvSpPr/>
            <p:nvPr/>
          </p:nvSpPr>
          <p:spPr bwMode="auto">
            <a:xfrm>
              <a:off x="1903413" y="4970463"/>
              <a:ext cx="98425" cy="88900"/>
            </a:xfrm>
            <a:custGeom>
              <a:avLst/>
              <a:gdLst>
                <a:gd name="T0" fmla="*/ 20 w 23"/>
                <a:gd name="T1" fmla="*/ 18 h 21"/>
                <a:gd name="T2" fmla="*/ 19 w 23"/>
                <a:gd name="T3" fmla="*/ 17 h 21"/>
                <a:gd name="T4" fmla="*/ 6 w 23"/>
                <a:gd name="T5" fmla="*/ 7 h 21"/>
                <a:gd name="T6" fmla="*/ 1 w 23"/>
                <a:gd name="T7" fmla="*/ 8 h 21"/>
                <a:gd name="T8" fmla="*/ 20 w 23"/>
                <a:gd name="T9" fmla="*/ 18 h 21"/>
              </a:gdLst>
              <a:ahLst/>
              <a:cxnLst>
                <a:cxn ang="0">
                  <a:pos x="T0" y="T1"/>
                </a:cxn>
                <a:cxn ang="0">
                  <a:pos x="T2" y="T3"/>
                </a:cxn>
                <a:cxn ang="0">
                  <a:pos x="T4" y="T5"/>
                </a:cxn>
                <a:cxn ang="0">
                  <a:pos x="T6" y="T7"/>
                </a:cxn>
                <a:cxn ang="0">
                  <a:pos x="T8" y="T9"/>
                </a:cxn>
              </a:cxnLst>
              <a:rect l="0" t="0" r="r" b="b"/>
              <a:pathLst>
                <a:path w="23" h="21">
                  <a:moveTo>
                    <a:pt x="20" y="18"/>
                  </a:moveTo>
                  <a:cubicBezTo>
                    <a:pt x="23" y="18"/>
                    <a:pt x="23" y="16"/>
                    <a:pt x="19" y="17"/>
                  </a:cubicBezTo>
                  <a:cubicBezTo>
                    <a:pt x="17" y="17"/>
                    <a:pt x="2" y="18"/>
                    <a:pt x="6" y="7"/>
                  </a:cubicBezTo>
                  <a:cubicBezTo>
                    <a:pt x="8" y="1"/>
                    <a:pt x="0" y="0"/>
                    <a:pt x="1" y="8"/>
                  </a:cubicBezTo>
                  <a:cubicBezTo>
                    <a:pt x="3" y="21"/>
                    <a:pt x="17" y="19"/>
                    <a:pt x="20" y="1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33"/>
            <p:cNvSpPr/>
            <p:nvPr/>
          </p:nvSpPr>
          <p:spPr bwMode="auto">
            <a:xfrm>
              <a:off x="1912938" y="5075238"/>
              <a:ext cx="101600" cy="128588"/>
            </a:xfrm>
            <a:custGeom>
              <a:avLst/>
              <a:gdLst>
                <a:gd name="T0" fmla="*/ 12 w 24"/>
                <a:gd name="T1" fmla="*/ 2 h 30"/>
                <a:gd name="T2" fmla="*/ 13 w 24"/>
                <a:gd name="T3" fmla="*/ 25 h 30"/>
                <a:gd name="T4" fmla="*/ 17 w 24"/>
                <a:gd name="T5" fmla="*/ 23 h 30"/>
                <a:gd name="T6" fmla="*/ 13 w 24"/>
                <a:gd name="T7" fmla="*/ 3 h 30"/>
                <a:gd name="T8" fmla="*/ 12 w 24"/>
                <a:gd name="T9" fmla="*/ 2 h 30"/>
              </a:gdLst>
              <a:ahLst/>
              <a:cxnLst>
                <a:cxn ang="0">
                  <a:pos x="T0" y="T1"/>
                </a:cxn>
                <a:cxn ang="0">
                  <a:pos x="T2" y="T3"/>
                </a:cxn>
                <a:cxn ang="0">
                  <a:pos x="T4" y="T5"/>
                </a:cxn>
                <a:cxn ang="0">
                  <a:pos x="T6" y="T7"/>
                </a:cxn>
                <a:cxn ang="0">
                  <a:pos x="T8" y="T9"/>
                </a:cxn>
              </a:cxnLst>
              <a:rect l="0" t="0" r="r" b="b"/>
              <a:pathLst>
                <a:path w="24" h="30">
                  <a:moveTo>
                    <a:pt x="12" y="2"/>
                  </a:moveTo>
                  <a:cubicBezTo>
                    <a:pt x="9" y="4"/>
                    <a:pt x="0" y="16"/>
                    <a:pt x="13" y="25"/>
                  </a:cubicBezTo>
                  <a:cubicBezTo>
                    <a:pt x="20" y="30"/>
                    <a:pt x="24" y="25"/>
                    <a:pt x="17" y="23"/>
                  </a:cubicBezTo>
                  <a:cubicBezTo>
                    <a:pt x="3" y="19"/>
                    <a:pt x="11" y="4"/>
                    <a:pt x="13" y="3"/>
                  </a:cubicBezTo>
                  <a:cubicBezTo>
                    <a:pt x="15" y="1"/>
                    <a:pt x="14" y="0"/>
                    <a:pt x="12" y="2"/>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34"/>
            <p:cNvSpPr/>
            <p:nvPr/>
          </p:nvSpPr>
          <p:spPr bwMode="auto">
            <a:xfrm>
              <a:off x="1831976" y="4970463"/>
              <a:ext cx="119063" cy="92075"/>
            </a:xfrm>
            <a:custGeom>
              <a:avLst/>
              <a:gdLst>
                <a:gd name="T0" fmla="*/ 25 w 28"/>
                <a:gd name="T1" fmla="*/ 21 h 22"/>
                <a:gd name="T2" fmla="*/ 24 w 28"/>
                <a:gd name="T3" fmla="*/ 20 h 22"/>
                <a:gd name="T4" fmla="*/ 6 w 28"/>
                <a:gd name="T5" fmla="*/ 6 h 22"/>
                <a:gd name="T6" fmla="*/ 1 w 28"/>
                <a:gd name="T7" fmla="*/ 8 h 22"/>
                <a:gd name="T8" fmla="*/ 25 w 28"/>
                <a:gd name="T9" fmla="*/ 21 h 22"/>
              </a:gdLst>
              <a:ahLst/>
              <a:cxnLst>
                <a:cxn ang="0">
                  <a:pos x="T0" y="T1"/>
                </a:cxn>
                <a:cxn ang="0">
                  <a:pos x="T2" y="T3"/>
                </a:cxn>
                <a:cxn ang="0">
                  <a:pos x="T4" y="T5"/>
                </a:cxn>
                <a:cxn ang="0">
                  <a:pos x="T6" y="T7"/>
                </a:cxn>
                <a:cxn ang="0">
                  <a:pos x="T8" y="T9"/>
                </a:cxn>
              </a:cxnLst>
              <a:rect l="0" t="0" r="r" b="b"/>
              <a:pathLst>
                <a:path w="28" h="22">
                  <a:moveTo>
                    <a:pt x="25" y="21"/>
                  </a:moveTo>
                  <a:cubicBezTo>
                    <a:pt x="28" y="21"/>
                    <a:pt x="28" y="19"/>
                    <a:pt x="24" y="20"/>
                  </a:cubicBezTo>
                  <a:cubicBezTo>
                    <a:pt x="22" y="20"/>
                    <a:pt x="2" y="17"/>
                    <a:pt x="6" y="6"/>
                  </a:cubicBezTo>
                  <a:cubicBezTo>
                    <a:pt x="7" y="1"/>
                    <a:pt x="0" y="0"/>
                    <a:pt x="1" y="8"/>
                  </a:cubicBezTo>
                  <a:cubicBezTo>
                    <a:pt x="4" y="21"/>
                    <a:pt x="22" y="22"/>
                    <a:pt x="25" y="21"/>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35"/>
            <p:cNvSpPr/>
            <p:nvPr/>
          </p:nvSpPr>
          <p:spPr bwMode="auto">
            <a:xfrm>
              <a:off x="1822451" y="5262563"/>
              <a:ext cx="111125" cy="127000"/>
            </a:xfrm>
            <a:custGeom>
              <a:avLst/>
              <a:gdLst>
                <a:gd name="T0" fmla="*/ 3 w 26"/>
                <a:gd name="T1" fmla="*/ 8 h 30"/>
                <a:gd name="T2" fmla="*/ 1 w 26"/>
                <a:gd name="T3" fmla="*/ 5 h 30"/>
                <a:gd name="T4" fmla="*/ 16 w 26"/>
                <a:gd name="T5" fmla="*/ 27 h 30"/>
                <a:gd name="T6" fmla="*/ 18 w 26"/>
                <a:gd name="T7" fmla="*/ 8 h 30"/>
                <a:gd name="T8" fmla="*/ 14 w 26"/>
                <a:gd name="T9" fmla="*/ 6 h 30"/>
                <a:gd name="T10" fmla="*/ 14 w 26"/>
                <a:gd name="T11" fmla="*/ 11 h 30"/>
                <a:gd name="T12" fmla="*/ 10 w 26"/>
                <a:gd name="T13" fmla="*/ 9 h 30"/>
                <a:gd name="T14" fmla="*/ 8 w 26"/>
                <a:gd name="T15" fmla="*/ 9 h 30"/>
                <a:gd name="T16" fmla="*/ 5 w 26"/>
                <a:gd name="T17" fmla="*/ 9 h 30"/>
                <a:gd name="T18" fmla="*/ 3 w 26"/>
                <a:gd name="T1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3" y="8"/>
                  </a:moveTo>
                  <a:cubicBezTo>
                    <a:pt x="3" y="4"/>
                    <a:pt x="0" y="2"/>
                    <a:pt x="1" y="5"/>
                  </a:cubicBezTo>
                  <a:cubicBezTo>
                    <a:pt x="1" y="7"/>
                    <a:pt x="6" y="24"/>
                    <a:pt x="16" y="27"/>
                  </a:cubicBezTo>
                  <a:cubicBezTo>
                    <a:pt x="26" y="30"/>
                    <a:pt x="26" y="15"/>
                    <a:pt x="18" y="8"/>
                  </a:cubicBezTo>
                  <a:cubicBezTo>
                    <a:pt x="11" y="0"/>
                    <a:pt x="10" y="1"/>
                    <a:pt x="14" y="6"/>
                  </a:cubicBezTo>
                  <a:cubicBezTo>
                    <a:pt x="23" y="16"/>
                    <a:pt x="19" y="19"/>
                    <a:pt x="14" y="11"/>
                  </a:cubicBezTo>
                  <a:cubicBezTo>
                    <a:pt x="9" y="4"/>
                    <a:pt x="6" y="1"/>
                    <a:pt x="10" y="9"/>
                  </a:cubicBezTo>
                  <a:cubicBezTo>
                    <a:pt x="17" y="21"/>
                    <a:pt x="14" y="21"/>
                    <a:pt x="8" y="9"/>
                  </a:cubicBezTo>
                  <a:cubicBezTo>
                    <a:pt x="4" y="2"/>
                    <a:pt x="2" y="2"/>
                    <a:pt x="5" y="9"/>
                  </a:cubicBezTo>
                  <a:cubicBezTo>
                    <a:pt x="11" y="21"/>
                    <a:pt x="6" y="17"/>
                    <a:pt x="3" y="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36"/>
            <p:cNvSpPr/>
            <p:nvPr/>
          </p:nvSpPr>
          <p:spPr bwMode="auto">
            <a:xfrm>
              <a:off x="1862138" y="5237163"/>
              <a:ext cx="160338" cy="144463"/>
            </a:xfrm>
            <a:custGeom>
              <a:avLst/>
              <a:gdLst>
                <a:gd name="T0" fmla="*/ 25 w 38"/>
                <a:gd name="T1" fmla="*/ 23 h 34"/>
                <a:gd name="T2" fmla="*/ 34 w 38"/>
                <a:gd name="T3" fmla="*/ 18 h 34"/>
                <a:gd name="T4" fmla="*/ 6 w 38"/>
                <a:gd name="T5" fmla="*/ 1 h 34"/>
                <a:gd name="T6" fmla="*/ 5 w 38"/>
                <a:gd name="T7" fmla="*/ 2 h 34"/>
                <a:gd name="T8" fmla="*/ 12 w 38"/>
                <a:gd name="T9" fmla="*/ 3 h 34"/>
                <a:gd name="T10" fmla="*/ 12 w 38"/>
                <a:gd name="T11" fmla="*/ 5 h 34"/>
                <a:gd name="T12" fmla="*/ 15 w 38"/>
                <a:gd name="T13" fmla="*/ 8 h 34"/>
                <a:gd name="T14" fmla="*/ 9 w 38"/>
                <a:gd name="T15" fmla="*/ 7 h 34"/>
                <a:gd name="T16" fmla="*/ 8 w 38"/>
                <a:gd name="T17" fmla="*/ 8 h 34"/>
                <a:gd name="T18" fmla="*/ 25 w 38"/>
                <a:gd name="T1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4">
                  <a:moveTo>
                    <a:pt x="25" y="23"/>
                  </a:moveTo>
                  <a:cubicBezTo>
                    <a:pt x="32" y="34"/>
                    <a:pt x="38" y="29"/>
                    <a:pt x="34" y="18"/>
                  </a:cubicBezTo>
                  <a:cubicBezTo>
                    <a:pt x="30" y="7"/>
                    <a:pt x="12" y="0"/>
                    <a:pt x="6" y="1"/>
                  </a:cubicBezTo>
                  <a:cubicBezTo>
                    <a:pt x="4" y="1"/>
                    <a:pt x="3" y="2"/>
                    <a:pt x="5" y="2"/>
                  </a:cubicBezTo>
                  <a:cubicBezTo>
                    <a:pt x="6" y="2"/>
                    <a:pt x="6" y="2"/>
                    <a:pt x="12" y="3"/>
                  </a:cubicBezTo>
                  <a:cubicBezTo>
                    <a:pt x="18" y="4"/>
                    <a:pt x="18" y="7"/>
                    <a:pt x="12" y="5"/>
                  </a:cubicBezTo>
                  <a:cubicBezTo>
                    <a:pt x="6" y="3"/>
                    <a:pt x="7" y="4"/>
                    <a:pt x="15" y="8"/>
                  </a:cubicBezTo>
                  <a:cubicBezTo>
                    <a:pt x="23" y="12"/>
                    <a:pt x="18" y="11"/>
                    <a:pt x="9" y="7"/>
                  </a:cubicBezTo>
                  <a:cubicBezTo>
                    <a:pt x="0" y="3"/>
                    <a:pt x="1" y="6"/>
                    <a:pt x="8" y="8"/>
                  </a:cubicBezTo>
                  <a:cubicBezTo>
                    <a:pt x="15" y="10"/>
                    <a:pt x="18" y="12"/>
                    <a:pt x="25" y="2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37"/>
            <p:cNvSpPr/>
            <p:nvPr/>
          </p:nvSpPr>
          <p:spPr bwMode="auto">
            <a:xfrm>
              <a:off x="1771651" y="5254625"/>
              <a:ext cx="131763" cy="160338"/>
            </a:xfrm>
            <a:custGeom>
              <a:avLst/>
              <a:gdLst>
                <a:gd name="T0" fmla="*/ 21 w 31"/>
                <a:gd name="T1" fmla="*/ 27 h 38"/>
                <a:gd name="T2" fmla="*/ 11 w 31"/>
                <a:gd name="T3" fmla="*/ 9 h 38"/>
                <a:gd name="T4" fmla="*/ 9 w 31"/>
                <a:gd name="T5" fmla="*/ 9 h 38"/>
                <a:gd name="T6" fmla="*/ 8 w 31"/>
                <a:gd name="T7" fmla="*/ 14 h 38"/>
                <a:gd name="T8" fmla="*/ 6 w 31"/>
                <a:gd name="T9" fmla="*/ 10 h 38"/>
                <a:gd name="T10" fmla="*/ 4 w 31"/>
                <a:gd name="T11" fmla="*/ 10 h 38"/>
                <a:gd name="T12" fmla="*/ 5 w 31"/>
                <a:gd name="T13" fmla="*/ 4 h 38"/>
                <a:gd name="T14" fmla="*/ 3 w 31"/>
                <a:gd name="T15" fmla="*/ 4 h 38"/>
                <a:gd name="T16" fmla="*/ 11 w 31"/>
                <a:gd name="T17" fmla="*/ 31 h 38"/>
                <a:gd name="T18" fmla="*/ 21 w 31"/>
                <a:gd name="T1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21" y="27"/>
                  </a:moveTo>
                  <a:cubicBezTo>
                    <a:pt x="11" y="17"/>
                    <a:pt x="11" y="14"/>
                    <a:pt x="11" y="9"/>
                  </a:cubicBezTo>
                  <a:cubicBezTo>
                    <a:pt x="11" y="3"/>
                    <a:pt x="8" y="1"/>
                    <a:pt x="9" y="9"/>
                  </a:cubicBezTo>
                  <a:cubicBezTo>
                    <a:pt x="10" y="17"/>
                    <a:pt x="9" y="21"/>
                    <a:pt x="8" y="14"/>
                  </a:cubicBezTo>
                  <a:cubicBezTo>
                    <a:pt x="7" y="6"/>
                    <a:pt x="6" y="5"/>
                    <a:pt x="6" y="10"/>
                  </a:cubicBezTo>
                  <a:cubicBezTo>
                    <a:pt x="6" y="15"/>
                    <a:pt x="3" y="14"/>
                    <a:pt x="4" y="10"/>
                  </a:cubicBezTo>
                  <a:cubicBezTo>
                    <a:pt x="5" y="5"/>
                    <a:pt x="5" y="5"/>
                    <a:pt x="5" y="4"/>
                  </a:cubicBezTo>
                  <a:cubicBezTo>
                    <a:pt x="7" y="0"/>
                    <a:pt x="5" y="0"/>
                    <a:pt x="3" y="4"/>
                  </a:cubicBezTo>
                  <a:cubicBezTo>
                    <a:pt x="1" y="10"/>
                    <a:pt x="0" y="24"/>
                    <a:pt x="11" y="31"/>
                  </a:cubicBezTo>
                  <a:cubicBezTo>
                    <a:pt x="22" y="38"/>
                    <a:pt x="31" y="36"/>
                    <a:pt x="21" y="27"/>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38"/>
            <p:cNvSpPr/>
            <p:nvPr/>
          </p:nvSpPr>
          <p:spPr bwMode="auto">
            <a:xfrm>
              <a:off x="1687513" y="5219700"/>
              <a:ext cx="114300" cy="195263"/>
            </a:xfrm>
            <a:custGeom>
              <a:avLst/>
              <a:gdLst>
                <a:gd name="T0" fmla="*/ 24 w 27"/>
                <a:gd name="T1" fmla="*/ 7 h 46"/>
                <a:gd name="T2" fmla="*/ 23 w 27"/>
                <a:gd name="T3" fmla="*/ 6 h 46"/>
                <a:gd name="T4" fmla="*/ 14 w 27"/>
                <a:gd name="T5" fmla="*/ 21 h 46"/>
                <a:gd name="T6" fmla="*/ 12 w 27"/>
                <a:gd name="T7" fmla="*/ 20 h 46"/>
                <a:gd name="T8" fmla="*/ 21 w 27"/>
                <a:gd name="T9" fmla="*/ 7 h 46"/>
                <a:gd name="T10" fmla="*/ 21 w 27"/>
                <a:gd name="T11" fmla="*/ 6 h 46"/>
                <a:gd name="T12" fmla="*/ 11 w 27"/>
                <a:gd name="T13" fmla="*/ 16 h 46"/>
                <a:gd name="T14" fmla="*/ 9 w 27"/>
                <a:gd name="T15" fmla="*/ 16 h 46"/>
                <a:gd name="T16" fmla="*/ 19 w 27"/>
                <a:gd name="T17" fmla="*/ 5 h 46"/>
                <a:gd name="T18" fmla="*/ 19 w 27"/>
                <a:gd name="T19" fmla="*/ 4 h 46"/>
                <a:gd name="T20" fmla="*/ 8 w 27"/>
                <a:gd name="T21" fmla="*/ 37 h 46"/>
                <a:gd name="T22" fmla="*/ 19 w 27"/>
                <a:gd name="T23" fmla="*/ 32 h 46"/>
                <a:gd name="T24" fmla="*/ 24 w 27"/>
                <a:gd name="T25"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6">
                  <a:moveTo>
                    <a:pt x="24" y="7"/>
                  </a:moveTo>
                  <a:cubicBezTo>
                    <a:pt x="26" y="5"/>
                    <a:pt x="26" y="4"/>
                    <a:pt x="23" y="6"/>
                  </a:cubicBezTo>
                  <a:cubicBezTo>
                    <a:pt x="19" y="10"/>
                    <a:pt x="14" y="15"/>
                    <a:pt x="14" y="21"/>
                  </a:cubicBezTo>
                  <a:cubicBezTo>
                    <a:pt x="14" y="24"/>
                    <a:pt x="12" y="27"/>
                    <a:pt x="12" y="20"/>
                  </a:cubicBezTo>
                  <a:cubicBezTo>
                    <a:pt x="12" y="14"/>
                    <a:pt x="18" y="10"/>
                    <a:pt x="21" y="7"/>
                  </a:cubicBezTo>
                  <a:cubicBezTo>
                    <a:pt x="24" y="4"/>
                    <a:pt x="23" y="4"/>
                    <a:pt x="21" y="6"/>
                  </a:cubicBezTo>
                  <a:cubicBezTo>
                    <a:pt x="18" y="7"/>
                    <a:pt x="12" y="13"/>
                    <a:pt x="11" y="16"/>
                  </a:cubicBezTo>
                  <a:cubicBezTo>
                    <a:pt x="10" y="20"/>
                    <a:pt x="9" y="20"/>
                    <a:pt x="9" y="16"/>
                  </a:cubicBezTo>
                  <a:cubicBezTo>
                    <a:pt x="10" y="12"/>
                    <a:pt x="14" y="7"/>
                    <a:pt x="19" y="5"/>
                  </a:cubicBezTo>
                  <a:cubicBezTo>
                    <a:pt x="24" y="3"/>
                    <a:pt x="27" y="0"/>
                    <a:pt x="19" y="4"/>
                  </a:cubicBezTo>
                  <a:cubicBezTo>
                    <a:pt x="11" y="7"/>
                    <a:pt x="0" y="16"/>
                    <a:pt x="8" y="37"/>
                  </a:cubicBezTo>
                  <a:cubicBezTo>
                    <a:pt x="11" y="46"/>
                    <a:pt x="27" y="45"/>
                    <a:pt x="19" y="32"/>
                  </a:cubicBezTo>
                  <a:cubicBezTo>
                    <a:pt x="11" y="20"/>
                    <a:pt x="22" y="9"/>
                    <a:pt x="24" y="7"/>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39"/>
            <p:cNvSpPr/>
            <p:nvPr/>
          </p:nvSpPr>
          <p:spPr bwMode="auto">
            <a:xfrm>
              <a:off x="1844676" y="5194300"/>
              <a:ext cx="233363" cy="144463"/>
            </a:xfrm>
            <a:custGeom>
              <a:avLst/>
              <a:gdLst>
                <a:gd name="T0" fmla="*/ 9 w 55"/>
                <a:gd name="T1" fmla="*/ 3 h 34"/>
                <a:gd name="T2" fmla="*/ 10 w 55"/>
                <a:gd name="T3" fmla="*/ 4 h 34"/>
                <a:gd name="T4" fmla="*/ 27 w 55"/>
                <a:gd name="T5" fmla="*/ 5 h 34"/>
                <a:gd name="T6" fmla="*/ 26 w 55"/>
                <a:gd name="T7" fmla="*/ 6 h 34"/>
                <a:gd name="T8" fmla="*/ 10 w 55"/>
                <a:gd name="T9" fmla="*/ 5 h 34"/>
                <a:gd name="T10" fmla="*/ 11 w 55"/>
                <a:gd name="T11" fmla="*/ 7 h 34"/>
                <a:gd name="T12" fmla="*/ 29 w 55"/>
                <a:gd name="T13" fmla="*/ 10 h 34"/>
                <a:gd name="T14" fmla="*/ 29 w 55"/>
                <a:gd name="T15" fmla="*/ 11 h 34"/>
                <a:gd name="T16" fmla="*/ 9 w 55"/>
                <a:gd name="T17" fmla="*/ 8 h 34"/>
                <a:gd name="T18" fmla="*/ 8 w 55"/>
                <a:gd name="T19" fmla="*/ 9 h 34"/>
                <a:gd name="T20" fmla="*/ 37 w 55"/>
                <a:gd name="T21" fmla="*/ 22 h 34"/>
                <a:gd name="T22" fmla="*/ 48 w 55"/>
                <a:gd name="T23" fmla="*/ 17 h 34"/>
                <a:gd name="T24" fmla="*/ 9 w 55"/>
                <a:gd name="T2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34">
                  <a:moveTo>
                    <a:pt x="9" y="3"/>
                  </a:moveTo>
                  <a:cubicBezTo>
                    <a:pt x="0" y="6"/>
                    <a:pt x="5" y="6"/>
                    <a:pt x="10" y="4"/>
                  </a:cubicBezTo>
                  <a:cubicBezTo>
                    <a:pt x="15" y="3"/>
                    <a:pt x="23" y="3"/>
                    <a:pt x="27" y="5"/>
                  </a:cubicBezTo>
                  <a:cubicBezTo>
                    <a:pt x="31" y="7"/>
                    <a:pt x="31" y="8"/>
                    <a:pt x="26" y="6"/>
                  </a:cubicBezTo>
                  <a:cubicBezTo>
                    <a:pt x="22" y="5"/>
                    <a:pt x="13" y="5"/>
                    <a:pt x="10" y="5"/>
                  </a:cubicBezTo>
                  <a:cubicBezTo>
                    <a:pt x="6" y="6"/>
                    <a:pt x="6" y="7"/>
                    <a:pt x="11" y="7"/>
                  </a:cubicBezTo>
                  <a:cubicBezTo>
                    <a:pt x="15" y="7"/>
                    <a:pt x="23" y="6"/>
                    <a:pt x="29" y="10"/>
                  </a:cubicBezTo>
                  <a:cubicBezTo>
                    <a:pt x="36" y="14"/>
                    <a:pt x="32" y="13"/>
                    <a:pt x="29" y="11"/>
                  </a:cubicBezTo>
                  <a:cubicBezTo>
                    <a:pt x="23" y="8"/>
                    <a:pt x="15" y="7"/>
                    <a:pt x="9" y="8"/>
                  </a:cubicBezTo>
                  <a:cubicBezTo>
                    <a:pt x="5" y="8"/>
                    <a:pt x="5" y="9"/>
                    <a:pt x="8" y="9"/>
                  </a:cubicBezTo>
                  <a:cubicBezTo>
                    <a:pt x="12" y="9"/>
                    <a:pt x="29" y="9"/>
                    <a:pt x="37" y="22"/>
                  </a:cubicBezTo>
                  <a:cubicBezTo>
                    <a:pt x="44" y="34"/>
                    <a:pt x="55" y="25"/>
                    <a:pt x="48" y="17"/>
                  </a:cubicBezTo>
                  <a:cubicBezTo>
                    <a:pt x="33" y="0"/>
                    <a:pt x="17" y="1"/>
                    <a:pt x="9" y="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40"/>
            <p:cNvSpPr/>
            <p:nvPr/>
          </p:nvSpPr>
          <p:spPr bwMode="auto">
            <a:xfrm>
              <a:off x="2278063" y="5011738"/>
              <a:ext cx="631825" cy="263525"/>
            </a:xfrm>
            <a:custGeom>
              <a:avLst/>
              <a:gdLst>
                <a:gd name="T0" fmla="*/ 10 w 149"/>
                <a:gd name="T1" fmla="*/ 14 h 62"/>
                <a:gd name="T2" fmla="*/ 55 w 149"/>
                <a:gd name="T3" fmla="*/ 28 h 62"/>
                <a:gd name="T4" fmla="*/ 144 w 149"/>
                <a:gd name="T5" fmla="*/ 33 h 62"/>
                <a:gd name="T6" fmla="*/ 129 w 149"/>
                <a:gd name="T7" fmla="*/ 27 h 62"/>
                <a:gd name="T8" fmla="*/ 134 w 149"/>
                <a:gd name="T9" fmla="*/ 36 h 62"/>
                <a:gd name="T10" fmla="*/ 132 w 149"/>
                <a:gd name="T11" fmla="*/ 30 h 62"/>
                <a:gd name="T12" fmla="*/ 134 w 149"/>
                <a:gd name="T13" fmla="*/ 43 h 62"/>
                <a:gd name="T14" fmla="*/ 54 w 149"/>
                <a:gd name="T15" fmla="*/ 21 h 62"/>
                <a:gd name="T16" fmla="*/ 7 w 149"/>
                <a:gd name="T17" fmla="*/ 12 h 62"/>
                <a:gd name="T18" fmla="*/ 10 w 149"/>
                <a:gd name="T19"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62">
                  <a:moveTo>
                    <a:pt x="10" y="14"/>
                  </a:moveTo>
                  <a:cubicBezTo>
                    <a:pt x="18" y="8"/>
                    <a:pt x="33" y="9"/>
                    <a:pt x="55" y="28"/>
                  </a:cubicBezTo>
                  <a:cubicBezTo>
                    <a:pt x="91" y="62"/>
                    <a:pt x="149" y="53"/>
                    <a:pt x="144" y="33"/>
                  </a:cubicBezTo>
                  <a:cubicBezTo>
                    <a:pt x="142" y="28"/>
                    <a:pt x="134" y="25"/>
                    <a:pt x="129" y="27"/>
                  </a:cubicBezTo>
                  <a:cubicBezTo>
                    <a:pt x="116" y="32"/>
                    <a:pt x="129" y="42"/>
                    <a:pt x="134" y="36"/>
                  </a:cubicBezTo>
                  <a:cubicBezTo>
                    <a:pt x="137" y="33"/>
                    <a:pt x="134" y="30"/>
                    <a:pt x="132" y="30"/>
                  </a:cubicBezTo>
                  <a:cubicBezTo>
                    <a:pt x="142" y="29"/>
                    <a:pt x="142" y="39"/>
                    <a:pt x="134" y="43"/>
                  </a:cubicBezTo>
                  <a:cubicBezTo>
                    <a:pt x="120" y="50"/>
                    <a:pt x="84" y="48"/>
                    <a:pt x="54" y="21"/>
                  </a:cubicBezTo>
                  <a:cubicBezTo>
                    <a:pt x="31" y="0"/>
                    <a:pt x="12" y="10"/>
                    <a:pt x="7" y="12"/>
                  </a:cubicBezTo>
                  <a:cubicBezTo>
                    <a:pt x="0" y="16"/>
                    <a:pt x="4" y="18"/>
                    <a:pt x="10" y="14"/>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41"/>
            <p:cNvSpPr/>
            <p:nvPr/>
          </p:nvSpPr>
          <p:spPr bwMode="auto">
            <a:xfrm>
              <a:off x="2481263" y="5046663"/>
              <a:ext cx="149225" cy="76200"/>
            </a:xfrm>
            <a:custGeom>
              <a:avLst/>
              <a:gdLst>
                <a:gd name="T0" fmla="*/ 6 w 35"/>
                <a:gd name="T1" fmla="*/ 9 h 18"/>
                <a:gd name="T2" fmla="*/ 30 w 35"/>
                <a:gd name="T3" fmla="*/ 12 h 18"/>
                <a:gd name="T4" fmla="*/ 23 w 35"/>
                <a:gd name="T5" fmla="*/ 6 h 18"/>
                <a:gd name="T6" fmla="*/ 8 w 35"/>
                <a:gd name="T7" fmla="*/ 9 h 18"/>
                <a:gd name="T8" fmla="*/ 6 w 35"/>
                <a:gd name="T9" fmla="*/ 9 h 18"/>
              </a:gdLst>
              <a:ahLst/>
              <a:cxnLst>
                <a:cxn ang="0">
                  <a:pos x="T0" y="T1"/>
                </a:cxn>
                <a:cxn ang="0">
                  <a:pos x="T2" y="T3"/>
                </a:cxn>
                <a:cxn ang="0">
                  <a:pos x="T4" y="T5"/>
                </a:cxn>
                <a:cxn ang="0">
                  <a:pos x="T6" y="T7"/>
                </a:cxn>
                <a:cxn ang="0">
                  <a:pos x="T8" y="T9"/>
                </a:cxn>
              </a:cxnLst>
              <a:rect l="0" t="0" r="r" b="b"/>
              <a:pathLst>
                <a:path w="35" h="18">
                  <a:moveTo>
                    <a:pt x="6" y="9"/>
                  </a:moveTo>
                  <a:cubicBezTo>
                    <a:pt x="10" y="10"/>
                    <a:pt x="24" y="18"/>
                    <a:pt x="30" y="12"/>
                  </a:cubicBezTo>
                  <a:cubicBezTo>
                    <a:pt x="35" y="6"/>
                    <a:pt x="21" y="0"/>
                    <a:pt x="23" y="6"/>
                  </a:cubicBezTo>
                  <a:cubicBezTo>
                    <a:pt x="25" y="12"/>
                    <a:pt x="14" y="12"/>
                    <a:pt x="8" y="9"/>
                  </a:cubicBezTo>
                  <a:cubicBezTo>
                    <a:pt x="3" y="6"/>
                    <a:pt x="0" y="5"/>
                    <a:pt x="6" y="9"/>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42"/>
            <p:cNvSpPr/>
            <p:nvPr/>
          </p:nvSpPr>
          <p:spPr bwMode="auto">
            <a:xfrm>
              <a:off x="2443163" y="5105400"/>
              <a:ext cx="96838" cy="114300"/>
            </a:xfrm>
            <a:custGeom>
              <a:avLst/>
              <a:gdLst>
                <a:gd name="T0" fmla="*/ 7 w 23"/>
                <a:gd name="T1" fmla="*/ 5 h 27"/>
                <a:gd name="T2" fmla="*/ 7 w 23"/>
                <a:gd name="T3" fmla="*/ 18 h 27"/>
                <a:gd name="T4" fmla="*/ 16 w 23"/>
                <a:gd name="T5" fmla="*/ 21 h 27"/>
                <a:gd name="T6" fmla="*/ 7 w 23"/>
                <a:gd name="T7" fmla="*/ 4 h 27"/>
                <a:gd name="T8" fmla="*/ 7 w 23"/>
                <a:gd name="T9" fmla="*/ 5 h 27"/>
              </a:gdLst>
              <a:ahLst/>
              <a:cxnLst>
                <a:cxn ang="0">
                  <a:pos x="T0" y="T1"/>
                </a:cxn>
                <a:cxn ang="0">
                  <a:pos x="T2" y="T3"/>
                </a:cxn>
                <a:cxn ang="0">
                  <a:pos x="T4" y="T5"/>
                </a:cxn>
                <a:cxn ang="0">
                  <a:pos x="T6" y="T7"/>
                </a:cxn>
                <a:cxn ang="0">
                  <a:pos x="T8" y="T9"/>
                </a:cxn>
              </a:cxnLst>
              <a:rect l="0" t="0" r="r" b="b"/>
              <a:pathLst>
                <a:path w="23" h="27">
                  <a:moveTo>
                    <a:pt x="7" y="5"/>
                  </a:moveTo>
                  <a:cubicBezTo>
                    <a:pt x="13" y="9"/>
                    <a:pt x="15" y="18"/>
                    <a:pt x="7" y="18"/>
                  </a:cubicBezTo>
                  <a:cubicBezTo>
                    <a:pt x="0" y="18"/>
                    <a:pt x="9" y="27"/>
                    <a:pt x="16" y="21"/>
                  </a:cubicBezTo>
                  <a:cubicBezTo>
                    <a:pt x="23" y="16"/>
                    <a:pt x="10" y="6"/>
                    <a:pt x="7" y="4"/>
                  </a:cubicBezTo>
                  <a:cubicBezTo>
                    <a:pt x="2" y="0"/>
                    <a:pt x="3" y="2"/>
                    <a:pt x="7" y="5"/>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43"/>
            <p:cNvSpPr/>
            <p:nvPr/>
          </p:nvSpPr>
          <p:spPr bwMode="auto">
            <a:xfrm>
              <a:off x="2501901" y="5249863"/>
              <a:ext cx="103188" cy="55563"/>
            </a:xfrm>
            <a:custGeom>
              <a:avLst/>
              <a:gdLst>
                <a:gd name="T0" fmla="*/ 5 w 24"/>
                <a:gd name="T1" fmla="*/ 4 h 13"/>
                <a:gd name="T2" fmla="*/ 3 w 24"/>
                <a:gd name="T3" fmla="*/ 4 h 13"/>
                <a:gd name="T4" fmla="*/ 19 w 24"/>
                <a:gd name="T5" fmla="*/ 9 h 13"/>
                <a:gd name="T6" fmla="*/ 16 w 24"/>
                <a:gd name="T7" fmla="*/ 4 h 13"/>
                <a:gd name="T8" fmla="*/ 5 w 24"/>
                <a:gd name="T9" fmla="*/ 4 h 13"/>
              </a:gdLst>
              <a:ahLst/>
              <a:cxnLst>
                <a:cxn ang="0">
                  <a:pos x="T0" y="T1"/>
                </a:cxn>
                <a:cxn ang="0">
                  <a:pos x="T2" y="T3"/>
                </a:cxn>
                <a:cxn ang="0">
                  <a:pos x="T4" y="T5"/>
                </a:cxn>
                <a:cxn ang="0">
                  <a:pos x="T6" y="T7"/>
                </a:cxn>
                <a:cxn ang="0">
                  <a:pos x="T8" y="T9"/>
                </a:cxn>
              </a:cxnLst>
              <a:rect l="0" t="0" r="r" b="b"/>
              <a:pathLst>
                <a:path w="24" h="13">
                  <a:moveTo>
                    <a:pt x="5" y="4"/>
                  </a:moveTo>
                  <a:cubicBezTo>
                    <a:pt x="2" y="2"/>
                    <a:pt x="0" y="1"/>
                    <a:pt x="3" y="4"/>
                  </a:cubicBezTo>
                  <a:cubicBezTo>
                    <a:pt x="6" y="6"/>
                    <a:pt x="14" y="13"/>
                    <a:pt x="19" y="9"/>
                  </a:cubicBezTo>
                  <a:cubicBezTo>
                    <a:pt x="24" y="5"/>
                    <a:pt x="15" y="0"/>
                    <a:pt x="16" y="4"/>
                  </a:cubicBezTo>
                  <a:cubicBezTo>
                    <a:pt x="16" y="8"/>
                    <a:pt x="8" y="7"/>
                    <a:pt x="5" y="4"/>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44"/>
            <p:cNvSpPr/>
            <p:nvPr/>
          </p:nvSpPr>
          <p:spPr bwMode="auto">
            <a:xfrm>
              <a:off x="2460626" y="5280025"/>
              <a:ext cx="66675" cy="79375"/>
            </a:xfrm>
            <a:custGeom>
              <a:avLst/>
              <a:gdLst>
                <a:gd name="T0" fmla="*/ 5 w 16"/>
                <a:gd name="T1" fmla="*/ 12 h 19"/>
                <a:gd name="T2" fmla="*/ 10 w 16"/>
                <a:gd name="T3" fmla="*/ 16 h 19"/>
                <a:gd name="T4" fmla="*/ 7 w 16"/>
                <a:gd name="T5" fmla="*/ 3 h 19"/>
                <a:gd name="T6" fmla="*/ 7 w 16"/>
                <a:gd name="T7" fmla="*/ 4 h 19"/>
                <a:gd name="T8" fmla="*/ 5 w 16"/>
                <a:gd name="T9" fmla="*/ 12 h 19"/>
              </a:gdLst>
              <a:ahLst/>
              <a:cxnLst>
                <a:cxn ang="0">
                  <a:pos x="T0" y="T1"/>
                </a:cxn>
                <a:cxn ang="0">
                  <a:pos x="T2" y="T3"/>
                </a:cxn>
                <a:cxn ang="0">
                  <a:pos x="T4" y="T5"/>
                </a:cxn>
                <a:cxn ang="0">
                  <a:pos x="T6" y="T7"/>
                </a:cxn>
                <a:cxn ang="0">
                  <a:pos x="T8" y="T9"/>
                </a:cxn>
              </a:cxnLst>
              <a:rect l="0" t="0" r="r" b="b"/>
              <a:pathLst>
                <a:path w="16" h="19">
                  <a:moveTo>
                    <a:pt x="5" y="12"/>
                  </a:moveTo>
                  <a:cubicBezTo>
                    <a:pt x="0" y="12"/>
                    <a:pt x="5" y="19"/>
                    <a:pt x="10" y="16"/>
                  </a:cubicBezTo>
                  <a:cubicBezTo>
                    <a:pt x="16" y="13"/>
                    <a:pt x="8" y="5"/>
                    <a:pt x="7" y="3"/>
                  </a:cubicBezTo>
                  <a:cubicBezTo>
                    <a:pt x="4" y="0"/>
                    <a:pt x="4" y="1"/>
                    <a:pt x="7" y="4"/>
                  </a:cubicBezTo>
                  <a:cubicBezTo>
                    <a:pt x="10" y="7"/>
                    <a:pt x="10" y="13"/>
                    <a:pt x="5" y="12"/>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45"/>
            <p:cNvSpPr/>
            <p:nvPr/>
          </p:nvSpPr>
          <p:spPr bwMode="auto">
            <a:xfrm>
              <a:off x="2103438" y="5351463"/>
              <a:ext cx="271463" cy="517525"/>
            </a:xfrm>
            <a:custGeom>
              <a:avLst/>
              <a:gdLst>
                <a:gd name="T0" fmla="*/ 21 w 64"/>
                <a:gd name="T1" fmla="*/ 7 h 122"/>
                <a:gd name="T2" fmla="*/ 20 w 64"/>
                <a:gd name="T3" fmla="*/ 4 h 122"/>
                <a:gd name="T4" fmla="*/ 21 w 64"/>
                <a:gd name="T5" fmla="*/ 42 h 122"/>
                <a:gd name="T6" fmla="*/ 32 w 64"/>
                <a:gd name="T7" fmla="*/ 109 h 122"/>
                <a:gd name="T8" fmla="*/ 16 w 64"/>
                <a:gd name="T9" fmla="*/ 105 h 122"/>
                <a:gd name="T10" fmla="*/ 24 w 64"/>
                <a:gd name="T11" fmla="*/ 108 h 122"/>
                <a:gd name="T12" fmla="*/ 14 w 64"/>
                <a:gd name="T13" fmla="*/ 102 h 122"/>
                <a:gd name="T14" fmla="*/ 18 w 64"/>
                <a:gd name="T15" fmla="*/ 114 h 122"/>
                <a:gd name="T16" fmla="*/ 30 w 64"/>
                <a:gd name="T17" fmla="*/ 44 h 122"/>
                <a:gd name="T18" fmla="*/ 21 w 64"/>
                <a:gd name="T19" fmla="*/ 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22">
                  <a:moveTo>
                    <a:pt x="21" y="7"/>
                  </a:moveTo>
                  <a:cubicBezTo>
                    <a:pt x="28" y="3"/>
                    <a:pt x="26" y="0"/>
                    <a:pt x="20" y="4"/>
                  </a:cubicBezTo>
                  <a:cubicBezTo>
                    <a:pt x="16" y="7"/>
                    <a:pt x="0" y="20"/>
                    <a:pt x="21" y="42"/>
                  </a:cubicBezTo>
                  <a:cubicBezTo>
                    <a:pt x="49" y="71"/>
                    <a:pt x="44" y="99"/>
                    <a:pt x="32" y="109"/>
                  </a:cubicBezTo>
                  <a:cubicBezTo>
                    <a:pt x="25" y="115"/>
                    <a:pt x="14" y="112"/>
                    <a:pt x="16" y="105"/>
                  </a:cubicBezTo>
                  <a:cubicBezTo>
                    <a:pt x="17" y="108"/>
                    <a:pt x="22" y="108"/>
                    <a:pt x="24" y="108"/>
                  </a:cubicBezTo>
                  <a:cubicBezTo>
                    <a:pt x="32" y="105"/>
                    <a:pt x="22" y="93"/>
                    <a:pt x="14" y="102"/>
                  </a:cubicBezTo>
                  <a:cubicBezTo>
                    <a:pt x="10" y="105"/>
                    <a:pt x="11" y="112"/>
                    <a:pt x="18" y="114"/>
                  </a:cubicBezTo>
                  <a:cubicBezTo>
                    <a:pt x="41" y="122"/>
                    <a:pt x="64" y="79"/>
                    <a:pt x="30" y="44"/>
                  </a:cubicBezTo>
                  <a:cubicBezTo>
                    <a:pt x="10" y="24"/>
                    <a:pt x="13" y="12"/>
                    <a:pt x="21" y="7"/>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46"/>
            <p:cNvSpPr/>
            <p:nvPr/>
          </p:nvSpPr>
          <p:spPr bwMode="auto">
            <a:xfrm>
              <a:off x="2111376" y="5503863"/>
              <a:ext cx="93663" cy="114300"/>
            </a:xfrm>
            <a:custGeom>
              <a:avLst/>
              <a:gdLst>
                <a:gd name="T0" fmla="*/ 7 w 22"/>
                <a:gd name="T1" fmla="*/ 18 h 27"/>
                <a:gd name="T2" fmla="*/ 13 w 22"/>
                <a:gd name="T3" fmla="*/ 24 h 27"/>
                <a:gd name="T4" fmla="*/ 14 w 22"/>
                <a:gd name="T5" fmla="*/ 5 h 27"/>
                <a:gd name="T6" fmla="*/ 13 w 22"/>
                <a:gd name="T7" fmla="*/ 7 h 27"/>
                <a:gd name="T8" fmla="*/ 7 w 22"/>
                <a:gd name="T9" fmla="*/ 18 h 27"/>
              </a:gdLst>
              <a:ahLst/>
              <a:cxnLst>
                <a:cxn ang="0">
                  <a:pos x="T0" y="T1"/>
                </a:cxn>
                <a:cxn ang="0">
                  <a:pos x="T2" y="T3"/>
                </a:cxn>
                <a:cxn ang="0">
                  <a:pos x="T4" y="T5"/>
                </a:cxn>
                <a:cxn ang="0">
                  <a:pos x="T6" y="T7"/>
                </a:cxn>
                <a:cxn ang="0">
                  <a:pos x="T8" y="T9"/>
                </a:cxn>
              </a:cxnLst>
              <a:rect l="0" t="0" r="r" b="b"/>
              <a:pathLst>
                <a:path w="22" h="27">
                  <a:moveTo>
                    <a:pt x="7" y="18"/>
                  </a:moveTo>
                  <a:cubicBezTo>
                    <a:pt x="0" y="16"/>
                    <a:pt x="4" y="27"/>
                    <a:pt x="13" y="24"/>
                  </a:cubicBezTo>
                  <a:cubicBezTo>
                    <a:pt x="22" y="21"/>
                    <a:pt x="15" y="9"/>
                    <a:pt x="14" y="5"/>
                  </a:cubicBezTo>
                  <a:cubicBezTo>
                    <a:pt x="11" y="0"/>
                    <a:pt x="11" y="2"/>
                    <a:pt x="13" y="7"/>
                  </a:cubicBezTo>
                  <a:cubicBezTo>
                    <a:pt x="16" y="12"/>
                    <a:pt x="15" y="21"/>
                    <a:pt x="7" y="1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47"/>
            <p:cNvSpPr/>
            <p:nvPr/>
          </p:nvSpPr>
          <p:spPr bwMode="auto">
            <a:xfrm>
              <a:off x="2209801" y="5487988"/>
              <a:ext cx="134938" cy="84138"/>
            </a:xfrm>
            <a:custGeom>
              <a:avLst/>
              <a:gdLst>
                <a:gd name="T0" fmla="*/ 21 w 32"/>
                <a:gd name="T1" fmla="*/ 8 h 20"/>
                <a:gd name="T2" fmla="*/ 6 w 32"/>
                <a:gd name="T3" fmla="*/ 6 h 20"/>
                <a:gd name="T4" fmla="*/ 4 w 32"/>
                <a:gd name="T5" fmla="*/ 5 h 20"/>
                <a:gd name="T6" fmla="*/ 24 w 32"/>
                <a:gd name="T7" fmla="*/ 16 h 20"/>
                <a:gd name="T8" fmla="*/ 21 w 32"/>
                <a:gd name="T9" fmla="*/ 8 h 20"/>
              </a:gdLst>
              <a:ahLst/>
              <a:cxnLst>
                <a:cxn ang="0">
                  <a:pos x="T0" y="T1"/>
                </a:cxn>
                <a:cxn ang="0">
                  <a:pos x="T2" y="T3"/>
                </a:cxn>
                <a:cxn ang="0">
                  <a:pos x="T4" y="T5"/>
                </a:cxn>
                <a:cxn ang="0">
                  <a:pos x="T6" y="T7"/>
                </a:cxn>
                <a:cxn ang="0">
                  <a:pos x="T8" y="T9"/>
                </a:cxn>
              </a:cxnLst>
              <a:rect l="0" t="0" r="r" b="b"/>
              <a:pathLst>
                <a:path w="32" h="20">
                  <a:moveTo>
                    <a:pt x="21" y="8"/>
                  </a:moveTo>
                  <a:cubicBezTo>
                    <a:pt x="19" y="14"/>
                    <a:pt x="9" y="11"/>
                    <a:pt x="6" y="6"/>
                  </a:cubicBezTo>
                  <a:cubicBezTo>
                    <a:pt x="3" y="2"/>
                    <a:pt x="0" y="0"/>
                    <a:pt x="4" y="5"/>
                  </a:cubicBezTo>
                  <a:cubicBezTo>
                    <a:pt x="6" y="8"/>
                    <a:pt x="16" y="20"/>
                    <a:pt x="24" y="16"/>
                  </a:cubicBezTo>
                  <a:cubicBezTo>
                    <a:pt x="32" y="12"/>
                    <a:pt x="22" y="2"/>
                    <a:pt x="21" y="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48"/>
            <p:cNvSpPr/>
            <p:nvPr/>
          </p:nvSpPr>
          <p:spPr bwMode="auto">
            <a:xfrm>
              <a:off x="1784351" y="5351463"/>
              <a:ext cx="273050" cy="522288"/>
            </a:xfrm>
            <a:custGeom>
              <a:avLst/>
              <a:gdLst>
                <a:gd name="T0" fmla="*/ 41 w 64"/>
                <a:gd name="T1" fmla="*/ 108 h 123"/>
                <a:gd name="T2" fmla="*/ 48 w 64"/>
                <a:gd name="T3" fmla="*/ 105 h 123"/>
                <a:gd name="T4" fmla="*/ 48 w 64"/>
                <a:gd name="T5" fmla="*/ 105 h 123"/>
                <a:gd name="T6" fmla="*/ 32 w 64"/>
                <a:gd name="T7" fmla="*/ 109 h 123"/>
                <a:gd name="T8" fmla="*/ 43 w 64"/>
                <a:gd name="T9" fmla="*/ 42 h 123"/>
                <a:gd name="T10" fmla="*/ 44 w 64"/>
                <a:gd name="T11" fmla="*/ 4 h 123"/>
                <a:gd name="T12" fmla="*/ 43 w 64"/>
                <a:gd name="T13" fmla="*/ 7 h 123"/>
                <a:gd name="T14" fmla="*/ 35 w 64"/>
                <a:gd name="T15" fmla="*/ 45 h 123"/>
                <a:gd name="T16" fmla="*/ 46 w 64"/>
                <a:gd name="T17" fmla="*/ 115 h 123"/>
                <a:gd name="T18" fmla="*/ 51 w 64"/>
                <a:gd name="T19" fmla="*/ 102 h 123"/>
                <a:gd name="T20" fmla="*/ 41 w 64"/>
                <a:gd name="T21" fmla="*/ 10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23">
                  <a:moveTo>
                    <a:pt x="41" y="108"/>
                  </a:moveTo>
                  <a:cubicBezTo>
                    <a:pt x="44" y="109"/>
                    <a:pt x="48" y="107"/>
                    <a:pt x="48" y="105"/>
                  </a:cubicBezTo>
                  <a:cubicBezTo>
                    <a:pt x="48" y="105"/>
                    <a:pt x="48" y="105"/>
                    <a:pt x="48" y="105"/>
                  </a:cubicBezTo>
                  <a:cubicBezTo>
                    <a:pt x="51" y="113"/>
                    <a:pt x="39" y="115"/>
                    <a:pt x="32" y="109"/>
                  </a:cubicBezTo>
                  <a:cubicBezTo>
                    <a:pt x="21" y="99"/>
                    <a:pt x="16" y="72"/>
                    <a:pt x="43" y="42"/>
                  </a:cubicBezTo>
                  <a:cubicBezTo>
                    <a:pt x="64" y="21"/>
                    <a:pt x="49" y="8"/>
                    <a:pt x="44" y="4"/>
                  </a:cubicBezTo>
                  <a:cubicBezTo>
                    <a:pt x="38" y="0"/>
                    <a:pt x="36" y="3"/>
                    <a:pt x="43" y="7"/>
                  </a:cubicBezTo>
                  <a:cubicBezTo>
                    <a:pt x="51" y="12"/>
                    <a:pt x="54" y="24"/>
                    <a:pt x="35" y="45"/>
                  </a:cubicBezTo>
                  <a:cubicBezTo>
                    <a:pt x="0" y="80"/>
                    <a:pt x="23" y="123"/>
                    <a:pt x="46" y="115"/>
                  </a:cubicBezTo>
                  <a:cubicBezTo>
                    <a:pt x="53" y="112"/>
                    <a:pt x="54" y="105"/>
                    <a:pt x="51" y="102"/>
                  </a:cubicBezTo>
                  <a:cubicBezTo>
                    <a:pt x="43" y="93"/>
                    <a:pt x="32" y="105"/>
                    <a:pt x="41" y="10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49"/>
            <p:cNvSpPr/>
            <p:nvPr/>
          </p:nvSpPr>
          <p:spPr bwMode="auto">
            <a:xfrm>
              <a:off x="1954213" y="5503863"/>
              <a:ext cx="93663" cy="119063"/>
            </a:xfrm>
            <a:custGeom>
              <a:avLst/>
              <a:gdLst>
                <a:gd name="T0" fmla="*/ 9 w 22"/>
                <a:gd name="T1" fmla="*/ 6 h 28"/>
                <a:gd name="T2" fmla="*/ 9 w 22"/>
                <a:gd name="T3" fmla="*/ 25 h 28"/>
                <a:gd name="T4" fmla="*/ 15 w 22"/>
                <a:gd name="T5" fmla="*/ 18 h 28"/>
                <a:gd name="T6" fmla="*/ 9 w 22"/>
                <a:gd name="T7" fmla="*/ 7 h 28"/>
                <a:gd name="T8" fmla="*/ 9 w 22"/>
                <a:gd name="T9" fmla="*/ 6 h 28"/>
              </a:gdLst>
              <a:ahLst/>
              <a:cxnLst>
                <a:cxn ang="0">
                  <a:pos x="T0" y="T1"/>
                </a:cxn>
                <a:cxn ang="0">
                  <a:pos x="T2" y="T3"/>
                </a:cxn>
                <a:cxn ang="0">
                  <a:pos x="T4" y="T5"/>
                </a:cxn>
                <a:cxn ang="0">
                  <a:pos x="T6" y="T7"/>
                </a:cxn>
                <a:cxn ang="0">
                  <a:pos x="T8" y="T9"/>
                </a:cxn>
              </a:cxnLst>
              <a:rect l="0" t="0" r="r" b="b"/>
              <a:pathLst>
                <a:path w="22" h="28">
                  <a:moveTo>
                    <a:pt x="9" y="6"/>
                  </a:moveTo>
                  <a:cubicBezTo>
                    <a:pt x="7" y="9"/>
                    <a:pt x="0" y="22"/>
                    <a:pt x="9" y="25"/>
                  </a:cubicBezTo>
                  <a:cubicBezTo>
                    <a:pt x="19" y="28"/>
                    <a:pt x="22" y="16"/>
                    <a:pt x="15" y="18"/>
                  </a:cubicBezTo>
                  <a:cubicBezTo>
                    <a:pt x="8" y="21"/>
                    <a:pt x="6" y="12"/>
                    <a:pt x="9" y="7"/>
                  </a:cubicBezTo>
                  <a:cubicBezTo>
                    <a:pt x="12" y="3"/>
                    <a:pt x="11" y="0"/>
                    <a:pt x="9" y="6"/>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50"/>
            <p:cNvSpPr/>
            <p:nvPr/>
          </p:nvSpPr>
          <p:spPr bwMode="auto">
            <a:xfrm>
              <a:off x="1814513" y="5491163"/>
              <a:ext cx="139700" cy="80963"/>
            </a:xfrm>
            <a:custGeom>
              <a:avLst/>
              <a:gdLst>
                <a:gd name="T0" fmla="*/ 29 w 33"/>
                <a:gd name="T1" fmla="*/ 4 h 19"/>
                <a:gd name="T2" fmla="*/ 27 w 33"/>
                <a:gd name="T3" fmla="*/ 5 h 19"/>
                <a:gd name="T4" fmla="*/ 12 w 33"/>
                <a:gd name="T5" fmla="*/ 8 h 19"/>
                <a:gd name="T6" fmla="*/ 9 w 33"/>
                <a:gd name="T7" fmla="*/ 15 h 19"/>
                <a:gd name="T8" fmla="*/ 29 w 33"/>
                <a:gd name="T9" fmla="*/ 4 h 19"/>
              </a:gdLst>
              <a:ahLst/>
              <a:cxnLst>
                <a:cxn ang="0">
                  <a:pos x="T0" y="T1"/>
                </a:cxn>
                <a:cxn ang="0">
                  <a:pos x="T2" y="T3"/>
                </a:cxn>
                <a:cxn ang="0">
                  <a:pos x="T4" y="T5"/>
                </a:cxn>
                <a:cxn ang="0">
                  <a:pos x="T6" y="T7"/>
                </a:cxn>
                <a:cxn ang="0">
                  <a:pos x="T8" y="T9"/>
                </a:cxn>
              </a:cxnLst>
              <a:rect l="0" t="0" r="r" b="b"/>
              <a:pathLst>
                <a:path w="33" h="19">
                  <a:moveTo>
                    <a:pt x="29" y="4"/>
                  </a:moveTo>
                  <a:cubicBezTo>
                    <a:pt x="33" y="0"/>
                    <a:pt x="30" y="1"/>
                    <a:pt x="27" y="5"/>
                  </a:cubicBezTo>
                  <a:cubicBezTo>
                    <a:pt x="23" y="10"/>
                    <a:pt x="13" y="14"/>
                    <a:pt x="12" y="8"/>
                  </a:cubicBezTo>
                  <a:cubicBezTo>
                    <a:pt x="10" y="2"/>
                    <a:pt x="0" y="11"/>
                    <a:pt x="9" y="15"/>
                  </a:cubicBezTo>
                  <a:cubicBezTo>
                    <a:pt x="17" y="19"/>
                    <a:pt x="26" y="7"/>
                    <a:pt x="29" y="4"/>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51"/>
            <p:cNvSpPr/>
            <p:nvPr/>
          </p:nvSpPr>
          <p:spPr bwMode="auto">
            <a:xfrm>
              <a:off x="1246188" y="5011738"/>
              <a:ext cx="628650" cy="263525"/>
            </a:xfrm>
            <a:custGeom>
              <a:avLst/>
              <a:gdLst>
                <a:gd name="T0" fmla="*/ 94 w 148"/>
                <a:gd name="T1" fmla="*/ 28 h 62"/>
                <a:gd name="T2" fmla="*/ 138 w 148"/>
                <a:gd name="T3" fmla="*/ 14 h 62"/>
                <a:gd name="T4" fmla="*/ 142 w 148"/>
                <a:gd name="T5" fmla="*/ 12 h 62"/>
                <a:gd name="T6" fmla="*/ 95 w 148"/>
                <a:gd name="T7" fmla="*/ 21 h 62"/>
                <a:gd name="T8" fmla="*/ 15 w 148"/>
                <a:gd name="T9" fmla="*/ 43 h 62"/>
                <a:gd name="T10" fmla="*/ 17 w 148"/>
                <a:gd name="T11" fmla="*/ 30 h 62"/>
                <a:gd name="T12" fmla="*/ 13 w 148"/>
                <a:gd name="T13" fmla="*/ 34 h 62"/>
                <a:gd name="T14" fmla="*/ 18 w 148"/>
                <a:gd name="T15" fmla="*/ 38 h 62"/>
                <a:gd name="T16" fmla="*/ 20 w 148"/>
                <a:gd name="T17" fmla="*/ 27 h 62"/>
                <a:gd name="T18" fmla="*/ 5 w 148"/>
                <a:gd name="T19" fmla="*/ 33 h 62"/>
                <a:gd name="T20" fmla="*/ 94 w 148"/>
                <a:gd name="T21" fmla="*/ 2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62">
                  <a:moveTo>
                    <a:pt x="94" y="28"/>
                  </a:moveTo>
                  <a:cubicBezTo>
                    <a:pt x="115" y="9"/>
                    <a:pt x="131" y="8"/>
                    <a:pt x="138" y="14"/>
                  </a:cubicBezTo>
                  <a:cubicBezTo>
                    <a:pt x="145" y="18"/>
                    <a:pt x="148" y="16"/>
                    <a:pt x="142" y="12"/>
                  </a:cubicBezTo>
                  <a:cubicBezTo>
                    <a:pt x="137" y="10"/>
                    <a:pt x="118" y="0"/>
                    <a:pt x="95" y="21"/>
                  </a:cubicBezTo>
                  <a:cubicBezTo>
                    <a:pt x="64" y="48"/>
                    <a:pt x="29" y="50"/>
                    <a:pt x="15" y="43"/>
                  </a:cubicBezTo>
                  <a:cubicBezTo>
                    <a:pt x="6" y="39"/>
                    <a:pt x="6" y="29"/>
                    <a:pt x="17" y="30"/>
                  </a:cubicBezTo>
                  <a:cubicBezTo>
                    <a:pt x="15" y="30"/>
                    <a:pt x="13" y="32"/>
                    <a:pt x="13" y="34"/>
                  </a:cubicBezTo>
                  <a:cubicBezTo>
                    <a:pt x="13" y="37"/>
                    <a:pt x="16" y="38"/>
                    <a:pt x="18" y="38"/>
                  </a:cubicBezTo>
                  <a:cubicBezTo>
                    <a:pt x="24" y="39"/>
                    <a:pt x="30" y="31"/>
                    <a:pt x="20" y="27"/>
                  </a:cubicBezTo>
                  <a:cubicBezTo>
                    <a:pt x="15" y="25"/>
                    <a:pt x="6" y="28"/>
                    <a:pt x="5" y="33"/>
                  </a:cubicBezTo>
                  <a:cubicBezTo>
                    <a:pt x="0" y="53"/>
                    <a:pt x="58" y="62"/>
                    <a:pt x="94" y="2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52"/>
            <p:cNvSpPr/>
            <p:nvPr/>
          </p:nvSpPr>
          <p:spPr bwMode="auto">
            <a:xfrm>
              <a:off x="1522413" y="5046663"/>
              <a:ext cx="152400" cy="76200"/>
            </a:xfrm>
            <a:custGeom>
              <a:avLst/>
              <a:gdLst>
                <a:gd name="T0" fmla="*/ 30 w 36"/>
                <a:gd name="T1" fmla="*/ 9 h 18"/>
                <a:gd name="T2" fmla="*/ 28 w 36"/>
                <a:gd name="T3" fmla="*/ 9 h 18"/>
                <a:gd name="T4" fmla="*/ 13 w 36"/>
                <a:gd name="T5" fmla="*/ 6 h 18"/>
                <a:gd name="T6" fmla="*/ 6 w 36"/>
                <a:gd name="T7" fmla="*/ 12 h 18"/>
                <a:gd name="T8" fmla="*/ 30 w 36"/>
                <a:gd name="T9" fmla="*/ 9 h 18"/>
              </a:gdLst>
              <a:ahLst/>
              <a:cxnLst>
                <a:cxn ang="0">
                  <a:pos x="T0" y="T1"/>
                </a:cxn>
                <a:cxn ang="0">
                  <a:pos x="T2" y="T3"/>
                </a:cxn>
                <a:cxn ang="0">
                  <a:pos x="T4" y="T5"/>
                </a:cxn>
                <a:cxn ang="0">
                  <a:pos x="T6" y="T7"/>
                </a:cxn>
                <a:cxn ang="0">
                  <a:pos x="T8" y="T9"/>
                </a:cxn>
              </a:cxnLst>
              <a:rect l="0" t="0" r="r" b="b"/>
              <a:pathLst>
                <a:path w="36" h="18">
                  <a:moveTo>
                    <a:pt x="30" y="9"/>
                  </a:moveTo>
                  <a:cubicBezTo>
                    <a:pt x="36" y="5"/>
                    <a:pt x="33" y="6"/>
                    <a:pt x="28" y="9"/>
                  </a:cubicBezTo>
                  <a:cubicBezTo>
                    <a:pt x="22" y="12"/>
                    <a:pt x="11" y="12"/>
                    <a:pt x="13" y="6"/>
                  </a:cubicBezTo>
                  <a:cubicBezTo>
                    <a:pt x="14" y="0"/>
                    <a:pt x="0" y="6"/>
                    <a:pt x="6" y="12"/>
                  </a:cubicBezTo>
                  <a:cubicBezTo>
                    <a:pt x="12" y="18"/>
                    <a:pt x="26" y="10"/>
                    <a:pt x="30" y="9"/>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53"/>
            <p:cNvSpPr/>
            <p:nvPr/>
          </p:nvSpPr>
          <p:spPr bwMode="auto">
            <a:xfrm>
              <a:off x="1614488" y="5105400"/>
              <a:ext cx="98425" cy="114300"/>
            </a:xfrm>
            <a:custGeom>
              <a:avLst/>
              <a:gdLst>
                <a:gd name="T0" fmla="*/ 15 w 23"/>
                <a:gd name="T1" fmla="*/ 5 h 27"/>
                <a:gd name="T2" fmla="*/ 16 w 23"/>
                <a:gd name="T3" fmla="*/ 4 h 27"/>
                <a:gd name="T4" fmla="*/ 6 w 23"/>
                <a:gd name="T5" fmla="*/ 21 h 27"/>
                <a:gd name="T6" fmla="*/ 15 w 23"/>
                <a:gd name="T7" fmla="*/ 18 h 27"/>
                <a:gd name="T8" fmla="*/ 15 w 23"/>
                <a:gd name="T9" fmla="*/ 5 h 27"/>
              </a:gdLst>
              <a:ahLst/>
              <a:cxnLst>
                <a:cxn ang="0">
                  <a:pos x="T0" y="T1"/>
                </a:cxn>
                <a:cxn ang="0">
                  <a:pos x="T2" y="T3"/>
                </a:cxn>
                <a:cxn ang="0">
                  <a:pos x="T4" y="T5"/>
                </a:cxn>
                <a:cxn ang="0">
                  <a:pos x="T6" y="T7"/>
                </a:cxn>
                <a:cxn ang="0">
                  <a:pos x="T8" y="T9"/>
                </a:cxn>
              </a:cxnLst>
              <a:rect l="0" t="0" r="r" b="b"/>
              <a:pathLst>
                <a:path w="23" h="27">
                  <a:moveTo>
                    <a:pt x="15" y="5"/>
                  </a:moveTo>
                  <a:cubicBezTo>
                    <a:pt x="20" y="2"/>
                    <a:pt x="21" y="0"/>
                    <a:pt x="16" y="4"/>
                  </a:cubicBezTo>
                  <a:cubicBezTo>
                    <a:pt x="13" y="6"/>
                    <a:pt x="0" y="16"/>
                    <a:pt x="6" y="21"/>
                  </a:cubicBezTo>
                  <a:cubicBezTo>
                    <a:pt x="13" y="27"/>
                    <a:pt x="23" y="18"/>
                    <a:pt x="15" y="18"/>
                  </a:cubicBezTo>
                  <a:cubicBezTo>
                    <a:pt x="7" y="18"/>
                    <a:pt x="10" y="9"/>
                    <a:pt x="15" y="5"/>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54"/>
            <p:cNvSpPr>
              <a:spLocks noEditPoints="1"/>
            </p:cNvSpPr>
            <p:nvPr/>
          </p:nvSpPr>
          <p:spPr bwMode="auto">
            <a:xfrm>
              <a:off x="2044701" y="5008563"/>
              <a:ext cx="58738" cy="119063"/>
            </a:xfrm>
            <a:custGeom>
              <a:avLst/>
              <a:gdLst>
                <a:gd name="T0" fmla="*/ 7 w 14"/>
                <a:gd name="T1" fmla="*/ 28 h 28"/>
                <a:gd name="T2" fmla="*/ 14 w 14"/>
                <a:gd name="T3" fmla="*/ 14 h 28"/>
                <a:gd name="T4" fmla="*/ 7 w 14"/>
                <a:gd name="T5" fmla="*/ 0 h 28"/>
                <a:gd name="T6" fmla="*/ 0 w 14"/>
                <a:gd name="T7" fmla="*/ 14 h 28"/>
                <a:gd name="T8" fmla="*/ 7 w 14"/>
                <a:gd name="T9" fmla="*/ 28 h 28"/>
                <a:gd name="T10" fmla="*/ 7 w 14"/>
                <a:gd name="T11" fmla="*/ 4 h 28"/>
                <a:gd name="T12" fmla="*/ 12 w 14"/>
                <a:gd name="T13" fmla="*/ 14 h 28"/>
                <a:gd name="T14" fmla="*/ 7 w 14"/>
                <a:gd name="T15" fmla="*/ 24 h 28"/>
                <a:gd name="T16" fmla="*/ 3 w 14"/>
                <a:gd name="T17" fmla="*/ 14 h 28"/>
                <a:gd name="T18" fmla="*/ 7 w 14"/>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8">
                  <a:moveTo>
                    <a:pt x="7" y="28"/>
                  </a:moveTo>
                  <a:cubicBezTo>
                    <a:pt x="11" y="28"/>
                    <a:pt x="14" y="22"/>
                    <a:pt x="14" y="14"/>
                  </a:cubicBezTo>
                  <a:cubicBezTo>
                    <a:pt x="14" y="6"/>
                    <a:pt x="11" y="0"/>
                    <a:pt x="7" y="0"/>
                  </a:cubicBezTo>
                  <a:cubicBezTo>
                    <a:pt x="4" y="0"/>
                    <a:pt x="0" y="6"/>
                    <a:pt x="0" y="14"/>
                  </a:cubicBezTo>
                  <a:cubicBezTo>
                    <a:pt x="0" y="22"/>
                    <a:pt x="4" y="28"/>
                    <a:pt x="7" y="28"/>
                  </a:cubicBezTo>
                  <a:close/>
                  <a:moveTo>
                    <a:pt x="7" y="4"/>
                  </a:moveTo>
                  <a:cubicBezTo>
                    <a:pt x="10" y="4"/>
                    <a:pt x="12" y="8"/>
                    <a:pt x="12" y="14"/>
                  </a:cubicBezTo>
                  <a:cubicBezTo>
                    <a:pt x="12" y="19"/>
                    <a:pt x="10" y="24"/>
                    <a:pt x="7" y="24"/>
                  </a:cubicBezTo>
                  <a:cubicBezTo>
                    <a:pt x="5" y="24"/>
                    <a:pt x="3" y="19"/>
                    <a:pt x="3" y="14"/>
                  </a:cubicBezTo>
                  <a:cubicBezTo>
                    <a:pt x="3" y="8"/>
                    <a:pt x="5" y="4"/>
                    <a:pt x="7" y="4"/>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55"/>
            <p:cNvSpPr/>
            <p:nvPr/>
          </p:nvSpPr>
          <p:spPr bwMode="auto">
            <a:xfrm>
              <a:off x="2481263" y="5257800"/>
              <a:ext cx="111125" cy="195263"/>
            </a:xfrm>
            <a:custGeom>
              <a:avLst/>
              <a:gdLst>
                <a:gd name="T0" fmla="*/ 26 w 26"/>
                <a:gd name="T1" fmla="*/ 38 h 46"/>
                <a:gd name="T2" fmla="*/ 5 w 26"/>
                <a:gd name="T3" fmla="*/ 3 h 46"/>
                <a:gd name="T4" fmla="*/ 2 w 26"/>
                <a:gd name="T5" fmla="*/ 4 h 46"/>
                <a:gd name="T6" fmla="*/ 23 w 26"/>
                <a:gd name="T7" fmla="*/ 39 h 46"/>
                <a:gd name="T8" fmla="*/ 26 w 26"/>
                <a:gd name="T9" fmla="*/ 38 h 46"/>
              </a:gdLst>
              <a:ahLst/>
              <a:cxnLst>
                <a:cxn ang="0">
                  <a:pos x="T0" y="T1"/>
                </a:cxn>
                <a:cxn ang="0">
                  <a:pos x="T2" y="T3"/>
                </a:cxn>
                <a:cxn ang="0">
                  <a:pos x="T4" y="T5"/>
                </a:cxn>
                <a:cxn ang="0">
                  <a:pos x="T6" y="T7"/>
                </a:cxn>
                <a:cxn ang="0">
                  <a:pos x="T8" y="T9"/>
                </a:cxn>
              </a:cxnLst>
              <a:rect l="0" t="0" r="r" b="b"/>
              <a:pathLst>
                <a:path w="26" h="46">
                  <a:moveTo>
                    <a:pt x="26" y="38"/>
                  </a:moveTo>
                  <a:cubicBezTo>
                    <a:pt x="26" y="25"/>
                    <a:pt x="11" y="7"/>
                    <a:pt x="5" y="3"/>
                  </a:cubicBezTo>
                  <a:cubicBezTo>
                    <a:pt x="2" y="0"/>
                    <a:pt x="0" y="1"/>
                    <a:pt x="2" y="4"/>
                  </a:cubicBezTo>
                  <a:cubicBezTo>
                    <a:pt x="11" y="12"/>
                    <a:pt x="23" y="23"/>
                    <a:pt x="23" y="39"/>
                  </a:cubicBezTo>
                  <a:cubicBezTo>
                    <a:pt x="24" y="46"/>
                    <a:pt x="26" y="42"/>
                    <a:pt x="26" y="3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56"/>
            <p:cNvSpPr>
              <a:spLocks noEditPoints="1"/>
            </p:cNvSpPr>
            <p:nvPr/>
          </p:nvSpPr>
          <p:spPr bwMode="auto">
            <a:xfrm>
              <a:off x="2544763" y="5445125"/>
              <a:ext cx="76200" cy="109538"/>
            </a:xfrm>
            <a:custGeom>
              <a:avLst/>
              <a:gdLst>
                <a:gd name="T0" fmla="*/ 9 w 18"/>
                <a:gd name="T1" fmla="*/ 1 h 26"/>
                <a:gd name="T2" fmla="*/ 5 w 18"/>
                <a:gd name="T3" fmla="*/ 18 h 26"/>
                <a:gd name="T4" fmla="*/ 13 w 18"/>
                <a:gd name="T5" fmla="*/ 18 h 26"/>
                <a:gd name="T6" fmla="*/ 9 w 18"/>
                <a:gd name="T7" fmla="*/ 1 h 26"/>
                <a:gd name="T8" fmla="*/ 9 w 18"/>
                <a:gd name="T9" fmla="*/ 21 h 26"/>
                <a:gd name="T10" fmla="*/ 7 w 18"/>
                <a:gd name="T11" fmla="*/ 20 h 26"/>
                <a:gd name="T12" fmla="*/ 7 w 18"/>
                <a:gd name="T13" fmla="*/ 3 h 26"/>
                <a:gd name="T14" fmla="*/ 7 w 18"/>
                <a:gd name="T15" fmla="*/ 8 h 26"/>
                <a:gd name="T16" fmla="*/ 8 w 18"/>
                <a:gd name="T17" fmla="*/ 8 h 26"/>
                <a:gd name="T18" fmla="*/ 9 w 18"/>
                <a:gd name="T19" fmla="*/ 6 h 26"/>
                <a:gd name="T20" fmla="*/ 10 w 18"/>
                <a:gd name="T21" fmla="*/ 6 h 26"/>
                <a:gd name="T22" fmla="*/ 12 w 18"/>
                <a:gd name="T23" fmla="*/ 8 h 26"/>
                <a:gd name="T24" fmla="*/ 13 w 18"/>
                <a:gd name="T25" fmla="*/ 9 h 26"/>
                <a:gd name="T26" fmla="*/ 12 w 18"/>
                <a:gd name="T27" fmla="*/ 3 h 26"/>
                <a:gd name="T28" fmla="*/ 9 w 18"/>
                <a:gd name="T2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9" y="1"/>
                  </a:moveTo>
                  <a:cubicBezTo>
                    <a:pt x="0" y="0"/>
                    <a:pt x="3" y="11"/>
                    <a:pt x="5" y="18"/>
                  </a:cubicBezTo>
                  <a:cubicBezTo>
                    <a:pt x="7" y="26"/>
                    <a:pt x="9" y="25"/>
                    <a:pt x="13" y="18"/>
                  </a:cubicBezTo>
                  <a:cubicBezTo>
                    <a:pt x="17" y="11"/>
                    <a:pt x="18" y="1"/>
                    <a:pt x="9" y="1"/>
                  </a:cubicBezTo>
                  <a:close/>
                  <a:moveTo>
                    <a:pt x="9" y="21"/>
                  </a:moveTo>
                  <a:cubicBezTo>
                    <a:pt x="8" y="22"/>
                    <a:pt x="8" y="22"/>
                    <a:pt x="7" y="20"/>
                  </a:cubicBezTo>
                  <a:cubicBezTo>
                    <a:pt x="7" y="18"/>
                    <a:pt x="2" y="6"/>
                    <a:pt x="7" y="3"/>
                  </a:cubicBezTo>
                  <a:cubicBezTo>
                    <a:pt x="6" y="5"/>
                    <a:pt x="6" y="7"/>
                    <a:pt x="7" y="8"/>
                  </a:cubicBezTo>
                  <a:cubicBezTo>
                    <a:pt x="8" y="11"/>
                    <a:pt x="8" y="9"/>
                    <a:pt x="8" y="8"/>
                  </a:cubicBezTo>
                  <a:cubicBezTo>
                    <a:pt x="7" y="6"/>
                    <a:pt x="9" y="3"/>
                    <a:pt x="9" y="6"/>
                  </a:cubicBezTo>
                  <a:cubicBezTo>
                    <a:pt x="9" y="9"/>
                    <a:pt x="10" y="8"/>
                    <a:pt x="10" y="6"/>
                  </a:cubicBezTo>
                  <a:cubicBezTo>
                    <a:pt x="10" y="5"/>
                    <a:pt x="12" y="5"/>
                    <a:pt x="12" y="8"/>
                  </a:cubicBezTo>
                  <a:cubicBezTo>
                    <a:pt x="11" y="11"/>
                    <a:pt x="12" y="10"/>
                    <a:pt x="13" y="9"/>
                  </a:cubicBezTo>
                  <a:cubicBezTo>
                    <a:pt x="13" y="7"/>
                    <a:pt x="13" y="5"/>
                    <a:pt x="12" y="3"/>
                  </a:cubicBezTo>
                  <a:cubicBezTo>
                    <a:pt x="17" y="6"/>
                    <a:pt x="11" y="18"/>
                    <a:pt x="9" y="21"/>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57"/>
            <p:cNvSpPr/>
            <p:nvPr/>
          </p:nvSpPr>
          <p:spPr bwMode="auto">
            <a:xfrm>
              <a:off x="2435226" y="5356225"/>
              <a:ext cx="114300" cy="68263"/>
            </a:xfrm>
            <a:custGeom>
              <a:avLst/>
              <a:gdLst>
                <a:gd name="T0" fmla="*/ 10 w 27"/>
                <a:gd name="T1" fmla="*/ 16 h 16"/>
                <a:gd name="T2" fmla="*/ 26 w 27"/>
                <a:gd name="T3" fmla="*/ 2 h 16"/>
                <a:gd name="T4" fmla="*/ 24 w 27"/>
                <a:gd name="T5" fmla="*/ 3 h 16"/>
                <a:gd name="T6" fmla="*/ 9 w 27"/>
                <a:gd name="T7" fmla="*/ 12 h 16"/>
                <a:gd name="T8" fmla="*/ 10 w 27"/>
                <a:gd name="T9" fmla="*/ 16 h 16"/>
              </a:gdLst>
              <a:ahLst/>
              <a:cxnLst>
                <a:cxn ang="0">
                  <a:pos x="T0" y="T1"/>
                </a:cxn>
                <a:cxn ang="0">
                  <a:pos x="T2" y="T3"/>
                </a:cxn>
                <a:cxn ang="0">
                  <a:pos x="T4" y="T5"/>
                </a:cxn>
                <a:cxn ang="0">
                  <a:pos x="T6" y="T7"/>
                </a:cxn>
                <a:cxn ang="0">
                  <a:pos x="T8" y="T9"/>
                </a:cxn>
              </a:cxnLst>
              <a:rect l="0" t="0" r="r" b="b"/>
              <a:pathLst>
                <a:path w="27" h="16">
                  <a:moveTo>
                    <a:pt x="10" y="16"/>
                  </a:moveTo>
                  <a:cubicBezTo>
                    <a:pt x="27" y="16"/>
                    <a:pt x="26" y="5"/>
                    <a:pt x="26" y="2"/>
                  </a:cubicBezTo>
                  <a:cubicBezTo>
                    <a:pt x="26" y="0"/>
                    <a:pt x="24" y="0"/>
                    <a:pt x="24" y="3"/>
                  </a:cubicBezTo>
                  <a:cubicBezTo>
                    <a:pt x="24" y="5"/>
                    <a:pt x="22" y="16"/>
                    <a:pt x="9" y="12"/>
                  </a:cubicBezTo>
                  <a:cubicBezTo>
                    <a:pt x="2" y="10"/>
                    <a:pt x="0" y="16"/>
                    <a:pt x="10" y="16"/>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58"/>
            <p:cNvSpPr/>
            <p:nvPr/>
          </p:nvSpPr>
          <p:spPr bwMode="auto">
            <a:xfrm>
              <a:off x="2565401" y="5318125"/>
              <a:ext cx="136525" cy="71438"/>
            </a:xfrm>
            <a:custGeom>
              <a:avLst/>
              <a:gdLst>
                <a:gd name="T0" fmla="*/ 25 w 32"/>
                <a:gd name="T1" fmla="*/ 9 h 17"/>
                <a:gd name="T2" fmla="*/ 22 w 32"/>
                <a:gd name="T3" fmla="*/ 5 h 17"/>
                <a:gd name="T4" fmla="*/ 4 w 32"/>
                <a:gd name="T5" fmla="*/ 6 h 17"/>
                <a:gd name="T6" fmla="*/ 2 w 32"/>
                <a:gd name="T7" fmla="*/ 7 h 17"/>
                <a:gd name="T8" fmla="*/ 25 w 32"/>
                <a:gd name="T9" fmla="*/ 9 h 17"/>
              </a:gdLst>
              <a:ahLst/>
              <a:cxnLst>
                <a:cxn ang="0">
                  <a:pos x="T0" y="T1"/>
                </a:cxn>
                <a:cxn ang="0">
                  <a:pos x="T2" y="T3"/>
                </a:cxn>
                <a:cxn ang="0">
                  <a:pos x="T4" y="T5"/>
                </a:cxn>
                <a:cxn ang="0">
                  <a:pos x="T6" y="T7"/>
                </a:cxn>
                <a:cxn ang="0">
                  <a:pos x="T8" y="T9"/>
                </a:cxn>
              </a:cxnLst>
              <a:rect l="0" t="0" r="r" b="b"/>
              <a:pathLst>
                <a:path w="32" h="17">
                  <a:moveTo>
                    <a:pt x="25" y="9"/>
                  </a:moveTo>
                  <a:cubicBezTo>
                    <a:pt x="32" y="4"/>
                    <a:pt x="26" y="0"/>
                    <a:pt x="22" y="5"/>
                  </a:cubicBezTo>
                  <a:cubicBezTo>
                    <a:pt x="16" y="15"/>
                    <a:pt x="5" y="7"/>
                    <a:pt x="4" y="6"/>
                  </a:cubicBezTo>
                  <a:cubicBezTo>
                    <a:pt x="1" y="4"/>
                    <a:pt x="0" y="5"/>
                    <a:pt x="2" y="7"/>
                  </a:cubicBezTo>
                  <a:cubicBezTo>
                    <a:pt x="4" y="9"/>
                    <a:pt x="12" y="17"/>
                    <a:pt x="25" y="9"/>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59"/>
            <p:cNvSpPr/>
            <p:nvPr/>
          </p:nvSpPr>
          <p:spPr bwMode="auto">
            <a:xfrm>
              <a:off x="2435226" y="5376863"/>
              <a:ext cx="127000" cy="80963"/>
            </a:xfrm>
            <a:custGeom>
              <a:avLst/>
              <a:gdLst>
                <a:gd name="T0" fmla="*/ 30 w 30"/>
                <a:gd name="T1" fmla="*/ 2 h 19"/>
                <a:gd name="T2" fmla="*/ 28 w 30"/>
                <a:gd name="T3" fmla="*/ 3 h 19"/>
                <a:gd name="T4" fmla="*/ 9 w 30"/>
                <a:gd name="T5" fmla="*/ 15 h 19"/>
                <a:gd name="T6" fmla="*/ 10 w 30"/>
                <a:gd name="T7" fmla="*/ 19 h 19"/>
                <a:gd name="T8" fmla="*/ 30 w 30"/>
                <a:gd name="T9" fmla="*/ 2 h 19"/>
              </a:gdLst>
              <a:ahLst/>
              <a:cxnLst>
                <a:cxn ang="0">
                  <a:pos x="T0" y="T1"/>
                </a:cxn>
                <a:cxn ang="0">
                  <a:pos x="T2" y="T3"/>
                </a:cxn>
                <a:cxn ang="0">
                  <a:pos x="T4" y="T5"/>
                </a:cxn>
                <a:cxn ang="0">
                  <a:pos x="T6" y="T7"/>
                </a:cxn>
                <a:cxn ang="0">
                  <a:pos x="T8" y="T9"/>
                </a:cxn>
              </a:cxnLst>
              <a:rect l="0" t="0" r="r" b="b"/>
              <a:pathLst>
                <a:path w="30" h="19">
                  <a:moveTo>
                    <a:pt x="30" y="2"/>
                  </a:moveTo>
                  <a:cubicBezTo>
                    <a:pt x="30" y="0"/>
                    <a:pt x="28" y="0"/>
                    <a:pt x="28" y="3"/>
                  </a:cubicBezTo>
                  <a:cubicBezTo>
                    <a:pt x="29" y="5"/>
                    <a:pt x="22" y="19"/>
                    <a:pt x="9" y="15"/>
                  </a:cubicBezTo>
                  <a:cubicBezTo>
                    <a:pt x="2" y="13"/>
                    <a:pt x="0" y="19"/>
                    <a:pt x="10" y="19"/>
                  </a:cubicBezTo>
                  <a:cubicBezTo>
                    <a:pt x="26" y="19"/>
                    <a:pt x="30" y="5"/>
                    <a:pt x="30" y="2"/>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60"/>
            <p:cNvSpPr/>
            <p:nvPr/>
          </p:nvSpPr>
          <p:spPr bwMode="auto">
            <a:xfrm>
              <a:off x="2595563" y="5356225"/>
              <a:ext cx="161925" cy="71438"/>
            </a:xfrm>
            <a:custGeom>
              <a:avLst/>
              <a:gdLst>
                <a:gd name="T0" fmla="*/ 28 w 38"/>
                <a:gd name="T1" fmla="*/ 5 h 17"/>
                <a:gd name="T2" fmla="*/ 3 w 38"/>
                <a:gd name="T3" fmla="*/ 6 h 17"/>
                <a:gd name="T4" fmla="*/ 1 w 38"/>
                <a:gd name="T5" fmla="*/ 6 h 17"/>
                <a:gd name="T6" fmla="*/ 30 w 38"/>
                <a:gd name="T7" fmla="*/ 9 h 17"/>
                <a:gd name="T8" fmla="*/ 28 w 38"/>
                <a:gd name="T9" fmla="*/ 5 h 17"/>
              </a:gdLst>
              <a:ahLst/>
              <a:cxnLst>
                <a:cxn ang="0">
                  <a:pos x="T0" y="T1"/>
                </a:cxn>
                <a:cxn ang="0">
                  <a:pos x="T2" y="T3"/>
                </a:cxn>
                <a:cxn ang="0">
                  <a:pos x="T4" y="T5"/>
                </a:cxn>
                <a:cxn ang="0">
                  <a:pos x="T6" y="T7"/>
                </a:cxn>
                <a:cxn ang="0">
                  <a:pos x="T8" y="T9"/>
                </a:cxn>
              </a:cxnLst>
              <a:rect l="0" t="0" r="r" b="b"/>
              <a:pathLst>
                <a:path w="38" h="17">
                  <a:moveTo>
                    <a:pt x="28" y="5"/>
                  </a:moveTo>
                  <a:cubicBezTo>
                    <a:pt x="21" y="15"/>
                    <a:pt x="4" y="7"/>
                    <a:pt x="3" y="6"/>
                  </a:cubicBezTo>
                  <a:cubicBezTo>
                    <a:pt x="1" y="3"/>
                    <a:pt x="0" y="4"/>
                    <a:pt x="1" y="6"/>
                  </a:cubicBezTo>
                  <a:cubicBezTo>
                    <a:pt x="3" y="8"/>
                    <a:pt x="17" y="17"/>
                    <a:pt x="30" y="9"/>
                  </a:cubicBezTo>
                  <a:cubicBezTo>
                    <a:pt x="38" y="4"/>
                    <a:pt x="32" y="0"/>
                    <a:pt x="28" y="5"/>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61"/>
            <p:cNvSpPr/>
            <p:nvPr/>
          </p:nvSpPr>
          <p:spPr bwMode="auto">
            <a:xfrm>
              <a:off x="1543051" y="5245100"/>
              <a:ext cx="101600" cy="55563"/>
            </a:xfrm>
            <a:custGeom>
              <a:avLst/>
              <a:gdLst>
                <a:gd name="T0" fmla="*/ 5 w 24"/>
                <a:gd name="T1" fmla="*/ 9 h 13"/>
                <a:gd name="T2" fmla="*/ 21 w 24"/>
                <a:gd name="T3" fmla="*/ 5 h 13"/>
                <a:gd name="T4" fmla="*/ 19 w 24"/>
                <a:gd name="T5" fmla="*/ 5 h 13"/>
                <a:gd name="T6" fmla="*/ 8 w 24"/>
                <a:gd name="T7" fmla="*/ 5 h 13"/>
                <a:gd name="T8" fmla="*/ 5 w 24"/>
                <a:gd name="T9" fmla="*/ 9 h 13"/>
              </a:gdLst>
              <a:ahLst/>
              <a:cxnLst>
                <a:cxn ang="0">
                  <a:pos x="T0" y="T1"/>
                </a:cxn>
                <a:cxn ang="0">
                  <a:pos x="T2" y="T3"/>
                </a:cxn>
                <a:cxn ang="0">
                  <a:pos x="T4" y="T5"/>
                </a:cxn>
                <a:cxn ang="0">
                  <a:pos x="T6" y="T7"/>
                </a:cxn>
                <a:cxn ang="0">
                  <a:pos x="T8" y="T9"/>
                </a:cxn>
              </a:cxnLst>
              <a:rect l="0" t="0" r="r" b="b"/>
              <a:pathLst>
                <a:path w="24" h="13">
                  <a:moveTo>
                    <a:pt x="5" y="9"/>
                  </a:moveTo>
                  <a:cubicBezTo>
                    <a:pt x="9" y="13"/>
                    <a:pt x="18" y="7"/>
                    <a:pt x="21" y="5"/>
                  </a:cubicBezTo>
                  <a:cubicBezTo>
                    <a:pt x="24" y="2"/>
                    <a:pt x="22" y="3"/>
                    <a:pt x="19" y="5"/>
                  </a:cubicBezTo>
                  <a:cubicBezTo>
                    <a:pt x="16" y="8"/>
                    <a:pt x="8" y="9"/>
                    <a:pt x="8" y="5"/>
                  </a:cubicBezTo>
                  <a:cubicBezTo>
                    <a:pt x="9" y="0"/>
                    <a:pt x="0" y="5"/>
                    <a:pt x="5" y="9"/>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62"/>
            <p:cNvSpPr/>
            <p:nvPr/>
          </p:nvSpPr>
          <p:spPr bwMode="auto">
            <a:xfrm>
              <a:off x="1619251" y="5275263"/>
              <a:ext cx="68263" cy="84138"/>
            </a:xfrm>
            <a:custGeom>
              <a:avLst/>
              <a:gdLst>
                <a:gd name="T0" fmla="*/ 9 w 16"/>
                <a:gd name="T1" fmla="*/ 4 h 20"/>
                <a:gd name="T2" fmla="*/ 5 w 16"/>
                <a:gd name="T3" fmla="*/ 17 h 20"/>
                <a:gd name="T4" fmla="*/ 11 w 16"/>
                <a:gd name="T5" fmla="*/ 13 h 20"/>
                <a:gd name="T6" fmla="*/ 9 w 16"/>
                <a:gd name="T7" fmla="*/ 5 h 20"/>
                <a:gd name="T8" fmla="*/ 9 w 16"/>
                <a:gd name="T9" fmla="*/ 4 h 20"/>
              </a:gdLst>
              <a:ahLst/>
              <a:cxnLst>
                <a:cxn ang="0">
                  <a:pos x="T0" y="T1"/>
                </a:cxn>
                <a:cxn ang="0">
                  <a:pos x="T2" y="T3"/>
                </a:cxn>
                <a:cxn ang="0">
                  <a:pos x="T4" y="T5"/>
                </a:cxn>
                <a:cxn ang="0">
                  <a:pos x="T6" y="T7"/>
                </a:cxn>
                <a:cxn ang="0">
                  <a:pos x="T8" y="T9"/>
                </a:cxn>
              </a:cxnLst>
              <a:rect l="0" t="0" r="r" b="b"/>
              <a:pathLst>
                <a:path w="16" h="20">
                  <a:moveTo>
                    <a:pt x="9" y="4"/>
                  </a:moveTo>
                  <a:cubicBezTo>
                    <a:pt x="8" y="6"/>
                    <a:pt x="0" y="13"/>
                    <a:pt x="5" y="17"/>
                  </a:cubicBezTo>
                  <a:cubicBezTo>
                    <a:pt x="11" y="20"/>
                    <a:pt x="16" y="13"/>
                    <a:pt x="11" y="13"/>
                  </a:cubicBezTo>
                  <a:cubicBezTo>
                    <a:pt x="5" y="14"/>
                    <a:pt x="6" y="8"/>
                    <a:pt x="9" y="5"/>
                  </a:cubicBezTo>
                  <a:cubicBezTo>
                    <a:pt x="12" y="2"/>
                    <a:pt x="12" y="0"/>
                    <a:pt x="9" y="4"/>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63"/>
            <p:cNvSpPr/>
            <p:nvPr/>
          </p:nvSpPr>
          <p:spPr bwMode="auto">
            <a:xfrm>
              <a:off x="1555751" y="5257800"/>
              <a:ext cx="109538" cy="195263"/>
            </a:xfrm>
            <a:custGeom>
              <a:avLst/>
              <a:gdLst>
                <a:gd name="T0" fmla="*/ 21 w 26"/>
                <a:gd name="T1" fmla="*/ 2 h 46"/>
                <a:gd name="T2" fmla="*/ 0 w 26"/>
                <a:gd name="T3" fmla="*/ 38 h 46"/>
                <a:gd name="T4" fmla="*/ 2 w 26"/>
                <a:gd name="T5" fmla="*/ 39 h 46"/>
                <a:gd name="T6" fmla="*/ 24 w 26"/>
                <a:gd name="T7" fmla="*/ 3 h 46"/>
                <a:gd name="T8" fmla="*/ 21 w 26"/>
                <a:gd name="T9" fmla="*/ 2 h 46"/>
              </a:gdLst>
              <a:ahLst/>
              <a:cxnLst>
                <a:cxn ang="0">
                  <a:pos x="T0" y="T1"/>
                </a:cxn>
                <a:cxn ang="0">
                  <a:pos x="T2" y="T3"/>
                </a:cxn>
                <a:cxn ang="0">
                  <a:pos x="T4" y="T5"/>
                </a:cxn>
                <a:cxn ang="0">
                  <a:pos x="T6" y="T7"/>
                </a:cxn>
                <a:cxn ang="0">
                  <a:pos x="T8" y="T9"/>
                </a:cxn>
              </a:cxnLst>
              <a:rect l="0" t="0" r="r" b="b"/>
              <a:pathLst>
                <a:path w="26" h="46">
                  <a:moveTo>
                    <a:pt x="21" y="2"/>
                  </a:moveTo>
                  <a:cubicBezTo>
                    <a:pt x="15" y="6"/>
                    <a:pt x="0" y="25"/>
                    <a:pt x="0" y="38"/>
                  </a:cubicBezTo>
                  <a:cubicBezTo>
                    <a:pt x="0" y="42"/>
                    <a:pt x="2" y="46"/>
                    <a:pt x="2" y="39"/>
                  </a:cubicBezTo>
                  <a:cubicBezTo>
                    <a:pt x="3" y="23"/>
                    <a:pt x="15" y="12"/>
                    <a:pt x="24" y="3"/>
                  </a:cubicBezTo>
                  <a:cubicBezTo>
                    <a:pt x="26" y="1"/>
                    <a:pt x="24" y="0"/>
                    <a:pt x="21" y="2"/>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64"/>
            <p:cNvSpPr>
              <a:spLocks noEditPoints="1"/>
            </p:cNvSpPr>
            <p:nvPr/>
          </p:nvSpPr>
          <p:spPr bwMode="auto">
            <a:xfrm>
              <a:off x="1525588" y="5445125"/>
              <a:ext cx="76200" cy="109538"/>
            </a:xfrm>
            <a:custGeom>
              <a:avLst/>
              <a:gdLst>
                <a:gd name="T0" fmla="*/ 9 w 18"/>
                <a:gd name="T1" fmla="*/ 1 h 26"/>
                <a:gd name="T2" fmla="*/ 5 w 18"/>
                <a:gd name="T3" fmla="*/ 18 h 26"/>
                <a:gd name="T4" fmla="*/ 13 w 18"/>
                <a:gd name="T5" fmla="*/ 18 h 26"/>
                <a:gd name="T6" fmla="*/ 9 w 18"/>
                <a:gd name="T7" fmla="*/ 1 h 26"/>
                <a:gd name="T8" fmla="*/ 11 w 18"/>
                <a:gd name="T9" fmla="*/ 20 h 26"/>
                <a:gd name="T10" fmla="*/ 9 w 18"/>
                <a:gd name="T11" fmla="*/ 20 h 26"/>
                <a:gd name="T12" fmla="*/ 6 w 18"/>
                <a:gd name="T13" fmla="*/ 3 h 26"/>
                <a:gd name="T14" fmla="*/ 5 w 18"/>
                <a:gd name="T15" fmla="*/ 8 h 26"/>
                <a:gd name="T16" fmla="*/ 6 w 18"/>
                <a:gd name="T17" fmla="*/ 8 h 26"/>
                <a:gd name="T18" fmla="*/ 8 w 18"/>
                <a:gd name="T19" fmla="*/ 6 h 26"/>
                <a:gd name="T20" fmla="*/ 9 w 18"/>
                <a:gd name="T21" fmla="*/ 6 h 26"/>
                <a:gd name="T22" fmla="*/ 10 w 18"/>
                <a:gd name="T23" fmla="*/ 8 h 26"/>
                <a:gd name="T24" fmla="*/ 11 w 18"/>
                <a:gd name="T25" fmla="*/ 8 h 26"/>
                <a:gd name="T26" fmla="*/ 11 w 18"/>
                <a:gd name="T27" fmla="*/ 3 h 26"/>
                <a:gd name="T28" fmla="*/ 11 w 18"/>
                <a:gd name="T2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9" y="1"/>
                  </a:moveTo>
                  <a:cubicBezTo>
                    <a:pt x="0" y="1"/>
                    <a:pt x="1" y="11"/>
                    <a:pt x="5" y="18"/>
                  </a:cubicBezTo>
                  <a:cubicBezTo>
                    <a:pt x="9" y="25"/>
                    <a:pt x="11" y="26"/>
                    <a:pt x="13" y="18"/>
                  </a:cubicBezTo>
                  <a:cubicBezTo>
                    <a:pt x="15" y="11"/>
                    <a:pt x="18" y="0"/>
                    <a:pt x="9" y="1"/>
                  </a:cubicBezTo>
                  <a:close/>
                  <a:moveTo>
                    <a:pt x="11" y="20"/>
                  </a:moveTo>
                  <a:cubicBezTo>
                    <a:pt x="10" y="22"/>
                    <a:pt x="10" y="22"/>
                    <a:pt x="9" y="20"/>
                  </a:cubicBezTo>
                  <a:cubicBezTo>
                    <a:pt x="7" y="18"/>
                    <a:pt x="1" y="6"/>
                    <a:pt x="6" y="3"/>
                  </a:cubicBezTo>
                  <a:cubicBezTo>
                    <a:pt x="5" y="5"/>
                    <a:pt x="5" y="7"/>
                    <a:pt x="5" y="8"/>
                  </a:cubicBezTo>
                  <a:cubicBezTo>
                    <a:pt x="6" y="10"/>
                    <a:pt x="7" y="11"/>
                    <a:pt x="6" y="8"/>
                  </a:cubicBezTo>
                  <a:cubicBezTo>
                    <a:pt x="6" y="5"/>
                    <a:pt x="8" y="5"/>
                    <a:pt x="8" y="6"/>
                  </a:cubicBezTo>
                  <a:cubicBezTo>
                    <a:pt x="8" y="8"/>
                    <a:pt x="9" y="9"/>
                    <a:pt x="9" y="6"/>
                  </a:cubicBezTo>
                  <a:cubicBezTo>
                    <a:pt x="9" y="3"/>
                    <a:pt x="11" y="6"/>
                    <a:pt x="10" y="8"/>
                  </a:cubicBezTo>
                  <a:cubicBezTo>
                    <a:pt x="9" y="9"/>
                    <a:pt x="9" y="10"/>
                    <a:pt x="11" y="8"/>
                  </a:cubicBezTo>
                  <a:cubicBezTo>
                    <a:pt x="12" y="7"/>
                    <a:pt x="12" y="4"/>
                    <a:pt x="11" y="3"/>
                  </a:cubicBezTo>
                  <a:cubicBezTo>
                    <a:pt x="15" y="6"/>
                    <a:pt x="11" y="18"/>
                    <a:pt x="11" y="20"/>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65"/>
            <p:cNvSpPr/>
            <p:nvPr/>
          </p:nvSpPr>
          <p:spPr bwMode="auto">
            <a:xfrm>
              <a:off x="1598613" y="5356225"/>
              <a:ext cx="114300" cy="68263"/>
            </a:xfrm>
            <a:custGeom>
              <a:avLst/>
              <a:gdLst>
                <a:gd name="T0" fmla="*/ 17 w 27"/>
                <a:gd name="T1" fmla="*/ 15 h 16"/>
                <a:gd name="T2" fmla="*/ 18 w 27"/>
                <a:gd name="T3" fmla="*/ 12 h 16"/>
                <a:gd name="T4" fmla="*/ 3 w 27"/>
                <a:gd name="T5" fmla="*/ 3 h 16"/>
                <a:gd name="T6" fmla="*/ 1 w 27"/>
                <a:gd name="T7" fmla="*/ 2 h 16"/>
                <a:gd name="T8" fmla="*/ 17 w 27"/>
                <a:gd name="T9" fmla="*/ 15 h 16"/>
              </a:gdLst>
              <a:ahLst/>
              <a:cxnLst>
                <a:cxn ang="0">
                  <a:pos x="T0" y="T1"/>
                </a:cxn>
                <a:cxn ang="0">
                  <a:pos x="T2" y="T3"/>
                </a:cxn>
                <a:cxn ang="0">
                  <a:pos x="T4" y="T5"/>
                </a:cxn>
                <a:cxn ang="0">
                  <a:pos x="T6" y="T7"/>
                </a:cxn>
                <a:cxn ang="0">
                  <a:pos x="T8" y="T9"/>
                </a:cxn>
              </a:cxnLst>
              <a:rect l="0" t="0" r="r" b="b"/>
              <a:pathLst>
                <a:path w="27" h="16">
                  <a:moveTo>
                    <a:pt x="17" y="15"/>
                  </a:moveTo>
                  <a:cubicBezTo>
                    <a:pt x="27" y="15"/>
                    <a:pt x="25" y="9"/>
                    <a:pt x="18" y="12"/>
                  </a:cubicBezTo>
                  <a:cubicBezTo>
                    <a:pt x="5" y="16"/>
                    <a:pt x="3" y="4"/>
                    <a:pt x="3" y="3"/>
                  </a:cubicBezTo>
                  <a:cubicBezTo>
                    <a:pt x="3" y="0"/>
                    <a:pt x="1" y="0"/>
                    <a:pt x="1" y="2"/>
                  </a:cubicBezTo>
                  <a:cubicBezTo>
                    <a:pt x="1" y="5"/>
                    <a:pt x="0" y="16"/>
                    <a:pt x="17" y="15"/>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66"/>
            <p:cNvSpPr/>
            <p:nvPr/>
          </p:nvSpPr>
          <p:spPr bwMode="auto">
            <a:xfrm>
              <a:off x="1444626" y="5318125"/>
              <a:ext cx="136525" cy="71438"/>
            </a:xfrm>
            <a:custGeom>
              <a:avLst/>
              <a:gdLst>
                <a:gd name="T0" fmla="*/ 10 w 32"/>
                <a:gd name="T1" fmla="*/ 5 h 17"/>
                <a:gd name="T2" fmla="*/ 7 w 32"/>
                <a:gd name="T3" fmla="*/ 9 h 17"/>
                <a:gd name="T4" fmla="*/ 30 w 32"/>
                <a:gd name="T5" fmla="*/ 6 h 17"/>
                <a:gd name="T6" fmla="*/ 28 w 32"/>
                <a:gd name="T7" fmla="*/ 6 h 17"/>
                <a:gd name="T8" fmla="*/ 10 w 32"/>
                <a:gd name="T9" fmla="*/ 5 h 17"/>
              </a:gdLst>
              <a:ahLst/>
              <a:cxnLst>
                <a:cxn ang="0">
                  <a:pos x="T0" y="T1"/>
                </a:cxn>
                <a:cxn ang="0">
                  <a:pos x="T2" y="T3"/>
                </a:cxn>
                <a:cxn ang="0">
                  <a:pos x="T4" y="T5"/>
                </a:cxn>
                <a:cxn ang="0">
                  <a:pos x="T6" y="T7"/>
                </a:cxn>
                <a:cxn ang="0">
                  <a:pos x="T8" y="T9"/>
                </a:cxn>
              </a:cxnLst>
              <a:rect l="0" t="0" r="r" b="b"/>
              <a:pathLst>
                <a:path w="32" h="17">
                  <a:moveTo>
                    <a:pt x="10" y="5"/>
                  </a:moveTo>
                  <a:cubicBezTo>
                    <a:pt x="6" y="0"/>
                    <a:pt x="0" y="4"/>
                    <a:pt x="7" y="9"/>
                  </a:cubicBezTo>
                  <a:cubicBezTo>
                    <a:pt x="20" y="17"/>
                    <a:pt x="28" y="8"/>
                    <a:pt x="30" y="6"/>
                  </a:cubicBezTo>
                  <a:cubicBezTo>
                    <a:pt x="32" y="5"/>
                    <a:pt x="31" y="3"/>
                    <a:pt x="28" y="6"/>
                  </a:cubicBezTo>
                  <a:cubicBezTo>
                    <a:pt x="27" y="7"/>
                    <a:pt x="16" y="15"/>
                    <a:pt x="10" y="5"/>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67"/>
            <p:cNvSpPr/>
            <p:nvPr/>
          </p:nvSpPr>
          <p:spPr bwMode="auto">
            <a:xfrm>
              <a:off x="1585913" y="5376863"/>
              <a:ext cx="127000" cy="80963"/>
            </a:xfrm>
            <a:custGeom>
              <a:avLst/>
              <a:gdLst>
                <a:gd name="T0" fmla="*/ 21 w 30"/>
                <a:gd name="T1" fmla="*/ 15 h 19"/>
                <a:gd name="T2" fmla="*/ 1 w 30"/>
                <a:gd name="T3" fmla="*/ 3 h 19"/>
                <a:gd name="T4" fmla="*/ 0 w 30"/>
                <a:gd name="T5" fmla="*/ 2 h 19"/>
                <a:gd name="T6" fmla="*/ 20 w 30"/>
                <a:gd name="T7" fmla="*/ 19 h 19"/>
                <a:gd name="T8" fmla="*/ 21 w 30"/>
                <a:gd name="T9" fmla="*/ 15 h 19"/>
              </a:gdLst>
              <a:ahLst/>
              <a:cxnLst>
                <a:cxn ang="0">
                  <a:pos x="T0" y="T1"/>
                </a:cxn>
                <a:cxn ang="0">
                  <a:pos x="T2" y="T3"/>
                </a:cxn>
                <a:cxn ang="0">
                  <a:pos x="T4" y="T5"/>
                </a:cxn>
                <a:cxn ang="0">
                  <a:pos x="T6" y="T7"/>
                </a:cxn>
                <a:cxn ang="0">
                  <a:pos x="T8" y="T9"/>
                </a:cxn>
              </a:cxnLst>
              <a:rect l="0" t="0" r="r" b="b"/>
              <a:pathLst>
                <a:path w="30" h="19">
                  <a:moveTo>
                    <a:pt x="21" y="15"/>
                  </a:moveTo>
                  <a:cubicBezTo>
                    <a:pt x="8" y="19"/>
                    <a:pt x="1" y="4"/>
                    <a:pt x="1" y="3"/>
                  </a:cubicBezTo>
                  <a:cubicBezTo>
                    <a:pt x="2" y="0"/>
                    <a:pt x="0" y="0"/>
                    <a:pt x="0" y="2"/>
                  </a:cubicBezTo>
                  <a:cubicBezTo>
                    <a:pt x="0" y="5"/>
                    <a:pt x="4" y="19"/>
                    <a:pt x="20" y="19"/>
                  </a:cubicBezTo>
                  <a:cubicBezTo>
                    <a:pt x="30" y="19"/>
                    <a:pt x="28" y="13"/>
                    <a:pt x="21" y="15"/>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68"/>
            <p:cNvSpPr/>
            <p:nvPr/>
          </p:nvSpPr>
          <p:spPr bwMode="auto">
            <a:xfrm>
              <a:off x="1390651" y="5356225"/>
              <a:ext cx="160338" cy="71438"/>
            </a:xfrm>
            <a:custGeom>
              <a:avLst/>
              <a:gdLst>
                <a:gd name="T0" fmla="*/ 36 w 38"/>
                <a:gd name="T1" fmla="*/ 6 h 17"/>
                <a:gd name="T2" fmla="*/ 35 w 38"/>
                <a:gd name="T3" fmla="*/ 6 h 17"/>
                <a:gd name="T4" fmla="*/ 10 w 38"/>
                <a:gd name="T5" fmla="*/ 5 h 17"/>
                <a:gd name="T6" fmla="*/ 8 w 38"/>
                <a:gd name="T7" fmla="*/ 9 h 17"/>
                <a:gd name="T8" fmla="*/ 36 w 38"/>
                <a:gd name="T9" fmla="*/ 6 h 17"/>
              </a:gdLst>
              <a:ahLst/>
              <a:cxnLst>
                <a:cxn ang="0">
                  <a:pos x="T0" y="T1"/>
                </a:cxn>
                <a:cxn ang="0">
                  <a:pos x="T2" y="T3"/>
                </a:cxn>
                <a:cxn ang="0">
                  <a:pos x="T4" y="T5"/>
                </a:cxn>
                <a:cxn ang="0">
                  <a:pos x="T6" y="T7"/>
                </a:cxn>
                <a:cxn ang="0">
                  <a:pos x="T8" y="T9"/>
                </a:cxn>
              </a:cxnLst>
              <a:rect l="0" t="0" r="r" b="b"/>
              <a:pathLst>
                <a:path w="38" h="17">
                  <a:moveTo>
                    <a:pt x="36" y="6"/>
                  </a:moveTo>
                  <a:cubicBezTo>
                    <a:pt x="38" y="4"/>
                    <a:pt x="37" y="3"/>
                    <a:pt x="35" y="6"/>
                  </a:cubicBezTo>
                  <a:cubicBezTo>
                    <a:pt x="34" y="7"/>
                    <a:pt x="17" y="15"/>
                    <a:pt x="10" y="5"/>
                  </a:cubicBezTo>
                  <a:cubicBezTo>
                    <a:pt x="6" y="0"/>
                    <a:pt x="0" y="4"/>
                    <a:pt x="8" y="9"/>
                  </a:cubicBezTo>
                  <a:cubicBezTo>
                    <a:pt x="20" y="17"/>
                    <a:pt x="35" y="8"/>
                    <a:pt x="36" y="6"/>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69"/>
            <p:cNvSpPr>
              <a:spLocks noEditPoints="1"/>
            </p:cNvSpPr>
            <p:nvPr/>
          </p:nvSpPr>
          <p:spPr bwMode="auto">
            <a:xfrm>
              <a:off x="2035176" y="5686425"/>
              <a:ext cx="76200" cy="106363"/>
            </a:xfrm>
            <a:custGeom>
              <a:avLst/>
              <a:gdLst>
                <a:gd name="T0" fmla="*/ 9 w 18"/>
                <a:gd name="T1" fmla="*/ 0 h 25"/>
                <a:gd name="T2" fmla="*/ 7 w 18"/>
                <a:gd name="T3" fmla="*/ 18 h 25"/>
                <a:gd name="T4" fmla="*/ 15 w 18"/>
                <a:gd name="T5" fmla="*/ 17 h 25"/>
                <a:gd name="T6" fmla="*/ 9 w 18"/>
                <a:gd name="T7" fmla="*/ 0 h 25"/>
                <a:gd name="T8" fmla="*/ 11 w 18"/>
                <a:gd name="T9" fmla="*/ 20 h 25"/>
                <a:gd name="T10" fmla="*/ 10 w 18"/>
                <a:gd name="T11" fmla="*/ 19 h 25"/>
                <a:gd name="T12" fmla="*/ 7 w 18"/>
                <a:gd name="T13" fmla="*/ 2 h 25"/>
                <a:gd name="T14" fmla="*/ 8 w 18"/>
                <a:gd name="T15" fmla="*/ 7 h 25"/>
                <a:gd name="T16" fmla="*/ 9 w 18"/>
                <a:gd name="T17" fmla="*/ 7 h 25"/>
                <a:gd name="T18" fmla="*/ 10 w 18"/>
                <a:gd name="T19" fmla="*/ 5 h 25"/>
                <a:gd name="T20" fmla="*/ 11 w 18"/>
                <a:gd name="T21" fmla="*/ 5 h 25"/>
                <a:gd name="T22" fmla="*/ 13 w 18"/>
                <a:gd name="T23" fmla="*/ 7 h 25"/>
                <a:gd name="T24" fmla="*/ 14 w 18"/>
                <a:gd name="T25" fmla="*/ 7 h 25"/>
                <a:gd name="T26" fmla="*/ 13 w 18"/>
                <a:gd name="T27" fmla="*/ 2 h 25"/>
                <a:gd name="T28" fmla="*/ 11 w 18"/>
                <a:gd name="T29"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5">
                  <a:moveTo>
                    <a:pt x="9" y="0"/>
                  </a:moveTo>
                  <a:cubicBezTo>
                    <a:pt x="0" y="0"/>
                    <a:pt x="4" y="11"/>
                    <a:pt x="7" y="18"/>
                  </a:cubicBezTo>
                  <a:cubicBezTo>
                    <a:pt x="10" y="25"/>
                    <a:pt x="11" y="24"/>
                    <a:pt x="15" y="17"/>
                  </a:cubicBezTo>
                  <a:cubicBezTo>
                    <a:pt x="18" y="10"/>
                    <a:pt x="18" y="0"/>
                    <a:pt x="9" y="0"/>
                  </a:cubicBezTo>
                  <a:close/>
                  <a:moveTo>
                    <a:pt x="11" y="20"/>
                  </a:moveTo>
                  <a:cubicBezTo>
                    <a:pt x="11" y="21"/>
                    <a:pt x="10" y="21"/>
                    <a:pt x="10" y="19"/>
                  </a:cubicBezTo>
                  <a:cubicBezTo>
                    <a:pt x="9" y="17"/>
                    <a:pt x="3" y="5"/>
                    <a:pt x="7" y="2"/>
                  </a:cubicBezTo>
                  <a:cubicBezTo>
                    <a:pt x="7" y="4"/>
                    <a:pt x="7" y="6"/>
                    <a:pt x="8" y="7"/>
                  </a:cubicBezTo>
                  <a:cubicBezTo>
                    <a:pt x="10" y="10"/>
                    <a:pt x="10" y="8"/>
                    <a:pt x="9" y="7"/>
                  </a:cubicBezTo>
                  <a:cubicBezTo>
                    <a:pt x="8" y="5"/>
                    <a:pt x="10" y="2"/>
                    <a:pt x="10" y="5"/>
                  </a:cubicBezTo>
                  <a:cubicBezTo>
                    <a:pt x="10" y="8"/>
                    <a:pt x="11" y="7"/>
                    <a:pt x="11" y="5"/>
                  </a:cubicBezTo>
                  <a:cubicBezTo>
                    <a:pt x="11" y="4"/>
                    <a:pt x="13" y="4"/>
                    <a:pt x="13" y="7"/>
                  </a:cubicBezTo>
                  <a:cubicBezTo>
                    <a:pt x="12" y="10"/>
                    <a:pt x="13" y="9"/>
                    <a:pt x="14" y="7"/>
                  </a:cubicBezTo>
                  <a:cubicBezTo>
                    <a:pt x="14" y="6"/>
                    <a:pt x="14" y="4"/>
                    <a:pt x="13" y="2"/>
                  </a:cubicBezTo>
                  <a:cubicBezTo>
                    <a:pt x="18" y="5"/>
                    <a:pt x="13" y="17"/>
                    <a:pt x="11" y="20"/>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70"/>
            <p:cNvSpPr/>
            <p:nvPr/>
          </p:nvSpPr>
          <p:spPr bwMode="auto">
            <a:xfrm>
              <a:off x="2090738" y="5665788"/>
              <a:ext cx="101600" cy="42863"/>
            </a:xfrm>
            <a:custGeom>
              <a:avLst/>
              <a:gdLst>
                <a:gd name="T0" fmla="*/ 22 w 24"/>
                <a:gd name="T1" fmla="*/ 6 h 10"/>
                <a:gd name="T2" fmla="*/ 17 w 24"/>
                <a:gd name="T3" fmla="*/ 2 h 10"/>
                <a:gd name="T4" fmla="*/ 6 w 24"/>
                <a:gd name="T5" fmla="*/ 4 h 10"/>
                <a:gd name="T6" fmla="*/ 5 w 24"/>
                <a:gd name="T7" fmla="*/ 4 h 10"/>
                <a:gd name="T8" fmla="*/ 4 w 24"/>
                <a:gd name="T9" fmla="*/ 5 h 10"/>
                <a:gd name="T10" fmla="*/ 3 w 24"/>
                <a:gd name="T11" fmla="*/ 5 h 10"/>
                <a:gd name="T12" fmla="*/ 2 w 24"/>
                <a:gd name="T13" fmla="*/ 5 h 10"/>
                <a:gd name="T14" fmla="*/ 2 w 24"/>
                <a:gd name="T15" fmla="*/ 6 h 10"/>
                <a:gd name="T16" fmla="*/ 11 w 24"/>
                <a:gd name="T17" fmla="*/ 9 h 10"/>
                <a:gd name="T18" fmla="*/ 22 w 24"/>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
                  <a:moveTo>
                    <a:pt x="22" y="6"/>
                  </a:moveTo>
                  <a:cubicBezTo>
                    <a:pt x="24" y="2"/>
                    <a:pt x="20" y="0"/>
                    <a:pt x="17" y="2"/>
                  </a:cubicBezTo>
                  <a:cubicBezTo>
                    <a:pt x="13" y="5"/>
                    <a:pt x="11" y="7"/>
                    <a:pt x="6" y="4"/>
                  </a:cubicBezTo>
                  <a:cubicBezTo>
                    <a:pt x="2" y="3"/>
                    <a:pt x="2" y="3"/>
                    <a:pt x="5" y="4"/>
                  </a:cubicBezTo>
                  <a:cubicBezTo>
                    <a:pt x="11" y="7"/>
                    <a:pt x="11" y="7"/>
                    <a:pt x="4" y="5"/>
                  </a:cubicBezTo>
                  <a:cubicBezTo>
                    <a:pt x="1" y="4"/>
                    <a:pt x="1" y="4"/>
                    <a:pt x="3" y="5"/>
                  </a:cubicBezTo>
                  <a:cubicBezTo>
                    <a:pt x="10" y="8"/>
                    <a:pt x="7" y="8"/>
                    <a:pt x="2" y="5"/>
                  </a:cubicBezTo>
                  <a:cubicBezTo>
                    <a:pt x="1" y="5"/>
                    <a:pt x="0" y="5"/>
                    <a:pt x="2" y="6"/>
                  </a:cubicBezTo>
                  <a:cubicBezTo>
                    <a:pt x="3" y="7"/>
                    <a:pt x="7" y="8"/>
                    <a:pt x="11" y="9"/>
                  </a:cubicBezTo>
                  <a:cubicBezTo>
                    <a:pt x="15" y="10"/>
                    <a:pt x="21" y="10"/>
                    <a:pt x="22" y="6"/>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71"/>
            <p:cNvSpPr/>
            <p:nvPr/>
          </p:nvSpPr>
          <p:spPr bwMode="auto">
            <a:xfrm>
              <a:off x="1963738" y="5665788"/>
              <a:ext cx="96838" cy="42863"/>
            </a:xfrm>
            <a:custGeom>
              <a:avLst/>
              <a:gdLst>
                <a:gd name="T0" fmla="*/ 21 w 23"/>
                <a:gd name="T1" fmla="*/ 5 h 10"/>
                <a:gd name="T2" fmla="*/ 20 w 23"/>
                <a:gd name="T3" fmla="*/ 5 h 10"/>
                <a:gd name="T4" fmla="*/ 19 w 23"/>
                <a:gd name="T5" fmla="*/ 4 h 10"/>
                <a:gd name="T6" fmla="*/ 19 w 23"/>
                <a:gd name="T7" fmla="*/ 4 h 10"/>
                <a:gd name="T8" fmla="*/ 18 w 23"/>
                <a:gd name="T9" fmla="*/ 4 h 10"/>
                <a:gd name="T10" fmla="*/ 6 w 23"/>
                <a:gd name="T11" fmla="*/ 2 h 10"/>
                <a:gd name="T12" fmla="*/ 1 w 23"/>
                <a:gd name="T13" fmla="*/ 5 h 10"/>
                <a:gd name="T14" fmla="*/ 13 w 23"/>
                <a:gd name="T15" fmla="*/ 9 h 10"/>
                <a:gd name="T16" fmla="*/ 21 w 23"/>
                <a:gd name="T17" fmla="*/ 6 h 10"/>
                <a:gd name="T18" fmla="*/ 21 w 23"/>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0">
                  <a:moveTo>
                    <a:pt x="21" y="5"/>
                  </a:moveTo>
                  <a:cubicBezTo>
                    <a:pt x="17" y="7"/>
                    <a:pt x="13" y="8"/>
                    <a:pt x="20" y="5"/>
                  </a:cubicBezTo>
                  <a:cubicBezTo>
                    <a:pt x="22" y="4"/>
                    <a:pt x="23" y="3"/>
                    <a:pt x="19" y="4"/>
                  </a:cubicBezTo>
                  <a:cubicBezTo>
                    <a:pt x="13" y="7"/>
                    <a:pt x="12" y="7"/>
                    <a:pt x="19" y="4"/>
                  </a:cubicBezTo>
                  <a:cubicBezTo>
                    <a:pt x="22" y="3"/>
                    <a:pt x="21" y="2"/>
                    <a:pt x="18" y="4"/>
                  </a:cubicBezTo>
                  <a:cubicBezTo>
                    <a:pt x="12" y="6"/>
                    <a:pt x="10" y="4"/>
                    <a:pt x="6" y="2"/>
                  </a:cubicBezTo>
                  <a:cubicBezTo>
                    <a:pt x="3" y="0"/>
                    <a:pt x="0" y="2"/>
                    <a:pt x="1" y="5"/>
                  </a:cubicBezTo>
                  <a:cubicBezTo>
                    <a:pt x="2" y="9"/>
                    <a:pt x="8" y="10"/>
                    <a:pt x="13" y="9"/>
                  </a:cubicBezTo>
                  <a:cubicBezTo>
                    <a:pt x="16" y="8"/>
                    <a:pt x="20" y="6"/>
                    <a:pt x="21" y="6"/>
                  </a:cubicBezTo>
                  <a:cubicBezTo>
                    <a:pt x="23" y="4"/>
                    <a:pt x="22" y="4"/>
                    <a:pt x="21" y="5"/>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72"/>
            <p:cNvSpPr/>
            <p:nvPr/>
          </p:nvSpPr>
          <p:spPr bwMode="auto">
            <a:xfrm>
              <a:off x="2047876" y="5630863"/>
              <a:ext cx="68263" cy="55563"/>
            </a:xfrm>
            <a:custGeom>
              <a:avLst/>
              <a:gdLst>
                <a:gd name="T0" fmla="*/ 9 w 16"/>
                <a:gd name="T1" fmla="*/ 12 h 13"/>
                <a:gd name="T2" fmla="*/ 8 w 16"/>
                <a:gd name="T3" fmla="*/ 1 h 13"/>
                <a:gd name="T4" fmla="*/ 4 w 16"/>
                <a:gd name="T5" fmla="*/ 11 h 13"/>
                <a:gd name="T6" fmla="*/ 5 w 16"/>
                <a:gd name="T7" fmla="*/ 11 h 13"/>
                <a:gd name="T8" fmla="*/ 4 w 16"/>
                <a:gd name="T9" fmla="*/ 8 h 13"/>
                <a:gd name="T10" fmla="*/ 5 w 16"/>
                <a:gd name="T11" fmla="*/ 8 h 13"/>
                <a:gd name="T12" fmla="*/ 6 w 16"/>
                <a:gd name="T13" fmla="*/ 12 h 13"/>
                <a:gd name="T14" fmla="*/ 7 w 16"/>
                <a:gd name="T15" fmla="*/ 12 h 13"/>
                <a:gd name="T16" fmla="*/ 6 w 16"/>
                <a:gd name="T17" fmla="*/ 7 h 13"/>
                <a:gd name="T18" fmla="*/ 7 w 16"/>
                <a:gd name="T19" fmla="*/ 7 h 13"/>
                <a:gd name="T20" fmla="*/ 7 w 16"/>
                <a:gd name="T21" fmla="*/ 12 h 13"/>
                <a:gd name="T22" fmla="*/ 8 w 16"/>
                <a:gd name="T23" fmla="*/ 12 h 13"/>
                <a:gd name="T24" fmla="*/ 8 w 16"/>
                <a:gd name="T25" fmla="*/ 7 h 13"/>
                <a:gd name="T26" fmla="*/ 9 w 16"/>
                <a:gd name="T27" fmla="*/ 7 h 13"/>
                <a:gd name="T28" fmla="*/ 9 w 16"/>
                <a:gd name="T29" fmla="*/ 11 h 13"/>
                <a:gd name="T30" fmla="*/ 9 w 16"/>
                <a:gd name="T3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3">
                  <a:moveTo>
                    <a:pt x="9" y="12"/>
                  </a:moveTo>
                  <a:cubicBezTo>
                    <a:pt x="10" y="11"/>
                    <a:pt x="16" y="1"/>
                    <a:pt x="8" y="1"/>
                  </a:cubicBezTo>
                  <a:cubicBezTo>
                    <a:pt x="0" y="0"/>
                    <a:pt x="2" y="9"/>
                    <a:pt x="4" y="11"/>
                  </a:cubicBezTo>
                  <a:cubicBezTo>
                    <a:pt x="6" y="13"/>
                    <a:pt x="6" y="13"/>
                    <a:pt x="5" y="11"/>
                  </a:cubicBezTo>
                  <a:cubicBezTo>
                    <a:pt x="4" y="10"/>
                    <a:pt x="4" y="9"/>
                    <a:pt x="4" y="8"/>
                  </a:cubicBezTo>
                  <a:cubicBezTo>
                    <a:pt x="4" y="7"/>
                    <a:pt x="4" y="6"/>
                    <a:pt x="5" y="8"/>
                  </a:cubicBezTo>
                  <a:cubicBezTo>
                    <a:pt x="5" y="9"/>
                    <a:pt x="6" y="11"/>
                    <a:pt x="6" y="12"/>
                  </a:cubicBezTo>
                  <a:cubicBezTo>
                    <a:pt x="6" y="12"/>
                    <a:pt x="7" y="13"/>
                    <a:pt x="7" y="12"/>
                  </a:cubicBezTo>
                  <a:cubicBezTo>
                    <a:pt x="6" y="10"/>
                    <a:pt x="6" y="8"/>
                    <a:pt x="6" y="7"/>
                  </a:cubicBezTo>
                  <a:cubicBezTo>
                    <a:pt x="7" y="5"/>
                    <a:pt x="7" y="5"/>
                    <a:pt x="7" y="7"/>
                  </a:cubicBezTo>
                  <a:cubicBezTo>
                    <a:pt x="7" y="8"/>
                    <a:pt x="7" y="11"/>
                    <a:pt x="7" y="12"/>
                  </a:cubicBezTo>
                  <a:cubicBezTo>
                    <a:pt x="7" y="12"/>
                    <a:pt x="8" y="12"/>
                    <a:pt x="8" y="12"/>
                  </a:cubicBezTo>
                  <a:cubicBezTo>
                    <a:pt x="8" y="11"/>
                    <a:pt x="8" y="9"/>
                    <a:pt x="8" y="7"/>
                  </a:cubicBezTo>
                  <a:cubicBezTo>
                    <a:pt x="8" y="6"/>
                    <a:pt x="9" y="5"/>
                    <a:pt x="9" y="7"/>
                  </a:cubicBezTo>
                  <a:cubicBezTo>
                    <a:pt x="9" y="9"/>
                    <a:pt x="9" y="10"/>
                    <a:pt x="9" y="11"/>
                  </a:cubicBezTo>
                  <a:cubicBezTo>
                    <a:pt x="8" y="12"/>
                    <a:pt x="9" y="12"/>
                    <a:pt x="9" y="12"/>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73"/>
            <p:cNvSpPr/>
            <p:nvPr/>
          </p:nvSpPr>
          <p:spPr bwMode="auto">
            <a:xfrm>
              <a:off x="2060576" y="5394325"/>
              <a:ext cx="55563" cy="241300"/>
            </a:xfrm>
            <a:custGeom>
              <a:avLst/>
              <a:gdLst>
                <a:gd name="T0" fmla="*/ 4 w 13"/>
                <a:gd name="T1" fmla="*/ 4 h 57"/>
                <a:gd name="T2" fmla="*/ 7 w 13"/>
                <a:gd name="T3" fmla="*/ 25 h 57"/>
                <a:gd name="T4" fmla="*/ 3 w 13"/>
                <a:gd name="T5" fmla="*/ 54 h 57"/>
                <a:gd name="T6" fmla="*/ 4 w 13"/>
                <a:gd name="T7" fmla="*/ 55 h 57"/>
                <a:gd name="T8" fmla="*/ 7 w 13"/>
                <a:gd name="T9" fmla="*/ 27 h 57"/>
                <a:gd name="T10" fmla="*/ 6 w 13"/>
                <a:gd name="T11" fmla="*/ 4 h 57"/>
                <a:gd name="T12" fmla="*/ 4 w 13"/>
                <a:gd name="T13" fmla="*/ 4 h 57"/>
              </a:gdLst>
              <a:ahLst/>
              <a:cxnLst>
                <a:cxn ang="0">
                  <a:pos x="T0" y="T1"/>
                </a:cxn>
                <a:cxn ang="0">
                  <a:pos x="T2" y="T3"/>
                </a:cxn>
                <a:cxn ang="0">
                  <a:pos x="T4" y="T5"/>
                </a:cxn>
                <a:cxn ang="0">
                  <a:pos x="T6" y="T7"/>
                </a:cxn>
                <a:cxn ang="0">
                  <a:pos x="T8" y="T9"/>
                </a:cxn>
                <a:cxn ang="0">
                  <a:pos x="T10" y="T11"/>
                </a:cxn>
                <a:cxn ang="0">
                  <a:pos x="T12" y="T13"/>
                </a:cxn>
              </a:cxnLst>
              <a:rect l="0" t="0" r="r" b="b"/>
              <a:pathLst>
                <a:path w="13" h="57">
                  <a:moveTo>
                    <a:pt x="4" y="4"/>
                  </a:moveTo>
                  <a:cubicBezTo>
                    <a:pt x="9" y="9"/>
                    <a:pt x="10" y="18"/>
                    <a:pt x="7" y="25"/>
                  </a:cubicBezTo>
                  <a:cubicBezTo>
                    <a:pt x="1" y="37"/>
                    <a:pt x="2" y="46"/>
                    <a:pt x="3" y="54"/>
                  </a:cubicBezTo>
                  <a:cubicBezTo>
                    <a:pt x="3" y="57"/>
                    <a:pt x="4" y="56"/>
                    <a:pt x="4" y="55"/>
                  </a:cubicBezTo>
                  <a:cubicBezTo>
                    <a:pt x="4" y="53"/>
                    <a:pt x="2" y="36"/>
                    <a:pt x="7" y="27"/>
                  </a:cubicBezTo>
                  <a:cubicBezTo>
                    <a:pt x="13" y="17"/>
                    <a:pt x="10" y="9"/>
                    <a:pt x="6" y="4"/>
                  </a:cubicBezTo>
                  <a:cubicBezTo>
                    <a:pt x="1" y="0"/>
                    <a:pt x="0" y="1"/>
                    <a:pt x="4" y="4"/>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74"/>
            <p:cNvSpPr/>
            <p:nvPr/>
          </p:nvSpPr>
          <p:spPr bwMode="auto">
            <a:xfrm>
              <a:off x="2014538" y="5449888"/>
              <a:ext cx="76200" cy="63500"/>
            </a:xfrm>
            <a:custGeom>
              <a:avLst/>
              <a:gdLst>
                <a:gd name="T0" fmla="*/ 7 w 18"/>
                <a:gd name="T1" fmla="*/ 12 h 15"/>
                <a:gd name="T2" fmla="*/ 9 w 18"/>
                <a:gd name="T3" fmla="*/ 14 h 15"/>
                <a:gd name="T4" fmla="*/ 18 w 18"/>
                <a:gd name="T5" fmla="*/ 4 h 15"/>
                <a:gd name="T6" fmla="*/ 17 w 18"/>
                <a:gd name="T7" fmla="*/ 4 h 15"/>
                <a:gd name="T8" fmla="*/ 7 w 18"/>
                <a:gd name="T9" fmla="*/ 12 h 15"/>
              </a:gdLst>
              <a:ahLst/>
              <a:cxnLst>
                <a:cxn ang="0">
                  <a:pos x="T0" y="T1"/>
                </a:cxn>
                <a:cxn ang="0">
                  <a:pos x="T2" y="T3"/>
                </a:cxn>
                <a:cxn ang="0">
                  <a:pos x="T4" y="T5"/>
                </a:cxn>
                <a:cxn ang="0">
                  <a:pos x="T6" y="T7"/>
                </a:cxn>
                <a:cxn ang="0">
                  <a:pos x="T8" y="T9"/>
                </a:cxn>
              </a:cxnLst>
              <a:rect l="0" t="0" r="r" b="b"/>
              <a:pathLst>
                <a:path w="18" h="15">
                  <a:moveTo>
                    <a:pt x="7" y="12"/>
                  </a:moveTo>
                  <a:cubicBezTo>
                    <a:pt x="0" y="12"/>
                    <a:pt x="1" y="15"/>
                    <a:pt x="9" y="14"/>
                  </a:cubicBezTo>
                  <a:cubicBezTo>
                    <a:pt x="14" y="14"/>
                    <a:pt x="17" y="6"/>
                    <a:pt x="18" y="4"/>
                  </a:cubicBezTo>
                  <a:cubicBezTo>
                    <a:pt x="18" y="2"/>
                    <a:pt x="18" y="0"/>
                    <a:pt x="17" y="4"/>
                  </a:cubicBezTo>
                  <a:cubicBezTo>
                    <a:pt x="15" y="8"/>
                    <a:pt x="11" y="12"/>
                    <a:pt x="7" y="12"/>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75"/>
            <p:cNvSpPr/>
            <p:nvPr/>
          </p:nvSpPr>
          <p:spPr bwMode="auto">
            <a:xfrm>
              <a:off x="2095501" y="5483225"/>
              <a:ext cx="53975" cy="80963"/>
            </a:xfrm>
            <a:custGeom>
              <a:avLst/>
              <a:gdLst>
                <a:gd name="T0" fmla="*/ 3 w 13"/>
                <a:gd name="T1" fmla="*/ 3 h 19"/>
                <a:gd name="T2" fmla="*/ 4 w 13"/>
                <a:gd name="T3" fmla="*/ 15 h 19"/>
                <a:gd name="T4" fmla="*/ 7 w 13"/>
                <a:gd name="T5" fmla="*/ 14 h 19"/>
                <a:gd name="T6" fmla="*/ 3 w 13"/>
                <a:gd name="T7" fmla="*/ 4 h 19"/>
                <a:gd name="T8" fmla="*/ 3 w 13"/>
                <a:gd name="T9" fmla="*/ 3 h 19"/>
              </a:gdLst>
              <a:ahLst/>
              <a:cxnLst>
                <a:cxn ang="0">
                  <a:pos x="T0" y="T1"/>
                </a:cxn>
                <a:cxn ang="0">
                  <a:pos x="T2" y="T3"/>
                </a:cxn>
                <a:cxn ang="0">
                  <a:pos x="T4" y="T5"/>
                </a:cxn>
                <a:cxn ang="0">
                  <a:pos x="T6" y="T7"/>
                </a:cxn>
                <a:cxn ang="0">
                  <a:pos x="T8" y="T9"/>
                </a:cxn>
              </a:cxnLst>
              <a:rect l="0" t="0" r="r" b="b"/>
              <a:pathLst>
                <a:path w="13" h="19">
                  <a:moveTo>
                    <a:pt x="3" y="3"/>
                  </a:moveTo>
                  <a:cubicBezTo>
                    <a:pt x="2" y="5"/>
                    <a:pt x="0" y="13"/>
                    <a:pt x="4" y="15"/>
                  </a:cubicBezTo>
                  <a:cubicBezTo>
                    <a:pt x="11" y="19"/>
                    <a:pt x="13" y="16"/>
                    <a:pt x="7" y="14"/>
                  </a:cubicBezTo>
                  <a:cubicBezTo>
                    <a:pt x="3" y="13"/>
                    <a:pt x="2" y="7"/>
                    <a:pt x="3" y="4"/>
                  </a:cubicBezTo>
                  <a:cubicBezTo>
                    <a:pt x="5" y="0"/>
                    <a:pt x="4" y="0"/>
                    <a:pt x="3" y="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Oval 76"/>
            <p:cNvSpPr>
              <a:spLocks noChangeArrowheads="1"/>
            </p:cNvSpPr>
            <p:nvPr/>
          </p:nvSpPr>
          <p:spPr bwMode="auto">
            <a:xfrm>
              <a:off x="2085976" y="5826125"/>
              <a:ext cx="17463" cy="12700"/>
            </a:xfrm>
            <a:prstGeom prst="ellipse">
              <a:avLst/>
            </a:pr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Oval 77"/>
            <p:cNvSpPr>
              <a:spLocks noChangeArrowheads="1"/>
            </p:cNvSpPr>
            <p:nvPr/>
          </p:nvSpPr>
          <p:spPr bwMode="auto">
            <a:xfrm>
              <a:off x="2044701" y="5826125"/>
              <a:ext cx="15875" cy="12700"/>
            </a:xfrm>
            <a:prstGeom prst="ellipse">
              <a:avLst/>
            </a:pr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Oval 78"/>
            <p:cNvSpPr>
              <a:spLocks noChangeArrowheads="1"/>
            </p:cNvSpPr>
            <p:nvPr/>
          </p:nvSpPr>
          <p:spPr bwMode="auto">
            <a:xfrm>
              <a:off x="2065338" y="5848350"/>
              <a:ext cx="20638" cy="15875"/>
            </a:xfrm>
            <a:prstGeom prst="ellipse">
              <a:avLst/>
            </a:pr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79"/>
            <p:cNvSpPr/>
            <p:nvPr/>
          </p:nvSpPr>
          <p:spPr bwMode="auto">
            <a:xfrm>
              <a:off x="2727326" y="5257800"/>
              <a:ext cx="17463" cy="17463"/>
            </a:xfrm>
            <a:custGeom>
              <a:avLst/>
              <a:gdLst>
                <a:gd name="T0" fmla="*/ 4 w 4"/>
                <a:gd name="T1" fmla="*/ 3 h 4"/>
                <a:gd name="T2" fmla="*/ 4 w 4"/>
                <a:gd name="T3" fmla="*/ 1 h 4"/>
                <a:gd name="T4" fmla="*/ 1 w 4"/>
                <a:gd name="T5" fmla="*/ 1 h 4"/>
                <a:gd name="T6" fmla="*/ 1 w 4"/>
                <a:gd name="T7" fmla="*/ 3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4" y="2"/>
                    <a:pt x="4" y="1"/>
                    <a:pt x="4" y="1"/>
                  </a:cubicBezTo>
                  <a:cubicBezTo>
                    <a:pt x="3" y="0"/>
                    <a:pt x="1" y="0"/>
                    <a:pt x="1" y="1"/>
                  </a:cubicBezTo>
                  <a:cubicBezTo>
                    <a:pt x="0" y="1"/>
                    <a:pt x="0" y="2"/>
                    <a:pt x="1" y="3"/>
                  </a:cubicBezTo>
                  <a:cubicBezTo>
                    <a:pt x="1" y="4"/>
                    <a:pt x="3" y="4"/>
                    <a:pt x="4" y="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80"/>
            <p:cNvSpPr/>
            <p:nvPr/>
          </p:nvSpPr>
          <p:spPr bwMode="auto">
            <a:xfrm>
              <a:off x="2697163" y="5280025"/>
              <a:ext cx="22225" cy="15875"/>
            </a:xfrm>
            <a:custGeom>
              <a:avLst/>
              <a:gdLst>
                <a:gd name="T0" fmla="*/ 4 w 5"/>
                <a:gd name="T1" fmla="*/ 3 h 4"/>
                <a:gd name="T2" fmla="*/ 4 w 5"/>
                <a:gd name="T3" fmla="*/ 1 h 4"/>
                <a:gd name="T4" fmla="*/ 1 w 5"/>
                <a:gd name="T5" fmla="*/ 1 h 4"/>
                <a:gd name="T6" fmla="*/ 1 w 5"/>
                <a:gd name="T7" fmla="*/ 3 h 4"/>
                <a:gd name="T8" fmla="*/ 4 w 5"/>
                <a:gd name="T9" fmla="*/ 3 h 4"/>
              </a:gdLst>
              <a:ahLst/>
              <a:cxnLst>
                <a:cxn ang="0">
                  <a:pos x="T0" y="T1"/>
                </a:cxn>
                <a:cxn ang="0">
                  <a:pos x="T2" y="T3"/>
                </a:cxn>
                <a:cxn ang="0">
                  <a:pos x="T4" y="T5"/>
                </a:cxn>
                <a:cxn ang="0">
                  <a:pos x="T6" y="T7"/>
                </a:cxn>
                <a:cxn ang="0">
                  <a:pos x="T8" y="T9"/>
                </a:cxn>
              </a:cxnLst>
              <a:rect l="0" t="0" r="r" b="b"/>
              <a:pathLst>
                <a:path w="5" h="4">
                  <a:moveTo>
                    <a:pt x="4" y="3"/>
                  </a:moveTo>
                  <a:cubicBezTo>
                    <a:pt x="5" y="3"/>
                    <a:pt x="5" y="2"/>
                    <a:pt x="4" y="1"/>
                  </a:cubicBezTo>
                  <a:cubicBezTo>
                    <a:pt x="3" y="0"/>
                    <a:pt x="2" y="0"/>
                    <a:pt x="1" y="1"/>
                  </a:cubicBezTo>
                  <a:cubicBezTo>
                    <a:pt x="0" y="2"/>
                    <a:pt x="0" y="3"/>
                    <a:pt x="1" y="3"/>
                  </a:cubicBezTo>
                  <a:cubicBezTo>
                    <a:pt x="2" y="4"/>
                    <a:pt x="3" y="4"/>
                    <a:pt x="4" y="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81"/>
            <p:cNvSpPr/>
            <p:nvPr/>
          </p:nvSpPr>
          <p:spPr bwMode="auto">
            <a:xfrm>
              <a:off x="2735263" y="5283200"/>
              <a:ext cx="17463" cy="17463"/>
            </a:xfrm>
            <a:custGeom>
              <a:avLst/>
              <a:gdLst>
                <a:gd name="T0" fmla="*/ 0 w 4"/>
                <a:gd name="T1" fmla="*/ 1 h 4"/>
                <a:gd name="T2" fmla="*/ 0 w 4"/>
                <a:gd name="T3" fmla="*/ 3 h 4"/>
                <a:gd name="T4" fmla="*/ 4 w 4"/>
                <a:gd name="T5" fmla="*/ 3 h 4"/>
                <a:gd name="T6" fmla="*/ 4 w 4"/>
                <a:gd name="T7" fmla="*/ 1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2"/>
                    <a:pt x="0" y="3"/>
                    <a:pt x="0" y="3"/>
                  </a:cubicBezTo>
                  <a:cubicBezTo>
                    <a:pt x="1" y="4"/>
                    <a:pt x="3" y="4"/>
                    <a:pt x="4" y="3"/>
                  </a:cubicBezTo>
                  <a:cubicBezTo>
                    <a:pt x="4" y="3"/>
                    <a:pt x="4" y="2"/>
                    <a:pt x="4" y="1"/>
                  </a:cubicBezTo>
                  <a:cubicBezTo>
                    <a:pt x="3" y="0"/>
                    <a:pt x="1" y="0"/>
                    <a:pt x="0" y="1"/>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82"/>
            <p:cNvSpPr/>
            <p:nvPr/>
          </p:nvSpPr>
          <p:spPr bwMode="auto">
            <a:xfrm>
              <a:off x="1398588" y="5257800"/>
              <a:ext cx="20638" cy="17463"/>
            </a:xfrm>
            <a:custGeom>
              <a:avLst/>
              <a:gdLst>
                <a:gd name="T0" fmla="*/ 4 w 5"/>
                <a:gd name="T1" fmla="*/ 3 h 4"/>
                <a:gd name="T2" fmla="*/ 4 w 5"/>
                <a:gd name="T3" fmla="*/ 1 h 4"/>
                <a:gd name="T4" fmla="*/ 1 w 5"/>
                <a:gd name="T5" fmla="*/ 1 h 4"/>
                <a:gd name="T6" fmla="*/ 1 w 5"/>
                <a:gd name="T7" fmla="*/ 3 h 4"/>
                <a:gd name="T8" fmla="*/ 4 w 5"/>
                <a:gd name="T9" fmla="*/ 3 h 4"/>
              </a:gdLst>
              <a:ahLst/>
              <a:cxnLst>
                <a:cxn ang="0">
                  <a:pos x="T0" y="T1"/>
                </a:cxn>
                <a:cxn ang="0">
                  <a:pos x="T2" y="T3"/>
                </a:cxn>
                <a:cxn ang="0">
                  <a:pos x="T4" y="T5"/>
                </a:cxn>
                <a:cxn ang="0">
                  <a:pos x="T6" y="T7"/>
                </a:cxn>
                <a:cxn ang="0">
                  <a:pos x="T8" y="T9"/>
                </a:cxn>
              </a:cxnLst>
              <a:rect l="0" t="0" r="r" b="b"/>
              <a:pathLst>
                <a:path w="5" h="4">
                  <a:moveTo>
                    <a:pt x="4" y="3"/>
                  </a:moveTo>
                  <a:cubicBezTo>
                    <a:pt x="5" y="2"/>
                    <a:pt x="5" y="1"/>
                    <a:pt x="4" y="1"/>
                  </a:cubicBezTo>
                  <a:cubicBezTo>
                    <a:pt x="4" y="0"/>
                    <a:pt x="2" y="0"/>
                    <a:pt x="1" y="1"/>
                  </a:cubicBezTo>
                  <a:cubicBezTo>
                    <a:pt x="0" y="1"/>
                    <a:pt x="0" y="2"/>
                    <a:pt x="1" y="3"/>
                  </a:cubicBezTo>
                  <a:cubicBezTo>
                    <a:pt x="2" y="4"/>
                    <a:pt x="4" y="4"/>
                    <a:pt x="4" y="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83"/>
            <p:cNvSpPr/>
            <p:nvPr/>
          </p:nvSpPr>
          <p:spPr bwMode="auto">
            <a:xfrm>
              <a:off x="1428751" y="5280025"/>
              <a:ext cx="20638" cy="15875"/>
            </a:xfrm>
            <a:custGeom>
              <a:avLst/>
              <a:gdLst>
                <a:gd name="T0" fmla="*/ 4 w 5"/>
                <a:gd name="T1" fmla="*/ 3 h 4"/>
                <a:gd name="T2" fmla="*/ 4 w 5"/>
                <a:gd name="T3" fmla="*/ 1 h 4"/>
                <a:gd name="T4" fmla="*/ 1 w 5"/>
                <a:gd name="T5" fmla="*/ 1 h 4"/>
                <a:gd name="T6" fmla="*/ 1 w 5"/>
                <a:gd name="T7" fmla="*/ 3 h 4"/>
                <a:gd name="T8" fmla="*/ 4 w 5"/>
                <a:gd name="T9" fmla="*/ 3 h 4"/>
              </a:gdLst>
              <a:ahLst/>
              <a:cxnLst>
                <a:cxn ang="0">
                  <a:pos x="T0" y="T1"/>
                </a:cxn>
                <a:cxn ang="0">
                  <a:pos x="T2" y="T3"/>
                </a:cxn>
                <a:cxn ang="0">
                  <a:pos x="T4" y="T5"/>
                </a:cxn>
                <a:cxn ang="0">
                  <a:pos x="T6" y="T7"/>
                </a:cxn>
                <a:cxn ang="0">
                  <a:pos x="T8" y="T9"/>
                </a:cxn>
              </a:cxnLst>
              <a:rect l="0" t="0" r="r" b="b"/>
              <a:pathLst>
                <a:path w="5" h="4">
                  <a:moveTo>
                    <a:pt x="4" y="3"/>
                  </a:moveTo>
                  <a:cubicBezTo>
                    <a:pt x="5" y="3"/>
                    <a:pt x="5" y="2"/>
                    <a:pt x="4" y="1"/>
                  </a:cubicBezTo>
                  <a:cubicBezTo>
                    <a:pt x="3" y="0"/>
                    <a:pt x="2" y="0"/>
                    <a:pt x="1" y="1"/>
                  </a:cubicBezTo>
                  <a:cubicBezTo>
                    <a:pt x="0" y="2"/>
                    <a:pt x="0" y="3"/>
                    <a:pt x="1" y="3"/>
                  </a:cubicBezTo>
                  <a:cubicBezTo>
                    <a:pt x="2" y="4"/>
                    <a:pt x="3" y="4"/>
                    <a:pt x="4" y="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84"/>
            <p:cNvSpPr/>
            <p:nvPr/>
          </p:nvSpPr>
          <p:spPr bwMode="auto">
            <a:xfrm>
              <a:off x="1393826" y="5283200"/>
              <a:ext cx="17463" cy="17463"/>
            </a:xfrm>
            <a:custGeom>
              <a:avLst/>
              <a:gdLst>
                <a:gd name="T0" fmla="*/ 3 w 4"/>
                <a:gd name="T1" fmla="*/ 1 h 4"/>
                <a:gd name="T2" fmla="*/ 0 w 4"/>
                <a:gd name="T3" fmla="*/ 1 h 4"/>
                <a:gd name="T4" fmla="*/ 0 w 4"/>
                <a:gd name="T5" fmla="*/ 3 h 4"/>
                <a:gd name="T6" fmla="*/ 3 w 4"/>
                <a:gd name="T7" fmla="*/ 3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3" y="0"/>
                    <a:pt x="1" y="0"/>
                    <a:pt x="0" y="1"/>
                  </a:cubicBezTo>
                  <a:cubicBezTo>
                    <a:pt x="0" y="2"/>
                    <a:pt x="0" y="3"/>
                    <a:pt x="0" y="3"/>
                  </a:cubicBezTo>
                  <a:cubicBezTo>
                    <a:pt x="1" y="4"/>
                    <a:pt x="3" y="4"/>
                    <a:pt x="3" y="3"/>
                  </a:cubicBezTo>
                  <a:cubicBezTo>
                    <a:pt x="4" y="3"/>
                    <a:pt x="4" y="2"/>
                    <a:pt x="3" y="1"/>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33" name="文本框 632"/>
          <p:cNvSpPr txBox="1"/>
          <p:nvPr/>
        </p:nvSpPr>
        <p:spPr>
          <a:xfrm>
            <a:off x="3201959" y="2300126"/>
            <a:ext cx="5873750" cy="972820"/>
          </a:xfrm>
          <a:prstGeom prst="rect">
            <a:avLst/>
          </a:prstGeom>
          <a:noFill/>
        </p:spPr>
        <p:txBody>
          <a:bodyPr wrap="none" rtlCol="0">
            <a:spAutoFit/>
          </a:bodyPr>
          <a:lstStyle/>
          <a:p>
            <a:r>
              <a:rPr lang="zh-CN" altLang="en-US" sz="5400" b="1" dirty="0">
                <a:solidFill>
                  <a:srgbClr val="C7AD81"/>
                </a:solidFill>
                <a:effectLst/>
                <a:latin typeface="微软雅黑" pitchFamily="34" charset="-122"/>
                <a:ea typeface="微软雅黑" pitchFamily="34" charset="-122"/>
              </a:rPr>
              <a:t>文艺清新 通用模板</a:t>
            </a:r>
          </a:p>
        </p:txBody>
      </p:sp>
      <p:sp>
        <p:nvSpPr>
          <p:cNvPr id="634" name="矩形 471"/>
          <p:cNvSpPr>
            <a:spLocks noChangeArrowheads="1"/>
          </p:cNvSpPr>
          <p:nvPr/>
        </p:nvSpPr>
        <p:spPr bwMode="auto">
          <a:xfrm>
            <a:off x="3478673" y="3407598"/>
            <a:ext cx="52424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000" dirty="0">
                <a:solidFill>
                  <a:schemeClr val="tx1">
                    <a:lumMod val="75000"/>
                    <a:lumOff val="25000"/>
                  </a:schemeClr>
                </a:solidFill>
              </a:rPr>
              <a:t>THESIS DEFENSE GENERAL PPT GUIDE TEMPLATE</a:t>
            </a:r>
          </a:p>
        </p:txBody>
      </p:sp>
      <p:cxnSp>
        <p:nvCxnSpPr>
          <p:cNvPr id="635" name="直接连接符 634"/>
          <p:cNvCxnSpPr/>
          <p:nvPr/>
        </p:nvCxnSpPr>
        <p:spPr>
          <a:xfrm>
            <a:off x="3417029" y="3397147"/>
            <a:ext cx="534969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36" name="矩形 635"/>
          <p:cNvSpPr>
            <a:spLocks noChangeArrowheads="1"/>
          </p:cNvSpPr>
          <p:nvPr/>
        </p:nvSpPr>
        <p:spPr bwMode="auto">
          <a:xfrm>
            <a:off x="4030774" y="3821236"/>
            <a:ext cx="1600118" cy="400110"/>
          </a:xfrm>
          <a:prstGeom prst="rect">
            <a:avLst/>
          </a:prstGeom>
          <a:noFill/>
          <a:ln>
            <a:noFill/>
          </a:ln>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000" dirty="0">
                <a:solidFill>
                  <a:schemeClr val="tx1">
                    <a:lumMod val="75000"/>
                    <a:lumOff val="25000"/>
                  </a:schemeClr>
                </a:solidFill>
                <a:latin typeface="微软雅黑" pitchFamily="34" charset="-122"/>
                <a:ea typeface="微软雅黑" pitchFamily="34" charset="-122"/>
              </a:rPr>
              <a:t>答辩人：</a:t>
            </a:r>
            <a:r>
              <a:rPr lang="en-US" altLang="zh-CN" sz="2000" dirty="0">
                <a:solidFill>
                  <a:schemeClr val="tx1">
                    <a:lumMod val="75000"/>
                    <a:lumOff val="25000"/>
                  </a:schemeClr>
                </a:solidFill>
                <a:latin typeface="微软雅黑" pitchFamily="34" charset="-122"/>
                <a:ea typeface="微软雅黑" pitchFamily="34" charset="-122"/>
              </a:rPr>
              <a:t>xxx</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637" name="矩形 636"/>
          <p:cNvSpPr>
            <a:spLocks noChangeArrowheads="1"/>
          </p:cNvSpPr>
          <p:nvPr/>
        </p:nvSpPr>
        <p:spPr bwMode="auto">
          <a:xfrm>
            <a:off x="3949542" y="4276847"/>
            <a:ext cx="1962150" cy="400050"/>
          </a:xfrm>
          <a:prstGeom prst="rect">
            <a:avLst/>
          </a:prstGeom>
          <a:noFill/>
          <a:ln>
            <a:noFill/>
          </a:ln>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000" dirty="0">
                <a:solidFill>
                  <a:schemeClr val="tx1">
                    <a:lumMod val="75000"/>
                    <a:lumOff val="25000"/>
                  </a:schemeClr>
                </a:solidFill>
                <a:latin typeface="微软雅黑" pitchFamily="34" charset="-122"/>
                <a:ea typeface="微软雅黑" pitchFamily="34" charset="-122"/>
              </a:rPr>
              <a:t>指导教师：</a:t>
            </a:r>
            <a:r>
              <a:rPr lang="en-US" altLang="zh-CN" sz="2000" dirty="0">
                <a:solidFill>
                  <a:schemeClr val="tx1">
                    <a:lumMod val="75000"/>
                    <a:lumOff val="25000"/>
                  </a:schemeClr>
                </a:solidFill>
                <a:latin typeface="微软雅黑" pitchFamily="34" charset="-122"/>
                <a:ea typeface="微软雅黑" pitchFamily="34" charset="-122"/>
              </a:rPr>
              <a:t>XXX</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638" name="矩形 637"/>
          <p:cNvSpPr>
            <a:spLocks noChangeArrowheads="1"/>
          </p:cNvSpPr>
          <p:nvPr/>
        </p:nvSpPr>
        <p:spPr bwMode="auto">
          <a:xfrm>
            <a:off x="6622366" y="3809694"/>
            <a:ext cx="1962397" cy="400110"/>
          </a:xfrm>
          <a:prstGeom prst="rect">
            <a:avLst/>
          </a:prstGeom>
          <a:noFill/>
          <a:ln>
            <a:noFill/>
          </a:ln>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000" dirty="0">
                <a:solidFill>
                  <a:schemeClr val="tx1">
                    <a:lumMod val="75000"/>
                    <a:lumOff val="25000"/>
                  </a:schemeClr>
                </a:solidFill>
                <a:latin typeface="微软雅黑" pitchFamily="34" charset="-122"/>
                <a:ea typeface="微软雅黑" pitchFamily="34" charset="-122"/>
              </a:rPr>
              <a:t>课题时间：</a:t>
            </a:r>
            <a:r>
              <a:rPr lang="en-US" altLang="zh-CN" sz="2000" dirty="0">
                <a:solidFill>
                  <a:schemeClr val="tx1">
                    <a:lumMod val="75000"/>
                    <a:lumOff val="25000"/>
                  </a:schemeClr>
                </a:solidFill>
                <a:latin typeface="微软雅黑" pitchFamily="34" charset="-122"/>
                <a:ea typeface="微软雅黑" pitchFamily="34" charset="-122"/>
              </a:rPr>
              <a:t>XXX</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639" name="矩形 638"/>
          <p:cNvSpPr>
            <a:spLocks noChangeArrowheads="1"/>
          </p:cNvSpPr>
          <p:nvPr/>
        </p:nvSpPr>
        <p:spPr bwMode="auto">
          <a:xfrm>
            <a:off x="6622366" y="4261520"/>
            <a:ext cx="1449387" cy="400050"/>
          </a:xfrm>
          <a:prstGeom prst="rect">
            <a:avLst/>
          </a:prstGeom>
          <a:noFill/>
          <a:ln>
            <a:noFill/>
          </a:ln>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000" dirty="0">
                <a:solidFill>
                  <a:schemeClr val="tx1">
                    <a:lumMod val="75000"/>
                    <a:lumOff val="25000"/>
                  </a:schemeClr>
                </a:solidFill>
                <a:latin typeface="微软雅黑" pitchFamily="34" charset="-122"/>
                <a:ea typeface="微软雅黑" pitchFamily="34" charset="-122"/>
              </a:rPr>
              <a:t>学院：</a:t>
            </a:r>
            <a:r>
              <a:rPr lang="en-US" altLang="zh-CN" sz="2000" dirty="0">
                <a:solidFill>
                  <a:schemeClr val="tx1">
                    <a:lumMod val="75000"/>
                    <a:lumOff val="25000"/>
                  </a:schemeClr>
                </a:solidFill>
                <a:latin typeface="微软雅黑" pitchFamily="34" charset="-122"/>
                <a:ea typeface="微软雅黑" pitchFamily="34" charset="-122"/>
              </a:rPr>
              <a:t>XXX</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640" name="KSO_Shape"/>
          <p:cNvSpPr/>
          <p:nvPr/>
        </p:nvSpPr>
        <p:spPr bwMode="auto">
          <a:xfrm>
            <a:off x="3541907" y="3714316"/>
            <a:ext cx="371781" cy="45155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C7AD8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47474"/>
              </a:solidFill>
            </a:endParaRPr>
          </a:p>
        </p:txBody>
      </p:sp>
      <p:grpSp>
        <p:nvGrpSpPr>
          <p:cNvPr id="641" name="组合 640"/>
          <p:cNvGrpSpPr/>
          <p:nvPr/>
        </p:nvGrpSpPr>
        <p:grpSpPr>
          <a:xfrm>
            <a:off x="3562791" y="4239419"/>
            <a:ext cx="333202" cy="408257"/>
            <a:chOff x="5772292" y="7500829"/>
            <a:chExt cx="225879" cy="276759"/>
          </a:xfrm>
          <a:solidFill>
            <a:srgbClr val="C7AD81"/>
          </a:solidFill>
        </p:grpSpPr>
        <p:sp>
          <p:nvSpPr>
            <p:cNvPr id="642" name="Freeform 16"/>
            <p:cNvSpPr/>
            <p:nvPr/>
          </p:nvSpPr>
          <p:spPr bwMode="auto">
            <a:xfrm>
              <a:off x="5962506" y="7612299"/>
              <a:ext cx="35665" cy="32427"/>
            </a:xfrm>
            <a:custGeom>
              <a:avLst/>
              <a:gdLst>
                <a:gd name="T0" fmla="*/ 13 w 14"/>
                <a:gd name="T1" fmla="*/ 1 h 4"/>
                <a:gd name="T2" fmla="*/ 12 w 14"/>
                <a:gd name="T3" fmla="*/ 0 h 4"/>
                <a:gd name="T4" fmla="*/ 3 w 14"/>
                <a:gd name="T5" fmla="*/ 0 h 4"/>
                <a:gd name="T6" fmla="*/ 1 w 14"/>
                <a:gd name="T7" fmla="*/ 1 h 4"/>
                <a:gd name="T8" fmla="*/ 0 w 14"/>
                <a:gd name="T9" fmla="*/ 2 h 4"/>
                <a:gd name="T10" fmla="*/ 1 w 14"/>
                <a:gd name="T11" fmla="*/ 4 h 4"/>
                <a:gd name="T12" fmla="*/ 3 w 14"/>
                <a:gd name="T13" fmla="*/ 4 h 4"/>
                <a:gd name="T14" fmla="*/ 12 w 14"/>
                <a:gd name="T15" fmla="*/ 4 h 4"/>
                <a:gd name="T16" fmla="*/ 13 w 14"/>
                <a:gd name="T17" fmla="*/ 4 h 4"/>
                <a:gd name="T18" fmla="*/ 14 w 14"/>
                <a:gd name="T19" fmla="*/ 2 h 4"/>
                <a:gd name="T20" fmla="*/ 13 w 14"/>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4">
                  <a:moveTo>
                    <a:pt x="13" y="1"/>
                  </a:moveTo>
                  <a:cubicBezTo>
                    <a:pt x="13" y="0"/>
                    <a:pt x="12" y="0"/>
                    <a:pt x="12" y="0"/>
                  </a:cubicBezTo>
                  <a:cubicBezTo>
                    <a:pt x="3" y="0"/>
                    <a:pt x="3" y="0"/>
                    <a:pt x="3" y="0"/>
                  </a:cubicBezTo>
                  <a:cubicBezTo>
                    <a:pt x="2" y="0"/>
                    <a:pt x="1" y="0"/>
                    <a:pt x="1" y="1"/>
                  </a:cubicBezTo>
                  <a:cubicBezTo>
                    <a:pt x="1" y="1"/>
                    <a:pt x="0" y="2"/>
                    <a:pt x="0" y="2"/>
                  </a:cubicBezTo>
                  <a:cubicBezTo>
                    <a:pt x="0" y="3"/>
                    <a:pt x="1" y="3"/>
                    <a:pt x="1" y="4"/>
                  </a:cubicBezTo>
                  <a:cubicBezTo>
                    <a:pt x="1" y="4"/>
                    <a:pt x="2" y="4"/>
                    <a:pt x="3" y="4"/>
                  </a:cubicBezTo>
                  <a:cubicBezTo>
                    <a:pt x="12" y="4"/>
                    <a:pt x="12" y="4"/>
                    <a:pt x="12" y="4"/>
                  </a:cubicBezTo>
                  <a:cubicBezTo>
                    <a:pt x="12" y="4"/>
                    <a:pt x="13" y="4"/>
                    <a:pt x="13" y="4"/>
                  </a:cubicBezTo>
                  <a:cubicBezTo>
                    <a:pt x="14" y="3"/>
                    <a:pt x="14" y="3"/>
                    <a:pt x="14" y="2"/>
                  </a:cubicBezTo>
                  <a:cubicBezTo>
                    <a:pt x="14" y="2"/>
                    <a:pt x="14"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43" name="Freeform 17"/>
            <p:cNvSpPr/>
            <p:nvPr/>
          </p:nvSpPr>
          <p:spPr bwMode="auto">
            <a:xfrm>
              <a:off x="5954941" y="7559378"/>
              <a:ext cx="32423" cy="32427"/>
            </a:xfrm>
            <a:custGeom>
              <a:avLst/>
              <a:gdLst>
                <a:gd name="T0" fmla="*/ 3 w 13"/>
                <a:gd name="T1" fmla="*/ 9 h 9"/>
                <a:gd name="T2" fmla="*/ 4 w 13"/>
                <a:gd name="T3" fmla="*/ 9 h 9"/>
                <a:gd name="T4" fmla="*/ 12 w 13"/>
                <a:gd name="T5" fmla="*/ 4 h 9"/>
                <a:gd name="T6" fmla="*/ 12 w 13"/>
                <a:gd name="T7" fmla="*/ 4 h 9"/>
                <a:gd name="T8" fmla="*/ 12 w 13"/>
                <a:gd name="T9" fmla="*/ 4 h 9"/>
                <a:gd name="T10" fmla="*/ 12 w 13"/>
                <a:gd name="T11" fmla="*/ 1 h 9"/>
                <a:gd name="T12" fmla="*/ 11 w 13"/>
                <a:gd name="T13" fmla="*/ 0 h 9"/>
                <a:gd name="T14" fmla="*/ 9 w 13"/>
                <a:gd name="T15" fmla="*/ 1 h 9"/>
                <a:gd name="T16" fmla="*/ 2 w 13"/>
                <a:gd name="T17" fmla="*/ 5 h 9"/>
                <a:gd name="T18" fmla="*/ 1 w 13"/>
                <a:gd name="T19" fmla="*/ 5 h 9"/>
                <a:gd name="T20" fmla="*/ 1 w 13"/>
                <a:gd name="T21" fmla="*/ 8 h 9"/>
                <a:gd name="T22" fmla="*/ 3 w 13"/>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3" y="9"/>
                  </a:moveTo>
                  <a:cubicBezTo>
                    <a:pt x="3" y="9"/>
                    <a:pt x="3" y="9"/>
                    <a:pt x="4" y="9"/>
                  </a:cubicBezTo>
                  <a:cubicBezTo>
                    <a:pt x="12" y="4"/>
                    <a:pt x="12" y="4"/>
                    <a:pt x="12" y="4"/>
                  </a:cubicBezTo>
                  <a:cubicBezTo>
                    <a:pt x="12" y="4"/>
                    <a:pt x="12" y="4"/>
                    <a:pt x="12" y="4"/>
                  </a:cubicBezTo>
                  <a:cubicBezTo>
                    <a:pt x="12" y="4"/>
                    <a:pt x="12" y="4"/>
                    <a:pt x="12" y="4"/>
                  </a:cubicBezTo>
                  <a:cubicBezTo>
                    <a:pt x="13" y="3"/>
                    <a:pt x="13" y="2"/>
                    <a:pt x="12" y="1"/>
                  </a:cubicBezTo>
                  <a:cubicBezTo>
                    <a:pt x="12" y="1"/>
                    <a:pt x="12" y="0"/>
                    <a:pt x="11" y="0"/>
                  </a:cubicBezTo>
                  <a:cubicBezTo>
                    <a:pt x="10" y="0"/>
                    <a:pt x="10" y="0"/>
                    <a:pt x="9" y="1"/>
                  </a:cubicBezTo>
                  <a:cubicBezTo>
                    <a:pt x="2" y="5"/>
                    <a:pt x="2" y="5"/>
                    <a:pt x="2" y="5"/>
                  </a:cubicBezTo>
                  <a:cubicBezTo>
                    <a:pt x="1" y="5"/>
                    <a:pt x="1" y="5"/>
                    <a:pt x="1" y="5"/>
                  </a:cubicBezTo>
                  <a:cubicBezTo>
                    <a:pt x="0" y="6"/>
                    <a:pt x="0" y="7"/>
                    <a:pt x="1" y="8"/>
                  </a:cubicBezTo>
                  <a:cubicBezTo>
                    <a:pt x="1" y="9"/>
                    <a:pt x="2"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44" name="Freeform 18"/>
            <p:cNvSpPr/>
            <p:nvPr/>
          </p:nvSpPr>
          <p:spPr bwMode="auto">
            <a:xfrm>
              <a:off x="5923598" y="7513215"/>
              <a:ext cx="31125" cy="33928"/>
            </a:xfrm>
            <a:custGeom>
              <a:avLst/>
              <a:gdLst>
                <a:gd name="T0" fmla="*/ 8 w 10"/>
                <a:gd name="T1" fmla="*/ 1 h 13"/>
                <a:gd name="T2" fmla="*/ 6 w 10"/>
                <a:gd name="T3" fmla="*/ 1 h 13"/>
                <a:gd name="T4" fmla="*/ 5 w 10"/>
                <a:gd name="T5" fmla="*/ 2 h 13"/>
                <a:gd name="T6" fmla="*/ 1 w 10"/>
                <a:gd name="T7" fmla="*/ 10 h 13"/>
                <a:gd name="T8" fmla="*/ 2 w 10"/>
                <a:gd name="T9" fmla="*/ 12 h 13"/>
                <a:gd name="T10" fmla="*/ 3 w 10"/>
                <a:gd name="T11" fmla="*/ 13 h 13"/>
                <a:gd name="T12" fmla="*/ 4 w 10"/>
                <a:gd name="T13" fmla="*/ 12 h 13"/>
                <a:gd name="T14" fmla="*/ 5 w 10"/>
                <a:gd name="T15" fmla="*/ 12 h 13"/>
                <a:gd name="T16" fmla="*/ 9 w 10"/>
                <a:gd name="T17" fmla="*/ 4 h 13"/>
                <a:gd name="T18" fmla="*/ 8 w 10"/>
                <a:gd name="T1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3">
                  <a:moveTo>
                    <a:pt x="8" y="1"/>
                  </a:moveTo>
                  <a:cubicBezTo>
                    <a:pt x="7" y="0"/>
                    <a:pt x="6" y="0"/>
                    <a:pt x="6" y="1"/>
                  </a:cubicBezTo>
                  <a:cubicBezTo>
                    <a:pt x="5" y="1"/>
                    <a:pt x="5" y="1"/>
                    <a:pt x="5" y="2"/>
                  </a:cubicBezTo>
                  <a:cubicBezTo>
                    <a:pt x="1" y="10"/>
                    <a:pt x="1" y="10"/>
                    <a:pt x="1" y="10"/>
                  </a:cubicBezTo>
                  <a:cubicBezTo>
                    <a:pt x="0" y="11"/>
                    <a:pt x="1" y="12"/>
                    <a:pt x="2" y="12"/>
                  </a:cubicBezTo>
                  <a:cubicBezTo>
                    <a:pt x="2" y="13"/>
                    <a:pt x="2" y="13"/>
                    <a:pt x="3" y="13"/>
                  </a:cubicBezTo>
                  <a:cubicBezTo>
                    <a:pt x="3" y="13"/>
                    <a:pt x="4" y="13"/>
                    <a:pt x="4" y="12"/>
                  </a:cubicBezTo>
                  <a:cubicBezTo>
                    <a:pt x="4" y="12"/>
                    <a:pt x="4" y="12"/>
                    <a:pt x="5" y="12"/>
                  </a:cubicBezTo>
                  <a:cubicBezTo>
                    <a:pt x="9" y="4"/>
                    <a:pt x="9" y="4"/>
                    <a:pt x="9" y="4"/>
                  </a:cubicBezTo>
                  <a:cubicBezTo>
                    <a:pt x="10" y="3"/>
                    <a:pt x="9"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45" name="Freeform 19"/>
            <p:cNvSpPr/>
            <p:nvPr/>
          </p:nvSpPr>
          <p:spPr bwMode="auto">
            <a:xfrm>
              <a:off x="5777696" y="7556001"/>
              <a:ext cx="33504" cy="32427"/>
            </a:xfrm>
            <a:custGeom>
              <a:avLst/>
              <a:gdLst>
                <a:gd name="T0" fmla="*/ 2 w 13"/>
                <a:gd name="T1" fmla="*/ 5 h 9"/>
                <a:gd name="T2" fmla="*/ 10 w 13"/>
                <a:gd name="T3" fmla="*/ 9 h 9"/>
                <a:gd name="T4" fmla="*/ 11 w 13"/>
                <a:gd name="T5" fmla="*/ 9 h 9"/>
                <a:gd name="T6" fmla="*/ 12 w 13"/>
                <a:gd name="T7" fmla="*/ 9 h 9"/>
                <a:gd name="T8" fmla="*/ 13 w 13"/>
                <a:gd name="T9" fmla="*/ 8 h 9"/>
                <a:gd name="T10" fmla="*/ 12 w 13"/>
                <a:gd name="T11" fmla="*/ 5 h 9"/>
                <a:gd name="T12" fmla="*/ 4 w 13"/>
                <a:gd name="T13" fmla="*/ 1 h 9"/>
                <a:gd name="T14" fmla="*/ 1 w 13"/>
                <a:gd name="T15" fmla="*/ 1 h 9"/>
                <a:gd name="T16" fmla="*/ 1 w 13"/>
                <a:gd name="T17" fmla="*/ 2 h 9"/>
                <a:gd name="T18" fmla="*/ 2 w 13"/>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2" y="5"/>
                  </a:moveTo>
                  <a:cubicBezTo>
                    <a:pt x="10" y="9"/>
                    <a:pt x="10" y="9"/>
                    <a:pt x="10" y="9"/>
                  </a:cubicBezTo>
                  <a:cubicBezTo>
                    <a:pt x="10" y="9"/>
                    <a:pt x="10" y="9"/>
                    <a:pt x="11" y="9"/>
                  </a:cubicBezTo>
                  <a:cubicBezTo>
                    <a:pt x="11" y="9"/>
                    <a:pt x="12" y="9"/>
                    <a:pt x="12" y="9"/>
                  </a:cubicBezTo>
                  <a:cubicBezTo>
                    <a:pt x="12" y="9"/>
                    <a:pt x="13" y="8"/>
                    <a:pt x="13" y="8"/>
                  </a:cubicBezTo>
                  <a:cubicBezTo>
                    <a:pt x="13" y="7"/>
                    <a:pt x="13" y="6"/>
                    <a:pt x="12" y="5"/>
                  </a:cubicBezTo>
                  <a:cubicBezTo>
                    <a:pt x="4" y="1"/>
                    <a:pt x="4" y="1"/>
                    <a:pt x="4" y="1"/>
                  </a:cubicBezTo>
                  <a:cubicBezTo>
                    <a:pt x="3" y="0"/>
                    <a:pt x="2" y="0"/>
                    <a:pt x="1" y="1"/>
                  </a:cubicBezTo>
                  <a:cubicBezTo>
                    <a:pt x="1" y="1"/>
                    <a:pt x="1" y="1"/>
                    <a:pt x="1" y="2"/>
                  </a:cubicBezTo>
                  <a:cubicBezTo>
                    <a:pt x="0" y="3"/>
                    <a:pt x="1"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46" name="Freeform 20"/>
            <p:cNvSpPr/>
            <p:nvPr/>
          </p:nvSpPr>
          <p:spPr bwMode="auto">
            <a:xfrm>
              <a:off x="5954941" y="7649455"/>
              <a:ext cx="32423" cy="32427"/>
            </a:xfrm>
            <a:custGeom>
              <a:avLst/>
              <a:gdLst>
                <a:gd name="T0" fmla="*/ 12 w 13"/>
                <a:gd name="T1" fmla="*/ 5 h 9"/>
                <a:gd name="T2" fmla="*/ 4 w 13"/>
                <a:gd name="T3" fmla="*/ 1 h 9"/>
                <a:gd name="T4" fmla="*/ 1 w 13"/>
                <a:gd name="T5" fmla="*/ 1 h 9"/>
                <a:gd name="T6" fmla="*/ 1 w 13"/>
                <a:gd name="T7" fmla="*/ 1 h 9"/>
                <a:gd name="T8" fmla="*/ 2 w 13"/>
                <a:gd name="T9" fmla="*/ 4 h 9"/>
                <a:gd name="T10" fmla="*/ 10 w 13"/>
                <a:gd name="T11" fmla="*/ 9 h 9"/>
                <a:gd name="T12" fmla="*/ 11 w 13"/>
                <a:gd name="T13" fmla="*/ 9 h 9"/>
                <a:gd name="T14" fmla="*/ 12 w 13"/>
                <a:gd name="T15" fmla="*/ 9 h 9"/>
                <a:gd name="T16" fmla="*/ 12 w 13"/>
                <a:gd name="T17" fmla="*/ 8 h 9"/>
                <a:gd name="T18" fmla="*/ 12 w 13"/>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12" y="5"/>
                  </a:moveTo>
                  <a:cubicBezTo>
                    <a:pt x="4" y="1"/>
                    <a:pt x="4" y="1"/>
                    <a:pt x="4" y="1"/>
                  </a:cubicBezTo>
                  <a:cubicBezTo>
                    <a:pt x="3" y="0"/>
                    <a:pt x="2" y="0"/>
                    <a:pt x="1" y="1"/>
                  </a:cubicBezTo>
                  <a:cubicBezTo>
                    <a:pt x="1" y="1"/>
                    <a:pt x="1" y="1"/>
                    <a:pt x="1" y="1"/>
                  </a:cubicBezTo>
                  <a:cubicBezTo>
                    <a:pt x="0" y="2"/>
                    <a:pt x="1" y="4"/>
                    <a:pt x="2" y="4"/>
                  </a:cubicBezTo>
                  <a:cubicBezTo>
                    <a:pt x="10" y="9"/>
                    <a:pt x="10" y="9"/>
                    <a:pt x="10" y="9"/>
                  </a:cubicBezTo>
                  <a:cubicBezTo>
                    <a:pt x="10" y="9"/>
                    <a:pt x="10" y="9"/>
                    <a:pt x="11" y="9"/>
                  </a:cubicBezTo>
                  <a:cubicBezTo>
                    <a:pt x="11" y="9"/>
                    <a:pt x="12" y="9"/>
                    <a:pt x="12" y="9"/>
                  </a:cubicBezTo>
                  <a:cubicBezTo>
                    <a:pt x="12" y="8"/>
                    <a:pt x="12" y="8"/>
                    <a:pt x="12" y="8"/>
                  </a:cubicBezTo>
                  <a:cubicBezTo>
                    <a:pt x="13" y="7"/>
                    <a:pt x="13" y="6"/>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47" name="Freeform 21"/>
            <p:cNvSpPr/>
            <p:nvPr/>
          </p:nvSpPr>
          <p:spPr bwMode="auto">
            <a:xfrm>
              <a:off x="5780937" y="7652833"/>
              <a:ext cx="31125" cy="32427"/>
            </a:xfrm>
            <a:custGeom>
              <a:avLst/>
              <a:gdLst>
                <a:gd name="T0" fmla="*/ 10 w 12"/>
                <a:gd name="T1" fmla="*/ 0 h 9"/>
                <a:gd name="T2" fmla="*/ 9 w 12"/>
                <a:gd name="T3" fmla="*/ 1 h 9"/>
                <a:gd name="T4" fmla="*/ 1 w 12"/>
                <a:gd name="T5" fmla="*/ 5 h 9"/>
                <a:gd name="T6" fmla="*/ 1 w 12"/>
                <a:gd name="T7" fmla="*/ 6 h 9"/>
                <a:gd name="T8" fmla="*/ 0 w 12"/>
                <a:gd name="T9" fmla="*/ 8 h 9"/>
                <a:gd name="T10" fmla="*/ 2 w 12"/>
                <a:gd name="T11" fmla="*/ 9 h 9"/>
                <a:gd name="T12" fmla="*/ 3 w 12"/>
                <a:gd name="T13" fmla="*/ 9 h 9"/>
                <a:gd name="T14" fmla="*/ 11 w 12"/>
                <a:gd name="T15" fmla="*/ 4 h 9"/>
                <a:gd name="T16" fmla="*/ 11 w 12"/>
                <a:gd name="T17" fmla="*/ 4 h 9"/>
                <a:gd name="T18" fmla="*/ 12 w 12"/>
                <a:gd name="T19" fmla="*/ 2 h 9"/>
                <a:gd name="T20" fmla="*/ 10 w 12"/>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9">
                  <a:moveTo>
                    <a:pt x="10" y="0"/>
                  </a:moveTo>
                  <a:cubicBezTo>
                    <a:pt x="10" y="0"/>
                    <a:pt x="9" y="0"/>
                    <a:pt x="9" y="1"/>
                  </a:cubicBezTo>
                  <a:cubicBezTo>
                    <a:pt x="1" y="5"/>
                    <a:pt x="1" y="5"/>
                    <a:pt x="1" y="5"/>
                  </a:cubicBezTo>
                  <a:cubicBezTo>
                    <a:pt x="1" y="5"/>
                    <a:pt x="1" y="6"/>
                    <a:pt x="1" y="6"/>
                  </a:cubicBezTo>
                  <a:cubicBezTo>
                    <a:pt x="0" y="6"/>
                    <a:pt x="0" y="7"/>
                    <a:pt x="0" y="8"/>
                  </a:cubicBezTo>
                  <a:cubicBezTo>
                    <a:pt x="1" y="9"/>
                    <a:pt x="1" y="9"/>
                    <a:pt x="2" y="9"/>
                  </a:cubicBezTo>
                  <a:cubicBezTo>
                    <a:pt x="2" y="9"/>
                    <a:pt x="3" y="9"/>
                    <a:pt x="3" y="9"/>
                  </a:cubicBezTo>
                  <a:cubicBezTo>
                    <a:pt x="11" y="4"/>
                    <a:pt x="11" y="4"/>
                    <a:pt x="11" y="4"/>
                  </a:cubicBezTo>
                  <a:cubicBezTo>
                    <a:pt x="11" y="4"/>
                    <a:pt x="11" y="4"/>
                    <a:pt x="11" y="4"/>
                  </a:cubicBezTo>
                  <a:cubicBezTo>
                    <a:pt x="12" y="3"/>
                    <a:pt x="12" y="2"/>
                    <a:pt x="12" y="2"/>
                  </a:cubicBezTo>
                  <a:cubicBezTo>
                    <a:pt x="11"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48" name="Freeform 22"/>
            <p:cNvSpPr/>
            <p:nvPr/>
          </p:nvSpPr>
          <p:spPr bwMode="auto">
            <a:xfrm>
              <a:off x="5818764" y="7513214"/>
              <a:ext cx="31125" cy="32427"/>
            </a:xfrm>
            <a:custGeom>
              <a:avLst/>
              <a:gdLst>
                <a:gd name="T0" fmla="*/ 4 w 9"/>
                <a:gd name="T1" fmla="*/ 1 h 12"/>
                <a:gd name="T2" fmla="*/ 3 w 9"/>
                <a:gd name="T3" fmla="*/ 0 h 12"/>
                <a:gd name="T4" fmla="*/ 1 w 9"/>
                <a:gd name="T5" fmla="*/ 0 h 12"/>
                <a:gd name="T6" fmla="*/ 1 w 9"/>
                <a:gd name="T7" fmla="*/ 0 h 12"/>
                <a:gd name="T8" fmla="*/ 0 w 9"/>
                <a:gd name="T9" fmla="*/ 3 h 12"/>
                <a:gd name="T10" fmla="*/ 5 w 9"/>
                <a:gd name="T11" fmla="*/ 11 h 12"/>
                <a:gd name="T12" fmla="*/ 7 w 9"/>
                <a:gd name="T13" fmla="*/ 12 h 12"/>
                <a:gd name="T14" fmla="*/ 8 w 9"/>
                <a:gd name="T15" fmla="*/ 12 h 12"/>
                <a:gd name="T16" fmla="*/ 8 w 9"/>
                <a:gd name="T17" fmla="*/ 11 h 12"/>
                <a:gd name="T18" fmla="*/ 9 w 9"/>
                <a:gd name="T19" fmla="*/ 9 h 12"/>
                <a:gd name="T20" fmla="*/ 4 w 9"/>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2">
                  <a:moveTo>
                    <a:pt x="4" y="1"/>
                  </a:moveTo>
                  <a:cubicBezTo>
                    <a:pt x="4" y="0"/>
                    <a:pt x="3" y="0"/>
                    <a:pt x="3" y="0"/>
                  </a:cubicBezTo>
                  <a:cubicBezTo>
                    <a:pt x="2" y="0"/>
                    <a:pt x="2" y="0"/>
                    <a:pt x="1" y="0"/>
                  </a:cubicBezTo>
                  <a:cubicBezTo>
                    <a:pt x="1" y="0"/>
                    <a:pt x="1" y="0"/>
                    <a:pt x="1" y="0"/>
                  </a:cubicBezTo>
                  <a:cubicBezTo>
                    <a:pt x="0" y="1"/>
                    <a:pt x="0" y="2"/>
                    <a:pt x="0" y="3"/>
                  </a:cubicBezTo>
                  <a:cubicBezTo>
                    <a:pt x="5" y="11"/>
                    <a:pt x="5" y="11"/>
                    <a:pt x="5" y="11"/>
                  </a:cubicBezTo>
                  <a:cubicBezTo>
                    <a:pt x="5" y="12"/>
                    <a:pt x="6" y="12"/>
                    <a:pt x="7" y="12"/>
                  </a:cubicBezTo>
                  <a:cubicBezTo>
                    <a:pt x="7" y="12"/>
                    <a:pt x="7" y="12"/>
                    <a:pt x="8" y="12"/>
                  </a:cubicBezTo>
                  <a:cubicBezTo>
                    <a:pt x="8" y="12"/>
                    <a:pt x="8" y="11"/>
                    <a:pt x="8" y="11"/>
                  </a:cubicBezTo>
                  <a:cubicBezTo>
                    <a:pt x="9" y="11"/>
                    <a:pt x="9" y="10"/>
                    <a:pt x="9" y="9"/>
                  </a:cubicBezTo>
                  <a:lnTo>
                    <a:pt x="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49" name="Freeform 23"/>
            <p:cNvSpPr/>
            <p:nvPr/>
          </p:nvSpPr>
          <p:spPr bwMode="auto">
            <a:xfrm>
              <a:off x="5878207" y="7500829"/>
              <a:ext cx="31125" cy="32833"/>
            </a:xfrm>
            <a:custGeom>
              <a:avLst/>
              <a:gdLst>
                <a:gd name="T0" fmla="*/ 2 w 5"/>
                <a:gd name="T1" fmla="*/ 0 h 13"/>
                <a:gd name="T2" fmla="*/ 1 w 5"/>
                <a:gd name="T3" fmla="*/ 0 h 13"/>
                <a:gd name="T4" fmla="*/ 0 w 5"/>
                <a:gd name="T5" fmla="*/ 2 h 13"/>
                <a:gd name="T6" fmla="*/ 0 w 5"/>
                <a:gd name="T7" fmla="*/ 11 h 13"/>
                <a:gd name="T8" fmla="*/ 3 w 5"/>
                <a:gd name="T9" fmla="*/ 13 h 13"/>
                <a:gd name="T10" fmla="*/ 4 w 5"/>
                <a:gd name="T11" fmla="*/ 13 h 13"/>
                <a:gd name="T12" fmla="*/ 5 w 5"/>
                <a:gd name="T13" fmla="*/ 11 h 13"/>
                <a:gd name="T14" fmla="*/ 5 w 5"/>
                <a:gd name="T15" fmla="*/ 2 h 13"/>
                <a:gd name="T16" fmla="*/ 2 w 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2" y="0"/>
                  </a:moveTo>
                  <a:cubicBezTo>
                    <a:pt x="2" y="0"/>
                    <a:pt x="1" y="0"/>
                    <a:pt x="1" y="0"/>
                  </a:cubicBezTo>
                  <a:cubicBezTo>
                    <a:pt x="1" y="1"/>
                    <a:pt x="0" y="1"/>
                    <a:pt x="0" y="2"/>
                  </a:cubicBezTo>
                  <a:cubicBezTo>
                    <a:pt x="0" y="11"/>
                    <a:pt x="0" y="11"/>
                    <a:pt x="0" y="11"/>
                  </a:cubicBezTo>
                  <a:cubicBezTo>
                    <a:pt x="0" y="12"/>
                    <a:pt x="1" y="13"/>
                    <a:pt x="3" y="13"/>
                  </a:cubicBezTo>
                  <a:cubicBezTo>
                    <a:pt x="3" y="13"/>
                    <a:pt x="4" y="13"/>
                    <a:pt x="4" y="13"/>
                  </a:cubicBezTo>
                  <a:cubicBezTo>
                    <a:pt x="4" y="12"/>
                    <a:pt x="5" y="12"/>
                    <a:pt x="5" y="11"/>
                  </a:cubicBezTo>
                  <a:cubicBezTo>
                    <a:pt x="5" y="2"/>
                    <a:pt x="5" y="2"/>
                    <a:pt x="5" y="2"/>
                  </a:cubicBezTo>
                  <a:cubicBezTo>
                    <a:pt x="5" y="1"/>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50" name="Freeform 24"/>
            <p:cNvSpPr/>
            <p:nvPr/>
          </p:nvSpPr>
          <p:spPr bwMode="auto">
            <a:xfrm>
              <a:off x="5772292" y="7612298"/>
              <a:ext cx="36746" cy="32427"/>
            </a:xfrm>
            <a:custGeom>
              <a:avLst/>
              <a:gdLst>
                <a:gd name="T0" fmla="*/ 13 w 14"/>
                <a:gd name="T1" fmla="*/ 4 h 5"/>
                <a:gd name="T2" fmla="*/ 14 w 14"/>
                <a:gd name="T3" fmla="*/ 2 h 5"/>
                <a:gd name="T4" fmla="*/ 13 w 14"/>
                <a:gd name="T5" fmla="*/ 1 h 5"/>
                <a:gd name="T6" fmla="*/ 12 w 14"/>
                <a:gd name="T7" fmla="*/ 0 h 5"/>
                <a:gd name="T8" fmla="*/ 3 w 14"/>
                <a:gd name="T9" fmla="*/ 0 h 5"/>
                <a:gd name="T10" fmla="*/ 1 w 14"/>
                <a:gd name="T11" fmla="*/ 1 h 5"/>
                <a:gd name="T12" fmla="*/ 0 w 14"/>
                <a:gd name="T13" fmla="*/ 2 h 5"/>
                <a:gd name="T14" fmla="*/ 3 w 14"/>
                <a:gd name="T15" fmla="*/ 5 h 5"/>
                <a:gd name="T16" fmla="*/ 12 w 14"/>
                <a:gd name="T17" fmla="*/ 5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4" y="3"/>
                    <a:pt x="14" y="3"/>
                    <a:pt x="14" y="2"/>
                  </a:cubicBezTo>
                  <a:cubicBezTo>
                    <a:pt x="14" y="2"/>
                    <a:pt x="14" y="1"/>
                    <a:pt x="13" y="1"/>
                  </a:cubicBezTo>
                  <a:cubicBezTo>
                    <a:pt x="13" y="0"/>
                    <a:pt x="12" y="0"/>
                    <a:pt x="12" y="0"/>
                  </a:cubicBezTo>
                  <a:cubicBezTo>
                    <a:pt x="3" y="0"/>
                    <a:pt x="3" y="0"/>
                    <a:pt x="3" y="0"/>
                  </a:cubicBezTo>
                  <a:cubicBezTo>
                    <a:pt x="2" y="0"/>
                    <a:pt x="2" y="0"/>
                    <a:pt x="1" y="1"/>
                  </a:cubicBezTo>
                  <a:cubicBezTo>
                    <a:pt x="1" y="1"/>
                    <a:pt x="0" y="2"/>
                    <a:pt x="0" y="2"/>
                  </a:cubicBezTo>
                  <a:cubicBezTo>
                    <a:pt x="0" y="4"/>
                    <a:pt x="1" y="5"/>
                    <a:pt x="3" y="5"/>
                  </a:cubicBezTo>
                  <a:cubicBezTo>
                    <a:pt x="12" y="5"/>
                    <a:pt x="12" y="5"/>
                    <a:pt x="12" y="5"/>
                  </a:cubicBezTo>
                  <a:cubicBezTo>
                    <a:pt x="12" y="5"/>
                    <a:pt x="13"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51" name="Freeform 25"/>
            <p:cNvSpPr/>
            <p:nvPr/>
          </p:nvSpPr>
          <p:spPr bwMode="auto">
            <a:xfrm>
              <a:off x="5859834" y="7708004"/>
              <a:ext cx="50796" cy="32427"/>
            </a:xfrm>
            <a:custGeom>
              <a:avLst/>
              <a:gdLst>
                <a:gd name="T0" fmla="*/ 20 w 20"/>
                <a:gd name="T1" fmla="*/ 2 h 5"/>
                <a:gd name="T2" fmla="*/ 18 w 20"/>
                <a:gd name="T3" fmla="*/ 4 h 5"/>
                <a:gd name="T4" fmla="*/ 2 w 20"/>
                <a:gd name="T5" fmla="*/ 4 h 5"/>
                <a:gd name="T6" fmla="*/ 0 w 20"/>
                <a:gd name="T7" fmla="*/ 2 h 5"/>
                <a:gd name="T8" fmla="*/ 3 w 20"/>
                <a:gd name="T9" fmla="*/ 0 h 5"/>
                <a:gd name="T10" fmla="*/ 18 w 20"/>
                <a:gd name="T11" fmla="*/ 0 h 5"/>
                <a:gd name="T12" fmla="*/ 20 w 20"/>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0" h="5">
                  <a:moveTo>
                    <a:pt x="20" y="2"/>
                  </a:moveTo>
                  <a:cubicBezTo>
                    <a:pt x="20" y="3"/>
                    <a:pt x="20" y="4"/>
                    <a:pt x="18" y="4"/>
                  </a:cubicBezTo>
                  <a:cubicBezTo>
                    <a:pt x="13" y="5"/>
                    <a:pt x="7" y="5"/>
                    <a:pt x="2" y="4"/>
                  </a:cubicBezTo>
                  <a:cubicBezTo>
                    <a:pt x="0" y="4"/>
                    <a:pt x="0" y="3"/>
                    <a:pt x="0" y="2"/>
                  </a:cubicBezTo>
                  <a:cubicBezTo>
                    <a:pt x="0" y="0"/>
                    <a:pt x="1" y="0"/>
                    <a:pt x="3" y="0"/>
                  </a:cubicBezTo>
                  <a:cubicBezTo>
                    <a:pt x="7" y="1"/>
                    <a:pt x="13" y="1"/>
                    <a:pt x="18" y="0"/>
                  </a:cubicBezTo>
                  <a:cubicBezTo>
                    <a:pt x="19" y="0"/>
                    <a:pt x="20" y="0"/>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52" name="Freeform 26"/>
            <p:cNvSpPr/>
            <p:nvPr/>
          </p:nvSpPr>
          <p:spPr bwMode="auto">
            <a:xfrm>
              <a:off x="5857672" y="7721516"/>
              <a:ext cx="52958" cy="32427"/>
            </a:xfrm>
            <a:custGeom>
              <a:avLst/>
              <a:gdLst>
                <a:gd name="T0" fmla="*/ 21 w 21"/>
                <a:gd name="T1" fmla="*/ 2 h 5"/>
                <a:gd name="T2" fmla="*/ 19 w 21"/>
                <a:gd name="T3" fmla="*/ 4 h 5"/>
                <a:gd name="T4" fmla="*/ 2 w 21"/>
                <a:gd name="T5" fmla="*/ 4 h 5"/>
                <a:gd name="T6" fmla="*/ 1 w 21"/>
                <a:gd name="T7" fmla="*/ 2 h 5"/>
                <a:gd name="T8" fmla="*/ 3 w 21"/>
                <a:gd name="T9" fmla="*/ 0 h 5"/>
                <a:gd name="T10" fmla="*/ 18 w 21"/>
                <a:gd name="T11" fmla="*/ 0 h 5"/>
                <a:gd name="T12" fmla="*/ 21 w 2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1" h="5">
                  <a:moveTo>
                    <a:pt x="21" y="2"/>
                  </a:moveTo>
                  <a:cubicBezTo>
                    <a:pt x="21" y="3"/>
                    <a:pt x="20" y="4"/>
                    <a:pt x="19" y="4"/>
                  </a:cubicBezTo>
                  <a:cubicBezTo>
                    <a:pt x="13" y="5"/>
                    <a:pt x="8" y="5"/>
                    <a:pt x="2" y="4"/>
                  </a:cubicBezTo>
                  <a:cubicBezTo>
                    <a:pt x="1" y="4"/>
                    <a:pt x="0" y="3"/>
                    <a:pt x="1" y="2"/>
                  </a:cubicBezTo>
                  <a:cubicBezTo>
                    <a:pt x="1" y="0"/>
                    <a:pt x="2" y="0"/>
                    <a:pt x="3" y="0"/>
                  </a:cubicBezTo>
                  <a:cubicBezTo>
                    <a:pt x="8" y="1"/>
                    <a:pt x="13" y="1"/>
                    <a:pt x="18" y="0"/>
                  </a:cubicBezTo>
                  <a:cubicBezTo>
                    <a:pt x="19" y="0"/>
                    <a:pt x="21" y="0"/>
                    <a:pt x="2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53" name="Freeform 27"/>
            <p:cNvSpPr/>
            <p:nvPr/>
          </p:nvSpPr>
          <p:spPr bwMode="auto">
            <a:xfrm>
              <a:off x="5857672" y="7735027"/>
              <a:ext cx="52958" cy="32427"/>
            </a:xfrm>
            <a:custGeom>
              <a:avLst/>
              <a:gdLst>
                <a:gd name="T0" fmla="*/ 21 w 21"/>
                <a:gd name="T1" fmla="*/ 2 h 5"/>
                <a:gd name="T2" fmla="*/ 19 w 21"/>
                <a:gd name="T3" fmla="*/ 4 h 5"/>
                <a:gd name="T4" fmla="*/ 2 w 21"/>
                <a:gd name="T5" fmla="*/ 4 h 5"/>
                <a:gd name="T6" fmla="*/ 1 w 21"/>
                <a:gd name="T7" fmla="*/ 2 h 5"/>
                <a:gd name="T8" fmla="*/ 3 w 21"/>
                <a:gd name="T9" fmla="*/ 0 h 5"/>
                <a:gd name="T10" fmla="*/ 18 w 21"/>
                <a:gd name="T11" fmla="*/ 0 h 5"/>
                <a:gd name="T12" fmla="*/ 21 w 2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1" h="5">
                  <a:moveTo>
                    <a:pt x="21" y="2"/>
                  </a:moveTo>
                  <a:cubicBezTo>
                    <a:pt x="21" y="3"/>
                    <a:pt x="20" y="4"/>
                    <a:pt x="19" y="4"/>
                  </a:cubicBezTo>
                  <a:cubicBezTo>
                    <a:pt x="13" y="5"/>
                    <a:pt x="8" y="5"/>
                    <a:pt x="2" y="4"/>
                  </a:cubicBezTo>
                  <a:cubicBezTo>
                    <a:pt x="1" y="4"/>
                    <a:pt x="0" y="3"/>
                    <a:pt x="1" y="2"/>
                  </a:cubicBezTo>
                  <a:cubicBezTo>
                    <a:pt x="1" y="0"/>
                    <a:pt x="2" y="0"/>
                    <a:pt x="3" y="0"/>
                  </a:cubicBezTo>
                  <a:cubicBezTo>
                    <a:pt x="8" y="1"/>
                    <a:pt x="13" y="1"/>
                    <a:pt x="18" y="0"/>
                  </a:cubicBezTo>
                  <a:cubicBezTo>
                    <a:pt x="19" y="0"/>
                    <a:pt x="21" y="0"/>
                    <a:pt x="2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54" name="Freeform 28"/>
            <p:cNvSpPr/>
            <p:nvPr/>
          </p:nvSpPr>
          <p:spPr bwMode="auto">
            <a:xfrm>
              <a:off x="5869560" y="7745161"/>
              <a:ext cx="31342" cy="32427"/>
            </a:xfrm>
            <a:custGeom>
              <a:avLst/>
              <a:gdLst>
                <a:gd name="T0" fmla="*/ 11 w 12"/>
                <a:gd name="T1" fmla="*/ 1 h 3"/>
                <a:gd name="T2" fmla="*/ 10 w 12"/>
                <a:gd name="T3" fmla="*/ 3 h 3"/>
                <a:gd name="T4" fmla="*/ 1 w 12"/>
                <a:gd name="T5" fmla="*/ 3 h 3"/>
                <a:gd name="T6" fmla="*/ 0 w 12"/>
                <a:gd name="T7" fmla="*/ 1 h 3"/>
                <a:gd name="T8" fmla="*/ 1 w 12"/>
                <a:gd name="T9" fmla="*/ 0 h 3"/>
                <a:gd name="T10" fmla="*/ 10 w 12"/>
                <a:gd name="T11" fmla="*/ 0 h 3"/>
                <a:gd name="T12" fmla="*/ 11 w 1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1" y="1"/>
                  </a:moveTo>
                  <a:cubicBezTo>
                    <a:pt x="12" y="2"/>
                    <a:pt x="11" y="3"/>
                    <a:pt x="10" y="3"/>
                  </a:cubicBezTo>
                  <a:cubicBezTo>
                    <a:pt x="7" y="3"/>
                    <a:pt x="4" y="3"/>
                    <a:pt x="1" y="3"/>
                  </a:cubicBezTo>
                  <a:cubicBezTo>
                    <a:pt x="0" y="3"/>
                    <a:pt x="0" y="2"/>
                    <a:pt x="0" y="1"/>
                  </a:cubicBezTo>
                  <a:cubicBezTo>
                    <a:pt x="0" y="0"/>
                    <a:pt x="1" y="0"/>
                    <a:pt x="1" y="0"/>
                  </a:cubicBezTo>
                  <a:cubicBezTo>
                    <a:pt x="4" y="0"/>
                    <a:pt x="7" y="0"/>
                    <a:pt x="10" y="0"/>
                  </a:cubicBezTo>
                  <a:cubicBezTo>
                    <a:pt x="11" y="0"/>
                    <a:pt x="11" y="0"/>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55" name="Freeform 29"/>
            <p:cNvSpPr>
              <a:spLocks noEditPoints="1"/>
            </p:cNvSpPr>
            <p:nvPr/>
          </p:nvSpPr>
          <p:spPr bwMode="auto">
            <a:xfrm>
              <a:off x="5816603" y="7543616"/>
              <a:ext cx="138338" cy="159789"/>
            </a:xfrm>
            <a:custGeom>
              <a:avLst/>
              <a:gdLst>
                <a:gd name="T0" fmla="*/ 27 w 54"/>
                <a:gd name="T1" fmla="*/ 0 h 62"/>
                <a:gd name="T2" fmla="*/ 0 w 54"/>
                <a:gd name="T3" fmla="*/ 27 h 62"/>
                <a:gd name="T4" fmla="*/ 16 w 54"/>
                <a:gd name="T5" fmla="*/ 60 h 62"/>
                <a:gd name="T6" fmla="*/ 38 w 54"/>
                <a:gd name="T7" fmla="*/ 60 h 62"/>
                <a:gd name="T8" fmla="*/ 54 w 54"/>
                <a:gd name="T9" fmla="*/ 27 h 62"/>
                <a:gd name="T10" fmla="*/ 27 w 54"/>
                <a:gd name="T11" fmla="*/ 0 h 62"/>
                <a:gd name="T12" fmla="*/ 46 w 54"/>
                <a:gd name="T13" fmla="*/ 24 h 62"/>
                <a:gd name="T14" fmla="*/ 46 w 54"/>
                <a:gd name="T15" fmla="*/ 24 h 62"/>
                <a:gd name="T16" fmla="*/ 38 w 54"/>
                <a:gd name="T17" fmla="*/ 11 h 62"/>
                <a:gd name="T18" fmla="*/ 37 w 54"/>
                <a:gd name="T19" fmla="*/ 9 h 62"/>
                <a:gd name="T20" fmla="*/ 40 w 54"/>
                <a:gd name="T21" fmla="*/ 8 h 62"/>
                <a:gd name="T22" fmla="*/ 50 w 54"/>
                <a:gd name="T23" fmla="*/ 21 h 62"/>
                <a:gd name="T24" fmla="*/ 48 w 54"/>
                <a:gd name="T25" fmla="*/ 25 h 62"/>
                <a:gd name="T26" fmla="*/ 46 w 54"/>
                <a:gd name="T27"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62">
                  <a:moveTo>
                    <a:pt x="27" y="0"/>
                  </a:moveTo>
                  <a:cubicBezTo>
                    <a:pt x="12" y="0"/>
                    <a:pt x="0" y="12"/>
                    <a:pt x="0" y="27"/>
                  </a:cubicBezTo>
                  <a:cubicBezTo>
                    <a:pt x="0" y="38"/>
                    <a:pt x="12" y="50"/>
                    <a:pt x="16" y="60"/>
                  </a:cubicBezTo>
                  <a:cubicBezTo>
                    <a:pt x="17" y="62"/>
                    <a:pt x="37" y="62"/>
                    <a:pt x="38" y="60"/>
                  </a:cubicBezTo>
                  <a:cubicBezTo>
                    <a:pt x="41" y="53"/>
                    <a:pt x="54" y="38"/>
                    <a:pt x="54" y="27"/>
                  </a:cubicBezTo>
                  <a:cubicBezTo>
                    <a:pt x="54" y="12"/>
                    <a:pt x="42" y="0"/>
                    <a:pt x="27" y="0"/>
                  </a:cubicBezTo>
                  <a:close/>
                  <a:moveTo>
                    <a:pt x="46" y="24"/>
                  </a:moveTo>
                  <a:cubicBezTo>
                    <a:pt x="46" y="24"/>
                    <a:pt x="46" y="24"/>
                    <a:pt x="46" y="24"/>
                  </a:cubicBezTo>
                  <a:cubicBezTo>
                    <a:pt x="45" y="18"/>
                    <a:pt x="42" y="14"/>
                    <a:pt x="38" y="11"/>
                  </a:cubicBezTo>
                  <a:cubicBezTo>
                    <a:pt x="37" y="11"/>
                    <a:pt x="37" y="10"/>
                    <a:pt x="37" y="9"/>
                  </a:cubicBezTo>
                  <a:cubicBezTo>
                    <a:pt x="37" y="8"/>
                    <a:pt x="39" y="7"/>
                    <a:pt x="40" y="8"/>
                  </a:cubicBezTo>
                  <a:cubicBezTo>
                    <a:pt x="44" y="10"/>
                    <a:pt x="48" y="15"/>
                    <a:pt x="50" y="21"/>
                  </a:cubicBezTo>
                  <a:cubicBezTo>
                    <a:pt x="50" y="23"/>
                    <a:pt x="50" y="25"/>
                    <a:pt x="48" y="25"/>
                  </a:cubicBezTo>
                  <a:cubicBezTo>
                    <a:pt x="47" y="26"/>
                    <a:pt x="46" y="25"/>
                    <a:pt x="4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grpSp>
      <p:cxnSp>
        <p:nvCxnSpPr>
          <p:cNvPr id="656" name="直接连接符 655"/>
          <p:cNvCxnSpPr/>
          <p:nvPr/>
        </p:nvCxnSpPr>
        <p:spPr>
          <a:xfrm>
            <a:off x="4043367" y="4209093"/>
            <a:ext cx="184777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7" name="直接连接符 656"/>
          <p:cNvCxnSpPr/>
          <p:nvPr/>
        </p:nvCxnSpPr>
        <p:spPr>
          <a:xfrm>
            <a:off x="4043367" y="4683866"/>
            <a:ext cx="184777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8" name="直接连接符 657"/>
          <p:cNvCxnSpPr/>
          <p:nvPr/>
        </p:nvCxnSpPr>
        <p:spPr>
          <a:xfrm>
            <a:off x="6716191" y="4207847"/>
            <a:ext cx="184777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9" name="直接连接符 658"/>
          <p:cNvCxnSpPr/>
          <p:nvPr/>
        </p:nvCxnSpPr>
        <p:spPr>
          <a:xfrm>
            <a:off x="6716191" y="4663345"/>
            <a:ext cx="184777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60" name="KSO_Shape"/>
          <p:cNvSpPr/>
          <p:nvPr/>
        </p:nvSpPr>
        <p:spPr bwMode="auto">
          <a:xfrm>
            <a:off x="6235615" y="3833862"/>
            <a:ext cx="354398" cy="354989"/>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C7AD8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chemeClr val="bg1"/>
              </a:solidFill>
            </a:endParaRPr>
          </a:p>
        </p:txBody>
      </p:sp>
      <p:sp>
        <p:nvSpPr>
          <p:cNvPr id="661" name="Freeform 11"/>
          <p:cNvSpPr>
            <a:spLocks noEditPoints="1"/>
          </p:cNvSpPr>
          <p:nvPr/>
        </p:nvSpPr>
        <p:spPr bwMode="auto">
          <a:xfrm>
            <a:off x="6235615" y="4292707"/>
            <a:ext cx="341125" cy="414297"/>
          </a:xfrm>
          <a:custGeom>
            <a:avLst/>
            <a:gdLst>
              <a:gd name="T0" fmla="*/ 289 w 1658"/>
              <a:gd name="T1" fmla="*/ 272 h 2016"/>
              <a:gd name="T2" fmla="*/ 1081 w 1658"/>
              <a:gd name="T3" fmla="*/ 171 h 2016"/>
              <a:gd name="T4" fmla="*/ 1206 w 1658"/>
              <a:gd name="T5" fmla="*/ 273 h 2016"/>
              <a:gd name="T6" fmla="*/ 1206 w 1658"/>
              <a:gd name="T7" fmla="*/ 305 h 2016"/>
              <a:gd name="T8" fmla="*/ 456 w 1658"/>
              <a:gd name="T9" fmla="*/ 401 h 2016"/>
              <a:gd name="T10" fmla="*/ 383 w 1658"/>
              <a:gd name="T11" fmla="*/ 521 h 2016"/>
              <a:gd name="T12" fmla="*/ 383 w 1658"/>
              <a:gd name="T13" fmla="*/ 1626 h 2016"/>
              <a:gd name="T14" fmla="*/ 289 w 1658"/>
              <a:gd name="T15" fmla="*/ 1638 h 2016"/>
              <a:gd name="T16" fmla="*/ 289 w 1658"/>
              <a:gd name="T17" fmla="*/ 272 h 2016"/>
              <a:gd name="T18" fmla="*/ 894 w 1658"/>
              <a:gd name="T19" fmla="*/ 809 h 2016"/>
              <a:gd name="T20" fmla="*/ 894 w 1658"/>
              <a:gd name="T21" fmla="*/ 1088 h 2016"/>
              <a:gd name="T22" fmla="*/ 1513 w 1658"/>
              <a:gd name="T23" fmla="*/ 1009 h 2016"/>
              <a:gd name="T24" fmla="*/ 1513 w 1658"/>
              <a:gd name="T25" fmla="*/ 729 h 2016"/>
              <a:gd name="T26" fmla="*/ 894 w 1658"/>
              <a:gd name="T27" fmla="*/ 809 h 2016"/>
              <a:gd name="T28" fmla="*/ 742 w 1658"/>
              <a:gd name="T29" fmla="*/ 624 h 2016"/>
              <a:gd name="T30" fmla="*/ 742 w 1658"/>
              <a:gd name="T31" fmla="*/ 1990 h 2016"/>
              <a:gd name="T32" fmla="*/ 1534 w 1658"/>
              <a:gd name="T33" fmla="*/ 1888 h 2016"/>
              <a:gd name="T34" fmla="*/ 1658 w 1658"/>
              <a:gd name="T35" fmla="*/ 1755 h 2016"/>
              <a:gd name="T36" fmla="*/ 1658 w 1658"/>
              <a:gd name="T37" fmla="*/ 625 h 2016"/>
              <a:gd name="T38" fmla="*/ 1534 w 1658"/>
              <a:gd name="T39" fmla="*/ 523 h 2016"/>
              <a:gd name="T40" fmla="*/ 742 w 1658"/>
              <a:gd name="T41" fmla="*/ 624 h 2016"/>
              <a:gd name="T42" fmla="*/ 491 w 1658"/>
              <a:gd name="T43" fmla="*/ 476 h 2016"/>
              <a:gd name="T44" fmla="*/ 452 w 1658"/>
              <a:gd name="T45" fmla="*/ 513 h 2016"/>
              <a:gd name="T46" fmla="*/ 452 w 1658"/>
              <a:gd name="T47" fmla="*/ 1826 h 2016"/>
              <a:gd name="T48" fmla="*/ 491 w 1658"/>
              <a:gd name="T49" fmla="*/ 1911 h 2016"/>
              <a:gd name="T50" fmla="*/ 634 w 1658"/>
              <a:gd name="T51" fmla="*/ 2003 h 2016"/>
              <a:gd name="T52" fmla="*/ 672 w 1658"/>
              <a:gd name="T53" fmla="*/ 1966 h 2016"/>
              <a:gd name="T54" fmla="*/ 672 w 1658"/>
              <a:gd name="T55" fmla="*/ 653 h 2016"/>
              <a:gd name="T56" fmla="*/ 634 w 1658"/>
              <a:gd name="T57" fmla="*/ 567 h 2016"/>
              <a:gd name="T58" fmla="*/ 491 w 1658"/>
              <a:gd name="T59" fmla="*/ 476 h 2016"/>
              <a:gd name="T60" fmla="*/ 591 w 1658"/>
              <a:gd name="T61" fmla="*/ 453 h 2016"/>
              <a:gd name="T62" fmla="*/ 676 w 1658"/>
              <a:gd name="T63" fmla="*/ 507 h 2016"/>
              <a:gd name="T64" fmla="*/ 688 w 1658"/>
              <a:gd name="T65" fmla="*/ 516 h 2016"/>
              <a:gd name="T66" fmla="*/ 1445 w 1658"/>
              <a:gd name="T67" fmla="*/ 419 h 2016"/>
              <a:gd name="T68" fmla="*/ 1329 w 1658"/>
              <a:gd name="T69" fmla="*/ 359 h 2016"/>
              <a:gd name="T70" fmla="*/ 591 w 1658"/>
              <a:gd name="T71" fmla="*/ 453 h 2016"/>
              <a:gd name="T72" fmla="*/ 38 w 1658"/>
              <a:gd name="T73" fmla="*/ 124 h 2016"/>
              <a:gd name="T74" fmla="*/ 181 w 1658"/>
              <a:gd name="T75" fmla="*/ 215 h 2016"/>
              <a:gd name="T76" fmla="*/ 220 w 1658"/>
              <a:gd name="T77" fmla="*/ 301 h 2016"/>
              <a:gd name="T78" fmla="*/ 220 w 1658"/>
              <a:gd name="T79" fmla="*/ 1614 h 2016"/>
              <a:gd name="T80" fmla="*/ 181 w 1658"/>
              <a:gd name="T81" fmla="*/ 1651 h 2016"/>
              <a:gd name="T82" fmla="*/ 38 w 1658"/>
              <a:gd name="T83" fmla="*/ 1559 h 2016"/>
              <a:gd name="T84" fmla="*/ 0 w 1658"/>
              <a:gd name="T85" fmla="*/ 1474 h 2016"/>
              <a:gd name="T86" fmla="*/ 0 w 1658"/>
              <a:gd name="T87" fmla="*/ 161 h 2016"/>
              <a:gd name="T88" fmla="*/ 38 w 1658"/>
              <a:gd name="T89" fmla="*/ 124 h 2016"/>
              <a:gd name="T90" fmla="*/ 139 w 1658"/>
              <a:gd name="T91" fmla="*/ 101 h 2016"/>
              <a:gd name="T92" fmla="*/ 223 w 1658"/>
              <a:gd name="T93" fmla="*/ 155 h 2016"/>
              <a:gd name="T94" fmla="*/ 236 w 1658"/>
              <a:gd name="T95" fmla="*/ 164 h 2016"/>
              <a:gd name="T96" fmla="*/ 992 w 1658"/>
              <a:gd name="T97" fmla="*/ 67 h 2016"/>
              <a:gd name="T98" fmla="*/ 876 w 1658"/>
              <a:gd name="T99" fmla="*/ 7 h 2016"/>
              <a:gd name="T100" fmla="*/ 139 w 1658"/>
              <a:gd name="T101" fmla="*/ 101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8" h="2016">
                <a:moveTo>
                  <a:pt x="289" y="272"/>
                </a:moveTo>
                <a:cubicBezTo>
                  <a:pt x="1081" y="171"/>
                  <a:pt x="1081" y="171"/>
                  <a:pt x="1081" y="171"/>
                </a:cubicBezTo>
                <a:cubicBezTo>
                  <a:pt x="1150" y="162"/>
                  <a:pt x="1206" y="208"/>
                  <a:pt x="1206" y="273"/>
                </a:cubicBezTo>
                <a:cubicBezTo>
                  <a:pt x="1206" y="305"/>
                  <a:pt x="1206" y="305"/>
                  <a:pt x="1206" y="305"/>
                </a:cubicBezTo>
                <a:cubicBezTo>
                  <a:pt x="456" y="401"/>
                  <a:pt x="456" y="401"/>
                  <a:pt x="456" y="401"/>
                </a:cubicBezTo>
                <a:cubicBezTo>
                  <a:pt x="403" y="416"/>
                  <a:pt x="381" y="450"/>
                  <a:pt x="383" y="521"/>
                </a:cubicBezTo>
                <a:cubicBezTo>
                  <a:pt x="383" y="1626"/>
                  <a:pt x="383" y="1626"/>
                  <a:pt x="383" y="1626"/>
                </a:cubicBezTo>
                <a:cubicBezTo>
                  <a:pt x="289" y="1638"/>
                  <a:pt x="289" y="1638"/>
                  <a:pt x="289" y="1638"/>
                </a:cubicBezTo>
                <a:cubicBezTo>
                  <a:pt x="289" y="272"/>
                  <a:pt x="289" y="272"/>
                  <a:pt x="289" y="272"/>
                </a:cubicBezTo>
                <a:close/>
                <a:moveTo>
                  <a:pt x="894" y="809"/>
                </a:moveTo>
                <a:cubicBezTo>
                  <a:pt x="894" y="1088"/>
                  <a:pt x="894" y="1088"/>
                  <a:pt x="894" y="1088"/>
                </a:cubicBezTo>
                <a:cubicBezTo>
                  <a:pt x="1513" y="1009"/>
                  <a:pt x="1513" y="1009"/>
                  <a:pt x="1513" y="1009"/>
                </a:cubicBezTo>
                <a:cubicBezTo>
                  <a:pt x="1513" y="729"/>
                  <a:pt x="1513" y="729"/>
                  <a:pt x="1513" y="729"/>
                </a:cubicBezTo>
                <a:cubicBezTo>
                  <a:pt x="894" y="809"/>
                  <a:pt x="894" y="809"/>
                  <a:pt x="894" y="809"/>
                </a:cubicBezTo>
                <a:close/>
                <a:moveTo>
                  <a:pt x="742" y="624"/>
                </a:moveTo>
                <a:cubicBezTo>
                  <a:pt x="742" y="1990"/>
                  <a:pt x="742" y="1990"/>
                  <a:pt x="742" y="1990"/>
                </a:cubicBezTo>
                <a:cubicBezTo>
                  <a:pt x="1534" y="1888"/>
                  <a:pt x="1534" y="1888"/>
                  <a:pt x="1534" y="1888"/>
                </a:cubicBezTo>
                <a:cubicBezTo>
                  <a:pt x="1602" y="1880"/>
                  <a:pt x="1658" y="1819"/>
                  <a:pt x="1658" y="1755"/>
                </a:cubicBezTo>
                <a:cubicBezTo>
                  <a:pt x="1658" y="625"/>
                  <a:pt x="1658" y="625"/>
                  <a:pt x="1658" y="625"/>
                </a:cubicBezTo>
                <a:cubicBezTo>
                  <a:pt x="1658" y="560"/>
                  <a:pt x="1602" y="514"/>
                  <a:pt x="1534" y="523"/>
                </a:cubicBezTo>
                <a:cubicBezTo>
                  <a:pt x="742" y="624"/>
                  <a:pt x="742" y="624"/>
                  <a:pt x="742" y="624"/>
                </a:cubicBezTo>
                <a:close/>
                <a:moveTo>
                  <a:pt x="491" y="476"/>
                </a:moveTo>
                <a:cubicBezTo>
                  <a:pt x="470" y="463"/>
                  <a:pt x="452" y="479"/>
                  <a:pt x="452" y="513"/>
                </a:cubicBezTo>
                <a:cubicBezTo>
                  <a:pt x="452" y="1826"/>
                  <a:pt x="452" y="1826"/>
                  <a:pt x="452" y="1826"/>
                </a:cubicBezTo>
                <a:cubicBezTo>
                  <a:pt x="452" y="1859"/>
                  <a:pt x="470" y="1898"/>
                  <a:pt x="491" y="1911"/>
                </a:cubicBezTo>
                <a:cubicBezTo>
                  <a:pt x="634" y="2003"/>
                  <a:pt x="634" y="2003"/>
                  <a:pt x="634" y="2003"/>
                </a:cubicBezTo>
                <a:cubicBezTo>
                  <a:pt x="655" y="2016"/>
                  <a:pt x="672" y="2000"/>
                  <a:pt x="672" y="1966"/>
                </a:cubicBezTo>
                <a:cubicBezTo>
                  <a:pt x="672" y="653"/>
                  <a:pt x="672" y="653"/>
                  <a:pt x="672" y="653"/>
                </a:cubicBezTo>
                <a:cubicBezTo>
                  <a:pt x="672" y="619"/>
                  <a:pt x="655" y="581"/>
                  <a:pt x="634" y="567"/>
                </a:cubicBezTo>
                <a:cubicBezTo>
                  <a:pt x="491" y="476"/>
                  <a:pt x="491" y="476"/>
                  <a:pt x="491" y="476"/>
                </a:cubicBezTo>
                <a:close/>
                <a:moveTo>
                  <a:pt x="591" y="453"/>
                </a:moveTo>
                <a:cubicBezTo>
                  <a:pt x="676" y="507"/>
                  <a:pt x="676" y="507"/>
                  <a:pt x="676" y="507"/>
                </a:cubicBezTo>
                <a:cubicBezTo>
                  <a:pt x="680" y="510"/>
                  <a:pt x="684" y="513"/>
                  <a:pt x="688" y="516"/>
                </a:cubicBezTo>
                <a:cubicBezTo>
                  <a:pt x="1445" y="419"/>
                  <a:pt x="1445" y="419"/>
                  <a:pt x="1445" y="419"/>
                </a:cubicBezTo>
                <a:cubicBezTo>
                  <a:pt x="1427" y="377"/>
                  <a:pt x="1381" y="352"/>
                  <a:pt x="1329" y="359"/>
                </a:cubicBezTo>
                <a:cubicBezTo>
                  <a:pt x="591" y="453"/>
                  <a:pt x="591" y="453"/>
                  <a:pt x="591" y="453"/>
                </a:cubicBezTo>
                <a:close/>
                <a:moveTo>
                  <a:pt x="38" y="124"/>
                </a:moveTo>
                <a:cubicBezTo>
                  <a:pt x="181" y="215"/>
                  <a:pt x="181" y="215"/>
                  <a:pt x="181" y="215"/>
                </a:cubicBezTo>
                <a:cubicBezTo>
                  <a:pt x="202" y="229"/>
                  <a:pt x="220" y="267"/>
                  <a:pt x="220" y="301"/>
                </a:cubicBezTo>
                <a:cubicBezTo>
                  <a:pt x="220" y="1614"/>
                  <a:pt x="220" y="1614"/>
                  <a:pt x="220" y="1614"/>
                </a:cubicBezTo>
                <a:cubicBezTo>
                  <a:pt x="220" y="1648"/>
                  <a:pt x="202" y="1664"/>
                  <a:pt x="181" y="1651"/>
                </a:cubicBezTo>
                <a:cubicBezTo>
                  <a:pt x="38" y="1559"/>
                  <a:pt x="38" y="1559"/>
                  <a:pt x="38" y="1559"/>
                </a:cubicBezTo>
                <a:cubicBezTo>
                  <a:pt x="17" y="1546"/>
                  <a:pt x="0" y="1507"/>
                  <a:pt x="0" y="1474"/>
                </a:cubicBezTo>
                <a:cubicBezTo>
                  <a:pt x="0" y="161"/>
                  <a:pt x="0" y="161"/>
                  <a:pt x="0" y="161"/>
                </a:cubicBezTo>
                <a:cubicBezTo>
                  <a:pt x="0" y="127"/>
                  <a:pt x="17" y="111"/>
                  <a:pt x="38" y="124"/>
                </a:cubicBezTo>
                <a:close/>
                <a:moveTo>
                  <a:pt x="139" y="101"/>
                </a:moveTo>
                <a:cubicBezTo>
                  <a:pt x="223" y="155"/>
                  <a:pt x="223" y="155"/>
                  <a:pt x="223" y="155"/>
                </a:cubicBezTo>
                <a:cubicBezTo>
                  <a:pt x="227" y="158"/>
                  <a:pt x="232" y="161"/>
                  <a:pt x="236" y="164"/>
                </a:cubicBezTo>
                <a:cubicBezTo>
                  <a:pt x="992" y="67"/>
                  <a:pt x="992" y="67"/>
                  <a:pt x="992" y="67"/>
                </a:cubicBezTo>
                <a:cubicBezTo>
                  <a:pt x="974" y="25"/>
                  <a:pt x="929" y="0"/>
                  <a:pt x="876" y="7"/>
                </a:cubicBezTo>
                <a:lnTo>
                  <a:pt x="139" y="101"/>
                </a:lnTo>
                <a:close/>
              </a:path>
            </a:pathLst>
          </a:custGeom>
          <a:solidFill>
            <a:srgbClr val="C7AD81"/>
          </a:solidFill>
          <a:ln>
            <a:noFill/>
          </a:ln>
        </p:spPr>
        <p:txBody>
          <a:bodyPr vert="horz" wrap="square" lIns="91440" tIns="45720" rIns="91440" bIns="45720" numCol="1" anchor="t" anchorCtr="0" compatLnSpc="1"/>
          <a:lstStyle/>
          <a:p>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33"/>
                                        </p:tgtEl>
                                        <p:attrNameLst>
                                          <p:attrName>style.visibility</p:attrName>
                                        </p:attrNameLst>
                                      </p:cBhvr>
                                      <p:to>
                                        <p:strVal val="visible"/>
                                      </p:to>
                                    </p:set>
                                    <p:animEffect transition="in" filter="fade">
                                      <p:cBhvr>
                                        <p:cTn id="7" dur="500"/>
                                        <p:tgtEl>
                                          <p:spTgt spid="633"/>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634"/>
                                        </p:tgtEl>
                                        <p:attrNameLst>
                                          <p:attrName>style.visibility</p:attrName>
                                        </p:attrNameLst>
                                      </p:cBhvr>
                                      <p:to>
                                        <p:strVal val="visible"/>
                                      </p:to>
                                    </p:set>
                                    <p:animEffect transition="in" filter="fade">
                                      <p:cBhvr>
                                        <p:cTn id="10" dur="500"/>
                                        <p:tgtEl>
                                          <p:spTgt spid="634"/>
                                        </p:tgtEl>
                                      </p:cBhvr>
                                    </p:animEffect>
                                  </p:childTnLst>
                                </p:cTn>
                              </p:par>
                              <p:par>
                                <p:cTn id="11" presetID="16" presetClass="entr" presetSubtype="37" fill="hold" nodeType="withEffect">
                                  <p:stCondLst>
                                    <p:cond delay="1500"/>
                                  </p:stCondLst>
                                  <p:childTnLst>
                                    <p:set>
                                      <p:cBhvr>
                                        <p:cTn id="12" dur="1" fill="hold">
                                          <p:stCondLst>
                                            <p:cond delay="0"/>
                                          </p:stCondLst>
                                        </p:cTn>
                                        <p:tgtEl>
                                          <p:spTgt spid="635"/>
                                        </p:tgtEl>
                                        <p:attrNameLst>
                                          <p:attrName>style.visibility</p:attrName>
                                        </p:attrNameLst>
                                      </p:cBhvr>
                                      <p:to>
                                        <p:strVal val="visible"/>
                                      </p:to>
                                    </p:set>
                                    <p:animEffect transition="in" filter="barn(outVertical)">
                                      <p:cBhvr>
                                        <p:cTn id="13" dur="500"/>
                                        <p:tgtEl>
                                          <p:spTgt spid="63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40"/>
                                        </p:tgtEl>
                                        <p:attrNameLst>
                                          <p:attrName>style.visibility</p:attrName>
                                        </p:attrNameLst>
                                      </p:cBhvr>
                                      <p:to>
                                        <p:strVal val="visible"/>
                                      </p:to>
                                    </p:set>
                                    <p:animEffect transition="in" filter="fade">
                                      <p:cBhvr>
                                        <p:cTn id="17" dur="500"/>
                                        <p:tgtEl>
                                          <p:spTgt spid="640"/>
                                        </p:tgtEl>
                                      </p:cBhvr>
                                    </p:animEffect>
                                  </p:childTnLst>
                                </p:cTn>
                              </p:par>
                              <p:par>
                                <p:cTn id="18" presetID="22" presetClass="entr" presetSubtype="8" fill="hold" grpId="0" nodeType="withEffect">
                                  <p:stCondLst>
                                    <p:cond delay="200"/>
                                  </p:stCondLst>
                                  <p:childTnLst>
                                    <p:set>
                                      <p:cBhvr>
                                        <p:cTn id="19" dur="1" fill="hold">
                                          <p:stCondLst>
                                            <p:cond delay="0"/>
                                          </p:stCondLst>
                                        </p:cTn>
                                        <p:tgtEl>
                                          <p:spTgt spid="636"/>
                                        </p:tgtEl>
                                        <p:attrNameLst>
                                          <p:attrName>style.visibility</p:attrName>
                                        </p:attrNameLst>
                                      </p:cBhvr>
                                      <p:to>
                                        <p:strVal val="visible"/>
                                      </p:to>
                                    </p:set>
                                    <p:animEffect transition="in" filter="wipe(left)">
                                      <p:cBhvr>
                                        <p:cTn id="20" dur="500"/>
                                        <p:tgtEl>
                                          <p:spTgt spid="636"/>
                                        </p:tgtEl>
                                      </p:cBhvr>
                                    </p:animEffect>
                                  </p:childTnLst>
                                </p:cTn>
                              </p:par>
                              <p:par>
                                <p:cTn id="21" presetID="22" presetClass="entr" presetSubtype="8" fill="hold" nodeType="withEffect">
                                  <p:stCondLst>
                                    <p:cond delay="200"/>
                                  </p:stCondLst>
                                  <p:childTnLst>
                                    <p:set>
                                      <p:cBhvr>
                                        <p:cTn id="22" dur="1" fill="hold">
                                          <p:stCondLst>
                                            <p:cond delay="0"/>
                                          </p:stCondLst>
                                        </p:cTn>
                                        <p:tgtEl>
                                          <p:spTgt spid="656"/>
                                        </p:tgtEl>
                                        <p:attrNameLst>
                                          <p:attrName>style.visibility</p:attrName>
                                        </p:attrNameLst>
                                      </p:cBhvr>
                                      <p:to>
                                        <p:strVal val="visible"/>
                                      </p:to>
                                    </p:set>
                                    <p:animEffect transition="in" filter="wipe(left)">
                                      <p:cBhvr>
                                        <p:cTn id="23" dur="500"/>
                                        <p:tgtEl>
                                          <p:spTgt spid="656"/>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641"/>
                                        </p:tgtEl>
                                        <p:attrNameLst>
                                          <p:attrName>style.visibility</p:attrName>
                                        </p:attrNameLst>
                                      </p:cBhvr>
                                      <p:to>
                                        <p:strVal val="visible"/>
                                      </p:to>
                                    </p:set>
                                    <p:animEffect transition="in" filter="fade">
                                      <p:cBhvr>
                                        <p:cTn id="27" dur="500"/>
                                        <p:tgtEl>
                                          <p:spTgt spid="64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7"/>
                                        </p:tgtEl>
                                        <p:attrNameLst>
                                          <p:attrName>style.visibility</p:attrName>
                                        </p:attrNameLst>
                                      </p:cBhvr>
                                      <p:to>
                                        <p:strVal val="visible"/>
                                      </p:to>
                                    </p:set>
                                    <p:animEffect transition="in" filter="wipe(left)">
                                      <p:cBhvr>
                                        <p:cTn id="30" dur="500"/>
                                        <p:tgtEl>
                                          <p:spTgt spid="637"/>
                                        </p:tgtEl>
                                      </p:cBhvr>
                                    </p:animEffect>
                                  </p:childTnLst>
                                </p:cTn>
                              </p:par>
                              <p:par>
                                <p:cTn id="31" presetID="22" presetClass="entr" presetSubtype="8" fill="hold" nodeType="withEffect">
                                  <p:stCondLst>
                                    <p:cond delay="0"/>
                                  </p:stCondLst>
                                  <p:childTnLst>
                                    <p:set>
                                      <p:cBhvr>
                                        <p:cTn id="32" dur="1" fill="hold">
                                          <p:stCondLst>
                                            <p:cond delay="0"/>
                                          </p:stCondLst>
                                        </p:cTn>
                                        <p:tgtEl>
                                          <p:spTgt spid="657"/>
                                        </p:tgtEl>
                                        <p:attrNameLst>
                                          <p:attrName>style.visibility</p:attrName>
                                        </p:attrNameLst>
                                      </p:cBhvr>
                                      <p:to>
                                        <p:strVal val="visible"/>
                                      </p:to>
                                    </p:set>
                                    <p:animEffect transition="in" filter="wipe(left)">
                                      <p:cBhvr>
                                        <p:cTn id="33" dur="500"/>
                                        <p:tgtEl>
                                          <p:spTgt spid="657"/>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660"/>
                                        </p:tgtEl>
                                        <p:attrNameLst>
                                          <p:attrName>style.visibility</p:attrName>
                                        </p:attrNameLst>
                                      </p:cBhvr>
                                      <p:to>
                                        <p:strVal val="visible"/>
                                      </p:to>
                                    </p:set>
                                    <p:animEffect transition="in" filter="fade">
                                      <p:cBhvr>
                                        <p:cTn id="37" dur="500"/>
                                        <p:tgtEl>
                                          <p:spTgt spid="66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38"/>
                                        </p:tgtEl>
                                        <p:attrNameLst>
                                          <p:attrName>style.visibility</p:attrName>
                                        </p:attrNameLst>
                                      </p:cBhvr>
                                      <p:to>
                                        <p:strVal val="visible"/>
                                      </p:to>
                                    </p:set>
                                    <p:animEffect transition="in" filter="wipe(left)">
                                      <p:cBhvr>
                                        <p:cTn id="40" dur="500"/>
                                        <p:tgtEl>
                                          <p:spTgt spid="638"/>
                                        </p:tgtEl>
                                      </p:cBhvr>
                                    </p:animEffect>
                                  </p:childTnLst>
                                </p:cTn>
                              </p:par>
                              <p:par>
                                <p:cTn id="41" presetID="22" presetClass="entr" presetSubtype="8" fill="hold" nodeType="withEffect">
                                  <p:stCondLst>
                                    <p:cond delay="0"/>
                                  </p:stCondLst>
                                  <p:childTnLst>
                                    <p:set>
                                      <p:cBhvr>
                                        <p:cTn id="42" dur="1" fill="hold">
                                          <p:stCondLst>
                                            <p:cond delay="0"/>
                                          </p:stCondLst>
                                        </p:cTn>
                                        <p:tgtEl>
                                          <p:spTgt spid="658"/>
                                        </p:tgtEl>
                                        <p:attrNameLst>
                                          <p:attrName>style.visibility</p:attrName>
                                        </p:attrNameLst>
                                      </p:cBhvr>
                                      <p:to>
                                        <p:strVal val="visible"/>
                                      </p:to>
                                    </p:set>
                                    <p:animEffect transition="in" filter="wipe(left)">
                                      <p:cBhvr>
                                        <p:cTn id="43" dur="500"/>
                                        <p:tgtEl>
                                          <p:spTgt spid="658"/>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661"/>
                                        </p:tgtEl>
                                        <p:attrNameLst>
                                          <p:attrName>style.visibility</p:attrName>
                                        </p:attrNameLst>
                                      </p:cBhvr>
                                      <p:to>
                                        <p:strVal val="visible"/>
                                      </p:to>
                                    </p:set>
                                    <p:animEffect transition="in" filter="fade">
                                      <p:cBhvr>
                                        <p:cTn id="47" dur="500"/>
                                        <p:tgtEl>
                                          <p:spTgt spid="661"/>
                                        </p:tgtEl>
                                      </p:cBhvr>
                                    </p:animEffect>
                                  </p:childTnLst>
                                </p:cTn>
                              </p:par>
                              <p:par>
                                <p:cTn id="48" presetID="22" presetClass="entr" presetSubtype="8" fill="hold" nodeType="withEffect">
                                  <p:stCondLst>
                                    <p:cond delay="0"/>
                                  </p:stCondLst>
                                  <p:childTnLst>
                                    <p:set>
                                      <p:cBhvr>
                                        <p:cTn id="49" dur="1" fill="hold">
                                          <p:stCondLst>
                                            <p:cond delay="0"/>
                                          </p:stCondLst>
                                        </p:cTn>
                                        <p:tgtEl>
                                          <p:spTgt spid="659"/>
                                        </p:tgtEl>
                                        <p:attrNameLst>
                                          <p:attrName>style.visibility</p:attrName>
                                        </p:attrNameLst>
                                      </p:cBhvr>
                                      <p:to>
                                        <p:strVal val="visible"/>
                                      </p:to>
                                    </p:set>
                                    <p:animEffect transition="in" filter="wipe(left)">
                                      <p:cBhvr>
                                        <p:cTn id="50" dur="500"/>
                                        <p:tgtEl>
                                          <p:spTgt spid="65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639"/>
                                        </p:tgtEl>
                                        <p:attrNameLst>
                                          <p:attrName>style.visibility</p:attrName>
                                        </p:attrNameLst>
                                      </p:cBhvr>
                                      <p:to>
                                        <p:strVal val="visible"/>
                                      </p:to>
                                    </p:set>
                                    <p:animEffect transition="in" filter="wipe(left)">
                                      <p:cBhvr>
                                        <p:cTn id="53" dur="5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 grpId="0"/>
      <p:bldP spid="634" grpId="0"/>
      <p:bldP spid="636" grpId="0"/>
      <p:bldP spid="637" grpId="0"/>
      <p:bldP spid="638" grpId="0"/>
      <p:bldP spid="639" grpId="0"/>
      <p:bldP spid="640" grpId="0" animBg="1"/>
      <p:bldP spid="660" grpId="0" animBg="1"/>
      <p:bldP spid="66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rcRect b="43285"/>
          <a:stretch>
            <a:fillRect/>
          </a:stretch>
        </p:blipFill>
        <p:spPr bwMode="auto">
          <a:xfrm>
            <a:off x="53975" y="5651500"/>
            <a:ext cx="121380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4" name="MH_Number_1"/>
          <p:cNvSpPr/>
          <p:nvPr/>
        </p:nvSpPr>
        <p:spPr>
          <a:xfrm>
            <a:off x="774603" y="268602"/>
            <a:ext cx="498951" cy="498614"/>
          </a:xfrm>
          <a:prstGeom prst="roundRect">
            <a:avLst>
              <a:gd name="adj" fmla="val 7615"/>
            </a:avLst>
          </a:prstGeom>
          <a:noFill/>
          <a:ln w="19050">
            <a:solidFill>
              <a:srgbClr val="5E71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itchFamily="34" charset="-122"/>
                <a:ea typeface="微软雅黑" pitchFamily="34" charset="-122"/>
                <a:cs typeface="Times New Roman" pitchFamily="18" charset="0"/>
              </a:rPr>
              <a:t>2</a:t>
            </a:r>
            <a:endParaRPr lang="zh-CN" altLang="en-US" sz="2800" b="1" dirty="0">
              <a:solidFill>
                <a:schemeClr val="tx1"/>
              </a:solidFill>
              <a:latin typeface="微软雅黑" pitchFamily="34" charset="-122"/>
              <a:ea typeface="微软雅黑" pitchFamily="34" charset="-122"/>
              <a:cs typeface="Times New Roman" pitchFamily="18" charset="0"/>
            </a:endParaRPr>
          </a:p>
        </p:txBody>
      </p:sp>
      <p:sp>
        <p:nvSpPr>
          <p:cNvPr id="5" name="MH_Entry_1"/>
          <p:cNvSpPr/>
          <p:nvPr/>
        </p:nvSpPr>
        <p:spPr>
          <a:xfrm>
            <a:off x="1287528" y="268602"/>
            <a:ext cx="2928452"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tx1"/>
                </a:solidFill>
                <a:latin typeface="微软雅黑" pitchFamily="34" charset="-122"/>
                <a:ea typeface="微软雅黑" pitchFamily="34" charset="-122"/>
              </a:rPr>
              <a:t>课题研究结果报告</a:t>
            </a:r>
          </a:p>
        </p:txBody>
      </p:sp>
      <p:grpSp>
        <p:nvGrpSpPr>
          <p:cNvPr id="6" name="组合 30"/>
          <p:cNvGrpSpPr/>
          <p:nvPr/>
        </p:nvGrpSpPr>
        <p:grpSpPr>
          <a:xfrm>
            <a:off x="1912620" y="2084705"/>
            <a:ext cx="1126490" cy="1070610"/>
            <a:chOff x="0" y="0"/>
            <a:chExt cx="831692" cy="792088"/>
          </a:xfrm>
          <a:solidFill>
            <a:srgbClr val="618D7E"/>
          </a:solidFill>
        </p:grpSpPr>
        <p:sp>
          <p:nvSpPr>
            <p:cNvPr id="7" name="正五边形 5"/>
            <p:cNvSpPr/>
            <p:nvPr/>
          </p:nvSpPr>
          <p:spPr>
            <a:xfrm>
              <a:off x="0" y="0"/>
              <a:ext cx="831692" cy="792088"/>
            </a:xfrm>
            <a:prstGeom prst="pentagon">
              <a:avLst/>
            </a:prstGeom>
            <a:grpFill/>
            <a:ln w="25400" cap="flat" cmpd="sng">
              <a:solidFill>
                <a:schemeClr val="bg1"/>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sym typeface="Calibri"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sym typeface="Calibri"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itchFamily="2" charset="-122"/>
                <a:sym typeface="宋体" pitchFamily="2" charset="-122"/>
              </a:endParaRPr>
            </a:p>
          </p:txBody>
        </p:sp>
        <p:sp>
          <p:nvSpPr>
            <p:cNvPr id="8" name="Freeform 72"/>
            <p:cNvSpPr>
              <a:spLocks noEditPoints="1"/>
            </p:cNvSpPr>
            <p:nvPr/>
          </p:nvSpPr>
          <p:spPr>
            <a:xfrm>
              <a:off x="194807" y="196084"/>
              <a:ext cx="485110" cy="485984"/>
            </a:xfrm>
            <a:custGeom>
              <a:avLst/>
              <a:gdLst>
                <a:gd name="txL" fmla="*/ 0 w 411"/>
                <a:gd name="txT" fmla="*/ 0 h 412"/>
                <a:gd name="txR" fmla="*/ 411 w 411"/>
                <a:gd name="txB" fmla="*/ 412 h 412"/>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grpFill/>
            <a:ln w="9525">
              <a:solidFill>
                <a:schemeClr val="bg1"/>
              </a:solidFill>
            </a:ln>
          </p:spPr>
          <p:txBody>
            <a:bodyPr/>
            <a:lstStyle/>
            <a:p>
              <a:endParaRPr lang="zh-CN" altLang="en-US">
                <a:solidFill>
                  <a:schemeClr val="tx1">
                    <a:lumMod val="65000"/>
                    <a:lumOff val="35000"/>
                  </a:schemeClr>
                </a:solidFill>
              </a:endParaRPr>
            </a:p>
          </p:txBody>
        </p:sp>
      </p:grpSp>
      <p:grpSp>
        <p:nvGrpSpPr>
          <p:cNvPr id="9" name="组合 12"/>
          <p:cNvGrpSpPr/>
          <p:nvPr/>
        </p:nvGrpSpPr>
        <p:grpSpPr>
          <a:xfrm>
            <a:off x="8936355" y="3718560"/>
            <a:ext cx="1126490" cy="1070610"/>
            <a:chOff x="0" y="0"/>
            <a:chExt cx="831692" cy="792088"/>
          </a:xfrm>
          <a:solidFill>
            <a:srgbClr val="B5BC61"/>
          </a:solidFill>
        </p:grpSpPr>
        <p:sp>
          <p:nvSpPr>
            <p:cNvPr id="10" name="正五边形 10"/>
            <p:cNvSpPr/>
            <p:nvPr/>
          </p:nvSpPr>
          <p:spPr>
            <a:xfrm>
              <a:off x="0" y="0"/>
              <a:ext cx="831692" cy="792088"/>
            </a:xfrm>
            <a:prstGeom prst="pentagon">
              <a:avLst/>
            </a:prstGeom>
            <a:grpFill/>
            <a:ln w="25400" cap="flat" cmpd="sng">
              <a:solidFill>
                <a:schemeClr val="bg1"/>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sym typeface="Calibri"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sym typeface="Calibri"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itchFamily="2" charset="-122"/>
                <a:sym typeface="宋体" pitchFamily="2" charset="-122"/>
              </a:endParaRPr>
            </a:p>
          </p:txBody>
        </p:sp>
        <p:sp>
          <p:nvSpPr>
            <p:cNvPr id="11" name="Freeform 13"/>
            <p:cNvSpPr>
              <a:spLocks noEditPoints="1"/>
            </p:cNvSpPr>
            <p:nvPr/>
          </p:nvSpPr>
          <p:spPr>
            <a:xfrm>
              <a:off x="284457" y="207649"/>
              <a:ext cx="262778" cy="484369"/>
            </a:xfrm>
            <a:custGeom>
              <a:avLst/>
              <a:gdLst>
                <a:gd name="txL" fmla="*/ 0 w 122"/>
                <a:gd name="txT" fmla="*/ 0 h 225"/>
                <a:gd name="txR" fmla="*/ 122 w 122"/>
                <a:gd name="txB" fmla="*/ 225 h 225"/>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grpFill/>
            <a:ln w="9525">
              <a:solidFill>
                <a:schemeClr val="bg1"/>
              </a:solidFill>
            </a:ln>
          </p:spPr>
          <p:txBody>
            <a:bodyPr/>
            <a:lstStyle/>
            <a:p>
              <a:endParaRPr lang="zh-CN" altLang="en-US">
                <a:solidFill>
                  <a:schemeClr val="tx1">
                    <a:lumMod val="65000"/>
                    <a:lumOff val="35000"/>
                  </a:schemeClr>
                </a:solidFill>
              </a:endParaRPr>
            </a:p>
          </p:txBody>
        </p:sp>
      </p:grpSp>
      <p:grpSp>
        <p:nvGrpSpPr>
          <p:cNvPr id="12" name="组合 16"/>
          <p:cNvGrpSpPr/>
          <p:nvPr/>
        </p:nvGrpSpPr>
        <p:grpSpPr>
          <a:xfrm>
            <a:off x="6595110" y="2143125"/>
            <a:ext cx="1126490" cy="1073150"/>
            <a:chOff x="0" y="0"/>
            <a:chExt cx="831692" cy="792088"/>
          </a:xfrm>
          <a:solidFill>
            <a:srgbClr val="618D7E"/>
          </a:solidFill>
        </p:grpSpPr>
        <p:sp>
          <p:nvSpPr>
            <p:cNvPr id="13" name="正五边形 9"/>
            <p:cNvSpPr/>
            <p:nvPr/>
          </p:nvSpPr>
          <p:spPr>
            <a:xfrm>
              <a:off x="0" y="0"/>
              <a:ext cx="831692" cy="792088"/>
            </a:xfrm>
            <a:prstGeom prst="pentagon">
              <a:avLst/>
            </a:prstGeom>
            <a:grpFill/>
            <a:ln w="25400" cap="flat" cmpd="sng">
              <a:solidFill>
                <a:schemeClr val="bg1"/>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sym typeface="Calibri"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sym typeface="Calibri"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itchFamily="2" charset="-122"/>
                <a:sym typeface="宋体" pitchFamily="2" charset="-122"/>
              </a:endParaRPr>
            </a:p>
          </p:txBody>
        </p:sp>
        <p:sp>
          <p:nvSpPr>
            <p:cNvPr id="14" name="Freeform 78"/>
            <p:cNvSpPr>
              <a:spLocks noEditPoints="1"/>
            </p:cNvSpPr>
            <p:nvPr/>
          </p:nvSpPr>
          <p:spPr>
            <a:xfrm>
              <a:off x="221768" y="250987"/>
              <a:ext cx="409671" cy="409565"/>
            </a:xfrm>
            <a:custGeom>
              <a:avLst/>
              <a:gdLst>
                <a:gd name="txL" fmla="*/ 0 w 347"/>
                <a:gd name="txT" fmla="*/ 0 h 347"/>
                <a:gd name="txR" fmla="*/ 347 w 347"/>
                <a:gd name="txB" fmla="*/ 347 h 347"/>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grpFill/>
            <a:ln w="9525">
              <a:solidFill>
                <a:schemeClr val="bg1"/>
              </a:solidFill>
            </a:ln>
          </p:spPr>
          <p:txBody>
            <a:bodyPr/>
            <a:lstStyle/>
            <a:p>
              <a:endParaRPr lang="zh-CN" altLang="en-US">
                <a:solidFill>
                  <a:schemeClr val="tx1">
                    <a:lumMod val="65000"/>
                    <a:lumOff val="35000"/>
                  </a:schemeClr>
                </a:solidFill>
              </a:endParaRPr>
            </a:p>
          </p:txBody>
        </p:sp>
      </p:grpSp>
      <p:grpSp>
        <p:nvGrpSpPr>
          <p:cNvPr id="15" name="组合 17"/>
          <p:cNvGrpSpPr/>
          <p:nvPr/>
        </p:nvGrpSpPr>
        <p:grpSpPr>
          <a:xfrm>
            <a:off x="4237990" y="3718560"/>
            <a:ext cx="1126490" cy="1070610"/>
            <a:chOff x="0" y="0"/>
            <a:chExt cx="831692" cy="792088"/>
          </a:xfrm>
          <a:solidFill>
            <a:srgbClr val="B5BC61"/>
          </a:solidFill>
        </p:grpSpPr>
        <p:sp>
          <p:nvSpPr>
            <p:cNvPr id="16" name="正五边形 8"/>
            <p:cNvSpPr/>
            <p:nvPr/>
          </p:nvSpPr>
          <p:spPr>
            <a:xfrm>
              <a:off x="0" y="0"/>
              <a:ext cx="831692" cy="792088"/>
            </a:xfrm>
            <a:prstGeom prst="pentagon">
              <a:avLst/>
            </a:prstGeom>
            <a:grpFill/>
            <a:ln w="25400" cap="flat" cmpd="sng">
              <a:solidFill>
                <a:schemeClr val="bg1"/>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sym typeface="Calibri"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sym typeface="Calibri"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itchFamily="2" charset="-122"/>
                <a:sym typeface="宋体" pitchFamily="2" charset="-122"/>
              </a:endParaRPr>
            </a:p>
          </p:txBody>
        </p:sp>
        <p:sp>
          <p:nvSpPr>
            <p:cNvPr id="17" name="Freeform 77"/>
            <p:cNvSpPr>
              <a:spLocks noEditPoints="1"/>
            </p:cNvSpPr>
            <p:nvPr/>
          </p:nvSpPr>
          <p:spPr>
            <a:xfrm>
              <a:off x="172291" y="282760"/>
              <a:ext cx="487109" cy="334145"/>
            </a:xfrm>
            <a:custGeom>
              <a:avLst/>
              <a:gdLst>
                <a:gd name="txL" fmla="*/ 0 w 413"/>
                <a:gd name="txT" fmla="*/ 0 h 283"/>
                <a:gd name="txR" fmla="*/ 413 w 413"/>
                <a:gd name="txB" fmla="*/ 283 h 283"/>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grpFill/>
            <a:ln w="9525">
              <a:solidFill>
                <a:schemeClr val="bg1"/>
              </a:solidFill>
            </a:ln>
          </p:spPr>
          <p:txBody>
            <a:bodyPr/>
            <a:lstStyle/>
            <a:p>
              <a:endParaRPr lang="zh-CN" altLang="en-US">
                <a:solidFill>
                  <a:schemeClr val="tx1">
                    <a:lumMod val="65000"/>
                    <a:lumOff val="35000"/>
                  </a:schemeClr>
                </a:solidFill>
              </a:endParaRPr>
            </a:p>
          </p:txBody>
        </p:sp>
      </p:grpSp>
      <p:cxnSp>
        <p:nvCxnSpPr>
          <p:cNvPr id="18" name="直接连接符 19"/>
          <p:cNvCxnSpPr/>
          <p:nvPr/>
        </p:nvCxnSpPr>
        <p:spPr>
          <a:xfrm>
            <a:off x="2824480" y="3155315"/>
            <a:ext cx="1413510" cy="972185"/>
          </a:xfrm>
          <a:prstGeom prst="line">
            <a:avLst/>
          </a:prstGeom>
          <a:ln w="9525" cap="flat" cmpd="sng">
            <a:solidFill>
              <a:srgbClr val="A67346"/>
            </a:solidFill>
            <a:prstDash val="dash"/>
            <a:headEnd type="none" w="med" len="med"/>
            <a:tailEnd type="none" w="med" len="med"/>
          </a:ln>
        </p:spPr>
      </p:cxnSp>
      <p:cxnSp>
        <p:nvCxnSpPr>
          <p:cNvPr id="19" name="直接连接符 21"/>
          <p:cNvCxnSpPr/>
          <p:nvPr/>
        </p:nvCxnSpPr>
        <p:spPr>
          <a:xfrm flipH="1">
            <a:off x="5364480" y="3215640"/>
            <a:ext cx="1445895" cy="911225"/>
          </a:xfrm>
          <a:prstGeom prst="line">
            <a:avLst/>
          </a:prstGeom>
          <a:ln w="9525" cap="flat" cmpd="sng">
            <a:solidFill>
              <a:srgbClr val="3E8F84"/>
            </a:solidFill>
            <a:prstDash val="dash"/>
            <a:headEnd type="none" w="med" len="med"/>
            <a:tailEnd type="none" w="med" len="med"/>
          </a:ln>
        </p:spPr>
      </p:cxnSp>
      <p:cxnSp>
        <p:nvCxnSpPr>
          <p:cNvPr id="20" name="直接连接符 24"/>
          <p:cNvCxnSpPr/>
          <p:nvPr/>
        </p:nvCxnSpPr>
        <p:spPr>
          <a:xfrm flipH="1" flipV="1">
            <a:off x="7506335" y="3215640"/>
            <a:ext cx="1429385" cy="911225"/>
          </a:xfrm>
          <a:prstGeom prst="line">
            <a:avLst/>
          </a:prstGeom>
          <a:ln w="9525" cap="flat" cmpd="sng">
            <a:solidFill>
              <a:srgbClr val="3E8F84"/>
            </a:solidFill>
            <a:prstDash val="dash"/>
            <a:headEnd type="none" w="med" len="med"/>
            <a:tailEnd type="none" w="med" len="med"/>
          </a:ln>
        </p:spPr>
      </p:cxnSp>
      <p:sp>
        <p:nvSpPr>
          <p:cNvPr id="21" name="文本框 20"/>
          <p:cNvSpPr txBox="1"/>
          <p:nvPr/>
        </p:nvSpPr>
        <p:spPr>
          <a:xfrm>
            <a:off x="924560" y="3884295"/>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在此输入您的描述内容，在此输入您的描述内容在此输入您的描述内容，在此输入您的描述内容</a:t>
            </a:r>
          </a:p>
        </p:txBody>
      </p:sp>
      <p:sp>
        <p:nvSpPr>
          <p:cNvPr id="22" name="文本框 21"/>
          <p:cNvSpPr txBox="1"/>
          <p:nvPr/>
        </p:nvSpPr>
        <p:spPr>
          <a:xfrm>
            <a:off x="5735955" y="3884295"/>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在此输入您的描述内容，在此输入您的描述内容在此输入您的描述内容，在此输入您的描述内容</a:t>
            </a:r>
          </a:p>
        </p:txBody>
      </p:sp>
      <p:sp>
        <p:nvSpPr>
          <p:cNvPr id="23" name="文本框 22"/>
          <p:cNvSpPr txBox="1"/>
          <p:nvPr/>
        </p:nvSpPr>
        <p:spPr>
          <a:xfrm>
            <a:off x="8170545" y="2647315"/>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在此输入您的描述内容，在此输入您的描述内容在此输入您的描述内容，在此输入您的描述内容</a:t>
            </a:r>
          </a:p>
        </p:txBody>
      </p:sp>
      <p:sp>
        <p:nvSpPr>
          <p:cNvPr id="24" name="文本框 23"/>
          <p:cNvSpPr txBox="1"/>
          <p:nvPr/>
        </p:nvSpPr>
        <p:spPr>
          <a:xfrm>
            <a:off x="3333750" y="2590800"/>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在此输入您的描述内容，在此输入您的描述内容在此输入您的描述内容，在此输入您的描述内容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rcRect b="43285"/>
          <a:stretch>
            <a:fillRect/>
          </a:stretch>
        </p:blipFill>
        <p:spPr bwMode="auto">
          <a:xfrm>
            <a:off x="53975" y="5651500"/>
            <a:ext cx="121380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MH_Number_1"/>
          <p:cNvSpPr/>
          <p:nvPr/>
        </p:nvSpPr>
        <p:spPr>
          <a:xfrm>
            <a:off x="774603" y="268602"/>
            <a:ext cx="498951" cy="498614"/>
          </a:xfrm>
          <a:prstGeom prst="roundRect">
            <a:avLst>
              <a:gd name="adj" fmla="val 7615"/>
            </a:avLst>
          </a:prstGeom>
          <a:noFill/>
          <a:ln w="19050">
            <a:solidFill>
              <a:srgbClr val="5E71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itchFamily="34" charset="-122"/>
                <a:ea typeface="微软雅黑" pitchFamily="34" charset="-122"/>
                <a:cs typeface="Times New Roman" pitchFamily="18" charset="0"/>
              </a:rPr>
              <a:t>2</a:t>
            </a:r>
            <a:endParaRPr lang="zh-CN" altLang="en-US" sz="2800" b="1" dirty="0">
              <a:solidFill>
                <a:schemeClr val="tx1"/>
              </a:solidFill>
              <a:latin typeface="微软雅黑" pitchFamily="34" charset="-122"/>
              <a:ea typeface="微软雅黑" pitchFamily="34" charset="-122"/>
              <a:cs typeface="Times New Roman" pitchFamily="18" charset="0"/>
            </a:endParaRPr>
          </a:p>
        </p:txBody>
      </p:sp>
      <p:sp>
        <p:nvSpPr>
          <p:cNvPr id="15" name="MH_Entry_1"/>
          <p:cNvSpPr/>
          <p:nvPr/>
        </p:nvSpPr>
        <p:spPr>
          <a:xfrm>
            <a:off x="1287528" y="268602"/>
            <a:ext cx="2928452"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tx1"/>
                </a:solidFill>
                <a:latin typeface="微软雅黑" pitchFamily="34" charset="-122"/>
                <a:ea typeface="微软雅黑" pitchFamily="34" charset="-122"/>
              </a:rPr>
              <a:t>课题研究结果报告</a:t>
            </a:r>
          </a:p>
        </p:txBody>
      </p:sp>
      <p:sp>
        <p:nvSpPr>
          <p:cNvPr id="16" name="MH_Other_1"/>
          <p:cNvSpPr/>
          <p:nvPr/>
        </p:nvSpPr>
        <p:spPr>
          <a:xfrm>
            <a:off x="4736465" y="1833880"/>
            <a:ext cx="1026795"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618D7E"/>
          </a:solidFill>
          <a:ln w="12700" cap="flat" cmpd="sng" algn="ctr">
            <a:noFill/>
            <a:prstDash val="solid"/>
            <a:miter lim="800000"/>
          </a:ln>
          <a:effectLst/>
        </p:spPr>
        <p:txBody>
          <a:bodyPr lIns="272320" tIns="313011" rIns="272320" bIns="313011" spcCol="1270" anchor="ctr">
            <a:normAutofit/>
          </a:bodyPr>
          <a:lstStyle/>
          <a:p>
            <a:pPr marL="0" marR="0" lvl="0" indent="0" algn="ctr" defTabSz="1600200" rtl="0" eaLnBrk="1" latinLnBrk="0" hangingPunct="1">
              <a:lnSpc>
                <a:spcPct val="90000"/>
              </a:lnSpc>
              <a:spcBef>
                <a:spcPct val="0"/>
              </a:spcBef>
              <a:spcAft>
                <a:spcPct val="35000"/>
              </a:spcAft>
              <a:buClrTx/>
              <a:buSzTx/>
              <a:buFontTx/>
              <a:buNone/>
              <a:defRPr/>
            </a:pPr>
            <a:endParaRPr kumimoji="0" lang="zh-CN" altLang="en-US" sz="3600" b="0" i="0" u="none" strike="noStrike" kern="0" cap="none" spc="0" normalizeH="0" baseline="0" noProof="0">
              <a:ln>
                <a:noFill/>
              </a:ln>
              <a:solidFill>
                <a:schemeClr val="tx1"/>
              </a:solidFill>
              <a:effectLst/>
              <a:uLnTx/>
              <a:uFillTx/>
              <a:latin typeface="Times New Roman"/>
              <a:ea typeface="幼圆"/>
              <a:cs typeface="+mn-cs"/>
            </a:endParaRPr>
          </a:p>
        </p:txBody>
      </p:sp>
      <p:sp>
        <p:nvSpPr>
          <p:cNvPr id="17" name="MH_Other_2"/>
          <p:cNvSpPr/>
          <p:nvPr/>
        </p:nvSpPr>
        <p:spPr>
          <a:xfrm>
            <a:off x="6400165" y="2837180"/>
            <a:ext cx="1026795"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618D7E"/>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a:ea typeface="幼圆"/>
              <a:sym typeface="+mn-ea"/>
            </a:endParaRPr>
          </a:p>
        </p:txBody>
      </p:sp>
      <p:sp>
        <p:nvSpPr>
          <p:cNvPr id="18" name="MH_Other_3"/>
          <p:cNvSpPr/>
          <p:nvPr/>
        </p:nvSpPr>
        <p:spPr>
          <a:xfrm>
            <a:off x="4736465" y="3840480"/>
            <a:ext cx="1026795" cy="118110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618D7E"/>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a:ea typeface="幼圆"/>
              <a:sym typeface="+mn-ea"/>
            </a:endParaRPr>
          </a:p>
        </p:txBody>
      </p:sp>
      <p:sp>
        <p:nvSpPr>
          <p:cNvPr id="19" name="MH_Other_4"/>
          <p:cNvSpPr>
            <a:spLocks noEditPoints="1"/>
          </p:cNvSpPr>
          <p:nvPr/>
        </p:nvSpPr>
        <p:spPr>
          <a:xfrm>
            <a:off x="5064760" y="4246880"/>
            <a:ext cx="370205" cy="368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28">
                <a:moveTo>
                  <a:pt x="54" y="52"/>
                </a:moveTo>
                <a:cubicBezTo>
                  <a:pt x="57" y="52"/>
                  <a:pt x="60" y="49"/>
                  <a:pt x="60" y="46"/>
                </a:cubicBezTo>
                <a:cubicBezTo>
                  <a:pt x="60" y="43"/>
                  <a:pt x="57" y="40"/>
                  <a:pt x="54" y="40"/>
                </a:cubicBezTo>
                <a:cubicBezTo>
                  <a:pt x="51" y="40"/>
                  <a:pt x="48" y="43"/>
                  <a:pt x="48" y="46"/>
                </a:cubicBezTo>
                <a:cubicBezTo>
                  <a:pt x="48" y="49"/>
                  <a:pt x="51" y="52"/>
                  <a:pt x="54" y="52"/>
                </a:cubicBezTo>
                <a:close/>
                <a:moveTo>
                  <a:pt x="78" y="52"/>
                </a:moveTo>
                <a:cubicBezTo>
                  <a:pt x="81" y="52"/>
                  <a:pt x="84" y="49"/>
                  <a:pt x="84" y="46"/>
                </a:cubicBezTo>
                <a:cubicBezTo>
                  <a:pt x="84" y="43"/>
                  <a:pt x="81" y="40"/>
                  <a:pt x="78" y="40"/>
                </a:cubicBezTo>
                <a:cubicBezTo>
                  <a:pt x="75" y="40"/>
                  <a:pt x="72" y="43"/>
                  <a:pt x="72" y="46"/>
                </a:cubicBezTo>
                <a:cubicBezTo>
                  <a:pt x="72" y="49"/>
                  <a:pt x="75" y="52"/>
                  <a:pt x="78" y="52"/>
                </a:cubicBezTo>
                <a:close/>
                <a:moveTo>
                  <a:pt x="42" y="90"/>
                </a:moveTo>
                <a:cubicBezTo>
                  <a:pt x="46" y="91"/>
                  <a:pt x="49" y="91"/>
                  <a:pt x="52" y="91"/>
                </a:cubicBezTo>
                <a:cubicBezTo>
                  <a:pt x="81" y="91"/>
                  <a:pt x="104" y="71"/>
                  <a:pt x="104" y="45"/>
                </a:cubicBezTo>
                <a:cubicBezTo>
                  <a:pt x="104" y="20"/>
                  <a:pt x="81" y="0"/>
                  <a:pt x="52" y="0"/>
                </a:cubicBezTo>
                <a:cubicBezTo>
                  <a:pt x="23" y="0"/>
                  <a:pt x="0" y="20"/>
                  <a:pt x="0" y="45"/>
                </a:cubicBezTo>
                <a:cubicBezTo>
                  <a:pt x="0" y="60"/>
                  <a:pt x="8" y="73"/>
                  <a:pt x="20" y="81"/>
                </a:cubicBezTo>
                <a:cubicBezTo>
                  <a:pt x="20" y="104"/>
                  <a:pt x="20" y="104"/>
                  <a:pt x="20" y="104"/>
                </a:cubicBezTo>
                <a:lnTo>
                  <a:pt x="42" y="90"/>
                </a:lnTo>
                <a:close/>
                <a:moveTo>
                  <a:pt x="8" y="46"/>
                </a:moveTo>
                <a:cubicBezTo>
                  <a:pt x="8" y="25"/>
                  <a:pt x="28" y="8"/>
                  <a:pt x="52" y="8"/>
                </a:cubicBezTo>
                <a:cubicBezTo>
                  <a:pt x="76" y="8"/>
                  <a:pt x="96" y="25"/>
                  <a:pt x="96" y="46"/>
                </a:cubicBezTo>
                <a:cubicBezTo>
                  <a:pt x="96" y="67"/>
                  <a:pt x="76" y="84"/>
                  <a:pt x="52" y="84"/>
                </a:cubicBezTo>
                <a:cubicBezTo>
                  <a:pt x="48" y="84"/>
                  <a:pt x="45" y="84"/>
                  <a:pt x="42" y="83"/>
                </a:cubicBezTo>
                <a:cubicBezTo>
                  <a:pt x="34" y="88"/>
                  <a:pt x="34" y="88"/>
                  <a:pt x="34" y="88"/>
                </a:cubicBezTo>
                <a:cubicBezTo>
                  <a:pt x="34" y="88"/>
                  <a:pt x="34" y="88"/>
                  <a:pt x="34" y="88"/>
                </a:cubicBezTo>
                <a:cubicBezTo>
                  <a:pt x="28" y="92"/>
                  <a:pt x="28" y="92"/>
                  <a:pt x="28" y="92"/>
                </a:cubicBezTo>
                <a:cubicBezTo>
                  <a:pt x="28" y="86"/>
                  <a:pt x="28" y="86"/>
                  <a:pt x="28" y="86"/>
                </a:cubicBezTo>
                <a:cubicBezTo>
                  <a:pt x="28" y="78"/>
                  <a:pt x="28" y="78"/>
                  <a:pt x="28" y="78"/>
                </a:cubicBezTo>
                <a:cubicBezTo>
                  <a:pt x="16" y="71"/>
                  <a:pt x="8" y="59"/>
                  <a:pt x="8" y="46"/>
                </a:cubicBezTo>
                <a:close/>
                <a:moveTo>
                  <a:pt x="36" y="46"/>
                </a:moveTo>
                <a:cubicBezTo>
                  <a:pt x="36" y="43"/>
                  <a:pt x="33" y="40"/>
                  <a:pt x="30" y="40"/>
                </a:cubicBezTo>
                <a:cubicBezTo>
                  <a:pt x="27" y="40"/>
                  <a:pt x="24" y="43"/>
                  <a:pt x="24" y="46"/>
                </a:cubicBezTo>
                <a:cubicBezTo>
                  <a:pt x="24" y="49"/>
                  <a:pt x="27" y="52"/>
                  <a:pt x="30" y="52"/>
                </a:cubicBezTo>
                <a:cubicBezTo>
                  <a:pt x="33" y="52"/>
                  <a:pt x="36" y="49"/>
                  <a:pt x="36" y="46"/>
                </a:cubicBezTo>
                <a:close/>
                <a:moveTo>
                  <a:pt x="112" y="37"/>
                </a:moveTo>
                <a:cubicBezTo>
                  <a:pt x="112" y="38"/>
                  <a:pt x="112" y="39"/>
                  <a:pt x="112" y="40"/>
                </a:cubicBezTo>
                <a:cubicBezTo>
                  <a:pt x="112" y="43"/>
                  <a:pt x="112" y="45"/>
                  <a:pt x="111" y="47"/>
                </a:cubicBezTo>
                <a:cubicBezTo>
                  <a:pt x="117" y="54"/>
                  <a:pt x="120" y="62"/>
                  <a:pt x="120" y="70"/>
                </a:cubicBezTo>
                <a:cubicBezTo>
                  <a:pt x="120" y="83"/>
                  <a:pt x="112" y="95"/>
                  <a:pt x="100" y="102"/>
                </a:cubicBezTo>
                <a:cubicBezTo>
                  <a:pt x="100" y="110"/>
                  <a:pt x="100" y="110"/>
                  <a:pt x="100" y="110"/>
                </a:cubicBezTo>
                <a:cubicBezTo>
                  <a:pt x="100" y="116"/>
                  <a:pt x="100" y="116"/>
                  <a:pt x="100" y="116"/>
                </a:cubicBezTo>
                <a:cubicBezTo>
                  <a:pt x="94" y="112"/>
                  <a:pt x="94" y="112"/>
                  <a:pt x="94" y="112"/>
                </a:cubicBezTo>
                <a:cubicBezTo>
                  <a:pt x="94" y="112"/>
                  <a:pt x="94" y="112"/>
                  <a:pt x="94" y="112"/>
                </a:cubicBezTo>
                <a:cubicBezTo>
                  <a:pt x="86" y="107"/>
                  <a:pt x="86" y="107"/>
                  <a:pt x="86" y="107"/>
                </a:cubicBezTo>
                <a:cubicBezTo>
                  <a:pt x="83" y="108"/>
                  <a:pt x="80" y="108"/>
                  <a:pt x="76" y="108"/>
                </a:cubicBezTo>
                <a:cubicBezTo>
                  <a:pt x="66" y="108"/>
                  <a:pt x="56" y="105"/>
                  <a:pt x="49" y="100"/>
                </a:cubicBezTo>
                <a:cubicBezTo>
                  <a:pt x="46" y="100"/>
                  <a:pt x="44" y="100"/>
                  <a:pt x="42" y="100"/>
                </a:cubicBezTo>
                <a:cubicBezTo>
                  <a:pt x="40" y="100"/>
                  <a:pt x="39" y="100"/>
                  <a:pt x="37" y="100"/>
                </a:cubicBezTo>
                <a:cubicBezTo>
                  <a:pt x="47" y="109"/>
                  <a:pt x="61" y="115"/>
                  <a:pt x="76" y="115"/>
                </a:cubicBezTo>
                <a:cubicBezTo>
                  <a:pt x="79" y="115"/>
                  <a:pt x="82" y="115"/>
                  <a:pt x="86" y="114"/>
                </a:cubicBezTo>
                <a:cubicBezTo>
                  <a:pt x="108" y="128"/>
                  <a:pt x="108" y="128"/>
                  <a:pt x="108" y="128"/>
                </a:cubicBezTo>
                <a:cubicBezTo>
                  <a:pt x="108" y="105"/>
                  <a:pt x="108" y="105"/>
                  <a:pt x="108" y="105"/>
                </a:cubicBezTo>
                <a:cubicBezTo>
                  <a:pt x="120" y="97"/>
                  <a:pt x="128" y="84"/>
                  <a:pt x="128" y="69"/>
                </a:cubicBezTo>
                <a:cubicBezTo>
                  <a:pt x="128" y="57"/>
                  <a:pt x="122" y="45"/>
                  <a:pt x="112" y="37"/>
                </a:cubicBezTo>
                <a:close/>
              </a:path>
            </a:pathLst>
          </a:custGeom>
          <a:solidFill>
            <a:srgbClr val="FFFFFF">
              <a:alpha val="100000"/>
            </a:srgbClr>
          </a:solidFill>
          <a:ln w="9525">
            <a:noFill/>
          </a:ln>
        </p:spPr>
        <p:txBody>
          <a:bodyPr/>
          <a:lstStyle/>
          <a:p>
            <a:endParaRPr lang="zh-CN" altLang="en-US">
              <a:solidFill>
                <a:schemeClr val="tx1"/>
              </a:solidFill>
            </a:endParaRPr>
          </a:p>
        </p:txBody>
      </p:sp>
      <p:sp>
        <p:nvSpPr>
          <p:cNvPr id="20" name="MH_Other_5"/>
          <p:cNvSpPr>
            <a:spLocks noEditPoints="1"/>
          </p:cNvSpPr>
          <p:nvPr/>
        </p:nvSpPr>
        <p:spPr>
          <a:xfrm>
            <a:off x="6728460" y="3260725"/>
            <a:ext cx="368300" cy="370205"/>
          </a:xfrm>
          <a:custGeom>
            <a:avLst/>
            <a:gdLst/>
            <a:ahLst/>
            <a:cxnLst>
              <a:cxn ang="0">
                <a:pos x="2147483646" y="0"/>
              </a:cxn>
              <a:cxn ang="0">
                <a:pos x="2147483646" y="2147483646"/>
              </a:cxn>
              <a:cxn ang="0">
                <a:pos x="2147483646" y="2147483646"/>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rgbClr val="FFFFFF">
              <a:alpha val="100000"/>
            </a:srgbClr>
          </a:solidFill>
          <a:ln w="9525">
            <a:noFill/>
          </a:ln>
        </p:spPr>
        <p:txBody>
          <a:bodyPr/>
          <a:lstStyle/>
          <a:p>
            <a:endParaRPr lang="zh-CN" altLang="en-US">
              <a:solidFill>
                <a:schemeClr val="tx1"/>
              </a:solidFill>
            </a:endParaRPr>
          </a:p>
        </p:txBody>
      </p:sp>
      <p:sp>
        <p:nvSpPr>
          <p:cNvPr id="21" name="MH_Other_6"/>
          <p:cNvSpPr>
            <a:spLocks noEditPoints="1"/>
          </p:cNvSpPr>
          <p:nvPr/>
        </p:nvSpPr>
        <p:spPr>
          <a:xfrm>
            <a:off x="5064760" y="2252980"/>
            <a:ext cx="370205" cy="368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28">
                <a:moveTo>
                  <a:pt x="96" y="56"/>
                </a:moveTo>
                <a:cubicBezTo>
                  <a:pt x="32" y="56"/>
                  <a:pt x="32" y="56"/>
                  <a:pt x="32" y="56"/>
                </a:cubicBezTo>
                <a:cubicBezTo>
                  <a:pt x="30" y="56"/>
                  <a:pt x="28" y="58"/>
                  <a:pt x="28" y="60"/>
                </a:cubicBezTo>
                <a:cubicBezTo>
                  <a:pt x="28" y="62"/>
                  <a:pt x="30" y="64"/>
                  <a:pt x="32" y="64"/>
                </a:cubicBezTo>
                <a:cubicBezTo>
                  <a:pt x="96" y="64"/>
                  <a:pt x="96" y="64"/>
                  <a:pt x="96" y="64"/>
                </a:cubicBezTo>
                <a:cubicBezTo>
                  <a:pt x="98" y="64"/>
                  <a:pt x="100" y="62"/>
                  <a:pt x="100" y="60"/>
                </a:cubicBezTo>
                <a:cubicBezTo>
                  <a:pt x="100" y="58"/>
                  <a:pt x="98" y="56"/>
                  <a:pt x="96" y="56"/>
                </a:cubicBezTo>
                <a:close/>
                <a:moveTo>
                  <a:pt x="96" y="80"/>
                </a:moveTo>
                <a:cubicBezTo>
                  <a:pt x="32" y="80"/>
                  <a:pt x="32" y="80"/>
                  <a:pt x="32" y="80"/>
                </a:cubicBezTo>
                <a:cubicBezTo>
                  <a:pt x="30" y="80"/>
                  <a:pt x="28" y="82"/>
                  <a:pt x="28" y="84"/>
                </a:cubicBezTo>
                <a:cubicBezTo>
                  <a:pt x="28" y="86"/>
                  <a:pt x="30" y="88"/>
                  <a:pt x="32" y="88"/>
                </a:cubicBezTo>
                <a:cubicBezTo>
                  <a:pt x="96" y="88"/>
                  <a:pt x="96" y="88"/>
                  <a:pt x="96" y="88"/>
                </a:cubicBezTo>
                <a:cubicBezTo>
                  <a:pt x="98" y="88"/>
                  <a:pt x="100" y="86"/>
                  <a:pt x="100" y="84"/>
                </a:cubicBezTo>
                <a:cubicBezTo>
                  <a:pt x="100" y="82"/>
                  <a:pt x="98" y="80"/>
                  <a:pt x="96" y="80"/>
                </a:cubicBezTo>
                <a:close/>
                <a:moveTo>
                  <a:pt x="96" y="32"/>
                </a:moveTo>
                <a:cubicBezTo>
                  <a:pt x="32" y="32"/>
                  <a:pt x="32" y="32"/>
                  <a:pt x="32" y="32"/>
                </a:cubicBezTo>
                <a:cubicBezTo>
                  <a:pt x="30" y="32"/>
                  <a:pt x="28" y="34"/>
                  <a:pt x="28" y="36"/>
                </a:cubicBezTo>
                <a:cubicBezTo>
                  <a:pt x="28" y="38"/>
                  <a:pt x="30" y="40"/>
                  <a:pt x="32" y="40"/>
                </a:cubicBezTo>
                <a:cubicBezTo>
                  <a:pt x="96" y="40"/>
                  <a:pt x="96" y="40"/>
                  <a:pt x="96" y="40"/>
                </a:cubicBezTo>
                <a:cubicBezTo>
                  <a:pt x="98" y="40"/>
                  <a:pt x="100" y="38"/>
                  <a:pt x="100" y="36"/>
                </a:cubicBezTo>
                <a:cubicBezTo>
                  <a:pt x="100" y="34"/>
                  <a:pt x="98" y="32"/>
                  <a:pt x="96" y="32"/>
                </a:cubicBezTo>
                <a:close/>
                <a:moveTo>
                  <a:pt x="112" y="0"/>
                </a:moveTo>
                <a:cubicBezTo>
                  <a:pt x="16" y="0"/>
                  <a:pt x="16" y="0"/>
                  <a:pt x="16" y="0"/>
                </a:cubicBezTo>
                <a:cubicBezTo>
                  <a:pt x="7" y="0"/>
                  <a:pt x="0" y="8"/>
                  <a:pt x="0" y="17"/>
                </a:cubicBezTo>
                <a:cubicBezTo>
                  <a:pt x="0" y="112"/>
                  <a:pt x="0" y="112"/>
                  <a:pt x="0" y="112"/>
                </a:cubicBezTo>
                <a:cubicBezTo>
                  <a:pt x="0" y="121"/>
                  <a:pt x="7" y="128"/>
                  <a:pt x="16" y="128"/>
                </a:cubicBezTo>
                <a:cubicBezTo>
                  <a:pt x="111" y="128"/>
                  <a:pt x="111" y="128"/>
                  <a:pt x="111" y="128"/>
                </a:cubicBezTo>
                <a:cubicBezTo>
                  <a:pt x="120" y="128"/>
                  <a:pt x="128" y="121"/>
                  <a:pt x="128" y="112"/>
                </a:cubicBezTo>
                <a:cubicBezTo>
                  <a:pt x="128" y="16"/>
                  <a:pt x="128" y="16"/>
                  <a:pt x="128" y="16"/>
                </a:cubicBezTo>
                <a:cubicBezTo>
                  <a:pt x="128" y="7"/>
                  <a:pt x="121" y="0"/>
                  <a:pt x="112" y="0"/>
                </a:cubicBezTo>
                <a:close/>
                <a:moveTo>
                  <a:pt x="120" y="112"/>
                </a:moveTo>
                <a:cubicBezTo>
                  <a:pt x="120" y="116"/>
                  <a:pt x="116" y="120"/>
                  <a:pt x="111" y="120"/>
                </a:cubicBezTo>
                <a:cubicBezTo>
                  <a:pt x="16" y="120"/>
                  <a:pt x="16" y="120"/>
                  <a:pt x="16" y="120"/>
                </a:cubicBezTo>
                <a:cubicBezTo>
                  <a:pt x="12" y="120"/>
                  <a:pt x="8" y="116"/>
                  <a:pt x="8" y="112"/>
                </a:cubicBezTo>
                <a:cubicBezTo>
                  <a:pt x="8" y="17"/>
                  <a:pt x="8" y="17"/>
                  <a:pt x="8" y="17"/>
                </a:cubicBezTo>
                <a:cubicBezTo>
                  <a:pt x="8" y="12"/>
                  <a:pt x="12" y="8"/>
                  <a:pt x="16" y="8"/>
                </a:cubicBezTo>
                <a:cubicBezTo>
                  <a:pt x="112" y="8"/>
                  <a:pt x="112" y="8"/>
                  <a:pt x="112" y="8"/>
                </a:cubicBezTo>
                <a:cubicBezTo>
                  <a:pt x="116" y="8"/>
                  <a:pt x="120" y="12"/>
                  <a:pt x="120" y="16"/>
                </a:cubicBezTo>
                <a:lnTo>
                  <a:pt x="120" y="112"/>
                </a:lnTo>
                <a:close/>
              </a:path>
            </a:pathLst>
          </a:custGeom>
          <a:solidFill>
            <a:srgbClr val="FFFFFF">
              <a:alpha val="100000"/>
            </a:srgbClr>
          </a:solidFill>
          <a:ln w="9525">
            <a:noFill/>
          </a:ln>
        </p:spPr>
        <p:txBody>
          <a:bodyPr/>
          <a:lstStyle/>
          <a:p>
            <a:endParaRPr lang="zh-CN" altLang="en-US">
              <a:solidFill>
                <a:schemeClr val="tx1"/>
              </a:solidFill>
            </a:endParaRPr>
          </a:p>
        </p:txBody>
      </p:sp>
      <p:sp>
        <p:nvSpPr>
          <p:cNvPr id="22" name="MH_Other_7"/>
          <p:cNvSpPr/>
          <p:nvPr/>
        </p:nvSpPr>
        <p:spPr>
          <a:xfrm>
            <a:off x="5841365" y="1833880"/>
            <a:ext cx="102870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C7AD81"/>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a:ea typeface="幼圆"/>
              <a:sym typeface="+mn-ea"/>
            </a:endParaRPr>
          </a:p>
        </p:txBody>
      </p:sp>
      <p:sp>
        <p:nvSpPr>
          <p:cNvPr id="23" name="MH_Other_8"/>
          <p:cNvSpPr/>
          <p:nvPr/>
        </p:nvSpPr>
        <p:spPr>
          <a:xfrm>
            <a:off x="5841365" y="3834130"/>
            <a:ext cx="102870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C7AD81"/>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a:ea typeface="幼圆"/>
              <a:sym typeface="+mn-ea"/>
            </a:endParaRPr>
          </a:p>
        </p:txBody>
      </p:sp>
      <p:sp>
        <p:nvSpPr>
          <p:cNvPr id="24" name="MH_Other_9"/>
          <p:cNvSpPr/>
          <p:nvPr/>
        </p:nvSpPr>
        <p:spPr>
          <a:xfrm>
            <a:off x="4178935" y="2837180"/>
            <a:ext cx="102743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C7AD81"/>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a:ea typeface="幼圆"/>
              <a:sym typeface="+mn-ea"/>
            </a:endParaRPr>
          </a:p>
        </p:txBody>
      </p:sp>
      <p:sp>
        <p:nvSpPr>
          <p:cNvPr id="25" name="MH_SubTitle_1"/>
          <p:cNvSpPr/>
          <p:nvPr/>
        </p:nvSpPr>
        <p:spPr>
          <a:xfrm>
            <a:off x="2329815" y="2095500"/>
            <a:ext cx="2309495" cy="646430"/>
          </a:xfrm>
          <a:prstGeom prst="rect">
            <a:avLst/>
          </a:prstGeom>
          <a:noFill/>
          <a:ln w="9525">
            <a:noFill/>
            <a:miter/>
          </a:ln>
        </p:spPr>
        <p:txBody>
          <a:bodyPr/>
          <a:lstStyle/>
          <a:p>
            <a:pPr lvl="0" algn="r" eaLnBrk="1" hangingPunct="1"/>
            <a:r>
              <a:rPr lang="zh-CN" altLang="en-US" sz="1400" dirty="0">
                <a:solidFill>
                  <a:schemeClr val="tx1">
                    <a:lumMod val="65000"/>
                    <a:lumOff val="35000"/>
                  </a:schemeClr>
                </a:solidFill>
                <a:latin typeface="Calibri" pitchFamily="34" charset="0"/>
                <a:ea typeface="微软雅黑" pitchFamily="34" charset="-122"/>
                <a:sym typeface="+mn-ea"/>
              </a:rPr>
              <a:t>在此输入您的文本，单击此处输入您的文本</a:t>
            </a:r>
          </a:p>
        </p:txBody>
      </p:sp>
      <p:sp>
        <p:nvSpPr>
          <p:cNvPr id="26" name="MH_SubTitle_2"/>
          <p:cNvSpPr/>
          <p:nvPr/>
        </p:nvSpPr>
        <p:spPr>
          <a:xfrm>
            <a:off x="1781810" y="3107055"/>
            <a:ext cx="2310130" cy="645795"/>
          </a:xfrm>
          <a:prstGeom prst="rect">
            <a:avLst/>
          </a:prstGeom>
          <a:noFill/>
          <a:ln w="9525">
            <a:noFill/>
            <a:miter/>
          </a:ln>
        </p:spPr>
        <p:txBody>
          <a:bodyPr/>
          <a:lstStyle/>
          <a:p>
            <a:pPr lvl="0" algn="r" eaLnBrk="1" hangingPunct="1"/>
            <a:r>
              <a:rPr lang="zh-CN" altLang="en-US" sz="1400" dirty="0">
                <a:solidFill>
                  <a:schemeClr val="tx1">
                    <a:lumMod val="65000"/>
                    <a:lumOff val="35000"/>
                  </a:schemeClr>
                </a:solidFill>
                <a:latin typeface="Calibri" pitchFamily="34" charset="0"/>
                <a:ea typeface="微软雅黑" pitchFamily="34" charset="-122"/>
              </a:rPr>
              <a:t>在此输入您的文本，单击此处</a:t>
            </a:r>
            <a:r>
              <a:rPr lang="zh-CN" altLang="en-US" sz="1400" dirty="0">
                <a:solidFill>
                  <a:schemeClr val="tx1">
                    <a:lumMod val="65000"/>
                    <a:lumOff val="35000"/>
                  </a:schemeClr>
                </a:solidFill>
                <a:latin typeface="Calibri" pitchFamily="34" charset="0"/>
                <a:ea typeface="微软雅黑" pitchFamily="34" charset="-122"/>
                <a:sym typeface="+mn-ea"/>
              </a:rPr>
              <a:t>输入您的文本</a:t>
            </a:r>
            <a:endParaRPr lang="zh-CN" altLang="en-US" sz="1400" dirty="0">
              <a:solidFill>
                <a:schemeClr val="tx1">
                  <a:lumMod val="65000"/>
                  <a:lumOff val="35000"/>
                </a:schemeClr>
              </a:solidFill>
              <a:latin typeface="Calibri" pitchFamily="34" charset="0"/>
              <a:ea typeface="微软雅黑" pitchFamily="34" charset="-122"/>
            </a:endParaRPr>
          </a:p>
        </p:txBody>
      </p:sp>
      <p:sp>
        <p:nvSpPr>
          <p:cNvPr id="27" name="MH_SubTitle_3"/>
          <p:cNvSpPr/>
          <p:nvPr/>
        </p:nvSpPr>
        <p:spPr>
          <a:xfrm>
            <a:off x="2329815" y="4121150"/>
            <a:ext cx="2309495" cy="646430"/>
          </a:xfrm>
          <a:prstGeom prst="rect">
            <a:avLst/>
          </a:prstGeom>
          <a:noFill/>
          <a:ln w="9525">
            <a:noFill/>
            <a:miter/>
          </a:ln>
        </p:spPr>
        <p:txBody>
          <a:bodyPr/>
          <a:lstStyle/>
          <a:p>
            <a:pPr lvl="0" algn="r" eaLnBrk="1" hangingPunct="1"/>
            <a:r>
              <a:rPr lang="zh-CN" altLang="en-US" sz="1400" dirty="0">
                <a:solidFill>
                  <a:schemeClr val="tx1">
                    <a:lumMod val="65000"/>
                    <a:lumOff val="35000"/>
                  </a:schemeClr>
                </a:solidFill>
                <a:latin typeface="Calibri" pitchFamily="34" charset="0"/>
                <a:ea typeface="微软雅黑" pitchFamily="34" charset="-122"/>
                <a:sym typeface="+mn-ea"/>
              </a:rPr>
              <a:t>在此输入您的文本，单击此处输入您的文本</a:t>
            </a:r>
          </a:p>
        </p:txBody>
      </p:sp>
      <p:sp>
        <p:nvSpPr>
          <p:cNvPr id="28" name="MH_SubTitle_4"/>
          <p:cNvSpPr/>
          <p:nvPr/>
        </p:nvSpPr>
        <p:spPr>
          <a:xfrm>
            <a:off x="6965315" y="2095500"/>
            <a:ext cx="2309495" cy="646430"/>
          </a:xfrm>
          <a:prstGeom prst="rect">
            <a:avLst/>
          </a:prstGeom>
          <a:noFill/>
          <a:ln w="9525">
            <a:noFill/>
            <a:miter/>
          </a:ln>
        </p:spPr>
        <p:txBody>
          <a:bodyPr/>
          <a:lstStyle/>
          <a:p>
            <a:pPr lvl="0" eaLnBrk="1" hangingPunct="1"/>
            <a:r>
              <a:rPr lang="zh-CN" altLang="en-US" sz="1400" dirty="0">
                <a:solidFill>
                  <a:schemeClr val="tx1">
                    <a:lumMod val="65000"/>
                    <a:lumOff val="35000"/>
                  </a:schemeClr>
                </a:solidFill>
                <a:latin typeface="Calibri" pitchFamily="34" charset="0"/>
                <a:ea typeface="微软雅黑" pitchFamily="34" charset="-122"/>
                <a:sym typeface="+mn-ea"/>
              </a:rPr>
              <a:t>在此输入您的文本，单击此处输入您的文本</a:t>
            </a:r>
          </a:p>
        </p:txBody>
      </p:sp>
      <p:sp>
        <p:nvSpPr>
          <p:cNvPr id="29" name="MH_SubTitle_5"/>
          <p:cNvSpPr/>
          <p:nvPr/>
        </p:nvSpPr>
        <p:spPr>
          <a:xfrm>
            <a:off x="7531735" y="3107055"/>
            <a:ext cx="2310130" cy="645795"/>
          </a:xfrm>
          <a:prstGeom prst="rect">
            <a:avLst/>
          </a:prstGeom>
          <a:noFill/>
          <a:ln w="9525">
            <a:noFill/>
            <a:miter/>
          </a:ln>
        </p:spPr>
        <p:txBody>
          <a:bodyPr/>
          <a:lstStyle/>
          <a:p>
            <a:pPr lvl="0" eaLnBrk="1" hangingPunct="1"/>
            <a:r>
              <a:rPr lang="zh-CN" altLang="en-US" sz="1400" dirty="0">
                <a:solidFill>
                  <a:schemeClr val="tx1">
                    <a:lumMod val="65000"/>
                    <a:lumOff val="35000"/>
                  </a:schemeClr>
                </a:solidFill>
                <a:latin typeface="Calibri" pitchFamily="34" charset="0"/>
                <a:ea typeface="微软雅黑" pitchFamily="34" charset="-122"/>
                <a:sym typeface="+mn-ea"/>
              </a:rPr>
              <a:t>在此输入您的文本，单击此处输入您的文本</a:t>
            </a:r>
          </a:p>
        </p:txBody>
      </p:sp>
      <p:sp>
        <p:nvSpPr>
          <p:cNvPr id="30" name="MH_SubTitle_6"/>
          <p:cNvSpPr/>
          <p:nvPr/>
        </p:nvSpPr>
        <p:spPr>
          <a:xfrm>
            <a:off x="6965315" y="4121150"/>
            <a:ext cx="2309495" cy="646430"/>
          </a:xfrm>
          <a:prstGeom prst="rect">
            <a:avLst/>
          </a:prstGeom>
          <a:noFill/>
          <a:ln w="9525">
            <a:noFill/>
            <a:miter/>
          </a:ln>
        </p:spPr>
        <p:txBody>
          <a:bodyPr/>
          <a:lstStyle/>
          <a:p>
            <a:pPr lvl="0" eaLnBrk="1" hangingPunct="1"/>
            <a:r>
              <a:rPr lang="zh-CN" altLang="en-US" sz="1400" dirty="0">
                <a:solidFill>
                  <a:schemeClr val="tx1">
                    <a:lumMod val="65000"/>
                    <a:lumOff val="35000"/>
                  </a:schemeClr>
                </a:solidFill>
                <a:latin typeface="Calibri" pitchFamily="34" charset="0"/>
                <a:ea typeface="微软雅黑" pitchFamily="34" charset="-122"/>
              </a:rPr>
              <a:t>L</a:t>
            </a:r>
            <a:r>
              <a:rPr lang="zh-CN" altLang="en-US" sz="1400" dirty="0">
                <a:solidFill>
                  <a:schemeClr val="tx1">
                    <a:lumMod val="65000"/>
                    <a:lumOff val="35000"/>
                  </a:schemeClr>
                </a:solidFill>
                <a:latin typeface="Calibri" pitchFamily="34" charset="0"/>
                <a:ea typeface="微软雅黑" pitchFamily="34" charset="-122"/>
                <a:sym typeface="+mn-ea"/>
              </a:rPr>
              <a:t>在此输入您的文本，单击此处输入您的文本</a:t>
            </a:r>
          </a:p>
        </p:txBody>
      </p:sp>
      <p:sp>
        <p:nvSpPr>
          <p:cNvPr id="31" name="MH_Title_1"/>
          <p:cNvSpPr/>
          <p:nvPr/>
        </p:nvSpPr>
        <p:spPr>
          <a:xfrm>
            <a:off x="5293360" y="2837180"/>
            <a:ext cx="102743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C7AD81"/>
          </a:solidFill>
          <a:ln w="12700" cap="flat" cmpd="sng" algn="ctr">
            <a:noFill/>
            <a:prstDash val="solid"/>
            <a:miter lim="800000"/>
          </a:ln>
          <a:effectLst/>
        </p:spPr>
        <p:txBody>
          <a:bodyPr lIns="272320" tIns="313011" rIns="272320" bIns="313011" spcCol="1270" anchor="ctr">
            <a:normAutofit fontScale="50000" lnSpcReduction="20000"/>
          </a:bodyPr>
          <a:lstStyle/>
          <a:p>
            <a:pPr lvl="0" algn="ctr" defTabSz="1600200">
              <a:lnSpc>
                <a:spcPct val="90000"/>
              </a:lnSpc>
              <a:spcAft>
                <a:spcPct val="35000"/>
              </a:spcAft>
              <a:buClrTx/>
              <a:buSzTx/>
              <a:buFontTx/>
              <a:defRPr/>
            </a:pPr>
            <a:r>
              <a:rPr lang="zh-CN" altLang="en-US" sz="3600" kern="0" noProof="0">
                <a:ln>
                  <a:noFill/>
                </a:ln>
                <a:solidFill>
                  <a:schemeClr val="bg1"/>
                </a:solidFill>
                <a:uLnTx/>
                <a:uFillTx/>
                <a:latin typeface="Times New Roman"/>
                <a:ea typeface="幼圆"/>
                <a:sym typeface="+mn-ea"/>
              </a:rPr>
              <a:t>关键词</a:t>
            </a:r>
          </a:p>
        </p:txBody>
      </p:sp>
      <p:sp>
        <p:nvSpPr>
          <p:cNvPr id="32" name="MH_Other_10"/>
          <p:cNvSpPr/>
          <p:nvPr/>
        </p:nvSpPr>
        <p:spPr>
          <a:xfrm>
            <a:off x="4544060" y="3256280"/>
            <a:ext cx="297180" cy="356870"/>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FFFFFF"/>
          </a:solidFill>
          <a:ln w="12700" cap="flat" cmpd="sng" algn="ctr">
            <a:noFill/>
            <a:prstDash val="solid"/>
            <a:miter lim="800000"/>
          </a:ln>
          <a:effectLst/>
        </p:spPr>
        <p:txBody>
          <a:bodyPr anchor="ctr">
            <a:normAutofit lnSpcReduction="10000"/>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solidFill>
              <a:effectLst/>
              <a:uLnTx/>
              <a:uFillTx/>
              <a:latin typeface="Times New Roman"/>
              <a:ea typeface="幼圆"/>
              <a:cs typeface="+mn-cs"/>
            </a:endParaRPr>
          </a:p>
        </p:txBody>
      </p:sp>
      <p:sp>
        <p:nvSpPr>
          <p:cNvPr id="33" name="MH_Other_11"/>
          <p:cNvSpPr/>
          <p:nvPr/>
        </p:nvSpPr>
        <p:spPr bwMode="auto">
          <a:xfrm>
            <a:off x="6125210" y="2281555"/>
            <a:ext cx="460375" cy="340995"/>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solidFill>
          <a:ln>
            <a:noFill/>
          </a:ln>
        </p:spPr>
        <p:txBody>
          <a:bodyPr lIns="68580" tIns="34290" rIns="68580" bIns="540000" anchor="ctr">
            <a:normAutofit fontScale="25000" lnSpcReduction="20000"/>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Times New Roman"/>
              <a:ea typeface="幼圆"/>
              <a:cs typeface="+mn-cs"/>
            </a:endParaRPr>
          </a:p>
        </p:txBody>
      </p:sp>
      <p:sp>
        <p:nvSpPr>
          <p:cNvPr id="34" name="MH_Other_12"/>
          <p:cNvSpPr/>
          <p:nvPr/>
        </p:nvSpPr>
        <p:spPr bwMode="auto">
          <a:xfrm>
            <a:off x="6177915" y="4240530"/>
            <a:ext cx="355600" cy="368300"/>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FFFFFF"/>
          </a:solidFill>
          <a:ln>
            <a:noFill/>
          </a:ln>
        </p:spPr>
        <p:txBody>
          <a:bodyPr anchor="ctr">
            <a:normAutofit/>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a:ea typeface="幼圆"/>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Effect transition="in" filter="fade">
                                      <p:cBhvr>
                                        <p:cTn id="69" dur="500"/>
                                        <p:tgtEl>
                                          <p:spTgt spid="2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Effect transition="in" filter="fade">
                                      <p:cBhvr>
                                        <p:cTn id="79" dur="500"/>
                                        <p:tgtEl>
                                          <p:spTgt spid="3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p:cTn id="92" dur="500" fill="hold"/>
                                        <p:tgtEl>
                                          <p:spTgt spid="34"/>
                                        </p:tgtEl>
                                        <p:attrNameLst>
                                          <p:attrName>ppt_w</p:attrName>
                                        </p:attrNameLst>
                                      </p:cBhvr>
                                      <p:tavLst>
                                        <p:tav tm="0">
                                          <p:val>
                                            <p:fltVal val="0"/>
                                          </p:val>
                                        </p:tav>
                                        <p:tav tm="100000">
                                          <p:val>
                                            <p:strVal val="#ppt_w"/>
                                          </p:val>
                                        </p:tav>
                                      </p:tavLst>
                                    </p:anim>
                                    <p:anim calcmode="lin" valueType="num">
                                      <p:cBhvr>
                                        <p:cTn id="93" dur="500" fill="hold"/>
                                        <p:tgtEl>
                                          <p:spTgt spid="34"/>
                                        </p:tgtEl>
                                        <p:attrNameLst>
                                          <p:attrName>ppt_h</p:attrName>
                                        </p:attrNameLst>
                                      </p:cBhvr>
                                      <p:tavLst>
                                        <p:tav tm="0">
                                          <p:val>
                                            <p:fltVal val="0"/>
                                          </p:val>
                                        </p:tav>
                                        <p:tav tm="100000">
                                          <p:val>
                                            <p:strVal val="#ppt_h"/>
                                          </p:val>
                                        </p:tav>
                                      </p:tavLst>
                                    </p:anim>
                                    <p:animEffect transition="in" filter="fade">
                                      <p:cBhvr>
                                        <p:cTn id="9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7" grpId="0"/>
      <p:bldP spid="28" grpId="0"/>
      <p:bldP spid="29" grpId="0"/>
      <p:bldP spid="30" grpId="0"/>
      <p:bldP spid="31" grpId="0" animBg="1"/>
      <p:bldP spid="32"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rcRect b="43285"/>
          <a:stretch>
            <a:fillRect/>
          </a:stretch>
        </p:blipFill>
        <p:spPr bwMode="auto">
          <a:xfrm>
            <a:off x="53975" y="5651500"/>
            <a:ext cx="121380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4" name="MH_Number_1"/>
          <p:cNvSpPr/>
          <p:nvPr/>
        </p:nvSpPr>
        <p:spPr>
          <a:xfrm>
            <a:off x="774603" y="268602"/>
            <a:ext cx="498951" cy="498614"/>
          </a:xfrm>
          <a:prstGeom prst="roundRect">
            <a:avLst>
              <a:gd name="adj" fmla="val 7615"/>
            </a:avLst>
          </a:prstGeom>
          <a:noFill/>
          <a:ln w="19050">
            <a:solidFill>
              <a:srgbClr val="5E71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itchFamily="34" charset="-122"/>
                <a:ea typeface="微软雅黑" pitchFamily="34" charset="-122"/>
                <a:cs typeface="Times New Roman" pitchFamily="18" charset="0"/>
              </a:rPr>
              <a:t>2</a:t>
            </a:r>
            <a:endParaRPr lang="zh-CN" altLang="en-US" sz="2800" b="1" dirty="0">
              <a:solidFill>
                <a:schemeClr val="tx1"/>
              </a:solidFill>
              <a:latin typeface="微软雅黑" pitchFamily="34" charset="-122"/>
              <a:ea typeface="微软雅黑" pitchFamily="34" charset="-122"/>
              <a:cs typeface="Times New Roman" pitchFamily="18" charset="0"/>
            </a:endParaRPr>
          </a:p>
        </p:txBody>
      </p:sp>
      <p:sp>
        <p:nvSpPr>
          <p:cNvPr id="5" name="MH_Entry_1"/>
          <p:cNvSpPr/>
          <p:nvPr/>
        </p:nvSpPr>
        <p:spPr>
          <a:xfrm>
            <a:off x="1287528" y="268602"/>
            <a:ext cx="2928452"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tx1"/>
                </a:solidFill>
                <a:latin typeface="微软雅黑" pitchFamily="34" charset="-122"/>
                <a:ea typeface="微软雅黑" pitchFamily="34" charset="-122"/>
              </a:rPr>
              <a:t>课题研究结果报告</a:t>
            </a:r>
          </a:p>
        </p:txBody>
      </p:sp>
      <p:sp>
        <p:nvSpPr>
          <p:cNvPr id="6" name="任意多边形 4"/>
          <p:cNvSpPr/>
          <p:nvPr/>
        </p:nvSpPr>
        <p:spPr>
          <a:xfrm>
            <a:off x="2122145" y="1712783"/>
            <a:ext cx="2093383" cy="4145779"/>
          </a:xfrm>
          <a:custGeom>
            <a:avLst/>
            <a:gdLst>
              <a:gd name="connsiteX0" fmla="*/ 23404 w 2390620"/>
              <a:gd name="connsiteY0" fmla="*/ 0 h 4734432"/>
              <a:gd name="connsiteX1" fmla="*/ 2390620 w 2390620"/>
              <a:gd name="connsiteY1" fmla="*/ 2367216 h 4734432"/>
              <a:gd name="connsiteX2" fmla="*/ 23404 w 2390620"/>
              <a:gd name="connsiteY2" fmla="*/ 4734432 h 4734432"/>
              <a:gd name="connsiteX3" fmla="*/ 0 w 2390620"/>
              <a:gd name="connsiteY3" fmla="*/ 4733250 h 4734432"/>
              <a:gd name="connsiteX4" fmla="*/ 0 w 2390620"/>
              <a:gd name="connsiteY4" fmla="*/ 1182 h 4734432"/>
              <a:gd name="connsiteX5" fmla="*/ 23404 w 2390620"/>
              <a:gd name="connsiteY5" fmla="*/ 0 h 473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0620" h="4734432">
                <a:moveTo>
                  <a:pt x="23404" y="0"/>
                </a:moveTo>
                <a:cubicBezTo>
                  <a:pt x="1330781" y="0"/>
                  <a:pt x="2390620" y="1059839"/>
                  <a:pt x="2390620" y="2367216"/>
                </a:cubicBezTo>
                <a:cubicBezTo>
                  <a:pt x="2390620" y="3674593"/>
                  <a:pt x="1330781" y="4734432"/>
                  <a:pt x="23404" y="4734432"/>
                </a:cubicBezTo>
                <a:lnTo>
                  <a:pt x="0" y="4733250"/>
                </a:lnTo>
                <a:lnTo>
                  <a:pt x="0" y="1182"/>
                </a:lnTo>
                <a:lnTo>
                  <a:pt x="23404" y="0"/>
                </a:lnTo>
                <a:close/>
              </a:path>
            </a:pathLst>
          </a:custGeom>
          <a:noFill/>
          <a:ln>
            <a:solidFill>
              <a:srgbClr val="3E8F84"/>
            </a:solidFill>
          </a:ln>
          <a:extLst>
            <a:ext uri="{909E8E84-426E-40DD-AFC4-6F175D3DCCD1}">
              <a14:hiddenFill xmlns:a14="http://schemas.microsoft.com/office/drawing/2010/main">
                <a:solidFill>
                  <a:srgbClr val="497C5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20450" y="2232354"/>
            <a:ext cx="3106638" cy="3106638"/>
          </a:xfrm>
          <a:prstGeom prst="ellipse">
            <a:avLst/>
          </a:prstGeom>
          <a:solidFill>
            <a:srgbClr val="61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charset="0"/>
                <a:ea typeface="微软雅黑" charset="0"/>
              </a:rPr>
              <a:t>关键词</a:t>
            </a:r>
          </a:p>
        </p:txBody>
      </p:sp>
      <p:cxnSp>
        <p:nvCxnSpPr>
          <p:cNvPr id="8" name="直接连接符 7"/>
          <p:cNvCxnSpPr/>
          <p:nvPr/>
        </p:nvCxnSpPr>
        <p:spPr>
          <a:xfrm>
            <a:off x="3089901" y="1986501"/>
            <a:ext cx="2532410" cy="0"/>
          </a:xfrm>
          <a:prstGeom prst="line">
            <a:avLst/>
          </a:prstGeom>
          <a:ln>
            <a:solidFill>
              <a:srgbClr val="3E8F84"/>
            </a:solidFill>
          </a:ln>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054167" y="3126780"/>
            <a:ext cx="2532410" cy="0"/>
          </a:xfrm>
          <a:prstGeom prst="line">
            <a:avLst/>
          </a:prstGeom>
          <a:solidFill>
            <a:srgbClr val="A67346"/>
          </a:solidFill>
          <a:ln>
            <a:solidFill>
              <a:srgbClr val="A67346"/>
            </a:solidFill>
          </a:ln>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068137" y="4487828"/>
            <a:ext cx="2532410" cy="0"/>
          </a:xfrm>
          <a:prstGeom prst="line">
            <a:avLst/>
          </a:prstGeom>
          <a:ln>
            <a:solidFill>
              <a:srgbClr val="3E8F84"/>
            </a:solidFill>
          </a:ln>
          <a:effectLst/>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075931" y="5612710"/>
            <a:ext cx="2532410" cy="0"/>
          </a:xfrm>
          <a:prstGeom prst="line">
            <a:avLst/>
          </a:prstGeom>
          <a:ln>
            <a:solidFill>
              <a:srgbClr val="A67346"/>
            </a:solidFill>
          </a:ln>
          <a:effectLst/>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5502942" y="1593414"/>
            <a:ext cx="786174" cy="786174"/>
          </a:xfrm>
          <a:prstGeom prst="ellipse">
            <a:avLst/>
          </a:prstGeom>
          <a:solidFill>
            <a:srgbClr val="B5BC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charset="0"/>
                <a:ea typeface="微软雅黑" charset="0"/>
              </a:rPr>
              <a:t>1</a:t>
            </a:r>
            <a:endParaRPr lang="zh-CN" altLang="en-US" sz="3200" dirty="0">
              <a:latin typeface="微软雅黑" charset="0"/>
              <a:ea typeface="微软雅黑" charset="0"/>
            </a:endParaRPr>
          </a:p>
        </p:txBody>
      </p:sp>
      <p:sp>
        <p:nvSpPr>
          <p:cNvPr id="13" name="椭圆 12"/>
          <p:cNvSpPr/>
          <p:nvPr/>
        </p:nvSpPr>
        <p:spPr>
          <a:xfrm>
            <a:off x="6481178" y="2733693"/>
            <a:ext cx="786174" cy="786174"/>
          </a:xfrm>
          <a:prstGeom prst="ellipse">
            <a:avLst/>
          </a:prstGeom>
          <a:solidFill>
            <a:srgbClr val="61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charset="0"/>
                <a:ea typeface="微软雅黑" charset="0"/>
              </a:rPr>
              <a:t>2</a:t>
            </a:r>
            <a:endParaRPr lang="zh-CN" altLang="en-US" sz="3200" dirty="0">
              <a:latin typeface="微软雅黑" charset="0"/>
              <a:ea typeface="微软雅黑" charset="0"/>
            </a:endParaRPr>
          </a:p>
        </p:txBody>
      </p:sp>
      <p:sp>
        <p:nvSpPr>
          <p:cNvPr id="14" name="椭圆 13"/>
          <p:cNvSpPr/>
          <p:nvPr/>
        </p:nvSpPr>
        <p:spPr>
          <a:xfrm>
            <a:off x="6481178" y="4103507"/>
            <a:ext cx="786174" cy="786174"/>
          </a:xfrm>
          <a:prstGeom prst="ellipse">
            <a:avLst/>
          </a:prstGeom>
          <a:solidFill>
            <a:srgbClr val="B5BC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charset="0"/>
                <a:ea typeface="微软雅黑" charset="0"/>
              </a:rPr>
              <a:t>3</a:t>
            </a:r>
            <a:endParaRPr lang="zh-CN" altLang="en-US" sz="3200" dirty="0">
              <a:latin typeface="微软雅黑" charset="0"/>
              <a:ea typeface="微软雅黑" charset="0"/>
            </a:endParaRPr>
          </a:p>
        </p:txBody>
      </p:sp>
      <p:sp>
        <p:nvSpPr>
          <p:cNvPr id="15" name="椭圆 14"/>
          <p:cNvSpPr/>
          <p:nvPr/>
        </p:nvSpPr>
        <p:spPr>
          <a:xfrm>
            <a:off x="5502942" y="5219623"/>
            <a:ext cx="786174" cy="786174"/>
          </a:xfrm>
          <a:prstGeom prst="ellipse">
            <a:avLst/>
          </a:prstGeom>
          <a:solidFill>
            <a:srgbClr val="61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charset="0"/>
                <a:ea typeface="微软雅黑" charset="0"/>
              </a:rPr>
              <a:t>4</a:t>
            </a:r>
            <a:endParaRPr lang="zh-CN" altLang="en-US" sz="3200" dirty="0">
              <a:latin typeface="微软雅黑" charset="0"/>
              <a:ea typeface="微软雅黑" charset="0"/>
            </a:endParaRPr>
          </a:p>
        </p:txBody>
      </p:sp>
      <p:sp>
        <p:nvSpPr>
          <p:cNvPr id="16" name="文本框 15"/>
          <p:cNvSpPr txBox="1"/>
          <p:nvPr/>
        </p:nvSpPr>
        <p:spPr>
          <a:xfrm>
            <a:off x="6481445" y="1795145"/>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charset="0"/>
                <a:ea typeface="微软雅黑" charset="0"/>
                <a:sym typeface="+mn-ea"/>
              </a:rPr>
              <a:t>在此输入您的描述内容，在此输入您的描述内容在此输入您的描述内容在此输入您的描述内容在此输入您的描述内容</a:t>
            </a:r>
          </a:p>
        </p:txBody>
      </p:sp>
      <p:sp>
        <p:nvSpPr>
          <p:cNvPr id="17" name="文本框 16"/>
          <p:cNvSpPr txBox="1"/>
          <p:nvPr/>
        </p:nvSpPr>
        <p:spPr>
          <a:xfrm>
            <a:off x="6481178" y="145046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charset="0"/>
                <a:ea typeface="微软雅黑" charset="0"/>
                <a:sym typeface="+mn-ea"/>
              </a:rPr>
              <a:t>关键词</a:t>
            </a:r>
            <a:endParaRPr lang="zh-CN" altLang="en-US" sz="2000" b="1" kern="0" noProof="0" dirty="0">
              <a:ln>
                <a:noFill/>
              </a:ln>
              <a:solidFill>
                <a:schemeClr val="tx1">
                  <a:lumMod val="75000"/>
                  <a:lumOff val="25000"/>
                </a:schemeClr>
              </a:solidFill>
              <a:uLnTx/>
              <a:uFillTx/>
              <a:latin typeface="微软雅黑" charset="0"/>
              <a:ea typeface="微软雅黑" charset="0"/>
              <a:sym typeface="+mn-ea"/>
            </a:endParaRPr>
          </a:p>
        </p:txBody>
      </p:sp>
      <p:sp>
        <p:nvSpPr>
          <p:cNvPr id="18" name="文本框 17"/>
          <p:cNvSpPr txBox="1"/>
          <p:nvPr/>
        </p:nvSpPr>
        <p:spPr>
          <a:xfrm>
            <a:off x="7267575" y="3034665"/>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charset="0"/>
                <a:ea typeface="微软雅黑" charset="0"/>
                <a:sym typeface="+mn-ea"/>
              </a:rPr>
              <a:t>在此输入您的描述内容，在此输入您的描述内容在此输入您的描述内容在此输入您的描述内容在此输入您的描述内容</a:t>
            </a:r>
          </a:p>
        </p:txBody>
      </p:sp>
      <p:sp>
        <p:nvSpPr>
          <p:cNvPr id="19" name="文本框 18"/>
          <p:cNvSpPr txBox="1"/>
          <p:nvPr/>
        </p:nvSpPr>
        <p:spPr>
          <a:xfrm>
            <a:off x="7267352" y="2690601"/>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charset="0"/>
                <a:ea typeface="微软雅黑" charset="0"/>
                <a:sym typeface="+mn-ea"/>
              </a:rPr>
              <a:t>关键词</a:t>
            </a:r>
            <a:endParaRPr lang="zh-CN" altLang="en-US" sz="2000" b="1" kern="0" noProof="0" dirty="0">
              <a:ln>
                <a:noFill/>
              </a:ln>
              <a:solidFill>
                <a:schemeClr val="tx1">
                  <a:lumMod val="75000"/>
                  <a:lumOff val="25000"/>
                </a:schemeClr>
              </a:solidFill>
              <a:uLnTx/>
              <a:uFillTx/>
              <a:latin typeface="微软雅黑" charset="0"/>
              <a:ea typeface="微软雅黑" charset="0"/>
              <a:sym typeface="+mn-ea"/>
            </a:endParaRPr>
          </a:p>
        </p:txBody>
      </p:sp>
      <p:sp>
        <p:nvSpPr>
          <p:cNvPr id="20" name="文本框 19"/>
          <p:cNvSpPr txBox="1"/>
          <p:nvPr/>
        </p:nvSpPr>
        <p:spPr>
          <a:xfrm>
            <a:off x="7313295" y="4366260"/>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charset="0"/>
                <a:ea typeface="微软雅黑" charset="0"/>
                <a:sym typeface="+mn-ea"/>
              </a:rPr>
              <a:t>在此输入您的描述内容，在此输入您的描述内容在此输入您的描述内容在此输入您的描述内容在此输入您的描述内容</a:t>
            </a:r>
          </a:p>
        </p:txBody>
      </p:sp>
      <p:sp>
        <p:nvSpPr>
          <p:cNvPr id="21" name="文本框 20"/>
          <p:cNvSpPr txBox="1"/>
          <p:nvPr/>
        </p:nvSpPr>
        <p:spPr>
          <a:xfrm>
            <a:off x="7313393" y="402209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charset="0"/>
                <a:ea typeface="微软雅黑" charset="0"/>
                <a:sym typeface="+mn-ea"/>
              </a:rPr>
              <a:t>关键词</a:t>
            </a:r>
            <a:endParaRPr lang="zh-CN" altLang="en-US" sz="2000" b="1" kern="0" noProof="0" dirty="0">
              <a:ln>
                <a:noFill/>
              </a:ln>
              <a:solidFill>
                <a:schemeClr val="tx1">
                  <a:lumMod val="75000"/>
                  <a:lumOff val="25000"/>
                </a:schemeClr>
              </a:solidFill>
              <a:uLnTx/>
              <a:uFillTx/>
              <a:latin typeface="微软雅黑" charset="0"/>
              <a:ea typeface="微软雅黑" charset="0"/>
              <a:sym typeface="+mn-ea"/>
            </a:endParaRPr>
          </a:p>
        </p:txBody>
      </p:sp>
      <p:sp>
        <p:nvSpPr>
          <p:cNvPr id="22" name="文本框 21"/>
          <p:cNvSpPr txBox="1"/>
          <p:nvPr/>
        </p:nvSpPr>
        <p:spPr>
          <a:xfrm>
            <a:off x="6387465" y="5549265"/>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charset="0"/>
                <a:ea typeface="微软雅黑" charset="0"/>
                <a:sym typeface="+mn-ea"/>
              </a:rPr>
              <a:t>在此输入您的描述内容，在此输入您的描述内容在此输入您的描述内容在此输入您的描述内容在此输入您的描述内容</a:t>
            </a:r>
          </a:p>
        </p:txBody>
      </p:sp>
      <p:sp>
        <p:nvSpPr>
          <p:cNvPr id="23" name="文本框 22"/>
          <p:cNvSpPr txBox="1"/>
          <p:nvPr/>
        </p:nvSpPr>
        <p:spPr>
          <a:xfrm>
            <a:off x="6387416" y="5204747"/>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charset="0"/>
                <a:ea typeface="微软雅黑" charset="0"/>
                <a:sym typeface="+mn-ea"/>
              </a:rPr>
              <a:t>关键词</a:t>
            </a:r>
            <a:endParaRPr lang="zh-CN" altLang="en-US" sz="2000" b="1" kern="0" noProof="0" dirty="0">
              <a:ln>
                <a:noFill/>
              </a:ln>
              <a:solidFill>
                <a:schemeClr val="tx1">
                  <a:lumMod val="75000"/>
                  <a:lumOff val="25000"/>
                </a:schemeClr>
              </a:solidFill>
              <a:uLnTx/>
              <a:uFillTx/>
              <a:latin typeface="微软雅黑" charset="0"/>
              <a:ea typeface="微软雅黑" charset="0"/>
              <a:sym typeface="+mn-ea"/>
            </a:endParaRPr>
          </a:p>
        </p:txBody>
      </p:sp>
      <p:sp>
        <p:nvSpPr>
          <p:cNvPr id="24" name="椭圆 23"/>
          <p:cNvSpPr/>
          <p:nvPr/>
        </p:nvSpPr>
        <p:spPr>
          <a:xfrm>
            <a:off x="2937542" y="1811401"/>
            <a:ext cx="420953" cy="420953"/>
          </a:xfrm>
          <a:prstGeom prst="ellipse">
            <a:avLst/>
          </a:prstGeom>
          <a:solidFill>
            <a:srgbClr val="B5BC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charset="0"/>
              <a:ea typeface="微软雅黑" charset="0"/>
            </a:endParaRPr>
          </a:p>
        </p:txBody>
      </p:sp>
      <p:sp>
        <p:nvSpPr>
          <p:cNvPr id="25" name="椭圆 24"/>
          <p:cNvSpPr/>
          <p:nvPr/>
        </p:nvSpPr>
        <p:spPr>
          <a:xfrm>
            <a:off x="3915777" y="2951680"/>
            <a:ext cx="420953" cy="420953"/>
          </a:xfrm>
          <a:prstGeom prst="ellipse">
            <a:avLst/>
          </a:prstGeom>
          <a:solidFill>
            <a:srgbClr val="61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charset="0"/>
              <a:ea typeface="微软雅黑" charset="0"/>
            </a:endParaRPr>
          </a:p>
        </p:txBody>
      </p:sp>
      <p:sp>
        <p:nvSpPr>
          <p:cNvPr id="26" name="椭圆 25"/>
          <p:cNvSpPr/>
          <p:nvPr/>
        </p:nvSpPr>
        <p:spPr>
          <a:xfrm>
            <a:off x="3915777" y="4321494"/>
            <a:ext cx="420953" cy="420953"/>
          </a:xfrm>
          <a:prstGeom prst="ellipse">
            <a:avLst/>
          </a:prstGeom>
          <a:solidFill>
            <a:srgbClr val="B5BC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charset="0"/>
              <a:ea typeface="微软雅黑" charset="0"/>
            </a:endParaRPr>
          </a:p>
        </p:txBody>
      </p:sp>
      <p:sp>
        <p:nvSpPr>
          <p:cNvPr id="27" name="椭圆 26"/>
          <p:cNvSpPr/>
          <p:nvPr/>
        </p:nvSpPr>
        <p:spPr>
          <a:xfrm>
            <a:off x="2937542" y="5437610"/>
            <a:ext cx="420953" cy="420953"/>
          </a:xfrm>
          <a:prstGeom prst="ellipse">
            <a:avLst/>
          </a:prstGeom>
          <a:solidFill>
            <a:srgbClr val="61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charset="0"/>
              <a:ea typeface="微软雅黑"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0-#ppt_w/2"/>
                                          </p:val>
                                        </p:tav>
                                        <p:tav tm="100000">
                                          <p:val>
                                            <p:strVal val="#ppt_x"/>
                                          </p:val>
                                        </p:tav>
                                      </p:tavLst>
                                    </p:anim>
                                    <p:anim calcmode="lin" valueType="num">
                                      <p:cBhvr additive="base">
                                        <p:cTn id="22" dur="5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0-#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0-#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1+#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1+#ppt_w/2"/>
                                          </p:val>
                                        </p:tav>
                                        <p:tav tm="100000">
                                          <p:val>
                                            <p:strVal val="#ppt_x"/>
                                          </p:val>
                                        </p:tav>
                                      </p:tavLst>
                                    </p:anim>
                                    <p:anim calcmode="lin" valueType="num">
                                      <p:cBhvr additive="base">
                                        <p:cTn id="70" dur="500" fill="hold"/>
                                        <p:tgtEl>
                                          <p:spTgt spid="16"/>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1+#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1+#ppt_w/2"/>
                                          </p:val>
                                        </p:tav>
                                        <p:tav tm="100000">
                                          <p:val>
                                            <p:strVal val="#ppt_x"/>
                                          </p:val>
                                        </p:tav>
                                      </p:tavLst>
                                    </p:anim>
                                    <p:anim calcmode="lin" valueType="num">
                                      <p:cBhvr additive="base">
                                        <p:cTn id="78" dur="500" fill="hold"/>
                                        <p:tgtEl>
                                          <p:spTgt spid="18"/>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1+#ppt_w/2"/>
                                          </p:val>
                                        </p:tav>
                                        <p:tav tm="100000">
                                          <p:val>
                                            <p:strVal val="#ppt_x"/>
                                          </p:val>
                                        </p:tav>
                                      </p:tavLst>
                                    </p:anim>
                                    <p:anim calcmode="lin" valueType="num">
                                      <p:cBhvr additive="base">
                                        <p:cTn id="82" dur="500" fill="hold"/>
                                        <p:tgtEl>
                                          <p:spTgt spid="19"/>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1+#ppt_w/2"/>
                                          </p:val>
                                        </p:tav>
                                        <p:tav tm="100000">
                                          <p:val>
                                            <p:strVal val="#ppt_x"/>
                                          </p:val>
                                        </p:tav>
                                      </p:tavLst>
                                    </p:anim>
                                    <p:anim calcmode="lin" valueType="num">
                                      <p:cBhvr additive="base">
                                        <p:cTn id="86" dur="500" fill="hold"/>
                                        <p:tgtEl>
                                          <p:spTgt spid="20"/>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fill="hold"/>
                                        <p:tgtEl>
                                          <p:spTgt spid="21"/>
                                        </p:tgtEl>
                                        <p:attrNameLst>
                                          <p:attrName>ppt_x</p:attrName>
                                        </p:attrNameLst>
                                      </p:cBhvr>
                                      <p:tavLst>
                                        <p:tav tm="0">
                                          <p:val>
                                            <p:strVal val="1+#ppt_w/2"/>
                                          </p:val>
                                        </p:tav>
                                        <p:tav tm="100000">
                                          <p:val>
                                            <p:strVal val="#ppt_x"/>
                                          </p:val>
                                        </p:tav>
                                      </p:tavLst>
                                    </p:anim>
                                    <p:anim calcmode="lin" valueType="num">
                                      <p:cBhvr additive="base">
                                        <p:cTn id="90" dur="500" fill="hold"/>
                                        <p:tgtEl>
                                          <p:spTgt spid="21"/>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500" fill="hold"/>
                                        <p:tgtEl>
                                          <p:spTgt spid="22"/>
                                        </p:tgtEl>
                                        <p:attrNameLst>
                                          <p:attrName>ppt_x</p:attrName>
                                        </p:attrNameLst>
                                      </p:cBhvr>
                                      <p:tavLst>
                                        <p:tav tm="0">
                                          <p:val>
                                            <p:strVal val="1+#ppt_w/2"/>
                                          </p:val>
                                        </p:tav>
                                        <p:tav tm="100000">
                                          <p:val>
                                            <p:strVal val="#ppt_x"/>
                                          </p:val>
                                        </p:tav>
                                      </p:tavLst>
                                    </p:anim>
                                    <p:anim calcmode="lin" valueType="num">
                                      <p:cBhvr additive="base">
                                        <p:cTn id="94" dur="500" fill="hold"/>
                                        <p:tgtEl>
                                          <p:spTgt spid="22"/>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1+#ppt_w/2"/>
                                          </p:val>
                                        </p:tav>
                                        <p:tav tm="100000">
                                          <p:val>
                                            <p:strVal val="#ppt_x"/>
                                          </p:val>
                                        </p:tav>
                                      </p:tavLst>
                                    </p:anim>
                                    <p:anim calcmode="lin" valueType="num">
                                      <p:cBhvr additive="base">
                                        <p:cTn id="9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rcRect b="43285"/>
          <a:stretch>
            <a:fillRect/>
          </a:stretch>
        </p:blipFill>
        <p:spPr bwMode="auto">
          <a:xfrm>
            <a:off x="53975" y="5651500"/>
            <a:ext cx="121380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4" name="MH_Number_1"/>
          <p:cNvSpPr/>
          <p:nvPr/>
        </p:nvSpPr>
        <p:spPr>
          <a:xfrm>
            <a:off x="774603" y="268602"/>
            <a:ext cx="498951" cy="498614"/>
          </a:xfrm>
          <a:prstGeom prst="roundRect">
            <a:avLst>
              <a:gd name="adj" fmla="val 7615"/>
            </a:avLst>
          </a:prstGeom>
          <a:noFill/>
          <a:ln w="19050">
            <a:solidFill>
              <a:srgbClr val="5E71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itchFamily="34" charset="-122"/>
                <a:ea typeface="微软雅黑" pitchFamily="34" charset="-122"/>
                <a:cs typeface="Times New Roman" pitchFamily="18" charset="0"/>
              </a:rPr>
              <a:t>2</a:t>
            </a:r>
            <a:endParaRPr lang="zh-CN" altLang="en-US" sz="2800" b="1" dirty="0">
              <a:solidFill>
                <a:schemeClr val="tx1"/>
              </a:solidFill>
              <a:latin typeface="微软雅黑" pitchFamily="34" charset="-122"/>
              <a:ea typeface="微软雅黑" pitchFamily="34" charset="-122"/>
              <a:cs typeface="Times New Roman" pitchFamily="18" charset="0"/>
            </a:endParaRPr>
          </a:p>
        </p:txBody>
      </p:sp>
      <p:sp>
        <p:nvSpPr>
          <p:cNvPr id="5" name="MH_Entry_1"/>
          <p:cNvSpPr/>
          <p:nvPr/>
        </p:nvSpPr>
        <p:spPr>
          <a:xfrm>
            <a:off x="1287528" y="268602"/>
            <a:ext cx="2928452"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tx1"/>
                </a:solidFill>
                <a:latin typeface="微软雅黑" pitchFamily="34" charset="-122"/>
                <a:ea typeface="微软雅黑" pitchFamily="34" charset="-122"/>
              </a:rPr>
              <a:t>课题研究结果报告</a:t>
            </a:r>
          </a:p>
        </p:txBody>
      </p:sp>
      <p:pic>
        <p:nvPicPr>
          <p:cNvPr id="6" name="图片 5" descr="XIBPemROQ9iJdUMOOBmG_IMG_1863-1200x800.jpg"/>
          <p:cNvPicPr>
            <a:picLocks noChangeAspect="1"/>
          </p:cNvPicPr>
          <p:nvPr/>
        </p:nvPicPr>
        <p:blipFill rotWithShape="1">
          <a:blip r:embed="rId4" cstate="print">
            <a:extLst>
              <a:ext uri="{28A0092B-C50C-407E-A947-70E740481C1C}">
                <a14:useLocalDpi xmlns:a14="http://schemas.microsoft.com/office/drawing/2010/main" val="0"/>
              </a:ext>
            </a:extLst>
          </a:blip>
          <a:srcRect t="7852" b="3679"/>
          <a:stretch>
            <a:fillRect/>
          </a:stretch>
        </p:blipFill>
        <p:spPr>
          <a:xfrm>
            <a:off x="2617470" y="1314450"/>
            <a:ext cx="3110230" cy="1859280"/>
          </a:xfrm>
          <a:prstGeom prst="rect">
            <a:avLst/>
          </a:prstGeom>
        </p:spPr>
      </p:pic>
      <p:sp>
        <p:nvSpPr>
          <p:cNvPr id="7" name="矩形 6"/>
          <p:cNvSpPr/>
          <p:nvPr/>
        </p:nvSpPr>
        <p:spPr>
          <a:xfrm>
            <a:off x="63500" y="1308735"/>
            <a:ext cx="2481580" cy="1864995"/>
          </a:xfrm>
          <a:prstGeom prst="rect">
            <a:avLst/>
          </a:prstGeom>
          <a:solidFill>
            <a:srgbClr val="61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765165" y="1308735"/>
            <a:ext cx="3059430" cy="1864995"/>
          </a:xfrm>
          <a:prstGeom prst="rect">
            <a:avLst/>
          </a:prstGeom>
          <a:solidFill>
            <a:srgbClr val="61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413885" y="3248025"/>
            <a:ext cx="7680325" cy="2582545"/>
          </a:xfrm>
          <a:prstGeom prst="rect">
            <a:avLst/>
          </a:prstGeom>
          <a:solidFill>
            <a:srgbClr val="C7A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XIBPemROQ9iJdUMOOBmG_IMG_1863-1200x800.jpg"/>
          <p:cNvPicPr>
            <a:picLocks noChangeAspect="1"/>
          </p:cNvPicPr>
          <p:nvPr/>
        </p:nvPicPr>
        <p:blipFill rotWithShape="1">
          <a:blip r:embed="rId5" cstate="print">
            <a:extLst>
              <a:ext uri="{28A0092B-C50C-407E-A947-70E740481C1C}">
                <a14:useLocalDpi xmlns:a14="http://schemas.microsoft.com/office/drawing/2010/main" val="0"/>
              </a:ext>
            </a:extLst>
          </a:blip>
          <a:srcRect t="7852" b="3679"/>
          <a:stretch>
            <a:fillRect/>
          </a:stretch>
        </p:blipFill>
        <p:spPr>
          <a:xfrm>
            <a:off x="87630" y="3272790"/>
            <a:ext cx="4268470" cy="2551430"/>
          </a:xfrm>
          <a:prstGeom prst="rect">
            <a:avLst/>
          </a:prstGeom>
        </p:spPr>
      </p:pic>
      <p:sp>
        <p:nvSpPr>
          <p:cNvPr id="11" name="Freeform 5"/>
          <p:cNvSpPr>
            <a:spLocks noEditPoints="1"/>
          </p:cNvSpPr>
          <p:nvPr/>
        </p:nvSpPr>
        <p:spPr bwMode="auto">
          <a:xfrm>
            <a:off x="1043940" y="1416050"/>
            <a:ext cx="499110" cy="506730"/>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文本框 11"/>
          <p:cNvSpPr txBox="1"/>
          <p:nvPr/>
        </p:nvSpPr>
        <p:spPr>
          <a:xfrm>
            <a:off x="5075555" y="4385310"/>
            <a:ext cx="662305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bg1"/>
                </a:solidFill>
                <a:uLnTx/>
                <a:uFillTx/>
                <a:latin typeface="微软雅黑" charset="0"/>
                <a:ea typeface="微软雅黑" charset="0"/>
                <a:sym typeface="+mn-ea"/>
              </a:rPr>
              <a:t>在此输入您的描述内容，在此输入您的描述内容在此输入您的描述内容，在此输入您的描述内容，在此输入您的描述内容在此输入您的描述内容</a:t>
            </a:r>
            <a:r>
              <a:rPr lang="en-US" altLang="zh-CN" sz="1200" kern="0" noProof="0" dirty="0">
                <a:ln>
                  <a:noFill/>
                </a:ln>
                <a:solidFill>
                  <a:schemeClr val="bg1"/>
                </a:solidFill>
                <a:uLnTx/>
                <a:uFillTx/>
                <a:latin typeface="微软雅黑" charset="0"/>
                <a:ea typeface="微软雅黑" charset="0"/>
                <a:sym typeface="+mn-ea"/>
              </a:rPr>
              <a:t>,</a:t>
            </a:r>
            <a:r>
              <a:rPr lang="zh-CN" altLang="en-US" sz="1200" kern="0" noProof="0" dirty="0">
                <a:ln>
                  <a:noFill/>
                </a:ln>
                <a:solidFill>
                  <a:schemeClr val="bg1"/>
                </a:solidFill>
                <a:uLnTx/>
                <a:uFillTx/>
                <a:latin typeface="微软雅黑" charset="0"/>
                <a:ea typeface="微软雅黑" charset="0"/>
                <a:sym typeface="+mn-ea"/>
              </a:rPr>
              <a:t>在此输入您的描述内容，在此输入您的描述内容在此输入您的描述内容，在此输入您的描述内容，在此输入您的描述内容在此输入您的描述内容在此输入您的描述内容</a:t>
            </a:r>
          </a:p>
        </p:txBody>
      </p:sp>
      <p:sp>
        <p:nvSpPr>
          <p:cNvPr id="13" name="文本框 12"/>
          <p:cNvSpPr txBox="1"/>
          <p:nvPr/>
        </p:nvSpPr>
        <p:spPr>
          <a:xfrm>
            <a:off x="5061585" y="3919220"/>
            <a:ext cx="1877695" cy="48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da-DK" sz="2400" b="1" dirty="0">
                <a:solidFill>
                  <a:schemeClr val="bg1"/>
                </a:solidFill>
                <a:latin typeface="微软雅黑" pitchFamily="34" charset="-122"/>
                <a:ea typeface="微软雅黑" pitchFamily="34" charset="-122"/>
                <a:sym typeface="+mn-ea"/>
              </a:rPr>
              <a:t>输入标题</a:t>
            </a:r>
            <a:endParaRPr lang="zh-CN" altLang="da-DK" sz="2400" b="1" kern="0" noProof="0" dirty="0">
              <a:ln>
                <a:noFill/>
              </a:ln>
              <a:solidFill>
                <a:schemeClr val="bg1"/>
              </a:solidFill>
              <a:uLnTx/>
              <a:uFillTx/>
              <a:latin typeface="微软雅黑" pitchFamily="34" charset="-122"/>
              <a:ea typeface="微软雅黑" pitchFamily="34" charset="-122"/>
              <a:sym typeface="+mn-ea"/>
            </a:endParaRPr>
          </a:p>
        </p:txBody>
      </p:sp>
      <p:pic>
        <p:nvPicPr>
          <p:cNvPr id="14" name="图片 13" descr="XIBPemROQ9iJdUMOOBmG_IMG_1863-1200x800.jpg"/>
          <p:cNvPicPr>
            <a:picLocks noChangeAspect="1"/>
          </p:cNvPicPr>
          <p:nvPr/>
        </p:nvPicPr>
        <p:blipFill rotWithShape="1">
          <a:blip r:embed="rId4" cstate="print">
            <a:extLst>
              <a:ext uri="{28A0092B-C50C-407E-A947-70E740481C1C}">
                <a14:useLocalDpi xmlns:a14="http://schemas.microsoft.com/office/drawing/2010/main" val="0"/>
              </a:ext>
            </a:extLst>
          </a:blip>
          <a:srcRect t="7852" b="3679"/>
          <a:stretch>
            <a:fillRect/>
          </a:stretch>
        </p:blipFill>
        <p:spPr>
          <a:xfrm>
            <a:off x="8912225" y="1314450"/>
            <a:ext cx="3110230" cy="1859280"/>
          </a:xfrm>
          <a:prstGeom prst="rect">
            <a:avLst/>
          </a:prstGeom>
        </p:spPr>
      </p:pic>
      <p:sp>
        <p:nvSpPr>
          <p:cNvPr id="15" name="Freeform 5"/>
          <p:cNvSpPr>
            <a:spLocks noEditPoints="1"/>
          </p:cNvSpPr>
          <p:nvPr/>
        </p:nvSpPr>
        <p:spPr bwMode="auto">
          <a:xfrm>
            <a:off x="7011035" y="1386840"/>
            <a:ext cx="499110" cy="506730"/>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文本框 15"/>
          <p:cNvSpPr txBox="1"/>
          <p:nvPr/>
        </p:nvSpPr>
        <p:spPr>
          <a:xfrm>
            <a:off x="93345" y="2017395"/>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200" dirty="0">
                <a:solidFill>
                  <a:schemeClr val="bg1"/>
                </a:solidFill>
                <a:latin typeface="微软雅黑" pitchFamily="34" charset="-122"/>
                <a:ea typeface="微软雅黑" pitchFamily="34" charset="-122"/>
                <a:sym typeface="+mn-ea"/>
              </a:rPr>
              <a:t>单击此处输入文本</a:t>
            </a:r>
            <a:r>
              <a:rPr lang="zh-CN" altLang="en-US" sz="1200" dirty="0">
                <a:solidFill>
                  <a:schemeClr val="bg1"/>
                </a:solidFill>
                <a:latin typeface="微软雅黑" pitchFamily="34" charset="-122"/>
                <a:ea typeface="微软雅黑" pitchFamily="34" charset="-122"/>
                <a:sym typeface="+mn-ea"/>
              </a:rPr>
              <a:t>，</a:t>
            </a:r>
            <a:r>
              <a:rPr lang="zh-CN" altLang="da-DK" sz="1200" dirty="0">
                <a:solidFill>
                  <a:schemeClr val="bg1"/>
                </a:solidFill>
                <a:latin typeface="微软雅黑" pitchFamily="34" charset="-122"/>
                <a:ea typeface="微软雅黑" pitchFamily="34" charset="-122"/>
                <a:sym typeface="+mn-ea"/>
              </a:rPr>
              <a:t>单击此处输入文本</a:t>
            </a:r>
            <a:r>
              <a:rPr lang="zh-CN" altLang="en-US" sz="1200" dirty="0">
                <a:solidFill>
                  <a:schemeClr val="bg1"/>
                </a:solidFill>
                <a:latin typeface="微软雅黑" pitchFamily="34" charset="-122"/>
                <a:ea typeface="微软雅黑" pitchFamily="34" charset="-122"/>
                <a:sym typeface="+mn-ea"/>
              </a:rPr>
              <a:t>，</a:t>
            </a:r>
            <a:r>
              <a:rPr lang="zh-CN" altLang="da-DK" sz="1200" dirty="0">
                <a:solidFill>
                  <a:schemeClr val="bg1"/>
                </a:solidFill>
                <a:latin typeface="微软雅黑" pitchFamily="34" charset="-122"/>
                <a:ea typeface="微软雅黑" pitchFamily="34" charset="-122"/>
                <a:sym typeface="+mn-ea"/>
              </a:rPr>
              <a:t>单击此处输入文本</a:t>
            </a:r>
            <a:r>
              <a:rPr lang="zh-CN" altLang="en-US" sz="1200" dirty="0">
                <a:solidFill>
                  <a:schemeClr val="bg1"/>
                </a:solidFill>
                <a:latin typeface="微软雅黑" pitchFamily="34" charset="-122"/>
                <a:ea typeface="微软雅黑" pitchFamily="34" charset="-122"/>
                <a:sym typeface="+mn-ea"/>
              </a:rPr>
              <a:t>，</a:t>
            </a:r>
            <a:r>
              <a:rPr lang="zh-CN" altLang="da-DK" sz="1200" dirty="0">
                <a:solidFill>
                  <a:schemeClr val="bg1"/>
                </a:solidFill>
                <a:latin typeface="微软雅黑" pitchFamily="34" charset="-122"/>
                <a:ea typeface="微软雅黑" pitchFamily="34" charset="-122"/>
                <a:sym typeface="+mn-ea"/>
              </a:rPr>
              <a:t>单击此处输入文本</a:t>
            </a:r>
            <a:r>
              <a:rPr lang="zh-CN" altLang="en-US" sz="1200" dirty="0">
                <a:solidFill>
                  <a:schemeClr val="bg1"/>
                </a:solidFill>
                <a:latin typeface="微软雅黑" pitchFamily="34" charset="-122"/>
                <a:ea typeface="微软雅黑" pitchFamily="34" charset="-122"/>
                <a:sym typeface="+mn-ea"/>
              </a:rPr>
              <a:t>，</a:t>
            </a:r>
            <a:r>
              <a:rPr lang="zh-CN" altLang="da-DK" sz="1200" dirty="0">
                <a:solidFill>
                  <a:schemeClr val="bg1"/>
                </a:solidFill>
                <a:latin typeface="微软雅黑" pitchFamily="34" charset="-122"/>
                <a:ea typeface="微软雅黑" pitchFamily="34" charset="-122"/>
                <a:sym typeface="+mn-ea"/>
              </a:rPr>
              <a:t>单击此处输入文本</a:t>
            </a:r>
            <a:r>
              <a:rPr lang="zh-CN" altLang="en-US" sz="1200" dirty="0">
                <a:solidFill>
                  <a:schemeClr val="bg1"/>
                </a:solidFill>
                <a:latin typeface="微软雅黑" pitchFamily="34" charset="-122"/>
                <a:ea typeface="微软雅黑" pitchFamily="34" charset="-122"/>
                <a:sym typeface="+mn-ea"/>
              </a:rPr>
              <a:t>，</a:t>
            </a:r>
            <a:r>
              <a:rPr lang="zh-CN" altLang="da-DK" sz="1200" dirty="0">
                <a:solidFill>
                  <a:schemeClr val="bg1"/>
                </a:solidFill>
                <a:latin typeface="微软雅黑" pitchFamily="34" charset="-122"/>
                <a:ea typeface="微软雅黑" pitchFamily="34" charset="-122"/>
                <a:sym typeface="+mn-ea"/>
              </a:rPr>
              <a:t>单击此处输入文本</a:t>
            </a:r>
          </a:p>
        </p:txBody>
      </p:sp>
      <p:sp>
        <p:nvSpPr>
          <p:cNvPr id="17" name="文本框 16"/>
          <p:cNvSpPr txBox="1"/>
          <p:nvPr/>
        </p:nvSpPr>
        <p:spPr>
          <a:xfrm>
            <a:off x="6075680" y="2003425"/>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200" dirty="0">
                <a:solidFill>
                  <a:schemeClr val="bg1"/>
                </a:solidFill>
                <a:latin typeface="微软雅黑" pitchFamily="34" charset="-122"/>
                <a:ea typeface="微软雅黑" pitchFamily="34" charset="-122"/>
                <a:sym typeface="+mn-ea"/>
              </a:rPr>
              <a:t>单击此处输入文本</a:t>
            </a:r>
            <a:r>
              <a:rPr lang="zh-CN" altLang="en-US" sz="1200" dirty="0">
                <a:solidFill>
                  <a:schemeClr val="bg1"/>
                </a:solidFill>
                <a:latin typeface="微软雅黑" pitchFamily="34" charset="-122"/>
                <a:ea typeface="微软雅黑" pitchFamily="34" charset="-122"/>
                <a:sym typeface="+mn-ea"/>
              </a:rPr>
              <a:t>，</a:t>
            </a:r>
            <a:r>
              <a:rPr lang="zh-CN" altLang="da-DK" sz="1200" dirty="0">
                <a:solidFill>
                  <a:schemeClr val="bg1"/>
                </a:solidFill>
                <a:latin typeface="微软雅黑" pitchFamily="34" charset="-122"/>
                <a:ea typeface="微软雅黑" pitchFamily="34" charset="-122"/>
                <a:sym typeface="+mn-ea"/>
              </a:rPr>
              <a:t>单击此处输入文本</a:t>
            </a:r>
            <a:r>
              <a:rPr lang="zh-CN" altLang="en-US" sz="1200" dirty="0">
                <a:solidFill>
                  <a:schemeClr val="bg1"/>
                </a:solidFill>
                <a:latin typeface="微软雅黑" pitchFamily="34" charset="-122"/>
                <a:ea typeface="微软雅黑" pitchFamily="34" charset="-122"/>
                <a:sym typeface="+mn-ea"/>
              </a:rPr>
              <a:t>，</a:t>
            </a:r>
            <a:r>
              <a:rPr lang="zh-CN" altLang="da-DK" sz="1200" dirty="0">
                <a:solidFill>
                  <a:schemeClr val="bg1"/>
                </a:solidFill>
                <a:latin typeface="微软雅黑" pitchFamily="34" charset="-122"/>
                <a:ea typeface="微软雅黑" pitchFamily="34" charset="-122"/>
                <a:sym typeface="+mn-ea"/>
              </a:rPr>
              <a:t>单击此处输入文本</a:t>
            </a:r>
            <a:r>
              <a:rPr lang="zh-CN" altLang="en-US" sz="1200" dirty="0">
                <a:solidFill>
                  <a:schemeClr val="bg1"/>
                </a:solidFill>
                <a:latin typeface="微软雅黑" pitchFamily="34" charset="-122"/>
                <a:ea typeface="微软雅黑" pitchFamily="34" charset="-122"/>
                <a:sym typeface="+mn-ea"/>
              </a:rPr>
              <a:t>，</a:t>
            </a:r>
            <a:r>
              <a:rPr lang="zh-CN" altLang="da-DK" sz="1200" dirty="0">
                <a:solidFill>
                  <a:schemeClr val="bg1"/>
                </a:solidFill>
                <a:latin typeface="微软雅黑" pitchFamily="34" charset="-122"/>
                <a:ea typeface="微软雅黑" pitchFamily="34" charset="-122"/>
                <a:sym typeface="+mn-ea"/>
              </a:rPr>
              <a:t>单击此处输入文本</a:t>
            </a:r>
            <a:r>
              <a:rPr lang="zh-CN" altLang="en-US" sz="1200" dirty="0">
                <a:solidFill>
                  <a:schemeClr val="bg1"/>
                </a:solidFill>
                <a:latin typeface="微软雅黑" pitchFamily="34" charset="-122"/>
                <a:ea typeface="微软雅黑" pitchFamily="34" charset="-122"/>
                <a:sym typeface="+mn-ea"/>
              </a:rPr>
              <a:t>，</a:t>
            </a:r>
            <a:r>
              <a:rPr lang="zh-CN" altLang="da-DK" sz="1200" dirty="0">
                <a:solidFill>
                  <a:schemeClr val="bg1"/>
                </a:solidFill>
                <a:latin typeface="微软雅黑" pitchFamily="34" charset="-122"/>
                <a:ea typeface="微软雅黑" pitchFamily="34" charset="-122"/>
                <a:sym typeface="+mn-ea"/>
              </a:rPr>
              <a:t>单击此处输入文本</a:t>
            </a:r>
            <a:r>
              <a:rPr lang="zh-CN" altLang="en-US" sz="1200" dirty="0">
                <a:solidFill>
                  <a:schemeClr val="bg1"/>
                </a:solidFill>
                <a:latin typeface="微软雅黑" pitchFamily="34" charset="-122"/>
                <a:ea typeface="微软雅黑" pitchFamily="34" charset="-122"/>
                <a:sym typeface="+mn-ea"/>
              </a:rPr>
              <a:t>，</a:t>
            </a:r>
            <a:r>
              <a:rPr lang="zh-CN" altLang="da-DK" sz="1200" dirty="0">
                <a:solidFill>
                  <a:schemeClr val="bg1"/>
                </a:solidFill>
                <a:latin typeface="微软雅黑" pitchFamily="34" charset="-122"/>
                <a:ea typeface="微软雅黑" pitchFamily="34" charset="-122"/>
                <a:sym typeface="+mn-ea"/>
              </a:rPr>
              <a:t>单击此处输入文本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par>
                                <p:cTn id="37" presetID="3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 calcmode="lin" valueType="num">
                                      <p:cBhvr>
                                        <p:cTn id="47" dur="1000" fill="hold"/>
                                        <p:tgtEl>
                                          <p:spTgt spid="15"/>
                                        </p:tgtEl>
                                        <p:attrNameLst>
                                          <p:attrName>style.rotation</p:attrName>
                                        </p:attrNameLst>
                                      </p:cBhvr>
                                      <p:tavLst>
                                        <p:tav tm="0">
                                          <p:val>
                                            <p:fltVal val="90"/>
                                          </p:val>
                                        </p:tav>
                                        <p:tav tm="100000">
                                          <p:val>
                                            <p:fltVal val="0"/>
                                          </p:val>
                                        </p:tav>
                                      </p:tavLst>
                                    </p:anim>
                                    <p:animEffect transition="in" filter="fade">
                                      <p:cBhvr>
                                        <p:cTn id="48" dur="1000"/>
                                        <p:tgtEl>
                                          <p:spTgt spid="15"/>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randombar(horizontal)">
                                      <p:cBhvr>
                                        <p:cTn id="59" dur="500"/>
                                        <p:tgtEl>
                                          <p:spTgt spid="9"/>
                                        </p:tgtEl>
                                      </p:cBhvr>
                                    </p:animEffect>
                                  </p:childTnLst>
                                </p:cTn>
                              </p:par>
                              <p:par>
                                <p:cTn id="60" presetID="14" presetClass="entr" presetSubtype="1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randombar(horizontal)">
                                      <p:cBhvr>
                                        <p:cTn id="62" dur="500"/>
                                        <p:tgtEl>
                                          <p:spTgt spid="10"/>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randombar(horizontal)">
                                      <p:cBhvr>
                                        <p:cTn id="65" dur="500"/>
                                        <p:tgtEl>
                                          <p:spTgt spid="12"/>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randombar(horizontal)">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p:bldP spid="13" grpId="0"/>
      <p:bldP spid="15"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1" y="88900"/>
            <a:ext cx="2857500" cy="2867445"/>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080501" y="3759200"/>
            <a:ext cx="2857500" cy="286744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a:off x="241301" y="3886200"/>
            <a:ext cx="2857500" cy="286744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991601" y="95250"/>
            <a:ext cx="2857500" cy="2867445"/>
          </a:xfrm>
          <a:prstGeom prst="rect">
            <a:avLst/>
          </a:prstGeom>
        </p:spPr>
      </p:pic>
      <p:sp>
        <p:nvSpPr>
          <p:cNvPr id="6" name="文本框 5"/>
          <p:cNvSpPr txBox="1"/>
          <p:nvPr/>
        </p:nvSpPr>
        <p:spPr>
          <a:xfrm>
            <a:off x="5152785" y="3013502"/>
            <a:ext cx="5724644" cy="830997"/>
          </a:xfrm>
          <a:prstGeom prst="rect">
            <a:avLst/>
          </a:prstGeom>
          <a:noFill/>
          <a:effectLst>
            <a:outerShdw blurRad="63500" sx="102000" sy="102000" algn="ctr" rotWithShape="0">
              <a:prstClr val="black">
                <a:alpha val="40000"/>
              </a:prstClr>
            </a:outerShdw>
          </a:effectLst>
        </p:spPr>
        <p:txBody>
          <a:bodyPr wrap="none" rtlCol="0">
            <a:spAutoFit/>
          </a:bodyPr>
          <a:lstStyle/>
          <a:p>
            <a:pPr algn="ctr">
              <a:defRPr/>
            </a:pPr>
            <a:r>
              <a:rPr lang="zh-CN" altLang="en-US" sz="4800" b="1" dirty="0">
                <a:solidFill>
                  <a:schemeClr val="tx1">
                    <a:lumMod val="75000"/>
                    <a:lumOff val="25000"/>
                  </a:schemeClr>
                </a:solidFill>
                <a:latin typeface="微软雅黑" pitchFamily="34" charset="-122"/>
                <a:ea typeface="微软雅黑" pitchFamily="34" charset="-122"/>
              </a:rPr>
              <a:t>绪论：课题来源分析</a:t>
            </a:r>
          </a:p>
        </p:txBody>
      </p:sp>
      <p:sp>
        <p:nvSpPr>
          <p:cNvPr id="7" name="矩形 6"/>
          <p:cNvSpPr/>
          <p:nvPr/>
        </p:nvSpPr>
        <p:spPr>
          <a:xfrm>
            <a:off x="2484622" y="2095772"/>
            <a:ext cx="1497526" cy="2646878"/>
          </a:xfrm>
          <a:prstGeom prst="rect">
            <a:avLst/>
          </a:prstGeom>
        </p:spPr>
        <p:txBody>
          <a:bodyPr wrap="none">
            <a:spAutoFit/>
          </a:bodyPr>
          <a:lstStyle/>
          <a:p>
            <a:pPr algn="ctr"/>
            <a:r>
              <a:rPr lang="en-US" altLang="zh-CN" sz="16600" b="1" dirty="0">
                <a:solidFill>
                  <a:schemeClr val="tx1">
                    <a:lumMod val="75000"/>
                    <a:lumOff val="25000"/>
                  </a:schemeClr>
                </a:solidFill>
                <a:latin typeface="微软雅黑" pitchFamily="34" charset="-122"/>
                <a:ea typeface="微软雅黑" pitchFamily="34" charset="-122"/>
                <a:cs typeface="Times New Roman" pitchFamily="18" charset="0"/>
              </a:rPr>
              <a:t>3</a:t>
            </a:r>
            <a:endParaRPr lang="zh-CN" altLang="en-US" sz="16600" b="1" dirty="0">
              <a:solidFill>
                <a:schemeClr val="tx1">
                  <a:lumMod val="75000"/>
                  <a:lumOff val="25000"/>
                </a:schemeClr>
              </a:solidFill>
              <a:latin typeface="微软雅黑" pitchFamily="34" charset="-122"/>
              <a:ea typeface="微软雅黑" pitchFamily="34" charset="-122"/>
              <a:cs typeface="Times New Roman" pitchFamily="18" charset="0"/>
            </a:endParaRPr>
          </a:p>
        </p:txBody>
      </p:sp>
      <p:sp>
        <p:nvSpPr>
          <p:cNvPr id="8" name="圆角矩形 7"/>
          <p:cNvSpPr/>
          <p:nvPr/>
        </p:nvSpPr>
        <p:spPr>
          <a:xfrm>
            <a:off x="1720863" y="1906689"/>
            <a:ext cx="3025045" cy="3025045"/>
          </a:xfrm>
          <a:prstGeom prst="roundRect">
            <a:avLst/>
          </a:prstGeom>
          <a:noFill/>
          <a:ln w="57150">
            <a:solidFill>
              <a:srgbClr val="C7AD8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rcRect b="43285"/>
          <a:stretch>
            <a:fillRect/>
          </a:stretch>
        </p:blipFill>
        <p:spPr bwMode="auto">
          <a:xfrm>
            <a:off x="53975" y="5651500"/>
            <a:ext cx="121380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4" name="MH_Number_1"/>
          <p:cNvSpPr/>
          <p:nvPr/>
        </p:nvSpPr>
        <p:spPr>
          <a:xfrm>
            <a:off x="774603" y="268602"/>
            <a:ext cx="498951" cy="498614"/>
          </a:xfrm>
          <a:prstGeom prst="roundRect">
            <a:avLst>
              <a:gd name="adj" fmla="val 7615"/>
            </a:avLst>
          </a:prstGeom>
          <a:noFill/>
          <a:ln w="19050">
            <a:solidFill>
              <a:srgbClr val="5E71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itchFamily="34" charset="-122"/>
                <a:ea typeface="微软雅黑" pitchFamily="34" charset="-122"/>
                <a:cs typeface="Times New Roman" pitchFamily="18" charset="0"/>
              </a:rPr>
              <a:t>3</a:t>
            </a:r>
            <a:endParaRPr lang="zh-CN" altLang="en-US" sz="2800" b="1" dirty="0">
              <a:solidFill>
                <a:schemeClr val="tx1"/>
              </a:solidFill>
              <a:latin typeface="微软雅黑" pitchFamily="34" charset="-122"/>
              <a:ea typeface="微软雅黑" pitchFamily="34" charset="-122"/>
              <a:cs typeface="Times New Roman" pitchFamily="18" charset="0"/>
            </a:endParaRPr>
          </a:p>
        </p:txBody>
      </p:sp>
      <p:sp>
        <p:nvSpPr>
          <p:cNvPr id="5" name="MH_Entry_1"/>
          <p:cNvSpPr/>
          <p:nvPr/>
        </p:nvSpPr>
        <p:spPr>
          <a:xfrm>
            <a:off x="1287528" y="268602"/>
            <a:ext cx="2928452"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tx1"/>
                </a:solidFill>
                <a:latin typeface="微软雅黑" pitchFamily="34" charset="-122"/>
                <a:ea typeface="微软雅黑" pitchFamily="34" charset="-122"/>
              </a:rPr>
              <a:t>课题研究结果报告</a:t>
            </a:r>
          </a:p>
        </p:txBody>
      </p:sp>
      <p:sp>
        <p:nvSpPr>
          <p:cNvPr id="6" name="矩形 3"/>
          <p:cNvSpPr>
            <a:spLocks noChangeArrowheads="1"/>
          </p:cNvSpPr>
          <p:nvPr/>
        </p:nvSpPr>
        <p:spPr bwMode="auto">
          <a:xfrm>
            <a:off x="7541245" y="3984494"/>
            <a:ext cx="4252912" cy="1408112"/>
          </a:xfrm>
          <a:prstGeom prst="rect">
            <a:avLst/>
          </a:prstGeom>
          <a:solidFill>
            <a:srgbClr val="618D7E"/>
          </a:solidFill>
          <a:ln>
            <a:noFill/>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solidFill>
                <a:srgbClr val="C4261D"/>
              </a:solidFill>
            </a:endParaRPr>
          </a:p>
        </p:txBody>
      </p:sp>
      <p:sp>
        <p:nvSpPr>
          <p:cNvPr id="7" name="Freeform 6"/>
          <p:cNvSpPr/>
          <p:nvPr/>
        </p:nvSpPr>
        <p:spPr bwMode="auto">
          <a:xfrm>
            <a:off x="6767513" y="5149496"/>
            <a:ext cx="219075" cy="525462"/>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rgbClr val="618D7E"/>
          </a:solidFill>
          <a:ln w="8" cap="flat" cmpd="sng">
            <a:noFill/>
            <a:round/>
          </a:ln>
        </p:spPr>
        <p:txBody>
          <a:bodyPr/>
          <a:lstStyle/>
          <a:p>
            <a:endParaRPr lang="zh-CN" altLang="en-US"/>
          </a:p>
        </p:txBody>
      </p:sp>
      <p:sp>
        <p:nvSpPr>
          <p:cNvPr id="8" name="Freeform 7"/>
          <p:cNvSpPr/>
          <p:nvPr/>
        </p:nvSpPr>
        <p:spPr bwMode="auto">
          <a:xfrm>
            <a:off x="5172075" y="5987696"/>
            <a:ext cx="338138" cy="268287"/>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rgbClr val="618D7E"/>
          </a:solidFill>
          <a:ln w="8" cap="flat" cmpd="sng">
            <a:noFill/>
            <a:round/>
          </a:ln>
        </p:spPr>
        <p:txBody>
          <a:bodyPr/>
          <a:lstStyle/>
          <a:p>
            <a:endParaRPr lang="zh-CN" altLang="en-US"/>
          </a:p>
        </p:txBody>
      </p:sp>
      <p:sp>
        <p:nvSpPr>
          <p:cNvPr id="9" name="Freeform 8"/>
          <p:cNvSpPr/>
          <p:nvPr/>
        </p:nvSpPr>
        <p:spPr bwMode="auto">
          <a:xfrm>
            <a:off x="3670300" y="4500208"/>
            <a:ext cx="1165225" cy="1282700"/>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rgbClr val="618D7E"/>
          </a:solidFill>
          <a:ln w="8" cap="flat" cmpd="sng">
            <a:noFill/>
            <a:round/>
          </a:ln>
        </p:spPr>
        <p:txBody>
          <a:bodyPr/>
          <a:lstStyle/>
          <a:p>
            <a:endParaRPr lang="zh-CN" altLang="en-US"/>
          </a:p>
        </p:txBody>
      </p:sp>
      <p:sp>
        <p:nvSpPr>
          <p:cNvPr id="10" name="Freeform 9"/>
          <p:cNvSpPr/>
          <p:nvPr/>
        </p:nvSpPr>
        <p:spPr bwMode="auto">
          <a:xfrm>
            <a:off x="4651375" y="5005033"/>
            <a:ext cx="990600" cy="752475"/>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rgbClr val="618D7E"/>
          </a:solidFill>
          <a:ln w="8" cap="flat" cmpd="sng">
            <a:noFill/>
            <a:round/>
          </a:ln>
        </p:spPr>
        <p:txBody>
          <a:bodyPr/>
          <a:lstStyle/>
          <a:p>
            <a:endParaRPr lang="zh-CN" altLang="en-US"/>
          </a:p>
        </p:txBody>
      </p:sp>
      <p:sp>
        <p:nvSpPr>
          <p:cNvPr id="11" name="Freeform 10"/>
          <p:cNvSpPr/>
          <p:nvPr/>
        </p:nvSpPr>
        <p:spPr bwMode="auto">
          <a:xfrm>
            <a:off x="6196013" y="4624033"/>
            <a:ext cx="554037" cy="730250"/>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rgbClr val="618D7E"/>
          </a:solidFill>
          <a:ln w="8" cap="flat" cmpd="sng">
            <a:noFill/>
            <a:round/>
          </a:ln>
        </p:spPr>
        <p:txBody>
          <a:bodyPr/>
          <a:lstStyle/>
          <a:p>
            <a:endParaRPr lang="zh-CN" altLang="en-US"/>
          </a:p>
        </p:txBody>
      </p:sp>
      <p:sp>
        <p:nvSpPr>
          <p:cNvPr id="12" name="Freeform 11"/>
          <p:cNvSpPr/>
          <p:nvPr/>
        </p:nvSpPr>
        <p:spPr bwMode="auto">
          <a:xfrm>
            <a:off x="4519613" y="4520846"/>
            <a:ext cx="798512" cy="717550"/>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rgbClr val="618D7E"/>
          </a:solidFill>
          <a:ln w="8" cap="flat" cmpd="sng">
            <a:noFill/>
            <a:round/>
          </a:ln>
        </p:spPr>
        <p:txBody>
          <a:bodyPr/>
          <a:lstStyle/>
          <a:p>
            <a:endParaRPr lang="zh-CN" altLang="en-US"/>
          </a:p>
        </p:txBody>
      </p:sp>
      <p:sp>
        <p:nvSpPr>
          <p:cNvPr id="13" name="Freeform 12"/>
          <p:cNvSpPr/>
          <p:nvPr/>
        </p:nvSpPr>
        <p:spPr bwMode="auto">
          <a:xfrm>
            <a:off x="5200650" y="4370033"/>
            <a:ext cx="709613" cy="881063"/>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rgbClr val="618D7E"/>
          </a:solidFill>
          <a:ln w="8" cap="flat" cmpd="sng">
            <a:noFill/>
            <a:round/>
          </a:ln>
        </p:spPr>
        <p:txBody>
          <a:bodyPr/>
          <a:lstStyle/>
          <a:p>
            <a:endParaRPr lang="zh-CN" altLang="en-US"/>
          </a:p>
        </p:txBody>
      </p:sp>
      <p:sp>
        <p:nvSpPr>
          <p:cNvPr id="14" name="Freeform 13"/>
          <p:cNvSpPr/>
          <p:nvPr/>
        </p:nvSpPr>
        <p:spPr bwMode="auto">
          <a:xfrm>
            <a:off x="5842000" y="4349396"/>
            <a:ext cx="623888" cy="900112"/>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rgbClr val="618D7E"/>
          </a:solidFill>
          <a:ln w="8" cap="flat" cmpd="sng">
            <a:noFill/>
            <a:round/>
          </a:ln>
        </p:spPr>
        <p:txBody>
          <a:bodyPr/>
          <a:lstStyle/>
          <a:p>
            <a:endParaRPr lang="zh-CN" altLang="en-US"/>
          </a:p>
        </p:txBody>
      </p:sp>
      <p:sp>
        <p:nvSpPr>
          <p:cNvPr id="15" name="Freeform 14"/>
          <p:cNvSpPr/>
          <p:nvPr/>
        </p:nvSpPr>
        <p:spPr bwMode="auto">
          <a:xfrm>
            <a:off x="3736975" y="3719158"/>
            <a:ext cx="1287463" cy="1308100"/>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rgbClr val="C7AD81"/>
          </a:solidFill>
          <a:ln w="8" cap="flat" cmpd="sng">
            <a:noFill/>
            <a:round/>
          </a:ln>
        </p:spPr>
        <p:txBody>
          <a:bodyPr/>
          <a:lstStyle/>
          <a:p>
            <a:endParaRPr lang="zh-CN" altLang="en-US"/>
          </a:p>
        </p:txBody>
      </p:sp>
      <p:sp>
        <p:nvSpPr>
          <p:cNvPr id="16" name="Freeform 15"/>
          <p:cNvSpPr/>
          <p:nvPr/>
        </p:nvSpPr>
        <p:spPr bwMode="auto">
          <a:xfrm>
            <a:off x="1331913" y="3104796"/>
            <a:ext cx="2590800" cy="1654175"/>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rgbClr val="618D7E"/>
          </a:solidFill>
          <a:ln w="8" cap="flat" cmpd="sng">
            <a:noFill/>
            <a:round/>
          </a:ln>
        </p:spPr>
        <p:txBody>
          <a:bodyPr/>
          <a:lstStyle/>
          <a:p>
            <a:endParaRPr lang="zh-CN" altLang="en-US"/>
          </a:p>
        </p:txBody>
      </p:sp>
      <p:sp>
        <p:nvSpPr>
          <p:cNvPr id="17" name="Freeform 16"/>
          <p:cNvSpPr/>
          <p:nvPr/>
        </p:nvSpPr>
        <p:spPr bwMode="auto">
          <a:xfrm>
            <a:off x="6413500" y="4255733"/>
            <a:ext cx="487363" cy="498475"/>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rgbClr val="618D7E"/>
          </a:solidFill>
          <a:ln w="8" cap="flat" cmpd="sng">
            <a:noFill/>
            <a:round/>
          </a:ln>
        </p:spPr>
        <p:txBody>
          <a:bodyPr/>
          <a:lstStyle/>
          <a:p>
            <a:endParaRPr lang="zh-CN" altLang="en-US"/>
          </a:p>
        </p:txBody>
      </p:sp>
      <p:sp>
        <p:nvSpPr>
          <p:cNvPr id="18" name="Freeform 17"/>
          <p:cNvSpPr/>
          <p:nvPr/>
        </p:nvSpPr>
        <p:spPr bwMode="auto">
          <a:xfrm>
            <a:off x="4757738" y="4038246"/>
            <a:ext cx="612775" cy="663575"/>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rgbClr val="618D7E"/>
          </a:solidFill>
          <a:ln w="8" cap="flat" cmpd="sng">
            <a:noFill/>
            <a:round/>
          </a:ln>
        </p:spPr>
        <p:txBody>
          <a:bodyPr/>
          <a:lstStyle/>
          <a:p>
            <a:endParaRPr lang="zh-CN" altLang="en-US"/>
          </a:p>
        </p:txBody>
      </p:sp>
      <p:sp>
        <p:nvSpPr>
          <p:cNvPr id="19" name="Freeform 18"/>
          <p:cNvSpPr/>
          <p:nvPr/>
        </p:nvSpPr>
        <p:spPr bwMode="auto">
          <a:xfrm>
            <a:off x="5145088" y="3906483"/>
            <a:ext cx="996950" cy="631825"/>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rgbClr val="618D7E"/>
          </a:solidFill>
          <a:ln w="8" cap="flat" cmpd="sng">
            <a:noFill/>
            <a:round/>
          </a:ln>
        </p:spPr>
        <p:txBody>
          <a:bodyPr/>
          <a:lstStyle/>
          <a:p>
            <a:endParaRPr lang="zh-CN" altLang="en-US"/>
          </a:p>
        </p:txBody>
      </p:sp>
      <p:sp>
        <p:nvSpPr>
          <p:cNvPr id="20" name="Freeform 19"/>
          <p:cNvSpPr/>
          <p:nvPr/>
        </p:nvSpPr>
        <p:spPr bwMode="auto">
          <a:xfrm>
            <a:off x="5970588" y="3635021"/>
            <a:ext cx="614362" cy="782637"/>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rgbClr val="618D7E"/>
          </a:solidFill>
          <a:ln w="8" cap="flat" cmpd="sng">
            <a:noFill/>
            <a:round/>
          </a:ln>
        </p:spPr>
        <p:txBody>
          <a:bodyPr/>
          <a:lstStyle/>
          <a:p>
            <a:endParaRPr lang="zh-CN" altLang="en-US"/>
          </a:p>
        </p:txBody>
      </p:sp>
      <p:sp>
        <p:nvSpPr>
          <p:cNvPr id="21" name="Freeform 20"/>
          <p:cNvSpPr/>
          <p:nvPr/>
        </p:nvSpPr>
        <p:spPr bwMode="auto">
          <a:xfrm>
            <a:off x="6124575" y="3535008"/>
            <a:ext cx="725488" cy="735013"/>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rgbClr val="618D7E"/>
          </a:solidFill>
          <a:ln w="8" cap="flat" cmpd="sng">
            <a:noFill/>
            <a:round/>
          </a:ln>
        </p:spPr>
        <p:txBody>
          <a:bodyPr/>
          <a:lstStyle/>
          <a:p>
            <a:endParaRPr lang="zh-CN" altLang="en-US"/>
          </a:p>
        </p:txBody>
      </p:sp>
      <p:sp>
        <p:nvSpPr>
          <p:cNvPr id="22" name="Freeform 21"/>
          <p:cNvSpPr/>
          <p:nvPr/>
        </p:nvSpPr>
        <p:spPr bwMode="auto">
          <a:xfrm>
            <a:off x="5391150" y="3393721"/>
            <a:ext cx="739775" cy="741362"/>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rgbClr val="618D7E"/>
          </a:solidFill>
          <a:ln w="8" cap="flat" cmpd="sng">
            <a:noFill/>
            <a:round/>
          </a:ln>
        </p:spPr>
        <p:txBody>
          <a:bodyPr/>
          <a:lstStyle/>
          <a:p>
            <a:endParaRPr lang="zh-CN" altLang="en-US"/>
          </a:p>
        </p:txBody>
      </p:sp>
      <p:sp>
        <p:nvSpPr>
          <p:cNvPr id="23" name="Freeform 22"/>
          <p:cNvSpPr/>
          <p:nvPr/>
        </p:nvSpPr>
        <p:spPr bwMode="auto">
          <a:xfrm>
            <a:off x="4802188" y="2911121"/>
            <a:ext cx="650875" cy="1200150"/>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rgbClr val="618D7E"/>
          </a:solidFill>
          <a:ln w="8" cap="flat" cmpd="sng">
            <a:noFill/>
            <a:round/>
          </a:ln>
        </p:spPr>
        <p:txBody>
          <a:bodyPr/>
          <a:lstStyle/>
          <a:p>
            <a:endParaRPr lang="zh-CN" altLang="en-US"/>
          </a:p>
        </p:txBody>
      </p:sp>
      <p:sp>
        <p:nvSpPr>
          <p:cNvPr id="24" name="Freeform 23"/>
          <p:cNvSpPr/>
          <p:nvPr/>
        </p:nvSpPr>
        <p:spPr bwMode="auto">
          <a:xfrm>
            <a:off x="2806700" y="2836508"/>
            <a:ext cx="1647825" cy="1227138"/>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rgbClr val="618D7E"/>
          </a:solidFill>
          <a:ln w="8" cap="flat" cmpd="sng">
            <a:noFill/>
            <a:round/>
          </a:ln>
        </p:spPr>
        <p:txBody>
          <a:bodyPr/>
          <a:lstStyle/>
          <a:p>
            <a:endParaRPr lang="zh-CN" altLang="en-US"/>
          </a:p>
        </p:txBody>
      </p:sp>
      <p:sp>
        <p:nvSpPr>
          <p:cNvPr id="25" name="Freeform 24"/>
          <p:cNvSpPr/>
          <p:nvPr/>
        </p:nvSpPr>
        <p:spPr bwMode="auto">
          <a:xfrm>
            <a:off x="5349875" y="2734908"/>
            <a:ext cx="452438" cy="917575"/>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rgbClr val="618D7E"/>
          </a:solidFill>
          <a:ln w="8" cap="flat" cmpd="sng">
            <a:noFill/>
            <a:round/>
          </a:ln>
        </p:spPr>
        <p:txBody>
          <a:bodyPr/>
          <a:lstStyle/>
          <a:p>
            <a:endParaRPr lang="zh-CN" altLang="en-US"/>
          </a:p>
        </p:txBody>
      </p:sp>
      <p:sp>
        <p:nvSpPr>
          <p:cNvPr id="26" name="Freeform 25"/>
          <p:cNvSpPr/>
          <p:nvPr/>
        </p:nvSpPr>
        <p:spPr bwMode="auto">
          <a:xfrm>
            <a:off x="5938838" y="3076221"/>
            <a:ext cx="847725" cy="576262"/>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rgbClr val="B5BC61"/>
          </a:solidFill>
          <a:ln w="8" cap="flat" cmpd="sng">
            <a:noFill/>
            <a:round/>
          </a:ln>
        </p:spPr>
        <p:txBody>
          <a:bodyPr/>
          <a:lstStyle/>
          <a:p>
            <a:endParaRPr lang="zh-CN" altLang="en-US"/>
          </a:p>
        </p:txBody>
      </p:sp>
      <p:sp>
        <p:nvSpPr>
          <p:cNvPr id="27" name="Freeform 26"/>
          <p:cNvSpPr/>
          <p:nvPr/>
        </p:nvSpPr>
        <p:spPr bwMode="auto">
          <a:xfrm>
            <a:off x="4625975" y="2941283"/>
            <a:ext cx="365125" cy="609600"/>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rgbClr val="618D7E"/>
          </a:solidFill>
          <a:ln w="8" cap="flat" cmpd="sng">
            <a:noFill/>
            <a:round/>
          </a:ln>
        </p:spPr>
        <p:txBody>
          <a:bodyPr/>
          <a:lstStyle/>
          <a:p>
            <a:endParaRPr lang="zh-CN" altLang="en-US"/>
          </a:p>
        </p:txBody>
      </p:sp>
      <p:sp>
        <p:nvSpPr>
          <p:cNvPr id="28" name="Freeform 27"/>
          <p:cNvSpPr/>
          <p:nvPr/>
        </p:nvSpPr>
        <p:spPr bwMode="auto">
          <a:xfrm>
            <a:off x="5715000" y="2363433"/>
            <a:ext cx="706438" cy="1058863"/>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rgbClr val="618D7E"/>
          </a:solidFill>
          <a:ln w="8" cap="flat" cmpd="sng">
            <a:noFill/>
            <a:round/>
          </a:ln>
        </p:spPr>
        <p:txBody>
          <a:bodyPr/>
          <a:lstStyle/>
          <a:p>
            <a:endParaRPr lang="zh-CN" altLang="en-US"/>
          </a:p>
        </p:txBody>
      </p:sp>
      <p:sp>
        <p:nvSpPr>
          <p:cNvPr id="29" name="Freeform 28"/>
          <p:cNvSpPr/>
          <p:nvPr/>
        </p:nvSpPr>
        <p:spPr bwMode="auto">
          <a:xfrm>
            <a:off x="1087438" y="1225196"/>
            <a:ext cx="2622550" cy="2055812"/>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rgbClr val="618D7E"/>
          </a:solidFill>
          <a:ln w="8" cap="flat" cmpd="sng">
            <a:noFill/>
            <a:round/>
          </a:ln>
        </p:spPr>
        <p:txBody>
          <a:bodyPr/>
          <a:lstStyle/>
          <a:p>
            <a:endParaRPr lang="zh-CN" altLang="en-US"/>
          </a:p>
        </p:txBody>
      </p:sp>
      <p:sp>
        <p:nvSpPr>
          <p:cNvPr id="30" name="Freeform 29"/>
          <p:cNvSpPr/>
          <p:nvPr/>
        </p:nvSpPr>
        <p:spPr bwMode="auto">
          <a:xfrm>
            <a:off x="3860800" y="736246"/>
            <a:ext cx="2889250" cy="2490787"/>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rgbClr val="618D7E"/>
          </a:solidFill>
          <a:ln w="8" cap="flat" cmpd="sng">
            <a:noFill/>
            <a:round/>
          </a:ln>
        </p:spPr>
        <p:txBody>
          <a:bodyPr/>
          <a:lstStyle/>
          <a:p>
            <a:endParaRPr lang="zh-CN" altLang="en-US"/>
          </a:p>
        </p:txBody>
      </p:sp>
      <p:sp>
        <p:nvSpPr>
          <p:cNvPr id="31" name="Freeform 30"/>
          <p:cNvSpPr/>
          <p:nvPr/>
        </p:nvSpPr>
        <p:spPr bwMode="auto">
          <a:xfrm>
            <a:off x="5907088" y="2641246"/>
            <a:ext cx="311150" cy="361950"/>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rgbClr val="618D7E"/>
          </a:solidFill>
          <a:ln w="8" cap="flat" cmpd="sng">
            <a:noFill/>
            <a:round/>
          </a:ln>
        </p:spPr>
        <p:txBody>
          <a:bodyPr/>
          <a:lstStyle/>
          <a:p>
            <a:endParaRPr lang="zh-CN" altLang="en-US"/>
          </a:p>
        </p:txBody>
      </p:sp>
      <p:sp>
        <p:nvSpPr>
          <p:cNvPr id="32" name="Freeform 31"/>
          <p:cNvSpPr/>
          <p:nvPr/>
        </p:nvSpPr>
        <p:spPr bwMode="auto">
          <a:xfrm>
            <a:off x="6294438" y="2184046"/>
            <a:ext cx="782637" cy="744537"/>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rgbClr val="618D7E"/>
          </a:solidFill>
          <a:ln w="8" cap="flat" cmpd="sng">
            <a:noFill/>
            <a:round/>
          </a:ln>
        </p:spPr>
        <p:txBody>
          <a:bodyPr/>
          <a:lstStyle/>
          <a:p>
            <a:endParaRPr lang="zh-CN" altLang="en-US"/>
          </a:p>
        </p:txBody>
      </p:sp>
      <p:sp>
        <p:nvSpPr>
          <p:cNvPr id="33" name="Freeform 32"/>
          <p:cNvSpPr/>
          <p:nvPr/>
        </p:nvSpPr>
        <p:spPr bwMode="auto">
          <a:xfrm>
            <a:off x="6451600" y="1744308"/>
            <a:ext cx="1128713" cy="750888"/>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rgbClr val="618D7E"/>
          </a:solidFill>
          <a:ln w="8" cap="flat" cmpd="sng">
            <a:noFill/>
            <a:round/>
          </a:ln>
        </p:spPr>
        <p:txBody>
          <a:bodyPr/>
          <a:lstStyle/>
          <a:p>
            <a:endParaRPr lang="zh-CN" altLang="en-US"/>
          </a:p>
        </p:txBody>
      </p:sp>
      <p:sp>
        <p:nvSpPr>
          <p:cNvPr id="34" name="Freeform 33"/>
          <p:cNvSpPr/>
          <p:nvPr/>
        </p:nvSpPr>
        <p:spPr bwMode="auto">
          <a:xfrm>
            <a:off x="6240463" y="669571"/>
            <a:ext cx="1473200" cy="1379537"/>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rgbClr val="618D7E"/>
          </a:solidFill>
          <a:ln w="8" cap="flat" cmpd="sng">
            <a:noFill/>
            <a:round/>
          </a:ln>
        </p:spPr>
        <p:txBody>
          <a:bodyPr/>
          <a:lstStyle/>
          <a:p>
            <a:endParaRPr lang="zh-CN" altLang="en-US"/>
          </a:p>
        </p:txBody>
      </p:sp>
      <p:sp>
        <p:nvSpPr>
          <p:cNvPr id="35" name="Freeform 34"/>
          <p:cNvSpPr/>
          <p:nvPr/>
        </p:nvSpPr>
        <p:spPr bwMode="auto">
          <a:xfrm>
            <a:off x="3262313" y="2307871"/>
            <a:ext cx="1874837" cy="1671637"/>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rgbClr val="618D7E"/>
          </a:solidFill>
          <a:ln w="8" cap="flat" cmpd="sng">
            <a:noFill/>
            <a:round/>
          </a:ln>
        </p:spPr>
        <p:txBody>
          <a:bodyPr/>
          <a:lstStyle/>
          <a:p>
            <a:endParaRPr lang="zh-CN" altLang="en-US"/>
          </a:p>
        </p:txBody>
      </p:sp>
      <p:sp>
        <p:nvSpPr>
          <p:cNvPr id="36" name="Freeform 35"/>
          <p:cNvSpPr/>
          <p:nvPr/>
        </p:nvSpPr>
        <p:spPr bwMode="auto">
          <a:xfrm>
            <a:off x="5322888" y="5125683"/>
            <a:ext cx="1038225" cy="803275"/>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rgbClr val="618D7E"/>
          </a:solidFill>
          <a:ln w="8" cap="flat" cmpd="sng">
            <a:noFill/>
            <a:round/>
          </a:ln>
        </p:spPr>
        <p:txBody>
          <a:bodyPr/>
          <a:lstStyle/>
          <a:p>
            <a:endParaRPr lang="zh-CN" altLang="en-US"/>
          </a:p>
        </p:txBody>
      </p:sp>
      <p:pic>
        <p:nvPicPr>
          <p:cNvPr id="37" name="组合 3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0" y="3041296"/>
            <a:ext cx="3724275" cy="536575"/>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38" name="文本框 180"/>
          <p:cNvSpPr txBox="1">
            <a:spLocks noChangeArrowheads="1"/>
          </p:cNvSpPr>
          <p:nvPr/>
        </p:nvSpPr>
        <p:spPr bwMode="auto">
          <a:xfrm>
            <a:off x="7170284" y="2574773"/>
            <a:ext cx="2676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zh-CN" altLang="en-US" sz="2400" b="1" dirty="0">
                <a:solidFill>
                  <a:srgbClr val="000000"/>
                </a:solidFill>
                <a:latin typeface="微软雅黑" pitchFamily="34" charset="-122"/>
                <a:ea typeface="微软雅黑" pitchFamily="34" charset="-122"/>
              </a:rPr>
              <a:t>点击此处添加标题</a:t>
            </a:r>
          </a:p>
        </p:txBody>
      </p:sp>
      <p:sp>
        <p:nvSpPr>
          <p:cNvPr id="39" name="文本框 180"/>
          <p:cNvSpPr txBox="1">
            <a:spLocks noChangeArrowheads="1"/>
          </p:cNvSpPr>
          <p:nvPr/>
        </p:nvSpPr>
        <p:spPr bwMode="auto">
          <a:xfrm>
            <a:off x="570957" y="4917721"/>
            <a:ext cx="2665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zh-CN" altLang="en-US" sz="2400" b="1" dirty="0">
                <a:solidFill>
                  <a:srgbClr val="000000"/>
                </a:solidFill>
                <a:latin typeface="微软雅黑" pitchFamily="34" charset="-122"/>
                <a:ea typeface="微软雅黑" pitchFamily="34" charset="-122"/>
              </a:rPr>
              <a:t>点击此处添加标题</a:t>
            </a:r>
          </a:p>
        </p:txBody>
      </p:sp>
      <p:pic>
        <p:nvPicPr>
          <p:cNvPr id="40" name="组合 4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88" y="4352571"/>
            <a:ext cx="371792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55"/>
          <p:cNvSpPr txBox="1">
            <a:spLocks noChangeArrowheads="1"/>
          </p:cNvSpPr>
          <p:nvPr/>
        </p:nvSpPr>
        <p:spPr bwMode="auto">
          <a:xfrm>
            <a:off x="7702376" y="4125558"/>
            <a:ext cx="39306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600" dirty="0">
                <a:solidFill>
                  <a:schemeClr val="bg1"/>
                </a:solidFill>
                <a:latin typeface="宋体" pitchFamily="2" charset="-122"/>
              </a:rPr>
              <a:t>添加文字添加文字添加文字添加文字添加文字添加文字添加文字添加文字添加文字添加文字添加文字添加文字添加文字添加文字添加文字添加文字</a:t>
            </a:r>
            <a:endParaRPr lang="zh-CN" altLang="en-US" sz="1600" dirty="0">
              <a:solidFill>
                <a:schemeClr val="bg1"/>
              </a:solidFill>
              <a:latin typeface="微软雅黑" pitchFamily="34" charset="-122"/>
              <a:ea typeface="微软雅黑" pitchFamily="34" charset="-122"/>
            </a:endParaRPr>
          </a:p>
          <a:p>
            <a:pPr eaLnBrk="1" hangingPunct="1"/>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300" fill="hold"/>
                                        <p:tgtEl>
                                          <p:spTgt spid="9"/>
                                        </p:tgtEl>
                                        <p:attrNameLst>
                                          <p:attrName>ppt_w</p:attrName>
                                        </p:attrNameLst>
                                      </p:cBhvr>
                                      <p:tavLst>
                                        <p:tav tm="0">
                                          <p:val>
                                            <p:fltVal val="0"/>
                                          </p:val>
                                        </p:tav>
                                        <p:tav tm="100000">
                                          <p:val>
                                            <p:strVal val="#ppt_w"/>
                                          </p:val>
                                        </p:tav>
                                      </p:tavLst>
                                    </p:anim>
                                    <p:anim calcmode="lin" valueType="num">
                                      <p:cBhvr>
                                        <p:cTn id="20" dur="300" fill="hold"/>
                                        <p:tgtEl>
                                          <p:spTgt spid="9"/>
                                        </p:tgtEl>
                                        <p:attrNameLst>
                                          <p:attrName>ppt_h</p:attrName>
                                        </p:attrNameLst>
                                      </p:cBhvr>
                                      <p:tavLst>
                                        <p:tav tm="0">
                                          <p:val>
                                            <p:fltVal val="0"/>
                                          </p:val>
                                        </p:tav>
                                        <p:tav tm="100000">
                                          <p:val>
                                            <p:strVal val="#ppt_h"/>
                                          </p:val>
                                        </p:tav>
                                      </p:tavLst>
                                    </p:anim>
                                    <p:anim calcmode="lin" valueType="num">
                                      <p:cBhvr>
                                        <p:cTn id="21" dur="300" fill="hold"/>
                                        <p:tgtEl>
                                          <p:spTgt spid="9"/>
                                        </p:tgtEl>
                                        <p:attrNameLst>
                                          <p:attrName>style.rotation</p:attrName>
                                        </p:attrNameLst>
                                      </p:cBhvr>
                                      <p:tavLst>
                                        <p:tav tm="0">
                                          <p:val>
                                            <p:fltVal val="90"/>
                                          </p:val>
                                        </p:tav>
                                        <p:tav tm="100000">
                                          <p:val>
                                            <p:fltVal val="0"/>
                                          </p:val>
                                        </p:tav>
                                      </p:tavLst>
                                    </p:anim>
                                    <p:animEffect transition="in" filter="fade">
                                      <p:cBhvr>
                                        <p:cTn id="22" dur="3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300" fill="hold"/>
                                        <p:tgtEl>
                                          <p:spTgt spid="10"/>
                                        </p:tgtEl>
                                        <p:attrNameLst>
                                          <p:attrName>ppt_w</p:attrName>
                                        </p:attrNameLst>
                                      </p:cBhvr>
                                      <p:tavLst>
                                        <p:tav tm="0">
                                          <p:val>
                                            <p:fltVal val="0"/>
                                          </p:val>
                                        </p:tav>
                                        <p:tav tm="100000">
                                          <p:val>
                                            <p:strVal val="#ppt_w"/>
                                          </p:val>
                                        </p:tav>
                                      </p:tavLst>
                                    </p:anim>
                                    <p:anim calcmode="lin" valueType="num">
                                      <p:cBhvr>
                                        <p:cTn id="26" dur="300" fill="hold"/>
                                        <p:tgtEl>
                                          <p:spTgt spid="10"/>
                                        </p:tgtEl>
                                        <p:attrNameLst>
                                          <p:attrName>ppt_h</p:attrName>
                                        </p:attrNameLst>
                                      </p:cBhvr>
                                      <p:tavLst>
                                        <p:tav tm="0">
                                          <p:val>
                                            <p:fltVal val="0"/>
                                          </p:val>
                                        </p:tav>
                                        <p:tav tm="100000">
                                          <p:val>
                                            <p:strVal val="#ppt_h"/>
                                          </p:val>
                                        </p:tav>
                                      </p:tavLst>
                                    </p:anim>
                                    <p:anim calcmode="lin" valueType="num">
                                      <p:cBhvr>
                                        <p:cTn id="27" dur="300" fill="hold"/>
                                        <p:tgtEl>
                                          <p:spTgt spid="10"/>
                                        </p:tgtEl>
                                        <p:attrNameLst>
                                          <p:attrName>style.rotation</p:attrName>
                                        </p:attrNameLst>
                                      </p:cBhvr>
                                      <p:tavLst>
                                        <p:tav tm="0">
                                          <p:val>
                                            <p:fltVal val="90"/>
                                          </p:val>
                                        </p:tav>
                                        <p:tav tm="100000">
                                          <p:val>
                                            <p:fltVal val="0"/>
                                          </p:val>
                                        </p:tav>
                                      </p:tavLst>
                                    </p:anim>
                                    <p:animEffect transition="in" filter="fade">
                                      <p:cBhvr>
                                        <p:cTn id="28" dur="3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300" fill="hold"/>
                                        <p:tgtEl>
                                          <p:spTgt spid="11"/>
                                        </p:tgtEl>
                                        <p:attrNameLst>
                                          <p:attrName>ppt_w</p:attrName>
                                        </p:attrNameLst>
                                      </p:cBhvr>
                                      <p:tavLst>
                                        <p:tav tm="0">
                                          <p:val>
                                            <p:fltVal val="0"/>
                                          </p:val>
                                        </p:tav>
                                        <p:tav tm="100000">
                                          <p:val>
                                            <p:strVal val="#ppt_w"/>
                                          </p:val>
                                        </p:tav>
                                      </p:tavLst>
                                    </p:anim>
                                    <p:anim calcmode="lin" valueType="num">
                                      <p:cBhvr>
                                        <p:cTn id="32" dur="300" fill="hold"/>
                                        <p:tgtEl>
                                          <p:spTgt spid="11"/>
                                        </p:tgtEl>
                                        <p:attrNameLst>
                                          <p:attrName>ppt_h</p:attrName>
                                        </p:attrNameLst>
                                      </p:cBhvr>
                                      <p:tavLst>
                                        <p:tav tm="0">
                                          <p:val>
                                            <p:fltVal val="0"/>
                                          </p:val>
                                        </p:tav>
                                        <p:tav tm="100000">
                                          <p:val>
                                            <p:strVal val="#ppt_h"/>
                                          </p:val>
                                        </p:tav>
                                      </p:tavLst>
                                    </p:anim>
                                    <p:anim calcmode="lin" valueType="num">
                                      <p:cBhvr>
                                        <p:cTn id="33" dur="300" fill="hold"/>
                                        <p:tgtEl>
                                          <p:spTgt spid="11"/>
                                        </p:tgtEl>
                                        <p:attrNameLst>
                                          <p:attrName>style.rotation</p:attrName>
                                        </p:attrNameLst>
                                      </p:cBhvr>
                                      <p:tavLst>
                                        <p:tav tm="0">
                                          <p:val>
                                            <p:fltVal val="90"/>
                                          </p:val>
                                        </p:tav>
                                        <p:tav tm="100000">
                                          <p:val>
                                            <p:fltVal val="0"/>
                                          </p:val>
                                        </p:tav>
                                      </p:tavLst>
                                    </p:anim>
                                    <p:animEffect transition="in" filter="fade">
                                      <p:cBhvr>
                                        <p:cTn id="34" dur="300"/>
                                        <p:tgtEl>
                                          <p:spTgt spid="11"/>
                                        </p:tgtEl>
                                      </p:cBhvr>
                                    </p:animEffect>
                                  </p:childTnLst>
                                </p:cTn>
                              </p:par>
                              <p:par>
                                <p:cTn id="35" presetID="3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300" fill="hold"/>
                                        <p:tgtEl>
                                          <p:spTgt spid="12"/>
                                        </p:tgtEl>
                                        <p:attrNameLst>
                                          <p:attrName>ppt_w</p:attrName>
                                        </p:attrNameLst>
                                      </p:cBhvr>
                                      <p:tavLst>
                                        <p:tav tm="0">
                                          <p:val>
                                            <p:fltVal val="0"/>
                                          </p:val>
                                        </p:tav>
                                        <p:tav tm="100000">
                                          <p:val>
                                            <p:strVal val="#ppt_w"/>
                                          </p:val>
                                        </p:tav>
                                      </p:tavLst>
                                    </p:anim>
                                    <p:anim calcmode="lin" valueType="num">
                                      <p:cBhvr>
                                        <p:cTn id="38" dur="300" fill="hold"/>
                                        <p:tgtEl>
                                          <p:spTgt spid="12"/>
                                        </p:tgtEl>
                                        <p:attrNameLst>
                                          <p:attrName>ppt_h</p:attrName>
                                        </p:attrNameLst>
                                      </p:cBhvr>
                                      <p:tavLst>
                                        <p:tav tm="0">
                                          <p:val>
                                            <p:fltVal val="0"/>
                                          </p:val>
                                        </p:tav>
                                        <p:tav tm="100000">
                                          <p:val>
                                            <p:strVal val="#ppt_h"/>
                                          </p:val>
                                        </p:tav>
                                      </p:tavLst>
                                    </p:anim>
                                    <p:anim calcmode="lin" valueType="num">
                                      <p:cBhvr>
                                        <p:cTn id="39" dur="300" fill="hold"/>
                                        <p:tgtEl>
                                          <p:spTgt spid="12"/>
                                        </p:tgtEl>
                                        <p:attrNameLst>
                                          <p:attrName>style.rotation</p:attrName>
                                        </p:attrNameLst>
                                      </p:cBhvr>
                                      <p:tavLst>
                                        <p:tav tm="0">
                                          <p:val>
                                            <p:fltVal val="90"/>
                                          </p:val>
                                        </p:tav>
                                        <p:tav tm="100000">
                                          <p:val>
                                            <p:fltVal val="0"/>
                                          </p:val>
                                        </p:tav>
                                      </p:tavLst>
                                    </p:anim>
                                    <p:animEffect transition="in" filter="fade">
                                      <p:cBhvr>
                                        <p:cTn id="40" dur="300"/>
                                        <p:tgtEl>
                                          <p:spTgt spid="12"/>
                                        </p:tgtEl>
                                      </p:cBhvr>
                                    </p:animEffect>
                                  </p:childTnLst>
                                </p:cTn>
                              </p:par>
                              <p:par>
                                <p:cTn id="41" presetID="3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300" fill="hold"/>
                                        <p:tgtEl>
                                          <p:spTgt spid="13"/>
                                        </p:tgtEl>
                                        <p:attrNameLst>
                                          <p:attrName>ppt_w</p:attrName>
                                        </p:attrNameLst>
                                      </p:cBhvr>
                                      <p:tavLst>
                                        <p:tav tm="0">
                                          <p:val>
                                            <p:fltVal val="0"/>
                                          </p:val>
                                        </p:tav>
                                        <p:tav tm="100000">
                                          <p:val>
                                            <p:strVal val="#ppt_w"/>
                                          </p:val>
                                        </p:tav>
                                      </p:tavLst>
                                    </p:anim>
                                    <p:anim calcmode="lin" valueType="num">
                                      <p:cBhvr>
                                        <p:cTn id="44" dur="300" fill="hold"/>
                                        <p:tgtEl>
                                          <p:spTgt spid="13"/>
                                        </p:tgtEl>
                                        <p:attrNameLst>
                                          <p:attrName>ppt_h</p:attrName>
                                        </p:attrNameLst>
                                      </p:cBhvr>
                                      <p:tavLst>
                                        <p:tav tm="0">
                                          <p:val>
                                            <p:fltVal val="0"/>
                                          </p:val>
                                        </p:tav>
                                        <p:tav tm="100000">
                                          <p:val>
                                            <p:strVal val="#ppt_h"/>
                                          </p:val>
                                        </p:tav>
                                      </p:tavLst>
                                    </p:anim>
                                    <p:anim calcmode="lin" valueType="num">
                                      <p:cBhvr>
                                        <p:cTn id="45" dur="300" fill="hold"/>
                                        <p:tgtEl>
                                          <p:spTgt spid="13"/>
                                        </p:tgtEl>
                                        <p:attrNameLst>
                                          <p:attrName>style.rotation</p:attrName>
                                        </p:attrNameLst>
                                      </p:cBhvr>
                                      <p:tavLst>
                                        <p:tav tm="0">
                                          <p:val>
                                            <p:fltVal val="90"/>
                                          </p:val>
                                        </p:tav>
                                        <p:tav tm="100000">
                                          <p:val>
                                            <p:fltVal val="0"/>
                                          </p:val>
                                        </p:tav>
                                      </p:tavLst>
                                    </p:anim>
                                    <p:animEffect transition="in" filter="fade">
                                      <p:cBhvr>
                                        <p:cTn id="46" dur="300"/>
                                        <p:tgtEl>
                                          <p:spTgt spid="13"/>
                                        </p:tgtEl>
                                      </p:cBhvr>
                                    </p:animEffect>
                                  </p:childTnLst>
                                </p:cTn>
                              </p:par>
                              <p:par>
                                <p:cTn id="47" presetID="3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300" fill="hold"/>
                                        <p:tgtEl>
                                          <p:spTgt spid="14"/>
                                        </p:tgtEl>
                                        <p:attrNameLst>
                                          <p:attrName>ppt_w</p:attrName>
                                        </p:attrNameLst>
                                      </p:cBhvr>
                                      <p:tavLst>
                                        <p:tav tm="0">
                                          <p:val>
                                            <p:fltVal val="0"/>
                                          </p:val>
                                        </p:tav>
                                        <p:tav tm="100000">
                                          <p:val>
                                            <p:strVal val="#ppt_w"/>
                                          </p:val>
                                        </p:tav>
                                      </p:tavLst>
                                    </p:anim>
                                    <p:anim calcmode="lin" valueType="num">
                                      <p:cBhvr>
                                        <p:cTn id="50" dur="300" fill="hold"/>
                                        <p:tgtEl>
                                          <p:spTgt spid="14"/>
                                        </p:tgtEl>
                                        <p:attrNameLst>
                                          <p:attrName>ppt_h</p:attrName>
                                        </p:attrNameLst>
                                      </p:cBhvr>
                                      <p:tavLst>
                                        <p:tav tm="0">
                                          <p:val>
                                            <p:fltVal val="0"/>
                                          </p:val>
                                        </p:tav>
                                        <p:tav tm="100000">
                                          <p:val>
                                            <p:strVal val="#ppt_h"/>
                                          </p:val>
                                        </p:tav>
                                      </p:tavLst>
                                    </p:anim>
                                    <p:anim calcmode="lin" valueType="num">
                                      <p:cBhvr>
                                        <p:cTn id="51" dur="300" fill="hold"/>
                                        <p:tgtEl>
                                          <p:spTgt spid="14"/>
                                        </p:tgtEl>
                                        <p:attrNameLst>
                                          <p:attrName>style.rotation</p:attrName>
                                        </p:attrNameLst>
                                      </p:cBhvr>
                                      <p:tavLst>
                                        <p:tav tm="0">
                                          <p:val>
                                            <p:fltVal val="90"/>
                                          </p:val>
                                        </p:tav>
                                        <p:tav tm="100000">
                                          <p:val>
                                            <p:fltVal val="0"/>
                                          </p:val>
                                        </p:tav>
                                      </p:tavLst>
                                    </p:anim>
                                    <p:animEffect transition="in" filter="fade">
                                      <p:cBhvr>
                                        <p:cTn id="52" dur="300"/>
                                        <p:tgtEl>
                                          <p:spTgt spid="14"/>
                                        </p:tgtEl>
                                      </p:cBhvr>
                                    </p:animEffect>
                                  </p:childTnLst>
                                </p:cTn>
                              </p:par>
                              <p:par>
                                <p:cTn id="53" presetID="31"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300" fill="hold"/>
                                        <p:tgtEl>
                                          <p:spTgt spid="15"/>
                                        </p:tgtEl>
                                        <p:attrNameLst>
                                          <p:attrName>ppt_w</p:attrName>
                                        </p:attrNameLst>
                                      </p:cBhvr>
                                      <p:tavLst>
                                        <p:tav tm="0">
                                          <p:val>
                                            <p:fltVal val="0"/>
                                          </p:val>
                                        </p:tav>
                                        <p:tav tm="100000">
                                          <p:val>
                                            <p:strVal val="#ppt_w"/>
                                          </p:val>
                                        </p:tav>
                                      </p:tavLst>
                                    </p:anim>
                                    <p:anim calcmode="lin" valueType="num">
                                      <p:cBhvr>
                                        <p:cTn id="56" dur="300" fill="hold"/>
                                        <p:tgtEl>
                                          <p:spTgt spid="15"/>
                                        </p:tgtEl>
                                        <p:attrNameLst>
                                          <p:attrName>ppt_h</p:attrName>
                                        </p:attrNameLst>
                                      </p:cBhvr>
                                      <p:tavLst>
                                        <p:tav tm="0">
                                          <p:val>
                                            <p:fltVal val="0"/>
                                          </p:val>
                                        </p:tav>
                                        <p:tav tm="100000">
                                          <p:val>
                                            <p:strVal val="#ppt_h"/>
                                          </p:val>
                                        </p:tav>
                                      </p:tavLst>
                                    </p:anim>
                                    <p:anim calcmode="lin" valueType="num">
                                      <p:cBhvr>
                                        <p:cTn id="57" dur="300" fill="hold"/>
                                        <p:tgtEl>
                                          <p:spTgt spid="15"/>
                                        </p:tgtEl>
                                        <p:attrNameLst>
                                          <p:attrName>style.rotation</p:attrName>
                                        </p:attrNameLst>
                                      </p:cBhvr>
                                      <p:tavLst>
                                        <p:tav tm="0">
                                          <p:val>
                                            <p:fltVal val="90"/>
                                          </p:val>
                                        </p:tav>
                                        <p:tav tm="100000">
                                          <p:val>
                                            <p:fltVal val="0"/>
                                          </p:val>
                                        </p:tav>
                                      </p:tavLst>
                                    </p:anim>
                                    <p:animEffect transition="in" filter="fade">
                                      <p:cBhvr>
                                        <p:cTn id="58" dur="300"/>
                                        <p:tgtEl>
                                          <p:spTgt spid="15"/>
                                        </p:tgtEl>
                                      </p:cBhvr>
                                    </p:animEffect>
                                  </p:childTnLst>
                                </p:cTn>
                              </p:par>
                              <p:par>
                                <p:cTn id="59" presetID="31"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300" fill="hold"/>
                                        <p:tgtEl>
                                          <p:spTgt spid="16"/>
                                        </p:tgtEl>
                                        <p:attrNameLst>
                                          <p:attrName>ppt_w</p:attrName>
                                        </p:attrNameLst>
                                      </p:cBhvr>
                                      <p:tavLst>
                                        <p:tav tm="0">
                                          <p:val>
                                            <p:fltVal val="0"/>
                                          </p:val>
                                        </p:tav>
                                        <p:tav tm="100000">
                                          <p:val>
                                            <p:strVal val="#ppt_w"/>
                                          </p:val>
                                        </p:tav>
                                      </p:tavLst>
                                    </p:anim>
                                    <p:anim calcmode="lin" valueType="num">
                                      <p:cBhvr>
                                        <p:cTn id="62" dur="300" fill="hold"/>
                                        <p:tgtEl>
                                          <p:spTgt spid="16"/>
                                        </p:tgtEl>
                                        <p:attrNameLst>
                                          <p:attrName>ppt_h</p:attrName>
                                        </p:attrNameLst>
                                      </p:cBhvr>
                                      <p:tavLst>
                                        <p:tav tm="0">
                                          <p:val>
                                            <p:fltVal val="0"/>
                                          </p:val>
                                        </p:tav>
                                        <p:tav tm="100000">
                                          <p:val>
                                            <p:strVal val="#ppt_h"/>
                                          </p:val>
                                        </p:tav>
                                      </p:tavLst>
                                    </p:anim>
                                    <p:anim calcmode="lin" valueType="num">
                                      <p:cBhvr>
                                        <p:cTn id="63" dur="300" fill="hold"/>
                                        <p:tgtEl>
                                          <p:spTgt spid="16"/>
                                        </p:tgtEl>
                                        <p:attrNameLst>
                                          <p:attrName>style.rotation</p:attrName>
                                        </p:attrNameLst>
                                      </p:cBhvr>
                                      <p:tavLst>
                                        <p:tav tm="0">
                                          <p:val>
                                            <p:fltVal val="90"/>
                                          </p:val>
                                        </p:tav>
                                        <p:tav tm="100000">
                                          <p:val>
                                            <p:fltVal val="0"/>
                                          </p:val>
                                        </p:tav>
                                      </p:tavLst>
                                    </p:anim>
                                    <p:animEffect transition="in" filter="fade">
                                      <p:cBhvr>
                                        <p:cTn id="64" dur="300"/>
                                        <p:tgtEl>
                                          <p:spTgt spid="16"/>
                                        </p:tgtEl>
                                      </p:cBhvr>
                                    </p:animEffect>
                                  </p:childTnLst>
                                </p:cTn>
                              </p:par>
                              <p:par>
                                <p:cTn id="65" presetID="31" presetClass="entr" presetSubtype="0"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300" fill="hold"/>
                                        <p:tgtEl>
                                          <p:spTgt spid="17"/>
                                        </p:tgtEl>
                                        <p:attrNameLst>
                                          <p:attrName>ppt_w</p:attrName>
                                        </p:attrNameLst>
                                      </p:cBhvr>
                                      <p:tavLst>
                                        <p:tav tm="0">
                                          <p:val>
                                            <p:fltVal val="0"/>
                                          </p:val>
                                        </p:tav>
                                        <p:tav tm="100000">
                                          <p:val>
                                            <p:strVal val="#ppt_w"/>
                                          </p:val>
                                        </p:tav>
                                      </p:tavLst>
                                    </p:anim>
                                    <p:anim calcmode="lin" valueType="num">
                                      <p:cBhvr>
                                        <p:cTn id="68" dur="300" fill="hold"/>
                                        <p:tgtEl>
                                          <p:spTgt spid="17"/>
                                        </p:tgtEl>
                                        <p:attrNameLst>
                                          <p:attrName>ppt_h</p:attrName>
                                        </p:attrNameLst>
                                      </p:cBhvr>
                                      <p:tavLst>
                                        <p:tav tm="0">
                                          <p:val>
                                            <p:fltVal val="0"/>
                                          </p:val>
                                        </p:tav>
                                        <p:tav tm="100000">
                                          <p:val>
                                            <p:strVal val="#ppt_h"/>
                                          </p:val>
                                        </p:tav>
                                      </p:tavLst>
                                    </p:anim>
                                    <p:anim calcmode="lin" valueType="num">
                                      <p:cBhvr>
                                        <p:cTn id="69" dur="300" fill="hold"/>
                                        <p:tgtEl>
                                          <p:spTgt spid="17"/>
                                        </p:tgtEl>
                                        <p:attrNameLst>
                                          <p:attrName>style.rotation</p:attrName>
                                        </p:attrNameLst>
                                      </p:cBhvr>
                                      <p:tavLst>
                                        <p:tav tm="0">
                                          <p:val>
                                            <p:fltVal val="90"/>
                                          </p:val>
                                        </p:tav>
                                        <p:tav tm="100000">
                                          <p:val>
                                            <p:fltVal val="0"/>
                                          </p:val>
                                        </p:tav>
                                      </p:tavLst>
                                    </p:anim>
                                    <p:animEffect transition="in" filter="fade">
                                      <p:cBhvr>
                                        <p:cTn id="70" dur="300"/>
                                        <p:tgtEl>
                                          <p:spTgt spid="17"/>
                                        </p:tgtEl>
                                      </p:cBhvr>
                                    </p:animEffect>
                                  </p:childTnLst>
                                </p:cTn>
                              </p:par>
                              <p:par>
                                <p:cTn id="71" presetID="31" presetClass="entr" presetSubtype="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300" fill="hold"/>
                                        <p:tgtEl>
                                          <p:spTgt spid="18"/>
                                        </p:tgtEl>
                                        <p:attrNameLst>
                                          <p:attrName>ppt_w</p:attrName>
                                        </p:attrNameLst>
                                      </p:cBhvr>
                                      <p:tavLst>
                                        <p:tav tm="0">
                                          <p:val>
                                            <p:fltVal val="0"/>
                                          </p:val>
                                        </p:tav>
                                        <p:tav tm="100000">
                                          <p:val>
                                            <p:strVal val="#ppt_w"/>
                                          </p:val>
                                        </p:tav>
                                      </p:tavLst>
                                    </p:anim>
                                    <p:anim calcmode="lin" valueType="num">
                                      <p:cBhvr>
                                        <p:cTn id="74" dur="300" fill="hold"/>
                                        <p:tgtEl>
                                          <p:spTgt spid="18"/>
                                        </p:tgtEl>
                                        <p:attrNameLst>
                                          <p:attrName>ppt_h</p:attrName>
                                        </p:attrNameLst>
                                      </p:cBhvr>
                                      <p:tavLst>
                                        <p:tav tm="0">
                                          <p:val>
                                            <p:fltVal val="0"/>
                                          </p:val>
                                        </p:tav>
                                        <p:tav tm="100000">
                                          <p:val>
                                            <p:strVal val="#ppt_h"/>
                                          </p:val>
                                        </p:tav>
                                      </p:tavLst>
                                    </p:anim>
                                    <p:anim calcmode="lin" valueType="num">
                                      <p:cBhvr>
                                        <p:cTn id="75" dur="300" fill="hold"/>
                                        <p:tgtEl>
                                          <p:spTgt spid="18"/>
                                        </p:tgtEl>
                                        <p:attrNameLst>
                                          <p:attrName>style.rotation</p:attrName>
                                        </p:attrNameLst>
                                      </p:cBhvr>
                                      <p:tavLst>
                                        <p:tav tm="0">
                                          <p:val>
                                            <p:fltVal val="90"/>
                                          </p:val>
                                        </p:tav>
                                        <p:tav tm="100000">
                                          <p:val>
                                            <p:fltVal val="0"/>
                                          </p:val>
                                        </p:tav>
                                      </p:tavLst>
                                    </p:anim>
                                    <p:animEffect transition="in" filter="fade">
                                      <p:cBhvr>
                                        <p:cTn id="76" dur="300"/>
                                        <p:tgtEl>
                                          <p:spTgt spid="18"/>
                                        </p:tgtEl>
                                      </p:cBhvr>
                                    </p:animEffect>
                                  </p:childTnLst>
                                </p:cTn>
                              </p:par>
                              <p:par>
                                <p:cTn id="77" presetID="31" presetClass="entr" presetSubtype="0"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300" fill="hold"/>
                                        <p:tgtEl>
                                          <p:spTgt spid="19"/>
                                        </p:tgtEl>
                                        <p:attrNameLst>
                                          <p:attrName>ppt_w</p:attrName>
                                        </p:attrNameLst>
                                      </p:cBhvr>
                                      <p:tavLst>
                                        <p:tav tm="0">
                                          <p:val>
                                            <p:fltVal val="0"/>
                                          </p:val>
                                        </p:tav>
                                        <p:tav tm="100000">
                                          <p:val>
                                            <p:strVal val="#ppt_w"/>
                                          </p:val>
                                        </p:tav>
                                      </p:tavLst>
                                    </p:anim>
                                    <p:anim calcmode="lin" valueType="num">
                                      <p:cBhvr>
                                        <p:cTn id="80" dur="300" fill="hold"/>
                                        <p:tgtEl>
                                          <p:spTgt spid="19"/>
                                        </p:tgtEl>
                                        <p:attrNameLst>
                                          <p:attrName>ppt_h</p:attrName>
                                        </p:attrNameLst>
                                      </p:cBhvr>
                                      <p:tavLst>
                                        <p:tav tm="0">
                                          <p:val>
                                            <p:fltVal val="0"/>
                                          </p:val>
                                        </p:tav>
                                        <p:tav tm="100000">
                                          <p:val>
                                            <p:strVal val="#ppt_h"/>
                                          </p:val>
                                        </p:tav>
                                      </p:tavLst>
                                    </p:anim>
                                    <p:anim calcmode="lin" valueType="num">
                                      <p:cBhvr>
                                        <p:cTn id="81" dur="300" fill="hold"/>
                                        <p:tgtEl>
                                          <p:spTgt spid="19"/>
                                        </p:tgtEl>
                                        <p:attrNameLst>
                                          <p:attrName>style.rotation</p:attrName>
                                        </p:attrNameLst>
                                      </p:cBhvr>
                                      <p:tavLst>
                                        <p:tav tm="0">
                                          <p:val>
                                            <p:fltVal val="90"/>
                                          </p:val>
                                        </p:tav>
                                        <p:tav tm="100000">
                                          <p:val>
                                            <p:fltVal val="0"/>
                                          </p:val>
                                        </p:tav>
                                      </p:tavLst>
                                    </p:anim>
                                    <p:animEffect transition="in" filter="fade">
                                      <p:cBhvr>
                                        <p:cTn id="82" dur="300"/>
                                        <p:tgtEl>
                                          <p:spTgt spid="19"/>
                                        </p:tgtEl>
                                      </p:cBhvr>
                                    </p:animEffect>
                                  </p:childTnLst>
                                </p:cTn>
                              </p:par>
                              <p:par>
                                <p:cTn id="83" presetID="31" presetClass="entr" presetSubtype="0"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300" fill="hold"/>
                                        <p:tgtEl>
                                          <p:spTgt spid="20"/>
                                        </p:tgtEl>
                                        <p:attrNameLst>
                                          <p:attrName>ppt_w</p:attrName>
                                        </p:attrNameLst>
                                      </p:cBhvr>
                                      <p:tavLst>
                                        <p:tav tm="0">
                                          <p:val>
                                            <p:fltVal val="0"/>
                                          </p:val>
                                        </p:tav>
                                        <p:tav tm="100000">
                                          <p:val>
                                            <p:strVal val="#ppt_w"/>
                                          </p:val>
                                        </p:tav>
                                      </p:tavLst>
                                    </p:anim>
                                    <p:anim calcmode="lin" valueType="num">
                                      <p:cBhvr>
                                        <p:cTn id="86" dur="300" fill="hold"/>
                                        <p:tgtEl>
                                          <p:spTgt spid="20"/>
                                        </p:tgtEl>
                                        <p:attrNameLst>
                                          <p:attrName>ppt_h</p:attrName>
                                        </p:attrNameLst>
                                      </p:cBhvr>
                                      <p:tavLst>
                                        <p:tav tm="0">
                                          <p:val>
                                            <p:fltVal val="0"/>
                                          </p:val>
                                        </p:tav>
                                        <p:tav tm="100000">
                                          <p:val>
                                            <p:strVal val="#ppt_h"/>
                                          </p:val>
                                        </p:tav>
                                      </p:tavLst>
                                    </p:anim>
                                    <p:anim calcmode="lin" valueType="num">
                                      <p:cBhvr>
                                        <p:cTn id="87" dur="300" fill="hold"/>
                                        <p:tgtEl>
                                          <p:spTgt spid="20"/>
                                        </p:tgtEl>
                                        <p:attrNameLst>
                                          <p:attrName>style.rotation</p:attrName>
                                        </p:attrNameLst>
                                      </p:cBhvr>
                                      <p:tavLst>
                                        <p:tav tm="0">
                                          <p:val>
                                            <p:fltVal val="90"/>
                                          </p:val>
                                        </p:tav>
                                        <p:tav tm="100000">
                                          <p:val>
                                            <p:fltVal val="0"/>
                                          </p:val>
                                        </p:tav>
                                      </p:tavLst>
                                    </p:anim>
                                    <p:animEffect transition="in" filter="fade">
                                      <p:cBhvr>
                                        <p:cTn id="88" dur="300"/>
                                        <p:tgtEl>
                                          <p:spTgt spid="20"/>
                                        </p:tgtEl>
                                      </p:cBhvr>
                                    </p:animEffect>
                                  </p:childTnLst>
                                </p:cTn>
                              </p:par>
                              <p:par>
                                <p:cTn id="89" presetID="31"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300" fill="hold"/>
                                        <p:tgtEl>
                                          <p:spTgt spid="21"/>
                                        </p:tgtEl>
                                        <p:attrNameLst>
                                          <p:attrName>ppt_w</p:attrName>
                                        </p:attrNameLst>
                                      </p:cBhvr>
                                      <p:tavLst>
                                        <p:tav tm="0">
                                          <p:val>
                                            <p:fltVal val="0"/>
                                          </p:val>
                                        </p:tav>
                                        <p:tav tm="100000">
                                          <p:val>
                                            <p:strVal val="#ppt_w"/>
                                          </p:val>
                                        </p:tav>
                                      </p:tavLst>
                                    </p:anim>
                                    <p:anim calcmode="lin" valueType="num">
                                      <p:cBhvr>
                                        <p:cTn id="92" dur="300" fill="hold"/>
                                        <p:tgtEl>
                                          <p:spTgt spid="21"/>
                                        </p:tgtEl>
                                        <p:attrNameLst>
                                          <p:attrName>ppt_h</p:attrName>
                                        </p:attrNameLst>
                                      </p:cBhvr>
                                      <p:tavLst>
                                        <p:tav tm="0">
                                          <p:val>
                                            <p:fltVal val="0"/>
                                          </p:val>
                                        </p:tav>
                                        <p:tav tm="100000">
                                          <p:val>
                                            <p:strVal val="#ppt_h"/>
                                          </p:val>
                                        </p:tav>
                                      </p:tavLst>
                                    </p:anim>
                                    <p:anim calcmode="lin" valueType="num">
                                      <p:cBhvr>
                                        <p:cTn id="93" dur="300" fill="hold"/>
                                        <p:tgtEl>
                                          <p:spTgt spid="21"/>
                                        </p:tgtEl>
                                        <p:attrNameLst>
                                          <p:attrName>style.rotation</p:attrName>
                                        </p:attrNameLst>
                                      </p:cBhvr>
                                      <p:tavLst>
                                        <p:tav tm="0">
                                          <p:val>
                                            <p:fltVal val="90"/>
                                          </p:val>
                                        </p:tav>
                                        <p:tav tm="100000">
                                          <p:val>
                                            <p:fltVal val="0"/>
                                          </p:val>
                                        </p:tav>
                                      </p:tavLst>
                                    </p:anim>
                                    <p:animEffect transition="in" filter="fade">
                                      <p:cBhvr>
                                        <p:cTn id="94" dur="300"/>
                                        <p:tgtEl>
                                          <p:spTgt spid="21"/>
                                        </p:tgtEl>
                                      </p:cBhvr>
                                    </p:animEffect>
                                  </p:childTnLst>
                                </p:cTn>
                              </p:par>
                              <p:par>
                                <p:cTn id="95" presetID="31" presetClass="entr" presetSubtype="0"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300" fill="hold"/>
                                        <p:tgtEl>
                                          <p:spTgt spid="22"/>
                                        </p:tgtEl>
                                        <p:attrNameLst>
                                          <p:attrName>ppt_w</p:attrName>
                                        </p:attrNameLst>
                                      </p:cBhvr>
                                      <p:tavLst>
                                        <p:tav tm="0">
                                          <p:val>
                                            <p:fltVal val="0"/>
                                          </p:val>
                                        </p:tav>
                                        <p:tav tm="100000">
                                          <p:val>
                                            <p:strVal val="#ppt_w"/>
                                          </p:val>
                                        </p:tav>
                                      </p:tavLst>
                                    </p:anim>
                                    <p:anim calcmode="lin" valueType="num">
                                      <p:cBhvr>
                                        <p:cTn id="98" dur="300" fill="hold"/>
                                        <p:tgtEl>
                                          <p:spTgt spid="22"/>
                                        </p:tgtEl>
                                        <p:attrNameLst>
                                          <p:attrName>ppt_h</p:attrName>
                                        </p:attrNameLst>
                                      </p:cBhvr>
                                      <p:tavLst>
                                        <p:tav tm="0">
                                          <p:val>
                                            <p:fltVal val="0"/>
                                          </p:val>
                                        </p:tav>
                                        <p:tav tm="100000">
                                          <p:val>
                                            <p:strVal val="#ppt_h"/>
                                          </p:val>
                                        </p:tav>
                                      </p:tavLst>
                                    </p:anim>
                                    <p:anim calcmode="lin" valueType="num">
                                      <p:cBhvr>
                                        <p:cTn id="99" dur="300" fill="hold"/>
                                        <p:tgtEl>
                                          <p:spTgt spid="22"/>
                                        </p:tgtEl>
                                        <p:attrNameLst>
                                          <p:attrName>style.rotation</p:attrName>
                                        </p:attrNameLst>
                                      </p:cBhvr>
                                      <p:tavLst>
                                        <p:tav tm="0">
                                          <p:val>
                                            <p:fltVal val="90"/>
                                          </p:val>
                                        </p:tav>
                                        <p:tav tm="100000">
                                          <p:val>
                                            <p:fltVal val="0"/>
                                          </p:val>
                                        </p:tav>
                                      </p:tavLst>
                                    </p:anim>
                                    <p:animEffect transition="in" filter="fade">
                                      <p:cBhvr>
                                        <p:cTn id="100" dur="300"/>
                                        <p:tgtEl>
                                          <p:spTgt spid="22"/>
                                        </p:tgtEl>
                                      </p:cBhvr>
                                    </p:animEffect>
                                  </p:childTnLst>
                                </p:cTn>
                              </p:par>
                              <p:par>
                                <p:cTn id="101" presetID="31" presetClass="entr" presetSubtype="0"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300" fill="hold"/>
                                        <p:tgtEl>
                                          <p:spTgt spid="23"/>
                                        </p:tgtEl>
                                        <p:attrNameLst>
                                          <p:attrName>ppt_w</p:attrName>
                                        </p:attrNameLst>
                                      </p:cBhvr>
                                      <p:tavLst>
                                        <p:tav tm="0">
                                          <p:val>
                                            <p:fltVal val="0"/>
                                          </p:val>
                                        </p:tav>
                                        <p:tav tm="100000">
                                          <p:val>
                                            <p:strVal val="#ppt_w"/>
                                          </p:val>
                                        </p:tav>
                                      </p:tavLst>
                                    </p:anim>
                                    <p:anim calcmode="lin" valueType="num">
                                      <p:cBhvr>
                                        <p:cTn id="104" dur="300" fill="hold"/>
                                        <p:tgtEl>
                                          <p:spTgt spid="23"/>
                                        </p:tgtEl>
                                        <p:attrNameLst>
                                          <p:attrName>ppt_h</p:attrName>
                                        </p:attrNameLst>
                                      </p:cBhvr>
                                      <p:tavLst>
                                        <p:tav tm="0">
                                          <p:val>
                                            <p:fltVal val="0"/>
                                          </p:val>
                                        </p:tav>
                                        <p:tav tm="100000">
                                          <p:val>
                                            <p:strVal val="#ppt_h"/>
                                          </p:val>
                                        </p:tav>
                                      </p:tavLst>
                                    </p:anim>
                                    <p:anim calcmode="lin" valueType="num">
                                      <p:cBhvr>
                                        <p:cTn id="105" dur="300" fill="hold"/>
                                        <p:tgtEl>
                                          <p:spTgt spid="23"/>
                                        </p:tgtEl>
                                        <p:attrNameLst>
                                          <p:attrName>style.rotation</p:attrName>
                                        </p:attrNameLst>
                                      </p:cBhvr>
                                      <p:tavLst>
                                        <p:tav tm="0">
                                          <p:val>
                                            <p:fltVal val="90"/>
                                          </p:val>
                                        </p:tav>
                                        <p:tav tm="100000">
                                          <p:val>
                                            <p:fltVal val="0"/>
                                          </p:val>
                                        </p:tav>
                                      </p:tavLst>
                                    </p:anim>
                                    <p:animEffect transition="in" filter="fade">
                                      <p:cBhvr>
                                        <p:cTn id="106" dur="300"/>
                                        <p:tgtEl>
                                          <p:spTgt spid="23"/>
                                        </p:tgtEl>
                                      </p:cBhvr>
                                    </p:animEffect>
                                  </p:childTnLst>
                                </p:cTn>
                              </p:par>
                              <p:par>
                                <p:cTn id="107" presetID="31" presetClass="entr" presetSubtype="0" fill="hold" nodeType="with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300" fill="hold"/>
                                        <p:tgtEl>
                                          <p:spTgt spid="24"/>
                                        </p:tgtEl>
                                        <p:attrNameLst>
                                          <p:attrName>ppt_w</p:attrName>
                                        </p:attrNameLst>
                                      </p:cBhvr>
                                      <p:tavLst>
                                        <p:tav tm="0">
                                          <p:val>
                                            <p:fltVal val="0"/>
                                          </p:val>
                                        </p:tav>
                                        <p:tav tm="100000">
                                          <p:val>
                                            <p:strVal val="#ppt_w"/>
                                          </p:val>
                                        </p:tav>
                                      </p:tavLst>
                                    </p:anim>
                                    <p:anim calcmode="lin" valueType="num">
                                      <p:cBhvr>
                                        <p:cTn id="110" dur="300" fill="hold"/>
                                        <p:tgtEl>
                                          <p:spTgt spid="24"/>
                                        </p:tgtEl>
                                        <p:attrNameLst>
                                          <p:attrName>ppt_h</p:attrName>
                                        </p:attrNameLst>
                                      </p:cBhvr>
                                      <p:tavLst>
                                        <p:tav tm="0">
                                          <p:val>
                                            <p:fltVal val="0"/>
                                          </p:val>
                                        </p:tav>
                                        <p:tav tm="100000">
                                          <p:val>
                                            <p:strVal val="#ppt_h"/>
                                          </p:val>
                                        </p:tav>
                                      </p:tavLst>
                                    </p:anim>
                                    <p:anim calcmode="lin" valueType="num">
                                      <p:cBhvr>
                                        <p:cTn id="111" dur="300" fill="hold"/>
                                        <p:tgtEl>
                                          <p:spTgt spid="24"/>
                                        </p:tgtEl>
                                        <p:attrNameLst>
                                          <p:attrName>style.rotation</p:attrName>
                                        </p:attrNameLst>
                                      </p:cBhvr>
                                      <p:tavLst>
                                        <p:tav tm="0">
                                          <p:val>
                                            <p:fltVal val="90"/>
                                          </p:val>
                                        </p:tav>
                                        <p:tav tm="100000">
                                          <p:val>
                                            <p:fltVal val="0"/>
                                          </p:val>
                                        </p:tav>
                                      </p:tavLst>
                                    </p:anim>
                                    <p:animEffect transition="in" filter="fade">
                                      <p:cBhvr>
                                        <p:cTn id="112" dur="300"/>
                                        <p:tgtEl>
                                          <p:spTgt spid="24"/>
                                        </p:tgtEl>
                                      </p:cBhvr>
                                    </p:animEffect>
                                  </p:childTnLst>
                                </p:cTn>
                              </p:par>
                              <p:par>
                                <p:cTn id="113" presetID="31" presetClass="entr" presetSubtype="0" fill="hold" nodeType="with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p:cTn id="115" dur="300" fill="hold"/>
                                        <p:tgtEl>
                                          <p:spTgt spid="25"/>
                                        </p:tgtEl>
                                        <p:attrNameLst>
                                          <p:attrName>ppt_w</p:attrName>
                                        </p:attrNameLst>
                                      </p:cBhvr>
                                      <p:tavLst>
                                        <p:tav tm="0">
                                          <p:val>
                                            <p:fltVal val="0"/>
                                          </p:val>
                                        </p:tav>
                                        <p:tav tm="100000">
                                          <p:val>
                                            <p:strVal val="#ppt_w"/>
                                          </p:val>
                                        </p:tav>
                                      </p:tavLst>
                                    </p:anim>
                                    <p:anim calcmode="lin" valueType="num">
                                      <p:cBhvr>
                                        <p:cTn id="116" dur="300" fill="hold"/>
                                        <p:tgtEl>
                                          <p:spTgt spid="25"/>
                                        </p:tgtEl>
                                        <p:attrNameLst>
                                          <p:attrName>ppt_h</p:attrName>
                                        </p:attrNameLst>
                                      </p:cBhvr>
                                      <p:tavLst>
                                        <p:tav tm="0">
                                          <p:val>
                                            <p:fltVal val="0"/>
                                          </p:val>
                                        </p:tav>
                                        <p:tav tm="100000">
                                          <p:val>
                                            <p:strVal val="#ppt_h"/>
                                          </p:val>
                                        </p:tav>
                                      </p:tavLst>
                                    </p:anim>
                                    <p:anim calcmode="lin" valueType="num">
                                      <p:cBhvr>
                                        <p:cTn id="117" dur="300" fill="hold"/>
                                        <p:tgtEl>
                                          <p:spTgt spid="25"/>
                                        </p:tgtEl>
                                        <p:attrNameLst>
                                          <p:attrName>style.rotation</p:attrName>
                                        </p:attrNameLst>
                                      </p:cBhvr>
                                      <p:tavLst>
                                        <p:tav tm="0">
                                          <p:val>
                                            <p:fltVal val="90"/>
                                          </p:val>
                                        </p:tav>
                                        <p:tav tm="100000">
                                          <p:val>
                                            <p:fltVal val="0"/>
                                          </p:val>
                                        </p:tav>
                                      </p:tavLst>
                                    </p:anim>
                                    <p:animEffect transition="in" filter="fade">
                                      <p:cBhvr>
                                        <p:cTn id="118" dur="300"/>
                                        <p:tgtEl>
                                          <p:spTgt spid="25"/>
                                        </p:tgtEl>
                                      </p:cBhvr>
                                    </p:animEffect>
                                  </p:childTnLst>
                                </p:cTn>
                              </p:par>
                              <p:par>
                                <p:cTn id="119" presetID="31" presetClass="entr" presetSubtype="0" fill="hold" nodeType="withEffect">
                                  <p:stCondLst>
                                    <p:cond delay="0"/>
                                  </p:stCondLst>
                                  <p:childTnLst>
                                    <p:set>
                                      <p:cBhvr>
                                        <p:cTn id="120" dur="1" fill="hold">
                                          <p:stCondLst>
                                            <p:cond delay="0"/>
                                          </p:stCondLst>
                                        </p:cTn>
                                        <p:tgtEl>
                                          <p:spTgt spid="26"/>
                                        </p:tgtEl>
                                        <p:attrNameLst>
                                          <p:attrName>style.visibility</p:attrName>
                                        </p:attrNameLst>
                                      </p:cBhvr>
                                      <p:to>
                                        <p:strVal val="visible"/>
                                      </p:to>
                                    </p:set>
                                    <p:anim calcmode="lin" valueType="num">
                                      <p:cBhvr>
                                        <p:cTn id="121" dur="300" fill="hold"/>
                                        <p:tgtEl>
                                          <p:spTgt spid="26"/>
                                        </p:tgtEl>
                                        <p:attrNameLst>
                                          <p:attrName>ppt_w</p:attrName>
                                        </p:attrNameLst>
                                      </p:cBhvr>
                                      <p:tavLst>
                                        <p:tav tm="0">
                                          <p:val>
                                            <p:fltVal val="0"/>
                                          </p:val>
                                        </p:tav>
                                        <p:tav tm="100000">
                                          <p:val>
                                            <p:strVal val="#ppt_w"/>
                                          </p:val>
                                        </p:tav>
                                      </p:tavLst>
                                    </p:anim>
                                    <p:anim calcmode="lin" valueType="num">
                                      <p:cBhvr>
                                        <p:cTn id="122" dur="300" fill="hold"/>
                                        <p:tgtEl>
                                          <p:spTgt spid="26"/>
                                        </p:tgtEl>
                                        <p:attrNameLst>
                                          <p:attrName>ppt_h</p:attrName>
                                        </p:attrNameLst>
                                      </p:cBhvr>
                                      <p:tavLst>
                                        <p:tav tm="0">
                                          <p:val>
                                            <p:fltVal val="0"/>
                                          </p:val>
                                        </p:tav>
                                        <p:tav tm="100000">
                                          <p:val>
                                            <p:strVal val="#ppt_h"/>
                                          </p:val>
                                        </p:tav>
                                      </p:tavLst>
                                    </p:anim>
                                    <p:anim calcmode="lin" valueType="num">
                                      <p:cBhvr>
                                        <p:cTn id="123" dur="300" fill="hold"/>
                                        <p:tgtEl>
                                          <p:spTgt spid="26"/>
                                        </p:tgtEl>
                                        <p:attrNameLst>
                                          <p:attrName>style.rotation</p:attrName>
                                        </p:attrNameLst>
                                      </p:cBhvr>
                                      <p:tavLst>
                                        <p:tav tm="0">
                                          <p:val>
                                            <p:fltVal val="90"/>
                                          </p:val>
                                        </p:tav>
                                        <p:tav tm="100000">
                                          <p:val>
                                            <p:fltVal val="0"/>
                                          </p:val>
                                        </p:tav>
                                      </p:tavLst>
                                    </p:anim>
                                    <p:animEffect transition="in" filter="fade">
                                      <p:cBhvr>
                                        <p:cTn id="124" dur="300"/>
                                        <p:tgtEl>
                                          <p:spTgt spid="26"/>
                                        </p:tgtEl>
                                      </p:cBhvr>
                                    </p:animEffect>
                                  </p:childTnLst>
                                </p:cTn>
                              </p:par>
                              <p:par>
                                <p:cTn id="125" presetID="31" presetClass="entr" presetSubtype="0" fill="hold" nodeType="with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300" fill="hold"/>
                                        <p:tgtEl>
                                          <p:spTgt spid="27"/>
                                        </p:tgtEl>
                                        <p:attrNameLst>
                                          <p:attrName>ppt_w</p:attrName>
                                        </p:attrNameLst>
                                      </p:cBhvr>
                                      <p:tavLst>
                                        <p:tav tm="0">
                                          <p:val>
                                            <p:fltVal val="0"/>
                                          </p:val>
                                        </p:tav>
                                        <p:tav tm="100000">
                                          <p:val>
                                            <p:strVal val="#ppt_w"/>
                                          </p:val>
                                        </p:tav>
                                      </p:tavLst>
                                    </p:anim>
                                    <p:anim calcmode="lin" valueType="num">
                                      <p:cBhvr>
                                        <p:cTn id="128" dur="300" fill="hold"/>
                                        <p:tgtEl>
                                          <p:spTgt spid="27"/>
                                        </p:tgtEl>
                                        <p:attrNameLst>
                                          <p:attrName>ppt_h</p:attrName>
                                        </p:attrNameLst>
                                      </p:cBhvr>
                                      <p:tavLst>
                                        <p:tav tm="0">
                                          <p:val>
                                            <p:fltVal val="0"/>
                                          </p:val>
                                        </p:tav>
                                        <p:tav tm="100000">
                                          <p:val>
                                            <p:strVal val="#ppt_h"/>
                                          </p:val>
                                        </p:tav>
                                      </p:tavLst>
                                    </p:anim>
                                    <p:anim calcmode="lin" valueType="num">
                                      <p:cBhvr>
                                        <p:cTn id="129" dur="300" fill="hold"/>
                                        <p:tgtEl>
                                          <p:spTgt spid="27"/>
                                        </p:tgtEl>
                                        <p:attrNameLst>
                                          <p:attrName>style.rotation</p:attrName>
                                        </p:attrNameLst>
                                      </p:cBhvr>
                                      <p:tavLst>
                                        <p:tav tm="0">
                                          <p:val>
                                            <p:fltVal val="90"/>
                                          </p:val>
                                        </p:tav>
                                        <p:tav tm="100000">
                                          <p:val>
                                            <p:fltVal val="0"/>
                                          </p:val>
                                        </p:tav>
                                      </p:tavLst>
                                    </p:anim>
                                    <p:animEffect transition="in" filter="fade">
                                      <p:cBhvr>
                                        <p:cTn id="130" dur="300"/>
                                        <p:tgtEl>
                                          <p:spTgt spid="27"/>
                                        </p:tgtEl>
                                      </p:cBhvr>
                                    </p:animEffect>
                                  </p:childTnLst>
                                </p:cTn>
                              </p:par>
                              <p:par>
                                <p:cTn id="131" presetID="31" presetClass="entr" presetSubtype="0" fill="hold" nodeType="with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p:cTn id="133" dur="300" fill="hold"/>
                                        <p:tgtEl>
                                          <p:spTgt spid="28"/>
                                        </p:tgtEl>
                                        <p:attrNameLst>
                                          <p:attrName>ppt_w</p:attrName>
                                        </p:attrNameLst>
                                      </p:cBhvr>
                                      <p:tavLst>
                                        <p:tav tm="0">
                                          <p:val>
                                            <p:fltVal val="0"/>
                                          </p:val>
                                        </p:tav>
                                        <p:tav tm="100000">
                                          <p:val>
                                            <p:strVal val="#ppt_w"/>
                                          </p:val>
                                        </p:tav>
                                      </p:tavLst>
                                    </p:anim>
                                    <p:anim calcmode="lin" valueType="num">
                                      <p:cBhvr>
                                        <p:cTn id="134" dur="300" fill="hold"/>
                                        <p:tgtEl>
                                          <p:spTgt spid="28"/>
                                        </p:tgtEl>
                                        <p:attrNameLst>
                                          <p:attrName>ppt_h</p:attrName>
                                        </p:attrNameLst>
                                      </p:cBhvr>
                                      <p:tavLst>
                                        <p:tav tm="0">
                                          <p:val>
                                            <p:fltVal val="0"/>
                                          </p:val>
                                        </p:tav>
                                        <p:tav tm="100000">
                                          <p:val>
                                            <p:strVal val="#ppt_h"/>
                                          </p:val>
                                        </p:tav>
                                      </p:tavLst>
                                    </p:anim>
                                    <p:anim calcmode="lin" valueType="num">
                                      <p:cBhvr>
                                        <p:cTn id="135" dur="300" fill="hold"/>
                                        <p:tgtEl>
                                          <p:spTgt spid="28"/>
                                        </p:tgtEl>
                                        <p:attrNameLst>
                                          <p:attrName>style.rotation</p:attrName>
                                        </p:attrNameLst>
                                      </p:cBhvr>
                                      <p:tavLst>
                                        <p:tav tm="0">
                                          <p:val>
                                            <p:fltVal val="90"/>
                                          </p:val>
                                        </p:tav>
                                        <p:tav tm="100000">
                                          <p:val>
                                            <p:fltVal val="0"/>
                                          </p:val>
                                        </p:tav>
                                      </p:tavLst>
                                    </p:anim>
                                    <p:animEffect transition="in" filter="fade">
                                      <p:cBhvr>
                                        <p:cTn id="136" dur="300"/>
                                        <p:tgtEl>
                                          <p:spTgt spid="28"/>
                                        </p:tgtEl>
                                      </p:cBhvr>
                                    </p:animEffect>
                                  </p:childTnLst>
                                </p:cTn>
                              </p:par>
                              <p:par>
                                <p:cTn id="137" presetID="31" presetClass="entr" presetSubtype="0" fill="hold" nodeType="withEffect">
                                  <p:stCondLst>
                                    <p:cond delay="0"/>
                                  </p:stCondLst>
                                  <p:childTnLst>
                                    <p:set>
                                      <p:cBhvr>
                                        <p:cTn id="138" dur="1" fill="hold">
                                          <p:stCondLst>
                                            <p:cond delay="0"/>
                                          </p:stCondLst>
                                        </p:cTn>
                                        <p:tgtEl>
                                          <p:spTgt spid="29"/>
                                        </p:tgtEl>
                                        <p:attrNameLst>
                                          <p:attrName>style.visibility</p:attrName>
                                        </p:attrNameLst>
                                      </p:cBhvr>
                                      <p:to>
                                        <p:strVal val="visible"/>
                                      </p:to>
                                    </p:set>
                                    <p:anim calcmode="lin" valueType="num">
                                      <p:cBhvr>
                                        <p:cTn id="139" dur="300" fill="hold"/>
                                        <p:tgtEl>
                                          <p:spTgt spid="29"/>
                                        </p:tgtEl>
                                        <p:attrNameLst>
                                          <p:attrName>ppt_w</p:attrName>
                                        </p:attrNameLst>
                                      </p:cBhvr>
                                      <p:tavLst>
                                        <p:tav tm="0">
                                          <p:val>
                                            <p:fltVal val="0"/>
                                          </p:val>
                                        </p:tav>
                                        <p:tav tm="100000">
                                          <p:val>
                                            <p:strVal val="#ppt_w"/>
                                          </p:val>
                                        </p:tav>
                                      </p:tavLst>
                                    </p:anim>
                                    <p:anim calcmode="lin" valueType="num">
                                      <p:cBhvr>
                                        <p:cTn id="140" dur="300" fill="hold"/>
                                        <p:tgtEl>
                                          <p:spTgt spid="29"/>
                                        </p:tgtEl>
                                        <p:attrNameLst>
                                          <p:attrName>ppt_h</p:attrName>
                                        </p:attrNameLst>
                                      </p:cBhvr>
                                      <p:tavLst>
                                        <p:tav tm="0">
                                          <p:val>
                                            <p:fltVal val="0"/>
                                          </p:val>
                                        </p:tav>
                                        <p:tav tm="100000">
                                          <p:val>
                                            <p:strVal val="#ppt_h"/>
                                          </p:val>
                                        </p:tav>
                                      </p:tavLst>
                                    </p:anim>
                                    <p:anim calcmode="lin" valueType="num">
                                      <p:cBhvr>
                                        <p:cTn id="141" dur="300" fill="hold"/>
                                        <p:tgtEl>
                                          <p:spTgt spid="29"/>
                                        </p:tgtEl>
                                        <p:attrNameLst>
                                          <p:attrName>style.rotation</p:attrName>
                                        </p:attrNameLst>
                                      </p:cBhvr>
                                      <p:tavLst>
                                        <p:tav tm="0">
                                          <p:val>
                                            <p:fltVal val="90"/>
                                          </p:val>
                                        </p:tav>
                                        <p:tav tm="100000">
                                          <p:val>
                                            <p:fltVal val="0"/>
                                          </p:val>
                                        </p:tav>
                                      </p:tavLst>
                                    </p:anim>
                                    <p:animEffect transition="in" filter="fade">
                                      <p:cBhvr>
                                        <p:cTn id="142" dur="300"/>
                                        <p:tgtEl>
                                          <p:spTgt spid="29"/>
                                        </p:tgtEl>
                                      </p:cBhvr>
                                    </p:animEffect>
                                  </p:childTnLst>
                                </p:cTn>
                              </p:par>
                              <p:par>
                                <p:cTn id="143" presetID="31" presetClass="entr" presetSubtype="0" fill="hold" nodeType="withEffect">
                                  <p:stCondLst>
                                    <p:cond delay="0"/>
                                  </p:stCondLst>
                                  <p:childTnLst>
                                    <p:set>
                                      <p:cBhvr>
                                        <p:cTn id="144" dur="1" fill="hold">
                                          <p:stCondLst>
                                            <p:cond delay="0"/>
                                          </p:stCondLst>
                                        </p:cTn>
                                        <p:tgtEl>
                                          <p:spTgt spid="30"/>
                                        </p:tgtEl>
                                        <p:attrNameLst>
                                          <p:attrName>style.visibility</p:attrName>
                                        </p:attrNameLst>
                                      </p:cBhvr>
                                      <p:to>
                                        <p:strVal val="visible"/>
                                      </p:to>
                                    </p:set>
                                    <p:anim calcmode="lin" valueType="num">
                                      <p:cBhvr>
                                        <p:cTn id="145" dur="300" fill="hold"/>
                                        <p:tgtEl>
                                          <p:spTgt spid="30"/>
                                        </p:tgtEl>
                                        <p:attrNameLst>
                                          <p:attrName>ppt_w</p:attrName>
                                        </p:attrNameLst>
                                      </p:cBhvr>
                                      <p:tavLst>
                                        <p:tav tm="0">
                                          <p:val>
                                            <p:fltVal val="0"/>
                                          </p:val>
                                        </p:tav>
                                        <p:tav tm="100000">
                                          <p:val>
                                            <p:strVal val="#ppt_w"/>
                                          </p:val>
                                        </p:tav>
                                      </p:tavLst>
                                    </p:anim>
                                    <p:anim calcmode="lin" valueType="num">
                                      <p:cBhvr>
                                        <p:cTn id="146" dur="300" fill="hold"/>
                                        <p:tgtEl>
                                          <p:spTgt spid="30"/>
                                        </p:tgtEl>
                                        <p:attrNameLst>
                                          <p:attrName>ppt_h</p:attrName>
                                        </p:attrNameLst>
                                      </p:cBhvr>
                                      <p:tavLst>
                                        <p:tav tm="0">
                                          <p:val>
                                            <p:fltVal val="0"/>
                                          </p:val>
                                        </p:tav>
                                        <p:tav tm="100000">
                                          <p:val>
                                            <p:strVal val="#ppt_h"/>
                                          </p:val>
                                        </p:tav>
                                      </p:tavLst>
                                    </p:anim>
                                    <p:anim calcmode="lin" valueType="num">
                                      <p:cBhvr>
                                        <p:cTn id="147" dur="300" fill="hold"/>
                                        <p:tgtEl>
                                          <p:spTgt spid="30"/>
                                        </p:tgtEl>
                                        <p:attrNameLst>
                                          <p:attrName>style.rotation</p:attrName>
                                        </p:attrNameLst>
                                      </p:cBhvr>
                                      <p:tavLst>
                                        <p:tav tm="0">
                                          <p:val>
                                            <p:fltVal val="90"/>
                                          </p:val>
                                        </p:tav>
                                        <p:tav tm="100000">
                                          <p:val>
                                            <p:fltVal val="0"/>
                                          </p:val>
                                        </p:tav>
                                      </p:tavLst>
                                    </p:anim>
                                    <p:animEffect transition="in" filter="fade">
                                      <p:cBhvr>
                                        <p:cTn id="148" dur="300"/>
                                        <p:tgtEl>
                                          <p:spTgt spid="30"/>
                                        </p:tgtEl>
                                      </p:cBhvr>
                                    </p:animEffect>
                                  </p:childTnLst>
                                </p:cTn>
                              </p:par>
                              <p:par>
                                <p:cTn id="149" presetID="31" presetClass="entr" presetSubtype="0" fill="hold" nodeType="withEffect">
                                  <p:stCondLst>
                                    <p:cond delay="0"/>
                                  </p:stCondLst>
                                  <p:childTnLst>
                                    <p:set>
                                      <p:cBhvr>
                                        <p:cTn id="150" dur="1" fill="hold">
                                          <p:stCondLst>
                                            <p:cond delay="0"/>
                                          </p:stCondLst>
                                        </p:cTn>
                                        <p:tgtEl>
                                          <p:spTgt spid="31"/>
                                        </p:tgtEl>
                                        <p:attrNameLst>
                                          <p:attrName>style.visibility</p:attrName>
                                        </p:attrNameLst>
                                      </p:cBhvr>
                                      <p:to>
                                        <p:strVal val="visible"/>
                                      </p:to>
                                    </p:set>
                                    <p:anim calcmode="lin" valueType="num">
                                      <p:cBhvr>
                                        <p:cTn id="151" dur="300" fill="hold"/>
                                        <p:tgtEl>
                                          <p:spTgt spid="31"/>
                                        </p:tgtEl>
                                        <p:attrNameLst>
                                          <p:attrName>ppt_w</p:attrName>
                                        </p:attrNameLst>
                                      </p:cBhvr>
                                      <p:tavLst>
                                        <p:tav tm="0">
                                          <p:val>
                                            <p:fltVal val="0"/>
                                          </p:val>
                                        </p:tav>
                                        <p:tav tm="100000">
                                          <p:val>
                                            <p:strVal val="#ppt_w"/>
                                          </p:val>
                                        </p:tav>
                                      </p:tavLst>
                                    </p:anim>
                                    <p:anim calcmode="lin" valueType="num">
                                      <p:cBhvr>
                                        <p:cTn id="152" dur="300" fill="hold"/>
                                        <p:tgtEl>
                                          <p:spTgt spid="31"/>
                                        </p:tgtEl>
                                        <p:attrNameLst>
                                          <p:attrName>ppt_h</p:attrName>
                                        </p:attrNameLst>
                                      </p:cBhvr>
                                      <p:tavLst>
                                        <p:tav tm="0">
                                          <p:val>
                                            <p:fltVal val="0"/>
                                          </p:val>
                                        </p:tav>
                                        <p:tav tm="100000">
                                          <p:val>
                                            <p:strVal val="#ppt_h"/>
                                          </p:val>
                                        </p:tav>
                                      </p:tavLst>
                                    </p:anim>
                                    <p:anim calcmode="lin" valueType="num">
                                      <p:cBhvr>
                                        <p:cTn id="153" dur="300" fill="hold"/>
                                        <p:tgtEl>
                                          <p:spTgt spid="31"/>
                                        </p:tgtEl>
                                        <p:attrNameLst>
                                          <p:attrName>style.rotation</p:attrName>
                                        </p:attrNameLst>
                                      </p:cBhvr>
                                      <p:tavLst>
                                        <p:tav tm="0">
                                          <p:val>
                                            <p:fltVal val="90"/>
                                          </p:val>
                                        </p:tav>
                                        <p:tav tm="100000">
                                          <p:val>
                                            <p:fltVal val="0"/>
                                          </p:val>
                                        </p:tav>
                                      </p:tavLst>
                                    </p:anim>
                                    <p:animEffect transition="in" filter="fade">
                                      <p:cBhvr>
                                        <p:cTn id="154" dur="300"/>
                                        <p:tgtEl>
                                          <p:spTgt spid="31"/>
                                        </p:tgtEl>
                                      </p:cBhvr>
                                    </p:animEffect>
                                  </p:childTnLst>
                                </p:cTn>
                              </p:par>
                              <p:par>
                                <p:cTn id="155" presetID="31" presetClass="entr" presetSubtype="0" fill="hold" nodeType="withEffect">
                                  <p:stCondLst>
                                    <p:cond delay="0"/>
                                  </p:stCondLst>
                                  <p:childTnLst>
                                    <p:set>
                                      <p:cBhvr>
                                        <p:cTn id="156" dur="1" fill="hold">
                                          <p:stCondLst>
                                            <p:cond delay="0"/>
                                          </p:stCondLst>
                                        </p:cTn>
                                        <p:tgtEl>
                                          <p:spTgt spid="32"/>
                                        </p:tgtEl>
                                        <p:attrNameLst>
                                          <p:attrName>style.visibility</p:attrName>
                                        </p:attrNameLst>
                                      </p:cBhvr>
                                      <p:to>
                                        <p:strVal val="visible"/>
                                      </p:to>
                                    </p:set>
                                    <p:anim calcmode="lin" valueType="num">
                                      <p:cBhvr>
                                        <p:cTn id="157" dur="300" fill="hold"/>
                                        <p:tgtEl>
                                          <p:spTgt spid="32"/>
                                        </p:tgtEl>
                                        <p:attrNameLst>
                                          <p:attrName>ppt_w</p:attrName>
                                        </p:attrNameLst>
                                      </p:cBhvr>
                                      <p:tavLst>
                                        <p:tav tm="0">
                                          <p:val>
                                            <p:fltVal val="0"/>
                                          </p:val>
                                        </p:tav>
                                        <p:tav tm="100000">
                                          <p:val>
                                            <p:strVal val="#ppt_w"/>
                                          </p:val>
                                        </p:tav>
                                      </p:tavLst>
                                    </p:anim>
                                    <p:anim calcmode="lin" valueType="num">
                                      <p:cBhvr>
                                        <p:cTn id="158" dur="300" fill="hold"/>
                                        <p:tgtEl>
                                          <p:spTgt spid="32"/>
                                        </p:tgtEl>
                                        <p:attrNameLst>
                                          <p:attrName>ppt_h</p:attrName>
                                        </p:attrNameLst>
                                      </p:cBhvr>
                                      <p:tavLst>
                                        <p:tav tm="0">
                                          <p:val>
                                            <p:fltVal val="0"/>
                                          </p:val>
                                        </p:tav>
                                        <p:tav tm="100000">
                                          <p:val>
                                            <p:strVal val="#ppt_h"/>
                                          </p:val>
                                        </p:tav>
                                      </p:tavLst>
                                    </p:anim>
                                    <p:anim calcmode="lin" valueType="num">
                                      <p:cBhvr>
                                        <p:cTn id="159" dur="300" fill="hold"/>
                                        <p:tgtEl>
                                          <p:spTgt spid="32"/>
                                        </p:tgtEl>
                                        <p:attrNameLst>
                                          <p:attrName>style.rotation</p:attrName>
                                        </p:attrNameLst>
                                      </p:cBhvr>
                                      <p:tavLst>
                                        <p:tav tm="0">
                                          <p:val>
                                            <p:fltVal val="90"/>
                                          </p:val>
                                        </p:tav>
                                        <p:tav tm="100000">
                                          <p:val>
                                            <p:fltVal val="0"/>
                                          </p:val>
                                        </p:tav>
                                      </p:tavLst>
                                    </p:anim>
                                    <p:animEffect transition="in" filter="fade">
                                      <p:cBhvr>
                                        <p:cTn id="160" dur="300"/>
                                        <p:tgtEl>
                                          <p:spTgt spid="32"/>
                                        </p:tgtEl>
                                      </p:cBhvr>
                                    </p:animEffect>
                                  </p:childTnLst>
                                </p:cTn>
                              </p:par>
                              <p:par>
                                <p:cTn id="161" presetID="31" presetClass="entr" presetSubtype="0" fill="hold" nodeType="withEffect">
                                  <p:stCondLst>
                                    <p:cond delay="0"/>
                                  </p:stCondLst>
                                  <p:childTnLst>
                                    <p:set>
                                      <p:cBhvr>
                                        <p:cTn id="162" dur="1" fill="hold">
                                          <p:stCondLst>
                                            <p:cond delay="0"/>
                                          </p:stCondLst>
                                        </p:cTn>
                                        <p:tgtEl>
                                          <p:spTgt spid="33"/>
                                        </p:tgtEl>
                                        <p:attrNameLst>
                                          <p:attrName>style.visibility</p:attrName>
                                        </p:attrNameLst>
                                      </p:cBhvr>
                                      <p:to>
                                        <p:strVal val="visible"/>
                                      </p:to>
                                    </p:set>
                                    <p:anim calcmode="lin" valueType="num">
                                      <p:cBhvr>
                                        <p:cTn id="163" dur="300" fill="hold"/>
                                        <p:tgtEl>
                                          <p:spTgt spid="33"/>
                                        </p:tgtEl>
                                        <p:attrNameLst>
                                          <p:attrName>ppt_w</p:attrName>
                                        </p:attrNameLst>
                                      </p:cBhvr>
                                      <p:tavLst>
                                        <p:tav tm="0">
                                          <p:val>
                                            <p:fltVal val="0"/>
                                          </p:val>
                                        </p:tav>
                                        <p:tav tm="100000">
                                          <p:val>
                                            <p:strVal val="#ppt_w"/>
                                          </p:val>
                                        </p:tav>
                                      </p:tavLst>
                                    </p:anim>
                                    <p:anim calcmode="lin" valueType="num">
                                      <p:cBhvr>
                                        <p:cTn id="164" dur="300" fill="hold"/>
                                        <p:tgtEl>
                                          <p:spTgt spid="33"/>
                                        </p:tgtEl>
                                        <p:attrNameLst>
                                          <p:attrName>ppt_h</p:attrName>
                                        </p:attrNameLst>
                                      </p:cBhvr>
                                      <p:tavLst>
                                        <p:tav tm="0">
                                          <p:val>
                                            <p:fltVal val="0"/>
                                          </p:val>
                                        </p:tav>
                                        <p:tav tm="100000">
                                          <p:val>
                                            <p:strVal val="#ppt_h"/>
                                          </p:val>
                                        </p:tav>
                                      </p:tavLst>
                                    </p:anim>
                                    <p:anim calcmode="lin" valueType="num">
                                      <p:cBhvr>
                                        <p:cTn id="165" dur="300" fill="hold"/>
                                        <p:tgtEl>
                                          <p:spTgt spid="33"/>
                                        </p:tgtEl>
                                        <p:attrNameLst>
                                          <p:attrName>style.rotation</p:attrName>
                                        </p:attrNameLst>
                                      </p:cBhvr>
                                      <p:tavLst>
                                        <p:tav tm="0">
                                          <p:val>
                                            <p:fltVal val="90"/>
                                          </p:val>
                                        </p:tav>
                                        <p:tav tm="100000">
                                          <p:val>
                                            <p:fltVal val="0"/>
                                          </p:val>
                                        </p:tav>
                                      </p:tavLst>
                                    </p:anim>
                                    <p:animEffect transition="in" filter="fade">
                                      <p:cBhvr>
                                        <p:cTn id="166" dur="300"/>
                                        <p:tgtEl>
                                          <p:spTgt spid="33"/>
                                        </p:tgtEl>
                                      </p:cBhvr>
                                    </p:animEffect>
                                  </p:childTnLst>
                                </p:cTn>
                              </p:par>
                              <p:par>
                                <p:cTn id="167" presetID="31" presetClass="entr" presetSubtype="0" fill="hold" nodeType="withEffect">
                                  <p:stCondLst>
                                    <p:cond delay="0"/>
                                  </p:stCondLst>
                                  <p:childTnLst>
                                    <p:set>
                                      <p:cBhvr>
                                        <p:cTn id="168" dur="1" fill="hold">
                                          <p:stCondLst>
                                            <p:cond delay="0"/>
                                          </p:stCondLst>
                                        </p:cTn>
                                        <p:tgtEl>
                                          <p:spTgt spid="34"/>
                                        </p:tgtEl>
                                        <p:attrNameLst>
                                          <p:attrName>style.visibility</p:attrName>
                                        </p:attrNameLst>
                                      </p:cBhvr>
                                      <p:to>
                                        <p:strVal val="visible"/>
                                      </p:to>
                                    </p:set>
                                    <p:anim calcmode="lin" valueType="num">
                                      <p:cBhvr>
                                        <p:cTn id="169" dur="300" fill="hold"/>
                                        <p:tgtEl>
                                          <p:spTgt spid="34"/>
                                        </p:tgtEl>
                                        <p:attrNameLst>
                                          <p:attrName>ppt_w</p:attrName>
                                        </p:attrNameLst>
                                      </p:cBhvr>
                                      <p:tavLst>
                                        <p:tav tm="0">
                                          <p:val>
                                            <p:fltVal val="0"/>
                                          </p:val>
                                        </p:tav>
                                        <p:tav tm="100000">
                                          <p:val>
                                            <p:strVal val="#ppt_w"/>
                                          </p:val>
                                        </p:tav>
                                      </p:tavLst>
                                    </p:anim>
                                    <p:anim calcmode="lin" valueType="num">
                                      <p:cBhvr>
                                        <p:cTn id="170" dur="300" fill="hold"/>
                                        <p:tgtEl>
                                          <p:spTgt spid="34"/>
                                        </p:tgtEl>
                                        <p:attrNameLst>
                                          <p:attrName>ppt_h</p:attrName>
                                        </p:attrNameLst>
                                      </p:cBhvr>
                                      <p:tavLst>
                                        <p:tav tm="0">
                                          <p:val>
                                            <p:fltVal val="0"/>
                                          </p:val>
                                        </p:tav>
                                        <p:tav tm="100000">
                                          <p:val>
                                            <p:strVal val="#ppt_h"/>
                                          </p:val>
                                        </p:tav>
                                      </p:tavLst>
                                    </p:anim>
                                    <p:anim calcmode="lin" valueType="num">
                                      <p:cBhvr>
                                        <p:cTn id="171" dur="300" fill="hold"/>
                                        <p:tgtEl>
                                          <p:spTgt spid="34"/>
                                        </p:tgtEl>
                                        <p:attrNameLst>
                                          <p:attrName>style.rotation</p:attrName>
                                        </p:attrNameLst>
                                      </p:cBhvr>
                                      <p:tavLst>
                                        <p:tav tm="0">
                                          <p:val>
                                            <p:fltVal val="90"/>
                                          </p:val>
                                        </p:tav>
                                        <p:tav tm="100000">
                                          <p:val>
                                            <p:fltVal val="0"/>
                                          </p:val>
                                        </p:tav>
                                      </p:tavLst>
                                    </p:anim>
                                    <p:animEffect transition="in" filter="fade">
                                      <p:cBhvr>
                                        <p:cTn id="172" dur="300"/>
                                        <p:tgtEl>
                                          <p:spTgt spid="34"/>
                                        </p:tgtEl>
                                      </p:cBhvr>
                                    </p:animEffect>
                                  </p:childTnLst>
                                </p:cTn>
                              </p:par>
                              <p:par>
                                <p:cTn id="173" presetID="31" presetClass="entr" presetSubtype="0" fill="hold" nodeType="withEffect">
                                  <p:stCondLst>
                                    <p:cond delay="0"/>
                                  </p:stCondLst>
                                  <p:childTnLst>
                                    <p:set>
                                      <p:cBhvr>
                                        <p:cTn id="174" dur="1" fill="hold">
                                          <p:stCondLst>
                                            <p:cond delay="0"/>
                                          </p:stCondLst>
                                        </p:cTn>
                                        <p:tgtEl>
                                          <p:spTgt spid="35"/>
                                        </p:tgtEl>
                                        <p:attrNameLst>
                                          <p:attrName>style.visibility</p:attrName>
                                        </p:attrNameLst>
                                      </p:cBhvr>
                                      <p:to>
                                        <p:strVal val="visible"/>
                                      </p:to>
                                    </p:set>
                                    <p:anim calcmode="lin" valueType="num">
                                      <p:cBhvr>
                                        <p:cTn id="175" dur="300" fill="hold"/>
                                        <p:tgtEl>
                                          <p:spTgt spid="35"/>
                                        </p:tgtEl>
                                        <p:attrNameLst>
                                          <p:attrName>ppt_w</p:attrName>
                                        </p:attrNameLst>
                                      </p:cBhvr>
                                      <p:tavLst>
                                        <p:tav tm="0">
                                          <p:val>
                                            <p:fltVal val="0"/>
                                          </p:val>
                                        </p:tav>
                                        <p:tav tm="100000">
                                          <p:val>
                                            <p:strVal val="#ppt_w"/>
                                          </p:val>
                                        </p:tav>
                                      </p:tavLst>
                                    </p:anim>
                                    <p:anim calcmode="lin" valueType="num">
                                      <p:cBhvr>
                                        <p:cTn id="176" dur="300" fill="hold"/>
                                        <p:tgtEl>
                                          <p:spTgt spid="35"/>
                                        </p:tgtEl>
                                        <p:attrNameLst>
                                          <p:attrName>ppt_h</p:attrName>
                                        </p:attrNameLst>
                                      </p:cBhvr>
                                      <p:tavLst>
                                        <p:tav tm="0">
                                          <p:val>
                                            <p:fltVal val="0"/>
                                          </p:val>
                                        </p:tav>
                                        <p:tav tm="100000">
                                          <p:val>
                                            <p:strVal val="#ppt_h"/>
                                          </p:val>
                                        </p:tav>
                                      </p:tavLst>
                                    </p:anim>
                                    <p:anim calcmode="lin" valueType="num">
                                      <p:cBhvr>
                                        <p:cTn id="177" dur="300" fill="hold"/>
                                        <p:tgtEl>
                                          <p:spTgt spid="35"/>
                                        </p:tgtEl>
                                        <p:attrNameLst>
                                          <p:attrName>style.rotation</p:attrName>
                                        </p:attrNameLst>
                                      </p:cBhvr>
                                      <p:tavLst>
                                        <p:tav tm="0">
                                          <p:val>
                                            <p:fltVal val="90"/>
                                          </p:val>
                                        </p:tav>
                                        <p:tav tm="100000">
                                          <p:val>
                                            <p:fltVal val="0"/>
                                          </p:val>
                                        </p:tav>
                                      </p:tavLst>
                                    </p:anim>
                                    <p:animEffect transition="in" filter="fade">
                                      <p:cBhvr>
                                        <p:cTn id="178" dur="300"/>
                                        <p:tgtEl>
                                          <p:spTgt spid="35"/>
                                        </p:tgtEl>
                                      </p:cBhvr>
                                    </p:animEffect>
                                  </p:childTnLst>
                                </p:cTn>
                              </p:par>
                              <p:par>
                                <p:cTn id="179" presetID="31" presetClass="entr" presetSubtype="0" fill="hold" nodeType="withEffect">
                                  <p:stCondLst>
                                    <p:cond delay="0"/>
                                  </p:stCondLst>
                                  <p:childTnLst>
                                    <p:set>
                                      <p:cBhvr>
                                        <p:cTn id="180" dur="1" fill="hold">
                                          <p:stCondLst>
                                            <p:cond delay="0"/>
                                          </p:stCondLst>
                                        </p:cTn>
                                        <p:tgtEl>
                                          <p:spTgt spid="36"/>
                                        </p:tgtEl>
                                        <p:attrNameLst>
                                          <p:attrName>style.visibility</p:attrName>
                                        </p:attrNameLst>
                                      </p:cBhvr>
                                      <p:to>
                                        <p:strVal val="visible"/>
                                      </p:to>
                                    </p:set>
                                    <p:anim calcmode="lin" valueType="num">
                                      <p:cBhvr>
                                        <p:cTn id="181" dur="300" fill="hold"/>
                                        <p:tgtEl>
                                          <p:spTgt spid="36"/>
                                        </p:tgtEl>
                                        <p:attrNameLst>
                                          <p:attrName>ppt_w</p:attrName>
                                        </p:attrNameLst>
                                      </p:cBhvr>
                                      <p:tavLst>
                                        <p:tav tm="0">
                                          <p:val>
                                            <p:fltVal val="0"/>
                                          </p:val>
                                        </p:tav>
                                        <p:tav tm="100000">
                                          <p:val>
                                            <p:strVal val="#ppt_w"/>
                                          </p:val>
                                        </p:tav>
                                      </p:tavLst>
                                    </p:anim>
                                    <p:anim calcmode="lin" valueType="num">
                                      <p:cBhvr>
                                        <p:cTn id="182" dur="300" fill="hold"/>
                                        <p:tgtEl>
                                          <p:spTgt spid="36"/>
                                        </p:tgtEl>
                                        <p:attrNameLst>
                                          <p:attrName>ppt_h</p:attrName>
                                        </p:attrNameLst>
                                      </p:cBhvr>
                                      <p:tavLst>
                                        <p:tav tm="0">
                                          <p:val>
                                            <p:fltVal val="0"/>
                                          </p:val>
                                        </p:tav>
                                        <p:tav tm="100000">
                                          <p:val>
                                            <p:strVal val="#ppt_h"/>
                                          </p:val>
                                        </p:tav>
                                      </p:tavLst>
                                    </p:anim>
                                    <p:anim calcmode="lin" valueType="num">
                                      <p:cBhvr>
                                        <p:cTn id="183" dur="300" fill="hold"/>
                                        <p:tgtEl>
                                          <p:spTgt spid="36"/>
                                        </p:tgtEl>
                                        <p:attrNameLst>
                                          <p:attrName>style.rotation</p:attrName>
                                        </p:attrNameLst>
                                      </p:cBhvr>
                                      <p:tavLst>
                                        <p:tav tm="0">
                                          <p:val>
                                            <p:fltVal val="90"/>
                                          </p:val>
                                        </p:tav>
                                        <p:tav tm="100000">
                                          <p:val>
                                            <p:fltVal val="0"/>
                                          </p:val>
                                        </p:tav>
                                      </p:tavLst>
                                    </p:anim>
                                    <p:animEffect transition="in" filter="fade">
                                      <p:cBhvr>
                                        <p:cTn id="184" dur="300"/>
                                        <p:tgtEl>
                                          <p:spTgt spid="36"/>
                                        </p:tgtEl>
                                      </p:cBhvr>
                                    </p:animEffect>
                                  </p:childTnLst>
                                </p:cTn>
                              </p:par>
                            </p:childTnLst>
                          </p:cTn>
                        </p:par>
                        <p:par>
                          <p:cTn id="185" fill="hold">
                            <p:stCondLst>
                              <p:cond delay="500"/>
                            </p:stCondLst>
                            <p:childTnLst>
                              <p:par>
                                <p:cTn id="186" presetID="22" presetClass="entr" presetSubtype="8" fill="hold" nodeType="afterEffect">
                                  <p:stCondLst>
                                    <p:cond delay="0"/>
                                  </p:stCondLst>
                                  <p:childTnLst>
                                    <p:set>
                                      <p:cBhvr>
                                        <p:cTn id="187" dur="1" fill="hold">
                                          <p:stCondLst>
                                            <p:cond delay="0"/>
                                          </p:stCondLst>
                                        </p:cTn>
                                        <p:tgtEl>
                                          <p:spTgt spid="37"/>
                                        </p:tgtEl>
                                        <p:attrNameLst>
                                          <p:attrName>style.visibility</p:attrName>
                                        </p:attrNameLst>
                                      </p:cBhvr>
                                      <p:to>
                                        <p:strVal val="visible"/>
                                      </p:to>
                                    </p:set>
                                    <p:animEffect transition="in" filter="wipe(left)">
                                      <p:cBhvr>
                                        <p:cTn id="188" dur="500"/>
                                        <p:tgtEl>
                                          <p:spTgt spid="37"/>
                                        </p:tgtEl>
                                      </p:cBhvr>
                                    </p:animEffect>
                                  </p:childTnLst>
                                </p:cTn>
                              </p:par>
                            </p:childTnLst>
                          </p:cTn>
                        </p:par>
                        <p:par>
                          <p:cTn id="189" fill="hold">
                            <p:stCondLst>
                              <p:cond delay="1000"/>
                            </p:stCondLst>
                            <p:childTnLst>
                              <p:par>
                                <p:cTn id="190" presetID="41" presetClass="entr" presetSubtype="0" fill="hold" grpId="0" nodeType="afterEffect">
                                  <p:stCondLst>
                                    <p:cond delay="0"/>
                                  </p:stCondLst>
                                  <p:iterate type="lt">
                                    <p:tmPct val="10000"/>
                                  </p:iterate>
                                  <p:childTnLst>
                                    <p:set>
                                      <p:cBhvr>
                                        <p:cTn id="191" dur="1" fill="hold">
                                          <p:stCondLst>
                                            <p:cond delay="0"/>
                                          </p:stCondLst>
                                        </p:cTn>
                                        <p:tgtEl>
                                          <p:spTgt spid="38"/>
                                        </p:tgtEl>
                                        <p:attrNameLst>
                                          <p:attrName>style.visibility</p:attrName>
                                        </p:attrNameLst>
                                      </p:cBhvr>
                                      <p:to>
                                        <p:strVal val="visible"/>
                                      </p:to>
                                    </p:set>
                                    <p:anim calcmode="lin" valueType="num">
                                      <p:cBhvr>
                                        <p:cTn id="192"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93" dur="500" fill="hold"/>
                                        <p:tgtEl>
                                          <p:spTgt spid="38"/>
                                        </p:tgtEl>
                                        <p:attrNameLst>
                                          <p:attrName>ppt_y</p:attrName>
                                        </p:attrNameLst>
                                      </p:cBhvr>
                                      <p:tavLst>
                                        <p:tav tm="0">
                                          <p:val>
                                            <p:strVal val="#ppt_y"/>
                                          </p:val>
                                        </p:tav>
                                        <p:tav tm="100000">
                                          <p:val>
                                            <p:strVal val="#ppt_y"/>
                                          </p:val>
                                        </p:tav>
                                      </p:tavLst>
                                    </p:anim>
                                    <p:anim calcmode="lin" valueType="num">
                                      <p:cBhvr>
                                        <p:cTn id="194"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95"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96" dur="500" tmFilter="0,0; .5, 1; 1, 1"/>
                                        <p:tgtEl>
                                          <p:spTgt spid="38"/>
                                        </p:tgtEl>
                                      </p:cBhvr>
                                    </p:animEffect>
                                  </p:childTnLst>
                                </p:cTn>
                              </p:par>
                            </p:childTnLst>
                          </p:cTn>
                        </p:par>
                        <p:par>
                          <p:cTn id="197" fill="hold">
                            <p:stCondLst>
                              <p:cond delay="1650"/>
                            </p:stCondLst>
                            <p:childTnLst>
                              <p:par>
                                <p:cTn id="198" presetID="22" presetClass="entr" presetSubtype="2" fill="hold" nodeType="afterEffect">
                                  <p:stCondLst>
                                    <p:cond delay="0"/>
                                  </p:stCondLst>
                                  <p:childTnLst>
                                    <p:set>
                                      <p:cBhvr>
                                        <p:cTn id="199" dur="1" fill="hold">
                                          <p:stCondLst>
                                            <p:cond delay="0"/>
                                          </p:stCondLst>
                                        </p:cTn>
                                        <p:tgtEl>
                                          <p:spTgt spid="40"/>
                                        </p:tgtEl>
                                        <p:attrNameLst>
                                          <p:attrName>style.visibility</p:attrName>
                                        </p:attrNameLst>
                                      </p:cBhvr>
                                      <p:to>
                                        <p:strVal val="visible"/>
                                      </p:to>
                                    </p:set>
                                    <p:animEffect transition="in" filter="wipe(right)">
                                      <p:cBhvr>
                                        <p:cTn id="200" dur="500"/>
                                        <p:tgtEl>
                                          <p:spTgt spid="40"/>
                                        </p:tgtEl>
                                      </p:cBhvr>
                                    </p:animEffect>
                                  </p:childTnLst>
                                </p:cTn>
                              </p:par>
                            </p:childTnLst>
                          </p:cTn>
                        </p:par>
                        <p:par>
                          <p:cTn id="201" fill="hold">
                            <p:stCondLst>
                              <p:cond delay="2150"/>
                            </p:stCondLst>
                            <p:childTnLst>
                              <p:par>
                                <p:cTn id="202" presetID="41" presetClass="entr" presetSubtype="0" fill="hold" grpId="0" nodeType="afterEffect">
                                  <p:stCondLst>
                                    <p:cond delay="0"/>
                                  </p:stCondLst>
                                  <p:iterate type="lt">
                                    <p:tmPct val="10000"/>
                                  </p:iterate>
                                  <p:childTnLst>
                                    <p:set>
                                      <p:cBhvr>
                                        <p:cTn id="203" dur="1" fill="hold">
                                          <p:stCondLst>
                                            <p:cond delay="0"/>
                                          </p:stCondLst>
                                        </p:cTn>
                                        <p:tgtEl>
                                          <p:spTgt spid="39"/>
                                        </p:tgtEl>
                                        <p:attrNameLst>
                                          <p:attrName>style.visibility</p:attrName>
                                        </p:attrNameLst>
                                      </p:cBhvr>
                                      <p:to>
                                        <p:strVal val="visible"/>
                                      </p:to>
                                    </p:set>
                                    <p:anim calcmode="lin" valueType="num">
                                      <p:cBhvr>
                                        <p:cTn id="204"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205" dur="500" fill="hold"/>
                                        <p:tgtEl>
                                          <p:spTgt spid="39"/>
                                        </p:tgtEl>
                                        <p:attrNameLst>
                                          <p:attrName>ppt_y</p:attrName>
                                        </p:attrNameLst>
                                      </p:cBhvr>
                                      <p:tavLst>
                                        <p:tav tm="0">
                                          <p:val>
                                            <p:strVal val="#ppt_y"/>
                                          </p:val>
                                        </p:tav>
                                        <p:tav tm="100000">
                                          <p:val>
                                            <p:strVal val="#ppt_y"/>
                                          </p:val>
                                        </p:tav>
                                      </p:tavLst>
                                    </p:anim>
                                    <p:anim calcmode="lin" valueType="num">
                                      <p:cBhvr>
                                        <p:cTn id="206"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207"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8" dur="500" tmFilter="0,0; .5, 1; 1, 1"/>
                                        <p:tgtEl>
                                          <p:spTgt spid="39"/>
                                        </p:tgtEl>
                                      </p:cBhvr>
                                    </p:animEffect>
                                  </p:childTnLst>
                                </p:cTn>
                              </p:par>
                            </p:childTnLst>
                          </p:cTn>
                        </p:par>
                        <p:par>
                          <p:cTn id="209" fill="hold">
                            <p:stCondLst>
                              <p:cond delay="3000"/>
                            </p:stCondLst>
                            <p:childTnLst>
                              <p:par>
                                <p:cTn id="210" presetID="22" presetClass="entr" presetSubtype="8" fill="hold" grpId="0" nodeType="afterEffect">
                                  <p:stCondLst>
                                    <p:cond delay="0"/>
                                  </p:stCondLst>
                                  <p:childTnLst>
                                    <p:set>
                                      <p:cBhvr>
                                        <p:cTn id="211" dur="1" fill="hold">
                                          <p:stCondLst>
                                            <p:cond delay="0"/>
                                          </p:stCondLst>
                                        </p:cTn>
                                        <p:tgtEl>
                                          <p:spTgt spid="6"/>
                                        </p:tgtEl>
                                        <p:attrNameLst>
                                          <p:attrName>style.visibility</p:attrName>
                                        </p:attrNameLst>
                                      </p:cBhvr>
                                      <p:to>
                                        <p:strVal val="visible"/>
                                      </p:to>
                                    </p:set>
                                    <p:animEffect transition="in" filter="wipe(left)">
                                      <p:cBhvr>
                                        <p:cTn id="212" dur="500"/>
                                        <p:tgtEl>
                                          <p:spTgt spid="6"/>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41"/>
                                        </p:tgtEl>
                                        <p:attrNameLst>
                                          <p:attrName>style.visibility</p:attrName>
                                        </p:attrNameLst>
                                      </p:cBhvr>
                                      <p:to>
                                        <p:strVal val="visible"/>
                                      </p:to>
                                    </p:set>
                                    <p:animEffect transition="in" filter="wipe(left)">
                                      <p:cBhvr>
                                        <p:cTn id="2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38" grpId="0" autoUpdateAnimBg="0"/>
      <p:bldP spid="39" grpId="0" autoUpdateAnimBg="0"/>
      <p:bldP spid="4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rcRect b="43285"/>
          <a:stretch>
            <a:fillRect/>
          </a:stretch>
        </p:blipFill>
        <p:spPr bwMode="auto">
          <a:xfrm>
            <a:off x="53975" y="5651500"/>
            <a:ext cx="121380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4" name="MH_Number_1"/>
          <p:cNvSpPr/>
          <p:nvPr/>
        </p:nvSpPr>
        <p:spPr>
          <a:xfrm>
            <a:off x="774603" y="268602"/>
            <a:ext cx="498951" cy="498614"/>
          </a:xfrm>
          <a:prstGeom prst="roundRect">
            <a:avLst>
              <a:gd name="adj" fmla="val 7615"/>
            </a:avLst>
          </a:prstGeom>
          <a:noFill/>
          <a:ln w="19050">
            <a:solidFill>
              <a:srgbClr val="5E71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itchFamily="34" charset="-122"/>
                <a:ea typeface="微软雅黑" pitchFamily="34" charset="-122"/>
                <a:cs typeface="Times New Roman" pitchFamily="18" charset="0"/>
              </a:rPr>
              <a:t>3</a:t>
            </a:r>
            <a:endParaRPr lang="zh-CN" altLang="en-US" sz="2800" b="1" dirty="0">
              <a:solidFill>
                <a:schemeClr val="tx1"/>
              </a:solidFill>
              <a:latin typeface="微软雅黑" pitchFamily="34" charset="-122"/>
              <a:ea typeface="微软雅黑" pitchFamily="34" charset="-122"/>
              <a:cs typeface="Times New Roman" pitchFamily="18" charset="0"/>
            </a:endParaRPr>
          </a:p>
        </p:txBody>
      </p:sp>
      <p:sp>
        <p:nvSpPr>
          <p:cNvPr id="5" name="MH_Entry_1"/>
          <p:cNvSpPr/>
          <p:nvPr/>
        </p:nvSpPr>
        <p:spPr>
          <a:xfrm>
            <a:off x="1287528" y="268602"/>
            <a:ext cx="2928452"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tx1"/>
                </a:solidFill>
                <a:latin typeface="微软雅黑" pitchFamily="34" charset="-122"/>
                <a:ea typeface="微软雅黑" pitchFamily="34" charset="-122"/>
              </a:rPr>
              <a:t>课题研究结果报告</a:t>
            </a:r>
          </a:p>
        </p:txBody>
      </p:sp>
      <p:sp>
        <p:nvSpPr>
          <p:cNvPr id="6" name="MH_Other_1"/>
          <p:cNvSpPr>
            <a:spLocks noEditPoints="1"/>
          </p:cNvSpPr>
          <p:nvPr/>
        </p:nvSpPr>
        <p:spPr bwMode="auto">
          <a:xfrm>
            <a:off x="5187950" y="2906713"/>
            <a:ext cx="1816100" cy="1816100"/>
          </a:xfrm>
          <a:custGeom>
            <a:avLst/>
            <a:gdLst>
              <a:gd name="T0" fmla="*/ 2147483646 w 211"/>
              <a:gd name="T1" fmla="*/ 2147483646 h 211"/>
              <a:gd name="T2" fmla="*/ 2147483646 w 211"/>
              <a:gd name="T3" fmla="*/ 0 h 211"/>
              <a:gd name="T4" fmla="*/ 2147483646 w 211"/>
              <a:gd name="T5" fmla="*/ 2147483646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0 w 211"/>
              <a:gd name="T17" fmla="*/ 2147483646 h 211"/>
              <a:gd name="T18" fmla="*/ 2147483646 w 211"/>
              <a:gd name="T19" fmla="*/ 2147483646 h 211"/>
              <a:gd name="T20" fmla="*/ 2147483646 w 211"/>
              <a:gd name="T21" fmla="*/ 2147483646 h 211"/>
              <a:gd name="T22" fmla="*/ 2147483646 w 211"/>
              <a:gd name="T23" fmla="*/ 2147483646 h 211"/>
              <a:gd name="T24" fmla="*/ 2147483646 w 211"/>
              <a:gd name="T25" fmla="*/ 2147483646 h 211"/>
              <a:gd name="T26" fmla="*/ 2147483646 w 211"/>
              <a:gd name="T27" fmla="*/ 2147483646 h 211"/>
              <a:gd name="T28" fmla="*/ 2147483646 w 211"/>
              <a:gd name="T29" fmla="*/ 2147483646 h 211"/>
              <a:gd name="T30" fmla="*/ 2147483646 w 211"/>
              <a:gd name="T31" fmla="*/ 2147483646 h 211"/>
              <a:gd name="T32" fmla="*/ 2147483646 w 211"/>
              <a:gd name="T33" fmla="*/ 2147483646 h 211"/>
              <a:gd name="T34" fmla="*/ 2147483646 w 211"/>
              <a:gd name="T35" fmla="*/ 0 h 211"/>
              <a:gd name="T36" fmla="*/ 2147483646 w 211"/>
              <a:gd name="T37" fmla="*/ 2147483646 h 211"/>
              <a:gd name="T38" fmla="*/ 0 w 211"/>
              <a:gd name="T39" fmla="*/ 2147483646 h 211"/>
              <a:gd name="T40" fmla="*/ 2147483646 w 211"/>
              <a:gd name="T41" fmla="*/ 2147483646 h 211"/>
              <a:gd name="T42" fmla="*/ 2147483646 w 211"/>
              <a:gd name="T43" fmla="*/ 2147483646 h 211"/>
              <a:gd name="T44" fmla="*/ 2147483646 w 211"/>
              <a:gd name="T45" fmla="*/ 2147483646 h 211"/>
              <a:gd name="T46" fmla="*/ 2147483646 w 211"/>
              <a:gd name="T47" fmla="*/ 2147483646 h 211"/>
              <a:gd name="T48" fmla="*/ 2147483646 w 211"/>
              <a:gd name="T49" fmla="*/ 2147483646 h 211"/>
              <a:gd name="T50" fmla="*/ 2147483646 w 211"/>
              <a:gd name="T51" fmla="*/ 2147483646 h 211"/>
              <a:gd name="T52" fmla="*/ 2147483646 w 211"/>
              <a:gd name="T53" fmla="*/ 2147483646 h 211"/>
              <a:gd name="T54" fmla="*/ 2147483646 w 211"/>
              <a:gd name="T55" fmla="*/ 2147483646 h 2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chemeClr val="bg1">
              <a:lumMod val="75000"/>
            </a:schemeClr>
          </a:solid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itchFamily="2" charset="-122"/>
              <a:ea typeface="宋体" pitchFamily="2" charset="-122"/>
            </a:endParaRPr>
          </a:p>
        </p:txBody>
      </p:sp>
      <p:sp>
        <p:nvSpPr>
          <p:cNvPr id="7" name="MH_Other_2"/>
          <p:cNvSpPr/>
          <p:nvPr/>
        </p:nvSpPr>
        <p:spPr bwMode="auto">
          <a:xfrm>
            <a:off x="4267200" y="1978025"/>
            <a:ext cx="1746250" cy="1746250"/>
          </a:xfrm>
          <a:custGeom>
            <a:avLst/>
            <a:gdLst>
              <a:gd name="T0" fmla="*/ 2147483646 w 203"/>
              <a:gd name="T1" fmla="*/ 2147483646 h 203"/>
              <a:gd name="T2" fmla="*/ 2147483646 w 203"/>
              <a:gd name="T3" fmla="*/ 2147483646 h 203"/>
              <a:gd name="T4" fmla="*/ 2147483646 w 203"/>
              <a:gd name="T5" fmla="*/ 2147483646 h 203"/>
              <a:gd name="T6" fmla="*/ 2147483646 w 203"/>
              <a:gd name="T7" fmla="*/ 0 h 203"/>
              <a:gd name="T8" fmla="*/ 2147483646 w 203"/>
              <a:gd name="T9" fmla="*/ 2147483646 h 203"/>
              <a:gd name="T10" fmla="*/ 2147483646 w 203"/>
              <a:gd name="T11" fmla="*/ 2147483646 h 203"/>
              <a:gd name="T12" fmla="*/ 2147483646 w 203"/>
              <a:gd name="T13" fmla="*/ 2147483646 h 203"/>
              <a:gd name="T14" fmla="*/ 0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618D7E"/>
          </a:solidFill>
          <a:ln>
            <a:noFill/>
          </a:ln>
        </p:spPr>
        <p:txBody>
          <a:bodyPr/>
          <a:lstStyle/>
          <a:p>
            <a:endParaRPr lang="zh-CN" altLang="en-US"/>
          </a:p>
        </p:txBody>
      </p:sp>
      <p:sp>
        <p:nvSpPr>
          <p:cNvPr id="8" name="MH_Other_3"/>
          <p:cNvSpPr/>
          <p:nvPr/>
        </p:nvSpPr>
        <p:spPr bwMode="auto">
          <a:xfrm>
            <a:off x="4267200" y="3897313"/>
            <a:ext cx="1746250" cy="1746250"/>
          </a:xfrm>
          <a:custGeom>
            <a:avLst/>
            <a:gdLst>
              <a:gd name="T0" fmla="*/ 2147483646 w 203"/>
              <a:gd name="T1" fmla="*/ 2147483646 h 203"/>
              <a:gd name="T2" fmla="*/ 2147483646 w 203"/>
              <a:gd name="T3" fmla="*/ 2147483646 h 203"/>
              <a:gd name="T4" fmla="*/ 2147483646 w 203"/>
              <a:gd name="T5" fmla="*/ 0 h 203"/>
              <a:gd name="T6" fmla="*/ 0 w 203"/>
              <a:gd name="T7" fmla="*/ 0 h 203"/>
              <a:gd name="T8" fmla="*/ 2147483646 w 203"/>
              <a:gd name="T9" fmla="*/ 2147483646 h 203"/>
              <a:gd name="T10" fmla="*/ 2147483646 w 203"/>
              <a:gd name="T11" fmla="*/ 2147483646 h 203"/>
              <a:gd name="T12" fmla="*/ 2147483646 w 203"/>
              <a:gd name="T13" fmla="*/ 2147483646 h 203"/>
              <a:gd name="T14" fmla="*/ 2147483646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C7AD81"/>
          </a:solidFill>
          <a:ln>
            <a:noFill/>
          </a:ln>
        </p:spPr>
        <p:txBody>
          <a:bodyPr/>
          <a:lstStyle/>
          <a:p>
            <a:endParaRPr lang="zh-CN" altLang="en-US"/>
          </a:p>
        </p:txBody>
      </p:sp>
      <p:sp>
        <p:nvSpPr>
          <p:cNvPr id="9" name="MH_Other_4"/>
          <p:cNvSpPr/>
          <p:nvPr/>
        </p:nvSpPr>
        <p:spPr bwMode="auto">
          <a:xfrm>
            <a:off x="6186488" y="1978025"/>
            <a:ext cx="1738312" cy="1746250"/>
          </a:xfrm>
          <a:custGeom>
            <a:avLst/>
            <a:gdLst>
              <a:gd name="T0" fmla="*/ 2147483646 w 202"/>
              <a:gd name="T1" fmla="*/ 2147483646 h 203"/>
              <a:gd name="T2" fmla="*/ 0 w 202"/>
              <a:gd name="T3" fmla="*/ 0 h 203"/>
              <a:gd name="T4" fmla="*/ 0 w 202"/>
              <a:gd name="T5" fmla="*/ 2147483646 h 203"/>
              <a:gd name="T6" fmla="*/ 2147483646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2147483646 h 203"/>
              <a:gd name="T16" fmla="*/ 2147483646 w 202"/>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C7AD81"/>
          </a:solidFill>
          <a:ln>
            <a:noFill/>
          </a:ln>
        </p:spPr>
        <p:txBody>
          <a:bodyPr/>
          <a:lstStyle/>
          <a:p>
            <a:endParaRPr lang="zh-CN" altLang="en-US"/>
          </a:p>
        </p:txBody>
      </p:sp>
      <p:sp>
        <p:nvSpPr>
          <p:cNvPr id="10" name="MH_Other_5"/>
          <p:cNvSpPr/>
          <p:nvPr/>
        </p:nvSpPr>
        <p:spPr bwMode="auto">
          <a:xfrm>
            <a:off x="6186488" y="3897313"/>
            <a:ext cx="1738312" cy="1746250"/>
          </a:xfrm>
          <a:custGeom>
            <a:avLst/>
            <a:gdLst>
              <a:gd name="T0" fmla="*/ 2147483646 w 202"/>
              <a:gd name="T1" fmla="*/ 0 h 203"/>
              <a:gd name="T2" fmla="*/ 2147483646 w 202"/>
              <a:gd name="T3" fmla="*/ 2147483646 h 203"/>
              <a:gd name="T4" fmla="*/ 0 w 202"/>
              <a:gd name="T5" fmla="*/ 2147483646 h 203"/>
              <a:gd name="T6" fmla="*/ 0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0 h 203"/>
              <a:gd name="T16" fmla="*/ 2147483646 w 202"/>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B5BC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宋体" pitchFamily="2" charset="-122"/>
              <a:ea typeface="宋体" pitchFamily="2" charset="-122"/>
            </a:endParaRPr>
          </a:p>
        </p:txBody>
      </p:sp>
      <p:sp>
        <p:nvSpPr>
          <p:cNvPr id="11" name="MH_SubTitle_1"/>
          <p:cNvSpPr txBox="1">
            <a:spLocks noChangeArrowheads="1"/>
          </p:cNvSpPr>
          <p:nvPr/>
        </p:nvSpPr>
        <p:spPr bwMode="auto">
          <a:xfrm>
            <a:off x="2152650" y="2033588"/>
            <a:ext cx="241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400" eaLnBrk="1" hangingPunct="1">
              <a:lnSpc>
                <a:spcPct val="100000"/>
              </a:lnSpc>
              <a:spcBef>
                <a:spcPct val="0"/>
              </a:spcBef>
              <a:buFontTx/>
              <a:buNone/>
            </a:pPr>
            <a:r>
              <a:rPr lang="zh-CN" altLang="en-US" sz="1600" dirty="0">
                <a:solidFill>
                  <a:srgbClr val="000000"/>
                </a:solidFill>
                <a:latin typeface="宋体" pitchFamily="2" charset="-122"/>
              </a:rPr>
              <a:t>添加文字添加文字添加文字添加文字添加文字添加文字添加文字添加文字</a:t>
            </a:r>
          </a:p>
        </p:txBody>
      </p:sp>
      <p:pic>
        <p:nvPicPr>
          <p:cNvPr id="12" name="MH_Other_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2559050"/>
            <a:ext cx="804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MH_Other_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8788" y="2535238"/>
            <a:ext cx="493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MH_Other_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552950"/>
            <a:ext cx="7127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MH_Other_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8325" y="4424363"/>
            <a:ext cx="433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H_SubTitle_3"/>
          <p:cNvSpPr txBox="1">
            <a:spLocks noChangeArrowheads="1"/>
          </p:cNvSpPr>
          <p:nvPr/>
        </p:nvSpPr>
        <p:spPr bwMode="auto">
          <a:xfrm>
            <a:off x="2162175" y="4956175"/>
            <a:ext cx="241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400" eaLnBrk="1" hangingPunct="1">
              <a:lnSpc>
                <a:spcPct val="100000"/>
              </a:lnSpc>
              <a:spcBef>
                <a:spcPct val="0"/>
              </a:spcBef>
              <a:buFontTx/>
              <a:buNone/>
            </a:pPr>
            <a:r>
              <a:rPr lang="zh-CN" altLang="en-US" sz="1600" dirty="0">
                <a:solidFill>
                  <a:srgbClr val="000000"/>
                </a:solidFill>
                <a:latin typeface="宋体" pitchFamily="2" charset="-122"/>
              </a:rPr>
              <a:t>添加文字添加文字添加文字添加文字添加文字添加文字添加文字添加文字</a:t>
            </a:r>
          </a:p>
        </p:txBody>
      </p:sp>
      <p:sp>
        <p:nvSpPr>
          <p:cNvPr id="17" name="MH_SubTitle_2"/>
          <p:cNvSpPr txBox="1">
            <a:spLocks noChangeArrowheads="1"/>
          </p:cNvSpPr>
          <p:nvPr/>
        </p:nvSpPr>
        <p:spPr bwMode="auto">
          <a:xfrm>
            <a:off x="7743825" y="2033588"/>
            <a:ext cx="24114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400" eaLnBrk="1" hangingPunct="1">
              <a:lnSpc>
                <a:spcPct val="100000"/>
              </a:lnSpc>
              <a:spcBef>
                <a:spcPct val="0"/>
              </a:spcBef>
              <a:buFontTx/>
              <a:buNone/>
            </a:pPr>
            <a:r>
              <a:rPr lang="zh-CN" altLang="en-US" sz="1600" dirty="0">
                <a:solidFill>
                  <a:srgbClr val="000000"/>
                </a:solidFill>
                <a:latin typeface="宋体" pitchFamily="2" charset="-122"/>
              </a:rPr>
              <a:t>添加文字添加文字添加文字添加文字添加文字添加文字添加文字添加文字</a:t>
            </a:r>
          </a:p>
        </p:txBody>
      </p:sp>
      <p:sp>
        <p:nvSpPr>
          <p:cNvPr id="18" name="MH_SubTitle_4"/>
          <p:cNvSpPr txBox="1">
            <a:spLocks noChangeArrowheads="1"/>
          </p:cNvSpPr>
          <p:nvPr/>
        </p:nvSpPr>
        <p:spPr bwMode="auto">
          <a:xfrm>
            <a:off x="7731125" y="4956175"/>
            <a:ext cx="24114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400" eaLnBrk="1" hangingPunct="1">
              <a:lnSpc>
                <a:spcPct val="100000"/>
              </a:lnSpc>
              <a:spcBef>
                <a:spcPct val="0"/>
              </a:spcBef>
              <a:buFontTx/>
              <a:buNone/>
            </a:pPr>
            <a:r>
              <a:rPr lang="zh-CN" altLang="en-US" sz="1600" dirty="0">
                <a:solidFill>
                  <a:srgbClr val="000000"/>
                </a:solidFill>
                <a:latin typeface="宋体" pitchFamily="2" charset="-122"/>
              </a:rPr>
              <a:t>添加文字添加文字添加文字添加文字添加文字添加文字添加文字添加文字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right)">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rcRect b="43285"/>
          <a:stretch>
            <a:fillRect/>
          </a:stretch>
        </p:blipFill>
        <p:spPr bwMode="auto">
          <a:xfrm>
            <a:off x="53975" y="5651500"/>
            <a:ext cx="121380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4" name="MH_Number_1"/>
          <p:cNvSpPr/>
          <p:nvPr/>
        </p:nvSpPr>
        <p:spPr>
          <a:xfrm>
            <a:off x="774603" y="268602"/>
            <a:ext cx="498951" cy="498614"/>
          </a:xfrm>
          <a:prstGeom prst="roundRect">
            <a:avLst>
              <a:gd name="adj" fmla="val 7615"/>
            </a:avLst>
          </a:prstGeom>
          <a:noFill/>
          <a:ln w="19050">
            <a:solidFill>
              <a:srgbClr val="5E71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itchFamily="34" charset="-122"/>
                <a:ea typeface="微软雅黑" pitchFamily="34" charset="-122"/>
                <a:cs typeface="Times New Roman" pitchFamily="18" charset="0"/>
              </a:rPr>
              <a:t>3</a:t>
            </a:r>
            <a:endParaRPr lang="zh-CN" altLang="en-US" sz="2800" b="1" dirty="0">
              <a:solidFill>
                <a:schemeClr val="tx1"/>
              </a:solidFill>
              <a:latin typeface="微软雅黑" pitchFamily="34" charset="-122"/>
              <a:ea typeface="微软雅黑" pitchFamily="34" charset="-122"/>
              <a:cs typeface="Times New Roman" pitchFamily="18" charset="0"/>
            </a:endParaRPr>
          </a:p>
        </p:txBody>
      </p:sp>
      <p:sp>
        <p:nvSpPr>
          <p:cNvPr id="5" name="MH_Entry_1"/>
          <p:cNvSpPr/>
          <p:nvPr/>
        </p:nvSpPr>
        <p:spPr>
          <a:xfrm>
            <a:off x="1287528" y="268602"/>
            <a:ext cx="2928452"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tx1"/>
                </a:solidFill>
                <a:latin typeface="微软雅黑" pitchFamily="34" charset="-122"/>
                <a:ea typeface="微软雅黑" pitchFamily="34" charset="-122"/>
              </a:rPr>
              <a:t>课题研究结果报告</a:t>
            </a:r>
          </a:p>
        </p:txBody>
      </p:sp>
      <p:sp>
        <p:nvSpPr>
          <p:cNvPr id="6" name="右箭头 6"/>
          <p:cNvSpPr/>
          <p:nvPr/>
        </p:nvSpPr>
        <p:spPr>
          <a:xfrm>
            <a:off x="1373188" y="3548063"/>
            <a:ext cx="9566275" cy="493712"/>
          </a:xfrm>
          <a:prstGeom prst="rightArrow">
            <a:avLst/>
          </a:prstGeom>
          <a:solidFill>
            <a:srgbClr val="618D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itchFamily="2" charset="-122"/>
              <a:ea typeface="宋体" pitchFamily="2" charset="-122"/>
            </a:endParaRPr>
          </a:p>
        </p:txBody>
      </p:sp>
      <p:sp>
        <p:nvSpPr>
          <p:cNvPr id="7" name="椭圆 6"/>
          <p:cNvSpPr/>
          <p:nvPr/>
        </p:nvSpPr>
        <p:spPr>
          <a:xfrm>
            <a:off x="1857375" y="3352800"/>
            <a:ext cx="863600" cy="865188"/>
          </a:xfrm>
          <a:prstGeom prst="ellipse">
            <a:avLst/>
          </a:prstGeom>
          <a:solidFill>
            <a:srgbClr val="618D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itchFamily="2" charset="-122"/>
              <a:ea typeface="宋体" pitchFamily="2" charset="-122"/>
            </a:endParaRPr>
          </a:p>
        </p:txBody>
      </p:sp>
      <p:sp>
        <p:nvSpPr>
          <p:cNvPr id="8" name="椭圆 7"/>
          <p:cNvSpPr/>
          <p:nvPr/>
        </p:nvSpPr>
        <p:spPr>
          <a:xfrm>
            <a:off x="1911350" y="3406775"/>
            <a:ext cx="755650" cy="757238"/>
          </a:xfrm>
          <a:prstGeom prst="ellipse">
            <a:avLst/>
          </a:prstGeom>
          <a:solidFill>
            <a:srgbClr val="B5BC6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eaLnBrk="1" fontAlgn="auto" hangingPunct="1">
              <a:spcBef>
                <a:spcPts val="0"/>
              </a:spcBef>
              <a:spcAft>
                <a:spcPts val="0"/>
              </a:spcAft>
              <a:defRPr/>
            </a:pPr>
            <a:r>
              <a:rPr lang="en-US" altLang="zh-CN" dirty="0">
                <a:solidFill>
                  <a:prstClr val="white"/>
                </a:solidFill>
                <a:latin typeface="微软雅黑" pitchFamily="34" charset="-122"/>
                <a:ea typeface="微软雅黑" pitchFamily="34" charset="-122"/>
                <a:cs typeface="Arial" pitchFamily="34" charset="0"/>
              </a:rPr>
              <a:t>2012</a:t>
            </a:r>
            <a:endParaRPr lang="zh-CN" altLang="en-US" dirty="0">
              <a:solidFill>
                <a:prstClr val="white"/>
              </a:solidFill>
              <a:latin typeface="微软雅黑" pitchFamily="34" charset="-122"/>
              <a:ea typeface="微软雅黑" pitchFamily="34" charset="-122"/>
              <a:cs typeface="Arial" pitchFamily="34" charset="0"/>
            </a:endParaRPr>
          </a:p>
        </p:txBody>
      </p:sp>
      <p:sp>
        <p:nvSpPr>
          <p:cNvPr id="9" name="椭圆 8"/>
          <p:cNvSpPr/>
          <p:nvPr/>
        </p:nvSpPr>
        <p:spPr>
          <a:xfrm>
            <a:off x="3763963" y="3352800"/>
            <a:ext cx="863600" cy="865188"/>
          </a:xfrm>
          <a:prstGeom prst="ellipse">
            <a:avLst/>
          </a:prstGeom>
          <a:solidFill>
            <a:srgbClr val="618D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itchFamily="2" charset="-122"/>
              <a:ea typeface="宋体" pitchFamily="2" charset="-122"/>
            </a:endParaRPr>
          </a:p>
        </p:txBody>
      </p:sp>
      <p:sp>
        <p:nvSpPr>
          <p:cNvPr id="10" name="椭圆 9"/>
          <p:cNvSpPr/>
          <p:nvPr/>
        </p:nvSpPr>
        <p:spPr>
          <a:xfrm>
            <a:off x="3817938" y="3406775"/>
            <a:ext cx="755650" cy="757238"/>
          </a:xfrm>
          <a:prstGeom prst="ellipse">
            <a:avLst/>
          </a:prstGeom>
          <a:solidFill>
            <a:srgbClr val="B5BC6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eaLnBrk="1" fontAlgn="auto" hangingPunct="1">
              <a:spcBef>
                <a:spcPts val="0"/>
              </a:spcBef>
              <a:spcAft>
                <a:spcPts val="0"/>
              </a:spcAft>
              <a:defRPr/>
            </a:pPr>
            <a:r>
              <a:rPr lang="en-US" altLang="zh-CN" dirty="0">
                <a:solidFill>
                  <a:prstClr val="white"/>
                </a:solidFill>
                <a:latin typeface="微软雅黑" pitchFamily="34" charset="-122"/>
                <a:ea typeface="微软雅黑" pitchFamily="34" charset="-122"/>
                <a:cs typeface="Arial" pitchFamily="34" charset="0"/>
              </a:rPr>
              <a:t>2013</a:t>
            </a:r>
            <a:endParaRPr lang="zh-CN" altLang="en-US" dirty="0">
              <a:solidFill>
                <a:prstClr val="white"/>
              </a:solidFill>
              <a:latin typeface="微软雅黑" pitchFamily="34" charset="-122"/>
              <a:ea typeface="微软雅黑" pitchFamily="34" charset="-122"/>
              <a:cs typeface="Arial" pitchFamily="34" charset="0"/>
            </a:endParaRPr>
          </a:p>
        </p:txBody>
      </p:sp>
      <p:sp>
        <p:nvSpPr>
          <p:cNvPr id="11" name="椭圆 10"/>
          <p:cNvSpPr/>
          <p:nvPr/>
        </p:nvSpPr>
        <p:spPr>
          <a:xfrm>
            <a:off x="5672138" y="3352800"/>
            <a:ext cx="863600" cy="865188"/>
          </a:xfrm>
          <a:prstGeom prst="ellipse">
            <a:avLst/>
          </a:prstGeom>
          <a:solidFill>
            <a:srgbClr val="618D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itchFamily="2" charset="-122"/>
              <a:ea typeface="宋体" pitchFamily="2" charset="-122"/>
            </a:endParaRPr>
          </a:p>
        </p:txBody>
      </p:sp>
      <p:sp>
        <p:nvSpPr>
          <p:cNvPr id="12" name="椭圆 11"/>
          <p:cNvSpPr/>
          <p:nvPr/>
        </p:nvSpPr>
        <p:spPr>
          <a:xfrm>
            <a:off x="5726113" y="3406775"/>
            <a:ext cx="755650" cy="757238"/>
          </a:xfrm>
          <a:prstGeom prst="ellipse">
            <a:avLst/>
          </a:prstGeom>
          <a:solidFill>
            <a:srgbClr val="B5BC6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eaLnBrk="1" fontAlgn="auto" hangingPunct="1">
              <a:spcBef>
                <a:spcPts val="0"/>
              </a:spcBef>
              <a:spcAft>
                <a:spcPts val="0"/>
              </a:spcAft>
              <a:defRPr/>
            </a:pPr>
            <a:r>
              <a:rPr lang="en-US" altLang="zh-CN" dirty="0">
                <a:solidFill>
                  <a:prstClr val="white"/>
                </a:solidFill>
                <a:latin typeface="微软雅黑" pitchFamily="34" charset="-122"/>
                <a:ea typeface="微软雅黑" pitchFamily="34" charset="-122"/>
                <a:cs typeface="Arial" pitchFamily="34" charset="0"/>
              </a:rPr>
              <a:t>2014</a:t>
            </a:r>
            <a:endParaRPr lang="zh-CN" altLang="en-US" dirty="0">
              <a:solidFill>
                <a:prstClr val="white"/>
              </a:solidFill>
              <a:latin typeface="微软雅黑" pitchFamily="34" charset="-122"/>
              <a:ea typeface="微软雅黑" pitchFamily="34" charset="-122"/>
              <a:cs typeface="Arial" pitchFamily="34" charset="0"/>
            </a:endParaRPr>
          </a:p>
        </p:txBody>
      </p:sp>
      <p:sp>
        <p:nvSpPr>
          <p:cNvPr id="13" name="椭圆 12"/>
          <p:cNvSpPr/>
          <p:nvPr/>
        </p:nvSpPr>
        <p:spPr>
          <a:xfrm>
            <a:off x="7578725" y="3352800"/>
            <a:ext cx="863600" cy="865188"/>
          </a:xfrm>
          <a:prstGeom prst="ellipse">
            <a:avLst/>
          </a:prstGeom>
          <a:solidFill>
            <a:srgbClr val="618D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itchFamily="2" charset="-122"/>
              <a:ea typeface="宋体" pitchFamily="2" charset="-122"/>
            </a:endParaRPr>
          </a:p>
        </p:txBody>
      </p:sp>
      <p:sp>
        <p:nvSpPr>
          <p:cNvPr id="14" name="椭圆 13"/>
          <p:cNvSpPr/>
          <p:nvPr/>
        </p:nvSpPr>
        <p:spPr>
          <a:xfrm>
            <a:off x="7632700" y="3406775"/>
            <a:ext cx="755650" cy="757238"/>
          </a:xfrm>
          <a:prstGeom prst="ellipse">
            <a:avLst/>
          </a:prstGeom>
          <a:solidFill>
            <a:srgbClr val="B5BC6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eaLnBrk="1" fontAlgn="auto" hangingPunct="1">
              <a:spcBef>
                <a:spcPts val="0"/>
              </a:spcBef>
              <a:spcAft>
                <a:spcPts val="0"/>
              </a:spcAft>
              <a:defRPr/>
            </a:pPr>
            <a:r>
              <a:rPr lang="en-US" altLang="zh-CN" dirty="0">
                <a:solidFill>
                  <a:prstClr val="white"/>
                </a:solidFill>
                <a:latin typeface="微软雅黑" pitchFamily="34" charset="-122"/>
                <a:ea typeface="微软雅黑" pitchFamily="34" charset="-122"/>
                <a:cs typeface="Arial" pitchFamily="34" charset="0"/>
              </a:rPr>
              <a:t>2015</a:t>
            </a:r>
            <a:endParaRPr lang="zh-CN" altLang="en-US" dirty="0">
              <a:solidFill>
                <a:prstClr val="white"/>
              </a:solidFill>
              <a:latin typeface="微软雅黑" pitchFamily="34" charset="-122"/>
              <a:ea typeface="微软雅黑" pitchFamily="34" charset="-122"/>
              <a:cs typeface="Arial" pitchFamily="34" charset="0"/>
            </a:endParaRPr>
          </a:p>
        </p:txBody>
      </p:sp>
      <p:sp>
        <p:nvSpPr>
          <p:cNvPr id="15" name="椭圆 14"/>
          <p:cNvSpPr/>
          <p:nvPr/>
        </p:nvSpPr>
        <p:spPr>
          <a:xfrm>
            <a:off x="9486900" y="3373438"/>
            <a:ext cx="863600" cy="865187"/>
          </a:xfrm>
          <a:prstGeom prst="ellipse">
            <a:avLst/>
          </a:prstGeom>
          <a:solidFill>
            <a:srgbClr val="618D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itchFamily="2" charset="-122"/>
              <a:ea typeface="宋体" pitchFamily="2" charset="-122"/>
            </a:endParaRPr>
          </a:p>
        </p:txBody>
      </p:sp>
      <p:sp>
        <p:nvSpPr>
          <p:cNvPr id="16" name="椭圆 15"/>
          <p:cNvSpPr/>
          <p:nvPr/>
        </p:nvSpPr>
        <p:spPr>
          <a:xfrm>
            <a:off x="9540875" y="3427413"/>
            <a:ext cx="755650" cy="757237"/>
          </a:xfrm>
          <a:prstGeom prst="ellipse">
            <a:avLst/>
          </a:prstGeom>
          <a:solidFill>
            <a:srgbClr val="B5BC6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eaLnBrk="1" fontAlgn="auto" hangingPunct="1">
              <a:spcBef>
                <a:spcPts val="0"/>
              </a:spcBef>
              <a:spcAft>
                <a:spcPts val="0"/>
              </a:spcAft>
              <a:defRPr/>
            </a:pPr>
            <a:r>
              <a:rPr lang="en-US" altLang="zh-CN" dirty="0">
                <a:solidFill>
                  <a:prstClr val="white"/>
                </a:solidFill>
                <a:latin typeface="微软雅黑" pitchFamily="34" charset="-122"/>
                <a:ea typeface="微软雅黑" pitchFamily="34" charset="-122"/>
                <a:cs typeface="Arial" pitchFamily="34" charset="0"/>
              </a:rPr>
              <a:t>2016</a:t>
            </a:r>
            <a:endParaRPr lang="zh-CN" altLang="en-US" dirty="0">
              <a:solidFill>
                <a:prstClr val="white"/>
              </a:solidFill>
              <a:latin typeface="微软雅黑" pitchFamily="34" charset="-122"/>
              <a:ea typeface="微软雅黑" pitchFamily="34" charset="-122"/>
              <a:cs typeface="Arial" pitchFamily="34" charset="0"/>
            </a:endParaRPr>
          </a:p>
        </p:txBody>
      </p:sp>
      <p:sp>
        <p:nvSpPr>
          <p:cNvPr id="17" name="文本框 71"/>
          <p:cNvSpPr txBox="1">
            <a:spLocks noChangeArrowheads="1"/>
          </p:cNvSpPr>
          <p:nvPr/>
        </p:nvSpPr>
        <p:spPr bwMode="auto">
          <a:xfrm>
            <a:off x="1635125" y="1182688"/>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400" eaLnBrk="1" hangingPunct="1">
              <a:lnSpc>
                <a:spcPct val="100000"/>
              </a:lnSpc>
              <a:spcBef>
                <a:spcPct val="0"/>
              </a:spcBef>
              <a:buFontTx/>
              <a:buNone/>
            </a:pPr>
            <a:r>
              <a:rPr lang="zh-CN" altLang="en-US" b="1">
                <a:solidFill>
                  <a:srgbClr val="000000"/>
                </a:solidFill>
                <a:latin typeface="微软雅黑" pitchFamily="34" charset="-122"/>
                <a:ea typeface="微软雅黑" pitchFamily="34" charset="-122"/>
              </a:rPr>
              <a:t>添加标题</a:t>
            </a:r>
          </a:p>
        </p:txBody>
      </p:sp>
      <p:sp>
        <p:nvSpPr>
          <p:cNvPr id="18" name="矩形 78"/>
          <p:cNvSpPr>
            <a:spLocks noChangeArrowheads="1"/>
          </p:cNvSpPr>
          <p:nvPr/>
        </p:nvSpPr>
        <p:spPr bwMode="auto">
          <a:xfrm>
            <a:off x="993775" y="1706563"/>
            <a:ext cx="29035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400" eaLnBrk="1" hangingPunct="1">
              <a:lnSpc>
                <a:spcPct val="100000"/>
              </a:lnSpc>
              <a:spcBef>
                <a:spcPct val="0"/>
              </a:spcBef>
              <a:buFontTx/>
              <a:buNone/>
            </a:pPr>
            <a:r>
              <a:rPr lang="zh-CN" altLang="en-US" sz="1800" dirty="0">
                <a:solidFill>
                  <a:srgbClr val="000000"/>
                </a:solidFill>
                <a:latin typeface="宋体" pitchFamily="2" charset="-122"/>
              </a:rPr>
              <a:t>添加文字添加文字添加文字添加文字添加文字添加文字添加文字添加文字</a:t>
            </a:r>
          </a:p>
        </p:txBody>
      </p:sp>
      <p:sp>
        <p:nvSpPr>
          <p:cNvPr id="19" name="文本框 71"/>
          <p:cNvSpPr txBox="1">
            <a:spLocks noChangeArrowheads="1"/>
          </p:cNvSpPr>
          <p:nvPr/>
        </p:nvSpPr>
        <p:spPr bwMode="auto">
          <a:xfrm>
            <a:off x="5281613" y="1182688"/>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400" eaLnBrk="1" hangingPunct="1">
              <a:lnSpc>
                <a:spcPct val="100000"/>
              </a:lnSpc>
              <a:spcBef>
                <a:spcPct val="0"/>
              </a:spcBef>
              <a:buFontTx/>
              <a:buNone/>
            </a:pPr>
            <a:r>
              <a:rPr lang="zh-CN" altLang="en-US" b="1">
                <a:solidFill>
                  <a:srgbClr val="000000"/>
                </a:solidFill>
                <a:latin typeface="微软雅黑" pitchFamily="34" charset="-122"/>
                <a:ea typeface="微软雅黑" pitchFamily="34" charset="-122"/>
              </a:rPr>
              <a:t>添加标题</a:t>
            </a:r>
          </a:p>
        </p:txBody>
      </p:sp>
      <p:sp>
        <p:nvSpPr>
          <p:cNvPr id="20" name="矩形 78"/>
          <p:cNvSpPr>
            <a:spLocks noChangeArrowheads="1"/>
          </p:cNvSpPr>
          <p:nvPr/>
        </p:nvSpPr>
        <p:spPr bwMode="auto">
          <a:xfrm>
            <a:off x="4687888" y="1720850"/>
            <a:ext cx="28035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400" eaLnBrk="1" hangingPunct="1">
              <a:lnSpc>
                <a:spcPct val="100000"/>
              </a:lnSpc>
              <a:spcBef>
                <a:spcPct val="0"/>
              </a:spcBef>
              <a:buFontTx/>
              <a:buNone/>
            </a:pPr>
            <a:r>
              <a:rPr lang="zh-CN" altLang="en-US" sz="1800" dirty="0">
                <a:solidFill>
                  <a:srgbClr val="000000"/>
                </a:solidFill>
                <a:latin typeface="宋体" pitchFamily="2" charset="-122"/>
              </a:rPr>
              <a:t>添加文字添加文字添加文字添加文字添加文字添加文字添加文字添加文字</a:t>
            </a:r>
          </a:p>
        </p:txBody>
      </p:sp>
      <p:sp>
        <p:nvSpPr>
          <p:cNvPr id="21" name="文本框 71"/>
          <p:cNvSpPr txBox="1">
            <a:spLocks noChangeArrowheads="1"/>
          </p:cNvSpPr>
          <p:nvPr/>
        </p:nvSpPr>
        <p:spPr bwMode="auto">
          <a:xfrm>
            <a:off x="8885238" y="1182688"/>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400" eaLnBrk="1" hangingPunct="1">
              <a:lnSpc>
                <a:spcPct val="100000"/>
              </a:lnSpc>
              <a:spcBef>
                <a:spcPct val="0"/>
              </a:spcBef>
              <a:buFontTx/>
              <a:buNone/>
            </a:pPr>
            <a:r>
              <a:rPr lang="zh-CN" altLang="en-US" b="1">
                <a:solidFill>
                  <a:srgbClr val="000000"/>
                </a:solidFill>
                <a:latin typeface="微软雅黑" pitchFamily="34" charset="-122"/>
                <a:ea typeface="微软雅黑" pitchFamily="34" charset="-122"/>
              </a:rPr>
              <a:t>添加标题</a:t>
            </a:r>
          </a:p>
        </p:txBody>
      </p:sp>
      <p:sp>
        <p:nvSpPr>
          <p:cNvPr id="22" name="矩形 78"/>
          <p:cNvSpPr>
            <a:spLocks noChangeArrowheads="1"/>
          </p:cNvSpPr>
          <p:nvPr/>
        </p:nvSpPr>
        <p:spPr bwMode="auto">
          <a:xfrm>
            <a:off x="8507413" y="1720850"/>
            <a:ext cx="2717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400" eaLnBrk="1" hangingPunct="1">
              <a:lnSpc>
                <a:spcPct val="100000"/>
              </a:lnSpc>
              <a:spcBef>
                <a:spcPct val="0"/>
              </a:spcBef>
              <a:buFontTx/>
              <a:buNone/>
            </a:pPr>
            <a:r>
              <a:rPr lang="zh-CN" altLang="en-US" sz="1800" dirty="0">
                <a:solidFill>
                  <a:srgbClr val="000000"/>
                </a:solidFill>
                <a:latin typeface="宋体" pitchFamily="2" charset="-122"/>
              </a:rPr>
              <a:t>添加文字添加文字添加文字添加文字添加文字添加文字添加文字添加文字</a:t>
            </a:r>
          </a:p>
        </p:txBody>
      </p:sp>
      <p:sp>
        <p:nvSpPr>
          <p:cNvPr id="23" name="文本框 71"/>
          <p:cNvSpPr txBox="1">
            <a:spLocks noChangeArrowheads="1"/>
          </p:cNvSpPr>
          <p:nvPr/>
        </p:nvSpPr>
        <p:spPr bwMode="auto">
          <a:xfrm>
            <a:off x="3379788" y="4357688"/>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400" eaLnBrk="1" hangingPunct="1">
              <a:lnSpc>
                <a:spcPct val="100000"/>
              </a:lnSpc>
              <a:spcBef>
                <a:spcPct val="0"/>
              </a:spcBef>
              <a:buFontTx/>
              <a:buNone/>
            </a:pPr>
            <a:r>
              <a:rPr lang="zh-CN" altLang="en-US" b="1">
                <a:solidFill>
                  <a:srgbClr val="000000"/>
                </a:solidFill>
                <a:latin typeface="微软雅黑" pitchFamily="34" charset="-122"/>
                <a:ea typeface="微软雅黑" pitchFamily="34" charset="-122"/>
              </a:rPr>
              <a:t>添加标题</a:t>
            </a:r>
          </a:p>
        </p:txBody>
      </p:sp>
      <p:sp>
        <p:nvSpPr>
          <p:cNvPr id="24" name="矩形 78"/>
          <p:cNvSpPr>
            <a:spLocks noChangeArrowheads="1"/>
          </p:cNvSpPr>
          <p:nvPr/>
        </p:nvSpPr>
        <p:spPr bwMode="auto">
          <a:xfrm>
            <a:off x="2841625" y="4868863"/>
            <a:ext cx="2708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400" eaLnBrk="1" hangingPunct="1">
              <a:lnSpc>
                <a:spcPct val="100000"/>
              </a:lnSpc>
              <a:spcBef>
                <a:spcPct val="0"/>
              </a:spcBef>
              <a:buFontTx/>
              <a:buNone/>
            </a:pPr>
            <a:r>
              <a:rPr lang="zh-CN" altLang="en-US" sz="1800" dirty="0">
                <a:solidFill>
                  <a:srgbClr val="000000"/>
                </a:solidFill>
                <a:latin typeface="宋体" pitchFamily="2" charset="-122"/>
              </a:rPr>
              <a:t>添加文字添加文字添加文字添加文字添加文字添加文字添加文字添加文字</a:t>
            </a:r>
          </a:p>
        </p:txBody>
      </p:sp>
      <p:sp>
        <p:nvSpPr>
          <p:cNvPr id="25" name="文本框 71"/>
          <p:cNvSpPr txBox="1">
            <a:spLocks noChangeArrowheads="1"/>
          </p:cNvSpPr>
          <p:nvPr/>
        </p:nvSpPr>
        <p:spPr bwMode="auto">
          <a:xfrm>
            <a:off x="7218363" y="4357688"/>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400" eaLnBrk="1" hangingPunct="1">
              <a:lnSpc>
                <a:spcPct val="100000"/>
              </a:lnSpc>
              <a:spcBef>
                <a:spcPct val="0"/>
              </a:spcBef>
              <a:buFontTx/>
              <a:buNone/>
            </a:pPr>
            <a:r>
              <a:rPr lang="zh-CN" altLang="en-US" b="1">
                <a:solidFill>
                  <a:srgbClr val="000000"/>
                </a:solidFill>
                <a:latin typeface="微软雅黑" pitchFamily="34" charset="-122"/>
                <a:ea typeface="微软雅黑" pitchFamily="34" charset="-122"/>
              </a:rPr>
              <a:t>添加标题</a:t>
            </a:r>
          </a:p>
        </p:txBody>
      </p:sp>
      <p:sp>
        <p:nvSpPr>
          <p:cNvPr id="26" name="矩形 78"/>
          <p:cNvSpPr>
            <a:spLocks noChangeArrowheads="1"/>
          </p:cNvSpPr>
          <p:nvPr/>
        </p:nvSpPr>
        <p:spPr bwMode="auto">
          <a:xfrm>
            <a:off x="6645275" y="4868863"/>
            <a:ext cx="28321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400" eaLnBrk="1" hangingPunct="1">
              <a:lnSpc>
                <a:spcPct val="100000"/>
              </a:lnSpc>
              <a:spcBef>
                <a:spcPct val="0"/>
              </a:spcBef>
              <a:buFontTx/>
              <a:buNone/>
            </a:pPr>
            <a:r>
              <a:rPr lang="zh-CN" altLang="en-US" sz="1800" dirty="0">
                <a:solidFill>
                  <a:srgbClr val="000000"/>
                </a:solidFill>
                <a:latin typeface="宋体" pitchFamily="2" charset="-122"/>
              </a:rPr>
              <a:t>添加文字添加文字添加文字添加文字添加文字添加文字添加文字添加文字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18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180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22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22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220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220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26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260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26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260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300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grpId="0" nodeType="withEffect">
                                  <p:stCondLst>
                                    <p:cond delay="300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300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ntr" presetSubtype="0" fill="hold" grpId="0" nodeType="withEffect">
                                  <p:stCondLst>
                                    <p:cond delay="30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rcRect b="43285"/>
          <a:stretch>
            <a:fillRect/>
          </a:stretch>
        </p:blipFill>
        <p:spPr bwMode="auto">
          <a:xfrm>
            <a:off x="53975" y="5651500"/>
            <a:ext cx="121380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4" name="MH_Number_1"/>
          <p:cNvSpPr/>
          <p:nvPr/>
        </p:nvSpPr>
        <p:spPr>
          <a:xfrm>
            <a:off x="774603" y="268602"/>
            <a:ext cx="498951" cy="498614"/>
          </a:xfrm>
          <a:prstGeom prst="roundRect">
            <a:avLst>
              <a:gd name="adj" fmla="val 7615"/>
            </a:avLst>
          </a:prstGeom>
          <a:noFill/>
          <a:ln w="19050">
            <a:solidFill>
              <a:srgbClr val="5E71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itchFamily="34" charset="-122"/>
                <a:ea typeface="微软雅黑" pitchFamily="34" charset="-122"/>
                <a:cs typeface="Times New Roman" pitchFamily="18" charset="0"/>
              </a:rPr>
              <a:t>3</a:t>
            </a:r>
            <a:endParaRPr lang="zh-CN" altLang="en-US" sz="2800" b="1" dirty="0">
              <a:solidFill>
                <a:schemeClr val="tx1"/>
              </a:solidFill>
              <a:latin typeface="微软雅黑" pitchFamily="34" charset="-122"/>
              <a:ea typeface="微软雅黑" pitchFamily="34" charset="-122"/>
              <a:cs typeface="Times New Roman" pitchFamily="18" charset="0"/>
            </a:endParaRPr>
          </a:p>
        </p:txBody>
      </p:sp>
      <p:sp>
        <p:nvSpPr>
          <p:cNvPr id="5" name="MH_Entry_1"/>
          <p:cNvSpPr/>
          <p:nvPr/>
        </p:nvSpPr>
        <p:spPr>
          <a:xfrm>
            <a:off x="1287528" y="268602"/>
            <a:ext cx="2928452"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tx1"/>
                </a:solidFill>
                <a:latin typeface="微软雅黑" pitchFamily="34" charset="-122"/>
                <a:ea typeface="微软雅黑" pitchFamily="34" charset="-122"/>
              </a:rPr>
              <a:t>课题研究结果报告</a:t>
            </a:r>
          </a:p>
        </p:txBody>
      </p:sp>
      <p:sp>
        <p:nvSpPr>
          <p:cNvPr id="6" name="Freeform 5"/>
          <p:cNvSpPr/>
          <p:nvPr/>
        </p:nvSpPr>
        <p:spPr bwMode="auto">
          <a:xfrm>
            <a:off x="2101850" y="2301875"/>
            <a:ext cx="2619375" cy="3044825"/>
          </a:xfrm>
          <a:custGeom>
            <a:avLst/>
            <a:gdLst>
              <a:gd name="T0" fmla="*/ 2880 w 5977"/>
              <a:gd name="T1" fmla="*/ 366 h 6949"/>
              <a:gd name="T2" fmla="*/ 2537 w 5977"/>
              <a:gd name="T3" fmla="*/ 1873 h 6949"/>
              <a:gd name="T4" fmla="*/ 1824 w 5977"/>
              <a:gd name="T5" fmla="*/ 603 h 6949"/>
              <a:gd name="T6" fmla="*/ 1753 w 5977"/>
              <a:gd name="T7" fmla="*/ 670 h 6949"/>
              <a:gd name="T8" fmla="*/ 2538 w 5977"/>
              <a:gd name="T9" fmla="*/ 2541 h 6949"/>
              <a:gd name="T10" fmla="*/ 2222 w 5977"/>
              <a:gd name="T11" fmla="*/ 2790 h 6949"/>
              <a:gd name="T12" fmla="*/ 535 w 5977"/>
              <a:gd name="T13" fmla="*/ 1885 h 6949"/>
              <a:gd name="T14" fmla="*/ 376 w 5977"/>
              <a:gd name="T15" fmla="*/ 1956 h 6949"/>
              <a:gd name="T16" fmla="*/ 1565 w 5977"/>
              <a:gd name="T17" fmla="*/ 2480 h 6949"/>
              <a:gd name="T18" fmla="*/ 2389 w 5977"/>
              <a:gd name="T19" fmla="*/ 3537 h 6949"/>
              <a:gd name="T20" fmla="*/ 2135 w 5977"/>
              <a:gd name="T21" fmla="*/ 4240 h 6949"/>
              <a:gd name="T22" fmla="*/ 12 w 5977"/>
              <a:gd name="T23" fmla="*/ 3875 h 6949"/>
              <a:gd name="T24" fmla="*/ 0 w 5977"/>
              <a:gd name="T25" fmla="*/ 4054 h 6949"/>
              <a:gd name="T26" fmla="*/ 2184 w 5977"/>
              <a:gd name="T27" fmla="*/ 4580 h 6949"/>
              <a:gd name="T28" fmla="*/ 2243 w 5977"/>
              <a:gd name="T29" fmla="*/ 6033 h 6949"/>
              <a:gd name="T30" fmla="*/ 1565 w 5977"/>
              <a:gd name="T31" fmla="*/ 6635 h 6949"/>
              <a:gd name="T32" fmla="*/ 908 w 5977"/>
              <a:gd name="T33" fmla="*/ 6761 h 6949"/>
              <a:gd name="T34" fmla="*/ 3978 w 5977"/>
              <a:gd name="T35" fmla="*/ 6888 h 6949"/>
              <a:gd name="T36" fmla="*/ 4444 w 5977"/>
              <a:gd name="T37" fmla="*/ 6786 h 6949"/>
              <a:gd name="T38" fmla="*/ 3990 w 5977"/>
              <a:gd name="T39" fmla="*/ 6677 h 6949"/>
              <a:gd name="T40" fmla="*/ 3121 w 5977"/>
              <a:gd name="T41" fmla="*/ 6098 h 6949"/>
              <a:gd name="T42" fmla="*/ 3103 w 5977"/>
              <a:gd name="T43" fmla="*/ 4773 h 6949"/>
              <a:gd name="T44" fmla="*/ 4614 w 5977"/>
              <a:gd name="T45" fmla="*/ 4157 h 6949"/>
              <a:gd name="T46" fmla="*/ 5977 w 5977"/>
              <a:gd name="T47" fmla="*/ 4030 h 6949"/>
              <a:gd name="T48" fmla="*/ 5970 w 5977"/>
              <a:gd name="T49" fmla="*/ 3829 h 6949"/>
              <a:gd name="T50" fmla="*/ 5710 w 5977"/>
              <a:gd name="T51" fmla="*/ 3898 h 6949"/>
              <a:gd name="T52" fmla="*/ 3071 w 5977"/>
              <a:gd name="T53" fmla="*/ 4243 h 6949"/>
              <a:gd name="T54" fmla="*/ 3308 w 5977"/>
              <a:gd name="T55" fmla="*/ 2959 h 6949"/>
              <a:gd name="T56" fmla="*/ 5462 w 5977"/>
              <a:gd name="T57" fmla="*/ 2202 h 6949"/>
              <a:gd name="T58" fmla="*/ 5391 w 5977"/>
              <a:gd name="T59" fmla="*/ 2119 h 6949"/>
              <a:gd name="T60" fmla="*/ 3824 w 5977"/>
              <a:gd name="T61" fmla="*/ 2471 h 6949"/>
              <a:gd name="T62" fmla="*/ 2916 w 5977"/>
              <a:gd name="T63" fmla="*/ 2840 h 6949"/>
              <a:gd name="T64" fmla="*/ 3083 w 5977"/>
              <a:gd name="T65" fmla="*/ 2377 h 6949"/>
              <a:gd name="T66" fmla="*/ 4059 w 5977"/>
              <a:gd name="T67" fmla="*/ 1013 h 6949"/>
              <a:gd name="T68" fmla="*/ 3418 w 5977"/>
              <a:gd name="T69" fmla="*/ 1832 h 6949"/>
              <a:gd name="T70" fmla="*/ 2806 w 5977"/>
              <a:gd name="T71" fmla="*/ 2127 h 6949"/>
              <a:gd name="T72" fmla="*/ 2979 w 5977"/>
              <a:gd name="T73" fmla="*/ 540 h 6949"/>
              <a:gd name="T74" fmla="*/ 2932 w 5977"/>
              <a:gd name="T75" fmla="*/ 1 h 6949"/>
              <a:gd name="T76" fmla="*/ 2785 w 5977"/>
              <a:gd name="T77" fmla="*/ 0 h 6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bg1">
              <a:lumMod val="50000"/>
            </a:schemeClr>
          </a:solidFill>
          <a:ln w="0">
            <a:noFill/>
            <a:prstDash val="solid"/>
            <a:round/>
          </a:ln>
        </p:spPr>
        <p:txBody>
          <a:bodyPr/>
          <a:lstStyle/>
          <a:p>
            <a:pPr eaLnBrk="1" fontAlgn="auto" hangingPunct="1">
              <a:spcBef>
                <a:spcPts val="0"/>
              </a:spcBef>
              <a:spcAft>
                <a:spcPts val="0"/>
              </a:spcAft>
              <a:defRPr/>
            </a:pPr>
            <a:endParaRPr lang="zh-TW" altLang="en-US" dirty="0">
              <a:latin typeface="宋体" pitchFamily="2" charset="-122"/>
            </a:endParaRPr>
          </a:p>
        </p:txBody>
      </p:sp>
      <p:sp>
        <p:nvSpPr>
          <p:cNvPr id="7" name="橢圓 4"/>
          <p:cNvSpPr/>
          <p:nvPr/>
        </p:nvSpPr>
        <p:spPr>
          <a:xfrm>
            <a:off x="1641475" y="2674938"/>
            <a:ext cx="712788" cy="711200"/>
          </a:xfrm>
          <a:prstGeom prst="ellipse">
            <a:avLst/>
          </a:prstGeom>
          <a:solidFill>
            <a:srgbClr val="C7AD81"/>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fontAlgn="auto" hangingPunct="1">
              <a:lnSpc>
                <a:spcPct val="95000"/>
              </a:lnSpc>
              <a:spcBef>
                <a:spcPct val="50000"/>
              </a:spcBef>
              <a:spcAft>
                <a:spcPct val="35000"/>
              </a:spcAft>
              <a:buClr>
                <a:srgbClr val="678BA8"/>
              </a:buClr>
              <a:buFontTx/>
              <a:buChar char="•"/>
              <a:defRPr/>
            </a:pPr>
            <a:endParaRPr lang="zh-TW" altLang="en-US" sz="3200">
              <a:solidFill>
                <a:srgbClr val="000000"/>
              </a:solidFill>
              <a:latin typeface="Arial" pitchFamily="34" charset="0"/>
              <a:ea typeface="Microsoft JhengHei" pitchFamily="34" charset="-120"/>
            </a:endParaRPr>
          </a:p>
        </p:txBody>
      </p:sp>
      <p:sp>
        <p:nvSpPr>
          <p:cNvPr id="8" name="橢圓 6"/>
          <p:cNvSpPr/>
          <p:nvPr/>
        </p:nvSpPr>
        <p:spPr>
          <a:xfrm>
            <a:off x="3054350" y="1709738"/>
            <a:ext cx="712788" cy="712787"/>
          </a:xfrm>
          <a:prstGeom prst="ellipse">
            <a:avLst/>
          </a:prstGeom>
          <a:solidFill>
            <a:srgbClr val="C7AD81"/>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fontAlgn="auto" hangingPunct="1">
              <a:lnSpc>
                <a:spcPct val="95000"/>
              </a:lnSpc>
              <a:spcBef>
                <a:spcPct val="50000"/>
              </a:spcBef>
              <a:spcAft>
                <a:spcPct val="35000"/>
              </a:spcAft>
              <a:buClr>
                <a:srgbClr val="678BA8"/>
              </a:buClr>
              <a:buFontTx/>
              <a:buChar char="•"/>
              <a:defRPr/>
            </a:pPr>
            <a:endParaRPr lang="zh-TW" altLang="en-US" sz="3200">
              <a:solidFill>
                <a:srgbClr val="000000"/>
              </a:solidFill>
              <a:latin typeface="Arial" pitchFamily="34" charset="0"/>
              <a:ea typeface="Microsoft JhengHei" pitchFamily="34" charset="-120"/>
            </a:endParaRPr>
          </a:p>
        </p:txBody>
      </p:sp>
      <p:sp>
        <p:nvSpPr>
          <p:cNvPr id="9" name="橢圓 8"/>
          <p:cNvSpPr/>
          <p:nvPr/>
        </p:nvSpPr>
        <p:spPr>
          <a:xfrm>
            <a:off x="4364038" y="2917825"/>
            <a:ext cx="712787" cy="711200"/>
          </a:xfrm>
          <a:prstGeom prst="ellipse">
            <a:avLst/>
          </a:prstGeom>
          <a:solidFill>
            <a:srgbClr val="C7AD81"/>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fontAlgn="auto" hangingPunct="1">
              <a:lnSpc>
                <a:spcPct val="95000"/>
              </a:lnSpc>
              <a:spcBef>
                <a:spcPct val="50000"/>
              </a:spcBef>
              <a:spcAft>
                <a:spcPct val="35000"/>
              </a:spcAft>
              <a:buClr>
                <a:srgbClr val="678BA8"/>
              </a:buClr>
              <a:buFontTx/>
              <a:buChar char="•"/>
              <a:defRPr/>
            </a:pPr>
            <a:endParaRPr lang="zh-TW" altLang="en-US" sz="3200">
              <a:solidFill>
                <a:srgbClr val="000000"/>
              </a:solidFill>
              <a:latin typeface="Arial" pitchFamily="34" charset="0"/>
              <a:ea typeface="Microsoft JhengHei" pitchFamily="34" charset="-120"/>
            </a:endParaRPr>
          </a:p>
        </p:txBody>
      </p:sp>
      <p:sp>
        <p:nvSpPr>
          <p:cNvPr id="10" name="文本框 9"/>
          <p:cNvSpPr txBox="1"/>
          <p:nvPr/>
        </p:nvSpPr>
        <p:spPr>
          <a:xfrm>
            <a:off x="5235575" y="4059238"/>
            <a:ext cx="1262063" cy="609600"/>
          </a:xfrm>
          <a:prstGeom prst="rect">
            <a:avLst/>
          </a:prstGeom>
          <a:noFill/>
        </p:spPr>
        <p:txBody>
          <a:bodyPr wrap="none">
            <a:spAutoFit/>
          </a:bodyPr>
          <a:lstStyle/>
          <a:p>
            <a:pPr eaLnBrk="1" fontAlgn="auto" hangingPunct="1">
              <a:lnSpc>
                <a:spcPct val="120000"/>
              </a:lnSpc>
              <a:spcBef>
                <a:spcPts val="0"/>
              </a:spcBef>
              <a:spcAft>
                <a:spcPts val="0"/>
              </a:spcAft>
              <a:defRPr/>
            </a:pPr>
            <a:r>
              <a:rPr lang="zh-CN" altLang="en-US" sz="1400" dirty="0">
                <a:solidFill>
                  <a:schemeClr val="tx1">
                    <a:lumMod val="50000"/>
                    <a:lumOff val="50000"/>
                  </a:schemeClr>
                </a:solidFill>
                <a:latin typeface="宋体" pitchFamily="2" charset="-122"/>
                <a:ea typeface="宋体" pitchFamily="2" charset="-122"/>
              </a:rPr>
              <a:t>此处输入文本</a:t>
            </a:r>
            <a:endParaRPr lang="en-US" altLang="zh-CN" sz="1400" dirty="0">
              <a:solidFill>
                <a:schemeClr val="tx1">
                  <a:lumMod val="50000"/>
                  <a:lumOff val="50000"/>
                </a:schemeClr>
              </a:solidFill>
              <a:latin typeface="宋体" pitchFamily="2" charset="-122"/>
              <a:ea typeface="宋体" pitchFamily="2" charset="-122"/>
            </a:endParaRPr>
          </a:p>
          <a:p>
            <a:pPr eaLnBrk="1" fontAlgn="auto" hangingPunct="1">
              <a:lnSpc>
                <a:spcPct val="120000"/>
              </a:lnSpc>
              <a:spcBef>
                <a:spcPts val="0"/>
              </a:spcBef>
              <a:spcAft>
                <a:spcPts val="0"/>
              </a:spcAft>
              <a:defRPr/>
            </a:pPr>
            <a:r>
              <a:rPr lang="zh-CN" altLang="en-US" sz="1400" dirty="0">
                <a:solidFill>
                  <a:schemeClr val="tx1">
                    <a:lumMod val="50000"/>
                    <a:lumOff val="50000"/>
                  </a:schemeClr>
                </a:solidFill>
                <a:latin typeface="宋体" pitchFamily="2" charset="-122"/>
                <a:ea typeface="宋体" pitchFamily="2" charset="-122"/>
              </a:rPr>
              <a:t>此处输入文本</a:t>
            </a:r>
          </a:p>
        </p:txBody>
      </p:sp>
      <p:sp>
        <p:nvSpPr>
          <p:cNvPr id="11" name="文本框 10"/>
          <p:cNvSpPr txBox="1"/>
          <p:nvPr/>
        </p:nvSpPr>
        <p:spPr>
          <a:xfrm>
            <a:off x="114300" y="4059238"/>
            <a:ext cx="1262063" cy="609600"/>
          </a:xfrm>
          <a:prstGeom prst="rect">
            <a:avLst/>
          </a:prstGeom>
          <a:noFill/>
        </p:spPr>
        <p:txBody>
          <a:bodyPr wrap="none">
            <a:spAutoFit/>
          </a:bodyPr>
          <a:lstStyle/>
          <a:p>
            <a:pPr eaLnBrk="1" fontAlgn="auto" hangingPunct="1">
              <a:lnSpc>
                <a:spcPct val="120000"/>
              </a:lnSpc>
              <a:spcBef>
                <a:spcPts val="0"/>
              </a:spcBef>
              <a:spcAft>
                <a:spcPts val="0"/>
              </a:spcAft>
              <a:defRPr/>
            </a:pPr>
            <a:r>
              <a:rPr lang="zh-CN" altLang="en-US" sz="1400" dirty="0">
                <a:solidFill>
                  <a:schemeClr val="tx1">
                    <a:lumMod val="50000"/>
                    <a:lumOff val="50000"/>
                  </a:schemeClr>
                </a:solidFill>
                <a:latin typeface="宋体" pitchFamily="2" charset="-122"/>
                <a:ea typeface="宋体" pitchFamily="2" charset="-122"/>
              </a:rPr>
              <a:t>此处输入文本</a:t>
            </a:r>
            <a:endParaRPr lang="en-US" altLang="zh-CN" sz="1400" dirty="0">
              <a:solidFill>
                <a:schemeClr val="tx1">
                  <a:lumMod val="50000"/>
                  <a:lumOff val="50000"/>
                </a:schemeClr>
              </a:solidFill>
              <a:latin typeface="宋体" pitchFamily="2" charset="-122"/>
              <a:ea typeface="宋体" pitchFamily="2" charset="-122"/>
            </a:endParaRPr>
          </a:p>
          <a:p>
            <a:pPr eaLnBrk="1" fontAlgn="auto" hangingPunct="1">
              <a:lnSpc>
                <a:spcPct val="120000"/>
              </a:lnSpc>
              <a:spcBef>
                <a:spcPts val="0"/>
              </a:spcBef>
              <a:spcAft>
                <a:spcPts val="0"/>
              </a:spcAft>
              <a:defRPr/>
            </a:pPr>
            <a:r>
              <a:rPr lang="zh-CN" altLang="en-US" sz="1400" dirty="0">
                <a:solidFill>
                  <a:schemeClr val="tx1">
                    <a:lumMod val="50000"/>
                    <a:lumOff val="50000"/>
                  </a:schemeClr>
                </a:solidFill>
                <a:latin typeface="宋体" pitchFamily="2" charset="-122"/>
                <a:ea typeface="宋体" pitchFamily="2" charset="-122"/>
              </a:rPr>
              <a:t>此处输入文本</a:t>
            </a:r>
          </a:p>
        </p:txBody>
      </p:sp>
      <p:sp>
        <p:nvSpPr>
          <p:cNvPr id="12" name="文本框 11"/>
          <p:cNvSpPr txBox="1"/>
          <p:nvPr/>
        </p:nvSpPr>
        <p:spPr>
          <a:xfrm>
            <a:off x="4556125" y="1963738"/>
            <a:ext cx="1262063" cy="609600"/>
          </a:xfrm>
          <a:prstGeom prst="rect">
            <a:avLst/>
          </a:prstGeom>
          <a:noFill/>
        </p:spPr>
        <p:txBody>
          <a:bodyPr wrap="none">
            <a:spAutoFit/>
          </a:bodyPr>
          <a:lstStyle/>
          <a:p>
            <a:pPr eaLnBrk="1" fontAlgn="auto" hangingPunct="1">
              <a:lnSpc>
                <a:spcPct val="120000"/>
              </a:lnSpc>
              <a:spcBef>
                <a:spcPts val="0"/>
              </a:spcBef>
              <a:spcAft>
                <a:spcPts val="0"/>
              </a:spcAft>
              <a:defRPr/>
            </a:pPr>
            <a:r>
              <a:rPr lang="zh-CN" altLang="en-US" sz="1400" dirty="0">
                <a:solidFill>
                  <a:schemeClr val="tx1">
                    <a:lumMod val="50000"/>
                    <a:lumOff val="50000"/>
                  </a:schemeClr>
                </a:solidFill>
                <a:latin typeface="宋体" pitchFamily="2" charset="-122"/>
                <a:ea typeface="宋体" pitchFamily="2" charset="-122"/>
              </a:rPr>
              <a:t>此处输入文本</a:t>
            </a:r>
            <a:endParaRPr lang="en-US" altLang="zh-CN" sz="1400" dirty="0">
              <a:solidFill>
                <a:schemeClr val="tx1">
                  <a:lumMod val="50000"/>
                  <a:lumOff val="50000"/>
                </a:schemeClr>
              </a:solidFill>
              <a:latin typeface="宋体" pitchFamily="2" charset="-122"/>
              <a:ea typeface="宋体" pitchFamily="2" charset="-122"/>
            </a:endParaRPr>
          </a:p>
          <a:p>
            <a:pPr eaLnBrk="1" fontAlgn="auto" hangingPunct="1">
              <a:lnSpc>
                <a:spcPct val="120000"/>
              </a:lnSpc>
              <a:spcBef>
                <a:spcPts val="0"/>
              </a:spcBef>
              <a:spcAft>
                <a:spcPts val="0"/>
              </a:spcAft>
              <a:defRPr/>
            </a:pPr>
            <a:r>
              <a:rPr lang="zh-CN" altLang="en-US" sz="1400" dirty="0">
                <a:solidFill>
                  <a:schemeClr val="tx1">
                    <a:lumMod val="50000"/>
                    <a:lumOff val="50000"/>
                  </a:schemeClr>
                </a:solidFill>
                <a:latin typeface="宋体" pitchFamily="2" charset="-122"/>
                <a:ea typeface="宋体" pitchFamily="2" charset="-122"/>
              </a:rPr>
              <a:t>此处输入文本</a:t>
            </a:r>
          </a:p>
        </p:txBody>
      </p:sp>
      <p:sp>
        <p:nvSpPr>
          <p:cNvPr id="13" name="文本框 12"/>
          <p:cNvSpPr txBox="1"/>
          <p:nvPr/>
        </p:nvSpPr>
        <p:spPr>
          <a:xfrm>
            <a:off x="903288" y="1963738"/>
            <a:ext cx="1262062" cy="609600"/>
          </a:xfrm>
          <a:prstGeom prst="rect">
            <a:avLst/>
          </a:prstGeom>
          <a:noFill/>
        </p:spPr>
        <p:txBody>
          <a:bodyPr wrap="none">
            <a:spAutoFit/>
          </a:bodyPr>
          <a:lstStyle/>
          <a:p>
            <a:pPr eaLnBrk="1" fontAlgn="auto" hangingPunct="1">
              <a:lnSpc>
                <a:spcPct val="120000"/>
              </a:lnSpc>
              <a:spcBef>
                <a:spcPts val="0"/>
              </a:spcBef>
              <a:spcAft>
                <a:spcPts val="0"/>
              </a:spcAft>
              <a:defRPr/>
            </a:pPr>
            <a:r>
              <a:rPr lang="zh-CN" altLang="en-US" sz="1400" dirty="0">
                <a:solidFill>
                  <a:schemeClr val="tx1">
                    <a:lumMod val="50000"/>
                    <a:lumOff val="50000"/>
                  </a:schemeClr>
                </a:solidFill>
                <a:latin typeface="宋体" pitchFamily="2" charset="-122"/>
                <a:ea typeface="宋体" pitchFamily="2" charset="-122"/>
              </a:rPr>
              <a:t>此处输入文本</a:t>
            </a:r>
            <a:endParaRPr lang="en-US" altLang="zh-CN" sz="1400" dirty="0">
              <a:solidFill>
                <a:schemeClr val="tx1">
                  <a:lumMod val="50000"/>
                  <a:lumOff val="50000"/>
                </a:schemeClr>
              </a:solidFill>
              <a:latin typeface="宋体" pitchFamily="2" charset="-122"/>
              <a:ea typeface="宋体" pitchFamily="2" charset="-122"/>
            </a:endParaRPr>
          </a:p>
          <a:p>
            <a:pPr eaLnBrk="1" fontAlgn="auto" hangingPunct="1">
              <a:lnSpc>
                <a:spcPct val="120000"/>
              </a:lnSpc>
              <a:spcBef>
                <a:spcPts val="0"/>
              </a:spcBef>
              <a:spcAft>
                <a:spcPts val="0"/>
              </a:spcAft>
              <a:defRPr/>
            </a:pPr>
            <a:r>
              <a:rPr lang="zh-CN" altLang="en-US" sz="1400" dirty="0">
                <a:solidFill>
                  <a:schemeClr val="tx1">
                    <a:lumMod val="50000"/>
                    <a:lumOff val="50000"/>
                  </a:schemeClr>
                </a:solidFill>
                <a:latin typeface="宋体" pitchFamily="2" charset="-122"/>
                <a:ea typeface="宋体" pitchFamily="2" charset="-122"/>
              </a:rPr>
              <a:t>此处输入文本</a:t>
            </a:r>
          </a:p>
        </p:txBody>
      </p:sp>
      <p:grpSp>
        <p:nvGrpSpPr>
          <p:cNvPr id="14" name="组合 13"/>
          <p:cNvGrpSpPr/>
          <p:nvPr/>
        </p:nvGrpSpPr>
        <p:grpSpPr bwMode="auto">
          <a:xfrm>
            <a:off x="1446213" y="3638550"/>
            <a:ext cx="711200" cy="712788"/>
            <a:chOff x="4143988" y="3636247"/>
            <a:chExt cx="711200" cy="712787"/>
          </a:xfrm>
          <a:solidFill>
            <a:srgbClr val="618D7E"/>
          </a:solidFill>
        </p:grpSpPr>
        <p:sp>
          <p:nvSpPr>
            <p:cNvPr id="15" name="橢圓 3"/>
            <p:cNvSpPr>
              <a:spLocks noChangeArrowheads="1"/>
            </p:cNvSpPr>
            <p:nvPr/>
          </p:nvSpPr>
          <p:spPr bwMode="auto">
            <a:xfrm>
              <a:off x="4143988" y="3636247"/>
              <a:ext cx="711200" cy="712787"/>
            </a:xfrm>
            <a:prstGeom prst="ellipse">
              <a:avLst/>
            </a:prstGeom>
            <a:grpFill/>
            <a:ln w="25400" algn="ctr">
              <a:noFill/>
              <a:round/>
            </a:ln>
          </p:spPr>
          <p:txBody>
            <a:bodyPr/>
            <a:lstStyle>
              <a:lvl1pPr marL="233680" indent="-233680">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dirty="0">
                <a:solidFill>
                  <a:srgbClr val="000000"/>
                </a:solidFill>
                <a:latin typeface="Arial" pitchFamily="34" charset="0"/>
                <a:ea typeface="Microsoft JhengHei" pitchFamily="34" charset="-120"/>
              </a:endParaRPr>
            </a:p>
          </p:txBody>
        </p:sp>
        <p:sp>
          <p:nvSpPr>
            <p:cNvPr id="16" name="KSO_Shape"/>
            <p:cNvSpPr/>
            <p:nvPr/>
          </p:nvSpPr>
          <p:spPr bwMode="auto">
            <a:xfrm>
              <a:off x="4269400" y="3799760"/>
              <a:ext cx="458788" cy="385761"/>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grp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itchFamily="2" charset="-122"/>
                <a:ea typeface="宋体" pitchFamily="2" charset="-122"/>
              </a:endParaRPr>
            </a:p>
          </p:txBody>
        </p:sp>
      </p:grpSp>
      <p:grpSp>
        <p:nvGrpSpPr>
          <p:cNvPr id="17" name="组合 16"/>
          <p:cNvGrpSpPr/>
          <p:nvPr/>
        </p:nvGrpSpPr>
        <p:grpSpPr bwMode="auto">
          <a:xfrm>
            <a:off x="2262188" y="2146300"/>
            <a:ext cx="712787" cy="711200"/>
            <a:chOff x="4959963" y="2143996"/>
            <a:chExt cx="712788" cy="711200"/>
          </a:xfrm>
          <a:solidFill>
            <a:srgbClr val="618D7E"/>
          </a:solidFill>
        </p:grpSpPr>
        <p:sp>
          <p:nvSpPr>
            <p:cNvPr id="18" name="橢圓 5"/>
            <p:cNvSpPr>
              <a:spLocks noChangeArrowheads="1"/>
            </p:cNvSpPr>
            <p:nvPr/>
          </p:nvSpPr>
          <p:spPr bwMode="auto">
            <a:xfrm>
              <a:off x="4959963" y="2143996"/>
              <a:ext cx="712788" cy="711200"/>
            </a:xfrm>
            <a:prstGeom prst="ellipse">
              <a:avLst/>
            </a:prstGeom>
            <a:grpFill/>
            <a:ln w="25400" algn="ctr">
              <a:noFill/>
              <a:round/>
            </a:ln>
          </p:spPr>
          <p:txBody>
            <a:bodyPr/>
            <a:lstStyle>
              <a:lvl1pPr marL="233680" indent="-233680">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itchFamily="34" charset="0"/>
                <a:ea typeface="Microsoft JhengHei" pitchFamily="34" charset="-120"/>
              </a:endParaRPr>
            </a:p>
          </p:txBody>
        </p:sp>
        <p:sp>
          <p:nvSpPr>
            <p:cNvPr id="19" name="KSO_Shape"/>
            <p:cNvSpPr/>
            <p:nvPr/>
          </p:nvSpPr>
          <p:spPr bwMode="auto">
            <a:xfrm>
              <a:off x="5171100" y="2337671"/>
              <a:ext cx="288925" cy="32385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grp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itchFamily="2" charset="-122"/>
                <a:ea typeface="宋体" pitchFamily="2" charset="-122"/>
              </a:endParaRPr>
            </a:p>
          </p:txBody>
        </p:sp>
      </p:grpSp>
      <p:grpSp>
        <p:nvGrpSpPr>
          <p:cNvPr id="20" name="组合 19"/>
          <p:cNvGrpSpPr/>
          <p:nvPr/>
        </p:nvGrpSpPr>
        <p:grpSpPr bwMode="auto">
          <a:xfrm>
            <a:off x="3767138" y="2298700"/>
            <a:ext cx="712787" cy="712788"/>
            <a:chOff x="6464913" y="2296397"/>
            <a:chExt cx="712788" cy="712787"/>
          </a:xfrm>
          <a:solidFill>
            <a:srgbClr val="B5BC61"/>
          </a:solidFill>
        </p:grpSpPr>
        <p:sp>
          <p:nvSpPr>
            <p:cNvPr id="21" name="橢圓 7"/>
            <p:cNvSpPr>
              <a:spLocks noChangeArrowheads="1"/>
            </p:cNvSpPr>
            <p:nvPr/>
          </p:nvSpPr>
          <p:spPr bwMode="auto">
            <a:xfrm>
              <a:off x="6464913" y="2296397"/>
              <a:ext cx="712788" cy="712787"/>
            </a:xfrm>
            <a:prstGeom prst="ellipse">
              <a:avLst/>
            </a:prstGeom>
            <a:grpFill/>
            <a:ln>
              <a:noFill/>
            </a:ln>
            <a:extLst>
              <a:ext uri="{91240B29-F687-4F45-9708-019B960494DF}">
                <a14:hiddenLine xmlns:a14="http://schemas.microsoft.com/office/drawing/2010/main" w="25400">
                  <a:solidFill>
                    <a:srgbClr val="000000"/>
                  </a:solidFill>
                  <a:round/>
                </a14:hiddenLine>
              </a:ext>
            </a:extLst>
          </p:spPr>
          <p:txBody>
            <a:bodyPr/>
            <a:lstStyle>
              <a:lvl1pPr marL="233680" indent="-233680">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itchFamily="34" charset="0"/>
                <a:ea typeface="Microsoft JhengHei" pitchFamily="34" charset="-120"/>
              </a:endParaRPr>
            </a:p>
          </p:txBody>
        </p:sp>
        <p:sp>
          <p:nvSpPr>
            <p:cNvPr id="22" name="KSO_Shape"/>
            <p:cNvSpPr/>
            <p:nvPr/>
          </p:nvSpPr>
          <p:spPr bwMode="auto">
            <a:xfrm>
              <a:off x="6631600" y="2459910"/>
              <a:ext cx="414339" cy="35242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grp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itchFamily="2" charset="-122"/>
                <a:ea typeface="宋体" pitchFamily="2" charset="-122"/>
              </a:endParaRPr>
            </a:p>
          </p:txBody>
        </p:sp>
      </p:grpSp>
      <p:grpSp>
        <p:nvGrpSpPr>
          <p:cNvPr id="23" name="组合 22"/>
          <p:cNvGrpSpPr/>
          <p:nvPr/>
        </p:nvGrpSpPr>
        <p:grpSpPr bwMode="auto">
          <a:xfrm>
            <a:off x="4479925" y="3824288"/>
            <a:ext cx="711200" cy="711200"/>
            <a:chOff x="7177701" y="3821983"/>
            <a:chExt cx="711200" cy="711200"/>
          </a:xfrm>
          <a:solidFill>
            <a:srgbClr val="B5BC61"/>
          </a:solidFill>
        </p:grpSpPr>
        <p:sp>
          <p:nvSpPr>
            <p:cNvPr id="24" name="橢圓 9"/>
            <p:cNvSpPr>
              <a:spLocks noChangeArrowheads="1"/>
            </p:cNvSpPr>
            <p:nvPr/>
          </p:nvSpPr>
          <p:spPr bwMode="auto">
            <a:xfrm>
              <a:off x="7177701" y="3821983"/>
              <a:ext cx="711200" cy="711200"/>
            </a:xfrm>
            <a:prstGeom prst="ellipse">
              <a:avLst/>
            </a:prstGeom>
            <a:grpFill/>
            <a:ln>
              <a:noFill/>
            </a:ln>
            <a:extLst>
              <a:ext uri="{91240B29-F687-4F45-9708-019B960494DF}">
                <a14:hiddenLine xmlns:a14="http://schemas.microsoft.com/office/drawing/2010/main" w="25400">
                  <a:solidFill>
                    <a:srgbClr val="000000"/>
                  </a:solidFill>
                  <a:round/>
                </a14:hiddenLine>
              </a:ext>
            </a:extLst>
          </p:spPr>
          <p:txBody>
            <a:bodyPr/>
            <a:lstStyle>
              <a:lvl1pPr marL="233680" indent="-233680">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dirty="0">
                <a:solidFill>
                  <a:srgbClr val="000000"/>
                </a:solidFill>
                <a:latin typeface="Arial" pitchFamily="34" charset="0"/>
                <a:ea typeface="Microsoft JhengHei" pitchFamily="34" charset="-120"/>
              </a:endParaRPr>
            </a:p>
          </p:txBody>
        </p:sp>
        <p:sp>
          <p:nvSpPr>
            <p:cNvPr id="25" name="KSO_Shape"/>
            <p:cNvSpPr>
              <a:spLocks noChangeArrowheads="1"/>
            </p:cNvSpPr>
            <p:nvPr/>
          </p:nvSpPr>
          <p:spPr bwMode="auto">
            <a:xfrm>
              <a:off x="7331689" y="4015658"/>
              <a:ext cx="403225" cy="323850"/>
            </a:xfrm>
            <a:custGeom>
              <a:avLst/>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grp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itchFamily="2" charset="-122"/>
                <a:ea typeface="宋体" pitchFamily="2" charset="-122"/>
              </a:endParaRPr>
            </a:p>
          </p:txBody>
        </p:sp>
      </p:grpSp>
      <p:sp>
        <p:nvSpPr>
          <p:cNvPr id="26" name="五边形 240"/>
          <p:cNvSpPr>
            <a:spLocks noChangeArrowheads="1"/>
          </p:cNvSpPr>
          <p:nvPr/>
        </p:nvSpPr>
        <p:spPr bwMode="auto">
          <a:xfrm flipH="1">
            <a:off x="9609138" y="1970088"/>
            <a:ext cx="1931987" cy="363537"/>
          </a:xfrm>
          <a:prstGeom prst="homePlate">
            <a:avLst>
              <a:gd name="adj" fmla="val 49921"/>
            </a:avLst>
          </a:prstGeom>
          <a:solidFill>
            <a:srgbClr val="C7AD81"/>
          </a:solidFill>
          <a:ln>
            <a:noFill/>
          </a:ln>
        </p:spPr>
        <p:txBody>
          <a:bodyPr lIns="121920" tIns="60960" rIns="121920" bIns="60960"/>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Tx/>
              <a:buNone/>
            </a:pPr>
            <a:endParaRPr lang="zh-CN" altLang="en-US" sz="2400">
              <a:solidFill>
                <a:srgbClr val="000000"/>
              </a:solidFill>
            </a:endParaRPr>
          </a:p>
        </p:txBody>
      </p:sp>
      <p:sp>
        <p:nvSpPr>
          <p:cNvPr id="27" name="五边形 241"/>
          <p:cNvSpPr>
            <a:spLocks noChangeArrowheads="1"/>
          </p:cNvSpPr>
          <p:nvPr/>
        </p:nvSpPr>
        <p:spPr bwMode="auto">
          <a:xfrm flipH="1">
            <a:off x="9026525" y="2490788"/>
            <a:ext cx="2524125" cy="361950"/>
          </a:xfrm>
          <a:prstGeom prst="homePlate">
            <a:avLst>
              <a:gd name="adj" fmla="val 50172"/>
            </a:avLst>
          </a:prstGeom>
          <a:solidFill>
            <a:srgbClr val="B5BC61"/>
          </a:solidFill>
          <a:ln>
            <a:noFill/>
          </a:ln>
        </p:spPr>
        <p:txBody>
          <a:bodyPr lIns="121920" tIns="60960" rIns="121920" bIns="60960"/>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Tx/>
              <a:buNone/>
            </a:pPr>
            <a:endParaRPr lang="zh-CN" altLang="en-US" sz="2400">
              <a:solidFill>
                <a:srgbClr val="000000"/>
              </a:solidFill>
            </a:endParaRPr>
          </a:p>
        </p:txBody>
      </p:sp>
      <p:sp>
        <p:nvSpPr>
          <p:cNvPr id="28" name="五边形 242"/>
          <p:cNvSpPr>
            <a:spLocks noChangeArrowheads="1"/>
          </p:cNvSpPr>
          <p:nvPr/>
        </p:nvSpPr>
        <p:spPr bwMode="auto">
          <a:xfrm flipH="1">
            <a:off x="7323138" y="3557588"/>
            <a:ext cx="4227512" cy="363537"/>
          </a:xfrm>
          <a:prstGeom prst="homePlate">
            <a:avLst>
              <a:gd name="adj" fmla="val 49961"/>
            </a:avLst>
          </a:prstGeom>
          <a:solidFill>
            <a:srgbClr val="C7AD81"/>
          </a:solidFill>
          <a:ln>
            <a:noFill/>
          </a:ln>
        </p:spPr>
        <p:txBody>
          <a:bodyPr lIns="121920" tIns="60960" rIns="121920" bIns="60960"/>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Tx/>
              <a:buNone/>
            </a:pPr>
            <a:endParaRPr lang="zh-CN" altLang="en-US" sz="2400">
              <a:solidFill>
                <a:srgbClr val="000000"/>
              </a:solidFill>
            </a:endParaRPr>
          </a:p>
        </p:txBody>
      </p:sp>
      <p:sp>
        <p:nvSpPr>
          <p:cNvPr id="29" name="TextBox 556"/>
          <p:cNvSpPr txBox="1">
            <a:spLocks noChangeArrowheads="1"/>
          </p:cNvSpPr>
          <p:nvPr/>
        </p:nvSpPr>
        <p:spPr bwMode="auto">
          <a:xfrm>
            <a:off x="10134600" y="1908175"/>
            <a:ext cx="1416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Tx/>
              <a:buNone/>
            </a:pPr>
            <a:r>
              <a:rPr lang="zh-CN" altLang="en-US" sz="2400">
                <a:solidFill>
                  <a:srgbClr val="FFFFFF"/>
                </a:solidFill>
                <a:latin typeface="微软雅黑" pitchFamily="34" charset="-122"/>
                <a:ea typeface="微软雅黑" pitchFamily="34" charset="-122"/>
              </a:rPr>
              <a:t>添加标题</a:t>
            </a:r>
          </a:p>
        </p:txBody>
      </p:sp>
      <p:sp>
        <p:nvSpPr>
          <p:cNvPr id="30" name="TextBox 833"/>
          <p:cNvSpPr txBox="1">
            <a:spLocks noChangeArrowheads="1"/>
          </p:cNvSpPr>
          <p:nvPr/>
        </p:nvSpPr>
        <p:spPr bwMode="auto">
          <a:xfrm>
            <a:off x="10126663" y="2425700"/>
            <a:ext cx="1414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Tx/>
              <a:buNone/>
            </a:pPr>
            <a:r>
              <a:rPr lang="zh-CN" altLang="en-US" sz="2400">
                <a:solidFill>
                  <a:srgbClr val="FFFFFF"/>
                </a:solidFill>
                <a:latin typeface="微软雅黑" pitchFamily="34" charset="-122"/>
                <a:ea typeface="微软雅黑" pitchFamily="34" charset="-122"/>
              </a:rPr>
              <a:t>添加标题</a:t>
            </a:r>
          </a:p>
        </p:txBody>
      </p:sp>
      <p:sp>
        <p:nvSpPr>
          <p:cNvPr id="31" name="TextBox 834"/>
          <p:cNvSpPr txBox="1">
            <a:spLocks noChangeArrowheads="1"/>
          </p:cNvSpPr>
          <p:nvPr/>
        </p:nvSpPr>
        <p:spPr bwMode="auto">
          <a:xfrm>
            <a:off x="10139363" y="3494088"/>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Tx/>
              <a:buNone/>
            </a:pPr>
            <a:r>
              <a:rPr lang="zh-CN" altLang="en-US" sz="2400">
                <a:solidFill>
                  <a:srgbClr val="FFFFFF"/>
                </a:solidFill>
                <a:latin typeface="微软雅黑" pitchFamily="34" charset="-122"/>
                <a:ea typeface="微软雅黑" pitchFamily="34" charset="-122"/>
              </a:rPr>
              <a:t>添加标题</a:t>
            </a:r>
          </a:p>
        </p:txBody>
      </p:sp>
      <p:sp>
        <p:nvSpPr>
          <p:cNvPr id="32" name="五边形 274"/>
          <p:cNvSpPr>
            <a:spLocks noChangeArrowheads="1"/>
          </p:cNvSpPr>
          <p:nvPr/>
        </p:nvSpPr>
        <p:spPr bwMode="auto">
          <a:xfrm flipH="1">
            <a:off x="8123238" y="2990850"/>
            <a:ext cx="3427412" cy="363538"/>
          </a:xfrm>
          <a:prstGeom prst="homePlate">
            <a:avLst>
              <a:gd name="adj" fmla="val 49933"/>
            </a:avLst>
          </a:prstGeom>
          <a:solidFill>
            <a:srgbClr val="618D7E"/>
          </a:solidFill>
          <a:ln>
            <a:noFill/>
          </a:ln>
        </p:spPr>
        <p:txBody>
          <a:bodyPr lIns="121920" tIns="60960" rIns="121920" bIns="60960"/>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Tx/>
              <a:buNone/>
            </a:pPr>
            <a:endParaRPr lang="zh-CN" altLang="en-US" sz="2400">
              <a:solidFill>
                <a:srgbClr val="000000"/>
              </a:solidFill>
            </a:endParaRPr>
          </a:p>
        </p:txBody>
      </p:sp>
      <p:sp>
        <p:nvSpPr>
          <p:cNvPr id="33" name="TextBox 833"/>
          <p:cNvSpPr txBox="1">
            <a:spLocks noChangeArrowheads="1"/>
          </p:cNvSpPr>
          <p:nvPr/>
        </p:nvSpPr>
        <p:spPr bwMode="auto">
          <a:xfrm>
            <a:off x="10126663" y="2927350"/>
            <a:ext cx="1414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Tx/>
              <a:buNone/>
            </a:pPr>
            <a:r>
              <a:rPr lang="zh-CN" altLang="en-US" sz="2400">
                <a:solidFill>
                  <a:srgbClr val="FFFFFF"/>
                </a:solidFill>
                <a:latin typeface="微软雅黑" pitchFamily="34" charset="-122"/>
                <a:ea typeface="微软雅黑" pitchFamily="34" charset="-122"/>
              </a:rPr>
              <a:t>添加标题</a:t>
            </a:r>
          </a:p>
        </p:txBody>
      </p:sp>
      <p:sp>
        <p:nvSpPr>
          <p:cNvPr id="34" name="矩形 133"/>
          <p:cNvSpPr>
            <a:spLocks noChangeArrowheads="1"/>
          </p:cNvSpPr>
          <p:nvPr/>
        </p:nvSpPr>
        <p:spPr bwMode="auto">
          <a:xfrm>
            <a:off x="7513638" y="4303713"/>
            <a:ext cx="4037012" cy="68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just">
              <a:lnSpc>
                <a:spcPct val="130000"/>
              </a:lnSpc>
              <a:spcBef>
                <a:spcPts val="600"/>
              </a:spcBef>
              <a:spcAft>
                <a:spcPts val="600"/>
              </a:spcAft>
              <a:buClr>
                <a:srgbClr val="00B050"/>
              </a:buClr>
              <a:buSzPct val="80000"/>
              <a:buNone/>
            </a:pPr>
            <a:r>
              <a:rPr lang="zh-CN" altLang="en-US" sz="1600" dirty="0">
                <a:solidFill>
                  <a:srgbClr val="4E4E4E"/>
                </a:solidFill>
                <a:latin typeface="宋体" pitchFamily="2" charset="-122"/>
              </a:rPr>
              <a:t>添加文字添加文字添加文字添加文字添加文字添加文字添加文字添加文字</a:t>
            </a:r>
          </a:p>
        </p:txBody>
      </p:sp>
      <p:cxnSp>
        <p:nvCxnSpPr>
          <p:cNvPr id="35" name="直接连接符 34"/>
          <p:cNvCxnSpPr/>
          <p:nvPr/>
        </p:nvCxnSpPr>
        <p:spPr>
          <a:xfrm>
            <a:off x="6756400" y="1970088"/>
            <a:ext cx="0" cy="2700337"/>
          </a:xfrm>
          <a:prstGeom prst="line">
            <a:avLst/>
          </a:prstGeom>
          <a:ln>
            <a:solidFill>
              <a:srgbClr val="00200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0" presetClass="entr" presetSubtype="0" fill="hold" nodeType="withEffect">
                                  <p:stCondLst>
                                    <p:cond delay="8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12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14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14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16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18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18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21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21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rcRect b="43285"/>
          <a:stretch>
            <a:fillRect/>
          </a:stretch>
        </p:blipFill>
        <p:spPr bwMode="auto">
          <a:xfrm>
            <a:off x="53975" y="5651500"/>
            <a:ext cx="121380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4" name="MH_Number_1"/>
          <p:cNvSpPr/>
          <p:nvPr/>
        </p:nvSpPr>
        <p:spPr>
          <a:xfrm>
            <a:off x="774603" y="268602"/>
            <a:ext cx="498951" cy="498614"/>
          </a:xfrm>
          <a:prstGeom prst="roundRect">
            <a:avLst>
              <a:gd name="adj" fmla="val 7615"/>
            </a:avLst>
          </a:prstGeom>
          <a:noFill/>
          <a:ln w="19050">
            <a:solidFill>
              <a:srgbClr val="5E71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itchFamily="34" charset="-122"/>
                <a:ea typeface="微软雅黑" pitchFamily="34" charset="-122"/>
                <a:cs typeface="Times New Roman" pitchFamily="18" charset="0"/>
              </a:rPr>
              <a:t>3</a:t>
            </a:r>
            <a:endParaRPr lang="zh-CN" altLang="en-US" sz="2800" b="1" dirty="0">
              <a:solidFill>
                <a:schemeClr val="tx1"/>
              </a:solidFill>
              <a:latin typeface="微软雅黑" pitchFamily="34" charset="-122"/>
              <a:ea typeface="微软雅黑" pitchFamily="34" charset="-122"/>
              <a:cs typeface="Times New Roman" pitchFamily="18" charset="0"/>
            </a:endParaRPr>
          </a:p>
        </p:txBody>
      </p:sp>
      <p:sp>
        <p:nvSpPr>
          <p:cNvPr id="5" name="MH_Entry_1"/>
          <p:cNvSpPr/>
          <p:nvPr/>
        </p:nvSpPr>
        <p:spPr>
          <a:xfrm>
            <a:off x="1287528" y="268602"/>
            <a:ext cx="2928452"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tx1"/>
                </a:solidFill>
                <a:latin typeface="微软雅黑" pitchFamily="34" charset="-122"/>
                <a:ea typeface="微软雅黑" pitchFamily="34" charset="-122"/>
              </a:rPr>
              <a:t>课题研究结果报告</a:t>
            </a:r>
          </a:p>
        </p:txBody>
      </p:sp>
      <p:grpSp>
        <p:nvGrpSpPr>
          <p:cNvPr id="6" name="组合 5"/>
          <p:cNvGrpSpPr/>
          <p:nvPr/>
        </p:nvGrpSpPr>
        <p:grpSpPr>
          <a:xfrm>
            <a:off x="1448505" y="2420888"/>
            <a:ext cx="862013" cy="862012"/>
            <a:chOff x="1304925" y="4157663"/>
            <a:chExt cx="862013" cy="862012"/>
          </a:xfrm>
          <a:solidFill>
            <a:srgbClr val="C7AD81"/>
          </a:solidFill>
        </p:grpSpPr>
        <p:sp>
          <p:nvSpPr>
            <p:cNvPr id="7" name="Teardrop 39"/>
            <p:cNvSpPr/>
            <p:nvPr/>
          </p:nvSpPr>
          <p:spPr bwMode="auto">
            <a:xfrm>
              <a:off x="1304925" y="4157663"/>
              <a:ext cx="862013" cy="862012"/>
            </a:xfrm>
            <a:custGeom>
              <a:avLst/>
              <a:gdLst>
                <a:gd name="T0" fmla="*/ 0 w 862013"/>
                <a:gd name="T1" fmla="*/ 431006 h 862012"/>
                <a:gd name="T2" fmla="*/ 431007 w 862013"/>
                <a:gd name="T3" fmla="*/ 0 h 862012"/>
                <a:gd name="T4" fmla="*/ 862013 w 862013"/>
                <a:gd name="T5" fmla="*/ 0 h 862012"/>
                <a:gd name="T6" fmla="*/ 862013 w 862013"/>
                <a:gd name="T7" fmla="*/ 431006 h 862012"/>
                <a:gd name="T8" fmla="*/ 431006 w 862013"/>
                <a:gd name="T9" fmla="*/ 862012 h 862012"/>
                <a:gd name="T10" fmla="*/ -1 w 862013"/>
                <a:gd name="T11" fmla="*/ 431006 h 862012"/>
                <a:gd name="T12" fmla="*/ 0 w 862013"/>
                <a:gd name="T13" fmla="*/ 431006 h 862012"/>
              </a:gdLst>
              <a:ahLst/>
              <a:cxnLst>
                <a:cxn ang="0">
                  <a:pos x="T0" y="T1"/>
                </a:cxn>
                <a:cxn ang="0">
                  <a:pos x="T2" y="T3"/>
                </a:cxn>
                <a:cxn ang="0">
                  <a:pos x="T4" y="T5"/>
                </a:cxn>
                <a:cxn ang="0">
                  <a:pos x="T6" y="T7"/>
                </a:cxn>
                <a:cxn ang="0">
                  <a:pos x="T8" y="T9"/>
                </a:cxn>
                <a:cxn ang="0">
                  <a:pos x="T10" y="T11"/>
                </a:cxn>
                <a:cxn ang="0">
                  <a:pos x="T12" y="T13"/>
                </a:cxn>
              </a:cxnLst>
              <a:rect l="0" t="0" r="r" b="b"/>
              <a:pathLst>
                <a:path w="862013" h="862012">
                  <a:moveTo>
                    <a:pt x="0" y="431006"/>
                  </a:moveTo>
                  <a:cubicBezTo>
                    <a:pt x="0" y="192968"/>
                    <a:pt x="192968" y="0"/>
                    <a:pt x="431007" y="0"/>
                  </a:cubicBezTo>
                  <a:lnTo>
                    <a:pt x="862013" y="0"/>
                  </a:lnTo>
                  <a:lnTo>
                    <a:pt x="862013" y="431006"/>
                  </a:lnTo>
                  <a:cubicBezTo>
                    <a:pt x="862013" y="669044"/>
                    <a:pt x="669045" y="862012"/>
                    <a:pt x="431006" y="862012"/>
                  </a:cubicBezTo>
                  <a:cubicBezTo>
                    <a:pt x="192967" y="862012"/>
                    <a:pt x="-1" y="669044"/>
                    <a:pt x="-1" y="431006"/>
                  </a:cubicBezTo>
                  <a:lnTo>
                    <a:pt x="0" y="431006"/>
                  </a:lnTo>
                  <a:close/>
                </a:path>
              </a:pathLst>
            </a:custGeom>
            <a:grpFill/>
            <a:ln>
              <a:solidFill>
                <a:schemeClr val="bg1"/>
              </a:solidFill>
            </a:ln>
          </p:spPr>
          <p:txBody>
            <a:bodyPr anchor="ctr"/>
            <a:lstStyle/>
            <a:p>
              <a:endParaRPr lang="zh-CN" altLang="en-US"/>
            </a:p>
          </p:txBody>
        </p:sp>
        <p:sp>
          <p:nvSpPr>
            <p:cNvPr id="8" name="Freeform 299"/>
            <p:cNvSpPr/>
            <p:nvPr/>
          </p:nvSpPr>
          <p:spPr bwMode="auto">
            <a:xfrm>
              <a:off x="1543050" y="4479925"/>
              <a:ext cx="276225" cy="276225"/>
            </a:xfrm>
            <a:custGeom>
              <a:avLst/>
              <a:gdLst>
                <a:gd name="T0" fmla="*/ 181 w 206"/>
                <a:gd name="T1" fmla="*/ 172 h 206"/>
                <a:gd name="T2" fmla="*/ 172 w 206"/>
                <a:gd name="T3" fmla="*/ 180 h 206"/>
                <a:gd name="T4" fmla="*/ 35 w 206"/>
                <a:gd name="T5" fmla="*/ 180 h 206"/>
                <a:gd name="T6" fmla="*/ 26 w 206"/>
                <a:gd name="T7" fmla="*/ 172 h 206"/>
                <a:gd name="T8" fmla="*/ 26 w 206"/>
                <a:gd name="T9" fmla="*/ 34 h 206"/>
                <a:gd name="T10" fmla="*/ 35 w 206"/>
                <a:gd name="T11" fmla="*/ 25 h 206"/>
                <a:gd name="T12" fmla="*/ 154 w 206"/>
                <a:gd name="T13" fmla="*/ 25 h 206"/>
                <a:gd name="T14" fmla="*/ 179 w 206"/>
                <a:gd name="T15" fmla="*/ 0 h 206"/>
                <a:gd name="T16" fmla="*/ 172 w 206"/>
                <a:gd name="T17" fmla="*/ 0 h 206"/>
                <a:gd name="T18" fmla="*/ 35 w 206"/>
                <a:gd name="T19" fmla="*/ 0 h 206"/>
                <a:gd name="T20" fmla="*/ 0 w 206"/>
                <a:gd name="T21" fmla="*/ 34 h 206"/>
                <a:gd name="T22" fmla="*/ 0 w 206"/>
                <a:gd name="T23" fmla="*/ 172 h 206"/>
                <a:gd name="T24" fmla="*/ 35 w 206"/>
                <a:gd name="T25" fmla="*/ 206 h 206"/>
                <a:gd name="T26" fmla="*/ 172 w 206"/>
                <a:gd name="T27" fmla="*/ 206 h 206"/>
                <a:gd name="T28" fmla="*/ 206 w 206"/>
                <a:gd name="T29" fmla="*/ 172 h 206"/>
                <a:gd name="T30" fmla="*/ 206 w 206"/>
                <a:gd name="T31" fmla="*/ 95 h 206"/>
                <a:gd name="T32" fmla="*/ 181 w 206"/>
                <a:gd name="T33" fmla="*/ 121 h 206"/>
                <a:gd name="T34" fmla="*/ 181 w 206"/>
                <a:gd name="T35" fmla="*/ 17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206">
                  <a:moveTo>
                    <a:pt x="181" y="172"/>
                  </a:moveTo>
                  <a:cubicBezTo>
                    <a:pt x="181" y="176"/>
                    <a:pt x="177" y="180"/>
                    <a:pt x="172" y="180"/>
                  </a:cubicBezTo>
                  <a:cubicBezTo>
                    <a:pt x="35" y="180"/>
                    <a:pt x="35" y="180"/>
                    <a:pt x="35" y="180"/>
                  </a:cubicBezTo>
                  <a:cubicBezTo>
                    <a:pt x="30" y="180"/>
                    <a:pt x="26" y="176"/>
                    <a:pt x="26" y="172"/>
                  </a:cubicBezTo>
                  <a:cubicBezTo>
                    <a:pt x="26" y="34"/>
                    <a:pt x="26" y="34"/>
                    <a:pt x="26" y="34"/>
                  </a:cubicBezTo>
                  <a:cubicBezTo>
                    <a:pt x="26" y="29"/>
                    <a:pt x="30" y="25"/>
                    <a:pt x="35" y="25"/>
                  </a:cubicBezTo>
                  <a:cubicBezTo>
                    <a:pt x="154" y="25"/>
                    <a:pt x="154" y="25"/>
                    <a:pt x="154" y="25"/>
                  </a:cubicBezTo>
                  <a:cubicBezTo>
                    <a:pt x="179" y="0"/>
                    <a:pt x="179" y="0"/>
                    <a:pt x="179" y="0"/>
                  </a:cubicBezTo>
                  <a:cubicBezTo>
                    <a:pt x="177" y="0"/>
                    <a:pt x="174" y="0"/>
                    <a:pt x="172" y="0"/>
                  </a:cubicBezTo>
                  <a:cubicBezTo>
                    <a:pt x="35" y="0"/>
                    <a:pt x="35" y="0"/>
                    <a:pt x="35" y="0"/>
                  </a:cubicBezTo>
                  <a:cubicBezTo>
                    <a:pt x="16" y="0"/>
                    <a:pt x="0" y="15"/>
                    <a:pt x="0" y="34"/>
                  </a:cubicBezTo>
                  <a:cubicBezTo>
                    <a:pt x="0" y="172"/>
                    <a:pt x="0" y="172"/>
                    <a:pt x="0" y="172"/>
                  </a:cubicBezTo>
                  <a:cubicBezTo>
                    <a:pt x="0" y="190"/>
                    <a:pt x="16" y="206"/>
                    <a:pt x="35" y="206"/>
                  </a:cubicBezTo>
                  <a:cubicBezTo>
                    <a:pt x="172" y="206"/>
                    <a:pt x="172" y="206"/>
                    <a:pt x="172" y="206"/>
                  </a:cubicBezTo>
                  <a:cubicBezTo>
                    <a:pt x="191" y="206"/>
                    <a:pt x="206" y="190"/>
                    <a:pt x="206" y="172"/>
                  </a:cubicBezTo>
                  <a:cubicBezTo>
                    <a:pt x="206" y="95"/>
                    <a:pt x="206" y="95"/>
                    <a:pt x="206" y="95"/>
                  </a:cubicBezTo>
                  <a:cubicBezTo>
                    <a:pt x="181" y="121"/>
                    <a:pt x="181" y="121"/>
                    <a:pt x="181" y="121"/>
                  </a:cubicBezTo>
                  <a:lnTo>
                    <a:pt x="181" y="172"/>
                  </a:lnTo>
                  <a:close/>
                </a:path>
              </a:pathLst>
            </a:custGeom>
            <a:grpFill/>
            <a:ln w="9525">
              <a:solidFill>
                <a:schemeClr val="bg1"/>
              </a:solidFill>
              <a:round/>
            </a:ln>
          </p:spPr>
          <p:txBody>
            <a:bodyPr/>
            <a:lstStyle/>
            <a:p>
              <a:endParaRPr lang="zh-CN" altLang="en-US"/>
            </a:p>
          </p:txBody>
        </p:sp>
        <p:sp>
          <p:nvSpPr>
            <p:cNvPr id="9" name="Freeform 300"/>
            <p:cNvSpPr>
              <a:spLocks noEditPoints="1"/>
            </p:cNvSpPr>
            <p:nvPr/>
          </p:nvSpPr>
          <p:spPr bwMode="auto">
            <a:xfrm>
              <a:off x="1660525" y="4465638"/>
              <a:ext cx="222250" cy="222250"/>
            </a:xfrm>
            <a:custGeom>
              <a:avLst/>
              <a:gdLst>
                <a:gd name="T0" fmla="*/ 74 w 74"/>
                <a:gd name="T1" fmla="*/ 17 h 74"/>
                <a:gd name="T2" fmla="*/ 57 w 74"/>
                <a:gd name="T3" fmla="*/ 0 h 74"/>
                <a:gd name="T4" fmla="*/ 8 w 74"/>
                <a:gd name="T5" fmla="*/ 50 h 74"/>
                <a:gd name="T6" fmla="*/ 0 w 74"/>
                <a:gd name="T7" fmla="*/ 74 h 74"/>
                <a:gd name="T8" fmla="*/ 24 w 74"/>
                <a:gd name="T9" fmla="*/ 66 h 74"/>
                <a:gd name="T10" fmla="*/ 74 w 74"/>
                <a:gd name="T11" fmla="*/ 17 h 74"/>
                <a:gd name="T12" fmla="*/ 19 w 74"/>
                <a:gd name="T13" fmla="*/ 52 h 74"/>
                <a:gd name="T14" fmla="*/ 17 w 74"/>
                <a:gd name="T15" fmla="*/ 50 h 74"/>
                <a:gd name="T16" fmla="*/ 57 w 74"/>
                <a:gd name="T17" fmla="*/ 9 h 74"/>
                <a:gd name="T18" fmla="*/ 60 w 74"/>
                <a:gd name="T19" fmla="*/ 11 h 74"/>
                <a:gd name="T20" fmla="*/ 19 w 74"/>
                <a:gd name="T21" fmla="*/ 5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4">
                  <a:moveTo>
                    <a:pt x="74" y="17"/>
                  </a:moveTo>
                  <a:lnTo>
                    <a:pt x="57" y="0"/>
                  </a:lnTo>
                  <a:lnTo>
                    <a:pt x="8" y="50"/>
                  </a:lnTo>
                  <a:lnTo>
                    <a:pt x="0" y="74"/>
                  </a:lnTo>
                  <a:lnTo>
                    <a:pt x="24" y="66"/>
                  </a:lnTo>
                  <a:lnTo>
                    <a:pt x="74" y="17"/>
                  </a:lnTo>
                  <a:close/>
                  <a:moveTo>
                    <a:pt x="19" y="52"/>
                  </a:moveTo>
                  <a:lnTo>
                    <a:pt x="17" y="50"/>
                  </a:lnTo>
                  <a:lnTo>
                    <a:pt x="57" y="9"/>
                  </a:lnTo>
                  <a:lnTo>
                    <a:pt x="60" y="11"/>
                  </a:lnTo>
                  <a:lnTo>
                    <a:pt x="19" y="52"/>
                  </a:lnTo>
                  <a:close/>
                </a:path>
              </a:pathLst>
            </a:custGeom>
            <a:grpFill/>
            <a:ln w="9525">
              <a:solidFill>
                <a:schemeClr val="bg1"/>
              </a:solidFill>
              <a:round/>
            </a:ln>
          </p:spPr>
          <p:txBody>
            <a:bodyPr/>
            <a:lstStyle/>
            <a:p>
              <a:endParaRPr lang="zh-CN" altLang="en-US"/>
            </a:p>
          </p:txBody>
        </p:sp>
        <p:sp>
          <p:nvSpPr>
            <p:cNvPr id="10" name="Freeform 301"/>
            <p:cNvSpPr/>
            <p:nvPr/>
          </p:nvSpPr>
          <p:spPr bwMode="auto">
            <a:xfrm>
              <a:off x="1849438" y="4416425"/>
              <a:ext cx="80962" cy="82550"/>
            </a:xfrm>
            <a:custGeom>
              <a:avLst/>
              <a:gdLst>
                <a:gd name="T0" fmla="*/ 0 w 27"/>
                <a:gd name="T1" fmla="*/ 11 h 27"/>
                <a:gd name="T2" fmla="*/ 16 w 27"/>
                <a:gd name="T3" fmla="*/ 27 h 27"/>
                <a:gd name="T4" fmla="*/ 27 w 27"/>
                <a:gd name="T5" fmla="*/ 16 h 27"/>
                <a:gd name="T6" fmla="*/ 11 w 27"/>
                <a:gd name="T7" fmla="*/ 0 h 27"/>
                <a:gd name="T8" fmla="*/ 0 w 27"/>
                <a:gd name="T9" fmla="*/ 11 h 27"/>
              </a:gdLst>
              <a:ahLst/>
              <a:cxnLst>
                <a:cxn ang="0">
                  <a:pos x="T0" y="T1"/>
                </a:cxn>
                <a:cxn ang="0">
                  <a:pos x="T2" y="T3"/>
                </a:cxn>
                <a:cxn ang="0">
                  <a:pos x="T4" y="T5"/>
                </a:cxn>
                <a:cxn ang="0">
                  <a:pos x="T6" y="T7"/>
                </a:cxn>
                <a:cxn ang="0">
                  <a:pos x="T8" y="T9"/>
                </a:cxn>
              </a:cxnLst>
              <a:rect l="0" t="0" r="r" b="b"/>
              <a:pathLst>
                <a:path w="27" h="27">
                  <a:moveTo>
                    <a:pt x="0" y="11"/>
                  </a:moveTo>
                  <a:lnTo>
                    <a:pt x="16" y="27"/>
                  </a:lnTo>
                  <a:lnTo>
                    <a:pt x="27" y="16"/>
                  </a:lnTo>
                  <a:lnTo>
                    <a:pt x="11" y="0"/>
                  </a:lnTo>
                  <a:lnTo>
                    <a:pt x="0" y="11"/>
                  </a:lnTo>
                  <a:close/>
                </a:path>
              </a:pathLst>
            </a:custGeom>
            <a:grpFill/>
            <a:ln w="9525">
              <a:solidFill>
                <a:schemeClr val="bg1"/>
              </a:solidFill>
              <a:round/>
            </a:ln>
          </p:spPr>
          <p:txBody>
            <a:bodyPr/>
            <a:lstStyle/>
            <a:p>
              <a:endParaRPr lang="zh-CN" altLang="en-US"/>
            </a:p>
          </p:txBody>
        </p:sp>
      </p:grpSp>
      <p:grpSp>
        <p:nvGrpSpPr>
          <p:cNvPr id="11" name="组合 10"/>
          <p:cNvGrpSpPr/>
          <p:nvPr/>
        </p:nvGrpSpPr>
        <p:grpSpPr>
          <a:xfrm>
            <a:off x="7169855" y="2420888"/>
            <a:ext cx="862013" cy="862012"/>
            <a:chOff x="7026275" y="4157663"/>
            <a:chExt cx="862013" cy="862012"/>
          </a:xfrm>
          <a:solidFill>
            <a:srgbClr val="B5BC61"/>
          </a:solidFill>
        </p:grpSpPr>
        <p:sp>
          <p:nvSpPr>
            <p:cNvPr id="12" name="Teardrop 41"/>
            <p:cNvSpPr/>
            <p:nvPr/>
          </p:nvSpPr>
          <p:spPr bwMode="auto">
            <a:xfrm>
              <a:off x="7026275" y="4157663"/>
              <a:ext cx="862013" cy="862012"/>
            </a:xfrm>
            <a:custGeom>
              <a:avLst/>
              <a:gdLst>
                <a:gd name="T0" fmla="*/ 0 w 862013"/>
                <a:gd name="T1" fmla="*/ 431006 h 862012"/>
                <a:gd name="T2" fmla="*/ 431007 w 862013"/>
                <a:gd name="T3" fmla="*/ 0 h 862012"/>
                <a:gd name="T4" fmla="*/ 862013 w 862013"/>
                <a:gd name="T5" fmla="*/ 0 h 862012"/>
                <a:gd name="T6" fmla="*/ 862013 w 862013"/>
                <a:gd name="T7" fmla="*/ 431006 h 862012"/>
                <a:gd name="T8" fmla="*/ 431006 w 862013"/>
                <a:gd name="T9" fmla="*/ 862012 h 862012"/>
                <a:gd name="T10" fmla="*/ -1 w 862013"/>
                <a:gd name="T11" fmla="*/ 431006 h 862012"/>
                <a:gd name="T12" fmla="*/ 0 w 862013"/>
                <a:gd name="T13" fmla="*/ 431006 h 862012"/>
              </a:gdLst>
              <a:ahLst/>
              <a:cxnLst>
                <a:cxn ang="0">
                  <a:pos x="T0" y="T1"/>
                </a:cxn>
                <a:cxn ang="0">
                  <a:pos x="T2" y="T3"/>
                </a:cxn>
                <a:cxn ang="0">
                  <a:pos x="T4" y="T5"/>
                </a:cxn>
                <a:cxn ang="0">
                  <a:pos x="T6" y="T7"/>
                </a:cxn>
                <a:cxn ang="0">
                  <a:pos x="T8" y="T9"/>
                </a:cxn>
                <a:cxn ang="0">
                  <a:pos x="T10" y="T11"/>
                </a:cxn>
                <a:cxn ang="0">
                  <a:pos x="T12" y="T13"/>
                </a:cxn>
              </a:cxnLst>
              <a:rect l="0" t="0" r="r" b="b"/>
              <a:pathLst>
                <a:path w="862013" h="862012">
                  <a:moveTo>
                    <a:pt x="0" y="431006"/>
                  </a:moveTo>
                  <a:cubicBezTo>
                    <a:pt x="0" y="192968"/>
                    <a:pt x="192968" y="0"/>
                    <a:pt x="431007" y="0"/>
                  </a:cubicBezTo>
                  <a:lnTo>
                    <a:pt x="862013" y="0"/>
                  </a:lnTo>
                  <a:lnTo>
                    <a:pt x="862013" y="431006"/>
                  </a:lnTo>
                  <a:cubicBezTo>
                    <a:pt x="862013" y="669044"/>
                    <a:pt x="669045" y="862012"/>
                    <a:pt x="431006" y="862012"/>
                  </a:cubicBezTo>
                  <a:cubicBezTo>
                    <a:pt x="192967" y="862012"/>
                    <a:pt x="-1" y="669044"/>
                    <a:pt x="-1" y="431006"/>
                  </a:cubicBezTo>
                  <a:lnTo>
                    <a:pt x="0" y="431006"/>
                  </a:lnTo>
                  <a:close/>
                </a:path>
              </a:pathLst>
            </a:custGeom>
            <a:grpFill/>
            <a:ln>
              <a:solidFill>
                <a:schemeClr val="bg1"/>
              </a:solidFill>
            </a:ln>
          </p:spPr>
          <p:txBody>
            <a:bodyPr anchor="ctr"/>
            <a:lstStyle/>
            <a:p>
              <a:endParaRPr lang="zh-CN" altLang="en-US"/>
            </a:p>
          </p:txBody>
        </p:sp>
        <p:sp>
          <p:nvSpPr>
            <p:cNvPr id="13" name="Freeform 372"/>
            <p:cNvSpPr/>
            <p:nvPr/>
          </p:nvSpPr>
          <p:spPr bwMode="auto">
            <a:xfrm>
              <a:off x="7265988" y="4395788"/>
              <a:ext cx="384175" cy="384175"/>
            </a:xfrm>
            <a:custGeom>
              <a:avLst/>
              <a:gdLst>
                <a:gd name="T0" fmla="*/ 282 w 288"/>
                <a:gd name="T1" fmla="*/ 54 h 288"/>
                <a:gd name="T2" fmla="*/ 243 w 288"/>
                <a:gd name="T3" fmla="*/ 79 h 288"/>
                <a:gd name="T4" fmla="*/ 209 w 288"/>
                <a:gd name="T5" fmla="*/ 45 h 288"/>
                <a:gd name="T6" fmla="*/ 233 w 288"/>
                <a:gd name="T7" fmla="*/ 6 h 288"/>
                <a:gd name="T8" fmla="*/ 227 w 288"/>
                <a:gd name="T9" fmla="*/ 0 h 288"/>
                <a:gd name="T10" fmla="*/ 162 w 288"/>
                <a:gd name="T11" fmla="*/ 65 h 288"/>
                <a:gd name="T12" fmla="*/ 167 w 288"/>
                <a:gd name="T13" fmla="*/ 85 h 288"/>
                <a:gd name="T14" fmla="*/ 84 w 288"/>
                <a:gd name="T15" fmla="*/ 168 h 288"/>
                <a:gd name="T16" fmla="*/ 65 w 288"/>
                <a:gd name="T17" fmla="*/ 162 h 288"/>
                <a:gd name="T18" fmla="*/ 0 w 288"/>
                <a:gd name="T19" fmla="*/ 228 h 288"/>
                <a:gd name="T20" fmla="*/ 6 w 288"/>
                <a:gd name="T21" fmla="*/ 234 h 288"/>
                <a:gd name="T22" fmla="*/ 45 w 288"/>
                <a:gd name="T23" fmla="*/ 209 h 288"/>
                <a:gd name="T24" fmla="*/ 79 w 288"/>
                <a:gd name="T25" fmla="*/ 243 h 288"/>
                <a:gd name="T26" fmla="*/ 54 w 288"/>
                <a:gd name="T27" fmla="*/ 282 h 288"/>
                <a:gd name="T28" fmla="*/ 60 w 288"/>
                <a:gd name="T29" fmla="*/ 288 h 288"/>
                <a:gd name="T30" fmla="*/ 125 w 288"/>
                <a:gd name="T31" fmla="*/ 223 h 288"/>
                <a:gd name="T32" fmla="*/ 120 w 288"/>
                <a:gd name="T33" fmla="*/ 204 h 288"/>
                <a:gd name="T34" fmla="*/ 204 w 288"/>
                <a:gd name="T35" fmla="*/ 120 h 288"/>
                <a:gd name="T36" fmla="*/ 222 w 288"/>
                <a:gd name="T37" fmla="*/ 126 h 288"/>
                <a:gd name="T38" fmla="*/ 287 w 288"/>
                <a:gd name="T39" fmla="*/ 60 h 288"/>
                <a:gd name="T40" fmla="*/ 282 w 288"/>
                <a:gd name="T41" fmla="*/ 5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288">
                  <a:moveTo>
                    <a:pt x="282" y="54"/>
                  </a:moveTo>
                  <a:cubicBezTo>
                    <a:pt x="255" y="81"/>
                    <a:pt x="259" y="79"/>
                    <a:pt x="243" y="79"/>
                  </a:cubicBezTo>
                  <a:cubicBezTo>
                    <a:pt x="230" y="79"/>
                    <a:pt x="209" y="58"/>
                    <a:pt x="209" y="45"/>
                  </a:cubicBezTo>
                  <a:cubicBezTo>
                    <a:pt x="209" y="28"/>
                    <a:pt x="206" y="33"/>
                    <a:pt x="233" y="6"/>
                  </a:cubicBezTo>
                  <a:cubicBezTo>
                    <a:pt x="231" y="4"/>
                    <a:pt x="227" y="0"/>
                    <a:pt x="227" y="0"/>
                  </a:cubicBezTo>
                  <a:cubicBezTo>
                    <a:pt x="194" y="1"/>
                    <a:pt x="162" y="32"/>
                    <a:pt x="162" y="65"/>
                  </a:cubicBezTo>
                  <a:cubicBezTo>
                    <a:pt x="162" y="71"/>
                    <a:pt x="164" y="78"/>
                    <a:pt x="167" y="85"/>
                  </a:cubicBezTo>
                  <a:cubicBezTo>
                    <a:pt x="84" y="168"/>
                    <a:pt x="84" y="168"/>
                    <a:pt x="84" y="168"/>
                  </a:cubicBezTo>
                  <a:cubicBezTo>
                    <a:pt x="78" y="164"/>
                    <a:pt x="71" y="162"/>
                    <a:pt x="65" y="162"/>
                  </a:cubicBezTo>
                  <a:cubicBezTo>
                    <a:pt x="32" y="162"/>
                    <a:pt x="0" y="194"/>
                    <a:pt x="0" y="228"/>
                  </a:cubicBezTo>
                  <a:cubicBezTo>
                    <a:pt x="0" y="228"/>
                    <a:pt x="4" y="231"/>
                    <a:pt x="6" y="234"/>
                  </a:cubicBezTo>
                  <a:cubicBezTo>
                    <a:pt x="33" y="207"/>
                    <a:pt x="28" y="209"/>
                    <a:pt x="45" y="209"/>
                  </a:cubicBezTo>
                  <a:cubicBezTo>
                    <a:pt x="58" y="209"/>
                    <a:pt x="79" y="230"/>
                    <a:pt x="79" y="243"/>
                  </a:cubicBezTo>
                  <a:cubicBezTo>
                    <a:pt x="79" y="260"/>
                    <a:pt x="82" y="255"/>
                    <a:pt x="54" y="282"/>
                  </a:cubicBezTo>
                  <a:cubicBezTo>
                    <a:pt x="56" y="284"/>
                    <a:pt x="60" y="288"/>
                    <a:pt x="60" y="288"/>
                  </a:cubicBezTo>
                  <a:cubicBezTo>
                    <a:pt x="94" y="287"/>
                    <a:pt x="125" y="256"/>
                    <a:pt x="125" y="223"/>
                  </a:cubicBezTo>
                  <a:cubicBezTo>
                    <a:pt x="125" y="217"/>
                    <a:pt x="123" y="210"/>
                    <a:pt x="120" y="204"/>
                  </a:cubicBezTo>
                  <a:cubicBezTo>
                    <a:pt x="204" y="120"/>
                    <a:pt x="204" y="120"/>
                    <a:pt x="204" y="120"/>
                  </a:cubicBezTo>
                  <a:cubicBezTo>
                    <a:pt x="210" y="124"/>
                    <a:pt x="216" y="126"/>
                    <a:pt x="222" y="126"/>
                  </a:cubicBezTo>
                  <a:cubicBezTo>
                    <a:pt x="256" y="126"/>
                    <a:pt x="288" y="94"/>
                    <a:pt x="287" y="60"/>
                  </a:cubicBezTo>
                  <a:cubicBezTo>
                    <a:pt x="287" y="60"/>
                    <a:pt x="284" y="56"/>
                    <a:pt x="282" y="54"/>
                  </a:cubicBezTo>
                  <a:close/>
                </a:path>
              </a:pathLst>
            </a:custGeom>
            <a:grpFill/>
            <a:ln w="9525">
              <a:solidFill>
                <a:schemeClr val="bg1"/>
              </a:solidFill>
              <a:round/>
            </a:ln>
          </p:spPr>
          <p:txBody>
            <a:bodyPr/>
            <a:lstStyle/>
            <a:p>
              <a:endParaRPr lang="zh-CN" altLang="en-US"/>
            </a:p>
          </p:txBody>
        </p:sp>
      </p:grpSp>
      <p:grpSp>
        <p:nvGrpSpPr>
          <p:cNvPr id="14" name="组合 13"/>
          <p:cNvGrpSpPr/>
          <p:nvPr/>
        </p:nvGrpSpPr>
        <p:grpSpPr>
          <a:xfrm>
            <a:off x="10022593" y="2420888"/>
            <a:ext cx="860425" cy="862012"/>
            <a:chOff x="9879013" y="4157663"/>
            <a:chExt cx="860425" cy="862012"/>
          </a:xfrm>
          <a:solidFill>
            <a:srgbClr val="C7AD81"/>
          </a:solidFill>
        </p:grpSpPr>
        <p:sp>
          <p:nvSpPr>
            <p:cNvPr id="15" name="Teardrop 48"/>
            <p:cNvSpPr/>
            <p:nvPr/>
          </p:nvSpPr>
          <p:spPr bwMode="auto">
            <a:xfrm>
              <a:off x="9879013" y="4157663"/>
              <a:ext cx="860425" cy="862012"/>
            </a:xfrm>
            <a:custGeom>
              <a:avLst/>
              <a:gdLst>
                <a:gd name="T0" fmla="*/ 0 w 860425"/>
                <a:gd name="T1" fmla="*/ 431006 h 862012"/>
                <a:gd name="T2" fmla="*/ 430213 w 860425"/>
                <a:gd name="T3" fmla="*/ 0 h 862012"/>
                <a:gd name="T4" fmla="*/ 860425 w 860425"/>
                <a:gd name="T5" fmla="*/ 0 h 862012"/>
                <a:gd name="T6" fmla="*/ 860425 w 860425"/>
                <a:gd name="T7" fmla="*/ 431006 h 862012"/>
                <a:gd name="T8" fmla="*/ 430212 w 860425"/>
                <a:gd name="T9" fmla="*/ 862012 h 862012"/>
                <a:gd name="T10" fmla="*/ -1 w 860425"/>
                <a:gd name="T11" fmla="*/ 431006 h 862012"/>
                <a:gd name="T12" fmla="*/ 0 w 860425"/>
                <a:gd name="T13" fmla="*/ 431006 h 862012"/>
              </a:gdLst>
              <a:ahLst/>
              <a:cxnLst>
                <a:cxn ang="0">
                  <a:pos x="T0" y="T1"/>
                </a:cxn>
                <a:cxn ang="0">
                  <a:pos x="T2" y="T3"/>
                </a:cxn>
                <a:cxn ang="0">
                  <a:pos x="T4" y="T5"/>
                </a:cxn>
                <a:cxn ang="0">
                  <a:pos x="T6" y="T7"/>
                </a:cxn>
                <a:cxn ang="0">
                  <a:pos x="T8" y="T9"/>
                </a:cxn>
                <a:cxn ang="0">
                  <a:pos x="T10" y="T11"/>
                </a:cxn>
                <a:cxn ang="0">
                  <a:pos x="T12" y="T13"/>
                </a:cxn>
              </a:cxnLst>
              <a:rect l="0" t="0" r="r" b="b"/>
              <a:pathLst>
                <a:path w="860425" h="862012">
                  <a:moveTo>
                    <a:pt x="0" y="431006"/>
                  </a:moveTo>
                  <a:cubicBezTo>
                    <a:pt x="0" y="192968"/>
                    <a:pt x="192613" y="0"/>
                    <a:pt x="430213" y="0"/>
                  </a:cubicBezTo>
                  <a:lnTo>
                    <a:pt x="860425" y="0"/>
                  </a:lnTo>
                  <a:lnTo>
                    <a:pt x="860425" y="431006"/>
                  </a:lnTo>
                  <a:cubicBezTo>
                    <a:pt x="860425" y="669044"/>
                    <a:pt x="667812" y="862012"/>
                    <a:pt x="430212" y="862012"/>
                  </a:cubicBezTo>
                  <a:cubicBezTo>
                    <a:pt x="192612" y="862012"/>
                    <a:pt x="-1" y="669044"/>
                    <a:pt x="-1" y="431006"/>
                  </a:cubicBezTo>
                  <a:lnTo>
                    <a:pt x="0" y="431006"/>
                  </a:lnTo>
                  <a:close/>
                </a:path>
              </a:pathLst>
            </a:custGeom>
            <a:grpFill/>
            <a:ln>
              <a:solidFill>
                <a:schemeClr val="bg1"/>
              </a:solidFill>
            </a:ln>
          </p:spPr>
          <p:txBody>
            <a:bodyPr anchor="ctr"/>
            <a:lstStyle/>
            <a:p>
              <a:endParaRPr lang="zh-CN" altLang="en-US"/>
            </a:p>
          </p:txBody>
        </p:sp>
        <p:sp>
          <p:nvSpPr>
            <p:cNvPr id="16" name="Freeform 384"/>
            <p:cNvSpPr/>
            <p:nvPr/>
          </p:nvSpPr>
          <p:spPr bwMode="auto">
            <a:xfrm>
              <a:off x="10115550" y="4559300"/>
              <a:ext cx="185738" cy="185738"/>
            </a:xfrm>
            <a:custGeom>
              <a:avLst/>
              <a:gdLst>
                <a:gd name="T0" fmla="*/ 49 w 62"/>
                <a:gd name="T1" fmla="*/ 9 h 62"/>
                <a:gd name="T2" fmla="*/ 27 w 62"/>
                <a:gd name="T3" fmla="*/ 31 h 62"/>
                <a:gd name="T4" fmla="*/ 24 w 62"/>
                <a:gd name="T5" fmla="*/ 27 h 62"/>
                <a:gd name="T6" fmla="*/ 45 w 62"/>
                <a:gd name="T7" fmla="*/ 6 h 62"/>
                <a:gd name="T8" fmla="*/ 39 w 62"/>
                <a:gd name="T9" fmla="*/ 0 h 62"/>
                <a:gd name="T10" fmla="*/ 11 w 62"/>
                <a:gd name="T11" fmla="*/ 28 h 62"/>
                <a:gd name="T12" fmla="*/ 0 w 62"/>
                <a:gd name="T13" fmla="*/ 62 h 62"/>
                <a:gd name="T14" fmla="*/ 35 w 62"/>
                <a:gd name="T15" fmla="*/ 51 h 62"/>
                <a:gd name="T16" fmla="*/ 62 w 62"/>
                <a:gd name="T17" fmla="*/ 23 h 62"/>
                <a:gd name="T18" fmla="*/ 49 w 62"/>
                <a:gd name="T19"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49" y="9"/>
                  </a:moveTo>
                  <a:lnTo>
                    <a:pt x="27" y="31"/>
                  </a:lnTo>
                  <a:lnTo>
                    <a:pt x="24" y="27"/>
                  </a:lnTo>
                  <a:lnTo>
                    <a:pt x="45" y="6"/>
                  </a:lnTo>
                  <a:lnTo>
                    <a:pt x="39" y="0"/>
                  </a:lnTo>
                  <a:lnTo>
                    <a:pt x="11" y="28"/>
                  </a:lnTo>
                  <a:lnTo>
                    <a:pt x="0" y="62"/>
                  </a:lnTo>
                  <a:lnTo>
                    <a:pt x="35" y="51"/>
                  </a:lnTo>
                  <a:lnTo>
                    <a:pt x="62" y="23"/>
                  </a:lnTo>
                  <a:lnTo>
                    <a:pt x="49" y="9"/>
                  </a:lnTo>
                  <a:close/>
                </a:path>
              </a:pathLst>
            </a:custGeom>
            <a:grpFill/>
            <a:ln w="9525">
              <a:solidFill>
                <a:schemeClr val="bg1"/>
              </a:solidFill>
              <a:round/>
            </a:ln>
          </p:spPr>
          <p:txBody>
            <a:bodyPr/>
            <a:lstStyle/>
            <a:p>
              <a:endParaRPr lang="zh-CN" altLang="en-US"/>
            </a:p>
          </p:txBody>
        </p:sp>
        <p:sp>
          <p:nvSpPr>
            <p:cNvPr id="17" name="Freeform 385"/>
            <p:cNvSpPr/>
            <p:nvPr/>
          </p:nvSpPr>
          <p:spPr bwMode="auto">
            <a:xfrm>
              <a:off x="10310813" y="4432300"/>
              <a:ext cx="120650" cy="117475"/>
            </a:xfrm>
            <a:custGeom>
              <a:avLst/>
              <a:gdLst>
                <a:gd name="T0" fmla="*/ 6 w 40"/>
                <a:gd name="T1" fmla="*/ 21 h 39"/>
                <a:gd name="T2" fmla="*/ 16 w 40"/>
                <a:gd name="T3" fmla="*/ 12 h 39"/>
                <a:gd name="T4" fmla="*/ 20 w 40"/>
                <a:gd name="T5" fmla="*/ 15 h 39"/>
                <a:gd name="T6" fmla="*/ 10 w 40"/>
                <a:gd name="T7" fmla="*/ 25 h 39"/>
                <a:gd name="T8" fmla="*/ 24 w 40"/>
                <a:gd name="T9" fmla="*/ 39 h 39"/>
                <a:gd name="T10" fmla="*/ 40 w 40"/>
                <a:gd name="T11" fmla="*/ 23 h 39"/>
                <a:gd name="T12" fmla="*/ 16 w 40"/>
                <a:gd name="T13" fmla="*/ 0 h 39"/>
                <a:gd name="T14" fmla="*/ 0 w 40"/>
                <a:gd name="T15" fmla="*/ 16 h 39"/>
                <a:gd name="T16" fmla="*/ 6 w 40"/>
                <a:gd name="T17"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6" y="21"/>
                  </a:moveTo>
                  <a:lnTo>
                    <a:pt x="16" y="12"/>
                  </a:lnTo>
                  <a:lnTo>
                    <a:pt x="20" y="15"/>
                  </a:lnTo>
                  <a:lnTo>
                    <a:pt x="10" y="25"/>
                  </a:lnTo>
                  <a:lnTo>
                    <a:pt x="24" y="39"/>
                  </a:lnTo>
                  <a:lnTo>
                    <a:pt x="40" y="23"/>
                  </a:lnTo>
                  <a:lnTo>
                    <a:pt x="16" y="0"/>
                  </a:lnTo>
                  <a:lnTo>
                    <a:pt x="0" y="16"/>
                  </a:lnTo>
                  <a:lnTo>
                    <a:pt x="6" y="21"/>
                  </a:lnTo>
                  <a:close/>
                </a:path>
              </a:pathLst>
            </a:custGeom>
            <a:grpFill/>
            <a:ln w="9525">
              <a:solidFill>
                <a:schemeClr val="bg1"/>
              </a:solidFill>
              <a:round/>
            </a:ln>
          </p:spPr>
          <p:txBody>
            <a:bodyPr/>
            <a:lstStyle/>
            <a:p>
              <a:endParaRPr lang="zh-CN" altLang="en-US"/>
            </a:p>
          </p:txBody>
        </p:sp>
        <p:sp>
          <p:nvSpPr>
            <p:cNvPr id="18" name="Freeform 386"/>
            <p:cNvSpPr/>
            <p:nvPr/>
          </p:nvSpPr>
          <p:spPr bwMode="auto">
            <a:xfrm>
              <a:off x="10382250" y="4360863"/>
              <a:ext cx="117475" cy="117475"/>
            </a:xfrm>
            <a:custGeom>
              <a:avLst/>
              <a:gdLst>
                <a:gd name="T0" fmla="*/ 15 w 39"/>
                <a:gd name="T1" fmla="*/ 0 h 39"/>
                <a:gd name="T2" fmla="*/ 0 w 39"/>
                <a:gd name="T3" fmla="*/ 16 h 39"/>
                <a:gd name="T4" fmla="*/ 23 w 39"/>
                <a:gd name="T5" fmla="*/ 39 h 39"/>
                <a:gd name="T6" fmla="*/ 39 w 39"/>
                <a:gd name="T7" fmla="*/ 24 h 39"/>
                <a:gd name="T8" fmla="*/ 15 w 39"/>
                <a:gd name="T9" fmla="*/ 0 h 39"/>
              </a:gdLst>
              <a:ahLst/>
              <a:cxnLst>
                <a:cxn ang="0">
                  <a:pos x="T0" y="T1"/>
                </a:cxn>
                <a:cxn ang="0">
                  <a:pos x="T2" y="T3"/>
                </a:cxn>
                <a:cxn ang="0">
                  <a:pos x="T4" y="T5"/>
                </a:cxn>
                <a:cxn ang="0">
                  <a:pos x="T6" y="T7"/>
                </a:cxn>
                <a:cxn ang="0">
                  <a:pos x="T8" y="T9"/>
                </a:cxn>
              </a:cxnLst>
              <a:rect l="0" t="0" r="r" b="b"/>
              <a:pathLst>
                <a:path w="39" h="39">
                  <a:moveTo>
                    <a:pt x="15" y="0"/>
                  </a:moveTo>
                  <a:lnTo>
                    <a:pt x="0" y="16"/>
                  </a:lnTo>
                  <a:lnTo>
                    <a:pt x="23" y="39"/>
                  </a:lnTo>
                  <a:lnTo>
                    <a:pt x="39" y="24"/>
                  </a:lnTo>
                  <a:lnTo>
                    <a:pt x="15" y="0"/>
                  </a:lnTo>
                  <a:close/>
                </a:path>
              </a:pathLst>
            </a:custGeom>
            <a:grpFill/>
            <a:ln w="9525">
              <a:solidFill>
                <a:schemeClr val="bg1"/>
              </a:solidFill>
              <a:round/>
            </a:ln>
          </p:spPr>
          <p:txBody>
            <a:bodyPr/>
            <a:lstStyle/>
            <a:p>
              <a:endParaRPr lang="zh-CN" altLang="en-US"/>
            </a:p>
          </p:txBody>
        </p:sp>
        <p:sp>
          <p:nvSpPr>
            <p:cNvPr id="19" name="Freeform 387"/>
            <p:cNvSpPr/>
            <p:nvPr/>
          </p:nvSpPr>
          <p:spPr bwMode="auto">
            <a:xfrm>
              <a:off x="10115550" y="4360863"/>
              <a:ext cx="384175" cy="384175"/>
            </a:xfrm>
            <a:custGeom>
              <a:avLst/>
              <a:gdLst>
                <a:gd name="T0" fmla="*/ 223 w 288"/>
                <a:gd name="T1" fmla="*/ 162 h 287"/>
                <a:gd name="T2" fmla="*/ 203 w 288"/>
                <a:gd name="T3" fmla="*/ 167 h 287"/>
                <a:gd name="T4" fmla="*/ 120 w 288"/>
                <a:gd name="T5" fmla="*/ 84 h 287"/>
                <a:gd name="T6" fmla="*/ 125 w 288"/>
                <a:gd name="T7" fmla="*/ 65 h 287"/>
                <a:gd name="T8" fmla="*/ 61 w 288"/>
                <a:gd name="T9" fmla="*/ 0 h 287"/>
                <a:gd name="T10" fmla="*/ 60 w 288"/>
                <a:gd name="T11" fmla="*/ 0 h 287"/>
                <a:gd name="T12" fmla="*/ 54 w 288"/>
                <a:gd name="T13" fmla="*/ 6 h 287"/>
                <a:gd name="T14" fmla="*/ 79 w 288"/>
                <a:gd name="T15" fmla="*/ 44 h 287"/>
                <a:gd name="T16" fmla="*/ 45 w 288"/>
                <a:gd name="T17" fmla="*/ 78 h 287"/>
                <a:gd name="T18" fmla="*/ 38 w 288"/>
                <a:gd name="T19" fmla="*/ 79 h 287"/>
                <a:gd name="T20" fmla="*/ 6 w 288"/>
                <a:gd name="T21" fmla="*/ 54 h 287"/>
                <a:gd name="T22" fmla="*/ 0 w 288"/>
                <a:gd name="T23" fmla="*/ 60 h 287"/>
                <a:gd name="T24" fmla="*/ 65 w 288"/>
                <a:gd name="T25" fmla="*/ 125 h 287"/>
                <a:gd name="T26" fmla="*/ 84 w 288"/>
                <a:gd name="T27" fmla="*/ 120 h 287"/>
                <a:gd name="T28" fmla="*/ 167 w 288"/>
                <a:gd name="T29" fmla="*/ 203 h 287"/>
                <a:gd name="T30" fmla="*/ 162 w 288"/>
                <a:gd name="T31" fmla="*/ 222 h 287"/>
                <a:gd name="T32" fmla="*/ 227 w 288"/>
                <a:gd name="T33" fmla="*/ 287 h 287"/>
                <a:gd name="T34" fmla="*/ 227 w 288"/>
                <a:gd name="T35" fmla="*/ 287 h 287"/>
                <a:gd name="T36" fmla="*/ 233 w 288"/>
                <a:gd name="T37" fmla="*/ 281 h 287"/>
                <a:gd name="T38" fmla="*/ 209 w 288"/>
                <a:gd name="T39" fmla="*/ 243 h 287"/>
                <a:gd name="T40" fmla="*/ 243 w 288"/>
                <a:gd name="T41" fmla="*/ 208 h 287"/>
                <a:gd name="T42" fmla="*/ 250 w 288"/>
                <a:gd name="T43" fmla="*/ 208 h 287"/>
                <a:gd name="T44" fmla="*/ 282 w 288"/>
                <a:gd name="T45" fmla="*/ 233 h 287"/>
                <a:gd name="T46" fmla="*/ 288 w 288"/>
                <a:gd name="T47" fmla="*/ 227 h 287"/>
                <a:gd name="T48" fmla="*/ 223 w 288"/>
                <a:gd name="T49" fmla="*/ 16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287">
                  <a:moveTo>
                    <a:pt x="223" y="162"/>
                  </a:moveTo>
                  <a:cubicBezTo>
                    <a:pt x="216" y="162"/>
                    <a:pt x="210" y="164"/>
                    <a:pt x="203" y="167"/>
                  </a:cubicBezTo>
                  <a:cubicBezTo>
                    <a:pt x="120" y="84"/>
                    <a:pt x="120" y="84"/>
                    <a:pt x="120" y="84"/>
                  </a:cubicBezTo>
                  <a:cubicBezTo>
                    <a:pt x="123" y="77"/>
                    <a:pt x="125" y="71"/>
                    <a:pt x="125" y="65"/>
                  </a:cubicBezTo>
                  <a:cubicBezTo>
                    <a:pt x="125" y="32"/>
                    <a:pt x="94" y="0"/>
                    <a:pt x="61" y="0"/>
                  </a:cubicBezTo>
                  <a:cubicBezTo>
                    <a:pt x="61" y="0"/>
                    <a:pt x="60" y="0"/>
                    <a:pt x="60" y="0"/>
                  </a:cubicBezTo>
                  <a:cubicBezTo>
                    <a:pt x="60" y="0"/>
                    <a:pt x="56" y="3"/>
                    <a:pt x="54" y="6"/>
                  </a:cubicBezTo>
                  <a:cubicBezTo>
                    <a:pt x="81" y="32"/>
                    <a:pt x="79" y="28"/>
                    <a:pt x="79" y="44"/>
                  </a:cubicBezTo>
                  <a:cubicBezTo>
                    <a:pt x="79" y="57"/>
                    <a:pt x="58" y="78"/>
                    <a:pt x="45" y="78"/>
                  </a:cubicBezTo>
                  <a:cubicBezTo>
                    <a:pt x="42" y="78"/>
                    <a:pt x="40" y="79"/>
                    <a:pt x="38" y="79"/>
                  </a:cubicBezTo>
                  <a:cubicBezTo>
                    <a:pt x="29" y="79"/>
                    <a:pt x="29" y="77"/>
                    <a:pt x="6" y="54"/>
                  </a:cubicBezTo>
                  <a:cubicBezTo>
                    <a:pt x="4" y="56"/>
                    <a:pt x="0" y="60"/>
                    <a:pt x="0" y="60"/>
                  </a:cubicBezTo>
                  <a:cubicBezTo>
                    <a:pt x="0" y="93"/>
                    <a:pt x="32" y="125"/>
                    <a:pt x="65" y="125"/>
                  </a:cubicBezTo>
                  <a:cubicBezTo>
                    <a:pt x="71" y="125"/>
                    <a:pt x="78" y="123"/>
                    <a:pt x="84" y="120"/>
                  </a:cubicBezTo>
                  <a:cubicBezTo>
                    <a:pt x="167" y="203"/>
                    <a:pt x="167" y="203"/>
                    <a:pt x="167" y="203"/>
                  </a:cubicBezTo>
                  <a:cubicBezTo>
                    <a:pt x="164" y="210"/>
                    <a:pt x="162" y="216"/>
                    <a:pt x="162" y="222"/>
                  </a:cubicBezTo>
                  <a:cubicBezTo>
                    <a:pt x="162" y="255"/>
                    <a:pt x="194" y="287"/>
                    <a:pt x="227" y="287"/>
                  </a:cubicBezTo>
                  <a:cubicBezTo>
                    <a:pt x="227" y="287"/>
                    <a:pt x="227" y="287"/>
                    <a:pt x="227" y="287"/>
                  </a:cubicBezTo>
                  <a:cubicBezTo>
                    <a:pt x="228" y="287"/>
                    <a:pt x="231" y="283"/>
                    <a:pt x="233" y="281"/>
                  </a:cubicBezTo>
                  <a:cubicBezTo>
                    <a:pt x="207" y="255"/>
                    <a:pt x="209" y="259"/>
                    <a:pt x="209" y="243"/>
                  </a:cubicBezTo>
                  <a:cubicBezTo>
                    <a:pt x="209" y="229"/>
                    <a:pt x="230" y="208"/>
                    <a:pt x="243" y="208"/>
                  </a:cubicBezTo>
                  <a:cubicBezTo>
                    <a:pt x="246" y="208"/>
                    <a:pt x="248" y="208"/>
                    <a:pt x="250" y="208"/>
                  </a:cubicBezTo>
                  <a:cubicBezTo>
                    <a:pt x="259" y="208"/>
                    <a:pt x="259" y="210"/>
                    <a:pt x="282" y="233"/>
                  </a:cubicBezTo>
                  <a:cubicBezTo>
                    <a:pt x="284" y="231"/>
                    <a:pt x="288" y="227"/>
                    <a:pt x="288" y="227"/>
                  </a:cubicBezTo>
                  <a:cubicBezTo>
                    <a:pt x="287" y="194"/>
                    <a:pt x="256" y="162"/>
                    <a:pt x="223" y="162"/>
                  </a:cubicBezTo>
                  <a:close/>
                </a:path>
              </a:pathLst>
            </a:custGeom>
            <a:grpFill/>
            <a:ln w="9525">
              <a:solidFill>
                <a:schemeClr val="bg1"/>
              </a:solidFill>
              <a:round/>
            </a:ln>
          </p:spPr>
          <p:txBody>
            <a:bodyPr/>
            <a:lstStyle/>
            <a:p>
              <a:endParaRPr lang="zh-CN" altLang="en-US"/>
            </a:p>
          </p:txBody>
        </p:sp>
      </p:grpSp>
      <p:grpSp>
        <p:nvGrpSpPr>
          <p:cNvPr id="20" name="组合 19"/>
          <p:cNvGrpSpPr/>
          <p:nvPr/>
        </p:nvGrpSpPr>
        <p:grpSpPr>
          <a:xfrm>
            <a:off x="4309180" y="2420888"/>
            <a:ext cx="862013" cy="862012"/>
            <a:chOff x="4165600" y="4157663"/>
            <a:chExt cx="862013" cy="862012"/>
          </a:xfrm>
          <a:solidFill>
            <a:srgbClr val="618D7E"/>
          </a:solidFill>
        </p:grpSpPr>
        <p:sp>
          <p:nvSpPr>
            <p:cNvPr id="21" name="Teardrop 40"/>
            <p:cNvSpPr/>
            <p:nvPr/>
          </p:nvSpPr>
          <p:spPr bwMode="auto">
            <a:xfrm>
              <a:off x="4165600" y="4157663"/>
              <a:ext cx="862013" cy="862012"/>
            </a:xfrm>
            <a:custGeom>
              <a:avLst/>
              <a:gdLst>
                <a:gd name="T0" fmla="*/ 0 w 862013"/>
                <a:gd name="T1" fmla="*/ 431006 h 862012"/>
                <a:gd name="T2" fmla="*/ 431007 w 862013"/>
                <a:gd name="T3" fmla="*/ 0 h 862012"/>
                <a:gd name="T4" fmla="*/ 862013 w 862013"/>
                <a:gd name="T5" fmla="*/ 0 h 862012"/>
                <a:gd name="T6" fmla="*/ 862013 w 862013"/>
                <a:gd name="T7" fmla="*/ 431006 h 862012"/>
                <a:gd name="T8" fmla="*/ 431006 w 862013"/>
                <a:gd name="T9" fmla="*/ 862012 h 862012"/>
                <a:gd name="T10" fmla="*/ -1 w 862013"/>
                <a:gd name="T11" fmla="*/ 431006 h 862012"/>
                <a:gd name="T12" fmla="*/ 0 w 862013"/>
                <a:gd name="T13" fmla="*/ 431006 h 862012"/>
              </a:gdLst>
              <a:ahLst/>
              <a:cxnLst>
                <a:cxn ang="0">
                  <a:pos x="T0" y="T1"/>
                </a:cxn>
                <a:cxn ang="0">
                  <a:pos x="T2" y="T3"/>
                </a:cxn>
                <a:cxn ang="0">
                  <a:pos x="T4" y="T5"/>
                </a:cxn>
                <a:cxn ang="0">
                  <a:pos x="T6" y="T7"/>
                </a:cxn>
                <a:cxn ang="0">
                  <a:pos x="T8" y="T9"/>
                </a:cxn>
                <a:cxn ang="0">
                  <a:pos x="T10" y="T11"/>
                </a:cxn>
                <a:cxn ang="0">
                  <a:pos x="T12" y="T13"/>
                </a:cxn>
              </a:cxnLst>
              <a:rect l="0" t="0" r="r" b="b"/>
              <a:pathLst>
                <a:path w="862013" h="862012">
                  <a:moveTo>
                    <a:pt x="0" y="431006"/>
                  </a:moveTo>
                  <a:cubicBezTo>
                    <a:pt x="0" y="192968"/>
                    <a:pt x="192968" y="0"/>
                    <a:pt x="431007" y="0"/>
                  </a:cubicBezTo>
                  <a:lnTo>
                    <a:pt x="862013" y="0"/>
                  </a:lnTo>
                  <a:lnTo>
                    <a:pt x="862013" y="431006"/>
                  </a:lnTo>
                  <a:cubicBezTo>
                    <a:pt x="862013" y="669044"/>
                    <a:pt x="669045" y="862012"/>
                    <a:pt x="431006" y="862012"/>
                  </a:cubicBezTo>
                  <a:cubicBezTo>
                    <a:pt x="192967" y="862012"/>
                    <a:pt x="-1" y="669044"/>
                    <a:pt x="-1" y="431006"/>
                  </a:cubicBezTo>
                  <a:lnTo>
                    <a:pt x="0" y="431006"/>
                  </a:lnTo>
                  <a:close/>
                </a:path>
              </a:pathLst>
            </a:custGeom>
            <a:grpFill/>
            <a:ln>
              <a:solidFill>
                <a:schemeClr val="bg1"/>
              </a:solidFill>
            </a:ln>
          </p:spPr>
          <p:txBody>
            <a:bodyPr anchor="ctr"/>
            <a:lstStyle/>
            <a:p>
              <a:endParaRPr lang="zh-CN" altLang="en-US"/>
            </a:p>
          </p:txBody>
        </p:sp>
        <p:sp>
          <p:nvSpPr>
            <p:cNvPr id="22" name="Freeform 399"/>
            <p:cNvSpPr>
              <a:spLocks noEditPoints="1"/>
            </p:cNvSpPr>
            <p:nvPr/>
          </p:nvSpPr>
          <p:spPr bwMode="auto">
            <a:xfrm>
              <a:off x="4451350" y="4357688"/>
              <a:ext cx="384175" cy="384175"/>
            </a:xfrm>
            <a:custGeom>
              <a:avLst/>
              <a:gdLst>
                <a:gd name="T0" fmla="*/ 128 w 128"/>
                <a:gd name="T1" fmla="*/ 31 h 128"/>
                <a:gd name="T2" fmla="*/ 97 w 128"/>
                <a:gd name="T3" fmla="*/ 0 h 128"/>
                <a:gd name="T4" fmla="*/ 15 w 128"/>
                <a:gd name="T5" fmla="*/ 83 h 128"/>
                <a:gd name="T6" fmla="*/ 0 w 128"/>
                <a:gd name="T7" fmla="*/ 128 h 128"/>
                <a:gd name="T8" fmla="*/ 45 w 128"/>
                <a:gd name="T9" fmla="*/ 114 h 128"/>
                <a:gd name="T10" fmla="*/ 128 w 128"/>
                <a:gd name="T11" fmla="*/ 31 h 128"/>
                <a:gd name="T12" fmla="*/ 11 w 128"/>
                <a:gd name="T13" fmla="*/ 117 h 128"/>
                <a:gd name="T14" fmla="*/ 21 w 128"/>
                <a:gd name="T15" fmla="*/ 86 h 128"/>
                <a:gd name="T16" fmla="*/ 41 w 128"/>
                <a:gd name="T17" fmla="*/ 107 h 128"/>
                <a:gd name="T18" fmla="*/ 11 w 128"/>
                <a:gd name="T19" fmla="*/ 1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128" y="31"/>
                  </a:moveTo>
                  <a:lnTo>
                    <a:pt x="97" y="0"/>
                  </a:lnTo>
                  <a:lnTo>
                    <a:pt x="15" y="83"/>
                  </a:lnTo>
                  <a:lnTo>
                    <a:pt x="0" y="128"/>
                  </a:lnTo>
                  <a:lnTo>
                    <a:pt x="45" y="114"/>
                  </a:lnTo>
                  <a:lnTo>
                    <a:pt x="128" y="31"/>
                  </a:lnTo>
                  <a:close/>
                  <a:moveTo>
                    <a:pt x="11" y="117"/>
                  </a:moveTo>
                  <a:lnTo>
                    <a:pt x="21" y="86"/>
                  </a:lnTo>
                  <a:lnTo>
                    <a:pt x="41" y="107"/>
                  </a:lnTo>
                  <a:lnTo>
                    <a:pt x="11" y="117"/>
                  </a:lnTo>
                  <a:close/>
                </a:path>
              </a:pathLst>
            </a:custGeom>
            <a:grpFill/>
            <a:ln w="9525">
              <a:solidFill>
                <a:schemeClr val="bg1"/>
              </a:solidFill>
              <a:round/>
            </a:ln>
          </p:spPr>
          <p:txBody>
            <a:bodyPr/>
            <a:lstStyle/>
            <a:p>
              <a:endParaRPr lang="zh-CN" altLang="en-US"/>
            </a:p>
          </p:txBody>
        </p:sp>
      </p:grpSp>
      <p:sp>
        <p:nvSpPr>
          <p:cNvPr id="23" name="TextBox 13"/>
          <p:cNvSpPr txBox="1">
            <a:spLocks noChangeArrowheads="1"/>
          </p:cNvSpPr>
          <p:nvPr/>
        </p:nvSpPr>
        <p:spPr bwMode="auto">
          <a:xfrm>
            <a:off x="1200004" y="3477151"/>
            <a:ext cx="1360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400" b="1" dirty="0">
                <a:latin typeface="微软雅黑" pitchFamily="34" charset="-122"/>
                <a:ea typeface="微软雅黑" pitchFamily="34" charset="-122"/>
              </a:rPr>
              <a:t>添加标题</a:t>
            </a:r>
          </a:p>
        </p:txBody>
      </p:sp>
      <p:sp>
        <p:nvSpPr>
          <p:cNvPr id="24" name="TextBox 13"/>
          <p:cNvSpPr txBox="1">
            <a:spLocks noChangeArrowheads="1"/>
          </p:cNvSpPr>
          <p:nvPr/>
        </p:nvSpPr>
        <p:spPr bwMode="auto">
          <a:xfrm>
            <a:off x="820240" y="3893033"/>
            <a:ext cx="20980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zh-CN" altLang="en-US" sz="1400" dirty="0">
                <a:latin typeface="宋体" pitchFamily="2" charset="-122"/>
              </a:rPr>
              <a:t>添加文字添加文字添加文字添加文字添加文字添加文字添加文字添加文字</a:t>
            </a:r>
            <a:endParaRPr lang="zh-CN" altLang="en-US" sz="1400" dirty="0">
              <a:latin typeface="微软雅黑" pitchFamily="34" charset="-122"/>
              <a:ea typeface="微软雅黑" pitchFamily="34" charset="-122"/>
            </a:endParaRPr>
          </a:p>
        </p:txBody>
      </p:sp>
      <p:sp>
        <p:nvSpPr>
          <p:cNvPr id="25" name="TextBox 13"/>
          <p:cNvSpPr txBox="1">
            <a:spLocks noChangeArrowheads="1"/>
          </p:cNvSpPr>
          <p:nvPr/>
        </p:nvSpPr>
        <p:spPr bwMode="auto">
          <a:xfrm>
            <a:off x="4017729" y="3477151"/>
            <a:ext cx="1360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400" b="1" dirty="0">
                <a:latin typeface="微软雅黑" pitchFamily="34" charset="-122"/>
                <a:ea typeface="微软雅黑" pitchFamily="34" charset="-122"/>
              </a:rPr>
              <a:t>添加标题</a:t>
            </a:r>
          </a:p>
        </p:txBody>
      </p:sp>
      <p:sp>
        <p:nvSpPr>
          <p:cNvPr id="26" name="TextBox 13"/>
          <p:cNvSpPr txBox="1">
            <a:spLocks noChangeArrowheads="1"/>
          </p:cNvSpPr>
          <p:nvPr/>
        </p:nvSpPr>
        <p:spPr bwMode="auto">
          <a:xfrm>
            <a:off x="3637965" y="3893033"/>
            <a:ext cx="20980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zh-CN" altLang="en-US" sz="1400" dirty="0">
                <a:latin typeface="宋体" pitchFamily="2" charset="-122"/>
              </a:rPr>
              <a:t>添加文字添加文字添加文字添加文字添加文字添加文字添加文字添加文字</a:t>
            </a:r>
            <a:endParaRPr lang="zh-CN" altLang="en-US" sz="1400" dirty="0">
              <a:latin typeface="微软雅黑" pitchFamily="34" charset="-122"/>
              <a:ea typeface="微软雅黑" pitchFamily="34" charset="-122"/>
            </a:endParaRPr>
          </a:p>
        </p:txBody>
      </p:sp>
      <p:sp>
        <p:nvSpPr>
          <p:cNvPr id="27" name="TextBox 13"/>
          <p:cNvSpPr txBox="1">
            <a:spLocks noChangeArrowheads="1"/>
          </p:cNvSpPr>
          <p:nvPr/>
        </p:nvSpPr>
        <p:spPr bwMode="auto">
          <a:xfrm>
            <a:off x="6907376" y="3477151"/>
            <a:ext cx="1360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400" b="1" dirty="0">
                <a:latin typeface="微软雅黑" pitchFamily="34" charset="-122"/>
                <a:ea typeface="微软雅黑" pitchFamily="34" charset="-122"/>
              </a:rPr>
              <a:t>添加标题</a:t>
            </a:r>
          </a:p>
        </p:txBody>
      </p:sp>
      <p:sp>
        <p:nvSpPr>
          <p:cNvPr id="28" name="TextBox 13"/>
          <p:cNvSpPr txBox="1">
            <a:spLocks noChangeArrowheads="1"/>
          </p:cNvSpPr>
          <p:nvPr/>
        </p:nvSpPr>
        <p:spPr bwMode="auto">
          <a:xfrm>
            <a:off x="6527612" y="3893033"/>
            <a:ext cx="20980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zh-CN" altLang="en-US" sz="1400" dirty="0">
                <a:latin typeface="宋体" pitchFamily="2" charset="-122"/>
              </a:rPr>
              <a:t>添加文字添加文字添加文字添加文字添加文字添加文字添加文字添加文字</a:t>
            </a:r>
            <a:endParaRPr lang="zh-CN" altLang="en-US" sz="1400" dirty="0">
              <a:latin typeface="微软雅黑" pitchFamily="34" charset="-122"/>
              <a:ea typeface="微软雅黑" pitchFamily="34" charset="-122"/>
            </a:endParaRPr>
          </a:p>
        </p:txBody>
      </p:sp>
      <p:sp>
        <p:nvSpPr>
          <p:cNvPr id="29" name="TextBox 13"/>
          <p:cNvSpPr txBox="1">
            <a:spLocks noChangeArrowheads="1"/>
          </p:cNvSpPr>
          <p:nvPr/>
        </p:nvSpPr>
        <p:spPr bwMode="auto">
          <a:xfrm>
            <a:off x="9769406" y="3477151"/>
            <a:ext cx="1360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400" b="1" dirty="0">
                <a:latin typeface="微软雅黑" pitchFamily="34" charset="-122"/>
                <a:ea typeface="微软雅黑" pitchFamily="34" charset="-122"/>
              </a:rPr>
              <a:t>添加标题</a:t>
            </a:r>
          </a:p>
        </p:txBody>
      </p:sp>
      <p:sp>
        <p:nvSpPr>
          <p:cNvPr id="30" name="TextBox 13"/>
          <p:cNvSpPr txBox="1">
            <a:spLocks noChangeArrowheads="1"/>
          </p:cNvSpPr>
          <p:nvPr/>
        </p:nvSpPr>
        <p:spPr bwMode="auto">
          <a:xfrm>
            <a:off x="9389642" y="3893033"/>
            <a:ext cx="20980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zh-CN" altLang="en-US" sz="1400" dirty="0">
                <a:latin typeface="宋体" pitchFamily="2" charset="-122"/>
              </a:rPr>
              <a:t>添加文字添加文字添加文字添加文字添加文字添加文字添加文字添加文字</a:t>
            </a:r>
            <a:endParaRPr lang="zh-CN" altLang="en-US" sz="1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p:cNvPicPr>
            <a:picLocks noChangeAspect="1"/>
          </p:cNvPicPr>
          <p:nvPr/>
        </p:nvPicPr>
        <p:blipFill>
          <a:blip r:embed="rId2">
            <a:extLst>
              <a:ext uri="{28A0092B-C50C-407E-A947-70E740481C1C}">
                <a14:useLocalDpi xmlns:a14="http://schemas.microsoft.com/office/drawing/2010/main" val="0"/>
              </a:ext>
            </a:extLst>
          </a:blip>
          <a:srcRect b="43285"/>
          <a:stretch>
            <a:fillRect/>
          </a:stretch>
        </p:blipFill>
        <p:spPr bwMode="auto">
          <a:xfrm>
            <a:off x="53975" y="5651500"/>
            <a:ext cx="121380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1468867" y="1919719"/>
            <a:ext cx="2775949" cy="2788596"/>
            <a:chOff x="2819220" y="148525"/>
            <a:chExt cx="1644507" cy="1651999"/>
          </a:xfrm>
        </p:grpSpPr>
        <p:sp>
          <p:nvSpPr>
            <p:cNvPr id="8" name="Freeform 10"/>
            <p:cNvSpPr/>
            <p:nvPr/>
          </p:nvSpPr>
          <p:spPr bwMode="auto">
            <a:xfrm>
              <a:off x="2879157" y="208461"/>
              <a:ext cx="1524634" cy="1543363"/>
            </a:xfrm>
            <a:custGeom>
              <a:avLst/>
              <a:gdLst>
                <a:gd name="T0" fmla="*/ 150 w 152"/>
                <a:gd name="T1" fmla="*/ 77 h 154"/>
                <a:gd name="T2" fmla="*/ 149 w 152"/>
                <a:gd name="T3" fmla="*/ 77 h 154"/>
                <a:gd name="T4" fmla="*/ 128 w 152"/>
                <a:gd name="T5" fmla="*/ 129 h 154"/>
                <a:gd name="T6" fmla="*/ 76 w 152"/>
                <a:gd name="T7" fmla="*/ 151 h 154"/>
                <a:gd name="T8" fmla="*/ 24 w 152"/>
                <a:gd name="T9" fmla="*/ 129 h 154"/>
                <a:gd name="T10" fmla="*/ 3 w 152"/>
                <a:gd name="T11" fmla="*/ 77 h 154"/>
                <a:gd name="T12" fmla="*/ 24 w 152"/>
                <a:gd name="T13" fmla="*/ 24 h 154"/>
                <a:gd name="T14" fmla="*/ 76 w 152"/>
                <a:gd name="T15" fmla="*/ 3 h 154"/>
                <a:gd name="T16" fmla="*/ 128 w 152"/>
                <a:gd name="T17" fmla="*/ 24 h 154"/>
                <a:gd name="T18" fmla="*/ 149 w 152"/>
                <a:gd name="T19" fmla="*/ 77 h 154"/>
                <a:gd name="T20" fmla="*/ 150 w 152"/>
                <a:gd name="T21" fmla="*/ 77 h 154"/>
                <a:gd name="T22" fmla="*/ 152 w 152"/>
                <a:gd name="T23" fmla="*/ 77 h 154"/>
                <a:gd name="T24" fmla="*/ 130 w 152"/>
                <a:gd name="T25" fmla="*/ 22 h 154"/>
                <a:gd name="T26" fmla="*/ 76 w 152"/>
                <a:gd name="T27" fmla="*/ 0 h 154"/>
                <a:gd name="T28" fmla="*/ 22 w 152"/>
                <a:gd name="T29" fmla="*/ 22 h 154"/>
                <a:gd name="T30" fmla="*/ 0 w 152"/>
                <a:gd name="T31" fmla="*/ 77 h 154"/>
                <a:gd name="T32" fmla="*/ 22 w 152"/>
                <a:gd name="T33" fmla="*/ 131 h 154"/>
                <a:gd name="T34" fmla="*/ 76 w 152"/>
                <a:gd name="T35" fmla="*/ 154 h 154"/>
                <a:gd name="T36" fmla="*/ 130 w 152"/>
                <a:gd name="T37" fmla="*/ 131 h 154"/>
                <a:gd name="T38" fmla="*/ 152 w 152"/>
                <a:gd name="T39" fmla="*/ 77 h 154"/>
                <a:gd name="T40" fmla="*/ 150 w 152"/>
                <a:gd name="T41"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154">
                  <a:moveTo>
                    <a:pt x="150" y="77"/>
                  </a:moveTo>
                  <a:cubicBezTo>
                    <a:pt x="149" y="77"/>
                    <a:pt x="149" y="77"/>
                    <a:pt x="149" y="77"/>
                  </a:cubicBezTo>
                  <a:cubicBezTo>
                    <a:pt x="149" y="97"/>
                    <a:pt x="141" y="116"/>
                    <a:pt x="128" y="129"/>
                  </a:cubicBezTo>
                  <a:cubicBezTo>
                    <a:pt x="114" y="142"/>
                    <a:pt x="96" y="151"/>
                    <a:pt x="76" y="151"/>
                  </a:cubicBezTo>
                  <a:cubicBezTo>
                    <a:pt x="56" y="151"/>
                    <a:pt x="37" y="142"/>
                    <a:pt x="24" y="129"/>
                  </a:cubicBezTo>
                  <a:cubicBezTo>
                    <a:pt x="11" y="116"/>
                    <a:pt x="3" y="97"/>
                    <a:pt x="3" y="77"/>
                  </a:cubicBezTo>
                  <a:cubicBezTo>
                    <a:pt x="3" y="56"/>
                    <a:pt x="11" y="38"/>
                    <a:pt x="24" y="24"/>
                  </a:cubicBezTo>
                  <a:cubicBezTo>
                    <a:pt x="37" y="11"/>
                    <a:pt x="56" y="3"/>
                    <a:pt x="76" y="3"/>
                  </a:cubicBezTo>
                  <a:cubicBezTo>
                    <a:pt x="96" y="3"/>
                    <a:pt x="114" y="11"/>
                    <a:pt x="128" y="24"/>
                  </a:cubicBezTo>
                  <a:cubicBezTo>
                    <a:pt x="141" y="38"/>
                    <a:pt x="149" y="56"/>
                    <a:pt x="149" y="77"/>
                  </a:cubicBezTo>
                  <a:cubicBezTo>
                    <a:pt x="150" y="77"/>
                    <a:pt x="150" y="77"/>
                    <a:pt x="150" y="77"/>
                  </a:cubicBezTo>
                  <a:cubicBezTo>
                    <a:pt x="152" y="77"/>
                    <a:pt x="152" y="77"/>
                    <a:pt x="152" y="77"/>
                  </a:cubicBezTo>
                  <a:cubicBezTo>
                    <a:pt x="152" y="55"/>
                    <a:pt x="143" y="36"/>
                    <a:pt x="130" y="22"/>
                  </a:cubicBezTo>
                  <a:cubicBezTo>
                    <a:pt x="116" y="8"/>
                    <a:pt x="97" y="0"/>
                    <a:pt x="76" y="0"/>
                  </a:cubicBezTo>
                  <a:cubicBezTo>
                    <a:pt x="55" y="0"/>
                    <a:pt x="36" y="8"/>
                    <a:pt x="22" y="22"/>
                  </a:cubicBezTo>
                  <a:cubicBezTo>
                    <a:pt x="8" y="36"/>
                    <a:pt x="0" y="55"/>
                    <a:pt x="0" y="77"/>
                  </a:cubicBezTo>
                  <a:cubicBezTo>
                    <a:pt x="0" y="98"/>
                    <a:pt x="8" y="117"/>
                    <a:pt x="22" y="131"/>
                  </a:cubicBezTo>
                  <a:cubicBezTo>
                    <a:pt x="36" y="145"/>
                    <a:pt x="55" y="154"/>
                    <a:pt x="76" y="154"/>
                  </a:cubicBezTo>
                  <a:cubicBezTo>
                    <a:pt x="97" y="154"/>
                    <a:pt x="116" y="145"/>
                    <a:pt x="130" y="131"/>
                  </a:cubicBezTo>
                  <a:cubicBezTo>
                    <a:pt x="143" y="117"/>
                    <a:pt x="152" y="98"/>
                    <a:pt x="152" y="77"/>
                  </a:cubicBezTo>
                  <a:lnTo>
                    <a:pt x="150" y="7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1"/>
            <p:cNvSpPr/>
            <p:nvPr/>
          </p:nvSpPr>
          <p:spPr bwMode="auto">
            <a:xfrm>
              <a:off x="2819220" y="148525"/>
              <a:ext cx="1644507" cy="1651999"/>
            </a:xfrm>
            <a:custGeom>
              <a:avLst/>
              <a:gdLst>
                <a:gd name="T0" fmla="*/ 82 w 164"/>
                <a:gd name="T1" fmla="*/ 164 h 165"/>
                <a:gd name="T2" fmla="*/ 82 w 164"/>
                <a:gd name="T3" fmla="*/ 163 h 165"/>
                <a:gd name="T4" fmla="*/ 26 w 164"/>
                <a:gd name="T5" fmla="*/ 139 h 165"/>
                <a:gd name="T6" fmla="*/ 3 w 164"/>
                <a:gd name="T7" fmla="*/ 83 h 165"/>
                <a:gd name="T8" fmla="*/ 26 w 164"/>
                <a:gd name="T9" fmla="*/ 26 h 165"/>
                <a:gd name="T10" fmla="*/ 82 w 164"/>
                <a:gd name="T11" fmla="*/ 3 h 165"/>
                <a:gd name="T12" fmla="*/ 138 w 164"/>
                <a:gd name="T13" fmla="*/ 26 h 165"/>
                <a:gd name="T14" fmla="*/ 161 w 164"/>
                <a:gd name="T15" fmla="*/ 83 h 165"/>
                <a:gd name="T16" fmla="*/ 138 w 164"/>
                <a:gd name="T17" fmla="*/ 139 h 165"/>
                <a:gd name="T18" fmla="*/ 82 w 164"/>
                <a:gd name="T19" fmla="*/ 163 h 165"/>
                <a:gd name="T20" fmla="*/ 82 w 164"/>
                <a:gd name="T21" fmla="*/ 164 h 165"/>
                <a:gd name="T22" fmla="*/ 82 w 164"/>
                <a:gd name="T23" fmla="*/ 165 h 165"/>
                <a:gd name="T24" fmla="*/ 164 w 164"/>
                <a:gd name="T25" fmla="*/ 83 h 165"/>
                <a:gd name="T26" fmla="*/ 82 w 164"/>
                <a:gd name="T27" fmla="*/ 0 h 165"/>
                <a:gd name="T28" fmla="*/ 0 w 164"/>
                <a:gd name="T29" fmla="*/ 83 h 165"/>
                <a:gd name="T30" fmla="*/ 82 w 164"/>
                <a:gd name="T31" fmla="*/ 165 h 165"/>
                <a:gd name="T32" fmla="*/ 82 w 164"/>
                <a:gd name="T33" fmla="*/ 16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65">
                  <a:moveTo>
                    <a:pt x="82" y="164"/>
                  </a:moveTo>
                  <a:cubicBezTo>
                    <a:pt x="82" y="163"/>
                    <a:pt x="82" y="163"/>
                    <a:pt x="82" y="163"/>
                  </a:cubicBezTo>
                  <a:cubicBezTo>
                    <a:pt x="60" y="163"/>
                    <a:pt x="40" y="154"/>
                    <a:pt x="26" y="139"/>
                  </a:cubicBezTo>
                  <a:cubicBezTo>
                    <a:pt x="12" y="125"/>
                    <a:pt x="3" y="105"/>
                    <a:pt x="3" y="83"/>
                  </a:cubicBezTo>
                  <a:cubicBezTo>
                    <a:pt x="3" y="61"/>
                    <a:pt x="12" y="41"/>
                    <a:pt x="26" y="26"/>
                  </a:cubicBezTo>
                  <a:cubicBezTo>
                    <a:pt x="40" y="12"/>
                    <a:pt x="60" y="3"/>
                    <a:pt x="82" y="3"/>
                  </a:cubicBezTo>
                  <a:cubicBezTo>
                    <a:pt x="104" y="3"/>
                    <a:pt x="123" y="12"/>
                    <a:pt x="138" y="26"/>
                  </a:cubicBezTo>
                  <a:cubicBezTo>
                    <a:pt x="152" y="41"/>
                    <a:pt x="161" y="61"/>
                    <a:pt x="161" y="83"/>
                  </a:cubicBezTo>
                  <a:cubicBezTo>
                    <a:pt x="161" y="105"/>
                    <a:pt x="152" y="125"/>
                    <a:pt x="138" y="139"/>
                  </a:cubicBezTo>
                  <a:cubicBezTo>
                    <a:pt x="123" y="154"/>
                    <a:pt x="104" y="163"/>
                    <a:pt x="82" y="163"/>
                  </a:cubicBezTo>
                  <a:cubicBezTo>
                    <a:pt x="82" y="164"/>
                    <a:pt x="82" y="164"/>
                    <a:pt x="82" y="164"/>
                  </a:cubicBezTo>
                  <a:cubicBezTo>
                    <a:pt x="82" y="165"/>
                    <a:pt x="82" y="165"/>
                    <a:pt x="82" y="165"/>
                  </a:cubicBezTo>
                  <a:cubicBezTo>
                    <a:pt x="127" y="165"/>
                    <a:pt x="164" y="128"/>
                    <a:pt x="164" y="83"/>
                  </a:cubicBezTo>
                  <a:cubicBezTo>
                    <a:pt x="164" y="37"/>
                    <a:pt x="127" y="0"/>
                    <a:pt x="82" y="0"/>
                  </a:cubicBezTo>
                  <a:cubicBezTo>
                    <a:pt x="37" y="0"/>
                    <a:pt x="0" y="37"/>
                    <a:pt x="0" y="83"/>
                  </a:cubicBezTo>
                  <a:cubicBezTo>
                    <a:pt x="0" y="128"/>
                    <a:pt x="37" y="165"/>
                    <a:pt x="82" y="165"/>
                  </a:cubicBezTo>
                  <a:lnTo>
                    <a:pt x="82" y="164"/>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 name="TextBox 7"/>
          <p:cNvSpPr txBox="1">
            <a:spLocks noChangeArrowheads="1"/>
          </p:cNvSpPr>
          <p:nvPr/>
        </p:nvSpPr>
        <p:spPr bwMode="auto">
          <a:xfrm>
            <a:off x="5984484" y="1674876"/>
            <a:ext cx="564578" cy="830997"/>
          </a:xfrm>
          <a:prstGeom prst="rect">
            <a:avLst/>
          </a:prstGeom>
          <a:noFill/>
          <a:ln>
            <a:noFill/>
          </a:ln>
        </p:spPr>
        <p:txBody>
          <a:bodyPr wrap="none">
            <a:spAutoFit/>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eaLnBrk="1" hangingPunct="1">
              <a:lnSpc>
                <a:spcPct val="100000"/>
              </a:lnSpc>
              <a:spcBef>
                <a:spcPct val="0"/>
              </a:spcBef>
              <a:buFontTx/>
              <a:buNone/>
            </a:pPr>
            <a:r>
              <a:rPr lang="en-US" altLang="zh-CN" sz="4800" b="1">
                <a:solidFill>
                  <a:schemeClr val="tx1">
                    <a:lumMod val="75000"/>
                    <a:lumOff val="25000"/>
                  </a:schemeClr>
                </a:solidFill>
                <a:latin typeface="微软雅黑" pitchFamily="34" charset="-122"/>
                <a:ea typeface="微软雅黑" pitchFamily="34" charset="-122"/>
              </a:rPr>
              <a:t>1</a:t>
            </a:r>
            <a:endParaRPr lang="zh-CN" altLang="en-US" sz="4800" b="1">
              <a:solidFill>
                <a:schemeClr val="tx1">
                  <a:lumMod val="75000"/>
                  <a:lumOff val="25000"/>
                </a:schemeClr>
              </a:solidFill>
              <a:latin typeface="微软雅黑" pitchFamily="34" charset="-122"/>
              <a:ea typeface="微软雅黑" pitchFamily="34" charset="-122"/>
            </a:endParaRPr>
          </a:p>
        </p:txBody>
      </p:sp>
      <p:sp>
        <p:nvSpPr>
          <p:cNvPr id="11" name="TextBox 8"/>
          <p:cNvSpPr txBox="1"/>
          <p:nvPr/>
        </p:nvSpPr>
        <p:spPr>
          <a:xfrm>
            <a:off x="6510962" y="1941007"/>
            <a:ext cx="4209807" cy="461665"/>
          </a:xfrm>
          <a:prstGeom prst="rect">
            <a:avLst/>
          </a:prstGeom>
          <a:noFill/>
        </p:spPr>
        <p:txBody>
          <a:bodyPr wrap="none">
            <a:spAutoFit/>
          </a:bodyPr>
          <a:lstStyle/>
          <a:p>
            <a:pPr>
              <a:defRPr/>
            </a:pPr>
            <a:r>
              <a:rPr lang="zh-CN" altLang="en-US" sz="2400" dirty="0">
                <a:solidFill>
                  <a:schemeClr val="tx1">
                    <a:lumMod val="75000"/>
                    <a:lumOff val="25000"/>
                  </a:schemeClr>
                </a:solidFill>
                <a:latin typeface="微软雅黑" pitchFamily="34" charset="-122"/>
                <a:ea typeface="微软雅黑" pitchFamily="34" charset="-122"/>
              </a:rPr>
              <a:t>绪论：课题来源分析</a:t>
            </a:r>
            <a:r>
              <a:rPr lang="en-US" altLang="zh-CN" sz="2400" dirty="0">
                <a:solidFill>
                  <a:schemeClr val="tx1">
                    <a:lumMod val="75000"/>
                    <a:lumOff val="25000"/>
                  </a:schemeClr>
                </a:solidFill>
                <a:latin typeface="微软雅黑" pitchFamily="34" charset="-122"/>
                <a:ea typeface="微软雅黑" pitchFamily="34" charset="-122"/>
              </a:rPr>
              <a:t>.…………3</a:t>
            </a:r>
            <a:endParaRPr lang="zh-CN" altLang="en-US" sz="2400" dirty="0">
              <a:solidFill>
                <a:schemeClr val="tx1">
                  <a:lumMod val="75000"/>
                  <a:lumOff val="25000"/>
                </a:schemeClr>
              </a:solidFill>
              <a:latin typeface="微软雅黑" pitchFamily="34" charset="-122"/>
              <a:ea typeface="微软雅黑" pitchFamily="34" charset="-122"/>
            </a:endParaRPr>
          </a:p>
        </p:txBody>
      </p:sp>
      <p:sp>
        <p:nvSpPr>
          <p:cNvPr id="12" name="TextBox 10"/>
          <p:cNvSpPr txBox="1">
            <a:spLocks noChangeArrowheads="1"/>
          </p:cNvSpPr>
          <p:nvPr/>
        </p:nvSpPr>
        <p:spPr bwMode="auto">
          <a:xfrm>
            <a:off x="5984484" y="2407466"/>
            <a:ext cx="564578" cy="830997"/>
          </a:xfrm>
          <a:prstGeom prst="rect">
            <a:avLst/>
          </a:prstGeom>
          <a:noFill/>
          <a:ln>
            <a:noFill/>
          </a:ln>
        </p:spPr>
        <p:txBody>
          <a:bodyPr wrap="none">
            <a:spAutoFit/>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eaLnBrk="1" hangingPunct="1">
              <a:lnSpc>
                <a:spcPct val="100000"/>
              </a:lnSpc>
              <a:spcBef>
                <a:spcPct val="0"/>
              </a:spcBef>
              <a:buFontTx/>
              <a:buNone/>
            </a:pPr>
            <a:r>
              <a:rPr lang="en-US" altLang="zh-CN" sz="4800" b="1">
                <a:solidFill>
                  <a:schemeClr val="tx1">
                    <a:lumMod val="75000"/>
                    <a:lumOff val="25000"/>
                  </a:schemeClr>
                </a:solidFill>
                <a:latin typeface="微软雅黑" pitchFamily="34" charset="-122"/>
                <a:ea typeface="微软雅黑" pitchFamily="34" charset="-122"/>
              </a:rPr>
              <a:t>2</a:t>
            </a:r>
            <a:endParaRPr lang="zh-CN" altLang="en-US" sz="4800" b="1">
              <a:solidFill>
                <a:schemeClr val="tx1">
                  <a:lumMod val="75000"/>
                  <a:lumOff val="25000"/>
                </a:schemeClr>
              </a:solidFill>
              <a:latin typeface="微软雅黑" pitchFamily="34" charset="-122"/>
              <a:ea typeface="微软雅黑" pitchFamily="34" charset="-122"/>
            </a:endParaRPr>
          </a:p>
        </p:txBody>
      </p:sp>
      <p:sp>
        <p:nvSpPr>
          <p:cNvPr id="13" name="TextBox 11"/>
          <p:cNvSpPr txBox="1"/>
          <p:nvPr/>
        </p:nvSpPr>
        <p:spPr>
          <a:xfrm>
            <a:off x="6510962" y="2708521"/>
            <a:ext cx="4243469" cy="461665"/>
          </a:xfrm>
          <a:prstGeom prst="rect">
            <a:avLst/>
          </a:prstGeom>
          <a:noFill/>
        </p:spPr>
        <p:txBody>
          <a:bodyPr wrap="none">
            <a:spAutoFit/>
          </a:bodyPr>
          <a:lstStyle/>
          <a:p>
            <a:pPr>
              <a:defRPr/>
            </a:pPr>
            <a:r>
              <a:rPr lang="zh-CN" altLang="en-US" sz="2400" dirty="0">
                <a:solidFill>
                  <a:schemeClr val="tx1">
                    <a:lumMod val="75000"/>
                    <a:lumOff val="25000"/>
                  </a:schemeClr>
                </a:solidFill>
                <a:latin typeface="微软雅黑" pitchFamily="34" charset="-122"/>
                <a:ea typeface="微软雅黑" pitchFamily="34" charset="-122"/>
              </a:rPr>
              <a:t>课题研究目的阐述</a:t>
            </a:r>
            <a:r>
              <a:rPr lang="en-US" altLang="zh-CN" sz="2400" dirty="0">
                <a:solidFill>
                  <a:schemeClr val="tx1">
                    <a:lumMod val="75000"/>
                    <a:lumOff val="25000"/>
                  </a:schemeClr>
                </a:solidFill>
                <a:latin typeface="微软雅黑" pitchFamily="34" charset="-122"/>
                <a:ea typeface="微软雅黑" pitchFamily="34" charset="-122"/>
              </a:rPr>
              <a:t>.…………… 8</a:t>
            </a:r>
            <a:endParaRPr lang="zh-CN" altLang="en-US" sz="2400" dirty="0">
              <a:solidFill>
                <a:schemeClr val="tx1">
                  <a:lumMod val="75000"/>
                  <a:lumOff val="25000"/>
                </a:schemeClr>
              </a:solidFill>
              <a:latin typeface="微软雅黑" pitchFamily="34" charset="-122"/>
              <a:ea typeface="微软雅黑" pitchFamily="34" charset="-122"/>
            </a:endParaRPr>
          </a:p>
        </p:txBody>
      </p:sp>
      <p:sp>
        <p:nvSpPr>
          <p:cNvPr id="14" name="TextBox 12"/>
          <p:cNvSpPr txBox="1">
            <a:spLocks noChangeArrowheads="1"/>
          </p:cNvSpPr>
          <p:nvPr/>
        </p:nvSpPr>
        <p:spPr bwMode="auto">
          <a:xfrm>
            <a:off x="5984484" y="3140055"/>
            <a:ext cx="564578" cy="830997"/>
          </a:xfrm>
          <a:prstGeom prst="rect">
            <a:avLst/>
          </a:prstGeom>
          <a:noFill/>
          <a:ln>
            <a:noFill/>
          </a:ln>
        </p:spPr>
        <p:txBody>
          <a:bodyPr wrap="none">
            <a:spAutoFit/>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eaLnBrk="1" hangingPunct="1">
              <a:lnSpc>
                <a:spcPct val="100000"/>
              </a:lnSpc>
              <a:spcBef>
                <a:spcPct val="0"/>
              </a:spcBef>
              <a:buFontTx/>
              <a:buNone/>
            </a:pPr>
            <a:r>
              <a:rPr lang="en-US" altLang="zh-CN" sz="4800" b="1">
                <a:solidFill>
                  <a:schemeClr val="tx1">
                    <a:lumMod val="75000"/>
                    <a:lumOff val="25000"/>
                  </a:schemeClr>
                </a:solidFill>
                <a:latin typeface="微软雅黑" pitchFamily="34" charset="-122"/>
                <a:ea typeface="微软雅黑" pitchFamily="34" charset="-122"/>
              </a:rPr>
              <a:t>3</a:t>
            </a:r>
            <a:endParaRPr lang="zh-CN" altLang="en-US" sz="4800" b="1">
              <a:solidFill>
                <a:schemeClr val="tx1">
                  <a:lumMod val="75000"/>
                  <a:lumOff val="25000"/>
                </a:schemeClr>
              </a:solidFill>
              <a:latin typeface="微软雅黑" pitchFamily="34" charset="-122"/>
              <a:ea typeface="微软雅黑" pitchFamily="34" charset="-122"/>
            </a:endParaRPr>
          </a:p>
        </p:txBody>
      </p:sp>
      <p:sp>
        <p:nvSpPr>
          <p:cNvPr id="15" name="TextBox 13"/>
          <p:cNvSpPr txBox="1"/>
          <p:nvPr/>
        </p:nvSpPr>
        <p:spPr>
          <a:xfrm>
            <a:off x="6510962" y="3404598"/>
            <a:ext cx="4424609" cy="461665"/>
          </a:xfrm>
          <a:prstGeom prst="rect">
            <a:avLst/>
          </a:prstGeom>
          <a:noFill/>
        </p:spPr>
        <p:txBody>
          <a:bodyPr wrap="none">
            <a:spAutoFit/>
          </a:bodyPr>
          <a:lstStyle/>
          <a:p>
            <a:pPr>
              <a:defRPr/>
            </a:pPr>
            <a:r>
              <a:rPr lang="zh-CN" altLang="en-US" sz="2400" dirty="0">
                <a:solidFill>
                  <a:schemeClr val="tx1">
                    <a:lumMod val="75000"/>
                    <a:lumOff val="25000"/>
                  </a:schemeClr>
                </a:solidFill>
                <a:latin typeface="微软雅黑" pitchFamily="34" charset="-122"/>
                <a:ea typeface="微软雅黑" pitchFamily="34" charset="-122"/>
              </a:rPr>
              <a:t>课题研究过程展示</a:t>
            </a:r>
            <a:r>
              <a:rPr lang="en-US" altLang="zh-CN" sz="2400" dirty="0">
                <a:solidFill>
                  <a:schemeClr val="tx1">
                    <a:lumMod val="75000"/>
                    <a:lumOff val="25000"/>
                  </a:schemeClr>
                </a:solidFill>
                <a:latin typeface="微软雅黑" pitchFamily="34" charset="-122"/>
                <a:ea typeface="微软雅黑" pitchFamily="34" charset="-122"/>
              </a:rPr>
              <a:t>.…………… 13</a:t>
            </a:r>
            <a:endParaRPr lang="zh-CN" altLang="en-US" sz="2400" dirty="0">
              <a:solidFill>
                <a:schemeClr val="tx1">
                  <a:lumMod val="75000"/>
                  <a:lumOff val="25000"/>
                </a:schemeClr>
              </a:solidFill>
              <a:latin typeface="微软雅黑" pitchFamily="34" charset="-122"/>
              <a:ea typeface="微软雅黑" pitchFamily="34" charset="-122"/>
            </a:endParaRPr>
          </a:p>
        </p:txBody>
      </p:sp>
      <p:sp>
        <p:nvSpPr>
          <p:cNvPr id="16" name="TextBox 14"/>
          <p:cNvSpPr txBox="1">
            <a:spLocks noChangeArrowheads="1"/>
          </p:cNvSpPr>
          <p:nvPr/>
        </p:nvSpPr>
        <p:spPr bwMode="auto">
          <a:xfrm>
            <a:off x="5984484" y="3871056"/>
            <a:ext cx="564578" cy="830997"/>
          </a:xfrm>
          <a:prstGeom prst="rect">
            <a:avLst/>
          </a:prstGeom>
          <a:noFill/>
          <a:ln>
            <a:noFill/>
          </a:ln>
        </p:spPr>
        <p:txBody>
          <a:bodyPr wrap="none">
            <a:spAutoFit/>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eaLnBrk="1" hangingPunct="1">
              <a:lnSpc>
                <a:spcPct val="100000"/>
              </a:lnSpc>
              <a:spcBef>
                <a:spcPct val="0"/>
              </a:spcBef>
              <a:buFontTx/>
              <a:buNone/>
            </a:pPr>
            <a:r>
              <a:rPr lang="en-US" altLang="zh-CN" sz="4800" b="1">
                <a:solidFill>
                  <a:schemeClr val="tx1">
                    <a:lumMod val="75000"/>
                    <a:lumOff val="25000"/>
                  </a:schemeClr>
                </a:solidFill>
                <a:latin typeface="微软雅黑" pitchFamily="34" charset="-122"/>
                <a:ea typeface="微软雅黑" pitchFamily="34" charset="-122"/>
              </a:rPr>
              <a:t>4</a:t>
            </a:r>
            <a:endParaRPr lang="zh-CN" altLang="en-US" sz="4800" b="1">
              <a:solidFill>
                <a:schemeClr val="tx1">
                  <a:lumMod val="75000"/>
                  <a:lumOff val="25000"/>
                </a:schemeClr>
              </a:solidFill>
              <a:latin typeface="微软雅黑" pitchFamily="34" charset="-122"/>
              <a:ea typeface="微软雅黑" pitchFamily="34" charset="-122"/>
            </a:endParaRPr>
          </a:p>
        </p:txBody>
      </p:sp>
      <p:sp>
        <p:nvSpPr>
          <p:cNvPr id="17" name="TextBox 15"/>
          <p:cNvSpPr txBox="1"/>
          <p:nvPr/>
        </p:nvSpPr>
        <p:spPr>
          <a:xfrm>
            <a:off x="6510962" y="4137187"/>
            <a:ext cx="4424609" cy="461665"/>
          </a:xfrm>
          <a:prstGeom prst="rect">
            <a:avLst/>
          </a:prstGeom>
          <a:noFill/>
        </p:spPr>
        <p:txBody>
          <a:bodyPr wrap="none">
            <a:spAutoFit/>
          </a:bodyPr>
          <a:lstStyle/>
          <a:p>
            <a:pPr>
              <a:defRPr/>
            </a:pPr>
            <a:r>
              <a:rPr lang="zh-CN" altLang="en-US" sz="2400" dirty="0">
                <a:solidFill>
                  <a:schemeClr val="tx1">
                    <a:lumMod val="75000"/>
                    <a:lumOff val="25000"/>
                  </a:schemeClr>
                </a:solidFill>
                <a:latin typeface="微软雅黑" pitchFamily="34" charset="-122"/>
                <a:ea typeface="微软雅黑" pitchFamily="34" charset="-122"/>
              </a:rPr>
              <a:t>课题研究结果报告</a:t>
            </a:r>
            <a:r>
              <a:rPr lang="en-US" altLang="zh-CN" sz="2400" dirty="0">
                <a:solidFill>
                  <a:schemeClr val="tx1">
                    <a:lumMod val="75000"/>
                    <a:lumOff val="25000"/>
                  </a:schemeClr>
                </a:solidFill>
                <a:latin typeface="微软雅黑" pitchFamily="34" charset="-122"/>
                <a:ea typeface="微软雅黑" pitchFamily="34" charset="-122"/>
              </a:rPr>
              <a:t>.…………… 18</a:t>
            </a:r>
            <a:endParaRPr lang="zh-CN" altLang="en-US" sz="2400" dirty="0">
              <a:solidFill>
                <a:schemeClr val="tx1">
                  <a:lumMod val="75000"/>
                  <a:lumOff val="25000"/>
                </a:schemeClr>
              </a:solidFill>
              <a:latin typeface="微软雅黑" pitchFamily="34" charset="-122"/>
              <a:ea typeface="微软雅黑" pitchFamily="34" charset="-122"/>
            </a:endParaRPr>
          </a:p>
        </p:txBody>
      </p:sp>
      <p:sp>
        <p:nvSpPr>
          <p:cNvPr id="18" name="TextBox 6"/>
          <p:cNvSpPr txBox="1">
            <a:spLocks noChangeArrowheads="1"/>
          </p:cNvSpPr>
          <p:nvPr/>
        </p:nvSpPr>
        <p:spPr bwMode="auto">
          <a:xfrm>
            <a:off x="1429407" y="2477480"/>
            <a:ext cx="29038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8000" b="1" dirty="0">
                <a:solidFill>
                  <a:schemeClr val="tx1">
                    <a:lumMod val="75000"/>
                    <a:lumOff val="25000"/>
                  </a:schemeClr>
                </a:solidFill>
                <a:latin typeface="微软雅黑" pitchFamily="34" charset="-122"/>
                <a:ea typeface="微软雅黑" pitchFamily="34" charset="-122"/>
              </a:rPr>
              <a:t>目录</a:t>
            </a:r>
          </a:p>
        </p:txBody>
      </p:sp>
      <p:sp>
        <p:nvSpPr>
          <p:cNvPr id="19" name="TextBox 7"/>
          <p:cNvSpPr txBox="1"/>
          <p:nvPr/>
        </p:nvSpPr>
        <p:spPr>
          <a:xfrm>
            <a:off x="1523817" y="3723501"/>
            <a:ext cx="2754305" cy="461665"/>
          </a:xfrm>
          <a:prstGeom prst="rect">
            <a:avLst/>
          </a:prstGeom>
          <a:noFill/>
        </p:spPr>
        <p:txBody>
          <a:bodyPr wrap="square">
            <a:spAutoFit/>
          </a:bodyPr>
          <a:lstStyle/>
          <a:p>
            <a:pPr algn="ctr" eaLnBrk="1" fontAlgn="auto" hangingPunct="1">
              <a:spcBef>
                <a:spcPts val="0"/>
              </a:spcBef>
              <a:spcAft>
                <a:spcPts val="0"/>
              </a:spcAft>
              <a:defRPr/>
            </a:pPr>
            <a:r>
              <a:rPr lang="en-US" altLang="zh-CN" sz="2400" b="1" dirty="0">
                <a:solidFill>
                  <a:srgbClr val="5E719B"/>
                </a:solidFill>
                <a:latin typeface="微软雅黑" pitchFamily="34" charset="-122"/>
                <a:ea typeface="微软雅黑" pitchFamily="34" charset="-122"/>
              </a:rPr>
              <a:t>CONTENTS</a:t>
            </a:r>
            <a:endParaRPr lang="zh-CN" altLang="en-US" sz="2400" b="1" dirty="0">
              <a:solidFill>
                <a:srgbClr val="5E719B"/>
              </a:solidFill>
              <a:latin typeface="微软雅黑" pitchFamily="34" charset="-122"/>
              <a:ea typeface="微软雅黑" pitchFamily="34" charset="-122"/>
            </a:endParaRPr>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1" y="88900"/>
            <a:ext cx="2857500" cy="2867445"/>
          </a:xfrm>
          <a:prstGeom prst="rect">
            <a:avLst/>
          </a:pr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991601" y="95250"/>
            <a:ext cx="2857500" cy="28674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3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80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1" y="88900"/>
            <a:ext cx="2857500" cy="2867445"/>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080501" y="3759200"/>
            <a:ext cx="2857500" cy="286744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a:off x="241301" y="3886200"/>
            <a:ext cx="2857500" cy="286744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991601" y="95250"/>
            <a:ext cx="2857500" cy="2867445"/>
          </a:xfrm>
          <a:prstGeom prst="rect">
            <a:avLst/>
          </a:prstGeom>
        </p:spPr>
      </p:pic>
      <p:sp>
        <p:nvSpPr>
          <p:cNvPr id="6" name="文本框 5"/>
          <p:cNvSpPr txBox="1"/>
          <p:nvPr/>
        </p:nvSpPr>
        <p:spPr>
          <a:xfrm>
            <a:off x="5152785" y="3013502"/>
            <a:ext cx="5724644" cy="830997"/>
          </a:xfrm>
          <a:prstGeom prst="rect">
            <a:avLst/>
          </a:prstGeom>
          <a:noFill/>
          <a:effectLst>
            <a:outerShdw blurRad="63500" sx="102000" sy="102000" algn="ctr" rotWithShape="0">
              <a:prstClr val="black">
                <a:alpha val="40000"/>
              </a:prstClr>
            </a:outerShdw>
          </a:effectLst>
        </p:spPr>
        <p:txBody>
          <a:bodyPr wrap="none" rtlCol="0">
            <a:spAutoFit/>
          </a:bodyPr>
          <a:lstStyle/>
          <a:p>
            <a:pPr algn="ctr">
              <a:defRPr/>
            </a:pPr>
            <a:r>
              <a:rPr lang="zh-CN" altLang="en-US" sz="4800" b="1" dirty="0">
                <a:solidFill>
                  <a:schemeClr val="tx1">
                    <a:lumMod val="75000"/>
                    <a:lumOff val="25000"/>
                  </a:schemeClr>
                </a:solidFill>
                <a:latin typeface="微软雅黑" pitchFamily="34" charset="-122"/>
                <a:ea typeface="微软雅黑" pitchFamily="34" charset="-122"/>
              </a:rPr>
              <a:t>绪论：课题来源分析</a:t>
            </a:r>
          </a:p>
        </p:txBody>
      </p:sp>
      <p:sp>
        <p:nvSpPr>
          <p:cNvPr id="7" name="矩形 6"/>
          <p:cNvSpPr/>
          <p:nvPr/>
        </p:nvSpPr>
        <p:spPr>
          <a:xfrm>
            <a:off x="2484622" y="2095772"/>
            <a:ext cx="1497526" cy="2646878"/>
          </a:xfrm>
          <a:prstGeom prst="rect">
            <a:avLst/>
          </a:prstGeom>
        </p:spPr>
        <p:txBody>
          <a:bodyPr wrap="none">
            <a:spAutoFit/>
          </a:bodyPr>
          <a:lstStyle/>
          <a:p>
            <a:pPr algn="ctr"/>
            <a:r>
              <a:rPr lang="en-US" altLang="zh-CN" sz="16600" b="1" dirty="0">
                <a:solidFill>
                  <a:schemeClr val="tx1">
                    <a:lumMod val="75000"/>
                    <a:lumOff val="25000"/>
                  </a:schemeClr>
                </a:solidFill>
                <a:latin typeface="微软雅黑" pitchFamily="34" charset="-122"/>
                <a:ea typeface="微软雅黑" pitchFamily="34" charset="-122"/>
                <a:cs typeface="Times New Roman" pitchFamily="18" charset="0"/>
              </a:rPr>
              <a:t>4</a:t>
            </a:r>
            <a:endParaRPr lang="zh-CN" altLang="en-US" sz="16600" b="1" dirty="0">
              <a:solidFill>
                <a:schemeClr val="tx1">
                  <a:lumMod val="75000"/>
                  <a:lumOff val="25000"/>
                </a:schemeClr>
              </a:solidFill>
              <a:latin typeface="微软雅黑" pitchFamily="34" charset="-122"/>
              <a:ea typeface="微软雅黑" pitchFamily="34" charset="-122"/>
              <a:cs typeface="Times New Roman" pitchFamily="18" charset="0"/>
            </a:endParaRPr>
          </a:p>
        </p:txBody>
      </p:sp>
      <p:sp>
        <p:nvSpPr>
          <p:cNvPr id="8" name="圆角矩形 7"/>
          <p:cNvSpPr/>
          <p:nvPr/>
        </p:nvSpPr>
        <p:spPr>
          <a:xfrm>
            <a:off x="1720863" y="1906689"/>
            <a:ext cx="3025045" cy="3025045"/>
          </a:xfrm>
          <a:prstGeom prst="roundRect">
            <a:avLst/>
          </a:prstGeom>
          <a:noFill/>
          <a:ln w="57150">
            <a:solidFill>
              <a:srgbClr val="C7AD8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rcRect b="43285"/>
          <a:stretch>
            <a:fillRect/>
          </a:stretch>
        </p:blipFill>
        <p:spPr bwMode="auto">
          <a:xfrm>
            <a:off x="53975" y="5651500"/>
            <a:ext cx="121380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4" name="MH_Number_1"/>
          <p:cNvSpPr/>
          <p:nvPr/>
        </p:nvSpPr>
        <p:spPr>
          <a:xfrm>
            <a:off x="774603" y="268602"/>
            <a:ext cx="498951" cy="498614"/>
          </a:xfrm>
          <a:prstGeom prst="roundRect">
            <a:avLst>
              <a:gd name="adj" fmla="val 7615"/>
            </a:avLst>
          </a:prstGeom>
          <a:noFill/>
          <a:ln w="19050">
            <a:solidFill>
              <a:srgbClr val="5E71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itchFamily="34" charset="-122"/>
                <a:ea typeface="微软雅黑" pitchFamily="34" charset="-122"/>
                <a:cs typeface="Times New Roman" pitchFamily="18" charset="0"/>
              </a:rPr>
              <a:t>4</a:t>
            </a:r>
            <a:endParaRPr lang="zh-CN" altLang="en-US" sz="2800" b="1" dirty="0">
              <a:solidFill>
                <a:schemeClr val="tx1"/>
              </a:solidFill>
              <a:latin typeface="微软雅黑" pitchFamily="34" charset="-122"/>
              <a:ea typeface="微软雅黑" pitchFamily="34" charset="-122"/>
              <a:cs typeface="Times New Roman" pitchFamily="18" charset="0"/>
            </a:endParaRPr>
          </a:p>
        </p:txBody>
      </p:sp>
      <p:sp>
        <p:nvSpPr>
          <p:cNvPr id="5" name="MH_Entry_1"/>
          <p:cNvSpPr/>
          <p:nvPr/>
        </p:nvSpPr>
        <p:spPr>
          <a:xfrm>
            <a:off x="1287528" y="268602"/>
            <a:ext cx="2928452"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tx1"/>
                </a:solidFill>
                <a:latin typeface="微软雅黑" pitchFamily="34" charset="-122"/>
                <a:ea typeface="微软雅黑" pitchFamily="34" charset="-122"/>
              </a:rPr>
              <a:t>课题研究结果报告</a:t>
            </a:r>
          </a:p>
        </p:txBody>
      </p:sp>
      <p:sp>
        <p:nvSpPr>
          <p:cNvPr id="6" name="MH_Desc_1"/>
          <p:cNvSpPr/>
          <p:nvPr/>
        </p:nvSpPr>
        <p:spPr>
          <a:xfrm>
            <a:off x="0" y="5068888"/>
            <a:ext cx="12192000" cy="1824037"/>
          </a:xfrm>
          <a:prstGeom prst="rect">
            <a:avLst/>
          </a:prstGeom>
          <a:solidFill>
            <a:srgbClr val="618D7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720000" anchor="ctr">
            <a:normAutofit/>
          </a:bodyPr>
          <a:lstStyle/>
          <a:p>
            <a:pPr>
              <a:lnSpc>
                <a:spcPct val="130000"/>
              </a:lnSpc>
              <a:defRPr/>
            </a:pPr>
            <a:r>
              <a:rPr lang="zh-CN" altLang="en-US" sz="1600" dirty="0">
                <a:solidFill>
                  <a:schemeClr val="bg1"/>
                </a:solidFill>
                <a:latin typeface="宋体" pitchFamily="2" charset="-122"/>
                <a:ea typeface="宋体" pitchFamily="2" charset="-122"/>
              </a:rPr>
              <a:t>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a:t>
            </a:r>
          </a:p>
        </p:txBody>
      </p:sp>
      <p:sp>
        <p:nvSpPr>
          <p:cNvPr id="7" name="MH_Other_1"/>
          <p:cNvSpPr/>
          <p:nvPr/>
        </p:nvSpPr>
        <p:spPr>
          <a:xfrm>
            <a:off x="4302125" y="2216150"/>
            <a:ext cx="831850" cy="828675"/>
          </a:xfrm>
          <a:prstGeom prst="ellipse">
            <a:avLst/>
          </a:prstGeom>
          <a:solidFill>
            <a:srgbClr val="C7AD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endParaRPr lang="zh-CN" altLang="en-US" dirty="0">
              <a:solidFill>
                <a:prstClr val="white"/>
              </a:solidFill>
              <a:latin typeface="宋体" pitchFamily="2" charset="-122"/>
              <a:ea typeface="宋体" pitchFamily="2" charset="-122"/>
            </a:endParaRPr>
          </a:p>
        </p:txBody>
      </p:sp>
      <p:cxnSp>
        <p:nvCxnSpPr>
          <p:cNvPr id="8" name="MH_Other_2"/>
          <p:cNvCxnSpPr>
            <a:stCxn id="7" idx="4"/>
          </p:cNvCxnSpPr>
          <p:nvPr/>
        </p:nvCxnSpPr>
        <p:spPr>
          <a:xfrm>
            <a:off x="4716463" y="3044825"/>
            <a:ext cx="0" cy="1933575"/>
          </a:xfrm>
          <a:prstGeom prst="line">
            <a:avLst/>
          </a:prstGeom>
          <a:ln>
            <a:solidFill>
              <a:srgbClr val="C7AD81"/>
            </a:solidFill>
          </a:ln>
        </p:spPr>
        <p:style>
          <a:lnRef idx="1">
            <a:schemeClr val="accent1"/>
          </a:lnRef>
          <a:fillRef idx="0">
            <a:schemeClr val="accent1"/>
          </a:fillRef>
          <a:effectRef idx="0">
            <a:schemeClr val="accent1"/>
          </a:effectRef>
          <a:fontRef idx="minor">
            <a:schemeClr val="tx1"/>
          </a:fontRef>
        </p:style>
      </p:cxnSp>
      <p:sp>
        <p:nvSpPr>
          <p:cNvPr id="9" name="MH_Other_3"/>
          <p:cNvSpPr/>
          <p:nvPr/>
        </p:nvSpPr>
        <p:spPr bwMode="auto">
          <a:xfrm>
            <a:off x="4527550" y="2481263"/>
            <a:ext cx="406400" cy="287337"/>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C7AD81"/>
          </a:solidFill>
          <a:ln>
            <a:solidFill>
              <a:schemeClr val="bg1"/>
            </a:solidFill>
          </a:ln>
        </p:spPr>
        <p:txBody>
          <a:bodyPr anchor="ctr">
            <a:normAutofit fontScale="85000" lnSpcReduction="20000"/>
            <a:scene3d>
              <a:camera prst="orthographicFront"/>
              <a:lightRig rig="threePt" dir="t"/>
            </a:scene3d>
            <a:sp3d contourW="12700">
              <a:contourClr>
                <a:srgbClr val="FFFFFF"/>
              </a:contourClr>
            </a:sp3d>
          </a:bodyPr>
          <a:lstStyle/>
          <a:p>
            <a:pPr algn="ctr" defTabSz="914400" eaLnBrk="1" fontAlgn="auto" hangingPunct="1">
              <a:spcBef>
                <a:spcPts val="0"/>
              </a:spcBef>
              <a:spcAft>
                <a:spcPts val="0"/>
              </a:spcAft>
              <a:defRPr/>
            </a:pPr>
            <a:endParaRPr lang="zh-CN" altLang="en-US" dirty="0">
              <a:solidFill>
                <a:srgbClr val="FFFFFF"/>
              </a:solidFill>
              <a:latin typeface="宋体" pitchFamily="2" charset="-122"/>
              <a:ea typeface="宋体" pitchFamily="2" charset="-122"/>
            </a:endParaRPr>
          </a:p>
        </p:txBody>
      </p:sp>
      <p:sp>
        <p:nvSpPr>
          <p:cNvPr id="10" name="MH_Other_4"/>
          <p:cNvSpPr/>
          <p:nvPr/>
        </p:nvSpPr>
        <p:spPr>
          <a:xfrm>
            <a:off x="7037388" y="2216150"/>
            <a:ext cx="828675" cy="828675"/>
          </a:xfrm>
          <a:prstGeom prst="ellipse">
            <a:avLst/>
          </a:prstGeom>
          <a:solidFill>
            <a:srgbClr val="B5BC6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endParaRPr lang="zh-CN" altLang="en-US" dirty="0">
              <a:solidFill>
                <a:prstClr val="white"/>
              </a:solidFill>
              <a:latin typeface="宋体" pitchFamily="2" charset="-122"/>
              <a:ea typeface="宋体" pitchFamily="2" charset="-122"/>
            </a:endParaRPr>
          </a:p>
        </p:txBody>
      </p:sp>
      <p:cxnSp>
        <p:nvCxnSpPr>
          <p:cNvPr id="11" name="MH_Other_5"/>
          <p:cNvCxnSpPr>
            <a:stCxn id="10" idx="4"/>
          </p:cNvCxnSpPr>
          <p:nvPr/>
        </p:nvCxnSpPr>
        <p:spPr>
          <a:xfrm>
            <a:off x="7451725" y="3044825"/>
            <a:ext cx="0" cy="1933575"/>
          </a:xfrm>
          <a:prstGeom prst="line">
            <a:avLst/>
          </a:prstGeom>
          <a:ln>
            <a:solidFill>
              <a:srgbClr val="B5BC61"/>
            </a:solidFill>
          </a:ln>
        </p:spPr>
        <p:style>
          <a:lnRef idx="1">
            <a:schemeClr val="accent1"/>
          </a:lnRef>
          <a:fillRef idx="0">
            <a:schemeClr val="accent1"/>
          </a:fillRef>
          <a:effectRef idx="0">
            <a:schemeClr val="accent1"/>
          </a:effectRef>
          <a:fontRef idx="minor">
            <a:schemeClr val="tx1"/>
          </a:fontRef>
        </p:style>
      </p:cxnSp>
      <p:sp>
        <p:nvSpPr>
          <p:cNvPr id="12" name="MH_Other_6"/>
          <p:cNvSpPr/>
          <p:nvPr/>
        </p:nvSpPr>
        <p:spPr bwMode="auto">
          <a:xfrm>
            <a:off x="7251700" y="2476500"/>
            <a:ext cx="385763" cy="327025"/>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B5BC61"/>
          </a:solidFill>
          <a:ln>
            <a:solidFill>
              <a:schemeClr val="bg1"/>
            </a:solidFill>
          </a:ln>
        </p:spPr>
        <p:txBody>
          <a:bodyPr anchor="ctr">
            <a:normAutofit fontScale="92500" lnSpcReduction="10000"/>
            <a:scene3d>
              <a:camera prst="orthographicFront"/>
              <a:lightRig rig="threePt" dir="t"/>
            </a:scene3d>
            <a:sp3d contourW="12700">
              <a:contourClr>
                <a:srgbClr val="FFFFFF"/>
              </a:contourClr>
            </a:sp3d>
          </a:bodyPr>
          <a:lstStyle/>
          <a:p>
            <a:pPr algn="ctr" defTabSz="914400" eaLnBrk="1" fontAlgn="auto" hangingPunct="1">
              <a:spcBef>
                <a:spcPts val="0"/>
              </a:spcBef>
              <a:spcAft>
                <a:spcPts val="0"/>
              </a:spcAft>
              <a:defRPr/>
            </a:pPr>
            <a:endParaRPr lang="zh-CN" altLang="en-US" dirty="0">
              <a:solidFill>
                <a:srgbClr val="FFFFFF"/>
              </a:solidFill>
              <a:latin typeface="宋体" pitchFamily="2" charset="-122"/>
              <a:ea typeface="宋体" pitchFamily="2" charset="-122"/>
            </a:endParaRPr>
          </a:p>
        </p:txBody>
      </p:sp>
      <p:sp>
        <p:nvSpPr>
          <p:cNvPr id="13" name="MH_Other_7"/>
          <p:cNvSpPr/>
          <p:nvPr/>
        </p:nvSpPr>
        <p:spPr>
          <a:xfrm>
            <a:off x="1566863" y="2216150"/>
            <a:ext cx="833437" cy="828675"/>
          </a:xfrm>
          <a:prstGeom prst="ellipse">
            <a:avLst/>
          </a:prstGeom>
          <a:solidFill>
            <a:srgbClr val="618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宋体" pitchFamily="2" charset="-122"/>
              <a:ea typeface="宋体" pitchFamily="2" charset="-122"/>
            </a:endParaRPr>
          </a:p>
        </p:txBody>
      </p:sp>
      <p:cxnSp>
        <p:nvCxnSpPr>
          <p:cNvPr id="14" name="MH_Other_8"/>
          <p:cNvCxnSpPr>
            <a:stCxn id="13" idx="4"/>
          </p:cNvCxnSpPr>
          <p:nvPr/>
        </p:nvCxnSpPr>
        <p:spPr>
          <a:xfrm>
            <a:off x="1984375" y="3044825"/>
            <a:ext cx="0" cy="1933575"/>
          </a:xfrm>
          <a:prstGeom prst="line">
            <a:avLst/>
          </a:prstGeom>
          <a:ln>
            <a:solidFill>
              <a:srgbClr val="618D7E"/>
            </a:solidFill>
          </a:ln>
        </p:spPr>
        <p:style>
          <a:lnRef idx="1">
            <a:schemeClr val="accent1"/>
          </a:lnRef>
          <a:fillRef idx="0">
            <a:schemeClr val="accent1"/>
          </a:fillRef>
          <a:effectRef idx="0">
            <a:schemeClr val="accent1"/>
          </a:effectRef>
          <a:fontRef idx="minor">
            <a:schemeClr val="tx1"/>
          </a:fontRef>
        </p:style>
      </p:cxnSp>
      <p:sp>
        <p:nvSpPr>
          <p:cNvPr id="15" name="MH_Other_9"/>
          <p:cNvSpPr/>
          <p:nvPr/>
        </p:nvSpPr>
        <p:spPr>
          <a:xfrm>
            <a:off x="1793875" y="2465388"/>
            <a:ext cx="388938" cy="363537"/>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618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scene3d>
              <a:camera prst="orthographicFront"/>
              <a:lightRig rig="threePt" dir="t"/>
            </a:scene3d>
            <a:sp3d contourW="12700">
              <a:contourClr>
                <a:srgbClr val="FFFFFF"/>
              </a:contourClr>
            </a:sp3d>
          </a:bodyPr>
          <a:lstStyle/>
          <a:p>
            <a:pPr algn="ctr" defTabSz="914400" eaLnBrk="1" fontAlgn="auto" hangingPunct="1">
              <a:spcBef>
                <a:spcPts val="0"/>
              </a:spcBef>
              <a:spcAft>
                <a:spcPts val="0"/>
              </a:spcAft>
              <a:defRPr/>
            </a:pPr>
            <a:endParaRPr lang="zh-CN" altLang="en-US" dirty="0">
              <a:solidFill>
                <a:srgbClr val="FFFFFF"/>
              </a:solidFill>
              <a:latin typeface="宋体" pitchFamily="2" charset="-122"/>
              <a:ea typeface="宋体" pitchFamily="2" charset="-122"/>
            </a:endParaRPr>
          </a:p>
        </p:txBody>
      </p:sp>
      <p:sp>
        <p:nvSpPr>
          <p:cNvPr id="16" name="MH_Other_10"/>
          <p:cNvSpPr/>
          <p:nvPr/>
        </p:nvSpPr>
        <p:spPr>
          <a:xfrm>
            <a:off x="9769475" y="2216150"/>
            <a:ext cx="831850" cy="828675"/>
          </a:xfrm>
          <a:prstGeom prst="ellipse">
            <a:avLst/>
          </a:prstGeom>
          <a:solidFill>
            <a:srgbClr val="618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endParaRPr lang="zh-CN" altLang="en-US" dirty="0">
              <a:solidFill>
                <a:prstClr val="white"/>
              </a:solidFill>
              <a:latin typeface="宋体" pitchFamily="2" charset="-122"/>
              <a:ea typeface="宋体" pitchFamily="2" charset="-122"/>
            </a:endParaRPr>
          </a:p>
        </p:txBody>
      </p:sp>
      <p:cxnSp>
        <p:nvCxnSpPr>
          <p:cNvPr id="17" name="MH_Other_11"/>
          <p:cNvCxnSpPr>
            <a:stCxn id="16" idx="4"/>
          </p:cNvCxnSpPr>
          <p:nvPr/>
        </p:nvCxnSpPr>
        <p:spPr>
          <a:xfrm>
            <a:off x="10183813" y="3044825"/>
            <a:ext cx="0" cy="1933575"/>
          </a:xfrm>
          <a:prstGeom prst="line">
            <a:avLst/>
          </a:prstGeom>
          <a:ln>
            <a:solidFill>
              <a:srgbClr val="618D7E"/>
            </a:solidFill>
          </a:ln>
        </p:spPr>
        <p:style>
          <a:lnRef idx="1">
            <a:schemeClr val="accent1"/>
          </a:lnRef>
          <a:fillRef idx="0">
            <a:schemeClr val="accent1"/>
          </a:fillRef>
          <a:effectRef idx="0">
            <a:schemeClr val="accent1"/>
          </a:effectRef>
          <a:fontRef idx="minor">
            <a:schemeClr val="tx1"/>
          </a:fontRef>
        </p:style>
      </p:cxnSp>
      <p:sp>
        <p:nvSpPr>
          <p:cNvPr id="18" name="MH_Other_12"/>
          <p:cNvSpPr/>
          <p:nvPr/>
        </p:nvSpPr>
        <p:spPr bwMode="auto">
          <a:xfrm>
            <a:off x="9979025" y="2435225"/>
            <a:ext cx="368300" cy="363538"/>
          </a:xfrm>
          <a:custGeom>
            <a:avLst/>
            <a:gdLst>
              <a:gd name="T0" fmla="*/ 2147483646 w 6140"/>
              <a:gd name="T1" fmla="*/ 2147483646 h 6040"/>
              <a:gd name="T2" fmla="*/ 2147483646 w 6140"/>
              <a:gd name="T3" fmla="*/ 2147483646 h 6040"/>
              <a:gd name="T4" fmla="*/ 2147483646 w 6140"/>
              <a:gd name="T5" fmla="*/ 2147483646 h 6040"/>
              <a:gd name="T6" fmla="*/ 2147483646 w 6140"/>
              <a:gd name="T7" fmla="*/ 2147483646 h 6040"/>
              <a:gd name="T8" fmla="*/ 2147483646 w 6140"/>
              <a:gd name="T9" fmla="*/ 2147483646 h 6040"/>
              <a:gd name="T10" fmla="*/ 2147483646 w 6140"/>
              <a:gd name="T11" fmla="*/ 2147483646 h 6040"/>
              <a:gd name="T12" fmla="*/ 2147483646 w 6140"/>
              <a:gd name="T13" fmla="*/ 2147483646 h 6040"/>
              <a:gd name="T14" fmla="*/ 2147483646 w 6140"/>
              <a:gd name="T15" fmla="*/ 2147483646 h 6040"/>
              <a:gd name="T16" fmla="*/ 2147483646 w 6140"/>
              <a:gd name="T17" fmla="*/ 2147483646 h 6040"/>
              <a:gd name="T18" fmla="*/ 2147483646 w 6140"/>
              <a:gd name="T19" fmla="*/ 2147483646 h 6040"/>
              <a:gd name="T20" fmla="*/ 2147483646 w 6140"/>
              <a:gd name="T21" fmla="*/ 2147483646 h 6040"/>
              <a:gd name="T22" fmla="*/ 2147483646 w 6140"/>
              <a:gd name="T23" fmla="*/ 2147483646 h 6040"/>
              <a:gd name="T24" fmla="*/ 2147483646 w 6140"/>
              <a:gd name="T25" fmla="*/ 2147483646 h 6040"/>
              <a:gd name="T26" fmla="*/ 2147483646 w 6140"/>
              <a:gd name="T27" fmla="*/ 2147483646 h 6040"/>
              <a:gd name="T28" fmla="*/ 298699967 w 6140"/>
              <a:gd name="T29" fmla="*/ 2147483646 h 6040"/>
              <a:gd name="T30" fmla="*/ 836224881 w 6140"/>
              <a:gd name="T31" fmla="*/ 2147483646 h 6040"/>
              <a:gd name="T32" fmla="*/ 2147483646 w 6140"/>
              <a:gd name="T33" fmla="*/ 89854040 h 6040"/>
              <a:gd name="T34" fmla="*/ 2147483646 w 6140"/>
              <a:gd name="T35" fmla="*/ 1707904638 h 6040"/>
              <a:gd name="T36" fmla="*/ 2147483646 w 6140"/>
              <a:gd name="T37" fmla="*/ 2147483646 h 6040"/>
              <a:gd name="T38" fmla="*/ 2147483646 w 6140"/>
              <a:gd name="T39" fmla="*/ 2147483646 h 6040"/>
              <a:gd name="T40" fmla="*/ 2147483646 w 6140"/>
              <a:gd name="T41" fmla="*/ 2147483646 h 6040"/>
              <a:gd name="T42" fmla="*/ 2147483646 w 6140"/>
              <a:gd name="T43" fmla="*/ 2147483646 h 6040"/>
              <a:gd name="T44" fmla="*/ 2147483646 w 6140"/>
              <a:gd name="T45" fmla="*/ 2147483646 h 6040"/>
              <a:gd name="T46" fmla="*/ 2147483646 w 6140"/>
              <a:gd name="T47" fmla="*/ 2147483646 h 6040"/>
              <a:gd name="T48" fmla="*/ 2147483646 w 6140"/>
              <a:gd name="T49" fmla="*/ 2147483646 h 6040"/>
              <a:gd name="T50" fmla="*/ 2147483646 w 6140"/>
              <a:gd name="T51" fmla="*/ 2147483646 h 6040"/>
              <a:gd name="T52" fmla="*/ 2147483646 w 6140"/>
              <a:gd name="T53" fmla="*/ 2147483646 h 6040"/>
              <a:gd name="T54" fmla="*/ 2147483646 w 6140"/>
              <a:gd name="T55" fmla="*/ 2147483646 h 6040"/>
              <a:gd name="T56" fmla="*/ 2147483646 w 6140"/>
              <a:gd name="T57" fmla="*/ 2147483646 h 6040"/>
              <a:gd name="T58" fmla="*/ 2147483646 w 6140"/>
              <a:gd name="T59" fmla="*/ 2147483646 h 6040"/>
              <a:gd name="T60" fmla="*/ 2147483646 w 6140"/>
              <a:gd name="T61" fmla="*/ 2147483646 h 6040"/>
              <a:gd name="T62" fmla="*/ 2147483646 w 6140"/>
              <a:gd name="T63" fmla="*/ 2147483646 h 6040"/>
              <a:gd name="T64" fmla="*/ 2147483646 w 6140"/>
              <a:gd name="T65" fmla="*/ 2147483646 h 6040"/>
              <a:gd name="T66" fmla="*/ 2147483646 w 6140"/>
              <a:gd name="T67" fmla="*/ 2147483646 h 6040"/>
              <a:gd name="T68" fmla="*/ 2147483646 w 6140"/>
              <a:gd name="T69" fmla="*/ 2147483646 h 6040"/>
              <a:gd name="T70" fmla="*/ 2147483646 w 6140"/>
              <a:gd name="T71" fmla="*/ 2147483646 h 6040"/>
              <a:gd name="T72" fmla="*/ 2147483646 w 6140"/>
              <a:gd name="T73" fmla="*/ 2147483646 h 6040"/>
              <a:gd name="T74" fmla="*/ 2147483646 w 6140"/>
              <a:gd name="T75" fmla="*/ 2147483646 h 6040"/>
              <a:gd name="T76" fmla="*/ 2147483646 w 6140"/>
              <a:gd name="T77" fmla="*/ 2147483646 h 6040"/>
              <a:gd name="T78" fmla="*/ 2147483646 w 6140"/>
              <a:gd name="T79" fmla="*/ 2147483646 h 6040"/>
              <a:gd name="T80" fmla="*/ 2147483646 w 6140"/>
              <a:gd name="T81" fmla="*/ 2147483646 h 6040"/>
              <a:gd name="T82" fmla="*/ 2147483646 w 6140"/>
              <a:gd name="T83" fmla="*/ 2147483646 h 6040"/>
              <a:gd name="T84" fmla="*/ 2147483646 w 6140"/>
              <a:gd name="T85" fmla="*/ 2147483646 h 6040"/>
              <a:gd name="T86" fmla="*/ 2147483646 w 6140"/>
              <a:gd name="T87" fmla="*/ 2147483646 h 6040"/>
              <a:gd name="T88" fmla="*/ 2147483646 w 6140"/>
              <a:gd name="T89" fmla="*/ 2147483646 h 6040"/>
              <a:gd name="T90" fmla="*/ 2147483646 w 6140"/>
              <a:gd name="T91" fmla="*/ 2147483646 h 6040"/>
              <a:gd name="T92" fmla="*/ 2147483646 w 6140"/>
              <a:gd name="T93" fmla="*/ 2147483646 h 6040"/>
              <a:gd name="T94" fmla="*/ 2147483646 w 6140"/>
              <a:gd name="T95" fmla="*/ 2147483646 h 6040"/>
              <a:gd name="T96" fmla="*/ 2147483646 w 6140"/>
              <a:gd name="T97" fmla="*/ 2147483646 h 6040"/>
              <a:gd name="T98" fmla="*/ 2147483646 w 6140"/>
              <a:gd name="T99" fmla="*/ 2147483646 h 6040"/>
              <a:gd name="T100" fmla="*/ 2147483646 w 6140"/>
              <a:gd name="T101" fmla="*/ 2147483646 h 6040"/>
              <a:gd name="T102" fmla="*/ 2147483646 w 6140"/>
              <a:gd name="T103" fmla="*/ 2147483646 h 6040"/>
              <a:gd name="T104" fmla="*/ 2147483646 w 6140"/>
              <a:gd name="T105" fmla="*/ 2147483646 h 6040"/>
              <a:gd name="T106" fmla="*/ 2147483646 w 6140"/>
              <a:gd name="T107" fmla="*/ 2147483646 h 6040"/>
              <a:gd name="T108" fmla="*/ 2147483646 w 6140"/>
              <a:gd name="T109" fmla="*/ 2147483646 h 6040"/>
              <a:gd name="T110" fmla="*/ 2147483646 w 6140"/>
              <a:gd name="T111" fmla="*/ 2147483646 h 6040"/>
              <a:gd name="T112" fmla="*/ 2147483646 w 6140"/>
              <a:gd name="T113" fmla="*/ 2147483646 h 6040"/>
              <a:gd name="T114" fmla="*/ 2147483646 w 6140"/>
              <a:gd name="T115" fmla="*/ 2147483646 h 6040"/>
              <a:gd name="T116" fmla="*/ 2147483646 w 6140"/>
              <a:gd name="T117" fmla="*/ 2147483646 h 6040"/>
              <a:gd name="T118" fmla="*/ 2147483646 w 6140"/>
              <a:gd name="T119" fmla="*/ 2147483646 h 6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140" h="60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rgbClr val="618D7E"/>
          </a:solidFill>
          <a:ln>
            <a:solidFill>
              <a:schemeClr val="bg1"/>
            </a:solidFill>
          </a:ln>
        </p:spPr>
        <p:txBody>
          <a:bodyPr anchor="ctr">
            <a:normAutofit lnSpcReduction="10000"/>
            <a:scene3d>
              <a:camera prst="orthographicFront"/>
              <a:lightRig rig="threePt" dir="t"/>
            </a:scene3d>
            <a:sp3d contourW="12700">
              <a:contourClr>
                <a:srgbClr val="FFFFFF"/>
              </a:contourClr>
            </a:sp3d>
          </a:bodyPr>
          <a:lstStyle/>
          <a:p>
            <a:pPr algn="ctr" defTabSz="914400" eaLnBrk="1" fontAlgn="auto" hangingPunct="1">
              <a:spcBef>
                <a:spcPts val="0"/>
              </a:spcBef>
              <a:spcAft>
                <a:spcPts val="0"/>
              </a:spcAft>
              <a:defRPr/>
            </a:pPr>
            <a:endParaRPr lang="zh-CN" altLang="en-US" dirty="0">
              <a:solidFill>
                <a:srgbClr val="FFFFFF"/>
              </a:solidFill>
              <a:latin typeface="宋体" pitchFamily="2" charset="-122"/>
              <a:ea typeface="宋体" pitchFamily="2" charset="-122"/>
            </a:endParaRPr>
          </a:p>
        </p:txBody>
      </p:sp>
      <p:sp>
        <p:nvSpPr>
          <p:cNvPr id="19" name="MH_SubTitle_1"/>
          <p:cNvSpPr txBox="1"/>
          <p:nvPr/>
        </p:nvSpPr>
        <p:spPr bwMode="auto">
          <a:xfrm>
            <a:off x="1438275" y="1592263"/>
            <a:ext cx="10906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400" eaLnBrk="1" hangingPunct="1">
              <a:lnSpc>
                <a:spcPct val="110000"/>
              </a:lnSpc>
              <a:spcBef>
                <a:spcPct val="0"/>
              </a:spcBef>
              <a:buFontTx/>
              <a:buNone/>
            </a:pPr>
            <a:r>
              <a:rPr lang="zh-CN" altLang="en-US" sz="1600">
                <a:solidFill>
                  <a:srgbClr val="000000"/>
                </a:solidFill>
              </a:rPr>
              <a:t>点击此处添加文字</a:t>
            </a:r>
          </a:p>
        </p:txBody>
      </p:sp>
      <p:sp>
        <p:nvSpPr>
          <p:cNvPr id="20" name="MH_Other_13"/>
          <p:cNvSpPr/>
          <p:nvPr/>
        </p:nvSpPr>
        <p:spPr>
          <a:xfrm>
            <a:off x="4638675" y="4943475"/>
            <a:ext cx="147638" cy="125413"/>
          </a:xfrm>
          <a:prstGeom prst="triangle">
            <a:avLst/>
          </a:prstGeom>
          <a:solidFill>
            <a:srgbClr val="C7AD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defTabSz="914400" eaLnBrk="1" fontAlgn="auto" hangingPunct="1">
              <a:spcBef>
                <a:spcPts val="0"/>
              </a:spcBef>
              <a:spcAft>
                <a:spcPts val="0"/>
              </a:spcAft>
              <a:defRPr/>
            </a:pPr>
            <a:endParaRPr lang="zh-CN" altLang="en-US" dirty="0">
              <a:solidFill>
                <a:prstClr val="white"/>
              </a:solidFill>
              <a:latin typeface="宋体" pitchFamily="2" charset="-122"/>
              <a:ea typeface="宋体" pitchFamily="2" charset="-122"/>
            </a:endParaRPr>
          </a:p>
        </p:txBody>
      </p:sp>
      <p:sp>
        <p:nvSpPr>
          <p:cNvPr id="21" name="MH_Other_14"/>
          <p:cNvSpPr/>
          <p:nvPr/>
        </p:nvSpPr>
        <p:spPr>
          <a:xfrm>
            <a:off x="7377113" y="4943475"/>
            <a:ext cx="149225" cy="125413"/>
          </a:xfrm>
          <a:prstGeom prst="triangle">
            <a:avLst/>
          </a:prstGeom>
          <a:solidFill>
            <a:srgbClr val="B5BC6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defTabSz="914400" eaLnBrk="1" fontAlgn="auto" hangingPunct="1">
              <a:spcBef>
                <a:spcPts val="0"/>
              </a:spcBef>
              <a:spcAft>
                <a:spcPts val="0"/>
              </a:spcAft>
              <a:defRPr/>
            </a:pPr>
            <a:endParaRPr lang="zh-CN" altLang="en-US" dirty="0">
              <a:solidFill>
                <a:prstClr val="white"/>
              </a:solidFill>
              <a:latin typeface="宋体" pitchFamily="2" charset="-122"/>
              <a:ea typeface="宋体" pitchFamily="2" charset="-122"/>
            </a:endParaRPr>
          </a:p>
        </p:txBody>
      </p:sp>
      <p:sp>
        <p:nvSpPr>
          <p:cNvPr id="22" name="MH_Other_15"/>
          <p:cNvSpPr/>
          <p:nvPr/>
        </p:nvSpPr>
        <p:spPr>
          <a:xfrm>
            <a:off x="1909763" y="4943475"/>
            <a:ext cx="149225" cy="125413"/>
          </a:xfrm>
          <a:prstGeom prst="triangle">
            <a:avLst/>
          </a:prstGeom>
          <a:solidFill>
            <a:srgbClr val="618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宋体" pitchFamily="2" charset="-122"/>
              <a:ea typeface="宋体" pitchFamily="2" charset="-122"/>
            </a:endParaRPr>
          </a:p>
        </p:txBody>
      </p:sp>
      <p:sp>
        <p:nvSpPr>
          <p:cNvPr id="23" name="MH_Other_16"/>
          <p:cNvSpPr/>
          <p:nvPr/>
        </p:nvSpPr>
        <p:spPr>
          <a:xfrm>
            <a:off x="10110788" y="4943475"/>
            <a:ext cx="147637" cy="125413"/>
          </a:xfrm>
          <a:prstGeom prst="triangle">
            <a:avLst/>
          </a:prstGeom>
          <a:solidFill>
            <a:srgbClr val="618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defTabSz="914400" eaLnBrk="1" fontAlgn="auto" hangingPunct="1">
              <a:spcBef>
                <a:spcPts val="0"/>
              </a:spcBef>
              <a:spcAft>
                <a:spcPts val="0"/>
              </a:spcAft>
              <a:defRPr/>
            </a:pPr>
            <a:endParaRPr lang="zh-CN" altLang="en-US" dirty="0">
              <a:solidFill>
                <a:prstClr val="white"/>
              </a:solidFill>
              <a:latin typeface="宋体" pitchFamily="2" charset="-122"/>
              <a:ea typeface="宋体" pitchFamily="2" charset="-122"/>
            </a:endParaRPr>
          </a:p>
        </p:txBody>
      </p:sp>
      <p:sp>
        <p:nvSpPr>
          <p:cNvPr id="24" name="MH_SubTitle_1"/>
          <p:cNvSpPr txBox="1"/>
          <p:nvPr/>
        </p:nvSpPr>
        <p:spPr bwMode="auto">
          <a:xfrm>
            <a:off x="4171950" y="1592263"/>
            <a:ext cx="10906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400" eaLnBrk="1" hangingPunct="1">
              <a:lnSpc>
                <a:spcPct val="110000"/>
              </a:lnSpc>
              <a:spcBef>
                <a:spcPct val="0"/>
              </a:spcBef>
              <a:buFontTx/>
              <a:buNone/>
            </a:pPr>
            <a:r>
              <a:rPr lang="zh-CN" altLang="en-US" sz="1600">
                <a:solidFill>
                  <a:srgbClr val="000000"/>
                </a:solidFill>
              </a:rPr>
              <a:t>点击此处添加文字</a:t>
            </a:r>
          </a:p>
        </p:txBody>
      </p:sp>
      <p:sp>
        <p:nvSpPr>
          <p:cNvPr id="25" name="MH_SubTitle_1"/>
          <p:cNvSpPr txBox="1"/>
          <p:nvPr/>
        </p:nvSpPr>
        <p:spPr bwMode="auto">
          <a:xfrm>
            <a:off x="6899275" y="1592263"/>
            <a:ext cx="10906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400" eaLnBrk="1" hangingPunct="1">
              <a:lnSpc>
                <a:spcPct val="110000"/>
              </a:lnSpc>
              <a:spcBef>
                <a:spcPct val="0"/>
              </a:spcBef>
              <a:buFontTx/>
              <a:buNone/>
            </a:pPr>
            <a:r>
              <a:rPr lang="zh-CN" altLang="en-US" sz="1600">
                <a:solidFill>
                  <a:srgbClr val="000000"/>
                </a:solidFill>
              </a:rPr>
              <a:t>点击此处添加文字</a:t>
            </a:r>
          </a:p>
        </p:txBody>
      </p:sp>
      <p:sp>
        <p:nvSpPr>
          <p:cNvPr id="26" name="MH_SubTitle_1"/>
          <p:cNvSpPr txBox="1"/>
          <p:nvPr/>
        </p:nvSpPr>
        <p:spPr bwMode="auto">
          <a:xfrm>
            <a:off x="9637713" y="1592263"/>
            <a:ext cx="1092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400" eaLnBrk="1" hangingPunct="1">
              <a:lnSpc>
                <a:spcPct val="110000"/>
              </a:lnSpc>
              <a:spcBef>
                <a:spcPct val="0"/>
              </a:spcBef>
              <a:buFontTx/>
              <a:buNone/>
            </a:pPr>
            <a:r>
              <a:rPr lang="zh-CN" altLang="en-US" sz="1600">
                <a:solidFill>
                  <a:srgbClr val="000000"/>
                </a:solidFill>
              </a:rPr>
              <a:t>点击此处添加文字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22" presetClass="entr" presetSubtype="4"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22" presetClass="entr" presetSubtype="4"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22" presetClass="entr" presetSubtype="4"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22" presetClass="entr" presetSubtype="4"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par>
                          <p:cTn id="63" fill="hold">
                            <p:stCondLst>
                              <p:cond delay="3000"/>
                            </p:stCondLst>
                            <p:childTnLst>
                              <p:par>
                                <p:cTn id="64" presetID="10"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3" grpId="0" animBg="1"/>
      <p:bldP spid="16" grpId="0" animBg="1"/>
      <p:bldP spid="19" grpId="0"/>
      <p:bldP spid="20" grpId="0" animBg="1"/>
      <p:bldP spid="21" grpId="0" animBg="1"/>
      <p:bldP spid="22" grpId="0" animBg="1"/>
      <p:bldP spid="23" grpId="0" animBg="1"/>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rcRect b="43285"/>
          <a:stretch>
            <a:fillRect/>
          </a:stretch>
        </p:blipFill>
        <p:spPr bwMode="auto">
          <a:xfrm>
            <a:off x="53975" y="5651500"/>
            <a:ext cx="121380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4" name="MH_Number_1"/>
          <p:cNvSpPr/>
          <p:nvPr/>
        </p:nvSpPr>
        <p:spPr>
          <a:xfrm>
            <a:off x="774603" y="268602"/>
            <a:ext cx="498951" cy="498614"/>
          </a:xfrm>
          <a:prstGeom prst="roundRect">
            <a:avLst>
              <a:gd name="adj" fmla="val 7615"/>
            </a:avLst>
          </a:prstGeom>
          <a:noFill/>
          <a:ln w="19050">
            <a:solidFill>
              <a:srgbClr val="5E71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itchFamily="34" charset="-122"/>
                <a:ea typeface="微软雅黑" pitchFamily="34" charset="-122"/>
                <a:cs typeface="Times New Roman" pitchFamily="18" charset="0"/>
              </a:rPr>
              <a:t>4</a:t>
            </a:r>
            <a:endParaRPr lang="zh-CN" altLang="en-US" sz="2800" b="1" dirty="0">
              <a:solidFill>
                <a:schemeClr val="tx1"/>
              </a:solidFill>
              <a:latin typeface="微软雅黑" pitchFamily="34" charset="-122"/>
              <a:ea typeface="微软雅黑" pitchFamily="34" charset="-122"/>
              <a:cs typeface="Times New Roman" pitchFamily="18" charset="0"/>
            </a:endParaRPr>
          </a:p>
        </p:txBody>
      </p:sp>
      <p:sp>
        <p:nvSpPr>
          <p:cNvPr id="5" name="MH_Entry_1"/>
          <p:cNvSpPr/>
          <p:nvPr/>
        </p:nvSpPr>
        <p:spPr>
          <a:xfrm>
            <a:off x="1287528" y="268602"/>
            <a:ext cx="2928452"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tx1"/>
                </a:solidFill>
                <a:latin typeface="微软雅黑" pitchFamily="34" charset="-122"/>
                <a:ea typeface="微软雅黑" pitchFamily="34" charset="-122"/>
              </a:rPr>
              <a:t>课题研究结果报告</a:t>
            </a:r>
          </a:p>
        </p:txBody>
      </p:sp>
      <p:grpSp>
        <p:nvGrpSpPr>
          <p:cNvPr id="7" name="组合 6"/>
          <p:cNvGrpSpPr/>
          <p:nvPr/>
        </p:nvGrpSpPr>
        <p:grpSpPr bwMode="auto">
          <a:xfrm>
            <a:off x="3092450" y="1454150"/>
            <a:ext cx="190500" cy="5403850"/>
            <a:chOff x="3536950" y="1454150"/>
            <a:chExt cx="190500" cy="5403850"/>
          </a:xfrm>
        </p:grpSpPr>
        <p:cxnSp>
          <p:nvCxnSpPr>
            <p:cNvPr id="8" name="直接连接符 7"/>
            <p:cNvCxnSpPr/>
            <p:nvPr/>
          </p:nvCxnSpPr>
          <p:spPr>
            <a:xfrm>
              <a:off x="3632200" y="1549400"/>
              <a:ext cx="0" cy="530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3536950" y="1454150"/>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0" name="椭圆 9"/>
            <p:cNvSpPr/>
            <p:nvPr/>
          </p:nvSpPr>
          <p:spPr>
            <a:xfrm>
              <a:off x="3536950" y="2597150"/>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1" name="椭圆 10"/>
            <p:cNvSpPr/>
            <p:nvPr/>
          </p:nvSpPr>
          <p:spPr>
            <a:xfrm>
              <a:off x="3536950" y="4041775"/>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2" name="椭圆 11"/>
            <p:cNvSpPr/>
            <p:nvPr/>
          </p:nvSpPr>
          <p:spPr>
            <a:xfrm>
              <a:off x="3536950" y="5311775"/>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3" name="文本框 12"/>
          <p:cNvSpPr txBox="1">
            <a:spLocks noChangeArrowheads="1"/>
          </p:cNvSpPr>
          <p:nvPr/>
        </p:nvSpPr>
        <p:spPr bwMode="auto">
          <a:xfrm>
            <a:off x="2289175" y="5197475"/>
            <a:ext cx="85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000">
                <a:solidFill>
                  <a:srgbClr val="404040"/>
                </a:solidFill>
                <a:latin typeface="微软雅黑" pitchFamily="34" charset="-122"/>
                <a:ea typeface="微软雅黑" pitchFamily="34" charset="-122"/>
              </a:rPr>
              <a:t>2014</a:t>
            </a:r>
            <a:endParaRPr lang="zh-CN" altLang="en-US" sz="2000">
              <a:solidFill>
                <a:srgbClr val="404040"/>
              </a:solidFill>
              <a:latin typeface="微软雅黑" pitchFamily="34" charset="-122"/>
              <a:ea typeface="微软雅黑" pitchFamily="34" charset="-122"/>
            </a:endParaRPr>
          </a:p>
        </p:txBody>
      </p:sp>
      <p:sp>
        <p:nvSpPr>
          <p:cNvPr id="14" name="文本框 13"/>
          <p:cNvSpPr txBox="1">
            <a:spLocks noChangeArrowheads="1"/>
          </p:cNvSpPr>
          <p:nvPr/>
        </p:nvSpPr>
        <p:spPr bwMode="auto">
          <a:xfrm>
            <a:off x="2289175" y="3895725"/>
            <a:ext cx="85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000">
                <a:solidFill>
                  <a:srgbClr val="404040"/>
                </a:solidFill>
                <a:latin typeface="微软雅黑" pitchFamily="34" charset="-122"/>
                <a:ea typeface="微软雅黑" pitchFamily="34" charset="-122"/>
              </a:rPr>
              <a:t>2015</a:t>
            </a:r>
            <a:endParaRPr lang="zh-CN" altLang="en-US" sz="2000">
              <a:solidFill>
                <a:srgbClr val="404040"/>
              </a:solidFill>
              <a:latin typeface="微软雅黑" pitchFamily="34" charset="-122"/>
              <a:ea typeface="微软雅黑" pitchFamily="34" charset="-122"/>
            </a:endParaRPr>
          </a:p>
        </p:txBody>
      </p:sp>
      <p:sp>
        <p:nvSpPr>
          <p:cNvPr id="15" name="文本框 14"/>
          <p:cNvSpPr txBox="1">
            <a:spLocks noChangeArrowheads="1"/>
          </p:cNvSpPr>
          <p:nvPr/>
        </p:nvSpPr>
        <p:spPr bwMode="auto">
          <a:xfrm>
            <a:off x="2289175" y="2492375"/>
            <a:ext cx="85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000">
                <a:solidFill>
                  <a:srgbClr val="404040"/>
                </a:solidFill>
                <a:latin typeface="微软雅黑" pitchFamily="34" charset="-122"/>
                <a:ea typeface="微软雅黑" pitchFamily="34" charset="-122"/>
              </a:rPr>
              <a:t>2016</a:t>
            </a:r>
            <a:endParaRPr lang="zh-CN" altLang="en-US" sz="2000">
              <a:solidFill>
                <a:srgbClr val="404040"/>
              </a:solidFill>
              <a:latin typeface="微软雅黑" pitchFamily="34" charset="-122"/>
              <a:ea typeface="微软雅黑" pitchFamily="34" charset="-122"/>
            </a:endParaRPr>
          </a:p>
        </p:txBody>
      </p:sp>
      <p:grpSp>
        <p:nvGrpSpPr>
          <p:cNvPr id="16" name="组合 15"/>
          <p:cNvGrpSpPr/>
          <p:nvPr/>
        </p:nvGrpSpPr>
        <p:grpSpPr bwMode="auto">
          <a:xfrm>
            <a:off x="3187700" y="2305050"/>
            <a:ext cx="1231900" cy="774700"/>
            <a:chOff x="3632200" y="2305020"/>
            <a:chExt cx="1231900" cy="774700"/>
          </a:xfrm>
          <a:solidFill>
            <a:srgbClr val="618D7E"/>
          </a:solidFill>
        </p:grpSpPr>
        <p:cxnSp>
          <p:nvCxnSpPr>
            <p:cNvPr id="17" name="直接连接符 16"/>
            <p:cNvCxnSpPr/>
            <p:nvPr/>
          </p:nvCxnSpPr>
          <p:spPr>
            <a:xfrm>
              <a:off x="3632200" y="2692370"/>
              <a:ext cx="4572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4089400" y="2305020"/>
              <a:ext cx="774700" cy="774700"/>
            </a:xfrm>
            <a:prstGeom prst="roundRect">
              <a:avLst>
                <a:gd name="adj" fmla="val 79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9" name="Freeform 251"/>
            <p:cNvSpPr>
              <a:spLocks noEditPoints="1"/>
            </p:cNvSpPr>
            <p:nvPr/>
          </p:nvSpPr>
          <p:spPr bwMode="auto">
            <a:xfrm>
              <a:off x="4240836" y="2498482"/>
              <a:ext cx="421028" cy="393943"/>
            </a:xfrm>
            <a:custGeom>
              <a:avLst/>
              <a:gdLst>
                <a:gd name="T0" fmla="*/ 372071 w 301"/>
                <a:gd name="T1" fmla="*/ 268217 h 282"/>
                <a:gd name="T2" fmla="*/ 327311 w 301"/>
                <a:gd name="T3" fmla="*/ 96390 h 282"/>
                <a:gd name="T4" fmla="*/ 113300 w 301"/>
                <a:gd name="T5" fmla="*/ 50291 h 282"/>
                <a:gd name="T6" fmla="*/ 44760 w 301"/>
                <a:gd name="T7" fmla="*/ 4191 h 282"/>
                <a:gd name="T8" fmla="*/ 16785 w 301"/>
                <a:gd name="T9" fmla="*/ 18160 h 282"/>
                <a:gd name="T10" fmla="*/ 85325 w 301"/>
                <a:gd name="T11" fmla="*/ 79627 h 282"/>
                <a:gd name="T12" fmla="*/ 184637 w 301"/>
                <a:gd name="T13" fmla="*/ 347843 h 282"/>
                <a:gd name="T14" fmla="*/ 421028 w 301"/>
                <a:gd name="T15" fmla="*/ 363210 h 282"/>
                <a:gd name="T16" fmla="*/ 372071 w 301"/>
                <a:gd name="T17" fmla="*/ 268217 h 282"/>
                <a:gd name="T18" fmla="*/ 338501 w 301"/>
                <a:gd name="T19" fmla="*/ 324095 h 282"/>
                <a:gd name="T20" fmla="*/ 335703 w 301"/>
                <a:gd name="T21" fmla="*/ 325492 h 282"/>
                <a:gd name="T22" fmla="*/ 332906 w 301"/>
                <a:gd name="T23" fmla="*/ 324095 h 282"/>
                <a:gd name="T24" fmla="*/ 222403 w 301"/>
                <a:gd name="T25" fmla="*/ 192781 h 282"/>
                <a:gd name="T26" fmla="*/ 148269 w 301"/>
                <a:gd name="T27" fmla="*/ 104772 h 282"/>
                <a:gd name="T28" fmla="*/ 148269 w 301"/>
                <a:gd name="T29" fmla="*/ 99184 h 282"/>
                <a:gd name="T30" fmla="*/ 152465 w 301"/>
                <a:gd name="T31" fmla="*/ 99184 h 282"/>
                <a:gd name="T32" fmla="*/ 248980 w 301"/>
                <a:gd name="T33" fmla="*/ 170429 h 282"/>
                <a:gd name="T34" fmla="*/ 339900 w 301"/>
                <a:gd name="T35" fmla="*/ 319904 h 282"/>
                <a:gd name="T36" fmla="*/ 338501 w 301"/>
                <a:gd name="T37" fmla="*/ 324095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grpFill/>
            <a:ln w="9525">
              <a:solidFill>
                <a:schemeClr val="bg1"/>
              </a:solidFill>
              <a:round/>
            </a:ln>
          </p:spPr>
          <p:txBody>
            <a:bodyPr/>
            <a:lstStyle/>
            <a:p>
              <a:endParaRPr lang="zh-CN" altLang="en-US"/>
            </a:p>
          </p:txBody>
        </p:sp>
      </p:grpSp>
      <p:grpSp>
        <p:nvGrpSpPr>
          <p:cNvPr id="20" name="组合 19"/>
          <p:cNvGrpSpPr/>
          <p:nvPr/>
        </p:nvGrpSpPr>
        <p:grpSpPr bwMode="auto">
          <a:xfrm>
            <a:off x="3187700" y="3705225"/>
            <a:ext cx="1231900" cy="774700"/>
            <a:chOff x="3632200" y="3705210"/>
            <a:chExt cx="1231900" cy="774700"/>
          </a:xfrm>
          <a:solidFill>
            <a:srgbClr val="B5BC61"/>
          </a:solidFill>
        </p:grpSpPr>
        <p:cxnSp>
          <p:nvCxnSpPr>
            <p:cNvPr id="21" name="直接连接符 20"/>
            <p:cNvCxnSpPr/>
            <p:nvPr/>
          </p:nvCxnSpPr>
          <p:spPr>
            <a:xfrm>
              <a:off x="3632200" y="4095735"/>
              <a:ext cx="4572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4089400" y="3705210"/>
              <a:ext cx="774700" cy="774700"/>
            </a:xfrm>
            <a:prstGeom prst="roundRect">
              <a:avLst>
                <a:gd name="adj" fmla="val 79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3" name="Freeform 251"/>
            <p:cNvSpPr>
              <a:spLocks noEditPoints="1"/>
            </p:cNvSpPr>
            <p:nvPr/>
          </p:nvSpPr>
          <p:spPr bwMode="auto">
            <a:xfrm>
              <a:off x="4240836" y="3895588"/>
              <a:ext cx="421028" cy="393943"/>
            </a:xfrm>
            <a:custGeom>
              <a:avLst/>
              <a:gdLst>
                <a:gd name="T0" fmla="*/ 372071 w 301"/>
                <a:gd name="T1" fmla="*/ 268217 h 282"/>
                <a:gd name="T2" fmla="*/ 327311 w 301"/>
                <a:gd name="T3" fmla="*/ 96390 h 282"/>
                <a:gd name="T4" fmla="*/ 113300 w 301"/>
                <a:gd name="T5" fmla="*/ 50291 h 282"/>
                <a:gd name="T6" fmla="*/ 44760 w 301"/>
                <a:gd name="T7" fmla="*/ 4191 h 282"/>
                <a:gd name="T8" fmla="*/ 16785 w 301"/>
                <a:gd name="T9" fmla="*/ 18160 h 282"/>
                <a:gd name="T10" fmla="*/ 85325 w 301"/>
                <a:gd name="T11" fmla="*/ 79627 h 282"/>
                <a:gd name="T12" fmla="*/ 184637 w 301"/>
                <a:gd name="T13" fmla="*/ 347843 h 282"/>
                <a:gd name="T14" fmla="*/ 421028 w 301"/>
                <a:gd name="T15" fmla="*/ 363210 h 282"/>
                <a:gd name="T16" fmla="*/ 372071 w 301"/>
                <a:gd name="T17" fmla="*/ 268217 h 282"/>
                <a:gd name="T18" fmla="*/ 338501 w 301"/>
                <a:gd name="T19" fmla="*/ 324095 h 282"/>
                <a:gd name="T20" fmla="*/ 335703 w 301"/>
                <a:gd name="T21" fmla="*/ 325492 h 282"/>
                <a:gd name="T22" fmla="*/ 332906 w 301"/>
                <a:gd name="T23" fmla="*/ 324095 h 282"/>
                <a:gd name="T24" fmla="*/ 222403 w 301"/>
                <a:gd name="T25" fmla="*/ 192781 h 282"/>
                <a:gd name="T26" fmla="*/ 148269 w 301"/>
                <a:gd name="T27" fmla="*/ 104772 h 282"/>
                <a:gd name="T28" fmla="*/ 148269 w 301"/>
                <a:gd name="T29" fmla="*/ 99184 h 282"/>
                <a:gd name="T30" fmla="*/ 152465 w 301"/>
                <a:gd name="T31" fmla="*/ 99184 h 282"/>
                <a:gd name="T32" fmla="*/ 248980 w 301"/>
                <a:gd name="T33" fmla="*/ 170429 h 282"/>
                <a:gd name="T34" fmla="*/ 339900 w 301"/>
                <a:gd name="T35" fmla="*/ 319904 h 282"/>
                <a:gd name="T36" fmla="*/ 338501 w 301"/>
                <a:gd name="T37" fmla="*/ 324095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grpFill/>
            <a:ln w="9525">
              <a:solidFill>
                <a:schemeClr val="bg1"/>
              </a:solidFill>
              <a:round/>
            </a:ln>
          </p:spPr>
          <p:txBody>
            <a:bodyPr/>
            <a:lstStyle/>
            <a:p>
              <a:endParaRPr lang="zh-CN" altLang="en-US"/>
            </a:p>
          </p:txBody>
        </p:sp>
      </p:grpSp>
      <p:grpSp>
        <p:nvGrpSpPr>
          <p:cNvPr id="24" name="组合 23"/>
          <p:cNvGrpSpPr/>
          <p:nvPr/>
        </p:nvGrpSpPr>
        <p:grpSpPr bwMode="auto">
          <a:xfrm>
            <a:off x="3187700" y="5022850"/>
            <a:ext cx="1231900" cy="774700"/>
            <a:chOff x="3632200" y="5022730"/>
            <a:chExt cx="1231900" cy="774700"/>
          </a:xfrm>
          <a:solidFill>
            <a:srgbClr val="C7AD81"/>
          </a:solidFill>
        </p:grpSpPr>
        <p:cxnSp>
          <p:nvCxnSpPr>
            <p:cNvPr id="25" name="直接连接符 24"/>
            <p:cNvCxnSpPr/>
            <p:nvPr/>
          </p:nvCxnSpPr>
          <p:spPr>
            <a:xfrm>
              <a:off x="3632200" y="5397380"/>
              <a:ext cx="4572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4089400" y="5022730"/>
              <a:ext cx="774700" cy="774700"/>
            </a:xfrm>
            <a:prstGeom prst="roundRect">
              <a:avLst>
                <a:gd name="adj" fmla="val 79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7" name="Freeform 251"/>
            <p:cNvSpPr>
              <a:spLocks noEditPoints="1"/>
            </p:cNvSpPr>
            <p:nvPr/>
          </p:nvSpPr>
          <p:spPr bwMode="auto">
            <a:xfrm>
              <a:off x="4240836" y="5210024"/>
              <a:ext cx="421028" cy="393943"/>
            </a:xfrm>
            <a:custGeom>
              <a:avLst/>
              <a:gdLst>
                <a:gd name="T0" fmla="*/ 372071 w 301"/>
                <a:gd name="T1" fmla="*/ 268217 h 282"/>
                <a:gd name="T2" fmla="*/ 327311 w 301"/>
                <a:gd name="T3" fmla="*/ 96390 h 282"/>
                <a:gd name="T4" fmla="*/ 113300 w 301"/>
                <a:gd name="T5" fmla="*/ 50291 h 282"/>
                <a:gd name="T6" fmla="*/ 44760 w 301"/>
                <a:gd name="T7" fmla="*/ 4191 h 282"/>
                <a:gd name="T8" fmla="*/ 16785 w 301"/>
                <a:gd name="T9" fmla="*/ 18160 h 282"/>
                <a:gd name="T10" fmla="*/ 85325 w 301"/>
                <a:gd name="T11" fmla="*/ 79627 h 282"/>
                <a:gd name="T12" fmla="*/ 184637 w 301"/>
                <a:gd name="T13" fmla="*/ 347843 h 282"/>
                <a:gd name="T14" fmla="*/ 421028 w 301"/>
                <a:gd name="T15" fmla="*/ 363210 h 282"/>
                <a:gd name="T16" fmla="*/ 372071 w 301"/>
                <a:gd name="T17" fmla="*/ 268217 h 282"/>
                <a:gd name="T18" fmla="*/ 338501 w 301"/>
                <a:gd name="T19" fmla="*/ 324095 h 282"/>
                <a:gd name="T20" fmla="*/ 335703 w 301"/>
                <a:gd name="T21" fmla="*/ 325492 h 282"/>
                <a:gd name="T22" fmla="*/ 332906 w 301"/>
                <a:gd name="T23" fmla="*/ 324095 h 282"/>
                <a:gd name="T24" fmla="*/ 222403 w 301"/>
                <a:gd name="T25" fmla="*/ 192781 h 282"/>
                <a:gd name="T26" fmla="*/ 148269 w 301"/>
                <a:gd name="T27" fmla="*/ 104772 h 282"/>
                <a:gd name="T28" fmla="*/ 148269 w 301"/>
                <a:gd name="T29" fmla="*/ 99184 h 282"/>
                <a:gd name="T30" fmla="*/ 152465 w 301"/>
                <a:gd name="T31" fmla="*/ 99184 h 282"/>
                <a:gd name="T32" fmla="*/ 248980 w 301"/>
                <a:gd name="T33" fmla="*/ 170429 h 282"/>
                <a:gd name="T34" fmla="*/ 339900 w 301"/>
                <a:gd name="T35" fmla="*/ 319904 h 282"/>
                <a:gd name="T36" fmla="*/ 338501 w 301"/>
                <a:gd name="T37" fmla="*/ 324095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grpFill/>
            <a:ln w="9525">
              <a:solidFill>
                <a:schemeClr val="bg1"/>
              </a:solidFill>
              <a:round/>
            </a:ln>
          </p:spPr>
          <p:txBody>
            <a:bodyPr/>
            <a:lstStyle/>
            <a:p>
              <a:endParaRPr lang="zh-CN" altLang="en-US"/>
            </a:p>
          </p:txBody>
        </p:sp>
      </p:grpSp>
      <p:sp>
        <p:nvSpPr>
          <p:cNvPr id="28" name="文本框 27"/>
          <p:cNvSpPr txBox="1">
            <a:spLocks noChangeArrowheads="1"/>
          </p:cNvSpPr>
          <p:nvPr/>
        </p:nvSpPr>
        <p:spPr bwMode="auto">
          <a:xfrm>
            <a:off x="4781550" y="2305050"/>
            <a:ext cx="5518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dirty="0">
                <a:solidFill>
                  <a:srgbClr val="000000"/>
                </a:solidFill>
                <a:latin typeface="微软雅黑" pitchFamily="34" charset="-122"/>
                <a:ea typeface="微软雅黑" pitchFamily="34" charset="-122"/>
              </a:rPr>
              <a:t>添加文字添加文字添加文字添加文字添加文字添加文字添加文字添加文字</a:t>
            </a:r>
            <a:endParaRPr lang="en-US" altLang="zh-CN" sz="1600" dirty="0">
              <a:solidFill>
                <a:srgbClr val="000000"/>
              </a:solidFill>
              <a:latin typeface="微软雅黑" pitchFamily="34" charset="-122"/>
              <a:ea typeface="微软雅黑" pitchFamily="34" charset="-122"/>
            </a:endParaRPr>
          </a:p>
        </p:txBody>
      </p:sp>
      <p:sp>
        <p:nvSpPr>
          <p:cNvPr id="29" name="文本框 28"/>
          <p:cNvSpPr txBox="1">
            <a:spLocks noChangeArrowheads="1"/>
          </p:cNvSpPr>
          <p:nvPr/>
        </p:nvSpPr>
        <p:spPr bwMode="auto">
          <a:xfrm>
            <a:off x="4781550" y="3692525"/>
            <a:ext cx="5518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dirty="0">
                <a:solidFill>
                  <a:srgbClr val="000000"/>
                </a:solidFill>
                <a:latin typeface="微软雅黑" pitchFamily="34" charset="-122"/>
                <a:ea typeface="微软雅黑" pitchFamily="34" charset="-122"/>
              </a:rPr>
              <a:t>添加文字添加文字添加文字添加文字添加文字添加文字添加文字添加文字</a:t>
            </a:r>
            <a:endParaRPr lang="en-US" altLang="zh-CN" sz="1600" dirty="0">
              <a:solidFill>
                <a:srgbClr val="000000"/>
              </a:solidFill>
              <a:latin typeface="微软雅黑" pitchFamily="34" charset="-122"/>
              <a:ea typeface="微软雅黑" pitchFamily="34" charset="-122"/>
            </a:endParaRPr>
          </a:p>
        </p:txBody>
      </p:sp>
      <p:sp>
        <p:nvSpPr>
          <p:cNvPr id="30" name="文本框 29"/>
          <p:cNvSpPr txBox="1">
            <a:spLocks noChangeArrowheads="1"/>
          </p:cNvSpPr>
          <p:nvPr/>
        </p:nvSpPr>
        <p:spPr bwMode="auto">
          <a:xfrm>
            <a:off x="4781550" y="5006975"/>
            <a:ext cx="5518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dirty="0">
                <a:solidFill>
                  <a:srgbClr val="000000"/>
                </a:solidFill>
                <a:latin typeface="微软雅黑" pitchFamily="34" charset="-122"/>
                <a:ea typeface="微软雅黑" pitchFamily="34" charset="-122"/>
              </a:rPr>
              <a:t>添加文字添加文字添加文字添加文字添加文字添加文字添加文字添加文字</a:t>
            </a:r>
            <a:endParaRPr lang="en-US" altLang="zh-CN" sz="1600" dirty="0">
              <a:solidFill>
                <a:srgbClr val="00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rcRect b="43285"/>
          <a:stretch>
            <a:fillRect/>
          </a:stretch>
        </p:blipFill>
        <p:spPr bwMode="auto">
          <a:xfrm>
            <a:off x="53975" y="5651500"/>
            <a:ext cx="121380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4" name="MH_Number_1"/>
          <p:cNvSpPr/>
          <p:nvPr/>
        </p:nvSpPr>
        <p:spPr>
          <a:xfrm>
            <a:off x="774603" y="268602"/>
            <a:ext cx="498951" cy="498614"/>
          </a:xfrm>
          <a:prstGeom prst="roundRect">
            <a:avLst>
              <a:gd name="adj" fmla="val 7615"/>
            </a:avLst>
          </a:prstGeom>
          <a:noFill/>
          <a:ln w="19050">
            <a:solidFill>
              <a:srgbClr val="5E71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itchFamily="34" charset="-122"/>
                <a:ea typeface="微软雅黑" pitchFamily="34" charset="-122"/>
                <a:cs typeface="Times New Roman" pitchFamily="18" charset="0"/>
              </a:rPr>
              <a:t>4</a:t>
            </a:r>
            <a:endParaRPr lang="zh-CN" altLang="en-US" sz="2800" b="1" dirty="0">
              <a:solidFill>
                <a:schemeClr val="tx1"/>
              </a:solidFill>
              <a:latin typeface="微软雅黑" pitchFamily="34" charset="-122"/>
              <a:ea typeface="微软雅黑" pitchFamily="34" charset="-122"/>
              <a:cs typeface="Times New Roman" pitchFamily="18" charset="0"/>
            </a:endParaRPr>
          </a:p>
        </p:txBody>
      </p:sp>
      <p:sp>
        <p:nvSpPr>
          <p:cNvPr id="5" name="MH_Entry_1"/>
          <p:cNvSpPr/>
          <p:nvPr/>
        </p:nvSpPr>
        <p:spPr>
          <a:xfrm>
            <a:off x="1287528" y="268602"/>
            <a:ext cx="2928452"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tx1"/>
                </a:solidFill>
                <a:latin typeface="微软雅黑" pitchFamily="34" charset="-122"/>
                <a:ea typeface="微软雅黑" pitchFamily="34" charset="-122"/>
              </a:rPr>
              <a:t>课题研究结果报告</a:t>
            </a:r>
          </a:p>
        </p:txBody>
      </p:sp>
      <p:sp>
        <p:nvSpPr>
          <p:cNvPr id="6" name="MH_Other_3"/>
          <p:cNvSpPr/>
          <p:nvPr/>
        </p:nvSpPr>
        <p:spPr>
          <a:xfrm>
            <a:off x="5059680" y="1602105"/>
            <a:ext cx="2041525" cy="2041525"/>
          </a:xfrm>
          <a:prstGeom prst="diamond">
            <a:avLst/>
          </a:prstGeom>
          <a:solidFill>
            <a:srgbClr val="B5BC61"/>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a:ea typeface="微软雅黑"/>
              <a:cs typeface="+mn-cs"/>
            </a:endParaRPr>
          </a:p>
        </p:txBody>
      </p:sp>
      <p:sp>
        <p:nvSpPr>
          <p:cNvPr id="7" name="MH_Other_1"/>
          <p:cNvSpPr/>
          <p:nvPr/>
        </p:nvSpPr>
        <p:spPr>
          <a:xfrm>
            <a:off x="2044700" y="1939925"/>
            <a:ext cx="1367155" cy="1365250"/>
          </a:xfrm>
          <a:prstGeom prst="diamond">
            <a:avLst/>
          </a:prstGeom>
          <a:solidFill>
            <a:srgbClr val="618D7E"/>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a:ea typeface="微软雅黑"/>
              <a:cs typeface="+mn-cs"/>
            </a:endParaRPr>
          </a:p>
        </p:txBody>
      </p:sp>
      <p:sp>
        <p:nvSpPr>
          <p:cNvPr id="8" name="MH_Other_2"/>
          <p:cNvSpPr/>
          <p:nvPr/>
        </p:nvSpPr>
        <p:spPr>
          <a:xfrm>
            <a:off x="3552825" y="1939925"/>
            <a:ext cx="1365250" cy="1365250"/>
          </a:xfrm>
          <a:prstGeom prst="diamond">
            <a:avLst/>
          </a:prstGeom>
          <a:solidFill>
            <a:srgbClr val="618D7E"/>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a:ea typeface="微软雅黑"/>
              <a:cs typeface="+mn-cs"/>
            </a:endParaRPr>
          </a:p>
        </p:txBody>
      </p:sp>
      <p:sp>
        <p:nvSpPr>
          <p:cNvPr id="9" name="MH_Other_3"/>
          <p:cNvSpPr/>
          <p:nvPr/>
        </p:nvSpPr>
        <p:spPr>
          <a:xfrm>
            <a:off x="7226300" y="1939925"/>
            <a:ext cx="1365250" cy="1365250"/>
          </a:xfrm>
          <a:prstGeom prst="diamond">
            <a:avLst/>
          </a:prstGeom>
          <a:solidFill>
            <a:srgbClr val="618D7E"/>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a:ea typeface="微软雅黑"/>
              <a:cs typeface="+mn-cs"/>
            </a:endParaRPr>
          </a:p>
        </p:txBody>
      </p:sp>
      <p:sp>
        <p:nvSpPr>
          <p:cNvPr id="10" name="MH_Other_4"/>
          <p:cNvSpPr/>
          <p:nvPr/>
        </p:nvSpPr>
        <p:spPr>
          <a:xfrm>
            <a:off x="8733155" y="1939925"/>
            <a:ext cx="1366520" cy="1365250"/>
          </a:xfrm>
          <a:prstGeom prst="diamond">
            <a:avLst/>
          </a:prstGeom>
          <a:solidFill>
            <a:srgbClr val="618D7E"/>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a:ea typeface="微软雅黑"/>
              <a:cs typeface="+mn-cs"/>
            </a:endParaRPr>
          </a:p>
        </p:txBody>
      </p:sp>
      <p:sp>
        <p:nvSpPr>
          <p:cNvPr id="11" name="MH_Other_5"/>
          <p:cNvSpPr/>
          <p:nvPr/>
        </p:nvSpPr>
        <p:spPr>
          <a:xfrm>
            <a:off x="3207385" y="2786380"/>
            <a:ext cx="520700" cy="518795"/>
          </a:xfrm>
          <a:prstGeom prst="diamond">
            <a:avLst/>
          </a:prstGeom>
          <a:solidFill>
            <a:srgbClr val="C7AD81"/>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a:ea typeface="微软雅黑"/>
              <a:cs typeface="+mn-cs"/>
            </a:endParaRPr>
          </a:p>
        </p:txBody>
      </p:sp>
      <p:sp>
        <p:nvSpPr>
          <p:cNvPr id="12" name="MH_Other_6"/>
          <p:cNvSpPr/>
          <p:nvPr/>
        </p:nvSpPr>
        <p:spPr>
          <a:xfrm>
            <a:off x="4699635" y="1939925"/>
            <a:ext cx="520700" cy="520700"/>
          </a:xfrm>
          <a:prstGeom prst="diamond">
            <a:avLst/>
          </a:prstGeom>
          <a:solidFill>
            <a:srgbClr val="C7AD81"/>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a:ea typeface="微软雅黑"/>
              <a:cs typeface="+mn-cs"/>
            </a:endParaRPr>
          </a:p>
        </p:txBody>
      </p:sp>
      <p:sp>
        <p:nvSpPr>
          <p:cNvPr id="13" name="MH_Other_7"/>
          <p:cNvSpPr/>
          <p:nvPr/>
        </p:nvSpPr>
        <p:spPr>
          <a:xfrm>
            <a:off x="6901180" y="2783205"/>
            <a:ext cx="520700" cy="518795"/>
          </a:xfrm>
          <a:prstGeom prst="diamond">
            <a:avLst/>
          </a:prstGeom>
          <a:solidFill>
            <a:srgbClr val="C7AD81"/>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a:ea typeface="微软雅黑"/>
              <a:cs typeface="+mn-cs"/>
            </a:endParaRPr>
          </a:p>
        </p:txBody>
      </p:sp>
      <p:sp>
        <p:nvSpPr>
          <p:cNvPr id="14" name="MH_Other_8"/>
          <p:cNvSpPr/>
          <p:nvPr/>
        </p:nvSpPr>
        <p:spPr>
          <a:xfrm>
            <a:off x="8404860" y="1955800"/>
            <a:ext cx="520700" cy="520700"/>
          </a:xfrm>
          <a:prstGeom prst="diamond">
            <a:avLst/>
          </a:prstGeom>
          <a:solidFill>
            <a:srgbClr val="C7AD81"/>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a:ea typeface="微软雅黑"/>
              <a:cs typeface="+mn-cs"/>
            </a:endParaRPr>
          </a:p>
        </p:txBody>
      </p:sp>
      <p:sp>
        <p:nvSpPr>
          <p:cNvPr id="15" name="MH_Other_9"/>
          <p:cNvSpPr/>
          <p:nvPr/>
        </p:nvSpPr>
        <p:spPr bwMode="auto">
          <a:xfrm>
            <a:off x="2474595" y="2324100"/>
            <a:ext cx="590550" cy="535305"/>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cs"/>
            </a:endParaRPr>
          </a:p>
        </p:txBody>
      </p:sp>
      <p:sp>
        <p:nvSpPr>
          <p:cNvPr id="16" name="MH_Other_10"/>
          <p:cNvSpPr/>
          <p:nvPr/>
        </p:nvSpPr>
        <p:spPr bwMode="auto">
          <a:xfrm>
            <a:off x="4043045" y="2360930"/>
            <a:ext cx="384175" cy="523875"/>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cs"/>
            </a:endParaRPr>
          </a:p>
        </p:txBody>
      </p:sp>
      <p:sp>
        <p:nvSpPr>
          <p:cNvPr id="17" name="MH_Other_11"/>
          <p:cNvSpPr/>
          <p:nvPr/>
        </p:nvSpPr>
        <p:spPr bwMode="auto">
          <a:xfrm>
            <a:off x="5773420" y="2316480"/>
            <a:ext cx="612775" cy="612775"/>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cs"/>
            </a:endParaRPr>
          </a:p>
        </p:txBody>
      </p:sp>
      <p:sp>
        <p:nvSpPr>
          <p:cNvPr id="18" name="MH_Other_12"/>
          <p:cNvSpPr/>
          <p:nvPr/>
        </p:nvSpPr>
        <p:spPr bwMode="auto">
          <a:xfrm>
            <a:off x="7713345" y="2409825"/>
            <a:ext cx="422275" cy="427355"/>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cs"/>
            </a:endParaRPr>
          </a:p>
        </p:txBody>
      </p:sp>
      <p:sp>
        <p:nvSpPr>
          <p:cNvPr id="19" name="MH_Other_13"/>
          <p:cNvSpPr/>
          <p:nvPr/>
        </p:nvSpPr>
        <p:spPr>
          <a:xfrm>
            <a:off x="9224645" y="2425700"/>
            <a:ext cx="412750" cy="39560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Calibri"/>
              <a:ea typeface="幼圆"/>
              <a:cs typeface="+mn-cs"/>
            </a:endParaRPr>
          </a:p>
        </p:txBody>
      </p:sp>
      <p:sp>
        <p:nvSpPr>
          <p:cNvPr id="20" name="MH_SubTitle_3"/>
          <p:cNvSpPr txBox="1"/>
          <p:nvPr/>
        </p:nvSpPr>
        <p:spPr>
          <a:xfrm>
            <a:off x="5376545" y="3770630"/>
            <a:ext cx="1406525" cy="752475"/>
          </a:xfrm>
          <a:prstGeom prst="rect">
            <a:avLst/>
          </a:prstGeom>
          <a:noFill/>
        </p:spPr>
        <p:txBody>
          <a:bodyPr lIns="0" tIns="0" rIns="0" bIns="0">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cs typeface="Arial" pitchFamily="34" charset="0"/>
              </a:rPr>
              <a:t>关键词</a:t>
            </a:r>
          </a:p>
        </p:txBody>
      </p:sp>
      <p:sp>
        <p:nvSpPr>
          <p:cNvPr id="21" name="MH_SubTitle_2"/>
          <p:cNvSpPr txBox="1"/>
          <p:nvPr/>
        </p:nvSpPr>
        <p:spPr>
          <a:xfrm>
            <a:off x="3514090" y="3472180"/>
            <a:ext cx="1440180" cy="876300"/>
          </a:xfrm>
          <a:prstGeom prst="rect">
            <a:avLst/>
          </a:prstGeom>
          <a:noFill/>
        </p:spPr>
        <p:txBody>
          <a:bodyPr lIns="0" tIns="0" rIns="0" bIns="0"/>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cs typeface="Arial" pitchFamily="34" charset="0"/>
              </a:rPr>
              <a:t>关键词</a:t>
            </a:r>
          </a:p>
        </p:txBody>
      </p:sp>
      <p:sp>
        <p:nvSpPr>
          <p:cNvPr id="22" name="MH_SubTitle_1"/>
          <p:cNvSpPr txBox="1"/>
          <p:nvPr/>
        </p:nvSpPr>
        <p:spPr>
          <a:xfrm>
            <a:off x="2001520" y="3472180"/>
            <a:ext cx="1441450" cy="876300"/>
          </a:xfrm>
          <a:prstGeom prst="rect">
            <a:avLst/>
          </a:prstGeom>
          <a:noFill/>
        </p:spPr>
        <p:txBody>
          <a:bodyPr lIns="0" tIns="0" rIns="0" bIns="0"/>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cs typeface="Arial" pitchFamily="34" charset="0"/>
              </a:rPr>
              <a:t>关键词</a:t>
            </a:r>
          </a:p>
        </p:txBody>
      </p:sp>
      <p:sp>
        <p:nvSpPr>
          <p:cNvPr id="23" name="MH_SubTitle_5"/>
          <p:cNvSpPr txBox="1"/>
          <p:nvPr/>
        </p:nvSpPr>
        <p:spPr>
          <a:xfrm>
            <a:off x="8716645" y="3472180"/>
            <a:ext cx="1441450" cy="876300"/>
          </a:xfrm>
          <a:prstGeom prst="rect">
            <a:avLst/>
          </a:prstGeom>
          <a:noFill/>
        </p:spPr>
        <p:txBody>
          <a:bodyPr lIns="0" tIns="0" rIns="0" bIns="0"/>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cs typeface="Arial" pitchFamily="34" charset="0"/>
              </a:rPr>
              <a:t>关键词</a:t>
            </a:r>
          </a:p>
        </p:txBody>
      </p:sp>
      <p:sp>
        <p:nvSpPr>
          <p:cNvPr id="24" name="MH_SubTitle_4"/>
          <p:cNvSpPr txBox="1"/>
          <p:nvPr/>
        </p:nvSpPr>
        <p:spPr>
          <a:xfrm>
            <a:off x="7205345" y="3472180"/>
            <a:ext cx="1439545" cy="876300"/>
          </a:xfrm>
          <a:prstGeom prst="rect">
            <a:avLst/>
          </a:prstGeom>
          <a:noFill/>
        </p:spPr>
        <p:txBody>
          <a:bodyPr lIns="0" tIns="0" rIns="0" bIns="0"/>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cs typeface="Arial" pitchFamily="34" charset="0"/>
              </a:rPr>
              <a:t>关键词</a:t>
            </a:r>
          </a:p>
        </p:txBody>
      </p:sp>
      <p:sp>
        <p:nvSpPr>
          <p:cNvPr id="25" name="MH_SubTitle_6"/>
          <p:cNvSpPr/>
          <p:nvPr/>
        </p:nvSpPr>
        <p:spPr>
          <a:xfrm>
            <a:off x="2023745" y="4502785"/>
            <a:ext cx="8112125" cy="4635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6" name="MH_Desc_1"/>
          <p:cNvSpPr>
            <a:spLocks noChangeArrowheads="1"/>
          </p:cNvSpPr>
          <p:nvPr/>
        </p:nvSpPr>
        <p:spPr bwMode="auto">
          <a:xfrm>
            <a:off x="2334895" y="4726305"/>
            <a:ext cx="730059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tIns="0" bIns="0"/>
          <a:lstStyle/>
          <a:p>
            <a:pPr lvl="0" algn="ctr" eaLnBrk="1" hangingPunct="1">
              <a:lnSpc>
                <a:spcPct val="120000"/>
              </a:lnSpc>
            </a:pPr>
            <a:r>
              <a:rPr lang="zh-CN" altLang="en-US" sz="1400" dirty="0">
                <a:solidFill>
                  <a:schemeClr val="tx1">
                    <a:lumMod val="65000"/>
                    <a:lumOff val="35000"/>
                  </a:schemeClr>
                </a:solidFill>
                <a:latin typeface="幼圆" pitchFamily="49" charset="-122"/>
                <a:ea typeface="微软雅黑" pitchFamily="34" charset="-122"/>
              </a:rPr>
              <a:t>在此处输入您的文本，</a:t>
            </a:r>
            <a:r>
              <a:rPr lang="zh-CN" altLang="en-US" sz="1400" dirty="0">
                <a:solidFill>
                  <a:schemeClr val="tx1">
                    <a:lumMod val="65000"/>
                    <a:lumOff val="35000"/>
                  </a:schemeClr>
                </a:solidFill>
                <a:latin typeface="幼圆" pitchFamily="49" charset="-122"/>
                <a:ea typeface="微软雅黑" pitchFamily="34" charset="-122"/>
                <a:sym typeface="+mn-ea"/>
              </a:rPr>
              <a:t>在此处输入您的文本，在此处输入您的文本，在此处输入您的文本，在此处输入您的文本，在此处输入您的文本，在此处输入您的文本，</a:t>
            </a:r>
          </a:p>
          <a:p>
            <a:pPr lvl="0" algn="ctr" eaLnBrk="1" hangingPunct="1">
              <a:lnSpc>
                <a:spcPct val="120000"/>
              </a:lnSpc>
            </a:pPr>
            <a:endParaRPr lang="zh-CN" altLang="en-US" sz="1400" dirty="0">
              <a:solidFill>
                <a:schemeClr val="tx1">
                  <a:lumMod val="65000"/>
                  <a:lumOff val="35000"/>
                </a:schemeClr>
              </a:solidFill>
              <a:latin typeface="幼圆" pitchFamily="49" charset="-122"/>
              <a:ea typeface="微软雅黑" pitchFamily="34" charset="-122"/>
              <a:sym typeface="+mn-ea"/>
            </a:endParaRPr>
          </a:p>
          <a:p>
            <a:pPr lvl="0" algn="ctr" eaLnBrk="1" hangingPunct="1">
              <a:lnSpc>
                <a:spcPct val="120000"/>
              </a:lnSpc>
            </a:pPr>
            <a:endParaRPr lang="zh-CN" altLang="en-US" dirty="0">
              <a:solidFill>
                <a:schemeClr val="bg1"/>
              </a:solidFill>
              <a:latin typeface="幼圆" pitchFamily="49"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ppt_x"/>
                                          </p:val>
                                        </p:tav>
                                        <p:tav tm="100000">
                                          <p:val>
                                            <p:strVal val="#ppt_x"/>
                                          </p:val>
                                        </p:tav>
                                      </p:tavLst>
                                    </p:anim>
                                    <p:anim calcmode="lin" valueType="num">
                                      <p:cBhvr additive="base">
                                        <p:cTn id="76" dur="500" fill="hold"/>
                                        <p:tgtEl>
                                          <p:spTgt spid="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animBg="1"/>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rcRect b="43285"/>
          <a:stretch>
            <a:fillRect/>
          </a:stretch>
        </p:blipFill>
        <p:spPr bwMode="auto">
          <a:xfrm>
            <a:off x="53975" y="5651500"/>
            <a:ext cx="121380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4" name="MH_Number_1"/>
          <p:cNvSpPr/>
          <p:nvPr/>
        </p:nvSpPr>
        <p:spPr>
          <a:xfrm>
            <a:off x="774603" y="268602"/>
            <a:ext cx="498951" cy="498614"/>
          </a:xfrm>
          <a:prstGeom prst="roundRect">
            <a:avLst>
              <a:gd name="adj" fmla="val 7615"/>
            </a:avLst>
          </a:prstGeom>
          <a:noFill/>
          <a:ln w="19050">
            <a:solidFill>
              <a:srgbClr val="5E71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itchFamily="34" charset="-122"/>
                <a:ea typeface="微软雅黑" pitchFamily="34" charset="-122"/>
                <a:cs typeface="Times New Roman" pitchFamily="18" charset="0"/>
              </a:rPr>
              <a:t>4</a:t>
            </a:r>
            <a:endParaRPr lang="zh-CN" altLang="en-US" sz="2800" b="1" dirty="0">
              <a:solidFill>
                <a:schemeClr val="tx1"/>
              </a:solidFill>
              <a:latin typeface="微软雅黑" pitchFamily="34" charset="-122"/>
              <a:ea typeface="微软雅黑" pitchFamily="34" charset="-122"/>
              <a:cs typeface="Times New Roman" pitchFamily="18" charset="0"/>
            </a:endParaRPr>
          </a:p>
        </p:txBody>
      </p:sp>
      <p:sp>
        <p:nvSpPr>
          <p:cNvPr id="5" name="MH_Entry_1"/>
          <p:cNvSpPr/>
          <p:nvPr/>
        </p:nvSpPr>
        <p:spPr>
          <a:xfrm>
            <a:off x="1287528" y="268602"/>
            <a:ext cx="2928452"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tx1"/>
                </a:solidFill>
                <a:latin typeface="微软雅黑" pitchFamily="34" charset="-122"/>
                <a:ea typeface="微软雅黑" pitchFamily="34" charset="-122"/>
              </a:rPr>
              <a:t>课题研究结果报告</a:t>
            </a:r>
          </a:p>
        </p:txBody>
      </p:sp>
      <p:sp>
        <p:nvSpPr>
          <p:cNvPr id="6" name="矩形 5"/>
          <p:cNvSpPr/>
          <p:nvPr/>
        </p:nvSpPr>
        <p:spPr>
          <a:xfrm rot="2768506">
            <a:off x="4846638" y="2484438"/>
            <a:ext cx="2381250" cy="23812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圆角矩形 7"/>
          <p:cNvSpPr/>
          <p:nvPr/>
        </p:nvSpPr>
        <p:spPr>
          <a:xfrm>
            <a:off x="4629150" y="2276475"/>
            <a:ext cx="1325563" cy="1325563"/>
          </a:xfrm>
          <a:prstGeom prst="roundRect">
            <a:avLst>
              <a:gd name="adj" fmla="val 9214"/>
            </a:avLst>
          </a:prstGeom>
          <a:solidFill>
            <a:srgbClr val="C7AD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 name="圆角矩形 8"/>
          <p:cNvSpPr/>
          <p:nvPr/>
        </p:nvSpPr>
        <p:spPr>
          <a:xfrm>
            <a:off x="6037263" y="2276475"/>
            <a:ext cx="1327150" cy="1325563"/>
          </a:xfrm>
          <a:prstGeom prst="roundRect">
            <a:avLst>
              <a:gd name="adj" fmla="val 9214"/>
            </a:avLst>
          </a:prstGeom>
          <a:solidFill>
            <a:srgbClr val="618D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9" name="圆角矩形 9"/>
          <p:cNvSpPr/>
          <p:nvPr/>
        </p:nvSpPr>
        <p:spPr>
          <a:xfrm>
            <a:off x="4629150" y="3675063"/>
            <a:ext cx="1325563" cy="1325562"/>
          </a:xfrm>
          <a:prstGeom prst="roundRect">
            <a:avLst>
              <a:gd name="adj" fmla="val 9214"/>
            </a:avLst>
          </a:prstGeom>
          <a:solidFill>
            <a:srgbClr val="618D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0" name="圆角矩形 10"/>
          <p:cNvSpPr/>
          <p:nvPr/>
        </p:nvSpPr>
        <p:spPr>
          <a:xfrm>
            <a:off x="6037263" y="3675063"/>
            <a:ext cx="1327150" cy="1325562"/>
          </a:xfrm>
          <a:prstGeom prst="roundRect">
            <a:avLst>
              <a:gd name="adj" fmla="val 9214"/>
            </a:avLst>
          </a:prstGeom>
          <a:solidFill>
            <a:srgbClr val="B5BC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1" name="TextBox 13"/>
          <p:cNvSpPr txBox="1"/>
          <p:nvPr/>
        </p:nvSpPr>
        <p:spPr>
          <a:xfrm>
            <a:off x="4852988" y="2816225"/>
            <a:ext cx="854075" cy="307975"/>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2000" b="1" dirty="0">
                <a:solidFill>
                  <a:prstClr val="white"/>
                </a:solidFill>
                <a:latin typeface="Arial" pitchFamily="34" charset="0"/>
                <a:ea typeface="微软雅黑" pitchFamily="34" charset="-122"/>
                <a:cs typeface="+mn-ea"/>
                <a:sym typeface="Arial" pitchFamily="34" charset="0"/>
              </a:rPr>
              <a:t>总结一</a:t>
            </a:r>
            <a:endParaRPr lang="en-US" sz="2000" b="1" dirty="0">
              <a:solidFill>
                <a:prstClr val="white"/>
              </a:solidFill>
              <a:latin typeface="Arial" pitchFamily="34" charset="0"/>
              <a:ea typeface="微软雅黑" pitchFamily="34" charset="-122"/>
              <a:cs typeface="+mn-ea"/>
              <a:sym typeface="Arial" pitchFamily="34" charset="0"/>
            </a:endParaRPr>
          </a:p>
        </p:txBody>
      </p:sp>
      <p:sp>
        <p:nvSpPr>
          <p:cNvPr id="12" name="TextBox 13"/>
          <p:cNvSpPr txBox="1"/>
          <p:nvPr/>
        </p:nvSpPr>
        <p:spPr>
          <a:xfrm>
            <a:off x="6273800" y="2816225"/>
            <a:ext cx="854075" cy="307975"/>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2000" b="1" dirty="0">
                <a:solidFill>
                  <a:prstClr val="white"/>
                </a:solidFill>
                <a:latin typeface="Arial" pitchFamily="34" charset="0"/>
                <a:ea typeface="微软雅黑" pitchFamily="34" charset="-122"/>
                <a:cs typeface="+mn-ea"/>
                <a:sym typeface="Arial" pitchFamily="34" charset="0"/>
              </a:rPr>
              <a:t>总结二</a:t>
            </a:r>
            <a:endParaRPr lang="en-US" sz="2000" b="1" dirty="0">
              <a:solidFill>
                <a:prstClr val="white"/>
              </a:solidFill>
              <a:latin typeface="Arial" pitchFamily="34" charset="0"/>
              <a:ea typeface="微软雅黑" pitchFamily="34" charset="-122"/>
              <a:cs typeface="+mn-ea"/>
              <a:sym typeface="Arial" pitchFamily="34" charset="0"/>
            </a:endParaRPr>
          </a:p>
        </p:txBody>
      </p:sp>
      <p:sp>
        <p:nvSpPr>
          <p:cNvPr id="13" name="TextBox 13"/>
          <p:cNvSpPr txBox="1"/>
          <p:nvPr/>
        </p:nvSpPr>
        <p:spPr>
          <a:xfrm>
            <a:off x="4852988" y="4224338"/>
            <a:ext cx="854075" cy="307975"/>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2000" b="1" dirty="0">
                <a:solidFill>
                  <a:prstClr val="white"/>
                </a:solidFill>
                <a:latin typeface="Arial" pitchFamily="34" charset="0"/>
                <a:ea typeface="微软雅黑" pitchFamily="34" charset="-122"/>
                <a:cs typeface="+mn-ea"/>
                <a:sym typeface="Arial" pitchFamily="34" charset="0"/>
              </a:rPr>
              <a:t>总结四</a:t>
            </a:r>
            <a:endParaRPr lang="en-US" sz="2000" b="1" dirty="0">
              <a:solidFill>
                <a:prstClr val="white"/>
              </a:solidFill>
              <a:latin typeface="Arial" pitchFamily="34" charset="0"/>
              <a:ea typeface="微软雅黑" pitchFamily="34" charset="-122"/>
              <a:cs typeface="+mn-ea"/>
              <a:sym typeface="Arial" pitchFamily="34" charset="0"/>
            </a:endParaRPr>
          </a:p>
        </p:txBody>
      </p:sp>
      <p:sp>
        <p:nvSpPr>
          <p:cNvPr id="14" name="TextBox 13"/>
          <p:cNvSpPr txBox="1"/>
          <p:nvPr/>
        </p:nvSpPr>
        <p:spPr>
          <a:xfrm>
            <a:off x="6273800" y="4224338"/>
            <a:ext cx="854075" cy="307975"/>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2000" b="1" dirty="0">
                <a:solidFill>
                  <a:prstClr val="white"/>
                </a:solidFill>
                <a:latin typeface="Arial" pitchFamily="34" charset="0"/>
                <a:ea typeface="微软雅黑" pitchFamily="34" charset="-122"/>
                <a:cs typeface="+mn-ea"/>
                <a:sym typeface="Arial" pitchFamily="34" charset="0"/>
              </a:rPr>
              <a:t>总结三</a:t>
            </a:r>
            <a:endParaRPr lang="en-US" sz="2000" b="1" dirty="0">
              <a:solidFill>
                <a:prstClr val="white"/>
              </a:solidFill>
              <a:latin typeface="Arial" pitchFamily="34" charset="0"/>
              <a:ea typeface="微软雅黑" pitchFamily="34" charset="-122"/>
              <a:cs typeface="+mn-ea"/>
              <a:sym typeface="Arial" pitchFamily="34" charset="0"/>
            </a:endParaRPr>
          </a:p>
        </p:txBody>
      </p:sp>
      <p:sp>
        <p:nvSpPr>
          <p:cNvPr id="15" name="矩形 15"/>
          <p:cNvSpPr>
            <a:spLocks noChangeArrowheads="1"/>
          </p:cNvSpPr>
          <p:nvPr/>
        </p:nvSpPr>
        <p:spPr bwMode="auto">
          <a:xfrm>
            <a:off x="954088" y="2590800"/>
            <a:ext cx="312261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400" dirty="0">
                <a:solidFill>
                  <a:srgbClr val="262626"/>
                </a:solidFill>
                <a:latin typeface="微软雅黑" pitchFamily="34" charset="-122"/>
                <a:ea typeface="微软雅黑" pitchFamily="34" charset="-122"/>
                <a:sym typeface="Arial" pitchFamily="34" charset="0"/>
              </a:rPr>
              <a:t>单击此处编辑内容，建议您在展示时采用微软雅黑字体，所有图形线条及其相应素材均可自由编辑、改色、替换。</a:t>
            </a:r>
            <a:endParaRPr lang="en-US" altLang="zh-CN" sz="1400" dirty="0">
              <a:solidFill>
                <a:srgbClr val="262626"/>
              </a:solidFill>
              <a:latin typeface="微软雅黑" pitchFamily="34" charset="-122"/>
              <a:ea typeface="微软雅黑" pitchFamily="34" charset="-122"/>
              <a:sym typeface="Arial" pitchFamily="34" charset="0"/>
            </a:endParaRPr>
          </a:p>
        </p:txBody>
      </p:sp>
      <p:sp>
        <p:nvSpPr>
          <p:cNvPr id="16" name="矩形 16"/>
          <p:cNvSpPr>
            <a:spLocks noChangeArrowheads="1"/>
          </p:cNvSpPr>
          <p:nvPr/>
        </p:nvSpPr>
        <p:spPr bwMode="auto">
          <a:xfrm>
            <a:off x="8162925" y="2590800"/>
            <a:ext cx="31226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400">
                <a:solidFill>
                  <a:srgbClr val="262626"/>
                </a:solidFill>
                <a:latin typeface="微软雅黑" pitchFamily="34" charset="-122"/>
                <a:ea typeface="微软雅黑" pitchFamily="34" charset="-122"/>
                <a:sym typeface="Arial" pitchFamily="34" charset="0"/>
              </a:rPr>
              <a:t>单击此处编辑内容，建议您在展示时采用微软雅黑字体，所有图形线条及其相应素材均可自由编辑、改色、替换。</a:t>
            </a:r>
            <a:endParaRPr lang="en-US" altLang="zh-CN" sz="1400">
              <a:solidFill>
                <a:srgbClr val="262626"/>
              </a:solidFill>
              <a:latin typeface="微软雅黑" pitchFamily="34" charset="-122"/>
              <a:ea typeface="微软雅黑" pitchFamily="34" charset="-122"/>
              <a:sym typeface="Arial" pitchFamily="34" charset="0"/>
            </a:endParaRPr>
          </a:p>
        </p:txBody>
      </p:sp>
      <p:sp>
        <p:nvSpPr>
          <p:cNvPr id="17" name="矩形 17"/>
          <p:cNvSpPr>
            <a:spLocks noChangeArrowheads="1"/>
          </p:cNvSpPr>
          <p:nvPr/>
        </p:nvSpPr>
        <p:spPr bwMode="auto">
          <a:xfrm>
            <a:off x="954088" y="3937000"/>
            <a:ext cx="312261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400">
                <a:solidFill>
                  <a:srgbClr val="262626"/>
                </a:solidFill>
                <a:latin typeface="微软雅黑" pitchFamily="34" charset="-122"/>
                <a:ea typeface="微软雅黑" pitchFamily="34" charset="-122"/>
                <a:sym typeface="Arial" pitchFamily="34" charset="0"/>
              </a:rPr>
              <a:t>单击此处编辑内容，建议您在展示时采用微软雅黑字体，所有图形线条及其相应素材均可自由编辑、改色、替换。</a:t>
            </a:r>
            <a:endParaRPr lang="en-US" altLang="zh-CN" sz="1400">
              <a:solidFill>
                <a:srgbClr val="262626"/>
              </a:solidFill>
              <a:latin typeface="微软雅黑" pitchFamily="34" charset="-122"/>
              <a:ea typeface="微软雅黑" pitchFamily="34" charset="-122"/>
              <a:sym typeface="Arial" pitchFamily="34" charset="0"/>
            </a:endParaRPr>
          </a:p>
        </p:txBody>
      </p:sp>
      <p:sp>
        <p:nvSpPr>
          <p:cNvPr id="18" name="矩形 18"/>
          <p:cNvSpPr>
            <a:spLocks noChangeArrowheads="1"/>
          </p:cNvSpPr>
          <p:nvPr/>
        </p:nvSpPr>
        <p:spPr bwMode="auto">
          <a:xfrm>
            <a:off x="8162925" y="3937000"/>
            <a:ext cx="31226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400">
                <a:solidFill>
                  <a:srgbClr val="262626"/>
                </a:solidFill>
                <a:latin typeface="微软雅黑" pitchFamily="34" charset="-122"/>
                <a:ea typeface="微软雅黑" pitchFamily="34" charset="-122"/>
                <a:sym typeface="Arial" pitchFamily="34" charset="0"/>
              </a:rPr>
              <a:t>单击此处编辑内容，建议您在展示时采用微软雅黑字体，所有图形线条及其相应素材均可自由编辑、改色、替换。</a:t>
            </a:r>
            <a:endParaRPr lang="en-US" altLang="zh-CN" sz="1400">
              <a:solidFill>
                <a:srgbClr val="262626"/>
              </a:solidFill>
              <a:latin typeface="微软雅黑" pitchFamily="34" charset="-122"/>
              <a:ea typeface="微软雅黑" pitchFamily="34" charset="-122"/>
              <a:sym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0-#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0-#ppt_w/2"/>
                                          </p:val>
                                        </p:tav>
                                        <p:tav tm="100000">
                                          <p:val>
                                            <p:strVal val="#ppt_x"/>
                                          </p:val>
                                        </p:tav>
                                      </p:tavLst>
                                    </p:anim>
                                    <p:anim calcmode="lin" valueType="num">
                                      <p:cBhvr additive="base">
                                        <p:cTn id="5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1+#ppt_w/2"/>
                                          </p:val>
                                        </p:tav>
                                        <p:tav tm="100000">
                                          <p:val>
                                            <p:strVal val="#ppt_x"/>
                                          </p:val>
                                        </p:tav>
                                      </p:tavLst>
                                    </p:anim>
                                    <p:anim calcmode="lin" valueType="num">
                                      <p:cBhvr additive="base">
                                        <p:cTn id="65" dur="500" fill="hold"/>
                                        <p:tgtEl>
                                          <p:spTgt spid="16"/>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1+#ppt_w/2"/>
                                          </p:val>
                                        </p:tav>
                                        <p:tav tm="100000">
                                          <p:val>
                                            <p:strVal val="#ppt_x"/>
                                          </p:val>
                                        </p:tav>
                                      </p:tavLst>
                                    </p:anim>
                                    <p:anim calcmode="lin" valueType="num">
                                      <p:cBhvr additive="base">
                                        <p:cTn id="6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2144" y="1417043"/>
            <a:ext cx="1862138" cy="1719263"/>
            <a:chOff x="561976" y="1112838"/>
            <a:chExt cx="1862138" cy="1719263"/>
          </a:xfrm>
        </p:grpSpPr>
        <p:sp>
          <p:nvSpPr>
            <p:cNvPr id="3" name="Freeform 5"/>
            <p:cNvSpPr/>
            <p:nvPr/>
          </p:nvSpPr>
          <p:spPr bwMode="auto">
            <a:xfrm>
              <a:off x="1176338" y="1455738"/>
              <a:ext cx="336550" cy="495300"/>
            </a:xfrm>
            <a:custGeom>
              <a:avLst/>
              <a:gdLst>
                <a:gd name="T0" fmla="*/ 227 w 318"/>
                <a:gd name="T1" fmla="*/ 406 h 466"/>
                <a:gd name="T2" fmla="*/ 188 w 318"/>
                <a:gd name="T3" fmla="*/ 395 h 466"/>
                <a:gd name="T4" fmla="*/ 157 w 318"/>
                <a:gd name="T5" fmla="*/ 378 h 466"/>
                <a:gd name="T6" fmla="*/ 120 w 318"/>
                <a:gd name="T7" fmla="*/ 328 h 466"/>
                <a:gd name="T8" fmla="*/ 108 w 318"/>
                <a:gd name="T9" fmla="*/ 261 h 466"/>
                <a:gd name="T10" fmla="*/ 120 w 318"/>
                <a:gd name="T11" fmla="*/ 189 h 466"/>
                <a:gd name="T12" fmla="*/ 153 w 318"/>
                <a:gd name="T13" fmla="*/ 120 h 466"/>
                <a:gd name="T14" fmla="*/ 207 w 318"/>
                <a:gd name="T15" fmla="*/ 58 h 466"/>
                <a:gd name="T16" fmla="*/ 242 w 318"/>
                <a:gd name="T17" fmla="*/ 30 h 466"/>
                <a:gd name="T18" fmla="*/ 281 w 318"/>
                <a:gd name="T19" fmla="*/ 3 h 466"/>
                <a:gd name="T20" fmla="*/ 231 w 318"/>
                <a:gd name="T21" fmla="*/ 2 h 466"/>
                <a:gd name="T22" fmla="*/ 182 w 318"/>
                <a:gd name="T23" fmla="*/ 12 h 466"/>
                <a:gd name="T24" fmla="*/ 90 w 318"/>
                <a:gd name="T25" fmla="*/ 64 h 466"/>
                <a:gd name="T26" fmla="*/ 1 w 318"/>
                <a:gd name="T27" fmla="*/ 260 h 466"/>
                <a:gd name="T28" fmla="*/ 28 w 318"/>
                <a:gd name="T29" fmla="*/ 374 h 466"/>
                <a:gd name="T30" fmla="*/ 67 w 318"/>
                <a:gd name="T31" fmla="*/ 422 h 466"/>
                <a:gd name="T32" fmla="*/ 119 w 318"/>
                <a:gd name="T33" fmla="*/ 453 h 466"/>
                <a:gd name="T34" fmla="*/ 176 w 318"/>
                <a:gd name="T35" fmla="*/ 465 h 466"/>
                <a:gd name="T36" fmla="*/ 230 w 318"/>
                <a:gd name="T37" fmla="*/ 459 h 466"/>
                <a:gd name="T38" fmla="*/ 277 w 318"/>
                <a:gd name="T39" fmla="*/ 440 h 466"/>
                <a:gd name="T40" fmla="*/ 318 w 318"/>
                <a:gd name="T41" fmla="*/ 412 h 466"/>
                <a:gd name="T42" fmla="*/ 271 w 318"/>
                <a:gd name="T43" fmla="*/ 411 h 466"/>
                <a:gd name="T44" fmla="*/ 227 w 318"/>
                <a:gd name="T45" fmla="*/ 40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66">
                  <a:moveTo>
                    <a:pt x="227" y="406"/>
                  </a:moveTo>
                  <a:cubicBezTo>
                    <a:pt x="213" y="403"/>
                    <a:pt x="200" y="400"/>
                    <a:pt x="188" y="395"/>
                  </a:cubicBezTo>
                  <a:cubicBezTo>
                    <a:pt x="176" y="390"/>
                    <a:pt x="166" y="384"/>
                    <a:pt x="157" y="378"/>
                  </a:cubicBezTo>
                  <a:cubicBezTo>
                    <a:pt x="140" y="364"/>
                    <a:pt x="128" y="347"/>
                    <a:pt x="120" y="328"/>
                  </a:cubicBezTo>
                  <a:cubicBezTo>
                    <a:pt x="112" y="308"/>
                    <a:pt x="108" y="285"/>
                    <a:pt x="108" y="261"/>
                  </a:cubicBezTo>
                  <a:cubicBezTo>
                    <a:pt x="109" y="238"/>
                    <a:pt x="113" y="213"/>
                    <a:pt x="120" y="189"/>
                  </a:cubicBezTo>
                  <a:cubicBezTo>
                    <a:pt x="128" y="166"/>
                    <a:pt x="139" y="142"/>
                    <a:pt x="153" y="120"/>
                  </a:cubicBezTo>
                  <a:cubicBezTo>
                    <a:pt x="168" y="98"/>
                    <a:pt x="186" y="77"/>
                    <a:pt x="207" y="58"/>
                  </a:cubicBezTo>
                  <a:cubicBezTo>
                    <a:pt x="218" y="48"/>
                    <a:pt x="229" y="39"/>
                    <a:pt x="242" y="30"/>
                  </a:cubicBezTo>
                  <a:cubicBezTo>
                    <a:pt x="254" y="21"/>
                    <a:pt x="267" y="12"/>
                    <a:pt x="281" y="3"/>
                  </a:cubicBezTo>
                  <a:cubicBezTo>
                    <a:pt x="265" y="0"/>
                    <a:pt x="248" y="0"/>
                    <a:pt x="231" y="2"/>
                  </a:cubicBezTo>
                  <a:cubicBezTo>
                    <a:pt x="215" y="3"/>
                    <a:pt x="198" y="6"/>
                    <a:pt x="182" y="12"/>
                  </a:cubicBezTo>
                  <a:cubicBezTo>
                    <a:pt x="149" y="22"/>
                    <a:pt x="117" y="40"/>
                    <a:pt x="90" y="64"/>
                  </a:cubicBezTo>
                  <a:cubicBezTo>
                    <a:pt x="36" y="112"/>
                    <a:pt x="2" y="184"/>
                    <a:pt x="1" y="260"/>
                  </a:cubicBezTo>
                  <a:cubicBezTo>
                    <a:pt x="0" y="298"/>
                    <a:pt x="8" y="338"/>
                    <a:pt x="28" y="374"/>
                  </a:cubicBezTo>
                  <a:cubicBezTo>
                    <a:pt x="38" y="391"/>
                    <a:pt x="51" y="408"/>
                    <a:pt x="67" y="422"/>
                  </a:cubicBezTo>
                  <a:cubicBezTo>
                    <a:pt x="82" y="435"/>
                    <a:pt x="100" y="446"/>
                    <a:pt x="119" y="453"/>
                  </a:cubicBezTo>
                  <a:cubicBezTo>
                    <a:pt x="137" y="461"/>
                    <a:pt x="157" y="464"/>
                    <a:pt x="176" y="465"/>
                  </a:cubicBezTo>
                  <a:cubicBezTo>
                    <a:pt x="194" y="466"/>
                    <a:pt x="213" y="463"/>
                    <a:pt x="230" y="459"/>
                  </a:cubicBezTo>
                  <a:cubicBezTo>
                    <a:pt x="247" y="455"/>
                    <a:pt x="262" y="448"/>
                    <a:pt x="277" y="440"/>
                  </a:cubicBezTo>
                  <a:cubicBezTo>
                    <a:pt x="292" y="433"/>
                    <a:pt x="306" y="423"/>
                    <a:pt x="318" y="412"/>
                  </a:cubicBezTo>
                  <a:cubicBezTo>
                    <a:pt x="302" y="412"/>
                    <a:pt x="286" y="412"/>
                    <a:pt x="271" y="411"/>
                  </a:cubicBezTo>
                  <a:cubicBezTo>
                    <a:pt x="255" y="410"/>
                    <a:pt x="241" y="409"/>
                    <a:pt x="227" y="40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1303338" y="1633538"/>
              <a:ext cx="407988" cy="458788"/>
            </a:xfrm>
            <a:custGeom>
              <a:avLst/>
              <a:gdLst>
                <a:gd name="T0" fmla="*/ 347 w 385"/>
                <a:gd name="T1" fmla="*/ 82 h 432"/>
                <a:gd name="T2" fmla="*/ 303 w 385"/>
                <a:gd name="T3" fmla="*/ 41 h 432"/>
                <a:gd name="T4" fmla="*/ 252 w 385"/>
                <a:gd name="T5" fmla="*/ 16 h 432"/>
                <a:gd name="T6" fmla="*/ 201 w 385"/>
                <a:gd name="T7" fmla="*/ 3 h 432"/>
                <a:gd name="T8" fmla="*/ 149 w 385"/>
                <a:gd name="T9" fmla="*/ 0 h 432"/>
                <a:gd name="T10" fmla="*/ 99 w 385"/>
                <a:gd name="T11" fmla="*/ 7 h 432"/>
                <a:gd name="T12" fmla="*/ 143 w 385"/>
                <a:gd name="T13" fmla="*/ 29 h 432"/>
                <a:gd name="T14" fmla="*/ 184 w 385"/>
                <a:gd name="T15" fmla="*/ 53 h 432"/>
                <a:gd name="T16" fmla="*/ 249 w 385"/>
                <a:gd name="T17" fmla="*/ 105 h 432"/>
                <a:gd name="T18" fmla="*/ 278 w 385"/>
                <a:gd name="T19" fmla="*/ 164 h 432"/>
                <a:gd name="T20" fmla="*/ 269 w 385"/>
                <a:gd name="T21" fmla="*/ 225 h 432"/>
                <a:gd name="T22" fmla="*/ 230 w 385"/>
                <a:gd name="T23" fmla="*/ 286 h 432"/>
                <a:gd name="T24" fmla="*/ 168 w 385"/>
                <a:gd name="T25" fmla="*/ 339 h 432"/>
                <a:gd name="T26" fmla="*/ 91 w 385"/>
                <a:gd name="T27" fmla="*/ 379 h 432"/>
                <a:gd name="T28" fmla="*/ 47 w 385"/>
                <a:gd name="T29" fmla="*/ 394 h 432"/>
                <a:gd name="T30" fmla="*/ 0 w 385"/>
                <a:gd name="T31" fmla="*/ 407 h 432"/>
                <a:gd name="T32" fmla="*/ 48 w 385"/>
                <a:gd name="T33" fmla="*/ 424 h 432"/>
                <a:gd name="T34" fmla="*/ 99 w 385"/>
                <a:gd name="T35" fmla="*/ 431 h 432"/>
                <a:gd name="T36" fmla="*/ 204 w 385"/>
                <a:gd name="T37" fmla="*/ 415 h 432"/>
                <a:gd name="T38" fmla="*/ 300 w 385"/>
                <a:gd name="T39" fmla="*/ 360 h 432"/>
                <a:gd name="T40" fmla="*/ 369 w 385"/>
                <a:gd name="T41" fmla="*/ 265 h 432"/>
                <a:gd name="T42" fmla="*/ 383 w 385"/>
                <a:gd name="T43" fmla="*/ 204 h 432"/>
                <a:gd name="T44" fmla="*/ 377 w 385"/>
                <a:gd name="T45" fmla="*/ 139 h 432"/>
                <a:gd name="T46" fmla="*/ 347 w 385"/>
                <a:gd name="T47" fmla="*/ 8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5" h="432">
                  <a:moveTo>
                    <a:pt x="347" y="82"/>
                  </a:moveTo>
                  <a:cubicBezTo>
                    <a:pt x="334" y="65"/>
                    <a:pt x="319" y="51"/>
                    <a:pt x="303" y="41"/>
                  </a:cubicBezTo>
                  <a:cubicBezTo>
                    <a:pt x="287" y="30"/>
                    <a:pt x="270" y="22"/>
                    <a:pt x="252" y="16"/>
                  </a:cubicBezTo>
                  <a:cubicBezTo>
                    <a:pt x="235" y="10"/>
                    <a:pt x="218" y="6"/>
                    <a:pt x="201" y="3"/>
                  </a:cubicBezTo>
                  <a:cubicBezTo>
                    <a:pt x="183" y="1"/>
                    <a:pt x="166" y="0"/>
                    <a:pt x="149" y="0"/>
                  </a:cubicBezTo>
                  <a:cubicBezTo>
                    <a:pt x="132" y="1"/>
                    <a:pt x="116" y="3"/>
                    <a:pt x="99" y="7"/>
                  </a:cubicBezTo>
                  <a:cubicBezTo>
                    <a:pt x="114" y="15"/>
                    <a:pt x="129" y="22"/>
                    <a:pt x="143" y="29"/>
                  </a:cubicBezTo>
                  <a:cubicBezTo>
                    <a:pt x="157" y="37"/>
                    <a:pt x="171" y="45"/>
                    <a:pt x="184" y="53"/>
                  </a:cubicBezTo>
                  <a:cubicBezTo>
                    <a:pt x="209" y="69"/>
                    <a:pt x="232" y="86"/>
                    <a:pt x="249" y="105"/>
                  </a:cubicBezTo>
                  <a:cubicBezTo>
                    <a:pt x="266" y="125"/>
                    <a:pt x="275" y="144"/>
                    <a:pt x="278" y="164"/>
                  </a:cubicBezTo>
                  <a:cubicBezTo>
                    <a:pt x="281" y="183"/>
                    <a:pt x="278" y="204"/>
                    <a:pt x="269" y="225"/>
                  </a:cubicBezTo>
                  <a:cubicBezTo>
                    <a:pt x="261" y="246"/>
                    <a:pt x="247" y="267"/>
                    <a:pt x="230" y="286"/>
                  </a:cubicBezTo>
                  <a:cubicBezTo>
                    <a:pt x="212" y="306"/>
                    <a:pt x="191" y="323"/>
                    <a:pt x="168" y="339"/>
                  </a:cubicBezTo>
                  <a:cubicBezTo>
                    <a:pt x="145" y="354"/>
                    <a:pt x="119" y="368"/>
                    <a:pt x="91" y="379"/>
                  </a:cubicBezTo>
                  <a:cubicBezTo>
                    <a:pt x="77" y="384"/>
                    <a:pt x="62" y="389"/>
                    <a:pt x="47" y="394"/>
                  </a:cubicBezTo>
                  <a:cubicBezTo>
                    <a:pt x="32" y="399"/>
                    <a:pt x="16" y="403"/>
                    <a:pt x="0" y="407"/>
                  </a:cubicBezTo>
                  <a:cubicBezTo>
                    <a:pt x="15" y="415"/>
                    <a:pt x="31" y="420"/>
                    <a:pt x="48" y="424"/>
                  </a:cubicBezTo>
                  <a:cubicBezTo>
                    <a:pt x="65" y="428"/>
                    <a:pt x="82" y="430"/>
                    <a:pt x="99" y="431"/>
                  </a:cubicBezTo>
                  <a:cubicBezTo>
                    <a:pt x="134" y="432"/>
                    <a:pt x="170" y="427"/>
                    <a:pt x="204" y="415"/>
                  </a:cubicBezTo>
                  <a:cubicBezTo>
                    <a:pt x="239" y="403"/>
                    <a:pt x="271" y="385"/>
                    <a:pt x="300" y="360"/>
                  </a:cubicBezTo>
                  <a:cubicBezTo>
                    <a:pt x="329" y="335"/>
                    <a:pt x="353" y="304"/>
                    <a:pt x="369" y="265"/>
                  </a:cubicBezTo>
                  <a:cubicBezTo>
                    <a:pt x="377" y="246"/>
                    <a:pt x="382" y="226"/>
                    <a:pt x="383" y="204"/>
                  </a:cubicBezTo>
                  <a:cubicBezTo>
                    <a:pt x="385" y="183"/>
                    <a:pt x="383" y="160"/>
                    <a:pt x="377" y="139"/>
                  </a:cubicBezTo>
                  <a:cubicBezTo>
                    <a:pt x="371" y="118"/>
                    <a:pt x="360" y="98"/>
                    <a:pt x="347" y="8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890588" y="1538288"/>
              <a:ext cx="636588" cy="800100"/>
            </a:xfrm>
            <a:custGeom>
              <a:avLst/>
              <a:gdLst>
                <a:gd name="T0" fmla="*/ 458 w 599"/>
                <a:gd name="T1" fmla="*/ 662 h 754"/>
                <a:gd name="T2" fmla="*/ 343 w 599"/>
                <a:gd name="T3" fmla="*/ 622 h 754"/>
                <a:gd name="T4" fmla="*/ 186 w 599"/>
                <a:gd name="T5" fmla="*/ 449 h 754"/>
                <a:gd name="T6" fmla="*/ 150 w 599"/>
                <a:gd name="T7" fmla="*/ 339 h 754"/>
                <a:gd name="T8" fmla="*/ 151 w 599"/>
                <a:gd name="T9" fmla="*/ 224 h 754"/>
                <a:gd name="T10" fmla="*/ 197 w 599"/>
                <a:gd name="T11" fmla="*/ 110 h 754"/>
                <a:gd name="T12" fmla="*/ 238 w 599"/>
                <a:gd name="T13" fmla="*/ 55 h 754"/>
                <a:gd name="T14" fmla="*/ 288 w 599"/>
                <a:gd name="T15" fmla="*/ 0 h 754"/>
                <a:gd name="T16" fmla="*/ 214 w 599"/>
                <a:gd name="T17" fmla="*/ 19 h 754"/>
                <a:gd name="T18" fmla="*/ 143 w 599"/>
                <a:gd name="T19" fmla="*/ 55 h 754"/>
                <a:gd name="T20" fmla="*/ 34 w 599"/>
                <a:gd name="T21" fmla="*/ 182 h 754"/>
                <a:gd name="T22" fmla="*/ 7 w 599"/>
                <a:gd name="T23" fmla="*/ 265 h 754"/>
                <a:gd name="T24" fmla="*/ 1 w 599"/>
                <a:gd name="T25" fmla="*/ 353 h 754"/>
                <a:gd name="T26" fmla="*/ 44 w 599"/>
                <a:gd name="T27" fmla="*/ 519 h 754"/>
                <a:gd name="T28" fmla="*/ 147 w 599"/>
                <a:gd name="T29" fmla="*/ 654 h 754"/>
                <a:gd name="T30" fmla="*/ 297 w 599"/>
                <a:gd name="T31" fmla="*/ 737 h 754"/>
                <a:gd name="T32" fmla="*/ 465 w 599"/>
                <a:gd name="T33" fmla="*/ 740 h 754"/>
                <a:gd name="T34" fmla="*/ 539 w 599"/>
                <a:gd name="T35" fmla="*/ 708 h 754"/>
                <a:gd name="T36" fmla="*/ 599 w 599"/>
                <a:gd name="T37" fmla="*/ 658 h 754"/>
                <a:gd name="T38" fmla="*/ 526 w 599"/>
                <a:gd name="T39" fmla="*/ 666 h 754"/>
                <a:gd name="T40" fmla="*/ 458 w 599"/>
                <a:gd name="T41" fmla="*/ 66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754">
                  <a:moveTo>
                    <a:pt x="458" y="662"/>
                  </a:moveTo>
                  <a:cubicBezTo>
                    <a:pt x="416" y="656"/>
                    <a:pt x="377" y="642"/>
                    <a:pt x="343" y="622"/>
                  </a:cubicBezTo>
                  <a:cubicBezTo>
                    <a:pt x="274" y="582"/>
                    <a:pt x="221" y="520"/>
                    <a:pt x="186" y="449"/>
                  </a:cubicBezTo>
                  <a:cubicBezTo>
                    <a:pt x="168" y="414"/>
                    <a:pt x="156" y="377"/>
                    <a:pt x="150" y="339"/>
                  </a:cubicBezTo>
                  <a:cubicBezTo>
                    <a:pt x="143" y="301"/>
                    <a:pt x="143" y="263"/>
                    <a:pt x="151" y="224"/>
                  </a:cubicBezTo>
                  <a:cubicBezTo>
                    <a:pt x="158" y="186"/>
                    <a:pt x="174" y="147"/>
                    <a:pt x="197" y="110"/>
                  </a:cubicBezTo>
                  <a:cubicBezTo>
                    <a:pt x="209" y="91"/>
                    <a:pt x="223" y="73"/>
                    <a:pt x="238" y="55"/>
                  </a:cubicBezTo>
                  <a:cubicBezTo>
                    <a:pt x="254" y="36"/>
                    <a:pt x="271" y="19"/>
                    <a:pt x="288" y="0"/>
                  </a:cubicBezTo>
                  <a:cubicBezTo>
                    <a:pt x="263" y="3"/>
                    <a:pt x="238" y="9"/>
                    <a:pt x="214" y="19"/>
                  </a:cubicBezTo>
                  <a:cubicBezTo>
                    <a:pt x="189" y="28"/>
                    <a:pt x="165" y="40"/>
                    <a:pt x="143" y="55"/>
                  </a:cubicBezTo>
                  <a:cubicBezTo>
                    <a:pt x="98" y="86"/>
                    <a:pt x="59" y="130"/>
                    <a:pt x="34" y="182"/>
                  </a:cubicBezTo>
                  <a:cubicBezTo>
                    <a:pt x="22" y="209"/>
                    <a:pt x="13" y="237"/>
                    <a:pt x="7" y="265"/>
                  </a:cubicBezTo>
                  <a:cubicBezTo>
                    <a:pt x="2" y="294"/>
                    <a:pt x="0" y="324"/>
                    <a:pt x="1" y="353"/>
                  </a:cubicBezTo>
                  <a:cubicBezTo>
                    <a:pt x="3" y="411"/>
                    <a:pt x="19" y="468"/>
                    <a:pt x="44" y="519"/>
                  </a:cubicBezTo>
                  <a:cubicBezTo>
                    <a:pt x="69" y="570"/>
                    <a:pt x="105" y="617"/>
                    <a:pt x="147" y="654"/>
                  </a:cubicBezTo>
                  <a:cubicBezTo>
                    <a:pt x="190" y="692"/>
                    <a:pt x="241" y="722"/>
                    <a:pt x="297" y="737"/>
                  </a:cubicBezTo>
                  <a:cubicBezTo>
                    <a:pt x="352" y="753"/>
                    <a:pt x="412" y="754"/>
                    <a:pt x="465" y="740"/>
                  </a:cubicBezTo>
                  <a:cubicBezTo>
                    <a:pt x="491" y="732"/>
                    <a:pt x="517" y="722"/>
                    <a:pt x="539" y="708"/>
                  </a:cubicBezTo>
                  <a:cubicBezTo>
                    <a:pt x="562" y="694"/>
                    <a:pt x="582" y="678"/>
                    <a:pt x="599" y="658"/>
                  </a:cubicBezTo>
                  <a:cubicBezTo>
                    <a:pt x="573" y="662"/>
                    <a:pt x="549" y="665"/>
                    <a:pt x="526" y="666"/>
                  </a:cubicBezTo>
                  <a:cubicBezTo>
                    <a:pt x="502" y="667"/>
                    <a:pt x="480" y="666"/>
                    <a:pt x="458" y="66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1196976" y="1255713"/>
              <a:ext cx="679450" cy="612775"/>
            </a:xfrm>
            <a:custGeom>
              <a:avLst/>
              <a:gdLst>
                <a:gd name="T0" fmla="*/ 590 w 640"/>
                <a:gd name="T1" fmla="*/ 166 h 577"/>
                <a:gd name="T2" fmla="*/ 568 w 640"/>
                <a:gd name="T3" fmla="*/ 135 h 577"/>
                <a:gd name="T4" fmla="*/ 542 w 640"/>
                <a:gd name="T5" fmla="*/ 107 h 577"/>
                <a:gd name="T6" fmla="*/ 528 w 640"/>
                <a:gd name="T7" fmla="*/ 94 h 577"/>
                <a:gd name="T8" fmla="*/ 513 w 640"/>
                <a:gd name="T9" fmla="*/ 82 h 577"/>
                <a:gd name="T10" fmla="*/ 384 w 640"/>
                <a:gd name="T11" fmla="*/ 18 h 577"/>
                <a:gd name="T12" fmla="*/ 243 w 640"/>
                <a:gd name="T13" fmla="*/ 4 h 577"/>
                <a:gd name="T14" fmla="*/ 112 w 640"/>
                <a:gd name="T15" fmla="*/ 36 h 577"/>
                <a:gd name="T16" fmla="*/ 53 w 640"/>
                <a:gd name="T17" fmla="*/ 66 h 577"/>
                <a:gd name="T18" fmla="*/ 0 w 640"/>
                <a:gd name="T19" fmla="*/ 105 h 577"/>
                <a:gd name="T20" fmla="*/ 64 w 640"/>
                <a:gd name="T21" fmla="*/ 101 h 577"/>
                <a:gd name="T22" fmla="*/ 125 w 640"/>
                <a:gd name="T23" fmla="*/ 98 h 577"/>
                <a:gd name="T24" fmla="*/ 240 w 640"/>
                <a:gd name="T25" fmla="*/ 106 h 577"/>
                <a:gd name="T26" fmla="*/ 344 w 640"/>
                <a:gd name="T27" fmla="*/ 135 h 577"/>
                <a:gd name="T28" fmla="*/ 434 w 640"/>
                <a:gd name="T29" fmla="*/ 187 h 577"/>
                <a:gd name="T30" fmla="*/ 443 w 640"/>
                <a:gd name="T31" fmla="*/ 195 h 577"/>
                <a:gd name="T32" fmla="*/ 452 w 640"/>
                <a:gd name="T33" fmla="*/ 203 h 577"/>
                <a:gd name="T34" fmla="*/ 469 w 640"/>
                <a:gd name="T35" fmla="*/ 219 h 577"/>
                <a:gd name="T36" fmla="*/ 484 w 640"/>
                <a:gd name="T37" fmla="*/ 238 h 577"/>
                <a:gd name="T38" fmla="*/ 497 w 640"/>
                <a:gd name="T39" fmla="*/ 258 h 577"/>
                <a:gd name="T40" fmla="*/ 534 w 640"/>
                <a:gd name="T41" fmla="*/ 351 h 577"/>
                <a:gd name="T42" fmla="*/ 539 w 640"/>
                <a:gd name="T43" fmla="*/ 459 h 577"/>
                <a:gd name="T44" fmla="*/ 529 w 640"/>
                <a:gd name="T45" fmla="*/ 517 h 577"/>
                <a:gd name="T46" fmla="*/ 509 w 640"/>
                <a:gd name="T47" fmla="*/ 577 h 577"/>
                <a:gd name="T48" fmla="*/ 562 w 640"/>
                <a:gd name="T49" fmla="*/ 535 h 577"/>
                <a:gd name="T50" fmla="*/ 602 w 640"/>
                <a:gd name="T51" fmla="*/ 480 h 577"/>
                <a:gd name="T52" fmla="*/ 639 w 640"/>
                <a:gd name="T53" fmla="*/ 344 h 577"/>
                <a:gd name="T54" fmla="*/ 609 w 640"/>
                <a:gd name="T55" fmla="*/ 199 h 577"/>
                <a:gd name="T56" fmla="*/ 590 w 640"/>
                <a:gd name="T57" fmla="*/ 166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0" h="577">
                  <a:moveTo>
                    <a:pt x="590" y="166"/>
                  </a:moveTo>
                  <a:cubicBezTo>
                    <a:pt x="584" y="155"/>
                    <a:pt x="576" y="144"/>
                    <a:pt x="568" y="135"/>
                  </a:cubicBezTo>
                  <a:cubicBezTo>
                    <a:pt x="560" y="125"/>
                    <a:pt x="551" y="115"/>
                    <a:pt x="542" y="107"/>
                  </a:cubicBezTo>
                  <a:cubicBezTo>
                    <a:pt x="537" y="102"/>
                    <a:pt x="532" y="98"/>
                    <a:pt x="528" y="94"/>
                  </a:cubicBezTo>
                  <a:cubicBezTo>
                    <a:pt x="523" y="90"/>
                    <a:pt x="518" y="86"/>
                    <a:pt x="513" y="82"/>
                  </a:cubicBezTo>
                  <a:cubicBezTo>
                    <a:pt x="474" y="53"/>
                    <a:pt x="430" y="31"/>
                    <a:pt x="384" y="18"/>
                  </a:cubicBezTo>
                  <a:cubicBezTo>
                    <a:pt x="338" y="4"/>
                    <a:pt x="290" y="0"/>
                    <a:pt x="243" y="4"/>
                  </a:cubicBezTo>
                  <a:cubicBezTo>
                    <a:pt x="197" y="7"/>
                    <a:pt x="153" y="19"/>
                    <a:pt x="112" y="36"/>
                  </a:cubicBezTo>
                  <a:cubicBezTo>
                    <a:pt x="91" y="45"/>
                    <a:pt x="72" y="55"/>
                    <a:pt x="53" y="66"/>
                  </a:cubicBezTo>
                  <a:cubicBezTo>
                    <a:pt x="34" y="78"/>
                    <a:pt x="17" y="90"/>
                    <a:pt x="0" y="105"/>
                  </a:cubicBezTo>
                  <a:cubicBezTo>
                    <a:pt x="64" y="101"/>
                    <a:pt x="64" y="101"/>
                    <a:pt x="64" y="101"/>
                  </a:cubicBezTo>
                  <a:cubicBezTo>
                    <a:pt x="85" y="99"/>
                    <a:pt x="105" y="98"/>
                    <a:pt x="125" y="98"/>
                  </a:cubicBezTo>
                  <a:cubicBezTo>
                    <a:pt x="165" y="98"/>
                    <a:pt x="204" y="100"/>
                    <a:pt x="240" y="106"/>
                  </a:cubicBezTo>
                  <a:cubicBezTo>
                    <a:pt x="277" y="112"/>
                    <a:pt x="311" y="122"/>
                    <a:pt x="344" y="135"/>
                  </a:cubicBezTo>
                  <a:cubicBezTo>
                    <a:pt x="376" y="149"/>
                    <a:pt x="406" y="166"/>
                    <a:pt x="434" y="187"/>
                  </a:cubicBezTo>
                  <a:cubicBezTo>
                    <a:pt x="436" y="190"/>
                    <a:pt x="440" y="192"/>
                    <a:pt x="443" y="195"/>
                  </a:cubicBezTo>
                  <a:cubicBezTo>
                    <a:pt x="446" y="197"/>
                    <a:pt x="449" y="200"/>
                    <a:pt x="452" y="203"/>
                  </a:cubicBezTo>
                  <a:cubicBezTo>
                    <a:pt x="458" y="208"/>
                    <a:pt x="463" y="214"/>
                    <a:pt x="469" y="219"/>
                  </a:cubicBezTo>
                  <a:cubicBezTo>
                    <a:pt x="474" y="225"/>
                    <a:pt x="479" y="231"/>
                    <a:pt x="484" y="238"/>
                  </a:cubicBezTo>
                  <a:cubicBezTo>
                    <a:pt x="489" y="244"/>
                    <a:pt x="493" y="251"/>
                    <a:pt x="497" y="258"/>
                  </a:cubicBezTo>
                  <a:cubicBezTo>
                    <a:pt x="514" y="285"/>
                    <a:pt x="527" y="316"/>
                    <a:pt x="534" y="351"/>
                  </a:cubicBezTo>
                  <a:cubicBezTo>
                    <a:pt x="541" y="385"/>
                    <a:pt x="543" y="421"/>
                    <a:pt x="539" y="459"/>
                  </a:cubicBezTo>
                  <a:cubicBezTo>
                    <a:pt x="538" y="478"/>
                    <a:pt x="534" y="497"/>
                    <a:pt x="529" y="517"/>
                  </a:cubicBezTo>
                  <a:cubicBezTo>
                    <a:pt x="524" y="537"/>
                    <a:pt x="517" y="556"/>
                    <a:pt x="509" y="577"/>
                  </a:cubicBezTo>
                  <a:cubicBezTo>
                    <a:pt x="529" y="566"/>
                    <a:pt x="546" y="552"/>
                    <a:pt x="562" y="535"/>
                  </a:cubicBezTo>
                  <a:cubicBezTo>
                    <a:pt x="577" y="519"/>
                    <a:pt x="591" y="500"/>
                    <a:pt x="602" y="480"/>
                  </a:cubicBezTo>
                  <a:cubicBezTo>
                    <a:pt x="624" y="439"/>
                    <a:pt x="637" y="392"/>
                    <a:pt x="639" y="344"/>
                  </a:cubicBezTo>
                  <a:cubicBezTo>
                    <a:pt x="640" y="295"/>
                    <a:pt x="630" y="245"/>
                    <a:pt x="609" y="199"/>
                  </a:cubicBezTo>
                  <a:cubicBezTo>
                    <a:pt x="603" y="187"/>
                    <a:pt x="597" y="176"/>
                    <a:pt x="590" y="16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1592263" y="1471613"/>
              <a:ext cx="525463" cy="695325"/>
            </a:xfrm>
            <a:custGeom>
              <a:avLst/>
              <a:gdLst>
                <a:gd name="T0" fmla="*/ 445 w 495"/>
                <a:gd name="T1" fmla="*/ 79 h 655"/>
                <a:gd name="T2" fmla="*/ 402 w 495"/>
                <a:gd name="T3" fmla="*/ 31 h 655"/>
                <a:gd name="T4" fmla="*/ 347 w 495"/>
                <a:gd name="T5" fmla="*/ 0 h 655"/>
                <a:gd name="T6" fmla="*/ 366 w 495"/>
                <a:gd name="T7" fmla="*/ 55 h 655"/>
                <a:gd name="T8" fmla="*/ 374 w 495"/>
                <a:gd name="T9" fmla="*/ 106 h 655"/>
                <a:gd name="T10" fmla="*/ 367 w 495"/>
                <a:gd name="T11" fmla="*/ 203 h 655"/>
                <a:gd name="T12" fmla="*/ 303 w 495"/>
                <a:gd name="T13" fmla="*/ 379 h 655"/>
                <a:gd name="T14" fmla="*/ 186 w 495"/>
                <a:gd name="T15" fmla="*/ 524 h 655"/>
                <a:gd name="T16" fmla="*/ 104 w 495"/>
                <a:gd name="T17" fmla="*/ 579 h 655"/>
                <a:gd name="T18" fmla="*/ 55 w 495"/>
                <a:gd name="T19" fmla="*/ 602 h 655"/>
                <a:gd name="T20" fmla="*/ 0 w 495"/>
                <a:gd name="T21" fmla="*/ 621 h 655"/>
                <a:gd name="T22" fmla="*/ 57 w 495"/>
                <a:gd name="T23" fmla="*/ 644 h 655"/>
                <a:gd name="T24" fmla="*/ 119 w 495"/>
                <a:gd name="T25" fmla="*/ 654 h 655"/>
                <a:gd name="T26" fmla="*/ 246 w 495"/>
                <a:gd name="T27" fmla="*/ 629 h 655"/>
                <a:gd name="T28" fmla="*/ 357 w 495"/>
                <a:gd name="T29" fmla="*/ 558 h 655"/>
                <a:gd name="T30" fmla="*/ 438 w 495"/>
                <a:gd name="T31" fmla="*/ 455 h 655"/>
                <a:gd name="T32" fmla="*/ 484 w 495"/>
                <a:gd name="T33" fmla="*/ 333 h 655"/>
                <a:gd name="T34" fmla="*/ 489 w 495"/>
                <a:gd name="T35" fmla="*/ 203 h 655"/>
                <a:gd name="T36" fmla="*/ 445 w 495"/>
                <a:gd name="T37" fmla="*/ 7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5" h="655">
                  <a:moveTo>
                    <a:pt x="445" y="79"/>
                  </a:moveTo>
                  <a:cubicBezTo>
                    <a:pt x="433" y="61"/>
                    <a:pt x="419" y="44"/>
                    <a:pt x="402" y="31"/>
                  </a:cubicBezTo>
                  <a:cubicBezTo>
                    <a:pt x="385" y="17"/>
                    <a:pt x="367" y="6"/>
                    <a:pt x="347" y="0"/>
                  </a:cubicBezTo>
                  <a:cubicBezTo>
                    <a:pt x="356" y="19"/>
                    <a:pt x="362" y="37"/>
                    <a:pt x="366" y="55"/>
                  </a:cubicBezTo>
                  <a:cubicBezTo>
                    <a:pt x="370" y="72"/>
                    <a:pt x="373" y="89"/>
                    <a:pt x="374" y="106"/>
                  </a:cubicBezTo>
                  <a:cubicBezTo>
                    <a:pt x="376" y="139"/>
                    <a:pt x="373" y="171"/>
                    <a:pt x="367" y="203"/>
                  </a:cubicBezTo>
                  <a:cubicBezTo>
                    <a:pt x="356" y="265"/>
                    <a:pt x="333" y="325"/>
                    <a:pt x="303" y="379"/>
                  </a:cubicBezTo>
                  <a:cubicBezTo>
                    <a:pt x="272" y="434"/>
                    <a:pt x="234" y="483"/>
                    <a:pt x="186" y="524"/>
                  </a:cubicBezTo>
                  <a:cubicBezTo>
                    <a:pt x="162" y="545"/>
                    <a:pt x="135" y="563"/>
                    <a:pt x="104" y="579"/>
                  </a:cubicBezTo>
                  <a:cubicBezTo>
                    <a:pt x="89" y="587"/>
                    <a:pt x="72" y="595"/>
                    <a:pt x="55" y="602"/>
                  </a:cubicBezTo>
                  <a:cubicBezTo>
                    <a:pt x="38" y="608"/>
                    <a:pt x="19" y="614"/>
                    <a:pt x="0" y="621"/>
                  </a:cubicBezTo>
                  <a:cubicBezTo>
                    <a:pt x="18" y="632"/>
                    <a:pt x="37" y="639"/>
                    <a:pt x="57" y="644"/>
                  </a:cubicBezTo>
                  <a:cubicBezTo>
                    <a:pt x="77" y="650"/>
                    <a:pt x="98" y="653"/>
                    <a:pt x="119" y="654"/>
                  </a:cubicBezTo>
                  <a:cubicBezTo>
                    <a:pt x="162" y="655"/>
                    <a:pt x="206" y="646"/>
                    <a:pt x="246" y="629"/>
                  </a:cubicBezTo>
                  <a:cubicBezTo>
                    <a:pt x="287" y="613"/>
                    <a:pt x="325" y="588"/>
                    <a:pt x="357" y="558"/>
                  </a:cubicBezTo>
                  <a:cubicBezTo>
                    <a:pt x="389" y="528"/>
                    <a:pt x="416" y="493"/>
                    <a:pt x="438" y="455"/>
                  </a:cubicBezTo>
                  <a:cubicBezTo>
                    <a:pt x="459" y="417"/>
                    <a:pt x="475" y="376"/>
                    <a:pt x="484" y="333"/>
                  </a:cubicBezTo>
                  <a:cubicBezTo>
                    <a:pt x="492" y="290"/>
                    <a:pt x="495" y="246"/>
                    <a:pt x="489" y="203"/>
                  </a:cubicBezTo>
                  <a:cubicBezTo>
                    <a:pt x="483" y="159"/>
                    <a:pt x="469" y="116"/>
                    <a:pt x="445" y="7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625476" y="1125538"/>
              <a:ext cx="747713" cy="793750"/>
            </a:xfrm>
            <a:custGeom>
              <a:avLst/>
              <a:gdLst>
                <a:gd name="T0" fmla="*/ 561 w 705"/>
                <a:gd name="T1" fmla="*/ 6 h 749"/>
                <a:gd name="T2" fmla="*/ 401 w 705"/>
                <a:gd name="T3" fmla="*/ 18 h 749"/>
                <a:gd name="T4" fmla="*/ 253 w 705"/>
                <a:gd name="T5" fmla="*/ 82 h 749"/>
                <a:gd name="T6" fmla="*/ 127 w 705"/>
                <a:gd name="T7" fmla="*/ 184 h 749"/>
                <a:gd name="T8" fmla="*/ 35 w 705"/>
                <a:gd name="T9" fmla="*/ 323 h 749"/>
                <a:gd name="T10" fmla="*/ 9 w 705"/>
                <a:gd name="T11" fmla="*/ 404 h 749"/>
                <a:gd name="T12" fmla="*/ 2 w 705"/>
                <a:gd name="T13" fmla="*/ 491 h 749"/>
                <a:gd name="T14" fmla="*/ 18 w 705"/>
                <a:gd name="T15" fmla="*/ 577 h 749"/>
                <a:gd name="T16" fmla="*/ 57 w 705"/>
                <a:gd name="T17" fmla="*/ 652 h 749"/>
                <a:gd name="T18" fmla="*/ 113 w 705"/>
                <a:gd name="T19" fmla="*/ 710 h 749"/>
                <a:gd name="T20" fmla="*/ 180 w 705"/>
                <a:gd name="T21" fmla="*/ 749 h 749"/>
                <a:gd name="T22" fmla="*/ 148 w 705"/>
                <a:gd name="T23" fmla="*/ 683 h 749"/>
                <a:gd name="T24" fmla="*/ 127 w 705"/>
                <a:gd name="T25" fmla="*/ 618 h 749"/>
                <a:gd name="T26" fmla="*/ 120 w 705"/>
                <a:gd name="T27" fmla="*/ 557 h 749"/>
                <a:gd name="T28" fmla="*/ 126 w 705"/>
                <a:gd name="T29" fmla="*/ 498 h 749"/>
                <a:gd name="T30" fmla="*/ 244 w 705"/>
                <a:gd name="T31" fmla="*/ 292 h 749"/>
                <a:gd name="T32" fmla="*/ 445 w 705"/>
                <a:gd name="T33" fmla="*/ 135 h 749"/>
                <a:gd name="T34" fmla="*/ 566 w 705"/>
                <a:gd name="T35" fmla="*/ 84 h 749"/>
                <a:gd name="T36" fmla="*/ 633 w 705"/>
                <a:gd name="T37" fmla="*/ 69 h 749"/>
                <a:gd name="T38" fmla="*/ 705 w 705"/>
                <a:gd name="T39" fmla="*/ 67 h 749"/>
                <a:gd name="T40" fmla="*/ 639 w 705"/>
                <a:gd name="T41" fmla="*/ 26 h 749"/>
                <a:gd name="T42" fmla="*/ 561 w 705"/>
                <a:gd name="T43" fmla="*/ 6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5" h="749">
                  <a:moveTo>
                    <a:pt x="561" y="6"/>
                  </a:moveTo>
                  <a:cubicBezTo>
                    <a:pt x="507" y="0"/>
                    <a:pt x="453" y="5"/>
                    <a:pt x="401" y="18"/>
                  </a:cubicBezTo>
                  <a:cubicBezTo>
                    <a:pt x="348" y="32"/>
                    <a:pt x="299" y="54"/>
                    <a:pt x="253" y="82"/>
                  </a:cubicBezTo>
                  <a:cubicBezTo>
                    <a:pt x="207" y="110"/>
                    <a:pt x="164" y="144"/>
                    <a:pt x="127" y="184"/>
                  </a:cubicBezTo>
                  <a:cubicBezTo>
                    <a:pt x="90" y="224"/>
                    <a:pt x="58" y="271"/>
                    <a:pt x="35" y="323"/>
                  </a:cubicBezTo>
                  <a:cubicBezTo>
                    <a:pt x="24" y="348"/>
                    <a:pt x="15" y="376"/>
                    <a:pt x="9" y="404"/>
                  </a:cubicBezTo>
                  <a:cubicBezTo>
                    <a:pt x="3" y="433"/>
                    <a:pt x="0" y="462"/>
                    <a:pt x="2" y="491"/>
                  </a:cubicBezTo>
                  <a:cubicBezTo>
                    <a:pt x="3" y="521"/>
                    <a:pt x="8" y="550"/>
                    <a:pt x="18" y="577"/>
                  </a:cubicBezTo>
                  <a:cubicBezTo>
                    <a:pt x="27" y="604"/>
                    <a:pt x="40" y="630"/>
                    <a:pt x="57" y="652"/>
                  </a:cubicBezTo>
                  <a:cubicBezTo>
                    <a:pt x="73" y="674"/>
                    <a:pt x="92" y="694"/>
                    <a:pt x="113" y="710"/>
                  </a:cubicBezTo>
                  <a:cubicBezTo>
                    <a:pt x="133" y="726"/>
                    <a:pt x="156" y="740"/>
                    <a:pt x="180" y="749"/>
                  </a:cubicBezTo>
                  <a:cubicBezTo>
                    <a:pt x="168" y="727"/>
                    <a:pt x="157" y="705"/>
                    <a:pt x="148" y="683"/>
                  </a:cubicBezTo>
                  <a:cubicBezTo>
                    <a:pt x="139" y="661"/>
                    <a:pt x="132" y="640"/>
                    <a:pt x="127" y="618"/>
                  </a:cubicBezTo>
                  <a:cubicBezTo>
                    <a:pt x="122" y="597"/>
                    <a:pt x="120" y="577"/>
                    <a:pt x="120" y="557"/>
                  </a:cubicBezTo>
                  <a:cubicBezTo>
                    <a:pt x="120" y="536"/>
                    <a:pt x="122" y="517"/>
                    <a:pt x="126" y="498"/>
                  </a:cubicBezTo>
                  <a:cubicBezTo>
                    <a:pt x="142" y="423"/>
                    <a:pt x="187" y="353"/>
                    <a:pt x="244" y="292"/>
                  </a:cubicBezTo>
                  <a:cubicBezTo>
                    <a:pt x="300" y="230"/>
                    <a:pt x="369" y="177"/>
                    <a:pt x="445" y="135"/>
                  </a:cubicBezTo>
                  <a:cubicBezTo>
                    <a:pt x="483" y="114"/>
                    <a:pt x="523" y="96"/>
                    <a:pt x="566" y="84"/>
                  </a:cubicBezTo>
                  <a:cubicBezTo>
                    <a:pt x="587" y="77"/>
                    <a:pt x="609" y="72"/>
                    <a:pt x="633" y="69"/>
                  </a:cubicBezTo>
                  <a:cubicBezTo>
                    <a:pt x="656" y="66"/>
                    <a:pt x="680" y="65"/>
                    <a:pt x="705" y="67"/>
                  </a:cubicBezTo>
                  <a:cubicBezTo>
                    <a:pt x="687" y="49"/>
                    <a:pt x="664" y="36"/>
                    <a:pt x="639" y="26"/>
                  </a:cubicBezTo>
                  <a:cubicBezTo>
                    <a:pt x="614" y="16"/>
                    <a:pt x="588" y="9"/>
                    <a:pt x="561"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1"/>
            <p:cNvSpPr/>
            <p:nvPr/>
          </p:nvSpPr>
          <p:spPr bwMode="auto">
            <a:xfrm>
              <a:off x="1177926" y="2044701"/>
              <a:ext cx="900113" cy="481013"/>
            </a:xfrm>
            <a:custGeom>
              <a:avLst/>
              <a:gdLst>
                <a:gd name="T0" fmla="*/ 810 w 849"/>
                <a:gd name="T1" fmla="*/ 59 h 452"/>
                <a:gd name="T2" fmla="*/ 774 w 849"/>
                <a:gd name="T3" fmla="*/ 109 h 452"/>
                <a:gd name="T4" fmla="*/ 688 w 849"/>
                <a:gd name="T5" fmla="*/ 188 h 452"/>
                <a:gd name="T6" fmla="*/ 483 w 849"/>
                <a:gd name="T7" fmla="*/ 287 h 452"/>
                <a:gd name="T8" fmla="*/ 253 w 849"/>
                <a:gd name="T9" fmla="*/ 318 h 452"/>
                <a:gd name="T10" fmla="*/ 130 w 849"/>
                <a:gd name="T11" fmla="*/ 310 h 452"/>
                <a:gd name="T12" fmla="*/ 66 w 849"/>
                <a:gd name="T13" fmla="*/ 302 h 452"/>
                <a:gd name="T14" fmla="*/ 0 w 849"/>
                <a:gd name="T15" fmla="*/ 292 h 452"/>
                <a:gd name="T16" fmla="*/ 51 w 849"/>
                <a:gd name="T17" fmla="*/ 338 h 452"/>
                <a:gd name="T18" fmla="*/ 108 w 849"/>
                <a:gd name="T19" fmla="*/ 376 h 452"/>
                <a:gd name="T20" fmla="*/ 238 w 849"/>
                <a:gd name="T21" fmla="*/ 428 h 452"/>
                <a:gd name="T22" fmla="*/ 523 w 849"/>
                <a:gd name="T23" fmla="*/ 423 h 452"/>
                <a:gd name="T24" fmla="*/ 656 w 849"/>
                <a:gd name="T25" fmla="*/ 364 h 452"/>
                <a:gd name="T26" fmla="*/ 766 w 849"/>
                <a:gd name="T27" fmla="*/ 268 h 452"/>
                <a:gd name="T28" fmla="*/ 836 w 849"/>
                <a:gd name="T29" fmla="*/ 141 h 452"/>
                <a:gd name="T30" fmla="*/ 848 w 849"/>
                <a:gd name="T31" fmla="*/ 70 h 452"/>
                <a:gd name="T32" fmla="*/ 838 w 849"/>
                <a:gd name="T33" fmla="*/ 0 h 452"/>
                <a:gd name="T34" fmla="*/ 810 w 849"/>
                <a:gd name="T35" fmla="*/ 5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9" h="452">
                  <a:moveTo>
                    <a:pt x="810" y="59"/>
                  </a:moveTo>
                  <a:cubicBezTo>
                    <a:pt x="799" y="77"/>
                    <a:pt x="787" y="93"/>
                    <a:pt x="774" y="109"/>
                  </a:cubicBezTo>
                  <a:cubicBezTo>
                    <a:pt x="748" y="139"/>
                    <a:pt x="719" y="165"/>
                    <a:pt x="688" y="188"/>
                  </a:cubicBezTo>
                  <a:cubicBezTo>
                    <a:pt x="625" y="233"/>
                    <a:pt x="556" y="266"/>
                    <a:pt x="483" y="287"/>
                  </a:cubicBezTo>
                  <a:cubicBezTo>
                    <a:pt x="410" y="309"/>
                    <a:pt x="333" y="318"/>
                    <a:pt x="253" y="318"/>
                  </a:cubicBezTo>
                  <a:cubicBezTo>
                    <a:pt x="213" y="318"/>
                    <a:pt x="172" y="315"/>
                    <a:pt x="130" y="310"/>
                  </a:cubicBezTo>
                  <a:cubicBezTo>
                    <a:pt x="109" y="308"/>
                    <a:pt x="88" y="305"/>
                    <a:pt x="66" y="302"/>
                  </a:cubicBezTo>
                  <a:cubicBezTo>
                    <a:pt x="45" y="299"/>
                    <a:pt x="23" y="295"/>
                    <a:pt x="0" y="292"/>
                  </a:cubicBezTo>
                  <a:cubicBezTo>
                    <a:pt x="15" y="309"/>
                    <a:pt x="33" y="324"/>
                    <a:pt x="51" y="338"/>
                  </a:cubicBezTo>
                  <a:cubicBezTo>
                    <a:pt x="69" y="352"/>
                    <a:pt x="88" y="365"/>
                    <a:pt x="108" y="376"/>
                  </a:cubicBezTo>
                  <a:cubicBezTo>
                    <a:pt x="148" y="399"/>
                    <a:pt x="192" y="416"/>
                    <a:pt x="238" y="428"/>
                  </a:cubicBezTo>
                  <a:cubicBezTo>
                    <a:pt x="329" y="452"/>
                    <a:pt x="429" y="451"/>
                    <a:pt x="523" y="423"/>
                  </a:cubicBezTo>
                  <a:cubicBezTo>
                    <a:pt x="570" y="410"/>
                    <a:pt x="615" y="390"/>
                    <a:pt x="656" y="364"/>
                  </a:cubicBezTo>
                  <a:cubicBezTo>
                    <a:pt x="697" y="338"/>
                    <a:pt x="734" y="306"/>
                    <a:pt x="766" y="268"/>
                  </a:cubicBezTo>
                  <a:cubicBezTo>
                    <a:pt x="797" y="231"/>
                    <a:pt x="822" y="187"/>
                    <a:pt x="836" y="141"/>
                  </a:cubicBezTo>
                  <a:cubicBezTo>
                    <a:pt x="843" y="118"/>
                    <a:pt x="847" y="94"/>
                    <a:pt x="848" y="70"/>
                  </a:cubicBezTo>
                  <a:cubicBezTo>
                    <a:pt x="849" y="46"/>
                    <a:pt x="846" y="22"/>
                    <a:pt x="838" y="0"/>
                  </a:cubicBezTo>
                  <a:cubicBezTo>
                    <a:pt x="830" y="22"/>
                    <a:pt x="821" y="41"/>
                    <a:pt x="810" y="5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
            <p:cNvSpPr/>
            <p:nvPr/>
          </p:nvSpPr>
          <p:spPr bwMode="auto">
            <a:xfrm>
              <a:off x="1508126" y="1112838"/>
              <a:ext cx="692150" cy="561975"/>
            </a:xfrm>
            <a:custGeom>
              <a:avLst/>
              <a:gdLst>
                <a:gd name="T0" fmla="*/ 573 w 651"/>
                <a:gd name="T1" fmla="*/ 169 h 529"/>
                <a:gd name="T2" fmla="*/ 480 w 651"/>
                <a:gd name="T3" fmla="*/ 74 h 529"/>
                <a:gd name="T4" fmla="*/ 358 w 651"/>
                <a:gd name="T5" fmla="*/ 16 h 529"/>
                <a:gd name="T6" fmla="*/ 227 w 651"/>
                <a:gd name="T7" fmla="*/ 3 h 529"/>
                <a:gd name="T8" fmla="*/ 105 w 651"/>
                <a:gd name="T9" fmla="*/ 32 h 529"/>
                <a:gd name="T10" fmla="*/ 50 w 651"/>
                <a:gd name="T11" fmla="*/ 58 h 529"/>
                <a:gd name="T12" fmla="*/ 0 w 651"/>
                <a:gd name="T13" fmla="*/ 93 h 529"/>
                <a:gd name="T14" fmla="*/ 59 w 651"/>
                <a:gd name="T15" fmla="*/ 97 h 529"/>
                <a:gd name="T16" fmla="*/ 116 w 651"/>
                <a:gd name="T17" fmla="*/ 102 h 529"/>
                <a:gd name="T18" fmla="*/ 221 w 651"/>
                <a:gd name="T19" fmla="*/ 117 h 529"/>
                <a:gd name="T20" fmla="*/ 314 w 651"/>
                <a:gd name="T21" fmla="*/ 146 h 529"/>
                <a:gd name="T22" fmla="*/ 395 w 651"/>
                <a:gd name="T23" fmla="*/ 192 h 529"/>
                <a:gd name="T24" fmla="*/ 528 w 651"/>
                <a:gd name="T25" fmla="*/ 333 h 529"/>
                <a:gd name="T26" fmla="*/ 582 w 651"/>
                <a:gd name="T27" fmla="*/ 424 h 529"/>
                <a:gd name="T28" fmla="*/ 605 w 651"/>
                <a:gd name="T29" fmla="*/ 474 h 529"/>
                <a:gd name="T30" fmla="*/ 615 w 651"/>
                <a:gd name="T31" fmla="*/ 500 h 529"/>
                <a:gd name="T32" fmla="*/ 622 w 651"/>
                <a:gd name="T33" fmla="*/ 529 h 529"/>
                <a:gd name="T34" fmla="*/ 637 w 651"/>
                <a:gd name="T35" fmla="*/ 501 h 529"/>
                <a:gd name="T36" fmla="*/ 646 w 651"/>
                <a:gd name="T37" fmla="*/ 471 h 529"/>
                <a:gd name="T38" fmla="*/ 651 w 651"/>
                <a:gd name="T39" fmla="*/ 408 h 529"/>
                <a:gd name="T40" fmla="*/ 631 w 651"/>
                <a:gd name="T41" fmla="*/ 284 h 529"/>
                <a:gd name="T42" fmla="*/ 573 w 651"/>
                <a:gd name="T43" fmla="*/ 16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1" h="529">
                  <a:moveTo>
                    <a:pt x="573" y="169"/>
                  </a:moveTo>
                  <a:cubicBezTo>
                    <a:pt x="548" y="133"/>
                    <a:pt x="516" y="100"/>
                    <a:pt x="480" y="74"/>
                  </a:cubicBezTo>
                  <a:cubicBezTo>
                    <a:pt x="443" y="48"/>
                    <a:pt x="401" y="28"/>
                    <a:pt x="358" y="16"/>
                  </a:cubicBezTo>
                  <a:cubicBezTo>
                    <a:pt x="315" y="4"/>
                    <a:pt x="270" y="0"/>
                    <a:pt x="227" y="3"/>
                  </a:cubicBezTo>
                  <a:cubicBezTo>
                    <a:pt x="185" y="6"/>
                    <a:pt x="143" y="16"/>
                    <a:pt x="105" y="32"/>
                  </a:cubicBezTo>
                  <a:cubicBezTo>
                    <a:pt x="86" y="39"/>
                    <a:pt x="68" y="48"/>
                    <a:pt x="50" y="58"/>
                  </a:cubicBezTo>
                  <a:cubicBezTo>
                    <a:pt x="32" y="68"/>
                    <a:pt x="15" y="80"/>
                    <a:pt x="0" y="93"/>
                  </a:cubicBezTo>
                  <a:cubicBezTo>
                    <a:pt x="20" y="95"/>
                    <a:pt x="40" y="96"/>
                    <a:pt x="59" y="97"/>
                  </a:cubicBezTo>
                  <a:cubicBezTo>
                    <a:pt x="79" y="99"/>
                    <a:pt x="98" y="100"/>
                    <a:pt x="116" y="102"/>
                  </a:cubicBezTo>
                  <a:cubicBezTo>
                    <a:pt x="153" y="105"/>
                    <a:pt x="188" y="110"/>
                    <a:pt x="221" y="117"/>
                  </a:cubicBezTo>
                  <a:cubicBezTo>
                    <a:pt x="254" y="124"/>
                    <a:pt x="285" y="134"/>
                    <a:pt x="314" y="146"/>
                  </a:cubicBezTo>
                  <a:cubicBezTo>
                    <a:pt x="343" y="158"/>
                    <a:pt x="370" y="173"/>
                    <a:pt x="395" y="192"/>
                  </a:cubicBezTo>
                  <a:cubicBezTo>
                    <a:pt x="445" y="228"/>
                    <a:pt x="489" y="276"/>
                    <a:pt x="528" y="333"/>
                  </a:cubicBezTo>
                  <a:cubicBezTo>
                    <a:pt x="547" y="361"/>
                    <a:pt x="565" y="391"/>
                    <a:pt x="582" y="424"/>
                  </a:cubicBezTo>
                  <a:cubicBezTo>
                    <a:pt x="590" y="440"/>
                    <a:pt x="598" y="456"/>
                    <a:pt x="605" y="474"/>
                  </a:cubicBezTo>
                  <a:cubicBezTo>
                    <a:pt x="609" y="482"/>
                    <a:pt x="612" y="491"/>
                    <a:pt x="615" y="500"/>
                  </a:cubicBezTo>
                  <a:cubicBezTo>
                    <a:pt x="618" y="509"/>
                    <a:pt x="621" y="519"/>
                    <a:pt x="622" y="529"/>
                  </a:cubicBezTo>
                  <a:cubicBezTo>
                    <a:pt x="629" y="521"/>
                    <a:pt x="633" y="511"/>
                    <a:pt x="637" y="501"/>
                  </a:cubicBezTo>
                  <a:cubicBezTo>
                    <a:pt x="641" y="491"/>
                    <a:pt x="643" y="481"/>
                    <a:pt x="646" y="471"/>
                  </a:cubicBezTo>
                  <a:cubicBezTo>
                    <a:pt x="650" y="450"/>
                    <a:pt x="651" y="429"/>
                    <a:pt x="651" y="408"/>
                  </a:cubicBezTo>
                  <a:cubicBezTo>
                    <a:pt x="651" y="366"/>
                    <a:pt x="644" y="324"/>
                    <a:pt x="631" y="284"/>
                  </a:cubicBezTo>
                  <a:cubicBezTo>
                    <a:pt x="618" y="243"/>
                    <a:pt x="599" y="204"/>
                    <a:pt x="573" y="16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561976" y="1830388"/>
              <a:ext cx="741363" cy="736600"/>
            </a:xfrm>
            <a:custGeom>
              <a:avLst/>
              <a:gdLst>
                <a:gd name="T0" fmla="*/ 561 w 698"/>
                <a:gd name="T1" fmla="*/ 624 h 694"/>
                <a:gd name="T2" fmla="*/ 436 w 698"/>
                <a:gd name="T3" fmla="*/ 589 h 694"/>
                <a:gd name="T4" fmla="*/ 228 w 698"/>
                <a:gd name="T5" fmla="*/ 462 h 694"/>
                <a:gd name="T6" fmla="*/ 103 w 698"/>
                <a:gd name="T7" fmla="*/ 261 h 694"/>
                <a:gd name="T8" fmla="*/ 83 w 698"/>
                <a:gd name="T9" fmla="*/ 137 h 694"/>
                <a:gd name="T10" fmla="*/ 85 w 698"/>
                <a:gd name="T11" fmla="*/ 70 h 694"/>
                <a:gd name="T12" fmla="*/ 91 w 698"/>
                <a:gd name="T13" fmla="*/ 0 h 694"/>
                <a:gd name="T14" fmla="*/ 50 w 698"/>
                <a:gd name="T15" fmla="*/ 60 h 694"/>
                <a:gd name="T16" fmla="*/ 21 w 698"/>
                <a:gd name="T17" fmla="*/ 128 h 694"/>
                <a:gd name="T18" fmla="*/ 4 w 698"/>
                <a:gd name="T19" fmla="*/ 278 h 694"/>
                <a:gd name="T20" fmla="*/ 46 w 698"/>
                <a:gd name="T21" fmla="*/ 429 h 694"/>
                <a:gd name="T22" fmla="*/ 139 w 698"/>
                <a:gd name="T23" fmla="*/ 555 h 694"/>
                <a:gd name="T24" fmla="*/ 412 w 698"/>
                <a:gd name="T25" fmla="*/ 687 h 694"/>
                <a:gd name="T26" fmla="*/ 560 w 698"/>
                <a:gd name="T27" fmla="*/ 687 h 694"/>
                <a:gd name="T28" fmla="*/ 631 w 698"/>
                <a:gd name="T29" fmla="*/ 671 h 694"/>
                <a:gd name="T30" fmla="*/ 698 w 698"/>
                <a:gd name="T31" fmla="*/ 644 h 694"/>
                <a:gd name="T32" fmla="*/ 628 w 698"/>
                <a:gd name="T33" fmla="*/ 636 h 694"/>
                <a:gd name="T34" fmla="*/ 561 w 698"/>
                <a:gd name="T35" fmla="*/ 62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8" h="694">
                  <a:moveTo>
                    <a:pt x="561" y="624"/>
                  </a:moveTo>
                  <a:cubicBezTo>
                    <a:pt x="518" y="615"/>
                    <a:pt x="476" y="604"/>
                    <a:pt x="436" y="589"/>
                  </a:cubicBezTo>
                  <a:cubicBezTo>
                    <a:pt x="357" y="559"/>
                    <a:pt x="286" y="517"/>
                    <a:pt x="228" y="462"/>
                  </a:cubicBezTo>
                  <a:cubicBezTo>
                    <a:pt x="170" y="407"/>
                    <a:pt x="127" y="339"/>
                    <a:pt x="103" y="261"/>
                  </a:cubicBezTo>
                  <a:cubicBezTo>
                    <a:pt x="92" y="222"/>
                    <a:pt x="85" y="181"/>
                    <a:pt x="83" y="137"/>
                  </a:cubicBezTo>
                  <a:cubicBezTo>
                    <a:pt x="83" y="115"/>
                    <a:pt x="83" y="93"/>
                    <a:pt x="85" y="70"/>
                  </a:cubicBezTo>
                  <a:cubicBezTo>
                    <a:pt x="86" y="47"/>
                    <a:pt x="89" y="24"/>
                    <a:pt x="91" y="0"/>
                  </a:cubicBezTo>
                  <a:cubicBezTo>
                    <a:pt x="76" y="18"/>
                    <a:pt x="62" y="39"/>
                    <a:pt x="50" y="60"/>
                  </a:cubicBezTo>
                  <a:cubicBezTo>
                    <a:pt x="39" y="81"/>
                    <a:pt x="29" y="104"/>
                    <a:pt x="21" y="128"/>
                  </a:cubicBezTo>
                  <a:cubicBezTo>
                    <a:pt x="6" y="175"/>
                    <a:pt x="0" y="227"/>
                    <a:pt x="4" y="278"/>
                  </a:cubicBezTo>
                  <a:cubicBezTo>
                    <a:pt x="8" y="330"/>
                    <a:pt x="23" y="382"/>
                    <a:pt x="46" y="429"/>
                  </a:cubicBezTo>
                  <a:cubicBezTo>
                    <a:pt x="69" y="476"/>
                    <a:pt x="102" y="519"/>
                    <a:pt x="139" y="555"/>
                  </a:cubicBezTo>
                  <a:cubicBezTo>
                    <a:pt x="215" y="627"/>
                    <a:pt x="312" y="672"/>
                    <a:pt x="412" y="687"/>
                  </a:cubicBezTo>
                  <a:cubicBezTo>
                    <a:pt x="461" y="694"/>
                    <a:pt x="511" y="694"/>
                    <a:pt x="560" y="687"/>
                  </a:cubicBezTo>
                  <a:cubicBezTo>
                    <a:pt x="584" y="684"/>
                    <a:pt x="608" y="678"/>
                    <a:pt x="631" y="671"/>
                  </a:cubicBezTo>
                  <a:cubicBezTo>
                    <a:pt x="654" y="664"/>
                    <a:pt x="677" y="655"/>
                    <a:pt x="698" y="644"/>
                  </a:cubicBezTo>
                  <a:cubicBezTo>
                    <a:pt x="674" y="641"/>
                    <a:pt x="651" y="639"/>
                    <a:pt x="628" y="636"/>
                  </a:cubicBezTo>
                  <a:cubicBezTo>
                    <a:pt x="605" y="633"/>
                    <a:pt x="583" y="629"/>
                    <a:pt x="561" y="62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1974851" y="1587501"/>
              <a:ext cx="449263" cy="803275"/>
            </a:xfrm>
            <a:custGeom>
              <a:avLst/>
              <a:gdLst>
                <a:gd name="T0" fmla="*/ 399 w 423"/>
                <a:gd name="T1" fmla="*/ 203 h 757"/>
                <a:gd name="T2" fmla="*/ 339 w 423"/>
                <a:gd name="T3" fmla="*/ 85 h 757"/>
                <a:gd name="T4" fmla="*/ 295 w 423"/>
                <a:gd name="T5" fmla="*/ 36 h 757"/>
                <a:gd name="T6" fmla="*/ 242 w 423"/>
                <a:gd name="T7" fmla="*/ 0 h 757"/>
                <a:gd name="T8" fmla="*/ 265 w 423"/>
                <a:gd name="T9" fmla="*/ 57 h 757"/>
                <a:gd name="T10" fmla="*/ 282 w 423"/>
                <a:gd name="T11" fmla="*/ 113 h 757"/>
                <a:gd name="T12" fmla="*/ 299 w 423"/>
                <a:gd name="T13" fmla="*/ 224 h 757"/>
                <a:gd name="T14" fmla="*/ 281 w 423"/>
                <a:gd name="T15" fmla="*/ 437 h 757"/>
                <a:gd name="T16" fmla="*/ 186 w 423"/>
                <a:gd name="T17" fmla="*/ 619 h 757"/>
                <a:gd name="T18" fmla="*/ 105 w 423"/>
                <a:gd name="T19" fmla="*/ 691 h 757"/>
                <a:gd name="T20" fmla="*/ 55 w 423"/>
                <a:gd name="T21" fmla="*/ 722 h 757"/>
                <a:gd name="T22" fmla="*/ 0 w 423"/>
                <a:gd name="T23" fmla="*/ 750 h 757"/>
                <a:gd name="T24" fmla="*/ 64 w 423"/>
                <a:gd name="T25" fmla="*/ 757 h 757"/>
                <a:gd name="T26" fmla="*/ 129 w 423"/>
                <a:gd name="T27" fmla="*/ 750 h 757"/>
                <a:gd name="T28" fmla="*/ 253 w 423"/>
                <a:gd name="T29" fmla="*/ 697 h 757"/>
                <a:gd name="T30" fmla="*/ 350 w 423"/>
                <a:gd name="T31" fmla="*/ 597 h 757"/>
                <a:gd name="T32" fmla="*/ 407 w 423"/>
                <a:gd name="T33" fmla="*/ 470 h 757"/>
                <a:gd name="T34" fmla="*/ 422 w 423"/>
                <a:gd name="T35" fmla="*/ 335 h 757"/>
                <a:gd name="T36" fmla="*/ 399 w 423"/>
                <a:gd name="T37" fmla="*/ 20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3" h="757">
                  <a:moveTo>
                    <a:pt x="399" y="203"/>
                  </a:moveTo>
                  <a:cubicBezTo>
                    <a:pt x="386" y="161"/>
                    <a:pt x="365" y="120"/>
                    <a:pt x="339" y="85"/>
                  </a:cubicBezTo>
                  <a:cubicBezTo>
                    <a:pt x="326" y="67"/>
                    <a:pt x="311" y="51"/>
                    <a:pt x="295" y="36"/>
                  </a:cubicBezTo>
                  <a:cubicBezTo>
                    <a:pt x="279" y="22"/>
                    <a:pt x="261" y="9"/>
                    <a:pt x="242" y="0"/>
                  </a:cubicBezTo>
                  <a:cubicBezTo>
                    <a:pt x="251" y="19"/>
                    <a:pt x="259" y="38"/>
                    <a:pt x="265" y="57"/>
                  </a:cubicBezTo>
                  <a:cubicBezTo>
                    <a:pt x="272" y="76"/>
                    <a:pt x="277" y="94"/>
                    <a:pt x="282" y="113"/>
                  </a:cubicBezTo>
                  <a:cubicBezTo>
                    <a:pt x="291" y="150"/>
                    <a:pt x="297" y="187"/>
                    <a:pt x="299" y="224"/>
                  </a:cubicBezTo>
                  <a:cubicBezTo>
                    <a:pt x="305" y="297"/>
                    <a:pt x="299" y="369"/>
                    <a:pt x="281" y="437"/>
                  </a:cubicBezTo>
                  <a:cubicBezTo>
                    <a:pt x="263" y="504"/>
                    <a:pt x="233" y="566"/>
                    <a:pt x="186" y="619"/>
                  </a:cubicBezTo>
                  <a:cubicBezTo>
                    <a:pt x="163" y="645"/>
                    <a:pt x="136" y="669"/>
                    <a:pt x="105" y="691"/>
                  </a:cubicBezTo>
                  <a:cubicBezTo>
                    <a:pt x="89" y="702"/>
                    <a:pt x="72" y="712"/>
                    <a:pt x="55" y="722"/>
                  </a:cubicBezTo>
                  <a:cubicBezTo>
                    <a:pt x="37" y="732"/>
                    <a:pt x="19" y="741"/>
                    <a:pt x="0" y="750"/>
                  </a:cubicBezTo>
                  <a:cubicBezTo>
                    <a:pt x="21" y="755"/>
                    <a:pt x="42" y="757"/>
                    <a:pt x="64" y="757"/>
                  </a:cubicBezTo>
                  <a:cubicBezTo>
                    <a:pt x="85" y="757"/>
                    <a:pt x="107" y="755"/>
                    <a:pt x="129" y="750"/>
                  </a:cubicBezTo>
                  <a:cubicBezTo>
                    <a:pt x="172" y="741"/>
                    <a:pt x="215" y="723"/>
                    <a:pt x="253" y="697"/>
                  </a:cubicBezTo>
                  <a:cubicBezTo>
                    <a:pt x="291" y="670"/>
                    <a:pt x="324" y="636"/>
                    <a:pt x="350" y="597"/>
                  </a:cubicBezTo>
                  <a:cubicBezTo>
                    <a:pt x="376" y="558"/>
                    <a:pt x="395" y="515"/>
                    <a:pt x="407" y="470"/>
                  </a:cubicBezTo>
                  <a:cubicBezTo>
                    <a:pt x="418" y="426"/>
                    <a:pt x="423" y="380"/>
                    <a:pt x="422" y="335"/>
                  </a:cubicBezTo>
                  <a:cubicBezTo>
                    <a:pt x="421" y="290"/>
                    <a:pt x="413" y="246"/>
                    <a:pt x="399" y="20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1135063" y="2384426"/>
              <a:ext cx="1047750" cy="447675"/>
            </a:xfrm>
            <a:custGeom>
              <a:avLst/>
              <a:gdLst>
                <a:gd name="T0" fmla="*/ 966 w 987"/>
                <a:gd name="T1" fmla="*/ 31 h 422"/>
                <a:gd name="T2" fmla="*/ 943 w 987"/>
                <a:gd name="T3" fmla="*/ 58 h 422"/>
                <a:gd name="T4" fmla="*/ 918 w 987"/>
                <a:gd name="T5" fmla="*/ 82 h 422"/>
                <a:gd name="T6" fmla="*/ 892 w 987"/>
                <a:gd name="T7" fmla="*/ 105 h 422"/>
                <a:gd name="T8" fmla="*/ 778 w 987"/>
                <a:gd name="T9" fmla="*/ 182 h 422"/>
                <a:gd name="T10" fmla="*/ 531 w 987"/>
                <a:gd name="T11" fmla="*/ 281 h 422"/>
                <a:gd name="T12" fmla="*/ 269 w 987"/>
                <a:gd name="T13" fmla="*/ 294 h 422"/>
                <a:gd name="T14" fmla="*/ 135 w 987"/>
                <a:gd name="T15" fmla="*/ 263 h 422"/>
                <a:gd name="T16" fmla="*/ 68 w 987"/>
                <a:gd name="T17" fmla="*/ 240 h 422"/>
                <a:gd name="T18" fmla="*/ 0 w 987"/>
                <a:gd name="T19" fmla="*/ 212 h 422"/>
                <a:gd name="T20" fmla="*/ 49 w 987"/>
                <a:gd name="T21" fmla="*/ 269 h 422"/>
                <a:gd name="T22" fmla="*/ 107 w 987"/>
                <a:gd name="T23" fmla="*/ 318 h 422"/>
                <a:gd name="T24" fmla="*/ 245 w 987"/>
                <a:gd name="T25" fmla="*/ 390 h 422"/>
                <a:gd name="T26" fmla="*/ 401 w 987"/>
                <a:gd name="T27" fmla="*/ 420 h 422"/>
                <a:gd name="T28" fmla="*/ 559 w 987"/>
                <a:gd name="T29" fmla="*/ 405 h 422"/>
                <a:gd name="T30" fmla="*/ 707 w 987"/>
                <a:gd name="T31" fmla="*/ 350 h 422"/>
                <a:gd name="T32" fmla="*/ 837 w 987"/>
                <a:gd name="T33" fmla="*/ 263 h 422"/>
                <a:gd name="T34" fmla="*/ 938 w 987"/>
                <a:gd name="T35" fmla="*/ 146 h 422"/>
                <a:gd name="T36" fmla="*/ 973 w 987"/>
                <a:gd name="T37" fmla="*/ 76 h 422"/>
                <a:gd name="T38" fmla="*/ 984 w 987"/>
                <a:gd name="T39" fmla="*/ 39 h 422"/>
                <a:gd name="T40" fmla="*/ 986 w 987"/>
                <a:gd name="T41" fmla="*/ 0 h 422"/>
                <a:gd name="T42" fmla="*/ 966 w 987"/>
                <a:gd name="T43" fmla="*/ 3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7" h="422">
                  <a:moveTo>
                    <a:pt x="966" y="31"/>
                  </a:moveTo>
                  <a:cubicBezTo>
                    <a:pt x="959" y="41"/>
                    <a:pt x="951" y="49"/>
                    <a:pt x="943" y="58"/>
                  </a:cubicBezTo>
                  <a:cubicBezTo>
                    <a:pt x="935" y="66"/>
                    <a:pt x="927" y="75"/>
                    <a:pt x="918" y="82"/>
                  </a:cubicBezTo>
                  <a:cubicBezTo>
                    <a:pt x="909" y="90"/>
                    <a:pt x="901" y="98"/>
                    <a:pt x="892" y="105"/>
                  </a:cubicBezTo>
                  <a:cubicBezTo>
                    <a:pt x="856" y="134"/>
                    <a:pt x="817" y="159"/>
                    <a:pt x="778" y="182"/>
                  </a:cubicBezTo>
                  <a:cubicBezTo>
                    <a:pt x="699" y="227"/>
                    <a:pt x="616" y="261"/>
                    <a:pt x="531" y="281"/>
                  </a:cubicBezTo>
                  <a:cubicBezTo>
                    <a:pt x="445" y="301"/>
                    <a:pt x="358" y="306"/>
                    <a:pt x="269" y="294"/>
                  </a:cubicBezTo>
                  <a:cubicBezTo>
                    <a:pt x="225" y="287"/>
                    <a:pt x="180" y="277"/>
                    <a:pt x="135" y="263"/>
                  </a:cubicBezTo>
                  <a:cubicBezTo>
                    <a:pt x="113" y="256"/>
                    <a:pt x="91" y="248"/>
                    <a:pt x="68" y="240"/>
                  </a:cubicBezTo>
                  <a:cubicBezTo>
                    <a:pt x="45" y="231"/>
                    <a:pt x="23" y="221"/>
                    <a:pt x="0" y="212"/>
                  </a:cubicBezTo>
                  <a:cubicBezTo>
                    <a:pt x="14" y="232"/>
                    <a:pt x="31" y="251"/>
                    <a:pt x="49" y="269"/>
                  </a:cubicBezTo>
                  <a:cubicBezTo>
                    <a:pt x="67" y="287"/>
                    <a:pt x="86" y="303"/>
                    <a:pt x="107" y="318"/>
                  </a:cubicBezTo>
                  <a:cubicBezTo>
                    <a:pt x="149" y="348"/>
                    <a:pt x="195" y="373"/>
                    <a:pt x="245" y="390"/>
                  </a:cubicBezTo>
                  <a:cubicBezTo>
                    <a:pt x="295" y="407"/>
                    <a:pt x="348" y="417"/>
                    <a:pt x="401" y="420"/>
                  </a:cubicBezTo>
                  <a:cubicBezTo>
                    <a:pt x="454" y="422"/>
                    <a:pt x="508" y="417"/>
                    <a:pt x="559" y="405"/>
                  </a:cubicBezTo>
                  <a:cubicBezTo>
                    <a:pt x="611" y="393"/>
                    <a:pt x="661" y="374"/>
                    <a:pt x="707" y="350"/>
                  </a:cubicBezTo>
                  <a:cubicBezTo>
                    <a:pt x="754" y="326"/>
                    <a:pt x="797" y="297"/>
                    <a:pt x="837" y="263"/>
                  </a:cubicBezTo>
                  <a:cubicBezTo>
                    <a:pt x="876" y="229"/>
                    <a:pt x="911" y="190"/>
                    <a:pt x="938" y="146"/>
                  </a:cubicBezTo>
                  <a:cubicBezTo>
                    <a:pt x="952" y="124"/>
                    <a:pt x="965" y="101"/>
                    <a:pt x="973" y="76"/>
                  </a:cubicBezTo>
                  <a:cubicBezTo>
                    <a:pt x="978" y="64"/>
                    <a:pt x="981" y="52"/>
                    <a:pt x="984" y="39"/>
                  </a:cubicBezTo>
                  <a:cubicBezTo>
                    <a:pt x="986" y="26"/>
                    <a:pt x="987" y="13"/>
                    <a:pt x="986" y="0"/>
                  </a:cubicBezTo>
                  <a:cubicBezTo>
                    <a:pt x="980" y="12"/>
                    <a:pt x="974" y="22"/>
                    <a:pt x="966" y="3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9630887" y="2741018"/>
            <a:ext cx="1304925" cy="1206500"/>
            <a:chOff x="10888663" y="1211263"/>
            <a:chExt cx="1304925" cy="1206500"/>
          </a:xfrm>
        </p:grpSpPr>
        <p:sp>
          <p:nvSpPr>
            <p:cNvPr id="15" name="Freeform 16"/>
            <p:cNvSpPr/>
            <p:nvPr/>
          </p:nvSpPr>
          <p:spPr bwMode="auto">
            <a:xfrm>
              <a:off x="11318876" y="1452563"/>
              <a:ext cx="236538" cy="346075"/>
            </a:xfrm>
            <a:custGeom>
              <a:avLst/>
              <a:gdLst>
                <a:gd name="T0" fmla="*/ 159 w 223"/>
                <a:gd name="T1" fmla="*/ 285 h 326"/>
                <a:gd name="T2" fmla="*/ 132 w 223"/>
                <a:gd name="T3" fmla="*/ 277 h 326"/>
                <a:gd name="T4" fmla="*/ 110 w 223"/>
                <a:gd name="T5" fmla="*/ 265 h 326"/>
                <a:gd name="T6" fmla="*/ 84 w 223"/>
                <a:gd name="T7" fmla="*/ 230 h 326"/>
                <a:gd name="T8" fmla="*/ 76 w 223"/>
                <a:gd name="T9" fmla="*/ 183 h 326"/>
                <a:gd name="T10" fmla="*/ 84 w 223"/>
                <a:gd name="T11" fmla="*/ 133 h 326"/>
                <a:gd name="T12" fmla="*/ 107 w 223"/>
                <a:gd name="T13" fmla="*/ 84 h 326"/>
                <a:gd name="T14" fmla="*/ 145 w 223"/>
                <a:gd name="T15" fmla="*/ 40 h 326"/>
                <a:gd name="T16" fmla="*/ 169 w 223"/>
                <a:gd name="T17" fmla="*/ 21 h 326"/>
                <a:gd name="T18" fmla="*/ 197 w 223"/>
                <a:gd name="T19" fmla="*/ 2 h 326"/>
                <a:gd name="T20" fmla="*/ 162 w 223"/>
                <a:gd name="T21" fmla="*/ 1 h 326"/>
                <a:gd name="T22" fmla="*/ 127 w 223"/>
                <a:gd name="T23" fmla="*/ 8 h 326"/>
                <a:gd name="T24" fmla="*/ 63 w 223"/>
                <a:gd name="T25" fmla="*/ 44 h 326"/>
                <a:gd name="T26" fmla="*/ 0 w 223"/>
                <a:gd name="T27" fmla="*/ 182 h 326"/>
                <a:gd name="T28" fmla="*/ 20 w 223"/>
                <a:gd name="T29" fmla="*/ 262 h 326"/>
                <a:gd name="T30" fmla="*/ 47 w 223"/>
                <a:gd name="T31" fmla="*/ 295 h 326"/>
                <a:gd name="T32" fmla="*/ 83 w 223"/>
                <a:gd name="T33" fmla="*/ 318 h 326"/>
                <a:gd name="T34" fmla="*/ 123 w 223"/>
                <a:gd name="T35" fmla="*/ 326 h 326"/>
                <a:gd name="T36" fmla="*/ 161 w 223"/>
                <a:gd name="T37" fmla="*/ 322 h 326"/>
                <a:gd name="T38" fmla="*/ 194 w 223"/>
                <a:gd name="T39" fmla="*/ 309 h 326"/>
                <a:gd name="T40" fmla="*/ 223 w 223"/>
                <a:gd name="T41" fmla="*/ 289 h 326"/>
                <a:gd name="T42" fmla="*/ 190 w 223"/>
                <a:gd name="T43" fmla="*/ 288 h 326"/>
                <a:gd name="T44" fmla="*/ 159 w 223"/>
                <a:gd name="T45" fmla="*/ 28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3" h="326">
                  <a:moveTo>
                    <a:pt x="159" y="285"/>
                  </a:moveTo>
                  <a:cubicBezTo>
                    <a:pt x="149" y="283"/>
                    <a:pt x="140" y="280"/>
                    <a:pt x="132" y="277"/>
                  </a:cubicBezTo>
                  <a:cubicBezTo>
                    <a:pt x="124" y="274"/>
                    <a:pt x="116" y="269"/>
                    <a:pt x="110" y="265"/>
                  </a:cubicBezTo>
                  <a:cubicBezTo>
                    <a:pt x="98" y="255"/>
                    <a:pt x="89" y="243"/>
                    <a:pt x="84" y="230"/>
                  </a:cubicBezTo>
                  <a:cubicBezTo>
                    <a:pt x="78" y="216"/>
                    <a:pt x="76" y="200"/>
                    <a:pt x="76" y="183"/>
                  </a:cubicBezTo>
                  <a:cubicBezTo>
                    <a:pt x="76" y="166"/>
                    <a:pt x="79" y="149"/>
                    <a:pt x="84" y="133"/>
                  </a:cubicBezTo>
                  <a:cubicBezTo>
                    <a:pt x="90" y="116"/>
                    <a:pt x="97" y="100"/>
                    <a:pt x="107" y="84"/>
                  </a:cubicBezTo>
                  <a:cubicBezTo>
                    <a:pt x="118" y="69"/>
                    <a:pt x="130" y="54"/>
                    <a:pt x="145" y="40"/>
                  </a:cubicBezTo>
                  <a:cubicBezTo>
                    <a:pt x="153" y="33"/>
                    <a:pt x="161" y="27"/>
                    <a:pt x="169" y="21"/>
                  </a:cubicBezTo>
                  <a:cubicBezTo>
                    <a:pt x="178" y="14"/>
                    <a:pt x="187" y="8"/>
                    <a:pt x="197" y="2"/>
                  </a:cubicBezTo>
                  <a:cubicBezTo>
                    <a:pt x="186" y="0"/>
                    <a:pt x="174" y="0"/>
                    <a:pt x="162" y="1"/>
                  </a:cubicBezTo>
                  <a:cubicBezTo>
                    <a:pt x="150" y="2"/>
                    <a:pt x="139" y="4"/>
                    <a:pt x="127" y="8"/>
                  </a:cubicBezTo>
                  <a:cubicBezTo>
                    <a:pt x="104" y="15"/>
                    <a:pt x="82" y="28"/>
                    <a:pt x="63" y="44"/>
                  </a:cubicBezTo>
                  <a:cubicBezTo>
                    <a:pt x="25" y="78"/>
                    <a:pt x="1" y="129"/>
                    <a:pt x="0" y="182"/>
                  </a:cubicBezTo>
                  <a:cubicBezTo>
                    <a:pt x="0" y="209"/>
                    <a:pt x="6" y="237"/>
                    <a:pt x="20" y="262"/>
                  </a:cubicBezTo>
                  <a:cubicBezTo>
                    <a:pt x="27" y="274"/>
                    <a:pt x="36" y="286"/>
                    <a:pt x="47" y="295"/>
                  </a:cubicBezTo>
                  <a:cubicBezTo>
                    <a:pt x="57" y="305"/>
                    <a:pt x="70" y="313"/>
                    <a:pt x="83" y="318"/>
                  </a:cubicBezTo>
                  <a:cubicBezTo>
                    <a:pt x="96" y="323"/>
                    <a:pt x="110" y="326"/>
                    <a:pt x="123" y="326"/>
                  </a:cubicBezTo>
                  <a:cubicBezTo>
                    <a:pt x="136" y="326"/>
                    <a:pt x="149" y="325"/>
                    <a:pt x="161" y="322"/>
                  </a:cubicBezTo>
                  <a:cubicBezTo>
                    <a:pt x="173" y="319"/>
                    <a:pt x="184" y="314"/>
                    <a:pt x="194" y="309"/>
                  </a:cubicBezTo>
                  <a:cubicBezTo>
                    <a:pt x="205" y="303"/>
                    <a:pt x="214" y="297"/>
                    <a:pt x="223" y="289"/>
                  </a:cubicBezTo>
                  <a:cubicBezTo>
                    <a:pt x="212" y="289"/>
                    <a:pt x="200" y="289"/>
                    <a:pt x="190" y="288"/>
                  </a:cubicBezTo>
                  <a:cubicBezTo>
                    <a:pt x="179" y="288"/>
                    <a:pt x="169" y="287"/>
                    <a:pt x="159" y="28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
            <p:cNvSpPr/>
            <p:nvPr/>
          </p:nvSpPr>
          <p:spPr bwMode="auto">
            <a:xfrm>
              <a:off x="11407776" y="1576388"/>
              <a:ext cx="287338" cy="322263"/>
            </a:xfrm>
            <a:custGeom>
              <a:avLst/>
              <a:gdLst>
                <a:gd name="T0" fmla="*/ 244 w 270"/>
                <a:gd name="T1" fmla="*/ 57 h 303"/>
                <a:gd name="T2" fmla="*/ 212 w 270"/>
                <a:gd name="T3" fmla="*/ 28 h 303"/>
                <a:gd name="T4" fmla="*/ 177 w 270"/>
                <a:gd name="T5" fmla="*/ 11 h 303"/>
                <a:gd name="T6" fmla="*/ 141 w 270"/>
                <a:gd name="T7" fmla="*/ 2 h 303"/>
                <a:gd name="T8" fmla="*/ 105 w 270"/>
                <a:gd name="T9" fmla="*/ 0 h 303"/>
                <a:gd name="T10" fmla="*/ 70 w 270"/>
                <a:gd name="T11" fmla="*/ 5 h 303"/>
                <a:gd name="T12" fmla="*/ 100 w 270"/>
                <a:gd name="T13" fmla="*/ 21 h 303"/>
                <a:gd name="T14" fmla="*/ 129 w 270"/>
                <a:gd name="T15" fmla="*/ 37 h 303"/>
                <a:gd name="T16" fmla="*/ 175 w 270"/>
                <a:gd name="T17" fmla="*/ 74 h 303"/>
                <a:gd name="T18" fmla="*/ 195 w 270"/>
                <a:gd name="T19" fmla="*/ 115 h 303"/>
                <a:gd name="T20" fmla="*/ 189 w 270"/>
                <a:gd name="T21" fmla="*/ 158 h 303"/>
                <a:gd name="T22" fmla="*/ 161 w 270"/>
                <a:gd name="T23" fmla="*/ 201 h 303"/>
                <a:gd name="T24" fmla="*/ 118 w 270"/>
                <a:gd name="T25" fmla="*/ 238 h 303"/>
                <a:gd name="T26" fmla="*/ 64 w 270"/>
                <a:gd name="T27" fmla="*/ 266 h 303"/>
                <a:gd name="T28" fmla="*/ 33 w 270"/>
                <a:gd name="T29" fmla="*/ 276 h 303"/>
                <a:gd name="T30" fmla="*/ 0 w 270"/>
                <a:gd name="T31" fmla="*/ 285 h 303"/>
                <a:gd name="T32" fmla="*/ 34 w 270"/>
                <a:gd name="T33" fmla="*/ 297 h 303"/>
                <a:gd name="T34" fmla="*/ 70 w 270"/>
                <a:gd name="T35" fmla="*/ 302 h 303"/>
                <a:gd name="T36" fmla="*/ 143 w 270"/>
                <a:gd name="T37" fmla="*/ 291 h 303"/>
                <a:gd name="T38" fmla="*/ 211 w 270"/>
                <a:gd name="T39" fmla="*/ 252 h 303"/>
                <a:gd name="T40" fmla="*/ 259 w 270"/>
                <a:gd name="T41" fmla="*/ 186 h 303"/>
                <a:gd name="T42" fmla="*/ 269 w 270"/>
                <a:gd name="T43" fmla="*/ 143 h 303"/>
                <a:gd name="T44" fmla="*/ 264 w 270"/>
                <a:gd name="T45" fmla="*/ 98 h 303"/>
                <a:gd name="T46" fmla="*/ 244 w 270"/>
                <a:gd name="T47" fmla="*/ 5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0" h="303">
                  <a:moveTo>
                    <a:pt x="244" y="57"/>
                  </a:moveTo>
                  <a:cubicBezTo>
                    <a:pt x="235" y="46"/>
                    <a:pt x="224" y="36"/>
                    <a:pt x="212" y="28"/>
                  </a:cubicBezTo>
                  <a:cubicBezTo>
                    <a:pt x="201" y="21"/>
                    <a:pt x="189" y="15"/>
                    <a:pt x="177" y="11"/>
                  </a:cubicBezTo>
                  <a:cubicBezTo>
                    <a:pt x="165" y="7"/>
                    <a:pt x="153" y="4"/>
                    <a:pt x="141" y="2"/>
                  </a:cubicBezTo>
                  <a:cubicBezTo>
                    <a:pt x="129" y="0"/>
                    <a:pt x="117" y="0"/>
                    <a:pt x="105" y="0"/>
                  </a:cubicBezTo>
                  <a:cubicBezTo>
                    <a:pt x="93" y="1"/>
                    <a:pt x="81" y="2"/>
                    <a:pt x="70" y="5"/>
                  </a:cubicBezTo>
                  <a:cubicBezTo>
                    <a:pt x="80" y="10"/>
                    <a:pt x="90" y="15"/>
                    <a:pt x="100" y="21"/>
                  </a:cubicBezTo>
                  <a:cubicBezTo>
                    <a:pt x="110" y="26"/>
                    <a:pt x="120" y="31"/>
                    <a:pt x="129" y="37"/>
                  </a:cubicBezTo>
                  <a:cubicBezTo>
                    <a:pt x="147" y="48"/>
                    <a:pt x="163" y="60"/>
                    <a:pt x="175" y="74"/>
                  </a:cubicBezTo>
                  <a:cubicBezTo>
                    <a:pt x="187" y="87"/>
                    <a:pt x="193" y="101"/>
                    <a:pt x="195" y="115"/>
                  </a:cubicBezTo>
                  <a:cubicBezTo>
                    <a:pt x="197" y="129"/>
                    <a:pt x="195" y="143"/>
                    <a:pt x="189" y="158"/>
                  </a:cubicBezTo>
                  <a:cubicBezTo>
                    <a:pt x="183" y="173"/>
                    <a:pt x="173" y="187"/>
                    <a:pt x="161" y="201"/>
                  </a:cubicBezTo>
                  <a:cubicBezTo>
                    <a:pt x="149" y="214"/>
                    <a:pt x="134" y="227"/>
                    <a:pt x="118" y="238"/>
                  </a:cubicBezTo>
                  <a:cubicBezTo>
                    <a:pt x="102" y="248"/>
                    <a:pt x="84" y="258"/>
                    <a:pt x="64" y="266"/>
                  </a:cubicBezTo>
                  <a:cubicBezTo>
                    <a:pt x="54" y="270"/>
                    <a:pt x="44" y="273"/>
                    <a:pt x="33" y="276"/>
                  </a:cubicBezTo>
                  <a:cubicBezTo>
                    <a:pt x="22" y="280"/>
                    <a:pt x="11" y="282"/>
                    <a:pt x="0" y="285"/>
                  </a:cubicBezTo>
                  <a:cubicBezTo>
                    <a:pt x="11" y="291"/>
                    <a:pt x="22" y="295"/>
                    <a:pt x="34" y="297"/>
                  </a:cubicBezTo>
                  <a:cubicBezTo>
                    <a:pt x="45" y="300"/>
                    <a:pt x="57" y="302"/>
                    <a:pt x="70" y="302"/>
                  </a:cubicBezTo>
                  <a:cubicBezTo>
                    <a:pt x="94" y="303"/>
                    <a:pt x="119" y="299"/>
                    <a:pt x="143" y="291"/>
                  </a:cubicBezTo>
                  <a:cubicBezTo>
                    <a:pt x="167" y="283"/>
                    <a:pt x="190" y="270"/>
                    <a:pt x="211" y="252"/>
                  </a:cubicBezTo>
                  <a:cubicBezTo>
                    <a:pt x="231" y="235"/>
                    <a:pt x="248" y="213"/>
                    <a:pt x="259" y="186"/>
                  </a:cubicBezTo>
                  <a:cubicBezTo>
                    <a:pt x="264" y="173"/>
                    <a:pt x="268" y="158"/>
                    <a:pt x="269" y="143"/>
                  </a:cubicBezTo>
                  <a:cubicBezTo>
                    <a:pt x="270" y="128"/>
                    <a:pt x="269" y="112"/>
                    <a:pt x="264" y="98"/>
                  </a:cubicBezTo>
                  <a:cubicBezTo>
                    <a:pt x="260" y="83"/>
                    <a:pt x="253" y="69"/>
                    <a:pt x="244" y="5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
            <p:cNvSpPr/>
            <p:nvPr/>
          </p:nvSpPr>
          <p:spPr bwMode="auto">
            <a:xfrm>
              <a:off x="11118851" y="1509713"/>
              <a:ext cx="446088" cy="561975"/>
            </a:xfrm>
            <a:custGeom>
              <a:avLst/>
              <a:gdLst>
                <a:gd name="T0" fmla="*/ 322 w 421"/>
                <a:gd name="T1" fmla="*/ 464 h 529"/>
                <a:gd name="T2" fmla="*/ 241 w 421"/>
                <a:gd name="T3" fmla="*/ 436 h 529"/>
                <a:gd name="T4" fmla="*/ 131 w 421"/>
                <a:gd name="T5" fmla="*/ 315 h 529"/>
                <a:gd name="T6" fmla="*/ 106 w 421"/>
                <a:gd name="T7" fmla="*/ 238 h 529"/>
                <a:gd name="T8" fmla="*/ 107 w 421"/>
                <a:gd name="T9" fmla="*/ 157 h 529"/>
                <a:gd name="T10" fmla="*/ 139 w 421"/>
                <a:gd name="T11" fmla="*/ 77 h 529"/>
                <a:gd name="T12" fmla="*/ 168 w 421"/>
                <a:gd name="T13" fmla="*/ 38 h 529"/>
                <a:gd name="T14" fmla="*/ 203 w 421"/>
                <a:gd name="T15" fmla="*/ 0 h 529"/>
                <a:gd name="T16" fmla="*/ 151 w 421"/>
                <a:gd name="T17" fmla="*/ 13 h 529"/>
                <a:gd name="T18" fmla="*/ 101 w 421"/>
                <a:gd name="T19" fmla="*/ 39 h 529"/>
                <a:gd name="T20" fmla="*/ 25 w 421"/>
                <a:gd name="T21" fmla="*/ 128 h 529"/>
                <a:gd name="T22" fmla="*/ 6 w 421"/>
                <a:gd name="T23" fmla="*/ 186 h 529"/>
                <a:gd name="T24" fmla="*/ 1 w 421"/>
                <a:gd name="T25" fmla="*/ 247 h 529"/>
                <a:gd name="T26" fmla="*/ 32 w 421"/>
                <a:gd name="T27" fmla="*/ 364 h 529"/>
                <a:gd name="T28" fmla="*/ 104 w 421"/>
                <a:gd name="T29" fmla="*/ 459 h 529"/>
                <a:gd name="T30" fmla="*/ 209 w 421"/>
                <a:gd name="T31" fmla="*/ 517 h 529"/>
                <a:gd name="T32" fmla="*/ 327 w 421"/>
                <a:gd name="T33" fmla="*/ 519 h 529"/>
                <a:gd name="T34" fmla="*/ 379 w 421"/>
                <a:gd name="T35" fmla="*/ 496 h 529"/>
                <a:gd name="T36" fmla="*/ 421 w 421"/>
                <a:gd name="T37" fmla="*/ 462 h 529"/>
                <a:gd name="T38" fmla="*/ 370 w 421"/>
                <a:gd name="T39" fmla="*/ 467 h 529"/>
                <a:gd name="T40" fmla="*/ 322 w 421"/>
                <a:gd name="T41" fmla="*/ 46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1" h="529">
                  <a:moveTo>
                    <a:pt x="322" y="464"/>
                  </a:moveTo>
                  <a:cubicBezTo>
                    <a:pt x="292" y="460"/>
                    <a:pt x="265" y="450"/>
                    <a:pt x="241" y="436"/>
                  </a:cubicBezTo>
                  <a:cubicBezTo>
                    <a:pt x="193" y="408"/>
                    <a:pt x="156" y="364"/>
                    <a:pt x="131" y="315"/>
                  </a:cubicBezTo>
                  <a:cubicBezTo>
                    <a:pt x="119" y="290"/>
                    <a:pt x="110" y="264"/>
                    <a:pt x="106" y="238"/>
                  </a:cubicBezTo>
                  <a:cubicBezTo>
                    <a:pt x="101" y="211"/>
                    <a:pt x="101" y="184"/>
                    <a:pt x="107" y="157"/>
                  </a:cubicBezTo>
                  <a:cubicBezTo>
                    <a:pt x="112" y="130"/>
                    <a:pt x="123" y="103"/>
                    <a:pt x="139" y="77"/>
                  </a:cubicBezTo>
                  <a:cubicBezTo>
                    <a:pt x="148" y="64"/>
                    <a:pt x="157" y="51"/>
                    <a:pt x="168" y="38"/>
                  </a:cubicBezTo>
                  <a:cubicBezTo>
                    <a:pt x="179" y="25"/>
                    <a:pt x="191" y="13"/>
                    <a:pt x="203" y="0"/>
                  </a:cubicBezTo>
                  <a:cubicBezTo>
                    <a:pt x="185" y="2"/>
                    <a:pt x="168" y="6"/>
                    <a:pt x="151" y="13"/>
                  </a:cubicBezTo>
                  <a:cubicBezTo>
                    <a:pt x="133" y="19"/>
                    <a:pt x="117" y="28"/>
                    <a:pt x="101" y="39"/>
                  </a:cubicBezTo>
                  <a:cubicBezTo>
                    <a:pt x="70" y="60"/>
                    <a:pt x="42" y="91"/>
                    <a:pt x="25" y="128"/>
                  </a:cubicBezTo>
                  <a:cubicBezTo>
                    <a:pt x="16" y="146"/>
                    <a:pt x="10" y="166"/>
                    <a:pt x="6" y="186"/>
                  </a:cubicBezTo>
                  <a:cubicBezTo>
                    <a:pt x="2" y="206"/>
                    <a:pt x="0" y="227"/>
                    <a:pt x="1" y="247"/>
                  </a:cubicBezTo>
                  <a:cubicBezTo>
                    <a:pt x="3" y="288"/>
                    <a:pt x="14" y="328"/>
                    <a:pt x="32" y="364"/>
                  </a:cubicBezTo>
                  <a:cubicBezTo>
                    <a:pt x="50" y="400"/>
                    <a:pt x="74" y="432"/>
                    <a:pt x="104" y="459"/>
                  </a:cubicBezTo>
                  <a:cubicBezTo>
                    <a:pt x="134" y="485"/>
                    <a:pt x="170" y="506"/>
                    <a:pt x="209" y="517"/>
                  </a:cubicBezTo>
                  <a:cubicBezTo>
                    <a:pt x="248" y="528"/>
                    <a:pt x="290" y="529"/>
                    <a:pt x="327" y="519"/>
                  </a:cubicBezTo>
                  <a:cubicBezTo>
                    <a:pt x="346" y="514"/>
                    <a:pt x="363" y="506"/>
                    <a:pt x="379" y="496"/>
                  </a:cubicBezTo>
                  <a:cubicBezTo>
                    <a:pt x="395" y="487"/>
                    <a:pt x="409" y="475"/>
                    <a:pt x="421" y="462"/>
                  </a:cubicBezTo>
                  <a:cubicBezTo>
                    <a:pt x="403" y="464"/>
                    <a:pt x="386" y="466"/>
                    <a:pt x="370" y="467"/>
                  </a:cubicBezTo>
                  <a:cubicBezTo>
                    <a:pt x="353" y="467"/>
                    <a:pt x="338" y="467"/>
                    <a:pt x="322" y="46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9"/>
            <p:cNvSpPr/>
            <p:nvPr/>
          </p:nvSpPr>
          <p:spPr bwMode="auto">
            <a:xfrm>
              <a:off x="11333163" y="1311276"/>
              <a:ext cx="476250" cy="430213"/>
            </a:xfrm>
            <a:custGeom>
              <a:avLst/>
              <a:gdLst>
                <a:gd name="T0" fmla="*/ 414 w 449"/>
                <a:gd name="T1" fmla="*/ 116 h 405"/>
                <a:gd name="T2" fmla="*/ 398 w 449"/>
                <a:gd name="T3" fmla="*/ 95 h 405"/>
                <a:gd name="T4" fmla="*/ 380 w 449"/>
                <a:gd name="T5" fmla="*/ 75 h 405"/>
                <a:gd name="T6" fmla="*/ 370 w 449"/>
                <a:gd name="T7" fmla="*/ 66 h 405"/>
                <a:gd name="T8" fmla="*/ 359 w 449"/>
                <a:gd name="T9" fmla="*/ 57 h 405"/>
                <a:gd name="T10" fmla="*/ 269 w 449"/>
                <a:gd name="T11" fmla="*/ 13 h 405"/>
                <a:gd name="T12" fmla="*/ 171 w 449"/>
                <a:gd name="T13" fmla="*/ 3 h 405"/>
                <a:gd name="T14" fmla="*/ 78 w 449"/>
                <a:gd name="T15" fmla="*/ 25 h 405"/>
                <a:gd name="T16" fmla="*/ 37 w 449"/>
                <a:gd name="T17" fmla="*/ 47 h 405"/>
                <a:gd name="T18" fmla="*/ 0 w 449"/>
                <a:gd name="T19" fmla="*/ 74 h 405"/>
                <a:gd name="T20" fmla="*/ 45 w 449"/>
                <a:gd name="T21" fmla="*/ 71 h 405"/>
                <a:gd name="T22" fmla="*/ 88 w 449"/>
                <a:gd name="T23" fmla="*/ 69 h 405"/>
                <a:gd name="T24" fmla="*/ 169 w 449"/>
                <a:gd name="T25" fmla="*/ 75 h 405"/>
                <a:gd name="T26" fmla="*/ 241 w 449"/>
                <a:gd name="T27" fmla="*/ 95 h 405"/>
                <a:gd name="T28" fmla="*/ 304 w 449"/>
                <a:gd name="T29" fmla="*/ 132 h 405"/>
                <a:gd name="T30" fmla="*/ 311 w 449"/>
                <a:gd name="T31" fmla="*/ 137 h 405"/>
                <a:gd name="T32" fmla="*/ 317 w 449"/>
                <a:gd name="T33" fmla="*/ 142 h 405"/>
                <a:gd name="T34" fmla="*/ 329 w 449"/>
                <a:gd name="T35" fmla="*/ 154 h 405"/>
                <a:gd name="T36" fmla="*/ 339 w 449"/>
                <a:gd name="T37" fmla="*/ 167 h 405"/>
                <a:gd name="T38" fmla="*/ 349 w 449"/>
                <a:gd name="T39" fmla="*/ 181 h 405"/>
                <a:gd name="T40" fmla="*/ 375 w 449"/>
                <a:gd name="T41" fmla="*/ 246 h 405"/>
                <a:gd name="T42" fmla="*/ 378 w 449"/>
                <a:gd name="T43" fmla="*/ 322 h 405"/>
                <a:gd name="T44" fmla="*/ 371 w 449"/>
                <a:gd name="T45" fmla="*/ 363 h 405"/>
                <a:gd name="T46" fmla="*/ 357 w 449"/>
                <a:gd name="T47" fmla="*/ 405 h 405"/>
                <a:gd name="T48" fmla="*/ 394 w 449"/>
                <a:gd name="T49" fmla="*/ 376 h 405"/>
                <a:gd name="T50" fmla="*/ 422 w 449"/>
                <a:gd name="T51" fmla="*/ 337 h 405"/>
                <a:gd name="T52" fmla="*/ 448 w 449"/>
                <a:gd name="T53" fmla="*/ 241 h 405"/>
                <a:gd name="T54" fmla="*/ 427 w 449"/>
                <a:gd name="T55" fmla="*/ 140 h 405"/>
                <a:gd name="T56" fmla="*/ 414 w 449"/>
                <a:gd name="T57" fmla="*/ 116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05">
                  <a:moveTo>
                    <a:pt x="414" y="116"/>
                  </a:moveTo>
                  <a:cubicBezTo>
                    <a:pt x="409" y="109"/>
                    <a:pt x="404" y="101"/>
                    <a:pt x="398" y="95"/>
                  </a:cubicBezTo>
                  <a:cubicBezTo>
                    <a:pt x="393" y="88"/>
                    <a:pt x="387" y="81"/>
                    <a:pt x="380" y="75"/>
                  </a:cubicBezTo>
                  <a:cubicBezTo>
                    <a:pt x="377" y="72"/>
                    <a:pt x="373" y="69"/>
                    <a:pt x="370" y="66"/>
                  </a:cubicBezTo>
                  <a:cubicBezTo>
                    <a:pt x="367" y="63"/>
                    <a:pt x="363" y="60"/>
                    <a:pt x="359" y="57"/>
                  </a:cubicBezTo>
                  <a:cubicBezTo>
                    <a:pt x="333" y="37"/>
                    <a:pt x="302" y="22"/>
                    <a:pt x="269" y="13"/>
                  </a:cubicBezTo>
                  <a:cubicBezTo>
                    <a:pt x="237" y="3"/>
                    <a:pt x="203" y="0"/>
                    <a:pt x="171" y="3"/>
                  </a:cubicBezTo>
                  <a:cubicBezTo>
                    <a:pt x="138" y="5"/>
                    <a:pt x="107" y="13"/>
                    <a:pt x="78" y="25"/>
                  </a:cubicBezTo>
                  <a:cubicBezTo>
                    <a:pt x="64" y="31"/>
                    <a:pt x="50" y="38"/>
                    <a:pt x="37" y="47"/>
                  </a:cubicBezTo>
                  <a:cubicBezTo>
                    <a:pt x="24" y="55"/>
                    <a:pt x="12" y="64"/>
                    <a:pt x="0" y="74"/>
                  </a:cubicBezTo>
                  <a:cubicBezTo>
                    <a:pt x="45" y="71"/>
                    <a:pt x="45" y="71"/>
                    <a:pt x="45" y="71"/>
                  </a:cubicBezTo>
                  <a:cubicBezTo>
                    <a:pt x="60" y="70"/>
                    <a:pt x="74" y="69"/>
                    <a:pt x="88" y="69"/>
                  </a:cubicBezTo>
                  <a:cubicBezTo>
                    <a:pt x="116" y="69"/>
                    <a:pt x="143" y="70"/>
                    <a:pt x="169" y="75"/>
                  </a:cubicBezTo>
                  <a:cubicBezTo>
                    <a:pt x="194" y="79"/>
                    <a:pt x="218" y="86"/>
                    <a:pt x="241" y="95"/>
                  </a:cubicBezTo>
                  <a:cubicBezTo>
                    <a:pt x="264" y="105"/>
                    <a:pt x="284" y="117"/>
                    <a:pt x="304" y="132"/>
                  </a:cubicBezTo>
                  <a:cubicBezTo>
                    <a:pt x="306" y="133"/>
                    <a:pt x="308" y="135"/>
                    <a:pt x="311" y="137"/>
                  </a:cubicBezTo>
                  <a:cubicBezTo>
                    <a:pt x="313" y="139"/>
                    <a:pt x="315" y="140"/>
                    <a:pt x="317" y="142"/>
                  </a:cubicBezTo>
                  <a:cubicBezTo>
                    <a:pt x="321" y="146"/>
                    <a:pt x="325" y="150"/>
                    <a:pt x="329" y="154"/>
                  </a:cubicBezTo>
                  <a:cubicBezTo>
                    <a:pt x="332" y="158"/>
                    <a:pt x="336" y="163"/>
                    <a:pt x="339" y="167"/>
                  </a:cubicBezTo>
                  <a:cubicBezTo>
                    <a:pt x="343" y="171"/>
                    <a:pt x="346" y="176"/>
                    <a:pt x="349" y="181"/>
                  </a:cubicBezTo>
                  <a:cubicBezTo>
                    <a:pt x="361" y="200"/>
                    <a:pt x="369" y="222"/>
                    <a:pt x="375" y="246"/>
                  </a:cubicBezTo>
                  <a:cubicBezTo>
                    <a:pt x="380" y="270"/>
                    <a:pt x="381" y="296"/>
                    <a:pt x="378" y="322"/>
                  </a:cubicBezTo>
                  <a:cubicBezTo>
                    <a:pt x="377" y="336"/>
                    <a:pt x="375" y="349"/>
                    <a:pt x="371" y="363"/>
                  </a:cubicBezTo>
                  <a:cubicBezTo>
                    <a:pt x="368" y="377"/>
                    <a:pt x="363" y="390"/>
                    <a:pt x="357" y="405"/>
                  </a:cubicBezTo>
                  <a:cubicBezTo>
                    <a:pt x="371" y="397"/>
                    <a:pt x="383" y="387"/>
                    <a:pt x="394" y="376"/>
                  </a:cubicBezTo>
                  <a:cubicBezTo>
                    <a:pt x="405" y="364"/>
                    <a:pt x="414" y="351"/>
                    <a:pt x="422" y="337"/>
                  </a:cubicBezTo>
                  <a:cubicBezTo>
                    <a:pt x="438" y="308"/>
                    <a:pt x="447" y="275"/>
                    <a:pt x="448" y="241"/>
                  </a:cubicBezTo>
                  <a:cubicBezTo>
                    <a:pt x="449" y="207"/>
                    <a:pt x="442" y="172"/>
                    <a:pt x="427" y="140"/>
                  </a:cubicBezTo>
                  <a:cubicBezTo>
                    <a:pt x="423" y="132"/>
                    <a:pt x="419" y="124"/>
                    <a:pt x="414" y="11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0"/>
            <p:cNvSpPr/>
            <p:nvPr/>
          </p:nvSpPr>
          <p:spPr bwMode="auto">
            <a:xfrm>
              <a:off x="11610976" y="1463676"/>
              <a:ext cx="368300" cy="488950"/>
            </a:xfrm>
            <a:custGeom>
              <a:avLst/>
              <a:gdLst>
                <a:gd name="T0" fmla="*/ 313 w 348"/>
                <a:gd name="T1" fmla="*/ 56 h 460"/>
                <a:gd name="T2" fmla="*/ 283 w 348"/>
                <a:gd name="T3" fmla="*/ 22 h 460"/>
                <a:gd name="T4" fmla="*/ 244 w 348"/>
                <a:gd name="T5" fmla="*/ 0 h 460"/>
                <a:gd name="T6" fmla="*/ 257 w 348"/>
                <a:gd name="T7" fmla="*/ 39 h 460"/>
                <a:gd name="T8" fmla="*/ 263 w 348"/>
                <a:gd name="T9" fmla="*/ 75 h 460"/>
                <a:gd name="T10" fmla="*/ 258 w 348"/>
                <a:gd name="T11" fmla="*/ 142 h 460"/>
                <a:gd name="T12" fmla="*/ 213 w 348"/>
                <a:gd name="T13" fmla="*/ 266 h 460"/>
                <a:gd name="T14" fmla="*/ 131 w 348"/>
                <a:gd name="T15" fmla="*/ 368 h 460"/>
                <a:gd name="T16" fmla="*/ 74 w 348"/>
                <a:gd name="T17" fmla="*/ 407 h 460"/>
                <a:gd name="T18" fmla="*/ 39 w 348"/>
                <a:gd name="T19" fmla="*/ 422 h 460"/>
                <a:gd name="T20" fmla="*/ 0 w 348"/>
                <a:gd name="T21" fmla="*/ 436 h 460"/>
                <a:gd name="T22" fmla="*/ 40 w 348"/>
                <a:gd name="T23" fmla="*/ 452 h 460"/>
                <a:gd name="T24" fmla="*/ 84 w 348"/>
                <a:gd name="T25" fmla="*/ 459 h 460"/>
                <a:gd name="T26" fmla="*/ 173 w 348"/>
                <a:gd name="T27" fmla="*/ 442 h 460"/>
                <a:gd name="T28" fmla="*/ 251 w 348"/>
                <a:gd name="T29" fmla="*/ 392 h 460"/>
                <a:gd name="T30" fmla="*/ 308 w 348"/>
                <a:gd name="T31" fmla="*/ 319 h 460"/>
                <a:gd name="T32" fmla="*/ 340 w 348"/>
                <a:gd name="T33" fmla="*/ 234 h 460"/>
                <a:gd name="T34" fmla="*/ 344 w 348"/>
                <a:gd name="T35" fmla="*/ 142 h 460"/>
                <a:gd name="T36" fmla="*/ 313 w 348"/>
                <a:gd name="T37" fmla="*/ 5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 h="460">
                  <a:moveTo>
                    <a:pt x="313" y="56"/>
                  </a:moveTo>
                  <a:cubicBezTo>
                    <a:pt x="304" y="43"/>
                    <a:pt x="294" y="31"/>
                    <a:pt x="283" y="22"/>
                  </a:cubicBezTo>
                  <a:cubicBezTo>
                    <a:pt x="271" y="12"/>
                    <a:pt x="258" y="5"/>
                    <a:pt x="244" y="0"/>
                  </a:cubicBezTo>
                  <a:cubicBezTo>
                    <a:pt x="250" y="14"/>
                    <a:pt x="254" y="26"/>
                    <a:pt x="257" y="39"/>
                  </a:cubicBezTo>
                  <a:cubicBezTo>
                    <a:pt x="260" y="51"/>
                    <a:pt x="262" y="63"/>
                    <a:pt x="263" y="75"/>
                  </a:cubicBezTo>
                  <a:cubicBezTo>
                    <a:pt x="264" y="98"/>
                    <a:pt x="262" y="121"/>
                    <a:pt x="258" y="142"/>
                  </a:cubicBezTo>
                  <a:cubicBezTo>
                    <a:pt x="250" y="186"/>
                    <a:pt x="234" y="228"/>
                    <a:pt x="213" y="266"/>
                  </a:cubicBezTo>
                  <a:cubicBezTo>
                    <a:pt x="191" y="305"/>
                    <a:pt x="165" y="339"/>
                    <a:pt x="131" y="368"/>
                  </a:cubicBezTo>
                  <a:cubicBezTo>
                    <a:pt x="114" y="382"/>
                    <a:pt x="95" y="395"/>
                    <a:pt x="74" y="407"/>
                  </a:cubicBezTo>
                  <a:cubicBezTo>
                    <a:pt x="63" y="412"/>
                    <a:pt x="51" y="417"/>
                    <a:pt x="39" y="422"/>
                  </a:cubicBezTo>
                  <a:cubicBezTo>
                    <a:pt x="27" y="427"/>
                    <a:pt x="14" y="431"/>
                    <a:pt x="0" y="436"/>
                  </a:cubicBezTo>
                  <a:cubicBezTo>
                    <a:pt x="13" y="443"/>
                    <a:pt x="26" y="449"/>
                    <a:pt x="40" y="452"/>
                  </a:cubicBezTo>
                  <a:cubicBezTo>
                    <a:pt x="54" y="456"/>
                    <a:pt x="69" y="458"/>
                    <a:pt x="84" y="459"/>
                  </a:cubicBezTo>
                  <a:cubicBezTo>
                    <a:pt x="114" y="460"/>
                    <a:pt x="145" y="454"/>
                    <a:pt x="173" y="442"/>
                  </a:cubicBezTo>
                  <a:cubicBezTo>
                    <a:pt x="202" y="430"/>
                    <a:pt x="228" y="413"/>
                    <a:pt x="251" y="392"/>
                  </a:cubicBezTo>
                  <a:cubicBezTo>
                    <a:pt x="274" y="371"/>
                    <a:pt x="293" y="346"/>
                    <a:pt x="308" y="319"/>
                  </a:cubicBezTo>
                  <a:cubicBezTo>
                    <a:pt x="323" y="293"/>
                    <a:pt x="333" y="264"/>
                    <a:pt x="340" y="234"/>
                  </a:cubicBezTo>
                  <a:cubicBezTo>
                    <a:pt x="346" y="204"/>
                    <a:pt x="348" y="173"/>
                    <a:pt x="344" y="142"/>
                  </a:cubicBezTo>
                  <a:cubicBezTo>
                    <a:pt x="340" y="112"/>
                    <a:pt x="330" y="82"/>
                    <a:pt x="313" y="5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
            <p:cNvSpPr/>
            <p:nvPr/>
          </p:nvSpPr>
          <p:spPr bwMode="auto">
            <a:xfrm>
              <a:off x="10933113" y="1220788"/>
              <a:ext cx="523875" cy="558800"/>
            </a:xfrm>
            <a:custGeom>
              <a:avLst/>
              <a:gdLst>
                <a:gd name="T0" fmla="*/ 393 w 495"/>
                <a:gd name="T1" fmla="*/ 4 h 526"/>
                <a:gd name="T2" fmla="*/ 281 w 495"/>
                <a:gd name="T3" fmla="*/ 13 h 526"/>
                <a:gd name="T4" fmla="*/ 177 w 495"/>
                <a:gd name="T5" fmla="*/ 57 h 526"/>
                <a:gd name="T6" fmla="*/ 89 w 495"/>
                <a:gd name="T7" fmla="*/ 129 h 526"/>
                <a:gd name="T8" fmla="*/ 24 w 495"/>
                <a:gd name="T9" fmla="*/ 226 h 526"/>
                <a:gd name="T10" fmla="*/ 6 w 495"/>
                <a:gd name="T11" fmla="*/ 283 h 526"/>
                <a:gd name="T12" fmla="*/ 1 w 495"/>
                <a:gd name="T13" fmla="*/ 345 h 526"/>
                <a:gd name="T14" fmla="*/ 12 w 495"/>
                <a:gd name="T15" fmla="*/ 405 h 526"/>
                <a:gd name="T16" fmla="*/ 39 w 495"/>
                <a:gd name="T17" fmla="*/ 457 h 526"/>
                <a:gd name="T18" fmla="*/ 79 w 495"/>
                <a:gd name="T19" fmla="*/ 498 h 526"/>
                <a:gd name="T20" fmla="*/ 126 w 495"/>
                <a:gd name="T21" fmla="*/ 526 h 526"/>
                <a:gd name="T22" fmla="*/ 103 w 495"/>
                <a:gd name="T23" fmla="*/ 479 h 526"/>
                <a:gd name="T24" fmla="*/ 89 w 495"/>
                <a:gd name="T25" fmla="*/ 434 h 526"/>
                <a:gd name="T26" fmla="*/ 84 w 495"/>
                <a:gd name="T27" fmla="*/ 390 h 526"/>
                <a:gd name="T28" fmla="*/ 88 w 495"/>
                <a:gd name="T29" fmla="*/ 349 h 526"/>
                <a:gd name="T30" fmla="*/ 171 w 495"/>
                <a:gd name="T31" fmla="*/ 205 h 526"/>
                <a:gd name="T32" fmla="*/ 312 w 495"/>
                <a:gd name="T33" fmla="*/ 94 h 526"/>
                <a:gd name="T34" fmla="*/ 397 w 495"/>
                <a:gd name="T35" fmla="*/ 58 h 526"/>
                <a:gd name="T36" fmla="*/ 444 w 495"/>
                <a:gd name="T37" fmla="*/ 49 h 526"/>
                <a:gd name="T38" fmla="*/ 495 w 495"/>
                <a:gd name="T39" fmla="*/ 47 h 526"/>
                <a:gd name="T40" fmla="*/ 448 w 495"/>
                <a:gd name="T41" fmla="*/ 18 h 526"/>
                <a:gd name="T42" fmla="*/ 393 w 495"/>
                <a:gd name="T43" fmla="*/ 4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5" h="526">
                  <a:moveTo>
                    <a:pt x="393" y="4"/>
                  </a:moveTo>
                  <a:cubicBezTo>
                    <a:pt x="356" y="0"/>
                    <a:pt x="317" y="3"/>
                    <a:pt x="281" y="13"/>
                  </a:cubicBezTo>
                  <a:cubicBezTo>
                    <a:pt x="244" y="22"/>
                    <a:pt x="209" y="38"/>
                    <a:pt x="177" y="57"/>
                  </a:cubicBezTo>
                  <a:cubicBezTo>
                    <a:pt x="145" y="77"/>
                    <a:pt x="115" y="101"/>
                    <a:pt x="89" y="129"/>
                  </a:cubicBezTo>
                  <a:cubicBezTo>
                    <a:pt x="63" y="157"/>
                    <a:pt x="40" y="190"/>
                    <a:pt x="24" y="226"/>
                  </a:cubicBezTo>
                  <a:cubicBezTo>
                    <a:pt x="16" y="244"/>
                    <a:pt x="10" y="264"/>
                    <a:pt x="6" y="283"/>
                  </a:cubicBezTo>
                  <a:cubicBezTo>
                    <a:pt x="2" y="303"/>
                    <a:pt x="0" y="324"/>
                    <a:pt x="1" y="345"/>
                  </a:cubicBezTo>
                  <a:cubicBezTo>
                    <a:pt x="2" y="365"/>
                    <a:pt x="6" y="385"/>
                    <a:pt x="12" y="405"/>
                  </a:cubicBezTo>
                  <a:cubicBezTo>
                    <a:pt x="19" y="424"/>
                    <a:pt x="28" y="442"/>
                    <a:pt x="39" y="457"/>
                  </a:cubicBezTo>
                  <a:cubicBezTo>
                    <a:pt x="51" y="473"/>
                    <a:pt x="64" y="487"/>
                    <a:pt x="79" y="498"/>
                  </a:cubicBezTo>
                  <a:cubicBezTo>
                    <a:pt x="93" y="509"/>
                    <a:pt x="109" y="519"/>
                    <a:pt x="126" y="526"/>
                  </a:cubicBezTo>
                  <a:cubicBezTo>
                    <a:pt x="117" y="510"/>
                    <a:pt x="110" y="494"/>
                    <a:pt x="103" y="479"/>
                  </a:cubicBezTo>
                  <a:cubicBezTo>
                    <a:pt x="97" y="464"/>
                    <a:pt x="92" y="449"/>
                    <a:pt x="89" y="434"/>
                  </a:cubicBezTo>
                  <a:cubicBezTo>
                    <a:pt x="86" y="419"/>
                    <a:pt x="84" y="404"/>
                    <a:pt x="84" y="390"/>
                  </a:cubicBezTo>
                  <a:cubicBezTo>
                    <a:pt x="84" y="376"/>
                    <a:pt x="86" y="363"/>
                    <a:pt x="88" y="349"/>
                  </a:cubicBezTo>
                  <a:cubicBezTo>
                    <a:pt x="100" y="296"/>
                    <a:pt x="131" y="248"/>
                    <a:pt x="171" y="205"/>
                  </a:cubicBezTo>
                  <a:cubicBezTo>
                    <a:pt x="210" y="161"/>
                    <a:pt x="259" y="124"/>
                    <a:pt x="312" y="94"/>
                  </a:cubicBezTo>
                  <a:cubicBezTo>
                    <a:pt x="339" y="80"/>
                    <a:pt x="367" y="67"/>
                    <a:pt x="397" y="58"/>
                  </a:cubicBezTo>
                  <a:cubicBezTo>
                    <a:pt x="412" y="54"/>
                    <a:pt x="427" y="51"/>
                    <a:pt x="444" y="49"/>
                  </a:cubicBezTo>
                  <a:cubicBezTo>
                    <a:pt x="460" y="46"/>
                    <a:pt x="477" y="46"/>
                    <a:pt x="495" y="47"/>
                  </a:cubicBezTo>
                  <a:cubicBezTo>
                    <a:pt x="481" y="34"/>
                    <a:pt x="465" y="25"/>
                    <a:pt x="448" y="18"/>
                  </a:cubicBezTo>
                  <a:cubicBezTo>
                    <a:pt x="431" y="11"/>
                    <a:pt x="412" y="6"/>
                    <a:pt x="393" y="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
            <p:cNvSpPr/>
            <p:nvPr/>
          </p:nvSpPr>
          <p:spPr bwMode="auto">
            <a:xfrm>
              <a:off x="11320463" y="1865313"/>
              <a:ext cx="631825" cy="336550"/>
            </a:xfrm>
            <a:custGeom>
              <a:avLst/>
              <a:gdLst>
                <a:gd name="T0" fmla="*/ 568 w 596"/>
                <a:gd name="T1" fmla="*/ 42 h 317"/>
                <a:gd name="T2" fmla="*/ 543 w 596"/>
                <a:gd name="T3" fmla="*/ 76 h 317"/>
                <a:gd name="T4" fmla="*/ 483 w 596"/>
                <a:gd name="T5" fmla="*/ 132 h 317"/>
                <a:gd name="T6" fmla="*/ 339 w 596"/>
                <a:gd name="T7" fmla="*/ 202 h 317"/>
                <a:gd name="T8" fmla="*/ 178 w 596"/>
                <a:gd name="T9" fmla="*/ 223 h 317"/>
                <a:gd name="T10" fmla="*/ 92 w 596"/>
                <a:gd name="T11" fmla="*/ 218 h 317"/>
                <a:gd name="T12" fmla="*/ 47 w 596"/>
                <a:gd name="T13" fmla="*/ 212 h 317"/>
                <a:gd name="T14" fmla="*/ 0 w 596"/>
                <a:gd name="T15" fmla="*/ 205 h 317"/>
                <a:gd name="T16" fmla="*/ 36 w 596"/>
                <a:gd name="T17" fmla="*/ 237 h 317"/>
                <a:gd name="T18" fmla="*/ 76 w 596"/>
                <a:gd name="T19" fmla="*/ 264 h 317"/>
                <a:gd name="T20" fmla="*/ 167 w 596"/>
                <a:gd name="T21" fmla="*/ 300 h 317"/>
                <a:gd name="T22" fmla="*/ 367 w 596"/>
                <a:gd name="T23" fmla="*/ 297 h 317"/>
                <a:gd name="T24" fmla="*/ 460 w 596"/>
                <a:gd name="T25" fmla="*/ 255 h 317"/>
                <a:gd name="T26" fmla="*/ 537 w 596"/>
                <a:gd name="T27" fmla="*/ 188 h 317"/>
                <a:gd name="T28" fmla="*/ 587 w 596"/>
                <a:gd name="T29" fmla="*/ 99 h 317"/>
                <a:gd name="T30" fmla="*/ 595 w 596"/>
                <a:gd name="T31" fmla="*/ 49 h 317"/>
                <a:gd name="T32" fmla="*/ 588 w 596"/>
                <a:gd name="T33" fmla="*/ 0 h 317"/>
                <a:gd name="T34" fmla="*/ 568 w 596"/>
                <a:gd name="T35" fmla="*/ 4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317">
                  <a:moveTo>
                    <a:pt x="568" y="42"/>
                  </a:moveTo>
                  <a:cubicBezTo>
                    <a:pt x="561" y="54"/>
                    <a:pt x="552" y="66"/>
                    <a:pt x="543" y="76"/>
                  </a:cubicBezTo>
                  <a:cubicBezTo>
                    <a:pt x="525" y="98"/>
                    <a:pt x="505" y="116"/>
                    <a:pt x="483" y="132"/>
                  </a:cubicBezTo>
                  <a:cubicBezTo>
                    <a:pt x="439" y="164"/>
                    <a:pt x="390" y="187"/>
                    <a:pt x="339" y="202"/>
                  </a:cubicBezTo>
                  <a:cubicBezTo>
                    <a:pt x="288" y="217"/>
                    <a:pt x="234" y="223"/>
                    <a:pt x="178" y="223"/>
                  </a:cubicBezTo>
                  <a:cubicBezTo>
                    <a:pt x="150" y="223"/>
                    <a:pt x="121" y="221"/>
                    <a:pt x="92" y="218"/>
                  </a:cubicBezTo>
                  <a:cubicBezTo>
                    <a:pt x="77" y="216"/>
                    <a:pt x="62" y="214"/>
                    <a:pt x="47" y="212"/>
                  </a:cubicBezTo>
                  <a:cubicBezTo>
                    <a:pt x="32" y="210"/>
                    <a:pt x="16" y="207"/>
                    <a:pt x="0" y="205"/>
                  </a:cubicBezTo>
                  <a:cubicBezTo>
                    <a:pt x="11" y="217"/>
                    <a:pt x="23" y="227"/>
                    <a:pt x="36" y="237"/>
                  </a:cubicBezTo>
                  <a:cubicBezTo>
                    <a:pt x="49" y="247"/>
                    <a:pt x="62" y="256"/>
                    <a:pt x="76" y="264"/>
                  </a:cubicBezTo>
                  <a:cubicBezTo>
                    <a:pt x="104" y="280"/>
                    <a:pt x="135" y="292"/>
                    <a:pt x="167" y="300"/>
                  </a:cubicBezTo>
                  <a:cubicBezTo>
                    <a:pt x="231" y="317"/>
                    <a:pt x="302" y="316"/>
                    <a:pt x="367" y="297"/>
                  </a:cubicBezTo>
                  <a:cubicBezTo>
                    <a:pt x="400" y="288"/>
                    <a:pt x="431" y="274"/>
                    <a:pt x="460" y="255"/>
                  </a:cubicBezTo>
                  <a:cubicBezTo>
                    <a:pt x="489" y="237"/>
                    <a:pt x="515" y="214"/>
                    <a:pt x="537" y="188"/>
                  </a:cubicBezTo>
                  <a:cubicBezTo>
                    <a:pt x="559" y="162"/>
                    <a:pt x="577" y="132"/>
                    <a:pt x="587" y="99"/>
                  </a:cubicBezTo>
                  <a:cubicBezTo>
                    <a:pt x="592" y="83"/>
                    <a:pt x="595" y="66"/>
                    <a:pt x="595" y="49"/>
                  </a:cubicBezTo>
                  <a:cubicBezTo>
                    <a:pt x="596" y="32"/>
                    <a:pt x="594" y="15"/>
                    <a:pt x="588" y="0"/>
                  </a:cubicBezTo>
                  <a:cubicBezTo>
                    <a:pt x="582" y="16"/>
                    <a:pt x="576" y="29"/>
                    <a:pt x="568" y="4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3"/>
            <p:cNvSpPr/>
            <p:nvPr/>
          </p:nvSpPr>
          <p:spPr bwMode="auto">
            <a:xfrm>
              <a:off x="11552238" y="1211263"/>
              <a:ext cx="484188" cy="395288"/>
            </a:xfrm>
            <a:custGeom>
              <a:avLst/>
              <a:gdLst>
                <a:gd name="T0" fmla="*/ 402 w 457"/>
                <a:gd name="T1" fmla="*/ 118 h 371"/>
                <a:gd name="T2" fmla="*/ 337 w 457"/>
                <a:gd name="T3" fmla="*/ 52 h 371"/>
                <a:gd name="T4" fmla="*/ 251 w 457"/>
                <a:gd name="T5" fmla="*/ 11 h 371"/>
                <a:gd name="T6" fmla="*/ 160 w 457"/>
                <a:gd name="T7" fmla="*/ 3 h 371"/>
                <a:gd name="T8" fmla="*/ 74 w 457"/>
                <a:gd name="T9" fmla="*/ 22 h 371"/>
                <a:gd name="T10" fmla="*/ 35 w 457"/>
                <a:gd name="T11" fmla="*/ 41 h 371"/>
                <a:gd name="T12" fmla="*/ 0 w 457"/>
                <a:gd name="T13" fmla="*/ 65 h 371"/>
                <a:gd name="T14" fmla="*/ 42 w 457"/>
                <a:gd name="T15" fmla="*/ 68 h 371"/>
                <a:gd name="T16" fmla="*/ 82 w 457"/>
                <a:gd name="T17" fmla="*/ 71 h 371"/>
                <a:gd name="T18" fmla="*/ 155 w 457"/>
                <a:gd name="T19" fmla="*/ 82 h 371"/>
                <a:gd name="T20" fmla="*/ 221 w 457"/>
                <a:gd name="T21" fmla="*/ 103 h 371"/>
                <a:gd name="T22" fmla="*/ 277 w 457"/>
                <a:gd name="T23" fmla="*/ 135 h 371"/>
                <a:gd name="T24" fmla="*/ 370 w 457"/>
                <a:gd name="T25" fmla="*/ 233 h 371"/>
                <a:gd name="T26" fmla="*/ 408 w 457"/>
                <a:gd name="T27" fmla="*/ 297 h 371"/>
                <a:gd name="T28" fmla="*/ 425 w 457"/>
                <a:gd name="T29" fmla="*/ 332 h 371"/>
                <a:gd name="T30" fmla="*/ 432 w 457"/>
                <a:gd name="T31" fmla="*/ 351 h 371"/>
                <a:gd name="T32" fmla="*/ 436 w 457"/>
                <a:gd name="T33" fmla="*/ 371 h 371"/>
                <a:gd name="T34" fmla="*/ 447 w 457"/>
                <a:gd name="T35" fmla="*/ 352 h 371"/>
                <a:gd name="T36" fmla="*/ 453 w 457"/>
                <a:gd name="T37" fmla="*/ 330 h 371"/>
                <a:gd name="T38" fmla="*/ 457 w 457"/>
                <a:gd name="T39" fmla="*/ 286 h 371"/>
                <a:gd name="T40" fmla="*/ 443 w 457"/>
                <a:gd name="T41" fmla="*/ 199 h 371"/>
                <a:gd name="T42" fmla="*/ 402 w 457"/>
                <a:gd name="T43" fmla="*/ 11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7" h="371">
                  <a:moveTo>
                    <a:pt x="402" y="118"/>
                  </a:moveTo>
                  <a:cubicBezTo>
                    <a:pt x="385" y="93"/>
                    <a:pt x="362" y="70"/>
                    <a:pt x="337" y="52"/>
                  </a:cubicBezTo>
                  <a:cubicBezTo>
                    <a:pt x="311" y="34"/>
                    <a:pt x="282" y="20"/>
                    <a:pt x="251" y="11"/>
                  </a:cubicBezTo>
                  <a:cubicBezTo>
                    <a:pt x="221" y="3"/>
                    <a:pt x="190" y="0"/>
                    <a:pt x="160" y="3"/>
                  </a:cubicBezTo>
                  <a:cubicBezTo>
                    <a:pt x="130" y="5"/>
                    <a:pt x="101" y="12"/>
                    <a:pt x="74" y="22"/>
                  </a:cubicBezTo>
                  <a:cubicBezTo>
                    <a:pt x="60" y="28"/>
                    <a:pt x="48" y="34"/>
                    <a:pt x="35" y="41"/>
                  </a:cubicBezTo>
                  <a:cubicBezTo>
                    <a:pt x="23" y="48"/>
                    <a:pt x="11" y="56"/>
                    <a:pt x="0" y="65"/>
                  </a:cubicBezTo>
                  <a:cubicBezTo>
                    <a:pt x="14" y="67"/>
                    <a:pt x="28" y="67"/>
                    <a:pt x="42" y="68"/>
                  </a:cubicBezTo>
                  <a:cubicBezTo>
                    <a:pt x="55" y="69"/>
                    <a:pt x="69" y="70"/>
                    <a:pt x="82" y="71"/>
                  </a:cubicBezTo>
                  <a:cubicBezTo>
                    <a:pt x="107" y="74"/>
                    <a:pt x="132" y="77"/>
                    <a:pt x="155" y="82"/>
                  </a:cubicBezTo>
                  <a:cubicBezTo>
                    <a:pt x="179" y="87"/>
                    <a:pt x="200" y="94"/>
                    <a:pt x="221" y="103"/>
                  </a:cubicBezTo>
                  <a:cubicBezTo>
                    <a:pt x="241" y="111"/>
                    <a:pt x="260" y="122"/>
                    <a:pt x="277" y="135"/>
                  </a:cubicBezTo>
                  <a:cubicBezTo>
                    <a:pt x="313" y="160"/>
                    <a:pt x="343" y="194"/>
                    <a:pt x="370" y="233"/>
                  </a:cubicBezTo>
                  <a:cubicBezTo>
                    <a:pt x="384" y="253"/>
                    <a:pt x="397" y="275"/>
                    <a:pt x="408" y="297"/>
                  </a:cubicBezTo>
                  <a:cubicBezTo>
                    <a:pt x="414" y="309"/>
                    <a:pt x="420" y="320"/>
                    <a:pt x="425" y="332"/>
                  </a:cubicBezTo>
                  <a:cubicBezTo>
                    <a:pt x="427" y="339"/>
                    <a:pt x="430" y="345"/>
                    <a:pt x="432" y="351"/>
                  </a:cubicBezTo>
                  <a:cubicBezTo>
                    <a:pt x="434" y="357"/>
                    <a:pt x="436" y="364"/>
                    <a:pt x="436" y="371"/>
                  </a:cubicBezTo>
                  <a:cubicBezTo>
                    <a:pt x="441" y="366"/>
                    <a:pt x="444" y="359"/>
                    <a:pt x="447" y="352"/>
                  </a:cubicBezTo>
                  <a:cubicBezTo>
                    <a:pt x="450" y="345"/>
                    <a:pt x="452" y="338"/>
                    <a:pt x="453" y="330"/>
                  </a:cubicBezTo>
                  <a:cubicBezTo>
                    <a:pt x="456" y="316"/>
                    <a:pt x="457" y="301"/>
                    <a:pt x="457" y="286"/>
                  </a:cubicBezTo>
                  <a:cubicBezTo>
                    <a:pt x="457" y="257"/>
                    <a:pt x="452" y="228"/>
                    <a:pt x="443" y="199"/>
                  </a:cubicBezTo>
                  <a:cubicBezTo>
                    <a:pt x="434" y="171"/>
                    <a:pt x="420" y="144"/>
                    <a:pt x="402" y="11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4"/>
            <p:cNvSpPr/>
            <p:nvPr/>
          </p:nvSpPr>
          <p:spPr bwMode="auto">
            <a:xfrm>
              <a:off x="10888663" y="1714501"/>
              <a:ext cx="519113" cy="517525"/>
            </a:xfrm>
            <a:custGeom>
              <a:avLst/>
              <a:gdLst>
                <a:gd name="T0" fmla="*/ 394 w 490"/>
                <a:gd name="T1" fmla="*/ 438 h 487"/>
                <a:gd name="T2" fmla="*/ 306 w 490"/>
                <a:gd name="T3" fmla="*/ 413 h 487"/>
                <a:gd name="T4" fmla="*/ 160 w 490"/>
                <a:gd name="T5" fmla="*/ 324 h 487"/>
                <a:gd name="T6" fmla="*/ 73 w 490"/>
                <a:gd name="T7" fmla="*/ 183 h 487"/>
                <a:gd name="T8" fmla="*/ 59 w 490"/>
                <a:gd name="T9" fmla="*/ 96 h 487"/>
                <a:gd name="T10" fmla="*/ 60 w 490"/>
                <a:gd name="T11" fmla="*/ 49 h 487"/>
                <a:gd name="T12" fmla="*/ 65 w 490"/>
                <a:gd name="T13" fmla="*/ 0 h 487"/>
                <a:gd name="T14" fmla="*/ 36 w 490"/>
                <a:gd name="T15" fmla="*/ 42 h 487"/>
                <a:gd name="T16" fmla="*/ 15 w 490"/>
                <a:gd name="T17" fmla="*/ 89 h 487"/>
                <a:gd name="T18" fmla="*/ 3 w 490"/>
                <a:gd name="T19" fmla="*/ 195 h 487"/>
                <a:gd name="T20" fmla="*/ 33 w 490"/>
                <a:gd name="T21" fmla="*/ 300 h 487"/>
                <a:gd name="T22" fmla="*/ 98 w 490"/>
                <a:gd name="T23" fmla="*/ 389 h 487"/>
                <a:gd name="T24" fmla="*/ 289 w 490"/>
                <a:gd name="T25" fmla="*/ 482 h 487"/>
                <a:gd name="T26" fmla="*/ 393 w 490"/>
                <a:gd name="T27" fmla="*/ 482 h 487"/>
                <a:gd name="T28" fmla="*/ 443 w 490"/>
                <a:gd name="T29" fmla="*/ 471 h 487"/>
                <a:gd name="T30" fmla="*/ 490 w 490"/>
                <a:gd name="T31" fmla="*/ 451 h 487"/>
                <a:gd name="T32" fmla="*/ 441 w 490"/>
                <a:gd name="T33" fmla="*/ 446 h 487"/>
                <a:gd name="T34" fmla="*/ 394 w 490"/>
                <a:gd name="T35" fmla="*/ 438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487">
                  <a:moveTo>
                    <a:pt x="394" y="438"/>
                  </a:moveTo>
                  <a:cubicBezTo>
                    <a:pt x="363" y="431"/>
                    <a:pt x="334" y="423"/>
                    <a:pt x="306" y="413"/>
                  </a:cubicBezTo>
                  <a:cubicBezTo>
                    <a:pt x="251" y="392"/>
                    <a:pt x="201" y="362"/>
                    <a:pt x="160" y="324"/>
                  </a:cubicBezTo>
                  <a:cubicBezTo>
                    <a:pt x="120" y="285"/>
                    <a:pt x="89" y="238"/>
                    <a:pt x="73" y="183"/>
                  </a:cubicBezTo>
                  <a:cubicBezTo>
                    <a:pt x="65" y="156"/>
                    <a:pt x="60" y="126"/>
                    <a:pt x="59" y="96"/>
                  </a:cubicBezTo>
                  <a:cubicBezTo>
                    <a:pt x="58" y="80"/>
                    <a:pt x="59" y="65"/>
                    <a:pt x="60" y="49"/>
                  </a:cubicBezTo>
                  <a:cubicBezTo>
                    <a:pt x="61" y="33"/>
                    <a:pt x="63" y="17"/>
                    <a:pt x="65" y="0"/>
                  </a:cubicBezTo>
                  <a:cubicBezTo>
                    <a:pt x="53" y="13"/>
                    <a:pt x="44" y="27"/>
                    <a:pt x="36" y="42"/>
                  </a:cubicBezTo>
                  <a:cubicBezTo>
                    <a:pt x="28" y="57"/>
                    <a:pt x="21" y="73"/>
                    <a:pt x="15" y="89"/>
                  </a:cubicBezTo>
                  <a:cubicBezTo>
                    <a:pt x="5" y="123"/>
                    <a:pt x="0" y="159"/>
                    <a:pt x="3" y="195"/>
                  </a:cubicBezTo>
                  <a:cubicBezTo>
                    <a:pt x="6" y="231"/>
                    <a:pt x="16" y="267"/>
                    <a:pt x="33" y="300"/>
                  </a:cubicBezTo>
                  <a:cubicBezTo>
                    <a:pt x="49" y="334"/>
                    <a:pt x="72" y="364"/>
                    <a:pt x="98" y="389"/>
                  </a:cubicBezTo>
                  <a:cubicBezTo>
                    <a:pt x="151" y="439"/>
                    <a:pt x="220" y="471"/>
                    <a:pt x="289" y="482"/>
                  </a:cubicBezTo>
                  <a:cubicBezTo>
                    <a:pt x="324" y="487"/>
                    <a:pt x="359" y="487"/>
                    <a:pt x="393" y="482"/>
                  </a:cubicBezTo>
                  <a:cubicBezTo>
                    <a:pt x="410" y="480"/>
                    <a:pt x="427" y="476"/>
                    <a:pt x="443" y="471"/>
                  </a:cubicBezTo>
                  <a:cubicBezTo>
                    <a:pt x="459" y="466"/>
                    <a:pt x="475" y="459"/>
                    <a:pt x="490" y="451"/>
                  </a:cubicBezTo>
                  <a:cubicBezTo>
                    <a:pt x="473" y="450"/>
                    <a:pt x="457" y="448"/>
                    <a:pt x="441" y="446"/>
                  </a:cubicBezTo>
                  <a:cubicBezTo>
                    <a:pt x="425" y="443"/>
                    <a:pt x="409" y="441"/>
                    <a:pt x="394" y="43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p:nvPr/>
          </p:nvSpPr>
          <p:spPr bwMode="auto">
            <a:xfrm>
              <a:off x="11879263" y="1544638"/>
              <a:ext cx="314325" cy="563563"/>
            </a:xfrm>
            <a:custGeom>
              <a:avLst/>
              <a:gdLst>
                <a:gd name="T0" fmla="*/ 238 w 297"/>
                <a:gd name="T1" fmla="*/ 59 h 531"/>
                <a:gd name="T2" fmla="*/ 207 w 297"/>
                <a:gd name="T3" fmla="*/ 25 h 531"/>
                <a:gd name="T4" fmla="*/ 170 w 297"/>
                <a:gd name="T5" fmla="*/ 0 h 531"/>
                <a:gd name="T6" fmla="*/ 186 w 297"/>
                <a:gd name="T7" fmla="*/ 40 h 531"/>
                <a:gd name="T8" fmla="*/ 198 w 297"/>
                <a:gd name="T9" fmla="*/ 79 h 531"/>
                <a:gd name="T10" fmla="*/ 210 w 297"/>
                <a:gd name="T11" fmla="*/ 157 h 531"/>
                <a:gd name="T12" fmla="*/ 197 w 297"/>
                <a:gd name="T13" fmla="*/ 306 h 531"/>
                <a:gd name="T14" fmla="*/ 131 w 297"/>
                <a:gd name="T15" fmla="*/ 434 h 531"/>
                <a:gd name="T16" fmla="*/ 74 w 297"/>
                <a:gd name="T17" fmla="*/ 485 h 531"/>
                <a:gd name="T18" fmla="*/ 39 w 297"/>
                <a:gd name="T19" fmla="*/ 506 h 531"/>
                <a:gd name="T20" fmla="*/ 0 w 297"/>
                <a:gd name="T21" fmla="*/ 526 h 531"/>
                <a:gd name="T22" fmla="*/ 45 w 297"/>
                <a:gd name="T23" fmla="*/ 531 h 531"/>
                <a:gd name="T24" fmla="*/ 91 w 297"/>
                <a:gd name="T25" fmla="*/ 526 h 531"/>
                <a:gd name="T26" fmla="*/ 178 w 297"/>
                <a:gd name="T27" fmla="*/ 488 h 531"/>
                <a:gd name="T28" fmla="*/ 246 w 297"/>
                <a:gd name="T29" fmla="*/ 418 h 531"/>
                <a:gd name="T30" fmla="*/ 285 w 297"/>
                <a:gd name="T31" fmla="*/ 330 h 531"/>
                <a:gd name="T32" fmla="*/ 296 w 297"/>
                <a:gd name="T33" fmla="*/ 235 h 531"/>
                <a:gd name="T34" fmla="*/ 280 w 297"/>
                <a:gd name="T35" fmla="*/ 142 h 531"/>
                <a:gd name="T36" fmla="*/ 238 w 297"/>
                <a:gd name="T37" fmla="*/ 59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531">
                  <a:moveTo>
                    <a:pt x="238" y="59"/>
                  </a:moveTo>
                  <a:cubicBezTo>
                    <a:pt x="229" y="47"/>
                    <a:pt x="219" y="36"/>
                    <a:pt x="207" y="25"/>
                  </a:cubicBezTo>
                  <a:cubicBezTo>
                    <a:pt x="196" y="15"/>
                    <a:pt x="183" y="6"/>
                    <a:pt x="170" y="0"/>
                  </a:cubicBezTo>
                  <a:cubicBezTo>
                    <a:pt x="176" y="13"/>
                    <a:pt x="182" y="27"/>
                    <a:pt x="186" y="40"/>
                  </a:cubicBezTo>
                  <a:cubicBezTo>
                    <a:pt x="191" y="53"/>
                    <a:pt x="195" y="66"/>
                    <a:pt x="198" y="79"/>
                  </a:cubicBezTo>
                  <a:cubicBezTo>
                    <a:pt x="204" y="105"/>
                    <a:pt x="208" y="131"/>
                    <a:pt x="210" y="157"/>
                  </a:cubicBezTo>
                  <a:cubicBezTo>
                    <a:pt x="214" y="208"/>
                    <a:pt x="210" y="259"/>
                    <a:pt x="197" y="306"/>
                  </a:cubicBezTo>
                  <a:cubicBezTo>
                    <a:pt x="185" y="354"/>
                    <a:pt x="163" y="397"/>
                    <a:pt x="131" y="434"/>
                  </a:cubicBezTo>
                  <a:cubicBezTo>
                    <a:pt x="115" y="452"/>
                    <a:pt x="96" y="469"/>
                    <a:pt x="74" y="485"/>
                  </a:cubicBezTo>
                  <a:cubicBezTo>
                    <a:pt x="63" y="492"/>
                    <a:pt x="51" y="499"/>
                    <a:pt x="39" y="506"/>
                  </a:cubicBezTo>
                  <a:cubicBezTo>
                    <a:pt x="26" y="513"/>
                    <a:pt x="13" y="519"/>
                    <a:pt x="0" y="526"/>
                  </a:cubicBezTo>
                  <a:cubicBezTo>
                    <a:pt x="15" y="530"/>
                    <a:pt x="30" y="531"/>
                    <a:pt x="45" y="531"/>
                  </a:cubicBezTo>
                  <a:cubicBezTo>
                    <a:pt x="60" y="531"/>
                    <a:pt x="75" y="529"/>
                    <a:pt x="91" y="526"/>
                  </a:cubicBezTo>
                  <a:cubicBezTo>
                    <a:pt x="121" y="520"/>
                    <a:pt x="151" y="507"/>
                    <a:pt x="178" y="488"/>
                  </a:cubicBezTo>
                  <a:cubicBezTo>
                    <a:pt x="205" y="470"/>
                    <a:pt x="228" y="446"/>
                    <a:pt x="246" y="418"/>
                  </a:cubicBezTo>
                  <a:cubicBezTo>
                    <a:pt x="264" y="391"/>
                    <a:pt x="277" y="361"/>
                    <a:pt x="285" y="330"/>
                  </a:cubicBezTo>
                  <a:cubicBezTo>
                    <a:pt x="294" y="299"/>
                    <a:pt x="297" y="267"/>
                    <a:pt x="296" y="235"/>
                  </a:cubicBezTo>
                  <a:cubicBezTo>
                    <a:pt x="295" y="203"/>
                    <a:pt x="290" y="172"/>
                    <a:pt x="280" y="142"/>
                  </a:cubicBezTo>
                  <a:cubicBezTo>
                    <a:pt x="271" y="113"/>
                    <a:pt x="257" y="84"/>
                    <a:pt x="238" y="5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6"/>
            <p:cNvSpPr/>
            <p:nvPr/>
          </p:nvSpPr>
          <p:spPr bwMode="auto">
            <a:xfrm>
              <a:off x="11290301" y="2103438"/>
              <a:ext cx="735013" cy="314325"/>
            </a:xfrm>
            <a:custGeom>
              <a:avLst/>
              <a:gdLst>
                <a:gd name="T0" fmla="*/ 678 w 693"/>
                <a:gd name="T1" fmla="*/ 22 h 296"/>
                <a:gd name="T2" fmla="*/ 662 w 693"/>
                <a:gd name="T3" fmla="*/ 41 h 296"/>
                <a:gd name="T4" fmla="*/ 644 w 693"/>
                <a:gd name="T5" fmla="*/ 58 h 296"/>
                <a:gd name="T6" fmla="*/ 626 w 693"/>
                <a:gd name="T7" fmla="*/ 74 h 296"/>
                <a:gd name="T8" fmla="*/ 546 w 693"/>
                <a:gd name="T9" fmla="*/ 128 h 296"/>
                <a:gd name="T10" fmla="*/ 372 w 693"/>
                <a:gd name="T11" fmla="*/ 197 h 296"/>
                <a:gd name="T12" fmla="*/ 189 w 693"/>
                <a:gd name="T13" fmla="*/ 206 h 296"/>
                <a:gd name="T14" fmla="*/ 95 w 693"/>
                <a:gd name="T15" fmla="*/ 185 h 296"/>
                <a:gd name="T16" fmla="*/ 48 w 693"/>
                <a:gd name="T17" fmla="*/ 168 h 296"/>
                <a:gd name="T18" fmla="*/ 0 w 693"/>
                <a:gd name="T19" fmla="*/ 149 h 296"/>
                <a:gd name="T20" fmla="*/ 35 w 693"/>
                <a:gd name="T21" fmla="*/ 189 h 296"/>
                <a:gd name="T22" fmla="*/ 75 w 693"/>
                <a:gd name="T23" fmla="*/ 223 h 296"/>
                <a:gd name="T24" fmla="*/ 172 w 693"/>
                <a:gd name="T25" fmla="*/ 274 h 296"/>
                <a:gd name="T26" fmla="*/ 281 w 693"/>
                <a:gd name="T27" fmla="*/ 294 h 296"/>
                <a:gd name="T28" fmla="*/ 393 w 693"/>
                <a:gd name="T29" fmla="*/ 284 h 296"/>
                <a:gd name="T30" fmla="*/ 496 w 693"/>
                <a:gd name="T31" fmla="*/ 246 h 296"/>
                <a:gd name="T32" fmla="*/ 587 w 693"/>
                <a:gd name="T33" fmla="*/ 184 h 296"/>
                <a:gd name="T34" fmla="*/ 659 w 693"/>
                <a:gd name="T35" fmla="*/ 102 h 296"/>
                <a:gd name="T36" fmla="*/ 683 w 693"/>
                <a:gd name="T37" fmla="*/ 53 h 296"/>
                <a:gd name="T38" fmla="*/ 690 w 693"/>
                <a:gd name="T39" fmla="*/ 27 h 296"/>
                <a:gd name="T40" fmla="*/ 692 w 693"/>
                <a:gd name="T41" fmla="*/ 0 h 296"/>
                <a:gd name="T42" fmla="*/ 678 w 693"/>
                <a:gd name="T43" fmla="*/ 2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3" h="296">
                  <a:moveTo>
                    <a:pt x="678" y="22"/>
                  </a:moveTo>
                  <a:cubicBezTo>
                    <a:pt x="673" y="28"/>
                    <a:pt x="668" y="35"/>
                    <a:pt x="662" y="41"/>
                  </a:cubicBezTo>
                  <a:cubicBezTo>
                    <a:pt x="656" y="47"/>
                    <a:pt x="650" y="52"/>
                    <a:pt x="644" y="58"/>
                  </a:cubicBezTo>
                  <a:cubicBezTo>
                    <a:pt x="638" y="63"/>
                    <a:pt x="632" y="68"/>
                    <a:pt x="626" y="74"/>
                  </a:cubicBezTo>
                  <a:cubicBezTo>
                    <a:pt x="600" y="94"/>
                    <a:pt x="574" y="112"/>
                    <a:pt x="546" y="128"/>
                  </a:cubicBezTo>
                  <a:cubicBezTo>
                    <a:pt x="491" y="159"/>
                    <a:pt x="432" y="183"/>
                    <a:pt x="372" y="197"/>
                  </a:cubicBezTo>
                  <a:cubicBezTo>
                    <a:pt x="312" y="211"/>
                    <a:pt x="251" y="215"/>
                    <a:pt x="189" y="206"/>
                  </a:cubicBezTo>
                  <a:cubicBezTo>
                    <a:pt x="158" y="202"/>
                    <a:pt x="127" y="194"/>
                    <a:pt x="95" y="185"/>
                  </a:cubicBezTo>
                  <a:cubicBezTo>
                    <a:pt x="79" y="180"/>
                    <a:pt x="64" y="174"/>
                    <a:pt x="48" y="168"/>
                  </a:cubicBezTo>
                  <a:cubicBezTo>
                    <a:pt x="32" y="162"/>
                    <a:pt x="16" y="155"/>
                    <a:pt x="0" y="149"/>
                  </a:cubicBezTo>
                  <a:cubicBezTo>
                    <a:pt x="10" y="163"/>
                    <a:pt x="22" y="176"/>
                    <a:pt x="35" y="189"/>
                  </a:cubicBezTo>
                  <a:cubicBezTo>
                    <a:pt x="47" y="201"/>
                    <a:pt x="61" y="213"/>
                    <a:pt x="75" y="223"/>
                  </a:cubicBezTo>
                  <a:cubicBezTo>
                    <a:pt x="104" y="244"/>
                    <a:pt x="137" y="262"/>
                    <a:pt x="172" y="274"/>
                  </a:cubicBezTo>
                  <a:cubicBezTo>
                    <a:pt x="207" y="286"/>
                    <a:pt x="244" y="293"/>
                    <a:pt x="281" y="294"/>
                  </a:cubicBezTo>
                  <a:cubicBezTo>
                    <a:pt x="319" y="296"/>
                    <a:pt x="356" y="292"/>
                    <a:pt x="393" y="284"/>
                  </a:cubicBezTo>
                  <a:cubicBezTo>
                    <a:pt x="429" y="276"/>
                    <a:pt x="464" y="263"/>
                    <a:pt x="496" y="246"/>
                  </a:cubicBezTo>
                  <a:cubicBezTo>
                    <a:pt x="529" y="229"/>
                    <a:pt x="560" y="208"/>
                    <a:pt x="587" y="184"/>
                  </a:cubicBezTo>
                  <a:cubicBezTo>
                    <a:pt x="614" y="160"/>
                    <a:pt x="639" y="133"/>
                    <a:pt x="659" y="102"/>
                  </a:cubicBezTo>
                  <a:cubicBezTo>
                    <a:pt x="668" y="87"/>
                    <a:pt x="677" y="71"/>
                    <a:pt x="683" y="53"/>
                  </a:cubicBezTo>
                  <a:cubicBezTo>
                    <a:pt x="686" y="45"/>
                    <a:pt x="689" y="36"/>
                    <a:pt x="690" y="27"/>
                  </a:cubicBezTo>
                  <a:cubicBezTo>
                    <a:pt x="692" y="18"/>
                    <a:pt x="693" y="9"/>
                    <a:pt x="692" y="0"/>
                  </a:cubicBezTo>
                  <a:cubicBezTo>
                    <a:pt x="688" y="8"/>
                    <a:pt x="683" y="15"/>
                    <a:pt x="678" y="2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2252958" y="256583"/>
            <a:ext cx="1222375" cy="922338"/>
            <a:chOff x="438151" y="4763"/>
            <a:chExt cx="1222375" cy="922338"/>
          </a:xfrm>
        </p:grpSpPr>
        <p:sp>
          <p:nvSpPr>
            <p:cNvPr id="27" name="Freeform 27"/>
            <p:cNvSpPr/>
            <p:nvPr/>
          </p:nvSpPr>
          <p:spPr bwMode="auto">
            <a:xfrm>
              <a:off x="733426" y="390526"/>
              <a:ext cx="927100" cy="314325"/>
            </a:xfrm>
            <a:custGeom>
              <a:avLst/>
              <a:gdLst>
                <a:gd name="T0" fmla="*/ 642 w 874"/>
                <a:gd name="T1" fmla="*/ 267 h 296"/>
                <a:gd name="T2" fmla="*/ 420 w 874"/>
                <a:gd name="T3" fmla="*/ 203 h 296"/>
                <a:gd name="T4" fmla="*/ 206 w 874"/>
                <a:gd name="T5" fmla="*/ 110 h 296"/>
                <a:gd name="T6" fmla="*/ 154 w 874"/>
                <a:gd name="T7" fmla="*/ 84 h 296"/>
                <a:gd name="T8" fmla="*/ 102 w 874"/>
                <a:gd name="T9" fmla="*/ 57 h 296"/>
                <a:gd name="T10" fmla="*/ 0 w 874"/>
                <a:gd name="T11" fmla="*/ 0 h 296"/>
                <a:gd name="T12" fmla="*/ 96 w 874"/>
                <a:gd name="T13" fmla="*/ 68 h 296"/>
                <a:gd name="T14" fmla="*/ 146 w 874"/>
                <a:gd name="T15" fmla="*/ 99 h 296"/>
                <a:gd name="T16" fmla="*/ 197 w 874"/>
                <a:gd name="T17" fmla="*/ 129 h 296"/>
                <a:gd name="T18" fmla="*/ 411 w 874"/>
                <a:gd name="T19" fmla="*/ 228 h 296"/>
                <a:gd name="T20" fmla="*/ 639 w 874"/>
                <a:gd name="T21" fmla="*/ 287 h 296"/>
                <a:gd name="T22" fmla="*/ 698 w 874"/>
                <a:gd name="T23" fmla="*/ 294 h 296"/>
                <a:gd name="T24" fmla="*/ 757 w 874"/>
                <a:gd name="T25" fmla="*/ 296 h 296"/>
                <a:gd name="T26" fmla="*/ 874 w 874"/>
                <a:gd name="T27" fmla="*/ 284 h 296"/>
                <a:gd name="T28" fmla="*/ 642 w 874"/>
                <a:gd name="T29" fmla="*/ 2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4" h="296">
                  <a:moveTo>
                    <a:pt x="642" y="267"/>
                  </a:moveTo>
                  <a:cubicBezTo>
                    <a:pt x="567" y="252"/>
                    <a:pt x="492" y="229"/>
                    <a:pt x="420" y="203"/>
                  </a:cubicBezTo>
                  <a:cubicBezTo>
                    <a:pt x="347" y="176"/>
                    <a:pt x="276" y="145"/>
                    <a:pt x="206" y="110"/>
                  </a:cubicBezTo>
                  <a:cubicBezTo>
                    <a:pt x="189" y="102"/>
                    <a:pt x="171" y="93"/>
                    <a:pt x="154" y="84"/>
                  </a:cubicBezTo>
                  <a:cubicBezTo>
                    <a:pt x="137" y="75"/>
                    <a:pt x="120" y="66"/>
                    <a:pt x="102" y="57"/>
                  </a:cubicBezTo>
                  <a:cubicBezTo>
                    <a:pt x="68" y="39"/>
                    <a:pt x="34" y="20"/>
                    <a:pt x="0" y="0"/>
                  </a:cubicBezTo>
                  <a:cubicBezTo>
                    <a:pt x="31" y="24"/>
                    <a:pt x="63" y="47"/>
                    <a:pt x="96" y="68"/>
                  </a:cubicBezTo>
                  <a:cubicBezTo>
                    <a:pt x="112" y="79"/>
                    <a:pt x="129" y="89"/>
                    <a:pt x="146" y="99"/>
                  </a:cubicBezTo>
                  <a:cubicBezTo>
                    <a:pt x="162" y="110"/>
                    <a:pt x="179" y="119"/>
                    <a:pt x="197" y="129"/>
                  </a:cubicBezTo>
                  <a:cubicBezTo>
                    <a:pt x="265" y="167"/>
                    <a:pt x="337" y="200"/>
                    <a:pt x="411" y="228"/>
                  </a:cubicBezTo>
                  <a:cubicBezTo>
                    <a:pt x="484" y="255"/>
                    <a:pt x="561" y="276"/>
                    <a:pt x="639" y="287"/>
                  </a:cubicBezTo>
                  <a:cubicBezTo>
                    <a:pt x="658" y="290"/>
                    <a:pt x="678" y="293"/>
                    <a:pt x="698" y="294"/>
                  </a:cubicBezTo>
                  <a:cubicBezTo>
                    <a:pt x="717" y="295"/>
                    <a:pt x="737" y="296"/>
                    <a:pt x="757" y="296"/>
                  </a:cubicBezTo>
                  <a:cubicBezTo>
                    <a:pt x="796" y="296"/>
                    <a:pt x="836" y="292"/>
                    <a:pt x="874" y="284"/>
                  </a:cubicBezTo>
                  <a:cubicBezTo>
                    <a:pt x="796" y="289"/>
                    <a:pt x="718" y="282"/>
                    <a:pt x="642" y="267"/>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852488" y="666751"/>
              <a:ext cx="481013" cy="260350"/>
            </a:xfrm>
            <a:custGeom>
              <a:avLst/>
              <a:gdLst>
                <a:gd name="T0" fmla="*/ 384 w 452"/>
                <a:gd name="T1" fmla="*/ 4 h 246"/>
                <a:gd name="T2" fmla="*/ 317 w 452"/>
                <a:gd name="T3" fmla="*/ 15 h 246"/>
                <a:gd name="T4" fmla="*/ 190 w 452"/>
                <a:gd name="T5" fmla="*/ 55 h 246"/>
                <a:gd name="T6" fmla="*/ 130 w 452"/>
                <a:gd name="T7" fmla="*/ 85 h 246"/>
                <a:gd name="T8" fmla="*/ 73 w 452"/>
                <a:gd name="T9" fmla="*/ 123 h 246"/>
                <a:gd name="T10" fmla="*/ 26 w 452"/>
                <a:gd name="T11" fmla="*/ 176 h 246"/>
                <a:gd name="T12" fmla="*/ 9 w 452"/>
                <a:gd name="T13" fmla="*/ 208 h 246"/>
                <a:gd name="T14" fmla="*/ 0 w 452"/>
                <a:gd name="T15" fmla="*/ 246 h 246"/>
                <a:gd name="T16" fmla="*/ 36 w 452"/>
                <a:gd name="T17" fmla="*/ 236 h 246"/>
                <a:gd name="T18" fmla="*/ 67 w 452"/>
                <a:gd name="T19" fmla="*/ 226 h 246"/>
                <a:gd name="T20" fmla="*/ 125 w 452"/>
                <a:gd name="T21" fmla="*/ 201 h 246"/>
                <a:gd name="T22" fmla="*/ 179 w 452"/>
                <a:gd name="T23" fmla="*/ 172 h 246"/>
                <a:gd name="T24" fmla="*/ 233 w 452"/>
                <a:gd name="T25" fmla="*/ 141 h 246"/>
                <a:gd name="T26" fmla="*/ 342 w 452"/>
                <a:gd name="T27" fmla="*/ 76 h 246"/>
                <a:gd name="T28" fmla="*/ 397 w 452"/>
                <a:gd name="T29" fmla="*/ 41 h 246"/>
                <a:gd name="T30" fmla="*/ 452 w 452"/>
                <a:gd name="T31" fmla="*/ 1 h 246"/>
                <a:gd name="T32" fmla="*/ 384 w 452"/>
                <a:gd name="T33" fmla="*/ 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2" h="246">
                  <a:moveTo>
                    <a:pt x="384" y="4"/>
                  </a:moveTo>
                  <a:cubicBezTo>
                    <a:pt x="361" y="6"/>
                    <a:pt x="339" y="10"/>
                    <a:pt x="317" y="15"/>
                  </a:cubicBezTo>
                  <a:cubicBezTo>
                    <a:pt x="274" y="24"/>
                    <a:pt x="231" y="38"/>
                    <a:pt x="190" y="55"/>
                  </a:cubicBezTo>
                  <a:cubicBezTo>
                    <a:pt x="170" y="64"/>
                    <a:pt x="149" y="74"/>
                    <a:pt x="130" y="85"/>
                  </a:cubicBezTo>
                  <a:cubicBezTo>
                    <a:pt x="110" y="96"/>
                    <a:pt x="90" y="108"/>
                    <a:pt x="73" y="123"/>
                  </a:cubicBezTo>
                  <a:cubicBezTo>
                    <a:pt x="55" y="138"/>
                    <a:pt x="39" y="156"/>
                    <a:pt x="26" y="176"/>
                  </a:cubicBezTo>
                  <a:cubicBezTo>
                    <a:pt x="20" y="186"/>
                    <a:pt x="14" y="197"/>
                    <a:pt x="9" y="208"/>
                  </a:cubicBezTo>
                  <a:cubicBezTo>
                    <a:pt x="5" y="220"/>
                    <a:pt x="1" y="232"/>
                    <a:pt x="0" y="246"/>
                  </a:cubicBezTo>
                  <a:cubicBezTo>
                    <a:pt x="13" y="243"/>
                    <a:pt x="25" y="239"/>
                    <a:pt x="36" y="236"/>
                  </a:cubicBezTo>
                  <a:cubicBezTo>
                    <a:pt x="47" y="233"/>
                    <a:pt x="57" y="229"/>
                    <a:pt x="67" y="226"/>
                  </a:cubicBezTo>
                  <a:cubicBezTo>
                    <a:pt x="88" y="218"/>
                    <a:pt x="107" y="210"/>
                    <a:pt x="125" y="201"/>
                  </a:cubicBezTo>
                  <a:cubicBezTo>
                    <a:pt x="144" y="193"/>
                    <a:pt x="161" y="182"/>
                    <a:pt x="179" y="172"/>
                  </a:cubicBezTo>
                  <a:cubicBezTo>
                    <a:pt x="233" y="141"/>
                    <a:pt x="233" y="141"/>
                    <a:pt x="233" y="141"/>
                  </a:cubicBezTo>
                  <a:cubicBezTo>
                    <a:pt x="269" y="120"/>
                    <a:pt x="305" y="99"/>
                    <a:pt x="342" y="76"/>
                  </a:cubicBezTo>
                  <a:cubicBezTo>
                    <a:pt x="360" y="65"/>
                    <a:pt x="379" y="53"/>
                    <a:pt x="397" y="41"/>
                  </a:cubicBezTo>
                  <a:cubicBezTo>
                    <a:pt x="415" y="29"/>
                    <a:pt x="434" y="16"/>
                    <a:pt x="452" y="1"/>
                  </a:cubicBezTo>
                  <a:cubicBezTo>
                    <a:pt x="429" y="0"/>
                    <a:pt x="406" y="1"/>
                    <a:pt x="384" y="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577851" y="593726"/>
              <a:ext cx="555625" cy="180975"/>
            </a:xfrm>
            <a:custGeom>
              <a:avLst/>
              <a:gdLst>
                <a:gd name="T0" fmla="*/ 418 w 523"/>
                <a:gd name="T1" fmla="*/ 1 h 171"/>
                <a:gd name="T2" fmla="*/ 382 w 523"/>
                <a:gd name="T3" fmla="*/ 0 h 171"/>
                <a:gd name="T4" fmla="*/ 345 w 523"/>
                <a:gd name="T5" fmla="*/ 0 h 171"/>
                <a:gd name="T6" fmla="*/ 309 w 523"/>
                <a:gd name="T7" fmla="*/ 2 h 171"/>
                <a:gd name="T8" fmla="*/ 235 w 523"/>
                <a:gd name="T9" fmla="*/ 8 h 171"/>
                <a:gd name="T10" fmla="*/ 165 w 523"/>
                <a:gd name="T11" fmla="*/ 27 h 171"/>
                <a:gd name="T12" fmla="*/ 133 w 523"/>
                <a:gd name="T13" fmla="*/ 42 h 171"/>
                <a:gd name="T14" fmla="*/ 102 w 523"/>
                <a:gd name="T15" fmla="*/ 61 h 171"/>
                <a:gd name="T16" fmla="*/ 46 w 523"/>
                <a:gd name="T17" fmla="*/ 108 h 171"/>
                <a:gd name="T18" fmla="*/ 21 w 523"/>
                <a:gd name="T19" fmla="*/ 137 h 171"/>
                <a:gd name="T20" fmla="*/ 10 w 523"/>
                <a:gd name="T21" fmla="*/ 152 h 171"/>
                <a:gd name="T22" fmla="*/ 0 w 523"/>
                <a:gd name="T23" fmla="*/ 169 h 171"/>
                <a:gd name="T24" fmla="*/ 5 w 523"/>
                <a:gd name="T25" fmla="*/ 170 h 171"/>
                <a:gd name="T26" fmla="*/ 10 w 523"/>
                <a:gd name="T27" fmla="*/ 170 h 171"/>
                <a:gd name="T28" fmla="*/ 20 w 523"/>
                <a:gd name="T29" fmla="*/ 171 h 171"/>
                <a:gd name="T30" fmla="*/ 39 w 523"/>
                <a:gd name="T31" fmla="*/ 170 h 171"/>
                <a:gd name="T32" fmla="*/ 76 w 523"/>
                <a:gd name="T33" fmla="*/ 166 h 171"/>
                <a:gd name="T34" fmla="*/ 144 w 523"/>
                <a:gd name="T35" fmla="*/ 153 h 171"/>
                <a:gd name="T36" fmla="*/ 176 w 523"/>
                <a:gd name="T37" fmla="*/ 144 h 171"/>
                <a:gd name="T38" fmla="*/ 208 w 523"/>
                <a:gd name="T39" fmla="*/ 133 h 171"/>
                <a:gd name="T40" fmla="*/ 267 w 523"/>
                <a:gd name="T41" fmla="*/ 105 h 171"/>
                <a:gd name="T42" fmla="*/ 326 w 523"/>
                <a:gd name="T43" fmla="*/ 72 h 171"/>
                <a:gd name="T44" fmla="*/ 341 w 523"/>
                <a:gd name="T45" fmla="*/ 65 h 171"/>
                <a:gd name="T46" fmla="*/ 357 w 523"/>
                <a:gd name="T47" fmla="*/ 58 h 171"/>
                <a:gd name="T48" fmla="*/ 389 w 523"/>
                <a:gd name="T49" fmla="*/ 47 h 171"/>
                <a:gd name="T50" fmla="*/ 421 w 523"/>
                <a:gd name="T51" fmla="*/ 38 h 171"/>
                <a:gd name="T52" fmla="*/ 454 w 523"/>
                <a:gd name="T53" fmla="*/ 30 h 171"/>
                <a:gd name="T54" fmla="*/ 523 w 523"/>
                <a:gd name="T55" fmla="*/ 22 h 171"/>
                <a:gd name="T56" fmla="*/ 454 w 523"/>
                <a:gd name="T57" fmla="*/ 5 h 171"/>
                <a:gd name="T58" fmla="*/ 418 w 523"/>
                <a:gd name="T59" fmla="*/ 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3" h="171">
                  <a:moveTo>
                    <a:pt x="418" y="1"/>
                  </a:moveTo>
                  <a:cubicBezTo>
                    <a:pt x="406" y="0"/>
                    <a:pt x="394" y="0"/>
                    <a:pt x="382" y="0"/>
                  </a:cubicBezTo>
                  <a:cubicBezTo>
                    <a:pt x="369" y="0"/>
                    <a:pt x="357" y="0"/>
                    <a:pt x="345" y="0"/>
                  </a:cubicBezTo>
                  <a:cubicBezTo>
                    <a:pt x="309" y="2"/>
                    <a:pt x="309" y="2"/>
                    <a:pt x="309" y="2"/>
                  </a:cubicBezTo>
                  <a:cubicBezTo>
                    <a:pt x="284" y="4"/>
                    <a:pt x="260" y="5"/>
                    <a:pt x="235" y="8"/>
                  </a:cubicBezTo>
                  <a:cubicBezTo>
                    <a:pt x="211" y="11"/>
                    <a:pt x="187" y="17"/>
                    <a:pt x="165" y="27"/>
                  </a:cubicBezTo>
                  <a:cubicBezTo>
                    <a:pt x="154" y="31"/>
                    <a:pt x="143" y="37"/>
                    <a:pt x="133" y="42"/>
                  </a:cubicBezTo>
                  <a:cubicBezTo>
                    <a:pt x="122" y="48"/>
                    <a:pt x="112" y="55"/>
                    <a:pt x="102" y="61"/>
                  </a:cubicBezTo>
                  <a:cubicBezTo>
                    <a:pt x="82" y="75"/>
                    <a:pt x="63" y="90"/>
                    <a:pt x="46" y="108"/>
                  </a:cubicBezTo>
                  <a:cubicBezTo>
                    <a:pt x="37" y="117"/>
                    <a:pt x="29" y="127"/>
                    <a:pt x="21" y="137"/>
                  </a:cubicBezTo>
                  <a:cubicBezTo>
                    <a:pt x="17" y="142"/>
                    <a:pt x="14" y="147"/>
                    <a:pt x="10" y="152"/>
                  </a:cubicBezTo>
                  <a:cubicBezTo>
                    <a:pt x="6" y="158"/>
                    <a:pt x="3" y="164"/>
                    <a:pt x="0" y="169"/>
                  </a:cubicBezTo>
                  <a:cubicBezTo>
                    <a:pt x="1" y="170"/>
                    <a:pt x="3" y="170"/>
                    <a:pt x="5" y="170"/>
                  </a:cubicBezTo>
                  <a:cubicBezTo>
                    <a:pt x="7" y="170"/>
                    <a:pt x="8" y="170"/>
                    <a:pt x="10" y="170"/>
                  </a:cubicBezTo>
                  <a:cubicBezTo>
                    <a:pt x="13" y="171"/>
                    <a:pt x="17" y="171"/>
                    <a:pt x="20" y="171"/>
                  </a:cubicBezTo>
                  <a:cubicBezTo>
                    <a:pt x="26" y="170"/>
                    <a:pt x="33" y="170"/>
                    <a:pt x="39" y="170"/>
                  </a:cubicBezTo>
                  <a:cubicBezTo>
                    <a:pt x="51" y="169"/>
                    <a:pt x="64" y="168"/>
                    <a:pt x="76" y="166"/>
                  </a:cubicBezTo>
                  <a:cubicBezTo>
                    <a:pt x="99" y="163"/>
                    <a:pt x="122" y="159"/>
                    <a:pt x="144" y="153"/>
                  </a:cubicBezTo>
                  <a:cubicBezTo>
                    <a:pt x="155" y="150"/>
                    <a:pt x="166" y="147"/>
                    <a:pt x="176" y="144"/>
                  </a:cubicBezTo>
                  <a:cubicBezTo>
                    <a:pt x="187" y="141"/>
                    <a:pt x="197" y="137"/>
                    <a:pt x="208" y="133"/>
                  </a:cubicBezTo>
                  <a:cubicBezTo>
                    <a:pt x="228" y="126"/>
                    <a:pt x="248" y="116"/>
                    <a:pt x="267" y="105"/>
                  </a:cubicBezTo>
                  <a:cubicBezTo>
                    <a:pt x="286" y="93"/>
                    <a:pt x="306" y="81"/>
                    <a:pt x="326" y="72"/>
                  </a:cubicBezTo>
                  <a:cubicBezTo>
                    <a:pt x="331" y="69"/>
                    <a:pt x="336" y="67"/>
                    <a:pt x="341" y="65"/>
                  </a:cubicBezTo>
                  <a:cubicBezTo>
                    <a:pt x="347" y="62"/>
                    <a:pt x="352" y="60"/>
                    <a:pt x="357" y="58"/>
                  </a:cubicBezTo>
                  <a:cubicBezTo>
                    <a:pt x="367" y="54"/>
                    <a:pt x="378" y="50"/>
                    <a:pt x="389" y="47"/>
                  </a:cubicBezTo>
                  <a:cubicBezTo>
                    <a:pt x="399" y="44"/>
                    <a:pt x="410" y="40"/>
                    <a:pt x="421" y="38"/>
                  </a:cubicBezTo>
                  <a:cubicBezTo>
                    <a:pt x="432" y="35"/>
                    <a:pt x="443" y="32"/>
                    <a:pt x="454" y="30"/>
                  </a:cubicBezTo>
                  <a:cubicBezTo>
                    <a:pt x="476" y="25"/>
                    <a:pt x="499" y="22"/>
                    <a:pt x="523" y="22"/>
                  </a:cubicBezTo>
                  <a:cubicBezTo>
                    <a:pt x="501" y="14"/>
                    <a:pt x="477" y="8"/>
                    <a:pt x="454" y="5"/>
                  </a:cubicBezTo>
                  <a:cubicBezTo>
                    <a:pt x="442" y="3"/>
                    <a:pt x="430" y="2"/>
                    <a:pt x="418"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439738" y="433388"/>
              <a:ext cx="479425" cy="107950"/>
            </a:xfrm>
            <a:custGeom>
              <a:avLst/>
              <a:gdLst>
                <a:gd name="T0" fmla="*/ 342 w 452"/>
                <a:gd name="T1" fmla="*/ 28 h 102"/>
                <a:gd name="T2" fmla="*/ 284 w 452"/>
                <a:gd name="T3" fmla="*/ 13 h 102"/>
                <a:gd name="T4" fmla="*/ 227 w 452"/>
                <a:gd name="T5" fmla="*/ 2 h 102"/>
                <a:gd name="T6" fmla="*/ 169 w 452"/>
                <a:gd name="T7" fmla="*/ 2 h 102"/>
                <a:gd name="T8" fmla="*/ 112 w 452"/>
                <a:gd name="T9" fmla="*/ 10 h 102"/>
                <a:gd name="T10" fmla="*/ 55 w 452"/>
                <a:gd name="T11" fmla="*/ 27 h 102"/>
                <a:gd name="T12" fmla="*/ 27 w 452"/>
                <a:gd name="T13" fmla="*/ 40 h 102"/>
                <a:gd name="T14" fmla="*/ 20 w 452"/>
                <a:gd name="T15" fmla="*/ 44 h 102"/>
                <a:gd name="T16" fmla="*/ 13 w 452"/>
                <a:gd name="T17" fmla="*/ 48 h 102"/>
                <a:gd name="T18" fmla="*/ 6 w 452"/>
                <a:gd name="T19" fmla="*/ 53 h 102"/>
                <a:gd name="T20" fmla="*/ 3 w 452"/>
                <a:gd name="T21" fmla="*/ 55 h 102"/>
                <a:gd name="T22" fmla="*/ 1 w 452"/>
                <a:gd name="T23" fmla="*/ 57 h 102"/>
                <a:gd name="T24" fmla="*/ 0 w 452"/>
                <a:gd name="T25" fmla="*/ 58 h 102"/>
                <a:gd name="T26" fmla="*/ 0 w 452"/>
                <a:gd name="T27" fmla="*/ 58 h 102"/>
                <a:gd name="T28" fmla="*/ 0 w 452"/>
                <a:gd name="T29" fmla="*/ 59 h 102"/>
                <a:gd name="T30" fmla="*/ 0 w 452"/>
                <a:gd name="T31" fmla="*/ 59 h 102"/>
                <a:gd name="T32" fmla="*/ 0 w 452"/>
                <a:gd name="T33" fmla="*/ 59 h 102"/>
                <a:gd name="T34" fmla="*/ 1 w 452"/>
                <a:gd name="T35" fmla="*/ 59 h 102"/>
                <a:gd name="T36" fmla="*/ 2 w 452"/>
                <a:gd name="T37" fmla="*/ 59 h 102"/>
                <a:gd name="T38" fmla="*/ 3 w 452"/>
                <a:gd name="T39" fmla="*/ 60 h 102"/>
                <a:gd name="T40" fmla="*/ 7 w 452"/>
                <a:gd name="T41" fmla="*/ 62 h 102"/>
                <a:gd name="T42" fmla="*/ 14 w 452"/>
                <a:gd name="T43" fmla="*/ 65 h 102"/>
                <a:gd name="T44" fmla="*/ 22 w 452"/>
                <a:gd name="T45" fmla="*/ 68 h 102"/>
                <a:gd name="T46" fmla="*/ 29 w 452"/>
                <a:gd name="T47" fmla="*/ 71 h 102"/>
                <a:gd name="T48" fmla="*/ 57 w 452"/>
                <a:gd name="T49" fmla="*/ 80 h 102"/>
                <a:gd name="T50" fmla="*/ 114 w 452"/>
                <a:gd name="T51" fmla="*/ 94 h 102"/>
                <a:gd name="T52" fmla="*/ 170 w 452"/>
                <a:gd name="T53" fmla="*/ 101 h 102"/>
                <a:gd name="T54" fmla="*/ 226 w 452"/>
                <a:gd name="T55" fmla="*/ 100 h 102"/>
                <a:gd name="T56" fmla="*/ 282 w 452"/>
                <a:gd name="T57" fmla="*/ 92 h 102"/>
                <a:gd name="T58" fmla="*/ 338 w 452"/>
                <a:gd name="T59" fmla="*/ 83 h 102"/>
                <a:gd name="T60" fmla="*/ 394 w 452"/>
                <a:gd name="T61" fmla="*/ 76 h 102"/>
                <a:gd name="T62" fmla="*/ 452 w 452"/>
                <a:gd name="T63" fmla="*/ 71 h 102"/>
                <a:gd name="T64" fmla="*/ 398 w 452"/>
                <a:gd name="T65" fmla="*/ 45 h 102"/>
                <a:gd name="T66" fmla="*/ 342 w 452"/>
                <a:gd name="T67"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2" h="102">
                  <a:moveTo>
                    <a:pt x="342" y="28"/>
                  </a:moveTo>
                  <a:cubicBezTo>
                    <a:pt x="323" y="24"/>
                    <a:pt x="303" y="18"/>
                    <a:pt x="284" y="13"/>
                  </a:cubicBezTo>
                  <a:cubicBezTo>
                    <a:pt x="265" y="9"/>
                    <a:pt x="246" y="4"/>
                    <a:pt x="227" y="2"/>
                  </a:cubicBezTo>
                  <a:cubicBezTo>
                    <a:pt x="208" y="0"/>
                    <a:pt x="188" y="0"/>
                    <a:pt x="169" y="2"/>
                  </a:cubicBezTo>
                  <a:cubicBezTo>
                    <a:pt x="150" y="3"/>
                    <a:pt x="131" y="6"/>
                    <a:pt x="112" y="10"/>
                  </a:cubicBezTo>
                  <a:cubicBezTo>
                    <a:pt x="93" y="14"/>
                    <a:pt x="74" y="20"/>
                    <a:pt x="55" y="27"/>
                  </a:cubicBezTo>
                  <a:cubicBezTo>
                    <a:pt x="45" y="31"/>
                    <a:pt x="36" y="35"/>
                    <a:pt x="27" y="40"/>
                  </a:cubicBezTo>
                  <a:cubicBezTo>
                    <a:pt x="25" y="42"/>
                    <a:pt x="22" y="43"/>
                    <a:pt x="20" y="44"/>
                  </a:cubicBezTo>
                  <a:cubicBezTo>
                    <a:pt x="18" y="46"/>
                    <a:pt x="15" y="47"/>
                    <a:pt x="13" y="48"/>
                  </a:cubicBezTo>
                  <a:cubicBezTo>
                    <a:pt x="11" y="50"/>
                    <a:pt x="8" y="51"/>
                    <a:pt x="6" y="53"/>
                  </a:cubicBezTo>
                  <a:cubicBezTo>
                    <a:pt x="3" y="55"/>
                    <a:pt x="3" y="55"/>
                    <a:pt x="3" y="55"/>
                  </a:cubicBezTo>
                  <a:cubicBezTo>
                    <a:pt x="2" y="56"/>
                    <a:pt x="2" y="56"/>
                    <a:pt x="1" y="57"/>
                  </a:cubicBezTo>
                  <a:cubicBezTo>
                    <a:pt x="1" y="57"/>
                    <a:pt x="1" y="57"/>
                    <a:pt x="0" y="58"/>
                  </a:cubicBezTo>
                  <a:cubicBezTo>
                    <a:pt x="0" y="58"/>
                    <a:pt x="0" y="58"/>
                    <a:pt x="0" y="58"/>
                  </a:cubicBezTo>
                  <a:cubicBezTo>
                    <a:pt x="0" y="58"/>
                    <a:pt x="0" y="58"/>
                    <a:pt x="0" y="59"/>
                  </a:cubicBezTo>
                  <a:cubicBezTo>
                    <a:pt x="0" y="59"/>
                    <a:pt x="0" y="59"/>
                    <a:pt x="0" y="59"/>
                  </a:cubicBezTo>
                  <a:cubicBezTo>
                    <a:pt x="0" y="58"/>
                    <a:pt x="0" y="59"/>
                    <a:pt x="0" y="59"/>
                  </a:cubicBezTo>
                  <a:cubicBezTo>
                    <a:pt x="0" y="59"/>
                    <a:pt x="1" y="59"/>
                    <a:pt x="1" y="59"/>
                  </a:cubicBezTo>
                  <a:cubicBezTo>
                    <a:pt x="2" y="59"/>
                    <a:pt x="2" y="59"/>
                    <a:pt x="2" y="59"/>
                  </a:cubicBezTo>
                  <a:cubicBezTo>
                    <a:pt x="3" y="60"/>
                    <a:pt x="3" y="60"/>
                    <a:pt x="3" y="60"/>
                  </a:cubicBezTo>
                  <a:cubicBezTo>
                    <a:pt x="7" y="62"/>
                    <a:pt x="7" y="62"/>
                    <a:pt x="7" y="62"/>
                  </a:cubicBezTo>
                  <a:cubicBezTo>
                    <a:pt x="10" y="63"/>
                    <a:pt x="12" y="64"/>
                    <a:pt x="14" y="65"/>
                  </a:cubicBezTo>
                  <a:cubicBezTo>
                    <a:pt x="17" y="66"/>
                    <a:pt x="19" y="67"/>
                    <a:pt x="22" y="68"/>
                  </a:cubicBezTo>
                  <a:cubicBezTo>
                    <a:pt x="24" y="69"/>
                    <a:pt x="26" y="70"/>
                    <a:pt x="29" y="71"/>
                  </a:cubicBezTo>
                  <a:cubicBezTo>
                    <a:pt x="38" y="74"/>
                    <a:pt x="48" y="78"/>
                    <a:pt x="57" y="80"/>
                  </a:cubicBezTo>
                  <a:cubicBezTo>
                    <a:pt x="76" y="86"/>
                    <a:pt x="95" y="91"/>
                    <a:pt x="114" y="94"/>
                  </a:cubicBezTo>
                  <a:cubicBezTo>
                    <a:pt x="133" y="97"/>
                    <a:pt x="151" y="99"/>
                    <a:pt x="170" y="101"/>
                  </a:cubicBezTo>
                  <a:cubicBezTo>
                    <a:pt x="188" y="102"/>
                    <a:pt x="207" y="102"/>
                    <a:pt x="226" y="100"/>
                  </a:cubicBezTo>
                  <a:cubicBezTo>
                    <a:pt x="244" y="99"/>
                    <a:pt x="263" y="95"/>
                    <a:pt x="282" y="92"/>
                  </a:cubicBezTo>
                  <a:cubicBezTo>
                    <a:pt x="300" y="88"/>
                    <a:pt x="319" y="85"/>
                    <a:pt x="338" y="83"/>
                  </a:cubicBezTo>
                  <a:cubicBezTo>
                    <a:pt x="394" y="76"/>
                    <a:pt x="394" y="76"/>
                    <a:pt x="394" y="76"/>
                  </a:cubicBezTo>
                  <a:cubicBezTo>
                    <a:pt x="413" y="75"/>
                    <a:pt x="432" y="72"/>
                    <a:pt x="452" y="71"/>
                  </a:cubicBezTo>
                  <a:cubicBezTo>
                    <a:pt x="435" y="60"/>
                    <a:pt x="417" y="52"/>
                    <a:pt x="398" y="45"/>
                  </a:cubicBezTo>
                  <a:cubicBezTo>
                    <a:pt x="379" y="38"/>
                    <a:pt x="360" y="33"/>
                    <a:pt x="342" y="28"/>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p:nvPr/>
          </p:nvSpPr>
          <p:spPr bwMode="auto">
            <a:xfrm>
              <a:off x="438151" y="4763"/>
              <a:ext cx="312738" cy="396875"/>
            </a:xfrm>
            <a:custGeom>
              <a:avLst/>
              <a:gdLst>
                <a:gd name="T0" fmla="*/ 232 w 294"/>
                <a:gd name="T1" fmla="*/ 270 h 373"/>
                <a:gd name="T2" fmla="*/ 168 w 294"/>
                <a:gd name="T3" fmla="*/ 172 h 373"/>
                <a:gd name="T4" fmla="*/ 95 w 294"/>
                <a:gd name="T5" fmla="*/ 80 h 373"/>
                <a:gd name="T6" fmla="*/ 52 w 294"/>
                <a:gd name="T7" fmla="*/ 39 h 373"/>
                <a:gd name="T8" fmla="*/ 1 w 294"/>
                <a:gd name="T9" fmla="*/ 0 h 373"/>
                <a:gd name="T10" fmla="*/ 4 w 294"/>
                <a:gd name="T11" fmla="*/ 33 h 373"/>
                <a:gd name="T12" fmla="*/ 11 w 294"/>
                <a:gd name="T13" fmla="*/ 64 h 373"/>
                <a:gd name="T14" fmla="*/ 33 w 294"/>
                <a:gd name="T15" fmla="*/ 122 h 373"/>
                <a:gd name="T16" fmla="*/ 97 w 294"/>
                <a:gd name="T17" fmla="*/ 225 h 373"/>
                <a:gd name="T18" fmla="*/ 182 w 294"/>
                <a:gd name="T19" fmla="*/ 313 h 373"/>
                <a:gd name="T20" fmla="*/ 234 w 294"/>
                <a:gd name="T21" fmla="*/ 350 h 373"/>
                <a:gd name="T22" fmla="*/ 248 w 294"/>
                <a:gd name="T23" fmla="*/ 357 h 373"/>
                <a:gd name="T24" fmla="*/ 263 w 294"/>
                <a:gd name="T25" fmla="*/ 364 h 373"/>
                <a:gd name="T26" fmla="*/ 294 w 294"/>
                <a:gd name="T27" fmla="*/ 373 h 373"/>
                <a:gd name="T28" fmla="*/ 262 w 294"/>
                <a:gd name="T29" fmla="*/ 321 h 373"/>
                <a:gd name="T30" fmla="*/ 232 w 294"/>
                <a:gd name="T31" fmla="*/ 27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373">
                  <a:moveTo>
                    <a:pt x="232" y="270"/>
                  </a:moveTo>
                  <a:cubicBezTo>
                    <a:pt x="212" y="237"/>
                    <a:pt x="191" y="204"/>
                    <a:pt x="168" y="172"/>
                  </a:cubicBezTo>
                  <a:cubicBezTo>
                    <a:pt x="146" y="140"/>
                    <a:pt x="122" y="109"/>
                    <a:pt x="95" y="80"/>
                  </a:cubicBezTo>
                  <a:cubicBezTo>
                    <a:pt x="81" y="66"/>
                    <a:pt x="67" y="52"/>
                    <a:pt x="52" y="39"/>
                  </a:cubicBezTo>
                  <a:cubicBezTo>
                    <a:pt x="36" y="25"/>
                    <a:pt x="20" y="12"/>
                    <a:pt x="1" y="0"/>
                  </a:cubicBezTo>
                  <a:cubicBezTo>
                    <a:pt x="0" y="12"/>
                    <a:pt x="2" y="22"/>
                    <a:pt x="4" y="33"/>
                  </a:cubicBezTo>
                  <a:cubicBezTo>
                    <a:pt x="6" y="44"/>
                    <a:pt x="8" y="54"/>
                    <a:pt x="11" y="64"/>
                  </a:cubicBezTo>
                  <a:cubicBezTo>
                    <a:pt x="17" y="84"/>
                    <a:pt x="24" y="104"/>
                    <a:pt x="33" y="122"/>
                  </a:cubicBezTo>
                  <a:cubicBezTo>
                    <a:pt x="50" y="159"/>
                    <a:pt x="72" y="193"/>
                    <a:pt x="97" y="225"/>
                  </a:cubicBezTo>
                  <a:cubicBezTo>
                    <a:pt x="122" y="257"/>
                    <a:pt x="150" y="287"/>
                    <a:pt x="182" y="313"/>
                  </a:cubicBezTo>
                  <a:cubicBezTo>
                    <a:pt x="198" y="327"/>
                    <a:pt x="216" y="339"/>
                    <a:pt x="234" y="350"/>
                  </a:cubicBezTo>
                  <a:cubicBezTo>
                    <a:pt x="239" y="352"/>
                    <a:pt x="243" y="355"/>
                    <a:pt x="248" y="357"/>
                  </a:cubicBezTo>
                  <a:cubicBezTo>
                    <a:pt x="253" y="360"/>
                    <a:pt x="258" y="362"/>
                    <a:pt x="263" y="364"/>
                  </a:cubicBezTo>
                  <a:cubicBezTo>
                    <a:pt x="273" y="368"/>
                    <a:pt x="283" y="372"/>
                    <a:pt x="294" y="373"/>
                  </a:cubicBezTo>
                  <a:cubicBezTo>
                    <a:pt x="282" y="355"/>
                    <a:pt x="272" y="338"/>
                    <a:pt x="262" y="321"/>
                  </a:cubicBezTo>
                  <a:cubicBezTo>
                    <a:pt x="252" y="304"/>
                    <a:pt x="242" y="287"/>
                    <a:pt x="232" y="27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679451" y="58738"/>
              <a:ext cx="265113" cy="457200"/>
            </a:xfrm>
            <a:custGeom>
              <a:avLst/>
              <a:gdLst>
                <a:gd name="T0" fmla="*/ 215 w 249"/>
                <a:gd name="T1" fmla="*/ 379 h 431"/>
                <a:gd name="T2" fmla="*/ 199 w 249"/>
                <a:gd name="T3" fmla="*/ 352 h 431"/>
                <a:gd name="T4" fmla="*/ 185 w 249"/>
                <a:gd name="T5" fmla="*/ 325 h 431"/>
                <a:gd name="T6" fmla="*/ 157 w 249"/>
                <a:gd name="T7" fmla="*/ 271 h 431"/>
                <a:gd name="T8" fmla="*/ 135 w 249"/>
                <a:gd name="T9" fmla="*/ 214 h 431"/>
                <a:gd name="T10" fmla="*/ 113 w 249"/>
                <a:gd name="T11" fmla="*/ 159 h 431"/>
                <a:gd name="T12" fmla="*/ 88 w 249"/>
                <a:gd name="T13" fmla="*/ 107 h 431"/>
                <a:gd name="T14" fmla="*/ 60 w 249"/>
                <a:gd name="T15" fmla="*/ 56 h 431"/>
                <a:gd name="T16" fmla="*/ 44 w 249"/>
                <a:gd name="T17" fmla="*/ 29 h 431"/>
                <a:gd name="T18" fmla="*/ 26 w 249"/>
                <a:gd name="T19" fmla="*/ 0 h 431"/>
                <a:gd name="T20" fmla="*/ 9 w 249"/>
                <a:gd name="T21" fmla="*/ 33 h 431"/>
                <a:gd name="T22" fmla="*/ 3 w 249"/>
                <a:gd name="T23" fmla="*/ 67 h 431"/>
                <a:gd name="T24" fmla="*/ 8 w 249"/>
                <a:gd name="T25" fmla="*/ 136 h 431"/>
                <a:gd name="T26" fmla="*/ 31 w 249"/>
                <a:gd name="T27" fmla="*/ 198 h 431"/>
                <a:gd name="T28" fmla="*/ 66 w 249"/>
                <a:gd name="T29" fmla="*/ 253 h 431"/>
                <a:gd name="T30" fmla="*/ 107 w 249"/>
                <a:gd name="T31" fmla="*/ 303 h 431"/>
                <a:gd name="T32" fmla="*/ 150 w 249"/>
                <a:gd name="T33" fmla="*/ 351 h 431"/>
                <a:gd name="T34" fmla="*/ 173 w 249"/>
                <a:gd name="T35" fmla="*/ 373 h 431"/>
                <a:gd name="T36" fmla="*/ 196 w 249"/>
                <a:gd name="T37" fmla="*/ 395 h 431"/>
                <a:gd name="T38" fmla="*/ 221 w 249"/>
                <a:gd name="T39" fmla="*/ 415 h 431"/>
                <a:gd name="T40" fmla="*/ 249 w 249"/>
                <a:gd name="T41" fmla="*/ 431 h 431"/>
                <a:gd name="T42" fmla="*/ 231 w 249"/>
                <a:gd name="T43" fmla="*/ 406 h 431"/>
                <a:gd name="T44" fmla="*/ 215 w 249"/>
                <a:gd name="T45" fmla="*/ 379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9" h="431">
                  <a:moveTo>
                    <a:pt x="215" y="379"/>
                  </a:moveTo>
                  <a:cubicBezTo>
                    <a:pt x="210" y="370"/>
                    <a:pt x="204" y="361"/>
                    <a:pt x="199" y="352"/>
                  </a:cubicBezTo>
                  <a:cubicBezTo>
                    <a:pt x="194" y="343"/>
                    <a:pt x="190" y="334"/>
                    <a:pt x="185" y="325"/>
                  </a:cubicBezTo>
                  <a:cubicBezTo>
                    <a:pt x="175" y="307"/>
                    <a:pt x="166" y="289"/>
                    <a:pt x="157" y="271"/>
                  </a:cubicBezTo>
                  <a:cubicBezTo>
                    <a:pt x="149" y="252"/>
                    <a:pt x="141" y="233"/>
                    <a:pt x="135" y="214"/>
                  </a:cubicBezTo>
                  <a:cubicBezTo>
                    <a:pt x="128" y="196"/>
                    <a:pt x="121" y="177"/>
                    <a:pt x="113" y="159"/>
                  </a:cubicBezTo>
                  <a:cubicBezTo>
                    <a:pt x="105" y="141"/>
                    <a:pt x="97" y="124"/>
                    <a:pt x="88" y="107"/>
                  </a:cubicBezTo>
                  <a:cubicBezTo>
                    <a:pt x="79" y="90"/>
                    <a:pt x="70" y="73"/>
                    <a:pt x="60" y="56"/>
                  </a:cubicBezTo>
                  <a:cubicBezTo>
                    <a:pt x="55" y="47"/>
                    <a:pt x="49" y="39"/>
                    <a:pt x="44" y="29"/>
                  </a:cubicBezTo>
                  <a:cubicBezTo>
                    <a:pt x="38" y="20"/>
                    <a:pt x="33" y="11"/>
                    <a:pt x="26" y="0"/>
                  </a:cubicBezTo>
                  <a:cubicBezTo>
                    <a:pt x="18" y="10"/>
                    <a:pt x="13" y="21"/>
                    <a:pt x="9" y="33"/>
                  </a:cubicBezTo>
                  <a:cubicBezTo>
                    <a:pt x="6" y="44"/>
                    <a:pt x="4" y="56"/>
                    <a:pt x="3" y="67"/>
                  </a:cubicBezTo>
                  <a:cubicBezTo>
                    <a:pt x="0" y="91"/>
                    <a:pt x="3" y="114"/>
                    <a:pt x="8" y="136"/>
                  </a:cubicBezTo>
                  <a:cubicBezTo>
                    <a:pt x="13" y="157"/>
                    <a:pt x="21" y="178"/>
                    <a:pt x="31" y="198"/>
                  </a:cubicBezTo>
                  <a:cubicBezTo>
                    <a:pt x="41" y="217"/>
                    <a:pt x="53" y="236"/>
                    <a:pt x="66" y="253"/>
                  </a:cubicBezTo>
                  <a:cubicBezTo>
                    <a:pt x="79" y="270"/>
                    <a:pt x="93" y="287"/>
                    <a:pt x="107" y="303"/>
                  </a:cubicBezTo>
                  <a:cubicBezTo>
                    <a:pt x="121" y="319"/>
                    <a:pt x="135" y="335"/>
                    <a:pt x="150" y="351"/>
                  </a:cubicBezTo>
                  <a:cubicBezTo>
                    <a:pt x="157" y="358"/>
                    <a:pt x="165" y="366"/>
                    <a:pt x="173" y="373"/>
                  </a:cubicBezTo>
                  <a:cubicBezTo>
                    <a:pt x="180" y="380"/>
                    <a:pt x="188" y="388"/>
                    <a:pt x="196" y="395"/>
                  </a:cubicBezTo>
                  <a:cubicBezTo>
                    <a:pt x="204" y="402"/>
                    <a:pt x="213" y="408"/>
                    <a:pt x="221" y="415"/>
                  </a:cubicBezTo>
                  <a:cubicBezTo>
                    <a:pt x="230" y="421"/>
                    <a:pt x="239" y="427"/>
                    <a:pt x="249" y="431"/>
                  </a:cubicBezTo>
                  <a:cubicBezTo>
                    <a:pt x="242" y="423"/>
                    <a:pt x="236" y="414"/>
                    <a:pt x="231" y="406"/>
                  </a:cubicBezTo>
                  <a:cubicBezTo>
                    <a:pt x="225" y="397"/>
                    <a:pt x="220" y="388"/>
                    <a:pt x="215" y="379"/>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p:nvPr/>
          </p:nvSpPr>
          <p:spPr bwMode="auto">
            <a:xfrm>
              <a:off x="898526" y="139701"/>
              <a:ext cx="277813" cy="473075"/>
            </a:xfrm>
            <a:custGeom>
              <a:avLst/>
              <a:gdLst>
                <a:gd name="T0" fmla="*/ 196 w 261"/>
                <a:gd name="T1" fmla="*/ 333 h 446"/>
                <a:gd name="T2" fmla="*/ 166 w 261"/>
                <a:gd name="T3" fmla="*/ 278 h 446"/>
                <a:gd name="T4" fmla="*/ 139 w 261"/>
                <a:gd name="T5" fmla="*/ 222 h 446"/>
                <a:gd name="T6" fmla="*/ 85 w 261"/>
                <a:gd name="T7" fmla="*/ 112 h 446"/>
                <a:gd name="T8" fmla="*/ 55 w 261"/>
                <a:gd name="T9" fmla="*/ 58 h 446"/>
                <a:gd name="T10" fmla="*/ 38 w 261"/>
                <a:gd name="T11" fmla="*/ 30 h 446"/>
                <a:gd name="T12" fmla="*/ 30 w 261"/>
                <a:gd name="T13" fmla="*/ 16 h 446"/>
                <a:gd name="T14" fmla="*/ 26 w 261"/>
                <a:gd name="T15" fmla="*/ 8 h 446"/>
                <a:gd name="T16" fmla="*/ 24 w 261"/>
                <a:gd name="T17" fmla="*/ 0 h 446"/>
                <a:gd name="T18" fmla="*/ 17 w 261"/>
                <a:gd name="T19" fmla="*/ 7 h 446"/>
                <a:gd name="T20" fmla="*/ 12 w 261"/>
                <a:gd name="T21" fmla="*/ 16 h 446"/>
                <a:gd name="T22" fmla="*/ 6 w 261"/>
                <a:gd name="T23" fmla="*/ 34 h 446"/>
                <a:gd name="T24" fmla="*/ 1 w 261"/>
                <a:gd name="T25" fmla="*/ 70 h 446"/>
                <a:gd name="T26" fmla="*/ 7 w 261"/>
                <a:gd name="T27" fmla="*/ 140 h 446"/>
                <a:gd name="T28" fmla="*/ 17 w 261"/>
                <a:gd name="T29" fmla="*/ 173 h 446"/>
                <a:gd name="T30" fmla="*/ 29 w 261"/>
                <a:gd name="T31" fmla="*/ 205 h 446"/>
                <a:gd name="T32" fmla="*/ 62 w 261"/>
                <a:gd name="T33" fmla="*/ 265 h 446"/>
                <a:gd name="T34" fmla="*/ 104 w 261"/>
                <a:gd name="T35" fmla="*/ 319 h 446"/>
                <a:gd name="T36" fmla="*/ 151 w 261"/>
                <a:gd name="T37" fmla="*/ 369 h 446"/>
                <a:gd name="T38" fmla="*/ 202 w 261"/>
                <a:gd name="T39" fmla="*/ 412 h 446"/>
                <a:gd name="T40" fmla="*/ 261 w 261"/>
                <a:gd name="T41" fmla="*/ 446 h 446"/>
                <a:gd name="T42" fmla="*/ 229 w 261"/>
                <a:gd name="T43" fmla="*/ 388 h 446"/>
                <a:gd name="T44" fmla="*/ 196 w 261"/>
                <a:gd name="T45" fmla="*/ 333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1" h="446">
                  <a:moveTo>
                    <a:pt x="196" y="333"/>
                  </a:moveTo>
                  <a:cubicBezTo>
                    <a:pt x="185" y="315"/>
                    <a:pt x="175" y="297"/>
                    <a:pt x="166" y="278"/>
                  </a:cubicBezTo>
                  <a:cubicBezTo>
                    <a:pt x="156" y="259"/>
                    <a:pt x="148" y="240"/>
                    <a:pt x="139" y="222"/>
                  </a:cubicBezTo>
                  <a:cubicBezTo>
                    <a:pt x="122" y="184"/>
                    <a:pt x="104" y="148"/>
                    <a:pt x="85" y="112"/>
                  </a:cubicBezTo>
                  <a:cubicBezTo>
                    <a:pt x="76" y="94"/>
                    <a:pt x="65" y="76"/>
                    <a:pt x="55" y="58"/>
                  </a:cubicBezTo>
                  <a:cubicBezTo>
                    <a:pt x="38" y="30"/>
                    <a:pt x="38" y="30"/>
                    <a:pt x="38" y="30"/>
                  </a:cubicBezTo>
                  <a:cubicBezTo>
                    <a:pt x="35" y="25"/>
                    <a:pt x="33" y="21"/>
                    <a:pt x="30" y="16"/>
                  </a:cubicBezTo>
                  <a:cubicBezTo>
                    <a:pt x="29" y="13"/>
                    <a:pt x="27" y="11"/>
                    <a:pt x="26" y="8"/>
                  </a:cubicBezTo>
                  <a:cubicBezTo>
                    <a:pt x="25" y="6"/>
                    <a:pt x="24" y="3"/>
                    <a:pt x="24" y="0"/>
                  </a:cubicBezTo>
                  <a:cubicBezTo>
                    <a:pt x="21" y="2"/>
                    <a:pt x="19" y="4"/>
                    <a:pt x="17" y="7"/>
                  </a:cubicBezTo>
                  <a:cubicBezTo>
                    <a:pt x="15" y="10"/>
                    <a:pt x="14" y="13"/>
                    <a:pt x="12" y="16"/>
                  </a:cubicBezTo>
                  <a:cubicBezTo>
                    <a:pt x="10" y="22"/>
                    <a:pt x="8" y="28"/>
                    <a:pt x="6" y="34"/>
                  </a:cubicBezTo>
                  <a:cubicBezTo>
                    <a:pt x="3" y="46"/>
                    <a:pt x="2" y="58"/>
                    <a:pt x="1" y="70"/>
                  </a:cubicBezTo>
                  <a:cubicBezTo>
                    <a:pt x="0" y="94"/>
                    <a:pt x="2" y="117"/>
                    <a:pt x="7" y="140"/>
                  </a:cubicBezTo>
                  <a:cubicBezTo>
                    <a:pt x="10" y="151"/>
                    <a:pt x="13" y="162"/>
                    <a:pt x="17" y="173"/>
                  </a:cubicBezTo>
                  <a:cubicBezTo>
                    <a:pt x="21" y="184"/>
                    <a:pt x="25" y="195"/>
                    <a:pt x="29" y="205"/>
                  </a:cubicBezTo>
                  <a:cubicBezTo>
                    <a:pt x="39" y="226"/>
                    <a:pt x="50" y="246"/>
                    <a:pt x="62" y="265"/>
                  </a:cubicBezTo>
                  <a:cubicBezTo>
                    <a:pt x="75" y="284"/>
                    <a:pt x="89" y="302"/>
                    <a:pt x="104" y="319"/>
                  </a:cubicBezTo>
                  <a:cubicBezTo>
                    <a:pt x="119" y="336"/>
                    <a:pt x="135" y="353"/>
                    <a:pt x="151" y="369"/>
                  </a:cubicBezTo>
                  <a:cubicBezTo>
                    <a:pt x="167" y="384"/>
                    <a:pt x="184" y="399"/>
                    <a:pt x="202" y="412"/>
                  </a:cubicBezTo>
                  <a:cubicBezTo>
                    <a:pt x="221" y="425"/>
                    <a:pt x="240" y="437"/>
                    <a:pt x="261" y="446"/>
                  </a:cubicBezTo>
                  <a:cubicBezTo>
                    <a:pt x="251" y="425"/>
                    <a:pt x="240" y="407"/>
                    <a:pt x="229" y="388"/>
                  </a:cubicBezTo>
                  <a:lnTo>
                    <a:pt x="196" y="333"/>
                  </a:ln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p:nvPr/>
          </p:nvSpPr>
          <p:spPr bwMode="auto">
            <a:xfrm>
              <a:off x="1098551" y="254001"/>
              <a:ext cx="287338" cy="425450"/>
            </a:xfrm>
            <a:custGeom>
              <a:avLst/>
              <a:gdLst>
                <a:gd name="T0" fmla="*/ 224 w 271"/>
                <a:gd name="T1" fmla="*/ 343 h 401"/>
                <a:gd name="T2" fmla="*/ 216 w 271"/>
                <a:gd name="T3" fmla="*/ 330 h 401"/>
                <a:gd name="T4" fmla="*/ 201 w 271"/>
                <a:gd name="T5" fmla="*/ 306 h 401"/>
                <a:gd name="T6" fmla="*/ 146 w 271"/>
                <a:gd name="T7" fmla="*/ 204 h 401"/>
                <a:gd name="T8" fmla="*/ 101 w 271"/>
                <a:gd name="T9" fmla="*/ 101 h 401"/>
                <a:gd name="T10" fmla="*/ 92 w 271"/>
                <a:gd name="T11" fmla="*/ 75 h 401"/>
                <a:gd name="T12" fmla="*/ 80 w 271"/>
                <a:gd name="T13" fmla="*/ 51 h 401"/>
                <a:gd name="T14" fmla="*/ 62 w 271"/>
                <a:gd name="T15" fmla="*/ 27 h 401"/>
                <a:gd name="T16" fmla="*/ 35 w 271"/>
                <a:gd name="T17" fmla="*/ 0 h 401"/>
                <a:gd name="T18" fmla="*/ 30 w 271"/>
                <a:gd name="T19" fmla="*/ 4 h 401"/>
                <a:gd name="T20" fmla="*/ 26 w 271"/>
                <a:gd name="T21" fmla="*/ 7 h 401"/>
                <a:gd name="T22" fmla="*/ 19 w 271"/>
                <a:gd name="T23" fmla="*/ 16 h 401"/>
                <a:gd name="T24" fmla="*/ 9 w 271"/>
                <a:gd name="T25" fmla="*/ 33 h 401"/>
                <a:gd name="T26" fmla="*/ 1 w 271"/>
                <a:gd name="T27" fmla="*/ 69 h 401"/>
                <a:gd name="T28" fmla="*/ 4 w 271"/>
                <a:gd name="T29" fmla="*/ 102 h 401"/>
                <a:gd name="T30" fmla="*/ 15 w 271"/>
                <a:gd name="T31" fmla="*/ 133 h 401"/>
                <a:gd name="T32" fmla="*/ 76 w 271"/>
                <a:gd name="T33" fmla="*/ 246 h 401"/>
                <a:gd name="T34" fmla="*/ 160 w 271"/>
                <a:gd name="T35" fmla="*/ 340 h 401"/>
                <a:gd name="T36" fmla="*/ 185 w 271"/>
                <a:gd name="T37" fmla="*/ 360 h 401"/>
                <a:gd name="T38" fmla="*/ 198 w 271"/>
                <a:gd name="T39" fmla="*/ 369 h 401"/>
                <a:gd name="T40" fmla="*/ 212 w 271"/>
                <a:gd name="T41" fmla="*/ 378 h 401"/>
                <a:gd name="T42" fmla="*/ 240 w 271"/>
                <a:gd name="T43" fmla="*/ 392 h 401"/>
                <a:gd name="T44" fmla="*/ 271 w 271"/>
                <a:gd name="T45" fmla="*/ 401 h 401"/>
                <a:gd name="T46" fmla="*/ 232 w 271"/>
                <a:gd name="T47" fmla="*/ 355 h 401"/>
                <a:gd name="T48" fmla="*/ 224 w 271"/>
                <a:gd name="T49" fmla="*/ 34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1" h="401">
                  <a:moveTo>
                    <a:pt x="224" y="343"/>
                  </a:moveTo>
                  <a:cubicBezTo>
                    <a:pt x="221" y="339"/>
                    <a:pt x="219" y="334"/>
                    <a:pt x="216" y="330"/>
                  </a:cubicBezTo>
                  <a:cubicBezTo>
                    <a:pt x="211" y="322"/>
                    <a:pt x="206" y="314"/>
                    <a:pt x="201" y="306"/>
                  </a:cubicBezTo>
                  <a:cubicBezTo>
                    <a:pt x="181" y="272"/>
                    <a:pt x="163" y="238"/>
                    <a:pt x="146" y="204"/>
                  </a:cubicBezTo>
                  <a:cubicBezTo>
                    <a:pt x="129" y="170"/>
                    <a:pt x="114" y="135"/>
                    <a:pt x="101" y="101"/>
                  </a:cubicBezTo>
                  <a:cubicBezTo>
                    <a:pt x="98" y="92"/>
                    <a:pt x="95" y="83"/>
                    <a:pt x="92" y="75"/>
                  </a:cubicBezTo>
                  <a:cubicBezTo>
                    <a:pt x="89" y="66"/>
                    <a:pt x="85" y="58"/>
                    <a:pt x="80" y="51"/>
                  </a:cubicBezTo>
                  <a:cubicBezTo>
                    <a:pt x="75" y="43"/>
                    <a:pt x="69" y="35"/>
                    <a:pt x="62" y="27"/>
                  </a:cubicBezTo>
                  <a:cubicBezTo>
                    <a:pt x="54" y="19"/>
                    <a:pt x="46" y="11"/>
                    <a:pt x="35" y="0"/>
                  </a:cubicBezTo>
                  <a:cubicBezTo>
                    <a:pt x="33" y="1"/>
                    <a:pt x="31" y="2"/>
                    <a:pt x="30" y="4"/>
                  </a:cubicBezTo>
                  <a:cubicBezTo>
                    <a:pt x="28" y="5"/>
                    <a:pt x="27" y="6"/>
                    <a:pt x="26" y="7"/>
                  </a:cubicBezTo>
                  <a:cubicBezTo>
                    <a:pt x="23" y="10"/>
                    <a:pt x="21" y="13"/>
                    <a:pt x="19" y="16"/>
                  </a:cubicBezTo>
                  <a:cubicBezTo>
                    <a:pt x="15" y="21"/>
                    <a:pt x="12" y="27"/>
                    <a:pt x="9" y="33"/>
                  </a:cubicBezTo>
                  <a:cubicBezTo>
                    <a:pt x="4" y="45"/>
                    <a:pt x="1" y="57"/>
                    <a:pt x="1" y="69"/>
                  </a:cubicBezTo>
                  <a:cubicBezTo>
                    <a:pt x="0" y="80"/>
                    <a:pt x="2" y="92"/>
                    <a:pt x="4" y="102"/>
                  </a:cubicBezTo>
                  <a:cubicBezTo>
                    <a:pt x="8" y="113"/>
                    <a:pt x="11" y="123"/>
                    <a:pt x="15" y="133"/>
                  </a:cubicBezTo>
                  <a:cubicBezTo>
                    <a:pt x="31" y="174"/>
                    <a:pt x="52" y="211"/>
                    <a:pt x="76" y="246"/>
                  </a:cubicBezTo>
                  <a:cubicBezTo>
                    <a:pt x="100" y="280"/>
                    <a:pt x="128" y="312"/>
                    <a:pt x="160" y="340"/>
                  </a:cubicBezTo>
                  <a:cubicBezTo>
                    <a:pt x="168" y="347"/>
                    <a:pt x="176" y="354"/>
                    <a:pt x="185" y="360"/>
                  </a:cubicBezTo>
                  <a:cubicBezTo>
                    <a:pt x="189" y="363"/>
                    <a:pt x="194" y="366"/>
                    <a:pt x="198" y="369"/>
                  </a:cubicBezTo>
                  <a:cubicBezTo>
                    <a:pt x="202" y="372"/>
                    <a:pt x="207" y="375"/>
                    <a:pt x="212" y="378"/>
                  </a:cubicBezTo>
                  <a:cubicBezTo>
                    <a:pt x="221" y="383"/>
                    <a:pt x="230" y="388"/>
                    <a:pt x="240" y="392"/>
                  </a:cubicBezTo>
                  <a:cubicBezTo>
                    <a:pt x="250" y="396"/>
                    <a:pt x="260" y="400"/>
                    <a:pt x="271" y="401"/>
                  </a:cubicBezTo>
                  <a:cubicBezTo>
                    <a:pt x="256" y="386"/>
                    <a:pt x="244" y="371"/>
                    <a:pt x="232" y="355"/>
                  </a:cubicBezTo>
                  <a:cubicBezTo>
                    <a:pt x="229" y="351"/>
                    <a:pt x="227" y="347"/>
                    <a:pt x="224" y="343"/>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3637735" y="105569"/>
            <a:ext cx="1047750" cy="1243013"/>
            <a:chOff x="1727201" y="88901"/>
            <a:chExt cx="1047750" cy="1243013"/>
          </a:xfrm>
        </p:grpSpPr>
        <p:sp>
          <p:nvSpPr>
            <p:cNvPr id="36" name="Freeform 35"/>
            <p:cNvSpPr/>
            <p:nvPr/>
          </p:nvSpPr>
          <p:spPr bwMode="auto">
            <a:xfrm>
              <a:off x="2289176" y="1030288"/>
              <a:ext cx="3175" cy="1588"/>
            </a:xfrm>
            <a:custGeom>
              <a:avLst/>
              <a:gdLst>
                <a:gd name="T0" fmla="*/ 0 w 2"/>
                <a:gd name="T1" fmla="*/ 1 h 2"/>
                <a:gd name="T2" fmla="*/ 2 w 2"/>
                <a:gd name="T3" fmla="*/ 0 h 2"/>
                <a:gd name="T4" fmla="*/ 2 w 2"/>
                <a:gd name="T5" fmla="*/ 0 h 2"/>
                <a:gd name="T6" fmla="*/ 1 w 2"/>
                <a:gd name="T7" fmla="*/ 0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1"/>
                    <a:pt x="2" y="0"/>
                    <a:pt x="2" y="0"/>
                  </a:cubicBezTo>
                  <a:cubicBezTo>
                    <a:pt x="2" y="0"/>
                    <a:pt x="2" y="0"/>
                    <a:pt x="2" y="0"/>
                  </a:cubicBezTo>
                  <a:cubicBezTo>
                    <a:pt x="1" y="0"/>
                    <a:pt x="1" y="0"/>
                    <a:pt x="1" y="0"/>
                  </a:cubicBezTo>
                  <a:cubicBezTo>
                    <a:pt x="0" y="1"/>
                    <a:pt x="0" y="2"/>
                    <a:pt x="0"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6"/>
            <p:cNvSpPr>
              <a:spLocks noEditPoints="1"/>
            </p:cNvSpPr>
            <p:nvPr/>
          </p:nvSpPr>
          <p:spPr bwMode="auto">
            <a:xfrm>
              <a:off x="2182813" y="933451"/>
              <a:ext cx="420688" cy="398463"/>
            </a:xfrm>
            <a:custGeom>
              <a:avLst/>
              <a:gdLst>
                <a:gd name="T0" fmla="*/ 343 w 397"/>
                <a:gd name="T1" fmla="*/ 163 h 375"/>
                <a:gd name="T2" fmla="*/ 327 w 397"/>
                <a:gd name="T3" fmla="*/ 147 h 375"/>
                <a:gd name="T4" fmla="*/ 360 w 397"/>
                <a:gd name="T5" fmla="*/ 99 h 375"/>
                <a:gd name="T6" fmla="*/ 360 w 397"/>
                <a:gd name="T7" fmla="*/ 92 h 375"/>
                <a:gd name="T8" fmla="*/ 358 w 397"/>
                <a:gd name="T9" fmla="*/ 84 h 375"/>
                <a:gd name="T10" fmla="*/ 306 w 397"/>
                <a:gd name="T11" fmla="*/ 49 h 375"/>
                <a:gd name="T12" fmla="*/ 266 w 397"/>
                <a:gd name="T13" fmla="*/ 53 h 375"/>
                <a:gd name="T14" fmla="*/ 224 w 397"/>
                <a:gd name="T15" fmla="*/ 65 h 375"/>
                <a:gd name="T16" fmla="*/ 215 w 397"/>
                <a:gd name="T17" fmla="*/ 52 h 375"/>
                <a:gd name="T18" fmla="*/ 130 w 397"/>
                <a:gd name="T19" fmla="*/ 4 h 375"/>
                <a:gd name="T20" fmla="*/ 109 w 397"/>
                <a:gd name="T21" fmla="*/ 16 h 375"/>
                <a:gd name="T22" fmla="*/ 95 w 397"/>
                <a:gd name="T23" fmla="*/ 51 h 375"/>
                <a:gd name="T24" fmla="*/ 102 w 397"/>
                <a:gd name="T25" fmla="*/ 80 h 375"/>
                <a:gd name="T26" fmla="*/ 102 w 397"/>
                <a:gd name="T27" fmla="*/ 91 h 375"/>
                <a:gd name="T28" fmla="*/ 103 w 397"/>
                <a:gd name="T29" fmla="*/ 91 h 375"/>
                <a:gd name="T30" fmla="*/ 82 w 397"/>
                <a:gd name="T31" fmla="*/ 92 h 375"/>
                <a:gd name="T32" fmla="*/ 16 w 397"/>
                <a:gd name="T33" fmla="*/ 111 h 375"/>
                <a:gd name="T34" fmla="*/ 8 w 397"/>
                <a:gd name="T35" fmla="*/ 160 h 375"/>
                <a:gd name="T36" fmla="*/ 46 w 397"/>
                <a:gd name="T37" fmla="*/ 188 h 375"/>
                <a:gd name="T38" fmla="*/ 117 w 397"/>
                <a:gd name="T39" fmla="*/ 205 h 375"/>
                <a:gd name="T40" fmla="*/ 116 w 397"/>
                <a:gd name="T41" fmla="*/ 223 h 375"/>
                <a:gd name="T42" fmla="*/ 95 w 397"/>
                <a:gd name="T43" fmla="*/ 297 h 375"/>
                <a:gd name="T44" fmla="*/ 143 w 397"/>
                <a:gd name="T45" fmla="*/ 312 h 375"/>
                <a:gd name="T46" fmla="*/ 191 w 397"/>
                <a:gd name="T47" fmla="*/ 291 h 375"/>
                <a:gd name="T48" fmla="*/ 193 w 397"/>
                <a:gd name="T49" fmla="*/ 291 h 375"/>
                <a:gd name="T50" fmla="*/ 200 w 397"/>
                <a:gd name="T51" fmla="*/ 307 h 375"/>
                <a:gd name="T52" fmla="*/ 217 w 397"/>
                <a:gd name="T53" fmla="*/ 359 h 375"/>
                <a:gd name="T54" fmla="*/ 219 w 397"/>
                <a:gd name="T55" fmla="*/ 361 h 375"/>
                <a:gd name="T56" fmla="*/ 261 w 397"/>
                <a:gd name="T57" fmla="*/ 374 h 375"/>
                <a:gd name="T58" fmla="*/ 308 w 397"/>
                <a:gd name="T59" fmla="*/ 320 h 375"/>
                <a:gd name="T60" fmla="*/ 325 w 397"/>
                <a:gd name="T61" fmla="*/ 257 h 375"/>
                <a:gd name="T62" fmla="*/ 394 w 397"/>
                <a:gd name="T63" fmla="*/ 217 h 375"/>
                <a:gd name="T64" fmla="*/ 391 w 397"/>
                <a:gd name="T65" fmla="*/ 216 h 375"/>
                <a:gd name="T66" fmla="*/ 323 w 397"/>
                <a:gd name="T67" fmla="*/ 250 h 375"/>
                <a:gd name="T68" fmla="*/ 288 w 397"/>
                <a:gd name="T69" fmla="*/ 322 h 375"/>
                <a:gd name="T70" fmla="*/ 239 w 397"/>
                <a:gd name="T71" fmla="*/ 341 h 375"/>
                <a:gd name="T72" fmla="*/ 237 w 397"/>
                <a:gd name="T73" fmla="*/ 340 h 375"/>
                <a:gd name="T74" fmla="*/ 236 w 397"/>
                <a:gd name="T75" fmla="*/ 339 h 375"/>
                <a:gd name="T76" fmla="*/ 230 w 397"/>
                <a:gd name="T77" fmla="*/ 323 h 375"/>
                <a:gd name="T78" fmla="*/ 200 w 397"/>
                <a:gd name="T79" fmla="*/ 267 h 375"/>
                <a:gd name="T80" fmla="*/ 196 w 397"/>
                <a:gd name="T81" fmla="*/ 267 h 375"/>
                <a:gd name="T82" fmla="*/ 144 w 397"/>
                <a:gd name="T83" fmla="*/ 291 h 375"/>
                <a:gd name="T84" fmla="*/ 106 w 397"/>
                <a:gd name="T85" fmla="*/ 284 h 375"/>
                <a:gd name="T86" fmla="*/ 127 w 397"/>
                <a:gd name="T87" fmla="*/ 214 h 375"/>
                <a:gd name="T88" fmla="*/ 121 w 397"/>
                <a:gd name="T89" fmla="*/ 191 h 375"/>
                <a:gd name="T90" fmla="*/ 48 w 397"/>
                <a:gd name="T91" fmla="*/ 175 h 375"/>
                <a:gd name="T92" fmla="*/ 23 w 397"/>
                <a:gd name="T93" fmla="*/ 152 h 375"/>
                <a:gd name="T94" fmla="*/ 44 w 397"/>
                <a:gd name="T95" fmla="*/ 123 h 375"/>
                <a:gd name="T96" fmla="*/ 106 w 397"/>
                <a:gd name="T97" fmla="*/ 118 h 375"/>
                <a:gd name="T98" fmla="*/ 130 w 397"/>
                <a:gd name="T99" fmla="*/ 91 h 375"/>
                <a:gd name="T100" fmla="*/ 131 w 397"/>
                <a:gd name="T101" fmla="*/ 79 h 375"/>
                <a:gd name="T102" fmla="*/ 127 w 397"/>
                <a:gd name="T103" fmla="*/ 42 h 375"/>
                <a:gd name="T104" fmla="*/ 186 w 397"/>
                <a:gd name="T105" fmla="*/ 69 h 375"/>
                <a:gd name="T106" fmla="*/ 203 w 397"/>
                <a:gd name="T107" fmla="*/ 90 h 375"/>
                <a:gd name="T108" fmla="*/ 260 w 397"/>
                <a:gd name="T109" fmla="*/ 90 h 375"/>
                <a:gd name="T110" fmla="*/ 293 w 397"/>
                <a:gd name="T111" fmla="*/ 78 h 375"/>
                <a:gd name="T112" fmla="*/ 337 w 397"/>
                <a:gd name="T113" fmla="*/ 95 h 375"/>
                <a:gd name="T114" fmla="*/ 338 w 397"/>
                <a:gd name="T115" fmla="*/ 97 h 375"/>
                <a:gd name="T116" fmla="*/ 338 w 397"/>
                <a:gd name="T117" fmla="*/ 96 h 375"/>
                <a:gd name="T118" fmla="*/ 314 w 397"/>
                <a:gd name="T119" fmla="*/ 142 h 375"/>
                <a:gd name="T120" fmla="*/ 332 w 397"/>
                <a:gd name="T121" fmla="*/ 172 h 375"/>
                <a:gd name="T122" fmla="*/ 380 w 397"/>
                <a:gd name="T123" fmla="*/ 17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7" h="375">
                  <a:moveTo>
                    <a:pt x="375" y="168"/>
                  </a:moveTo>
                  <a:cubicBezTo>
                    <a:pt x="372" y="166"/>
                    <a:pt x="369" y="163"/>
                    <a:pt x="365" y="162"/>
                  </a:cubicBezTo>
                  <a:cubicBezTo>
                    <a:pt x="361" y="161"/>
                    <a:pt x="357" y="162"/>
                    <a:pt x="353" y="162"/>
                  </a:cubicBezTo>
                  <a:cubicBezTo>
                    <a:pt x="350" y="162"/>
                    <a:pt x="346" y="163"/>
                    <a:pt x="343" y="163"/>
                  </a:cubicBezTo>
                  <a:cubicBezTo>
                    <a:pt x="340" y="163"/>
                    <a:pt x="336" y="163"/>
                    <a:pt x="334" y="163"/>
                  </a:cubicBezTo>
                  <a:cubicBezTo>
                    <a:pt x="331" y="162"/>
                    <a:pt x="328" y="160"/>
                    <a:pt x="326" y="159"/>
                  </a:cubicBezTo>
                  <a:cubicBezTo>
                    <a:pt x="324" y="157"/>
                    <a:pt x="324" y="156"/>
                    <a:pt x="324" y="154"/>
                  </a:cubicBezTo>
                  <a:cubicBezTo>
                    <a:pt x="324" y="152"/>
                    <a:pt x="325" y="150"/>
                    <a:pt x="327" y="147"/>
                  </a:cubicBezTo>
                  <a:cubicBezTo>
                    <a:pt x="330" y="142"/>
                    <a:pt x="334" y="137"/>
                    <a:pt x="338" y="132"/>
                  </a:cubicBezTo>
                  <a:cubicBezTo>
                    <a:pt x="343" y="126"/>
                    <a:pt x="348" y="121"/>
                    <a:pt x="352" y="115"/>
                  </a:cubicBezTo>
                  <a:cubicBezTo>
                    <a:pt x="355" y="112"/>
                    <a:pt x="357" y="108"/>
                    <a:pt x="359" y="103"/>
                  </a:cubicBezTo>
                  <a:cubicBezTo>
                    <a:pt x="359" y="102"/>
                    <a:pt x="360" y="100"/>
                    <a:pt x="360" y="99"/>
                  </a:cubicBezTo>
                  <a:cubicBezTo>
                    <a:pt x="360" y="98"/>
                    <a:pt x="360" y="97"/>
                    <a:pt x="360" y="96"/>
                  </a:cubicBezTo>
                  <a:cubicBezTo>
                    <a:pt x="360" y="95"/>
                    <a:pt x="360" y="95"/>
                    <a:pt x="360" y="94"/>
                  </a:cubicBezTo>
                  <a:cubicBezTo>
                    <a:pt x="360" y="93"/>
                    <a:pt x="360" y="93"/>
                    <a:pt x="360" y="93"/>
                  </a:cubicBezTo>
                  <a:cubicBezTo>
                    <a:pt x="360" y="93"/>
                    <a:pt x="360" y="94"/>
                    <a:pt x="360" y="92"/>
                  </a:cubicBezTo>
                  <a:cubicBezTo>
                    <a:pt x="360" y="92"/>
                    <a:pt x="360" y="92"/>
                    <a:pt x="360" y="92"/>
                  </a:cubicBezTo>
                  <a:cubicBezTo>
                    <a:pt x="360" y="91"/>
                    <a:pt x="360" y="91"/>
                    <a:pt x="360" y="91"/>
                  </a:cubicBezTo>
                  <a:cubicBezTo>
                    <a:pt x="360" y="90"/>
                    <a:pt x="359" y="89"/>
                    <a:pt x="359" y="88"/>
                  </a:cubicBezTo>
                  <a:cubicBezTo>
                    <a:pt x="359" y="87"/>
                    <a:pt x="358" y="86"/>
                    <a:pt x="358" y="84"/>
                  </a:cubicBezTo>
                  <a:cubicBezTo>
                    <a:pt x="355" y="79"/>
                    <a:pt x="352" y="76"/>
                    <a:pt x="349" y="72"/>
                  </a:cubicBezTo>
                  <a:cubicBezTo>
                    <a:pt x="346" y="69"/>
                    <a:pt x="343" y="66"/>
                    <a:pt x="339" y="64"/>
                  </a:cubicBezTo>
                  <a:cubicBezTo>
                    <a:pt x="332" y="59"/>
                    <a:pt x="325" y="56"/>
                    <a:pt x="318" y="53"/>
                  </a:cubicBezTo>
                  <a:cubicBezTo>
                    <a:pt x="314" y="51"/>
                    <a:pt x="310" y="50"/>
                    <a:pt x="306" y="49"/>
                  </a:cubicBezTo>
                  <a:cubicBezTo>
                    <a:pt x="301" y="48"/>
                    <a:pt x="297" y="48"/>
                    <a:pt x="292" y="48"/>
                  </a:cubicBezTo>
                  <a:cubicBezTo>
                    <a:pt x="289" y="48"/>
                    <a:pt x="287" y="48"/>
                    <a:pt x="285" y="48"/>
                  </a:cubicBezTo>
                  <a:cubicBezTo>
                    <a:pt x="283" y="49"/>
                    <a:pt x="281" y="49"/>
                    <a:pt x="279" y="49"/>
                  </a:cubicBezTo>
                  <a:cubicBezTo>
                    <a:pt x="274" y="50"/>
                    <a:pt x="270" y="51"/>
                    <a:pt x="266" y="53"/>
                  </a:cubicBezTo>
                  <a:cubicBezTo>
                    <a:pt x="259" y="55"/>
                    <a:pt x="252" y="59"/>
                    <a:pt x="245" y="62"/>
                  </a:cubicBezTo>
                  <a:cubicBezTo>
                    <a:pt x="239" y="65"/>
                    <a:pt x="234" y="67"/>
                    <a:pt x="231" y="67"/>
                  </a:cubicBezTo>
                  <a:cubicBezTo>
                    <a:pt x="229" y="67"/>
                    <a:pt x="229" y="67"/>
                    <a:pt x="228" y="67"/>
                  </a:cubicBezTo>
                  <a:cubicBezTo>
                    <a:pt x="227" y="67"/>
                    <a:pt x="226" y="66"/>
                    <a:pt x="224" y="65"/>
                  </a:cubicBezTo>
                  <a:cubicBezTo>
                    <a:pt x="223" y="63"/>
                    <a:pt x="221" y="61"/>
                    <a:pt x="220" y="59"/>
                  </a:cubicBezTo>
                  <a:cubicBezTo>
                    <a:pt x="219" y="58"/>
                    <a:pt x="218" y="57"/>
                    <a:pt x="217" y="56"/>
                  </a:cubicBezTo>
                  <a:cubicBezTo>
                    <a:pt x="216" y="54"/>
                    <a:pt x="216" y="54"/>
                    <a:pt x="216" y="54"/>
                  </a:cubicBezTo>
                  <a:cubicBezTo>
                    <a:pt x="215" y="52"/>
                    <a:pt x="215" y="52"/>
                    <a:pt x="215" y="52"/>
                  </a:cubicBezTo>
                  <a:cubicBezTo>
                    <a:pt x="211" y="46"/>
                    <a:pt x="207" y="39"/>
                    <a:pt x="202" y="33"/>
                  </a:cubicBezTo>
                  <a:cubicBezTo>
                    <a:pt x="197" y="27"/>
                    <a:pt x="192" y="21"/>
                    <a:pt x="185" y="15"/>
                  </a:cubicBezTo>
                  <a:cubicBezTo>
                    <a:pt x="178" y="9"/>
                    <a:pt x="170" y="4"/>
                    <a:pt x="160" y="2"/>
                  </a:cubicBezTo>
                  <a:cubicBezTo>
                    <a:pt x="149" y="0"/>
                    <a:pt x="138" y="1"/>
                    <a:pt x="130" y="4"/>
                  </a:cubicBezTo>
                  <a:cubicBezTo>
                    <a:pt x="125" y="6"/>
                    <a:pt x="121" y="8"/>
                    <a:pt x="118" y="10"/>
                  </a:cubicBezTo>
                  <a:cubicBezTo>
                    <a:pt x="116" y="11"/>
                    <a:pt x="114" y="12"/>
                    <a:pt x="112" y="14"/>
                  </a:cubicBezTo>
                  <a:cubicBezTo>
                    <a:pt x="111" y="14"/>
                    <a:pt x="111" y="15"/>
                    <a:pt x="110" y="16"/>
                  </a:cubicBezTo>
                  <a:cubicBezTo>
                    <a:pt x="109" y="16"/>
                    <a:pt x="109" y="16"/>
                    <a:pt x="109" y="16"/>
                  </a:cubicBezTo>
                  <a:cubicBezTo>
                    <a:pt x="107" y="18"/>
                    <a:pt x="107" y="18"/>
                    <a:pt x="107" y="18"/>
                  </a:cubicBezTo>
                  <a:cubicBezTo>
                    <a:pt x="103" y="21"/>
                    <a:pt x="99" y="26"/>
                    <a:pt x="96" y="32"/>
                  </a:cubicBezTo>
                  <a:cubicBezTo>
                    <a:pt x="95" y="35"/>
                    <a:pt x="94" y="39"/>
                    <a:pt x="94" y="42"/>
                  </a:cubicBezTo>
                  <a:cubicBezTo>
                    <a:pt x="94" y="45"/>
                    <a:pt x="94" y="48"/>
                    <a:pt x="95" y="51"/>
                  </a:cubicBezTo>
                  <a:cubicBezTo>
                    <a:pt x="96" y="56"/>
                    <a:pt x="97" y="60"/>
                    <a:pt x="98" y="63"/>
                  </a:cubicBezTo>
                  <a:cubicBezTo>
                    <a:pt x="99" y="66"/>
                    <a:pt x="100" y="69"/>
                    <a:pt x="101" y="72"/>
                  </a:cubicBezTo>
                  <a:cubicBezTo>
                    <a:pt x="102" y="75"/>
                    <a:pt x="102" y="77"/>
                    <a:pt x="102" y="79"/>
                  </a:cubicBezTo>
                  <a:cubicBezTo>
                    <a:pt x="102" y="79"/>
                    <a:pt x="102" y="80"/>
                    <a:pt x="102" y="80"/>
                  </a:cubicBezTo>
                  <a:cubicBezTo>
                    <a:pt x="102" y="81"/>
                    <a:pt x="102" y="81"/>
                    <a:pt x="102" y="81"/>
                  </a:cubicBezTo>
                  <a:cubicBezTo>
                    <a:pt x="102" y="84"/>
                    <a:pt x="102" y="84"/>
                    <a:pt x="102" y="84"/>
                  </a:cubicBezTo>
                  <a:cubicBezTo>
                    <a:pt x="102" y="85"/>
                    <a:pt x="102" y="87"/>
                    <a:pt x="102" y="88"/>
                  </a:cubicBezTo>
                  <a:cubicBezTo>
                    <a:pt x="102" y="89"/>
                    <a:pt x="102" y="90"/>
                    <a:pt x="102" y="91"/>
                  </a:cubicBezTo>
                  <a:cubicBezTo>
                    <a:pt x="102" y="91"/>
                    <a:pt x="102" y="91"/>
                    <a:pt x="103" y="91"/>
                  </a:cubicBezTo>
                  <a:cubicBezTo>
                    <a:pt x="103" y="91"/>
                    <a:pt x="103" y="91"/>
                    <a:pt x="103" y="91"/>
                  </a:cubicBezTo>
                  <a:cubicBezTo>
                    <a:pt x="103" y="91"/>
                    <a:pt x="103" y="91"/>
                    <a:pt x="103" y="91"/>
                  </a:cubicBezTo>
                  <a:cubicBezTo>
                    <a:pt x="104" y="91"/>
                    <a:pt x="104" y="91"/>
                    <a:pt x="103" y="91"/>
                  </a:cubicBezTo>
                  <a:cubicBezTo>
                    <a:pt x="103" y="91"/>
                    <a:pt x="102" y="92"/>
                    <a:pt x="101" y="92"/>
                  </a:cubicBezTo>
                  <a:cubicBezTo>
                    <a:pt x="101" y="93"/>
                    <a:pt x="101" y="92"/>
                    <a:pt x="102" y="91"/>
                  </a:cubicBezTo>
                  <a:cubicBezTo>
                    <a:pt x="100" y="91"/>
                    <a:pt x="97" y="91"/>
                    <a:pt x="94" y="91"/>
                  </a:cubicBezTo>
                  <a:cubicBezTo>
                    <a:pt x="90" y="92"/>
                    <a:pt x="86" y="92"/>
                    <a:pt x="82" y="92"/>
                  </a:cubicBezTo>
                  <a:cubicBezTo>
                    <a:pt x="77" y="93"/>
                    <a:pt x="74" y="93"/>
                    <a:pt x="71" y="94"/>
                  </a:cubicBezTo>
                  <a:cubicBezTo>
                    <a:pt x="60" y="96"/>
                    <a:pt x="60" y="96"/>
                    <a:pt x="60" y="96"/>
                  </a:cubicBezTo>
                  <a:cubicBezTo>
                    <a:pt x="53" y="97"/>
                    <a:pt x="46" y="99"/>
                    <a:pt x="39" y="101"/>
                  </a:cubicBezTo>
                  <a:cubicBezTo>
                    <a:pt x="31" y="103"/>
                    <a:pt x="24" y="106"/>
                    <a:pt x="16" y="111"/>
                  </a:cubicBezTo>
                  <a:cubicBezTo>
                    <a:pt x="12" y="113"/>
                    <a:pt x="9" y="116"/>
                    <a:pt x="6" y="120"/>
                  </a:cubicBezTo>
                  <a:cubicBezTo>
                    <a:pt x="3" y="125"/>
                    <a:pt x="1" y="130"/>
                    <a:pt x="0" y="135"/>
                  </a:cubicBezTo>
                  <a:cubicBezTo>
                    <a:pt x="0" y="140"/>
                    <a:pt x="1" y="145"/>
                    <a:pt x="2" y="149"/>
                  </a:cubicBezTo>
                  <a:cubicBezTo>
                    <a:pt x="4" y="153"/>
                    <a:pt x="6" y="157"/>
                    <a:pt x="8" y="160"/>
                  </a:cubicBezTo>
                  <a:cubicBezTo>
                    <a:pt x="10" y="164"/>
                    <a:pt x="12" y="167"/>
                    <a:pt x="14" y="170"/>
                  </a:cubicBezTo>
                  <a:cubicBezTo>
                    <a:pt x="15" y="171"/>
                    <a:pt x="17" y="173"/>
                    <a:pt x="18" y="175"/>
                  </a:cubicBezTo>
                  <a:cubicBezTo>
                    <a:pt x="19" y="176"/>
                    <a:pt x="21" y="178"/>
                    <a:pt x="23" y="179"/>
                  </a:cubicBezTo>
                  <a:cubicBezTo>
                    <a:pt x="30" y="184"/>
                    <a:pt x="38" y="187"/>
                    <a:pt x="46" y="188"/>
                  </a:cubicBezTo>
                  <a:cubicBezTo>
                    <a:pt x="54" y="189"/>
                    <a:pt x="61" y="189"/>
                    <a:pt x="68" y="188"/>
                  </a:cubicBezTo>
                  <a:cubicBezTo>
                    <a:pt x="75" y="188"/>
                    <a:pt x="82" y="187"/>
                    <a:pt x="89" y="187"/>
                  </a:cubicBezTo>
                  <a:cubicBezTo>
                    <a:pt x="96" y="187"/>
                    <a:pt x="102" y="188"/>
                    <a:pt x="107" y="191"/>
                  </a:cubicBezTo>
                  <a:cubicBezTo>
                    <a:pt x="112" y="194"/>
                    <a:pt x="115" y="199"/>
                    <a:pt x="117" y="205"/>
                  </a:cubicBezTo>
                  <a:cubicBezTo>
                    <a:pt x="117" y="206"/>
                    <a:pt x="118" y="208"/>
                    <a:pt x="118" y="209"/>
                  </a:cubicBezTo>
                  <a:cubicBezTo>
                    <a:pt x="118" y="210"/>
                    <a:pt x="118" y="211"/>
                    <a:pt x="118" y="211"/>
                  </a:cubicBezTo>
                  <a:cubicBezTo>
                    <a:pt x="118" y="212"/>
                    <a:pt x="118" y="213"/>
                    <a:pt x="118" y="213"/>
                  </a:cubicBezTo>
                  <a:cubicBezTo>
                    <a:pt x="118" y="216"/>
                    <a:pt x="117" y="220"/>
                    <a:pt x="116" y="223"/>
                  </a:cubicBezTo>
                  <a:cubicBezTo>
                    <a:pt x="113" y="229"/>
                    <a:pt x="110" y="235"/>
                    <a:pt x="107" y="242"/>
                  </a:cubicBezTo>
                  <a:cubicBezTo>
                    <a:pt x="104" y="248"/>
                    <a:pt x="101" y="255"/>
                    <a:pt x="99" y="261"/>
                  </a:cubicBezTo>
                  <a:cubicBezTo>
                    <a:pt x="96" y="268"/>
                    <a:pt x="93" y="275"/>
                    <a:pt x="93" y="284"/>
                  </a:cubicBezTo>
                  <a:cubicBezTo>
                    <a:pt x="93" y="288"/>
                    <a:pt x="93" y="293"/>
                    <a:pt x="95" y="297"/>
                  </a:cubicBezTo>
                  <a:cubicBezTo>
                    <a:pt x="98" y="302"/>
                    <a:pt x="101" y="305"/>
                    <a:pt x="105" y="308"/>
                  </a:cubicBezTo>
                  <a:cubicBezTo>
                    <a:pt x="109" y="310"/>
                    <a:pt x="113" y="312"/>
                    <a:pt x="117" y="313"/>
                  </a:cubicBezTo>
                  <a:cubicBezTo>
                    <a:pt x="121" y="314"/>
                    <a:pt x="125" y="314"/>
                    <a:pt x="129" y="314"/>
                  </a:cubicBezTo>
                  <a:cubicBezTo>
                    <a:pt x="134" y="315"/>
                    <a:pt x="139" y="314"/>
                    <a:pt x="143" y="312"/>
                  </a:cubicBezTo>
                  <a:cubicBezTo>
                    <a:pt x="147" y="311"/>
                    <a:pt x="151" y="309"/>
                    <a:pt x="154" y="307"/>
                  </a:cubicBezTo>
                  <a:cubicBezTo>
                    <a:pt x="161" y="304"/>
                    <a:pt x="167" y="300"/>
                    <a:pt x="173" y="297"/>
                  </a:cubicBezTo>
                  <a:cubicBezTo>
                    <a:pt x="178" y="294"/>
                    <a:pt x="184" y="291"/>
                    <a:pt x="188" y="291"/>
                  </a:cubicBezTo>
                  <a:cubicBezTo>
                    <a:pt x="189" y="291"/>
                    <a:pt x="190" y="291"/>
                    <a:pt x="191" y="291"/>
                  </a:cubicBezTo>
                  <a:cubicBezTo>
                    <a:pt x="191" y="291"/>
                    <a:pt x="192" y="291"/>
                    <a:pt x="192" y="291"/>
                  </a:cubicBezTo>
                  <a:cubicBezTo>
                    <a:pt x="192" y="291"/>
                    <a:pt x="192" y="291"/>
                    <a:pt x="192" y="291"/>
                  </a:cubicBezTo>
                  <a:cubicBezTo>
                    <a:pt x="193" y="291"/>
                    <a:pt x="193" y="291"/>
                    <a:pt x="193" y="291"/>
                  </a:cubicBezTo>
                  <a:cubicBezTo>
                    <a:pt x="193" y="291"/>
                    <a:pt x="193" y="291"/>
                    <a:pt x="193" y="291"/>
                  </a:cubicBezTo>
                  <a:cubicBezTo>
                    <a:pt x="193" y="291"/>
                    <a:pt x="193" y="291"/>
                    <a:pt x="193" y="291"/>
                  </a:cubicBezTo>
                  <a:cubicBezTo>
                    <a:pt x="193" y="291"/>
                    <a:pt x="193" y="291"/>
                    <a:pt x="193" y="291"/>
                  </a:cubicBezTo>
                  <a:cubicBezTo>
                    <a:pt x="195" y="292"/>
                    <a:pt x="195" y="293"/>
                    <a:pt x="196" y="294"/>
                  </a:cubicBezTo>
                  <a:cubicBezTo>
                    <a:pt x="198" y="295"/>
                    <a:pt x="199" y="301"/>
                    <a:pt x="200" y="307"/>
                  </a:cubicBezTo>
                  <a:cubicBezTo>
                    <a:pt x="201" y="313"/>
                    <a:pt x="202" y="320"/>
                    <a:pt x="203" y="327"/>
                  </a:cubicBezTo>
                  <a:cubicBezTo>
                    <a:pt x="204" y="335"/>
                    <a:pt x="206" y="344"/>
                    <a:pt x="212" y="353"/>
                  </a:cubicBezTo>
                  <a:cubicBezTo>
                    <a:pt x="212" y="354"/>
                    <a:pt x="213" y="355"/>
                    <a:pt x="214" y="356"/>
                  </a:cubicBezTo>
                  <a:cubicBezTo>
                    <a:pt x="215" y="357"/>
                    <a:pt x="215" y="358"/>
                    <a:pt x="217" y="359"/>
                  </a:cubicBezTo>
                  <a:cubicBezTo>
                    <a:pt x="217" y="360"/>
                    <a:pt x="217" y="360"/>
                    <a:pt x="217" y="360"/>
                  </a:cubicBezTo>
                  <a:cubicBezTo>
                    <a:pt x="218" y="360"/>
                    <a:pt x="218" y="360"/>
                    <a:pt x="218" y="360"/>
                  </a:cubicBezTo>
                  <a:cubicBezTo>
                    <a:pt x="218" y="361"/>
                    <a:pt x="218" y="361"/>
                    <a:pt x="218" y="361"/>
                  </a:cubicBezTo>
                  <a:cubicBezTo>
                    <a:pt x="219" y="361"/>
                    <a:pt x="219" y="361"/>
                    <a:pt x="219" y="361"/>
                  </a:cubicBezTo>
                  <a:cubicBezTo>
                    <a:pt x="220" y="362"/>
                    <a:pt x="220" y="362"/>
                    <a:pt x="220" y="362"/>
                  </a:cubicBezTo>
                  <a:cubicBezTo>
                    <a:pt x="221" y="362"/>
                    <a:pt x="222" y="363"/>
                    <a:pt x="222" y="364"/>
                  </a:cubicBezTo>
                  <a:cubicBezTo>
                    <a:pt x="226" y="367"/>
                    <a:pt x="231" y="369"/>
                    <a:pt x="235" y="370"/>
                  </a:cubicBezTo>
                  <a:cubicBezTo>
                    <a:pt x="243" y="373"/>
                    <a:pt x="252" y="375"/>
                    <a:pt x="261" y="374"/>
                  </a:cubicBezTo>
                  <a:cubicBezTo>
                    <a:pt x="269" y="374"/>
                    <a:pt x="278" y="372"/>
                    <a:pt x="287" y="367"/>
                  </a:cubicBezTo>
                  <a:cubicBezTo>
                    <a:pt x="295" y="363"/>
                    <a:pt x="302" y="356"/>
                    <a:pt x="306" y="347"/>
                  </a:cubicBezTo>
                  <a:cubicBezTo>
                    <a:pt x="308" y="342"/>
                    <a:pt x="309" y="337"/>
                    <a:pt x="309" y="333"/>
                  </a:cubicBezTo>
                  <a:cubicBezTo>
                    <a:pt x="309" y="328"/>
                    <a:pt x="309" y="324"/>
                    <a:pt x="308" y="320"/>
                  </a:cubicBezTo>
                  <a:cubicBezTo>
                    <a:pt x="306" y="312"/>
                    <a:pt x="304" y="305"/>
                    <a:pt x="302" y="299"/>
                  </a:cubicBezTo>
                  <a:cubicBezTo>
                    <a:pt x="300" y="292"/>
                    <a:pt x="299" y="287"/>
                    <a:pt x="300" y="281"/>
                  </a:cubicBezTo>
                  <a:cubicBezTo>
                    <a:pt x="301" y="276"/>
                    <a:pt x="304" y="271"/>
                    <a:pt x="309" y="267"/>
                  </a:cubicBezTo>
                  <a:cubicBezTo>
                    <a:pt x="313" y="262"/>
                    <a:pt x="319" y="260"/>
                    <a:pt x="325" y="257"/>
                  </a:cubicBezTo>
                  <a:cubicBezTo>
                    <a:pt x="338" y="253"/>
                    <a:pt x="353" y="252"/>
                    <a:pt x="367" y="248"/>
                  </a:cubicBezTo>
                  <a:cubicBezTo>
                    <a:pt x="374" y="246"/>
                    <a:pt x="380" y="242"/>
                    <a:pt x="385" y="236"/>
                  </a:cubicBezTo>
                  <a:cubicBezTo>
                    <a:pt x="390" y="231"/>
                    <a:pt x="393" y="224"/>
                    <a:pt x="394" y="217"/>
                  </a:cubicBezTo>
                  <a:cubicBezTo>
                    <a:pt x="394" y="217"/>
                    <a:pt x="394" y="217"/>
                    <a:pt x="394" y="217"/>
                  </a:cubicBezTo>
                  <a:cubicBezTo>
                    <a:pt x="397" y="202"/>
                    <a:pt x="393" y="187"/>
                    <a:pt x="383" y="176"/>
                  </a:cubicBezTo>
                  <a:cubicBezTo>
                    <a:pt x="381" y="173"/>
                    <a:pt x="378" y="170"/>
                    <a:pt x="375" y="168"/>
                  </a:cubicBezTo>
                  <a:close/>
                  <a:moveTo>
                    <a:pt x="391" y="216"/>
                  </a:moveTo>
                  <a:cubicBezTo>
                    <a:pt x="391" y="216"/>
                    <a:pt x="391" y="216"/>
                    <a:pt x="391" y="216"/>
                  </a:cubicBezTo>
                  <a:cubicBezTo>
                    <a:pt x="390" y="223"/>
                    <a:pt x="387" y="229"/>
                    <a:pt x="383" y="234"/>
                  </a:cubicBezTo>
                  <a:cubicBezTo>
                    <a:pt x="378" y="239"/>
                    <a:pt x="372" y="243"/>
                    <a:pt x="366" y="244"/>
                  </a:cubicBezTo>
                  <a:cubicBezTo>
                    <a:pt x="359" y="246"/>
                    <a:pt x="352" y="246"/>
                    <a:pt x="345" y="247"/>
                  </a:cubicBezTo>
                  <a:cubicBezTo>
                    <a:pt x="338" y="248"/>
                    <a:pt x="331" y="248"/>
                    <a:pt x="323" y="250"/>
                  </a:cubicBezTo>
                  <a:cubicBezTo>
                    <a:pt x="316" y="251"/>
                    <a:pt x="309" y="254"/>
                    <a:pt x="302" y="258"/>
                  </a:cubicBezTo>
                  <a:cubicBezTo>
                    <a:pt x="295" y="263"/>
                    <a:pt x="290" y="269"/>
                    <a:pt x="287" y="278"/>
                  </a:cubicBezTo>
                  <a:cubicBezTo>
                    <a:pt x="284" y="286"/>
                    <a:pt x="285" y="295"/>
                    <a:pt x="286" y="302"/>
                  </a:cubicBezTo>
                  <a:cubicBezTo>
                    <a:pt x="287" y="310"/>
                    <a:pt x="288" y="316"/>
                    <a:pt x="288" y="322"/>
                  </a:cubicBezTo>
                  <a:cubicBezTo>
                    <a:pt x="289" y="329"/>
                    <a:pt x="288" y="333"/>
                    <a:pt x="286" y="337"/>
                  </a:cubicBezTo>
                  <a:cubicBezTo>
                    <a:pt x="283" y="341"/>
                    <a:pt x="280" y="344"/>
                    <a:pt x="275" y="345"/>
                  </a:cubicBezTo>
                  <a:cubicBezTo>
                    <a:pt x="267" y="349"/>
                    <a:pt x="254" y="349"/>
                    <a:pt x="245" y="345"/>
                  </a:cubicBezTo>
                  <a:cubicBezTo>
                    <a:pt x="242" y="344"/>
                    <a:pt x="240" y="343"/>
                    <a:pt x="239" y="341"/>
                  </a:cubicBezTo>
                  <a:cubicBezTo>
                    <a:pt x="238" y="341"/>
                    <a:pt x="238" y="341"/>
                    <a:pt x="237" y="340"/>
                  </a:cubicBezTo>
                  <a:cubicBezTo>
                    <a:pt x="237" y="340"/>
                    <a:pt x="237" y="340"/>
                    <a:pt x="237" y="340"/>
                  </a:cubicBezTo>
                  <a:cubicBezTo>
                    <a:pt x="237" y="340"/>
                    <a:pt x="237" y="340"/>
                    <a:pt x="237" y="340"/>
                  </a:cubicBezTo>
                  <a:cubicBezTo>
                    <a:pt x="237" y="340"/>
                    <a:pt x="237" y="340"/>
                    <a:pt x="237" y="340"/>
                  </a:cubicBezTo>
                  <a:cubicBezTo>
                    <a:pt x="237" y="340"/>
                    <a:pt x="237" y="340"/>
                    <a:pt x="237" y="340"/>
                  </a:cubicBezTo>
                  <a:cubicBezTo>
                    <a:pt x="237" y="340"/>
                    <a:pt x="237" y="340"/>
                    <a:pt x="237" y="340"/>
                  </a:cubicBezTo>
                  <a:cubicBezTo>
                    <a:pt x="236" y="340"/>
                    <a:pt x="236" y="340"/>
                    <a:pt x="236" y="340"/>
                  </a:cubicBezTo>
                  <a:cubicBezTo>
                    <a:pt x="236" y="339"/>
                    <a:pt x="236" y="339"/>
                    <a:pt x="236" y="339"/>
                  </a:cubicBezTo>
                  <a:cubicBezTo>
                    <a:pt x="236" y="339"/>
                    <a:pt x="236" y="339"/>
                    <a:pt x="236" y="339"/>
                  </a:cubicBezTo>
                  <a:cubicBezTo>
                    <a:pt x="236" y="339"/>
                    <a:pt x="236" y="339"/>
                    <a:pt x="236" y="339"/>
                  </a:cubicBezTo>
                  <a:cubicBezTo>
                    <a:pt x="235" y="338"/>
                    <a:pt x="235" y="338"/>
                    <a:pt x="235" y="338"/>
                  </a:cubicBezTo>
                  <a:cubicBezTo>
                    <a:pt x="233" y="335"/>
                    <a:pt x="231" y="329"/>
                    <a:pt x="230" y="323"/>
                  </a:cubicBezTo>
                  <a:cubicBezTo>
                    <a:pt x="229" y="316"/>
                    <a:pt x="228" y="309"/>
                    <a:pt x="227" y="302"/>
                  </a:cubicBezTo>
                  <a:cubicBezTo>
                    <a:pt x="226" y="298"/>
                    <a:pt x="225" y="294"/>
                    <a:pt x="223" y="289"/>
                  </a:cubicBezTo>
                  <a:cubicBezTo>
                    <a:pt x="221" y="285"/>
                    <a:pt x="219" y="280"/>
                    <a:pt x="215" y="276"/>
                  </a:cubicBezTo>
                  <a:cubicBezTo>
                    <a:pt x="211" y="272"/>
                    <a:pt x="205" y="269"/>
                    <a:pt x="200" y="267"/>
                  </a:cubicBezTo>
                  <a:cubicBezTo>
                    <a:pt x="199" y="267"/>
                    <a:pt x="199" y="267"/>
                    <a:pt x="199" y="267"/>
                  </a:cubicBezTo>
                  <a:cubicBezTo>
                    <a:pt x="198" y="267"/>
                    <a:pt x="198" y="267"/>
                    <a:pt x="198" y="267"/>
                  </a:cubicBezTo>
                  <a:cubicBezTo>
                    <a:pt x="198" y="267"/>
                    <a:pt x="198" y="267"/>
                    <a:pt x="198" y="267"/>
                  </a:cubicBezTo>
                  <a:cubicBezTo>
                    <a:pt x="196" y="267"/>
                    <a:pt x="196" y="267"/>
                    <a:pt x="196" y="267"/>
                  </a:cubicBezTo>
                  <a:cubicBezTo>
                    <a:pt x="194" y="267"/>
                    <a:pt x="193" y="266"/>
                    <a:pt x="192" y="266"/>
                  </a:cubicBezTo>
                  <a:cubicBezTo>
                    <a:pt x="189" y="266"/>
                    <a:pt x="187" y="267"/>
                    <a:pt x="184" y="267"/>
                  </a:cubicBezTo>
                  <a:cubicBezTo>
                    <a:pt x="174" y="269"/>
                    <a:pt x="167" y="274"/>
                    <a:pt x="161" y="278"/>
                  </a:cubicBezTo>
                  <a:cubicBezTo>
                    <a:pt x="155" y="283"/>
                    <a:pt x="150" y="287"/>
                    <a:pt x="144" y="291"/>
                  </a:cubicBezTo>
                  <a:cubicBezTo>
                    <a:pt x="139" y="294"/>
                    <a:pt x="134" y="297"/>
                    <a:pt x="129" y="297"/>
                  </a:cubicBezTo>
                  <a:cubicBezTo>
                    <a:pt x="124" y="298"/>
                    <a:pt x="117" y="297"/>
                    <a:pt x="112" y="295"/>
                  </a:cubicBezTo>
                  <a:cubicBezTo>
                    <a:pt x="110" y="294"/>
                    <a:pt x="109" y="293"/>
                    <a:pt x="108" y="291"/>
                  </a:cubicBezTo>
                  <a:cubicBezTo>
                    <a:pt x="106" y="289"/>
                    <a:pt x="106" y="287"/>
                    <a:pt x="106" y="284"/>
                  </a:cubicBezTo>
                  <a:cubicBezTo>
                    <a:pt x="105" y="278"/>
                    <a:pt x="107" y="272"/>
                    <a:pt x="109" y="265"/>
                  </a:cubicBezTo>
                  <a:cubicBezTo>
                    <a:pt x="111" y="259"/>
                    <a:pt x="114" y="252"/>
                    <a:pt x="116" y="246"/>
                  </a:cubicBezTo>
                  <a:cubicBezTo>
                    <a:pt x="119" y="239"/>
                    <a:pt x="122" y="233"/>
                    <a:pt x="124" y="226"/>
                  </a:cubicBezTo>
                  <a:cubicBezTo>
                    <a:pt x="126" y="222"/>
                    <a:pt x="127" y="219"/>
                    <a:pt x="127" y="214"/>
                  </a:cubicBezTo>
                  <a:cubicBezTo>
                    <a:pt x="127" y="213"/>
                    <a:pt x="127" y="212"/>
                    <a:pt x="127" y="211"/>
                  </a:cubicBezTo>
                  <a:cubicBezTo>
                    <a:pt x="127" y="210"/>
                    <a:pt x="127" y="209"/>
                    <a:pt x="127" y="208"/>
                  </a:cubicBezTo>
                  <a:cubicBezTo>
                    <a:pt x="127" y="206"/>
                    <a:pt x="126" y="204"/>
                    <a:pt x="126" y="202"/>
                  </a:cubicBezTo>
                  <a:cubicBezTo>
                    <a:pt x="125" y="199"/>
                    <a:pt x="124" y="195"/>
                    <a:pt x="121" y="191"/>
                  </a:cubicBezTo>
                  <a:cubicBezTo>
                    <a:pt x="119" y="188"/>
                    <a:pt x="116" y="185"/>
                    <a:pt x="112" y="182"/>
                  </a:cubicBezTo>
                  <a:cubicBezTo>
                    <a:pt x="105" y="178"/>
                    <a:pt x="97" y="177"/>
                    <a:pt x="89" y="177"/>
                  </a:cubicBezTo>
                  <a:cubicBezTo>
                    <a:pt x="82" y="177"/>
                    <a:pt x="75" y="177"/>
                    <a:pt x="68" y="177"/>
                  </a:cubicBezTo>
                  <a:cubicBezTo>
                    <a:pt x="61" y="177"/>
                    <a:pt x="54" y="176"/>
                    <a:pt x="48" y="175"/>
                  </a:cubicBezTo>
                  <a:cubicBezTo>
                    <a:pt x="42" y="174"/>
                    <a:pt x="36" y="171"/>
                    <a:pt x="32" y="168"/>
                  </a:cubicBezTo>
                  <a:cubicBezTo>
                    <a:pt x="31" y="167"/>
                    <a:pt x="31" y="166"/>
                    <a:pt x="30" y="165"/>
                  </a:cubicBezTo>
                  <a:cubicBezTo>
                    <a:pt x="29" y="164"/>
                    <a:pt x="28" y="162"/>
                    <a:pt x="27" y="161"/>
                  </a:cubicBezTo>
                  <a:cubicBezTo>
                    <a:pt x="26" y="158"/>
                    <a:pt x="24" y="155"/>
                    <a:pt x="23" y="152"/>
                  </a:cubicBezTo>
                  <a:cubicBezTo>
                    <a:pt x="20" y="147"/>
                    <a:pt x="19" y="141"/>
                    <a:pt x="19" y="137"/>
                  </a:cubicBezTo>
                  <a:cubicBezTo>
                    <a:pt x="20" y="135"/>
                    <a:pt x="20" y="134"/>
                    <a:pt x="22" y="132"/>
                  </a:cubicBezTo>
                  <a:cubicBezTo>
                    <a:pt x="23" y="131"/>
                    <a:pt x="25" y="130"/>
                    <a:pt x="27" y="129"/>
                  </a:cubicBezTo>
                  <a:cubicBezTo>
                    <a:pt x="32" y="126"/>
                    <a:pt x="38" y="124"/>
                    <a:pt x="44" y="123"/>
                  </a:cubicBezTo>
                  <a:cubicBezTo>
                    <a:pt x="50" y="122"/>
                    <a:pt x="57" y="121"/>
                    <a:pt x="64" y="120"/>
                  </a:cubicBezTo>
                  <a:cubicBezTo>
                    <a:pt x="84" y="118"/>
                    <a:pt x="84" y="118"/>
                    <a:pt x="84" y="118"/>
                  </a:cubicBezTo>
                  <a:cubicBezTo>
                    <a:pt x="87" y="118"/>
                    <a:pt x="90" y="118"/>
                    <a:pt x="94" y="118"/>
                  </a:cubicBezTo>
                  <a:cubicBezTo>
                    <a:pt x="97" y="118"/>
                    <a:pt x="100" y="119"/>
                    <a:pt x="106" y="118"/>
                  </a:cubicBezTo>
                  <a:cubicBezTo>
                    <a:pt x="108" y="118"/>
                    <a:pt x="111" y="118"/>
                    <a:pt x="115" y="116"/>
                  </a:cubicBezTo>
                  <a:cubicBezTo>
                    <a:pt x="119" y="114"/>
                    <a:pt x="123" y="111"/>
                    <a:pt x="125" y="107"/>
                  </a:cubicBezTo>
                  <a:cubicBezTo>
                    <a:pt x="127" y="104"/>
                    <a:pt x="128" y="101"/>
                    <a:pt x="129" y="98"/>
                  </a:cubicBezTo>
                  <a:cubicBezTo>
                    <a:pt x="129" y="96"/>
                    <a:pt x="130" y="94"/>
                    <a:pt x="130" y="91"/>
                  </a:cubicBezTo>
                  <a:cubicBezTo>
                    <a:pt x="130" y="89"/>
                    <a:pt x="131" y="87"/>
                    <a:pt x="131" y="85"/>
                  </a:cubicBezTo>
                  <a:cubicBezTo>
                    <a:pt x="131" y="82"/>
                    <a:pt x="131" y="82"/>
                    <a:pt x="131" y="82"/>
                  </a:cubicBezTo>
                  <a:cubicBezTo>
                    <a:pt x="131" y="81"/>
                    <a:pt x="131" y="81"/>
                    <a:pt x="131" y="81"/>
                  </a:cubicBezTo>
                  <a:cubicBezTo>
                    <a:pt x="131" y="79"/>
                    <a:pt x="131" y="79"/>
                    <a:pt x="131" y="79"/>
                  </a:cubicBezTo>
                  <a:cubicBezTo>
                    <a:pt x="131" y="74"/>
                    <a:pt x="130" y="70"/>
                    <a:pt x="129" y="65"/>
                  </a:cubicBezTo>
                  <a:cubicBezTo>
                    <a:pt x="128" y="57"/>
                    <a:pt x="125" y="50"/>
                    <a:pt x="124" y="46"/>
                  </a:cubicBezTo>
                  <a:cubicBezTo>
                    <a:pt x="124" y="44"/>
                    <a:pt x="125" y="44"/>
                    <a:pt x="125" y="44"/>
                  </a:cubicBezTo>
                  <a:cubicBezTo>
                    <a:pt x="125" y="44"/>
                    <a:pt x="125" y="43"/>
                    <a:pt x="127" y="42"/>
                  </a:cubicBezTo>
                  <a:cubicBezTo>
                    <a:pt x="131" y="39"/>
                    <a:pt x="136" y="35"/>
                    <a:pt x="141" y="34"/>
                  </a:cubicBezTo>
                  <a:cubicBezTo>
                    <a:pt x="145" y="33"/>
                    <a:pt x="149" y="32"/>
                    <a:pt x="152" y="33"/>
                  </a:cubicBezTo>
                  <a:cubicBezTo>
                    <a:pt x="159" y="35"/>
                    <a:pt x="168" y="43"/>
                    <a:pt x="175" y="53"/>
                  </a:cubicBezTo>
                  <a:cubicBezTo>
                    <a:pt x="179" y="58"/>
                    <a:pt x="183" y="63"/>
                    <a:pt x="186" y="69"/>
                  </a:cubicBezTo>
                  <a:cubicBezTo>
                    <a:pt x="188" y="72"/>
                    <a:pt x="188" y="72"/>
                    <a:pt x="188" y="72"/>
                  </a:cubicBezTo>
                  <a:cubicBezTo>
                    <a:pt x="190" y="74"/>
                    <a:pt x="190" y="74"/>
                    <a:pt x="190" y="74"/>
                  </a:cubicBezTo>
                  <a:cubicBezTo>
                    <a:pt x="191" y="76"/>
                    <a:pt x="192" y="78"/>
                    <a:pt x="193" y="79"/>
                  </a:cubicBezTo>
                  <a:cubicBezTo>
                    <a:pt x="196" y="83"/>
                    <a:pt x="199" y="86"/>
                    <a:pt x="203" y="90"/>
                  </a:cubicBezTo>
                  <a:cubicBezTo>
                    <a:pt x="206" y="93"/>
                    <a:pt x="211" y="96"/>
                    <a:pt x="217" y="98"/>
                  </a:cubicBezTo>
                  <a:cubicBezTo>
                    <a:pt x="223" y="100"/>
                    <a:pt x="230" y="100"/>
                    <a:pt x="235" y="100"/>
                  </a:cubicBezTo>
                  <a:cubicBezTo>
                    <a:pt x="241" y="99"/>
                    <a:pt x="245" y="97"/>
                    <a:pt x="249" y="95"/>
                  </a:cubicBezTo>
                  <a:cubicBezTo>
                    <a:pt x="253" y="94"/>
                    <a:pt x="257" y="92"/>
                    <a:pt x="260" y="90"/>
                  </a:cubicBezTo>
                  <a:cubicBezTo>
                    <a:pt x="266" y="87"/>
                    <a:pt x="272" y="84"/>
                    <a:pt x="277" y="82"/>
                  </a:cubicBezTo>
                  <a:cubicBezTo>
                    <a:pt x="280" y="81"/>
                    <a:pt x="283" y="80"/>
                    <a:pt x="285" y="79"/>
                  </a:cubicBezTo>
                  <a:cubicBezTo>
                    <a:pt x="287" y="79"/>
                    <a:pt x="288" y="78"/>
                    <a:pt x="289" y="78"/>
                  </a:cubicBezTo>
                  <a:cubicBezTo>
                    <a:pt x="291" y="78"/>
                    <a:pt x="292" y="78"/>
                    <a:pt x="293" y="78"/>
                  </a:cubicBezTo>
                  <a:cubicBezTo>
                    <a:pt x="295" y="77"/>
                    <a:pt x="297" y="78"/>
                    <a:pt x="300" y="78"/>
                  </a:cubicBezTo>
                  <a:cubicBezTo>
                    <a:pt x="303" y="78"/>
                    <a:pt x="306" y="79"/>
                    <a:pt x="309" y="80"/>
                  </a:cubicBezTo>
                  <a:cubicBezTo>
                    <a:pt x="315" y="81"/>
                    <a:pt x="320" y="83"/>
                    <a:pt x="325" y="86"/>
                  </a:cubicBezTo>
                  <a:cubicBezTo>
                    <a:pt x="330" y="89"/>
                    <a:pt x="335" y="92"/>
                    <a:pt x="337" y="95"/>
                  </a:cubicBezTo>
                  <a:cubicBezTo>
                    <a:pt x="337" y="95"/>
                    <a:pt x="337" y="96"/>
                    <a:pt x="337" y="96"/>
                  </a:cubicBezTo>
                  <a:cubicBezTo>
                    <a:pt x="338" y="96"/>
                    <a:pt x="338" y="96"/>
                    <a:pt x="338" y="96"/>
                  </a:cubicBezTo>
                  <a:cubicBezTo>
                    <a:pt x="338" y="97"/>
                    <a:pt x="338" y="97"/>
                    <a:pt x="338" y="97"/>
                  </a:cubicBezTo>
                  <a:cubicBezTo>
                    <a:pt x="338" y="97"/>
                    <a:pt x="338" y="97"/>
                    <a:pt x="338" y="97"/>
                  </a:cubicBezTo>
                  <a:cubicBezTo>
                    <a:pt x="337" y="95"/>
                    <a:pt x="338" y="96"/>
                    <a:pt x="338" y="96"/>
                  </a:cubicBezTo>
                  <a:cubicBezTo>
                    <a:pt x="338" y="96"/>
                    <a:pt x="338" y="97"/>
                    <a:pt x="338" y="97"/>
                  </a:cubicBezTo>
                  <a:cubicBezTo>
                    <a:pt x="338" y="97"/>
                    <a:pt x="338" y="96"/>
                    <a:pt x="338" y="96"/>
                  </a:cubicBezTo>
                  <a:cubicBezTo>
                    <a:pt x="338" y="96"/>
                    <a:pt x="338" y="96"/>
                    <a:pt x="338" y="96"/>
                  </a:cubicBezTo>
                  <a:cubicBezTo>
                    <a:pt x="338" y="96"/>
                    <a:pt x="338" y="96"/>
                    <a:pt x="338" y="97"/>
                  </a:cubicBezTo>
                  <a:cubicBezTo>
                    <a:pt x="338" y="98"/>
                    <a:pt x="336" y="101"/>
                    <a:pt x="335" y="104"/>
                  </a:cubicBezTo>
                  <a:cubicBezTo>
                    <a:pt x="332" y="109"/>
                    <a:pt x="328" y="115"/>
                    <a:pt x="324" y="121"/>
                  </a:cubicBezTo>
                  <a:cubicBezTo>
                    <a:pt x="321" y="128"/>
                    <a:pt x="317" y="134"/>
                    <a:pt x="314" y="142"/>
                  </a:cubicBezTo>
                  <a:cubicBezTo>
                    <a:pt x="312" y="145"/>
                    <a:pt x="311" y="150"/>
                    <a:pt x="312" y="155"/>
                  </a:cubicBezTo>
                  <a:cubicBezTo>
                    <a:pt x="312" y="158"/>
                    <a:pt x="313" y="161"/>
                    <a:pt x="314" y="163"/>
                  </a:cubicBezTo>
                  <a:cubicBezTo>
                    <a:pt x="316" y="165"/>
                    <a:pt x="318" y="167"/>
                    <a:pt x="320" y="168"/>
                  </a:cubicBezTo>
                  <a:cubicBezTo>
                    <a:pt x="324" y="170"/>
                    <a:pt x="328" y="171"/>
                    <a:pt x="332" y="172"/>
                  </a:cubicBezTo>
                  <a:cubicBezTo>
                    <a:pt x="336" y="173"/>
                    <a:pt x="340" y="172"/>
                    <a:pt x="344" y="171"/>
                  </a:cubicBezTo>
                  <a:cubicBezTo>
                    <a:pt x="351" y="170"/>
                    <a:pt x="358" y="167"/>
                    <a:pt x="364" y="169"/>
                  </a:cubicBezTo>
                  <a:cubicBezTo>
                    <a:pt x="367" y="169"/>
                    <a:pt x="369" y="170"/>
                    <a:pt x="372" y="172"/>
                  </a:cubicBezTo>
                  <a:cubicBezTo>
                    <a:pt x="375" y="174"/>
                    <a:pt x="378" y="176"/>
                    <a:pt x="380" y="179"/>
                  </a:cubicBezTo>
                  <a:cubicBezTo>
                    <a:pt x="385" y="183"/>
                    <a:pt x="388" y="189"/>
                    <a:pt x="390" y="196"/>
                  </a:cubicBezTo>
                  <a:cubicBezTo>
                    <a:pt x="392" y="202"/>
                    <a:pt x="392" y="209"/>
                    <a:pt x="391" y="216"/>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7"/>
            <p:cNvSpPr/>
            <p:nvPr/>
          </p:nvSpPr>
          <p:spPr bwMode="auto">
            <a:xfrm>
              <a:off x="2433638" y="12954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8"/>
            <p:cNvSpPr/>
            <p:nvPr/>
          </p:nvSpPr>
          <p:spPr bwMode="auto">
            <a:xfrm>
              <a:off x="2193926" y="522288"/>
              <a:ext cx="0" cy="0"/>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1"/>
                    <a:pt x="0" y="1"/>
                    <a:pt x="0"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Rectangle 39"/>
            <p:cNvSpPr>
              <a:spLocks noChangeArrowheads="1"/>
            </p:cNvSpPr>
            <p:nvPr/>
          </p:nvSpPr>
          <p:spPr bwMode="auto">
            <a:xfrm>
              <a:off x="2292351" y="546101"/>
              <a:ext cx="1588" cy="1588"/>
            </a:xfrm>
            <a:prstGeom prst="rect">
              <a:avLst/>
            </a:prstGeom>
            <a:solidFill>
              <a:srgbClr val="C7AD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Freeform 40"/>
            <p:cNvSpPr>
              <a:spLocks noEditPoints="1"/>
            </p:cNvSpPr>
            <p:nvPr/>
          </p:nvSpPr>
          <p:spPr bwMode="auto">
            <a:xfrm>
              <a:off x="2039938" y="471488"/>
              <a:ext cx="361950" cy="412750"/>
            </a:xfrm>
            <a:custGeom>
              <a:avLst/>
              <a:gdLst>
                <a:gd name="T0" fmla="*/ 337 w 341"/>
                <a:gd name="T1" fmla="*/ 165 h 389"/>
                <a:gd name="T2" fmla="*/ 300 w 341"/>
                <a:gd name="T3" fmla="*/ 136 h 389"/>
                <a:gd name="T4" fmla="*/ 262 w 341"/>
                <a:gd name="T5" fmla="*/ 124 h 389"/>
                <a:gd name="T6" fmla="*/ 263 w 341"/>
                <a:gd name="T7" fmla="*/ 111 h 389"/>
                <a:gd name="T8" fmla="*/ 262 w 341"/>
                <a:gd name="T9" fmla="*/ 49 h 389"/>
                <a:gd name="T10" fmla="*/ 256 w 341"/>
                <a:gd name="T11" fmla="*/ 43 h 389"/>
                <a:gd name="T12" fmla="*/ 197 w 341"/>
                <a:gd name="T13" fmla="*/ 51 h 389"/>
                <a:gd name="T14" fmla="*/ 187 w 341"/>
                <a:gd name="T15" fmla="*/ 55 h 389"/>
                <a:gd name="T16" fmla="*/ 147 w 341"/>
                <a:gd name="T17" fmla="*/ 50 h 389"/>
                <a:gd name="T18" fmla="*/ 146 w 341"/>
                <a:gd name="T19" fmla="*/ 49 h 389"/>
                <a:gd name="T20" fmla="*/ 141 w 341"/>
                <a:gd name="T21" fmla="*/ 31 h 389"/>
                <a:gd name="T22" fmla="*/ 126 w 341"/>
                <a:gd name="T23" fmla="*/ 8 h 389"/>
                <a:gd name="T24" fmla="*/ 55 w 341"/>
                <a:gd name="T25" fmla="*/ 21 h 389"/>
                <a:gd name="T26" fmla="*/ 41 w 341"/>
                <a:gd name="T27" fmla="*/ 53 h 389"/>
                <a:gd name="T28" fmla="*/ 68 w 341"/>
                <a:gd name="T29" fmla="*/ 110 h 389"/>
                <a:gd name="T30" fmla="*/ 15 w 341"/>
                <a:gd name="T31" fmla="*/ 135 h 389"/>
                <a:gd name="T32" fmla="*/ 5 w 341"/>
                <a:gd name="T33" fmla="*/ 196 h 389"/>
                <a:gd name="T34" fmla="*/ 54 w 341"/>
                <a:gd name="T35" fmla="*/ 235 h 389"/>
                <a:gd name="T36" fmla="*/ 68 w 341"/>
                <a:gd name="T37" fmla="*/ 245 h 389"/>
                <a:gd name="T38" fmla="*/ 72 w 341"/>
                <a:gd name="T39" fmla="*/ 256 h 389"/>
                <a:gd name="T40" fmla="*/ 50 w 341"/>
                <a:gd name="T41" fmla="*/ 341 h 389"/>
                <a:gd name="T42" fmla="*/ 51 w 341"/>
                <a:gd name="T43" fmla="*/ 354 h 389"/>
                <a:gd name="T44" fmla="*/ 55 w 341"/>
                <a:gd name="T45" fmla="*/ 366 h 389"/>
                <a:gd name="T46" fmla="*/ 115 w 341"/>
                <a:gd name="T47" fmla="*/ 384 h 389"/>
                <a:gd name="T48" fmla="*/ 144 w 341"/>
                <a:gd name="T49" fmla="*/ 368 h 389"/>
                <a:gd name="T50" fmla="*/ 198 w 341"/>
                <a:gd name="T51" fmla="*/ 343 h 389"/>
                <a:gd name="T52" fmla="*/ 253 w 341"/>
                <a:gd name="T53" fmla="*/ 367 h 389"/>
                <a:gd name="T54" fmla="*/ 311 w 341"/>
                <a:gd name="T55" fmla="*/ 328 h 389"/>
                <a:gd name="T56" fmla="*/ 296 w 341"/>
                <a:gd name="T57" fmla="*/ 260 h 389"/>
                <a:gd name="T58" fmla="*/ 297 w 341"/>
                <a:gd name="T59" fmla="*/ 243 h 389"/>
                <a:gd name="T60" fmla="*/ 341 w 341"/>
                <a:gd name="T61" fmla="*/ 184 h 389"/>
                <a:gd name="T62" fmla="*/ 307 w 341"/>
                <a:gd name="T63" fmla="*/ 203 h 389"/>
                <a:gd name="T64" fmla="*/ 283 w 341"/>
                <a:gd name="T65" fmla="*/ 254 h 389"/>
                <a:gd name="T66" fmla="*/ 302 w 341"/>
                <a:gd name="T67" fmla="*/ 300 h 389"/>
                <a:gd name="T68" fmla="*/ 271 w 341"/>
                <a:gd name="T69" fmla="*/ 358 h 389"/>
                <a:gd name="T70" fmla="*/ 181 w 341"/>
                <a:gd name="T71" fmla="*/ 328 h 389"/>
                <a:gd name="T72" fmla="*/ 133 w 341"/>
                <a:gd name="T73" fmla="*/ 350 h 389"/>
                <a:gd name="T74" fmla="*/ 92 w 341"/>
                <a:gd name="T75" fmla="*/ 363 h 389"/>
                <a:gd name="T76" fmla="*/ 79 w 341"/>
                <a:gd name="T77" fmla="*/ 351 h 389"/>
                <a:gd name="T78" fmla="*/ 78 w 341"/>
                <a:gd name="T79" fmla="*/ 346 h 389"/>
                <a:gd name="T80" fmla="*/ 89 w 341"/>
                <a:gd name="T81" fmla="*/ 297 h 389"/>
                <a:gd name="T82" fmla="*/ 85 w 341"/>
                <a:gd name="T83" fmla="*/ 234 h 389"/>
                <a:gd name="T84" fmla="*/ 83 w 341"/>
                <a:gd name="T85" fmla="*/ 232 h 389"/>
                <a:gd name="T86" fmla="*/ 39 w 341"/>
                <a:gd name="T87" fmla="*/ 216 h 389"/>
                <a:gd name="T88" fmla="*/ 11 w 341"/>
                <a:gd name="T89" fmla="*/ 174 h 389"/>
                <a:gd name="T90" fmla="*/ 67 w 341"/>
                <a:gd name="T91" fmla="*/ 130 h 389"/>
                <a:gd name="T92" fmla="*/ 77 w 341"/>
                <a:gd name="T93" fmla="*/ 97 h 389"/>
                <a:gd name="T94" fmla="*/ 59 w 341"/>
                <a:gd name="T95" fmla="*/ 55 h 389"/>
                <a:gd name="T96" fmla="*/ 70 w 341"/>
                <a:gd name="T97" fmla="*/ 36 h 389"/>
                <a:gd name="T98" fmla="*/ 111 w 341"/>
                <a:gd name="T99" fmla="*/ 29 h 389"/>
                <a:gd name="T100" fmla="*/ 114 w 341"/>
                <a:gd name="T101" fmla="*/ 37 h 389"/>
                <a:gd name="T102" fmla="*/ 123 w 341"/>
                <a:gd name="T103" fmla="*/ 66 h 389"/>
                <a:gd name="T104" fmla="*/ 188 w 341"/>
                <a:gd name="T105" fmla="*/ 87 h 389"/>
                <a:gd name="T106" fmla="*/ 201 w 341"/>
                <a:gd name="T107" fmla="*/ 83 h 389"/>
                <a:gd name="T108" fmla="*/ 237 w 341"/>
                <a:gd name="T109" fmla="*/ 70 h 389"/>
                <a:gd name="T110" fmla="*/ 238 w 341"/>
                <a:gd name="T111" fmla="*/ 71 h 389"/>
                <a:gd name="T112" fmla="*/ 238 w 341"/>
                <a:gd name="T113" fmla="*/ 71 h 389"/>
                <a:gd name="T114" fmla="*/ 237 w 341"/>
                <a:gd name="T115" fmla="*/ 83 h 389"/>
                <a:gd name="T116" fmla="*/ 229 w 341"/>
                <a:gd name="T117" fmla="*/ 117 h 389"/>
                <a:gd name="T118" fmla="*/ 275 w 341"/>
                <a:gd name="T119" fmla="*/ 163 h 389"/>
                <a:gd name="T120" fmla="*/ 313 w 341"/>
                <a:gd name="T121" fmla="*/ 176 h 389"/>
                <a:gd name="T122" fmla="*/ 314 w 341"/>
                <a:gd name="T123" fmla="*/ 17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 h="389">
                  <a:moveTo>
                    <a:pt x="338" y="166"/>
                  </a:moveTo>
                  <a:cubicBezTo>
                    <a:pt x="338" y="166"/>
                    <a:pt x="338" y="166"/>
                    <a:pt x="338" y="166"/>
                  </a:cubicBezTo>
                  <a:cubicBezTo>
                    <a:pt x="338" y="165"/>
                    <a:pt x="338" y="165"/>
                    <a:pt x="338" y="165"/>
                  </a:cubicBezTo>
                  <a:cubicBezTo>
                    <a:pt x="337" y="165"/>
                    <a:pt x="337" y="165"/>
                    <a:pt x="337" y="165"/>
                  </a:cubicBezTo>
                  <a:cubicBezTo>
                    <a:pt x="337" y="163"/>
                    <a:pt x="337" y="163"/>
                    <a:pt x="337" y="163"/>
                  </a:cubicBezTo>
                  <a:cubicBezTo>
                    <a:pt x="336" y="161"/>
                    <a:pt x="335" y="159"/>
                    <a:pt x="333" y="157"/>
                  </a:cubicBezTo>
                  <a:cubicBezTo>
                    <a:pt x="331" y="153"/>
                    <a:pt x="327" y="150"/>
                    <a:pt x="324" y="147"/>
                  </a:cubicBezTo>
                  <a:cubicBezTo>
                    <a:pt x="316" y="141"/>
                    <a:pt x="307" y="137"/>
                    <a:pt x="300" y="136"/>
                  </a:cubicBezTo>
                  <a:cubicBezTo>
                    <a:pt x="292" y="134"/>
                    <a:pt x="285" y="133"/>
                    <a:pt x="279" y="132"/>
                  </a:cubicBezTo>
                  <a:cubicBezTo>
                    <a:pt x="273" y="131"/>
                    <a:pt x="267" y="130"/>
                    <a:pt x="265" y="129"/>
                  </a:cubicBezTo>
                  <a:cubicBezTo>
                    <a:pt x="263" y="128"/>
                    <a:pt x="263" y="128"/>
                    <a:pt x="263" y="127"/>
                  </a:cubicBezTo>
                  <a:cubicBezTo>
                    <a:pt x="263" y="127"/>
                    <a:pt x="262" y="126"/>
                    <a:pt x="262" y="124"/>
                  </a:cubicBezTo>
                  <a:cubicBezTo>
                    <a:pt x="262" y="123"/>
                    <a:pt x="261" y="121"/>
                    <a:pt x="262" y="118"/>
                  </a:cubicBezTo>
                  <a:cubicBezTo>
                    <a:pt x="262" y="117"/>
                    <a:pt x="262" y="116"/>
                    <a:pt x="262" y="114"/>
                  </a:cubicBezTo>
                  <a:cubicBezTo>
                    <a:pt x="262" y="114"/>
                    <a:pt x="262" y="112"/>
                    <a:pt x="262" y="112"/>
                  </a:cubicBezTo>
                  <a:cubicBezTo>
                    <a:pt x="262" y="112"/>
                    <a:pt x="262" y="111"/>
                    <a:pt x="263" y="111"/>
                  </a:cubicBezTo>
                  <a:cubicBezTo>
                    <a:pt x="264" y="107"/>
                    <a:pt x="266" y="100"/>
                    <a:pt x="268" y="93"/>
                  </a:cubicBezTo>
                  <a:cubicBezTo>
                    <a:pt x="269" y="90"/>
                    <a:pt x="270" y="86"/>
                    <a:pt x="271" y="81"/>
                  </a:cubicBezTo>
                  <a:cubicBezTo>
                    <a:pt x="272" y="77"/>
                    <a:pt x="272" y="71"/>
                    <a:pt x="271" y="65"/>
                  </a:cubicBezTo>
                  <a:cubicBezTo>
                    <a:pt x="270" y="59"/>
                    <a:pt x="267" y="53"/>
                    <a:pt x="262" y="49"/>
                  </a:cubicBezTo>
                  <a:cubicBezTo>
                    <a:pt x="261" y="47"/>
                    <a:pt x="260" y="46"/>
                    <a:pt x="259" y="45"/>
                  </a:cubicBezTo>
                  <a:cubicBezTo>
                    <a:pt x="257" y="44"/>
                    <a:pt x="257" y="44"/>
                    <a:pt x="257" y="44"/>
                  </a:cubicBezTo>
                  <a:cubicBezTo>
                    <a:pt x="257" y="44"/>
                    <a:pt x="257" y="44"/>
                    <a:pt x="257" y="44"/>
                  </a:cubicBezTo>
                  <a:cubicBezTo>
                    <a:pt x="256" y="43"/>
                    <a:pt x="256" y="43"/>
                    <a:pt x="256" y="43"/>
                  </a:cubicBezTo>
                  <a:cubicBezTo>
                    <a:pt x="253" y="41"/>
                    <a:pt x="250" y="40"/>
                    <a:pt x="247" y="39"/>
                  </a:cubicBezTo>
                  <a:cubicBezTo>
                    <a:pt x="241" y="37"/>
                    <a:pt x="235" y="37"/>
                    <a:pt x="230" y="37"/>
                  </a:cubicBezTo>
                  <a:cubicBezTo>
                    <a:pt x="225" y="38"/>
                    <a:pt x="221" y="39"/>
                    <a:pt x="217" y="41"/>
                  </a:cubicBezTo>
                  <a:cubicBezTo>
                    <a:pt x="209" y="44"/>
                    <a:pt x="203" y="48"/>
                    <a:pt x="197" y="51"/>
                  </a:cubicBezTo>
                  <a:cubicBezTo>
                    <a:pt x="194" y="52"/>
                    <a:pt x="192" y="53"/>
                    <a:pt x="190" y="54"/>
                  </a:cubicBezTo>
                  <a:cubicBezTo>
                    <a:pt x="188" y="55"/>
                    <a:pt x="188" y="55"/>
                    <a:pt x="188" y="55"/>
                  </a:cubicBezTo>
                  <a:cubicBezTo>
                    <a:pt x="188" y="55"/>
                    <a:pt x="188" y="55"/>
                    <a:pt x="188" y="55"/>
                  </a:cubicBezTo>
                  <a:cubicBezTo>
                    <a:pt x="187" y="55"/>
                    <a:pt x="187" y="55"/>
                    <a:pt x="187" y="55"/>
                  </a:cubicBezTo>
                  <a:cubicBezTo>
                    <a:pt x="185" y="56"/>
                    <a:pt x="184" y="56"/>
                    <a:pt x="183" y="56"/>
                  </a:cubicBezTo>
                  <a:cubicBezTo>
                    <a:pt x="172" y="58"/>
                    <a:pt x="160" y="58"/>
                    <a:pt x="153" y="55"/>
                  </a:cubicBezTo>
                  <a:cubicBezTo>
                    <a:pt x="151" y="54"/>
                    <a:pt x="150" y="53"/>
                    <a:pt x="148" y="52"/>
                  </a:cubicBezTo>
                  <a:cubicBezTo>
                    <a:pt x="148" y="51"/>
                    <a:pt x="147" y="50"/>
                    <a:pt x="147" y="50"/>
                  </a:cubicBezTo>
                  <a:cubicBezTo>
                    <a:pt x="147" y="50"/>
                    <a:pt x="146" y="49"/>
                    <a:pt x="146" y="49"/>
                  </a:cubicBezTo>
                  <a:cubicBezTo>
                    <a:pt x="146" y="49"/>
                    <a:pt x="146" y="49"/>
                    <a:pt x="146" y="49"/>
                  </a:cubicBezTo>
                  <a:cubicBezTo>
                    <a:pt x="146" y="48"/>
                    <a:pt x="146" y="48"/>
                    <a:pt x="146" y="48"/>
                  </a:cubicBezTo>
                  <a:cubicBezTo>
                    <a:pt x="146" y="49"/>
                    <a:pt x="146" y="49"/>
                    <a:pt x="146" y="49"/>
                  </a:cubicBezTo>
                  <a:cubicBezTo>
                    <a:pt x="146" y="49"/>
                    <a:pt x="146" y="49"/>
                    <a:pt x="146" y="48"/>
                  </a:cubicBezTo>
                  <a:cubicBezTo>
                    <a:pt x="146" y="48"/>
                    <a:pt x="146" y="48"/>
                    <a:pt x="146" y="48"/>
                  </a:cubicBezTo>
                  <a:cubicBezTo>
                    <a:pt x="146" y="48"/>
                    <a:pt x="145" y="48"/>
                    <a:pt x="145" y="47"/>
                  </a:cubicBezTo>
                  <a:cubicBezTo>
                    <a:pt x="143" y="44"/>
                    <a:pt x="142" y="39"/>
                    <a:pt x="141" y="31"/>
                  </a:cubicBezTo>
                  <a:cubicBezTo>
                    <a:pt x="140" y="27"/>
                    <a:pt x="139" y="23"/>
                    <a:pt x="136" y="18"/>
                  </a:cubicBezTo>
                  <a:cubicBezTo>
                    <a:pt x="134" y="16"/>
                    <a:pt x="133" y="13"/>
                    <a:pt x="131" y="11"/>
                  </a:cubicBezTo>
                  <a:cubicBezTo>
                    <a:pt x="130" y="10"/>
                    <a:pt x="129" y="10"/>
                    <a:pt x="128" y="9"/>
                  </a:cubicBezTo>
                  <a:cubicBezTo>
                    <a:pt x="127" y="8"/>
                    <a:pt x="127" y="8"/>
                    <a:pt x="126" y="8"/>
                  </a:cubicBezTo>
                  <a:cubicBezTo>
                    <a:pt x="125" y="7"/>
                    <a:pt x="125" y="7"/>
                    <a:pt x="124" y="6"/>
                  </a:cubicBezTo>
                  <a:cubicBezTo>
                    <a:pt x="121" y="4"/>
                    <a:pt x="116" y="2"/>
                    <a:pt x="111" y="1"/>
                  </a:cubicBezTo>
                  <a:cubicBezTo>
                    <a:pt x="107" y="0"/>
                    <a:pt x="102" y="0"/>
                    <a:pt x="98" y="0"/>
                  </a:cubicBezTo>
                  <a:cubicBezTo>
                    <a:pt x="80" y="2"/>
                    <a:pt x="66" y="10"/>
                    <a:pt x="55" y="21"/>
                  </a:cubicBezTo>
                  <a:cubicBezTo>
                    <a:pt x="50" y="27"/>
                    <a:pt x="45" y="34"/>
                    <a:pt x="42" y="42"/>
                  </a:cubicBezTo>
                  <a:cubicBezTo>
                    <a:pt x="42" y="44"/>
                    <a:pt x="41" y="46"/>
                    <a:pt x="41" y="49"/>
                  </a:cubicBezTo>
                  <a:cubicBezTo>
                    <a:pt x="41" y="50"/>
                    <a:pt x="41" y="51"/>
                    <a:pt x="41" y="52"/>
                  </a:cubicBezTo>
                  <a:cubicBezTo>
                    <a:pt x="41" y="53"/>
                    <a:pt x="41" y="53"/>
                    <a:pt x="41" y="53"/>
                  </a:cubicBezTo>
                  <a:cubicBezTo>
                    <a:pt x="41" y="54"/>
                    <a:pt x="41" y="55"/>
                    <a:pt x="41" y="55"/>
                  </a:cubicBezTo>
                  <a:cubicBezTo>
                    <a:pt x="41" y="60"/>
                    <a:pt x="42" y="64"/>
                    <a:pt x="43" y="68"/>
                  </a:cubicBezTo>
                  <a:cubicBezTo>
                    <a:pt x="48" y="83"/>
                    <a:pt x="59" y="93"/>
                    <a:pt x="65" y="103"/>
                  </a:cubicBezTo>
                  <a:cubicBezTo>
                    <a:pt x="67" y="106"/>
                    <a:pt x="68" y="108"/>
                    <a:pt x="68" y="110"/>
                  </a:cubicBezTo>
                  <a:cubicBezTo>
                    <a:pt x="69" y="112"/>
                    <a:pt x="69" y="114"/>
                    <a:pt x="67" y="115"/>
                  </a:cubicBezTo>
                  <a:cubicBezTo>
                    <a:pt x="65" y="119"/>
                    <a:pt x="59" y="122"/>
                    <a:pt x="53" y="124"/>
                  </a:cubicBezTo>
                  <a:cubicBezTo>
                    <a:pt x="48" y="127"/>
                    <a:pt x="41" y="128"/>
                    <a:pt x="35" y="130"/>
                  </a:cubicBezTo>
                  <a:cubicBezTo>
                    <a:pt x="29" y="131"/>
                    <a:pt x="22" y="132"/>
                    <a:pt x="15" y="135"/>
                  </a:cubicBezTo>
                  <a:cubicBezTo>
                    <a:pt x="11" y="137"/>
                    <a:pt x="7" y="139"/>
                    <a:pt x="5" y="143"/>
                  </a:cubicBezTo>
                  <a:cubicBezTo>
                    <a:pt x="2" y="146"/>
                    <a:pt x="1" y="150"/>
                    <a:pt x="1" y="154"/>
                  </a:cubicBezTo>
                  <a:cubicBezTo>
                    <a:pt x="0" y="162"/>
                    <a:pt x="0" y="169"/>
                    <a:pt x="1" y="176"/>
                  </a:cubicBezTo>
                  <a:cubicBezTo>
                    <a:pt x="2" y="182"/>
                    <a:pt x="3" y="189"/>
                    <a:pt x="5" y="196"/>
                  </a:cubicBezTo>
                  <a:cubicBezTo>
                    <a:pt x="7" y="203"/>
                    <a:pt x="10" y="210"/>
                    <a:pt x="15" y="216"/>
                  </a:cubicBezTo>
                  <a:cubicBezTo>
                    <a:pt x="17" y="219"/>
                    <a:pt x="20" y="222"/>
                    <a:pt x="24" y="224"/>
                  </a:cubicBezTo>
                  <a:cubicBezTo>
                    <a:pt x="27" y="227"/>
                    <a:pt x="31" y="228"/>
                    <a:pt x="34" y="230"/>
                  </a:cubicBezTo>
                  <a:cubicBezTo>
                    <a:pt x="41" y="232"/>
                    <a:pt x="48" y="234"/>
                    <a:pt x="54" y="235"/>
                  </a:cubicBezTo>
                  <a:cubicBezTo>
                    <a:pt x="60" y="237"/>
                    <a:pt x="64" y="240"/>
                    <a:pt x="67" y="243"/>
                  </a:cubicBezTo>
                  <a:cubicBezTo>
                    <a:pt x="67" y="243"/>
                    <a:pt x="67" y="244"/>
                    <a:pt x="67" y="244"/>
                  </a:cubicBezTo>
                  <a:cubicBezTo>
                    <a:pt x="68" y="245"/>
                    <a:pt x="68" y="245"/>
                    <a:pt x="68" y="245"/>
                  </a:cubicBezTo>
                  <a:cubicBezTo>
                    <a:pt x="68" y="245"/>
                    <a:pt x="68" y="245"/>
                    <a:pt x="68" y="245"/>
                  </a:cubicBezTo>
                  <a:cubicBezTo>
                    <a:pt x="69" y="246"/>
                    <a:pt x="68" y="245"/>
                    <a:pt x="68" y="245"/>
                  </a:cubicBezTo>
                  <a:cubicBezTo>
                    <a:pt x="69" y="246"/>
                    <a:pt x="69" y="246"/>
                    <a:pt x="69" y="246"/>
                  </a:cubicBezTo>
                  <a:cubicBezTo>
                    <a:pt x="69" y="247"/>
                    <a:pt x="70" y="248"/>
                    <a:pt x="70" y="249"/>
                  </a:cubicBezTo>
                  <a:cubicBezTo>
                    <a:pt x="71" y="251"/>
                    <a:pt x="72" y="253"/>
                    <a:pt x="72" y="256"/>
                  </a:cubicBezTo>
                  <a:cubicBezTo>
                    <a:pt x="73" y="265"/>
                    <a:pt x="69" y="277"/>
                    <a:pt x="65" y="289"/>
                  </a:cubicBezTo>
                  <a:cubicBezTo>
                    <a:pt x="62" y="295"/>
                    <a:pt x="60" y="301"/>
                    <a:pt x="57" y="307"/>
                  </a:cubicBezTo>
                  <a:cubicBezTo>
                    <a:pt x="55" y="314"/>
                    <a:pt x="52" y="321"/>
                    <a:pt x="51" y="329"/>
                  </a:cubicBezTo>
                  <a:cubicBezTo>
                    <a:pt x="50" y="333"/>
                    <a:pt x="50" y="337"/>
                    <a:pt x="50" y="341"/>
                  </a:cubicBezTo>
                  <a:cubicBezTo>
                    <a:pt x="50" y="343"/>
                    <a:pt x="50" y="345"/>
                    <a:pt x="50" y="348"/>
                  </a:cubicBezTo>
                  <a:cubicBezTo>
                    <a:pt x="50" y="349"/>
                    <a:pt x="50" y="350"/>
                    <a:pt x="51" y="351"/>
                  </a:cubicBezTo>
                  <a:cubicBezTo>
                    <a:pt x="51" y="353"/>
                    <a:pt x="51" y="353"/>
                    <a:pt x="51" y="353"/>
                  </a:cubicBezTo>
                  <a:cubicBezTo>
                    <a:pt x="51" y="354"/>
                    <a:pt x="51" y="354"/>
                    <a:pt x="51" y="354"/>
                  </a:cubicBezTo>
                  <a:cubicBezTo>
                    <a:pt x="52" y="356"/>
                    <a:pt x="52" y="356"/>
                    <a:pt x="52" y="356"/>
                  </a:cubicBezTo>
                  <a:cubicBezTo>
                    <a:pt x="52" y="357"/>
                    <a:pt x="52" y="357"/>
                    <a:pt x="52" y="357"/>
                  </a:cubicBezTo>
                  <a:cubicBezTo>
                    <a:pt x="52" y="358"/>
                    <a:pt x="53" y="359"/>
                    <a:pt x="53" y="360"/>
                  </a:cubicBezTo>
                  <a:cubicBezTo>
                    <a:pt x="54" y="362"/>
                    <a:pt x="54" y="364"/>
                    <a:pt x="55" y="366"/>
                  </a:cubicBezTo>
                  <a:cubicBezTo>
                    <a:pt x="57" y="370"/>
                    <a:pt x="60" y="374"/>
                    <a:pt x="64" y="378"/>
                  </a:cubicBezTo>
                  <a:cubicBezTo>
                    <a:pt x="67" y="382"/>
                    <a:pt x="72" y="385"/>
                    <a:pt x="77" y="387"/>
                  </a:cubicBezTo>
                  <a:cubicBezTo>
                    <a:pt x="82" y="389"/>
                    <a:pt x="87" y="389"/>
                    <a:pt x="92" y="389"/>
                  </a:cubicBezTo>
                  <a:cubicBezTo>
                    <a:pt x="101" y="389"/>
                    <a:pt x="108" y="386"/>
                    <a:pt x="115" y="384"/>
                  </a:cubicBezTo>
                  <a:cubicBezTo>
                    <a:pt x="122" y="381"/>
                    <a:pt x="129" y="377"/>
                    <a:pt x="134" y="374"/>
                  </a:cubicBezTo>
                  <a:cubicBezTo>
                    <a:pt x="139" y="371"/>
                    <a:pt x="139" y="371"/>
                    <a:pt x="139" y="371"/>
                  </a:cubicBezTo>
                  <a:cubicBezTo>
                    <a:pt x="141" y="370"/>
                    <a:pt x="141" y="370"/>
                    <a:pt x="141" y="370"/>
                  </a:cubicBezTo>
                  <a:cubicBezTo>
                    <a:pt x="144" y="368"/>
                    <a:pt x="144" y="368"/>
                    <a:pt x="144" y="368"/>
                  </a:cubicBezTo>
                  <a:cubicBezTo>
                    <a:pt x="147" y="366"/>
                    <a:pt x="150" y="364"/>
                    <a:pt x="152" y="362"/>
                  </a:cubicBezTo>
                  <a:cubicBezTo>
                    <a:pt x="158" y="357"/>
                    <a:pt x="163" y="353"/>
                    <a:pt x="167" y="349"/>
                  </a:cubicBezTo>
                  <a:cubicBezTo>
                    <a:pt x="172" y="345"/>
                    <a:pt x="177" y="342"/>
                    <a:pt x="182" y="341"/>
                  </a:cubicBezTo>
                  <a:cubicBezTo>
                    <a:pt x="187" y="340"/>
                    <a:pt x="193" y="341"/>
                    <a:pt x="198" y="343"/>
                  </a:cubicBezTo>
                  <a:cubicBezTo>
                    <a:pt x="203" y="346"/>
                    <a:pt x="208" y="350"/>
                    <a:pt x="214" y="354"/>
                  </a:cubicBezTo>
                  <a:cubicBezTo>
                    <a:pt x="216" y="356"/>
                    <a:pt x="219" y="358"/>
                    <a:pt x="222" y="360"/>
                  </a:cubicBezTo>
                  <a:cubicBezTo>
                    <a:pt x="225" y="362"/>
                    <a:pt x="229" y="363"/>
                    <a:pt x="232" y="365"/>
                  </a:cubicBezTo>
                  <a:cubicBezTo>
                    <a:pt x="239" y="367"/>
                    <a:pt x="246" y="368"/>
                    <a:pt x="253" y="367"/>
                  </a:cubicBezTo>
                  <a:cubicBezTo>
                    <a:pt x="260" y="366"/>
                    <a:pt x="267" y="364"/>
                    <a:pt x="273" y="361"/>
                  </a:cubicBezTo>
                  <a:cubicBezTo>
                    <a:pt x="279" y="358"/>
                    <a:pt x="285" y="355"/>
                    <a:pt x="290" y="351"/>
                  </a:cubicBezTo>
                  <a:cubicBezTo>
                    <a:pt x="296" y="348"/>
                    <a:pt x="302" y="343"/>
                    <a:pt x="306" y="338"/>
                  </a:cubicBezTo>
                  <a:cubicBezTo>
                    <a:pt x="308" y="335"/>
                    <a:pt x="310" y="332"/>
                    <a:pt x="311" y="328"/>
                  </a:cubicBezTo>
                  <a:cubicBezTo>
                    <a:pt x="312" y="325"/>
                    <a:pt x="313" y="321"/>
                    <a:pt x="313" y="318"/>
                  </a:cubicBezTo>
                  <a:cubicBezTo>
                    <a:pt x="312" y="311"/>
                    <a:pt x="310" y="304"/>
                    <a:pt x="308" y="297"/>
                  </a:cubicBezTo>
                  <a:cubicBezTo>
                    <a:pt x="306" y="291"/>
                    <a:pt x="303" y="285"/>
                    <a:pt x="301" y="278"/>
                  </a:cubicBezTo>
                  <a:cubicBezTo>
                    <a:pt x="299" y="272"/>
                    <a:pt x="297" y="266"/>
                    <a:pt x="296" y="260"/>
                  </a:cubicBezTo>
                  <a:cubicBezTo>
                    <a:pt x="296" y="258"/>
                    <a:pt x="296" y="257"/>
                    <a:pt x="296" y="255"/>
                  </a:cubicBezTo>
                  <a:cubicBezTo>
                    <a:pt x="295" y="255"/>
                    <a:pt x="295" y="254"/>
                    <a:pt x="295" y="253"/>
                  </a:cubicBezTo>
                  <a:cubicBezTo>
                    <a:pt x="295" y="252"/>
                    <a:pt x="295" y="251"/>
                    <a:pt x="295" y="251"/>
                  </a:cubicBezTo>
                  <a:cubicBezTo>
                    <a:pt x="296" y="248"/>
                    <a:pt x="296" y="246"/>
                    <a:pt x="297" y="243"/>
                  </a:cubicBezTo>
                  <a:cubicBezTo>
                    <a:pt x="299" y="239"/>
                    <a:pt x="303" y="234"/>
                    <a:pt x="307" y="230"/>
                  </a:cubicBezTo>
                  <a:cubicBezTo>
                    <a:pt x="312" y="226"/>
                    <a:pt x="317" y="222"/>
                    <a:pt x="322" y="217"/>
                  </a:cubicBezTo>
                  <a:cubicBezTo>
                    <a:pt x="327" y="212"/>
                    <a:pt x="333" y="206"/>
                    <a:pt x="337" y="198"/>
                  </a:cubicBezTo>
                  <a:cubicBezTo>
                    <a:pt x="339" y="194"/>
                    <a:pt x="341" y="189"/>
                    <a:pt x="341" y="184"/>
                  </a:cubicBezTo>
                  <a:cubicBezTo>
                    <a:pt x="341" y="179"/>
                    <a:pt x="340" y="174"/>
                    <a:pt x="339" y="170"/>
                  </a:cubicBezTo>
                  <a:cubicBezTo>
                    <a:pt x="339" y="168"/>
                    <a:pt x="338" y="167"/>
                    <a:pt x="338" y="166"/>
                  </a:cubicBezTo>
                  <a:close/>
                  <a:moveTo>
                    <a:pt x="315" y="189"/>
                  </a:moveTo>
                  <a:cubicBezTo>
                    <a:pt x="314" y="193"/>
                    <a:pt x="311" y="198"/>
                    <a:pt x="307" y="203"/>
                  </a:cubicBezTo>
                  <a:cubicBezTo>
                    <a:pt x="303" y="208"/>
                    <a:pt x="298" y="213"/>
                    <a:pt x="294" y="219"/>
                  </a:cubicBezTo>
                  <a:cubicBezTo>
                    <a:pt x="290" y="224"/>
                    <a:pt x="285" y="231"/>
                    <a:pt x="284" y="239"/>
                  </a:cubicBezTo>
                  <a:cubicBezTo>
                    <a:pt x="283" y="243"/>
                    <a:pt x="282" y="248"/>
                    <a:pt x="283" y="252"/>
                  </a:cubicBezTo>
                  <a:cubicBezTo>
                    <a:pt x="283" y="253"/>
                    <a:pt x="283" y="253"/>
                    <a:pt x="283" y="254"/>
                  </a:cubicBezTo>
                  <a:cubicBezTo>
                    <a:pt x="284" y="255"/>
                    <a:pt x="284" y="256"/>
                    <a:pt x="284" y="257"/>
                  </a:cubicBezTo>
                  <a:cubicBezTo>
                    <a:pt x="284" y="259"/>
                    <a:pt x="285" y="261"/>
                    <a:pt x="285" y="262"/>
                  </a:cubicBezTo>
                  <a:cubicBezTo>
                    <a:pt x="287" y="269"/>
                    <a:pt x="290" y="276"/>
                    <a:pt x="293" y="282"/>
                  </a:cubicBezTo>
                  <a:cubicBezTo>
                    <a:pt x="296" y="288"/>
                    <a:pt x="299" y="294"/>
                    <a:pt x="302" y="300"/>
                  </a:cubicBezTo>
                  <a:cubicBezTo>
                    <a:pt x="305" y="306"/>
                    <a:pt x="307" y="312"/>
                    <a:pt x="308" y="318"/>
                  </a:cubicBezTo>
                  <a:cubicBezTo>
                    <a:pt x="309" y="324"/>
                    <a:pt x="307" y="330"/>
                    <a:pt x="303" y="336"/>
                  </a:cubicBezTo>
                  <a:cubicBezTo>
                    <a:pt x="299" y="341"/>
                    <a:pt x="294" y="345"/>
                    <a:pt x="289" y="349"/>
                  </a:cubicBezTo>
                  <a:cubicBezTo>
                    <a:pt x="283" y="352"/>
                    <a:pt x="277" y="356"/>
                    <a:pt x="271" y="358"/>
                  </a:cubicBezTo>
                  <a:cubicBezTo>
                    <a:pt x="265" y="361"/>
                    <a:pt x="259" y="363"/>
                    <a:pt x="253" y="363"/>
                  </a:cubicBezTo>
                  <a:cubicBezTo>
                    <a:pt x="240" y="364"/>
                    <a:pt x="228" y="357"/>
                    <a:pt x="219" y="348"/>
                  </a:cubicBezTo>
                  <a:cubicBezTo>
                    <a:pt x="214" y="344"/>
                    <a:pt x="209" y="339"/>
                    <a:pt x="203" y="334"/>
                  </a:cubicBezTo>
                  <a:cubicBezTo>
                    <a:pt x="197" y="330"/>
                    <a:pt x="189" y="327"/>
                    <a:pt x="181" y="328"/>
                  </a:cubicBezTo>
                  <a:cubicBezTo>
                    <a:pt x="176" y="328"/>
                    <a:pt x="172" y="329"/>
                    <a:pt x="169" y="330"/>
                  </a:cubicBezTo>
                  <a:cubicBezTo>
                    <a:pt x="165" y="332"/>
                    <a:pt x="162" y="333"/>
                    <a:pt x="159" y="335"/>
                  </a:cubicBezTo>
                  <a:cubicBezTo>
                    <a:pt x="152" y="338"/>
                    <a:pt x="146" y="342"/>
                    <a:pt x="141" y="345"/>
                  </a:cubicBezTo>
                  <a:cubicBezTo>
                    <a:pt x="138" y="347"/>
                    <a:pt x="135" y="349"/>
                    <a:pt x="133" y="350"/>
                  </a:cubicBezTo>
                  <a:cubicBezTo>
                    <a:pt x="129" y="352"/>
                    <a:pt x="129" y="352"/>
                    <a:pt x="129" y="352"/>
                  </a:cubicBezTo>
                  <a:cubicBezTo>
                    <a:pt x="124" y="354"/>
                    <a:pt x="124" y="354"/>
                    <a:pt x="124" y="354"/>
                  </a:cubicBezTo>
                  <a:cubicBezTo>
                    <a:pt x="118" y="356"/>
                    <a:pt x="112" y="359"/>
                    <a:pt x="107" y="360"/>
                  </a:cubicBezTo>
                  <a:cubicBezTo>
                    <a:pt x="101" y="362"/>
                    <a:pt x="96" y="363"/>
                    <a:pt x="92" y="363"/>
                  </a:cubicBezTo>
                  <a:cubicBezTo>
                    <a:pt x="89" y="363"/>
                    <a:pt x="88" y="362"/>
                    <a:pt x="87" y="362"/>
                  </a:cubicBezTo>
                  <a:cubicBezTo>
                    <a:pt x="85" y="361"/>
                    <a:pt x="84" y="361"/>
                    <a:pt x="83" y="359"/>
                  </a:cubicBezTo>
                  <a:cubicBezTo>
                    <a:pt x="82" y="358"/>
                    <a:pt x="81" y="357"/>
                    <a:pt x="81" y="355"/>
                  </a:cubicBezTo>
                  <a:cubicBezTo>
                    <a:pt x="80" y="354"/>
                    <a:pt x="80" y="353"/>
                    <a:pt x="79" y="351"/>
                  </a:cubicBezTo>
                  <a:cubicBezTo>
                    <a:pt x="79" y="350"/>
                    <a:pt x="79" y="350"/>
                    <a:pt x="79" y="350"/>
                  </a:cubicBezTo>
                  <a:cubicBezTo>
                    <a:pt x="78" y="348"/>
                    <a:pt x="78" y="348"/>
                    <a:pt x="78" y="348"/>
                  </a:cubicBezTo>
                  <a:cubicBezTo>
                    <a:pt x="78" y="347"/>
                    <a:pt x="78" y="347"/>
                    <a:pt x="78" y="347"/>
                  </a:cubicBezTo>
                  <a:cubicBezTo>
                    <a:pt x="78" y="346"/>
                    <a:pt x="78" y="346"/>
                    <a:pt x="78" y="346"/>
                  </a:cubicBezTo>
                  <a:cubicBezTo>
                    <a:pt x="78" y="346"/>
                    <a:pt x="78" y="345"/>
                    <a:pt x="78" y="344"/>
                  </a:cubicBezTo>
                  <a:cubicBezTo>
                    <a:pt x="78" y="343"/>
                    <a:pt x="78" y="342"/>
                    <a:pt x="78" y="341"/>
                  </a:cubicBezTo>
                  <a:cubicBezTo>
                    <a:pt x="78" y="339"/>
                    <a:pt x="78" y="336"/>
                    <a:pt x="78" y="333"/>
                  </a:cubicBezTo>
                  <a:cubicBezTo>
                    <a:pt x="80" y="323"/>
                    <a:pt x="85" y="310"/>
                    <a:pt x="89" y="297"/>
                  </a:cubicBezTo>
                  <a:cubicBezTo>
                    <a:pt x="91" y="291"/>
                    <a:pt x="93" y="283"/>
                    <a:pt x="94" y="276"/>
                  </a:cubicBezTo>
                  <a:cubicBezTo>
                    <a:pt x="95" y="268"/>
                    <a:pt x="96" y="260"/>
                    <a:pt x="93" y="251"/>
                  </a:cubicBezTo>
                  <a:cubicBezTo>
                    <a:pt x="92" y="247"/>
                    <a:pt x="91" y="243"/>
                    <a:pt x="89" y="239"/>
                  </a:cubicBezTo>
                  <a:cubicBezTo>
                    <a:pt x="87" y="238"/>
                    <a:pt x="86" y="236"/>
                    <a:pt x="85" y="234"/>
                  </a:cubicBezTo>
                  <a:cubicBezTo>
                    <a:pt x="85" y="234"/>
                    <a:pt x="85" y="234"/>
                    <a:pt x="85" y="234"/>
                  </a:cubicBezTo>
                  <a:cubicBezTo>
                    <a:pt x="85" y="234"/>
                    <a:pt x="84" y="233"/>
                    <a:pt x="84" y="233"/>
                  </a:cubicBezTo>
                  <a:cubicBezTo>
                    <a:pt x="84" y="233"/>
                    <a:pt x="84" y="233"/>
                    <a:pt x="84" y="233"/>
                  </a:cubicBezTo>
                  <a:cubicBezTo>
                    <a:pt x="83" y="232"/>
                    <a:pt x="83" y="232"/>
                    <a:pt x="83" y="232"/>
                  </a:cubicBezTo>
                  <a:cubicBezTo>
                    <a:pt x="82" y="231"/>
                    <a:pt x="81" y="230"/>
                    <a:pt x="80" y="229"/>
                  </a:cubicBezTo>
                  <a:cubicBezTo>
                    <a:pt x="77" y="226"/>
                    <a:pt x="73" y="224"/>
                    <a:pt x="69" y="222"/>
                  </a:cubicBezTo>
                  <a:cubicBezTo>
                    <a:pt x="65" y="221"/>
                    <a:pt x="62" y="220"/>
                    <a:pt x="58" y="219"/>
                  </a:cubicBezTo>
                  <a:cubicBezTo>
                    <a:pt x="51" y="218"/>
                    <a:pt x="44" y="217"/>
                    <a:pt x="39" y="216"/>
                  </a:cubicBezTo>
                  <a:cubicBezTo>
                    <a:pt x="36" y="215"/>
                    <a:pt x="33" y="214"/>
                    <a:pt x="31" y="213"/>
                  </a:cubicBezTo>
                  <a:cubicBezTo>
                    <a:pt x="29" y="211"/>
                    <a:pt x="26" y="210"/>
                    <a:pt x="24" y="208"/>
                  </a:cubicBezTo>
                  <a:cubicBezTo>
                    <a:pt x="20" y="204"/>
                    <a:pt x="17" y="199"/>
                    <a:pt x="15" y="193"/>
                  </a:cubicBezTo>
                  <a:cubicBezTo>
                    <a:pt x="14" y="187"/>
                    <a:pt x="12" y="181"/>
                    <a:pt x="11" y="174"/>
                  </a:cubicBezTo>
                  <a:cubicBezTo>
                    <a:pt x="9" y="162"/>
                    <a:pt x="8" y="147"/>
                    <a:pt x="18" y="144"/>
                  </a:cubicBezTo>
                  <a:cubicBezTo>
                    <a:pt x="24" y="142"/>
                    <a:pt x="30" y="141"/>
                    <a:pt x="37" y="139"/>
                  </a:cubicBezTo>
                  <a:cubicBezTo>
                    <a:pt x="44" y="138"/>
                    <a:pt x="50" y="136"/>
                    <a:pt x="57" y="134"/>
                  </a:cubicBezTo>
                  <a:cubicBezTo>
                    <a:pt x="61" y="133"/>
                    <a:pt x="64" y="132"/>
                    <a:pt x="67" y="130"/>
                  </a:cubicBezTo>
                  <a:cubicBezTo>
                    <a:pt x="70" y="128"/>
                    <a:pt x="74" y="126"/>
                    <a:pt x="77" y="122"/>
                  </a:cubicBezTo>
                  <a:cubicBezTo>
                    <a:pt x="78" y="120"/>
                    <a:pt x="79" y="118"/>
                    <a:pt x="80" y="116"/>
                  </a:cubicBezTo>
                  <a:cubicBezTo>
                    <a:pt x="81" y="113"/>
                    <a:pt x="81" y="111"/>
                    <a:pt x="80" y="108"/>
                  </a:cubicBezTo>
                  <a:cubicBezTo>
                    <a:pt x="80" y="104"/>
                    <a:pt x="78" y="100"/>
                    <a:pt x="77" y="97"/>
                  </a:cubicBezTo>
                  <a:cubicBezTo>
                    <a:pt x="73" y="90"/>
                    <a:pt x="69" y="85"/>
                    <a:pt x="66" y="79"/>
                  </a:cubicBezTo>
                  <a:cubicBezTo>
                    <a:pt x="63" y="73"/>
                    <a:pt x="60" y="68"/>
                    <a:pt x="59" y="63"/>
                  </a:cubicBezTo>
                  <a:cubicBezTo>
                    <a:pt x="59" y="60"/>
                    <a:pt x="58" y="58"/>
                    <a:pt x="59" y="55"/>
                  </a:cubicBezTo>
                  <a:cubicBezTo>
                    <a:pt x="59" y="55"/>
                    <a:pt x="59" y="54"/>
                    <a:pt x="59" y="55"/>
                  </a:cubicBezTo>
                  <a:cubicBezTo>
                    <a:pt x="59" y="53"/>
                    <a:pt x="59" y="53"/>
                    <a:pt x="59" y="53"/>
                  </a:cubicBezTo>
                  <a:cubicBezTo>
                    <a:pt x="59" y="52"/>
                    <a:pt x="59" y="52"/>
                    <a:pt x="59" y="52"/>
                  </a:cubicBezTo>
                  <a:cubicBezTo>
                    <a:pt x="59" y="51"/>
                    <a:pt x="60" y="50"/>
                    <a:pt x="60" y="49"/>
                  </a:cubicBezTo>
                  <a:cubicBezTo>
                    <a:pt x="62" y="44"/>
                    <a:pt x="66" y="40"/>
                    <a:pt x="70" y="36"/>
                  </a:cubicBezTo>
                  <a:cubicBezTo>
                    <a:pt x="78" y="29"/>
                    <a:pt x="89" y="25"/>
                    <a:pt x="99" y="25"/>
                  </a:cubicBezTo>
                  <a:cubicBezTo>
                    <a:pt x="101" y="25"/>
                    <a:pt x="103" y="25"/>
                    <a:pt x="105" y="26"/>
                  </a:cubicBezTo>
                  <a:cubicBezTo>
                    <a:pt x="107" y="27"/>
                    <a:pt x="108" y="27"/>
                    <a:pt x="110" y="28"/>
                  </a:cubicBezTo>
                  <a:cubicBezTo>
                    <a:pt x="111" y="29"/>
                    <a:pt x="110" y="29"/>
                    <a:pt x="111" y="29"/>
                  </a:cubicBezTo>
                  <a:cubicBezTo>
                    <a:pt x="111" y="29"/>
                    <a:pt x="111" y="29"/>
                    <a:pt x="111" y="29"/>
                  </a:cubicBezTo>
                  <a:cubicBezTo>
                    <a:pt x="111" y="29"/>
                    <a:pt x="111" y="30"/>
                    <a:pt x="112" y="30"/>
                  </a:cubicBezTo>
                  <a:cubicBezTo>
                    <a:pt x="112" y="30"/>
                    <a:pt x="112" y="31"/>
                    <a:pt x="113" y="31"/>
                  </a:cubicBezTo>
                  <a:cubicBezTo>
                    <a:pt x="113" y="32"/>
                    <a:pt x="114" y="34"/>
                    <a:pt x="114" y="37"/>
                  </a:cubicBezTo>
                  <a:cubicBezTo>
                    <a:pt x="115" y="42"/>
                    <a:pt x="116" y="51"/>
                    <a:pt x="120" y="60"/>
                  </a:cubicBezTo>
                  <a:cubicBezTo>
                    <a:pt x="120" y="61"/>
                    <a:pt x="121" y="62"/>
                    <a:pt x="121" y="63"/>
                  </a:cubicBezTo>
                  <a:cubicBezTo>
                    <a:pt x="122" y="64"/>
                    <a:pt x="122" y="64"/>
                    <a:pt x="122" y="64"/>
                  </a:cubicBezTo>
                  <a:cubicBezTo>
                    <a:pt x="122" y="65"/>
                    <a:pt x="122" y="65"/>
                    <a:pt x="123" y="66"/>
                  </a:cubicBezTo>
                  <a:cubicBezTo>
                    <a:pt x="125" y="68"/>
                    <a:pt x="126" y="70"/>
                    <a:pt x="128" y="72"/>
                  </a:cubicBezTo>
                  <a:cubicBezTo>
                    <a:pt x="131" y="75"/>
                    <a:pt x="135" y="78"/>
                    <a:pt x="139" y="81"/>
                  </a:cubicBezTo>
                  <a:cubicBezTo>
                    <a:pt x="148" y="85"/>
                    <a:pt x="156" y="87"/>
                    <a:pt x="164" y="88"/>
                  </a:cubicBezTo>
                  <a:cubicBezTo>
                    <a:pt x="173" y="88"/>
                    <a:pt x="180" y="88"/>
                    <a:pt x="188" y="87"/>
                  </a:cubicBezTo>
                  <a:cubicBezTo>
                    <a:pt x="190" y="86"/>
                    <a:pt x="192" y="86"/>
                    <a:pt x="194" y="85"/>
                  </a:cubicBezTo>
                  <a:cubicBezTo>
                    <a:pt x="195" y="85"/>
                    <a:pt x="195" y="85"/>
                    <a:pt x="195" y="85"/>
                  </a:cubicBezTo>
                  <a:cubicBezTo>
                    <a:pt x="197" y="85"/>
                    <a:pt x="197" y="85"/>
                    <a:pt x="197" y="85"/>
                  </a:cubicBezTo>
                  <a:cubicBezTo>
                    <a:pt x="198" y="84"/>
                    <a:pt x="200" y="84"/>
                    <a:pt x="201" y="83"/>
                  </a:cubicBezTo>
                  <a:cubicBezTo>
                    <a:pt x="205" y="82"/>
                    <a:pt x="208" y="80"/>
                    <a:pt x="211" y="79"/>
                  </a:cubicBezTo>
                  <a:cubicBezTo>
                    <a:pt x="218" y="76"/>
                    <a:pt x="223" y="73"/>
                    <a:pt x="228" y="71"/>
                  </a:cubicBezTo>
                  <a:cubicBezTo>
                    <a:pt x="230" y="70"/>
                    <a:pt x="232" y="70"/>
                    <a:pt x="234" y="70"/>
                  </a:cubicBezTo>
                  <a:cubicBezTo>
                    <a:pt x="236" y="70"/>
                    <a:pt x="236" y="70"/>
                    <a:pt x="237" y="70"/>
                  </a:cubicBezTo>
                  <a:cubicBezTo>
                    <a:pt x="237" y="70"/>
                    <a:pt x="237" y="70"/>
                    <a:pt x="237" y="70"/>
                  </a:cubicBezTo>
                  <a:cubicBezTo>
                    <a:pt x="237" y="71"/>
                    <a:pt x="237" y="71"/>
                    <a:pt x="237" y="71"/>
                  </a:cubicBezTo>
                  <a:cubicBezTo>
                    <a:pt x="238" y="71"/>
                    <a:pt x="237" y="70"/>
                    <a:pt x="237" y="70"/>
                  </a:cubicBezTo>
                  <a:cubicBezTo>
                    <a:pt x="238" y="71"/>
                    <a:pt x="238" y="71"/>
                    <a:pt x="238" y="71"/>
                  </a:cubicBezTo>
                  <a:cubicBezTo>
                    <a:pt x="238" y="71"/>
                    <a:pt x="238" y="71"/>
                    <a:pt x="238" y="71"/>
                  </a:cubicBezTo>
                  <a:cubicBezTo>
                    <a:pt x="238" y="71"/>
                    <a:pt x="238" y="71"/>
                    <a:pt x="238" y="71"/>
                  </a:cubicBezTo>
                  <a:cubicBezTo>
                    <a:pt x="238" y="71"/>
                    <a:pt x="238" y="71"/>
                    <a:pt x="238" y="71"/>
                  </a:cubicBezTo>
                  <a:cubicBezTo>
                    <a:pt x="238" y="71"/>
                    <a:pt x="238" y="71"/>
                    <a:pt x="238" y="71"/>
                  </a:cubicBezTo>
                  <a:cubicBezTo>
                    <a:pt x="238" y="71"/>
                    <a:pt x="238" y="71"/>
                    <a:pt x="238" y="71"/>
                  </a:cubicBezTo>
                  <a:cubicBezTo>
                    <a:pt x="239" y="72"/>
                    <a:pt x="239" y="72"/>
                    <a:pt x="239" y="72"/>
                  </a:cubicBezTo>
                  <a:cubicBezTo>
                    <a:pt x="239" y="72"/>
                    <a:pt x="239" y="74"/>
                    <a:pt x="238" y="76"/>
                  </a:cubicBezTo>
                  <a:cubicBezTo>
                    <a:pt x="238" y="78"/>
                    <a:pt x="237" y="81"/>
                    <a:pt x="237" y="83"/>
                  </a:cubicBezTo>
                  <a:cubicBezTo>
                    <a:pt x="235" y="89"/>
                    <a:pt x="232" y="95"/>
                    <a:pt x="230" y="104"/>
                  </a:cubicBezTo>
                  <a:cubicBezTo>
                    <a:pt x="230" y="105"/>
                    <a:pt x="230" y="106"/>
                    <a:pt x="230" y="108"/>
                  </a:cubicBezTo>
                  <a:cubicBezTo>
                    <a:pt x="229" y="111"/>
                    <a:pt x="229" y="111"/>
                    <a:pt x="229" y="111"/>
                  </a:cubicBezTo>
                  <a:cubicBezTo>
                    <a:pt x="229" y="113"/>
                    <a:pt x="229" y="115"/>
                    <a:pt x="229" y="117"/>
                  </a:cubicBezTo>
                  <a:cubicBezTo>
                    <a:pt x="229" y="121"/>
                    <a:pt x="229" y="126"/>
                    <a:pt x="230" y="131"/>
                  </a:cubicBezTo>
                  <a:cubicBezTo>
                    <a:pt x="231" y="136"/>
                    <a:pt x="233" y="141"/>
                    <a:pt x="237" y="146"/>
                  </a:cubicBezTo>
                  <a:cubicBezTo>
                    <a:pt x="240" y="151"/>
                    <a:pt x="246" y="155"/>
                    <a:pt x="250" y="157"/>
                  </a:cubicBezTo>
                  <a:cubicBezTo>
                    <a:pt x="260" y="162"/>
                    <a:pt x="268" y="162"/>
                    <a:pt x="275" y="163"/>
                  </a:cubicBezTo>
                  <a:cubicBezTo>
                    <a:pt x="282" y="164"/>
                    <a:pt x="288" y="164"/>
                    <a:pt x="294" y="165"/>
                  </a:cubicBezTo>
                  <a:cubicBezTo>
                    <a:pt x="299" y="166"/>
                    <a:pt x="303" y="167"/>
                    <a:pt x="307" y="169"/>
                  </a:cubicBezTo>
                  <a:cubicBezTo>
                    <a:pt x="308" y="170"/>
                    <a:pt x="310" y="171"/>
                    <a:pt x="311" y="173"/>
                  </a:cubicBezTo>
                  <a:cubicBezTo>
                    <a:pt x="312" y="174"/>
                    <a:pt x="312" y="175"/>
                    <a:pt x="313" y="176"/>
                  </a:cubicBezTo>
                  <a:cubicBezTo>
                    <a:pt x="313" y="176"/>
                    <a:pt x="313" y="176"/>
                    <a:pt x="313" y="176"/>
                  </a:cubicBezTo>
                  <a:cubicBezTo>
                    <a:pt x="313" y="176"/>
                    <a:pt x="314" y="177"/>
                    <a:pt x="313" y="176"/>
                  </a:cubicBezTo>
                  <a:cubicBezTo>
                    <a:pt x="313" y="176"/>
                    <a:pt x="313" y="176"/>
                    <a:pt x="313" y="176"/>
                  </a:cubicBezTo>
                  <a:cubicBezTo>
                    <a:pt x="314" y="177"/>
                    <a:pt x="314" y="177"/>
                    <a:pt x="314" y="177"/>
                  </a:cubicBezTo>
                  <a:cubicBezTo>
                    <a:pt x="314" y="178"/>
                    <a:pt x="314" y="178"/>
                    <a:pt x="314" y="178"/>
                  </a:cubicBezTo>
                  <a:cubicBezTo>
                    <a:pt x="316" y="182"/>
                    <a:pt x="317" y="185"/>
                    <a:pt x="315" y="189"/>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1"/>
            <p:cNvSpPr/>
            <p:nvPr/>
          </p:nvSpPr>
          <p:spPr bwMode="auto">
            <a:xfrm>
              <a:off x="2528888" y="830263"/>
              <a:ext cx="3175" cy="0"/>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0"/>
                  </a:cubicBezTo>
                  <a:cubicBezTo>
                    <a:pt x="1" y="0"/>
                    <a:pt x="1" y="0"/>
                    <a:pt x="1" y="1"/>
                  </a:cubicBezTo>
                  <a:cubicBezTo>
                    <a:pt x="1" y="1"/>
                    <a:pt x="1" y="1"/>
                    <a:pt x="2" y="1"/>
                  </a:cubicBezTo>
                  <a:cubicBezTo>
                    <a:pt x="2" y="1"/>
                    <a:pt x="2" y="1"/>
                    <a:pt x="1"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2"/>
            <p:cNvSpPr/>
            <p:nvPr/>
          </p:nvSpPr>
          <p:spPr bwMode="auto">
            <a:xfrm>
              <a:off x="2635251" y="576263"/>
              <a:ext cx="0" cy="1588"/>
            </a:xfrm>
            <a:custGeom>
              <a:avLst/>
              <a:gdLst>
                <a:gd name="T0" fmla="*/ 1 w 1"/>
                <a:gd name="T1" fmla="*/ 1 h 1"/>
                <a:gd name="T2" fmla="*/ 0 w 1"/>
                <a:gd name="T3" fmla="*/ 0 h 1"/>
                <a:gd name="T4" fmla="*/ 0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0"/>
                    <a:pt x="0" y="0"/>
                  </a:cubicBezTo>
                  <a:cubicBezTo>
                    <a:pt x="0" y="0"/>
                    <a:pt x="0" y="0"/>
                    <a:pt x="0" y="1"/>
                  </a:cubicBezTo>
                  <a:cubicBezTo>
                    <a:pt x="0" y="1"/>
                    <a:pt x="1" y="1"/>
                    <a:pt x="1" y="1"/>
                  </a:cubicBezTo>
                  <a:cubicBezTo>
                    <a:pt x="1" y="1"/>
                    <a:pt x="1" y="1"/>
                    <a:pt x="1"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3"/>
            <p:cNvSpPr>
              <a:spLocks noEditPoints="1"/>
            </p:cNvSpPr>
            <p:nvPr/>
          </p:nvSpPr>
          <p:spPr bwMode="auto">
            <a:xfrm>
              <a:off x="2408238" y="546101"/>
              <a:ext cx="366713" cy="400050"/>
            </a:xfrm>
            <a:custGeom>
              <a:avLst/>
              <a:gdLst>
                <a:gd name="T0" fmla="*/ 302 w 346"/>
                <a:gd name="T1" fmla="*/ 54 h 376"/>
                <a:gd name="T2" fmla="*/ 258 w 346"/>
                <a:gd name="T3" fmla="*/ 59 h 376"/>
                <a:gd name="T4" fmla="*/ 245 w 346"/>
                <a:gd name="T5" fmla="*/ 48 h 376"/>
                <a:gd name="T6" fmla="*/ 240 w 346"/>
                <a:gd name="T7" fmla="*/ 15 h 376"/>
                <a:gd name="T8" fmla="*/ 193 w 346"/>
                <a:gd name="T9" fmla="*/ 4 h 376"/>
                <a:gd name="T10" fmla="*/ 140 w 346"/>
                <a:gd name="T11" fmla="*/ 54 h 376"/>
                <a:gd name="T12" fmla="*/ 128 w 346"/>
                <a:gd name="T13" fmla="*/ 51 h 376"/>
                <a:gd name="T14" fmla="*/ 104 w 346"/>
                <a:gd name="T15" fmla="*/ 22 h 376"/>
                <a:gd name="T16" fmla="*/ 45 w 346"/>
                <a:gd name="T17" fmla="*/ 25 h 376"/>
                <a:gd name="T18" fmla="*/ 5 w 346"/>
                <a:gd name="T19" fmla="*/ 122 h 376"/>
                <a:gd name="T20" fmla="*/ 51 w 346"/>
                <a:gd name="T21" fmla="*/ 196 h 376"/>
                <a:gd name="T22" fmla="*/ 37 w 346"/>
                <a:gd name="T23" fmla="*/ 212 h 376"/>
                <a:gd name="T24" fmla="*/ 50 w 346"/>
                <a:gd name="T25" fmla="*/ 282 h 376"/>
                <a:gd name="T26" fmla="*/ 107 w 346"/>
                <a:gd name="T27" fmla="*/ 269 h 376"/>
                <a:gd name="T28" fmla="*/ 116 w 346"/>
                <a:gd name="T29" fmla="*/ 267 h 376"/>
                <a:gd name="T30" fmla="*/ 117 w 346"/>
                <a:gd name="T31" fmla="*/ 283 h 376"/>
                <a:gd name="T32" fmla="*/ 147 w 346"/>
                <a:gd name="T33" fmla="*/ 372 h 376"/>
                <a:gd name="T34" fmla="*/ 200 w 346"/>
                <a:gd name="T35" fmla="*/ 342 h 376"/>
                <a:gd name="T36" fmla="*/ 201 w 346"/>
                <a:gd name="T37" fmla="*/ 314 h 376"/>
                <a:gd name="T38" fmla="*/ 214 w 346"/>
                <a:gd name="T39" fmla="*/ 259 h 376"/>
                <a:gd name="T40" fmla="*/ 267 w 346"/>
                <a:gd name="T41" fmla="*/ 277 h 376"/>
                <a:gd name="T42" fmla="*/ 285 w 346"/>
                <a:gd name="T43" fmla="*/ 285 h 376"/>
                <a:gd name="T44" fmla="*/ 331 w 346"/>
                <a:gd name="T45" fmla="*/ 268 h 376"/>
                <a:gd name="T46" fmla="*/ 308 w 346"/>
                <a:gd name="T47" fmla="*/ 170 h 376"/>
                <a:gd name="T48" fmla="*/ 305 w 346"/>
                <a:gd name="T49" fmla="*/ 154 h 376"/>
                <a:gd name="T50" fmla="*/ 329 w 346"/>
                <a:gd name="T51" fmla="*/ 131 h 376"/>
                <a:gd name="T52" fmla="*/ 331 w 346"/>
                <a:gd name="T53" fmla="*/ 66 h 376"/>
                <a:gd name="T54" fmla="*/ 302 w 346"/>
                <a:gd name="T55" fmla="*/ 113 h 376"/>
                <a:gd name="T56" fmla="*/ 273 w 346"/>
                <a:gd name="T57" fmla="*/ 157 h 376"/>
                <a:gd name="T58" fmla="*/ 287 w 346"/>
                <a:gd name="T59" fmla="*/ 192 h 376"/>
                <a:gd name="T60" fmla="*/ 308 w 346"/>
                <a:gd name="T61" fmla="*/ 275 h 376"/>
                <a:gd name="T62" fmla="*/ 285 w 346"/>
                <a:gd name="T63" fmla="*/ 274 h 376"/>
                <a:gd name="T64" fmla="*/ 233 w 346"/>
                <a:gd name="T65" fmla="*/ 250 h 376"/>
                <a:gd name="T66" fmla="*/ 199 w 346"/>
                <a:gd name="T67" fmla="*/ 273 h 376"/>
                <a:gd name="T68" fmla="*/ 183 w 346"/>
                <a:gd name="T69" fmla="*/ 347 h 376"/>
                <a:gd name="T70" fmla="*/ 131 w 346"/>
                <a:gd name="T71" fmla="*/ 356 h 376"/>
                <a:gd name="T72" fmla="*/ 127 w 346"/>
                <a:gd name="T73" fmla="*/ 328 h 376"/>
                <a:gd name="T74" fmla="*/ 144 w 346"/>
                <a:gd name="T75" fmla="*/ 275 h 376"/>
                <a:gd name="T76" fmla="*/ 120 w 346"/>
                <a:gd name="T77" fmla="*/ 240 h 376"/>
                <a:gd name="T78" fmla="*/ 78 w 346"/>
                <a:gd name="T79" fmla="*/ 251 h 376"/>
                <a:gd name="T80" fmla="*/ 46 w 346"/>
                <a:gd name="T81" fmla="*/ 239 h 376"/>
                <a:gd name="T82" fmla="*/ 58 w 346"/>
                <a:gd name="T83" fmla="*/ 215 h 376"/>
                <a:gd name="T84" fmla="*/ 67 w 346"/>
                <a:gd name="T85" fmla="*/ 168 h 376"/>
                <a:gd name="T86" fmla="*/ 13 w 346"/>
                <a:gd name="T87" fmla="*/ 118 h 376"/>
                <a:gd name="T88" fmla="*/ 52 w 346"/>
                <a:gd name="T89" fmla="*/ 36 h 376"/>
                <a:gd name="T90" fmla="*/ 113 w 346"/>
                <a:gd name="T91" fmla="*/ 66 h 376"/>
                <a:gd name="T92" fmla="*/ 131 w 346"/>
                <a:gd name="T93" fmla="*/ 78 h 376"/>
                <a:gd name="T94" fmla="*/ 193 w 346"/>
                <a:gd name="T95" fmla="*/ 39 h 376"/>
                <a:gd name="T96" fmla="*/ 214 w 346"/>
                <a:gd name="T97" fmla="*/ 28 h 376"/>
                <a:gd name="T98" fmla="*/ 215 w 346"/>
                <a:gd name="T99" fmla="*/ 29 h 376"/>
                <a:gd name="T100" fmla="*/ 214 w 346"/>
                <a:gd name="T101" fmla="*/ 49 h 376"/>
                <a:gd name="T102" fmla="*/ 230 w 346"/>
                <a:gd name="T103" fmla="*/ 84 h 376"/>
                <a:gd name="T104" fmla="*/ 292 w 346"/>
                <a:gd name="T105" fmla="*/ 86 h 376"/>
                <a:gd name="T106" fmla="*/ 311 w 346"/>
                <a:gd name="T107" fmla="*/ 9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76">
                  <a:moveTo>
                    <a:pt x="331" y="66"/>
                  </a:moveTo>
                  <a:cubicBezTo>
                    <a:pt x="327" y="62"/>
                    <a:pt x="322" y="60"/>
                    <a:pt x="318" y="58"/>
                  </a:cubicBezTo>
                  <a:cubicBezTo>
                    <a:pt x="313" y="56"/>
                    <a:pt x="309" y="55"/>
                    <a:pt x="305" y="54"/>
                  </a:cubicBezTo>
                  <a:cubicBezTo>
                    <a:pt x="302" y="54"/>
                    <a:pt x="302" y="54"/>
                    <a:pt x="302" y="54"/>
                  </a:cubicBezTo>
                  <a:cubicBezTo>
                    <a:pt x="300" y="54"/>
                    <a:pt x="299" y="54"/>
                    <a:pt x="298" y="54"/>
                  </a:cubicBezTo>
                  <a:cubicBezTo>
                    <a:pt x="295" y="53"/>
                    <a:pt x="293" y="53"/>
                    <a:pt x="290" y="53"/>
                  </a:cubicBezTo>
                  <a:cubicBezTo>
                    <a:pt x="286" y="54"/>
                    <a:pt x="282" y="54"/>
                    <a:pt x="278" y="55"/>
                  </a:cubicBezTo>
                  <a:cubicBezTo>
                    <a:pt x="270" y="56"/>
                    <a:pt x="264" y="58"/>
                    <a:pt x="258" y="59"/>
                  </a:cubicBezTo>
                  <a:cubicBezTo>
                    <a:pt x="255" y="59"/>
                    <a:pt x="253" y="59"/>
                    <a:pt x="252" y="59"/>
                  </a:cubicBezTo>
                  <a:cubicBezTo>
                    <a:pt x="250" y="59"/>
                    <a:pt x="250" y="59"/>
                    <a:pt x="249" y="58"/>
                  </a:cubicBezTo>
                  <a:cubicBezTo>
                    <a:pt x="248" y="58"/>
                    <a:pt x="246" y="55"/>
                    <a:pt x="245" y="49"/>
                  </a:cubicBezTo>
                  <a:cubicBezTo>
                    <a:pt x="245" y="48"/>
                    <a:pt x="245" y="48"/>
                    <a:pt x="245" y="48"/>
                  </a:cubicBezTo>
                  <a:cubicBezTo>
                    <a:pt x="244" y="46"/>
                    <a:pt x="244" y="46"/>
                    <a:pt x="244" y="46"/>
                  </a:cubicBezTo>
                  <a:cubicBezTo>
                    <a:pt x="244" y="45"/>
                    <a:pt x="244" y="44"/>
                    <a:pt x="244" y="42"/>
                  </a:cubicBezTo>
                  <a:cubicBezTo>
                    <a:pt x="244" y="31"/>
                    <a:pt x="244" y="31"/>
                    <a:pt x="244" y="31"/>
                  </a:cubicBezTo>
                  <a:cubicBezTo>
                    <a:pt x="244" y="27"/>
                    <a:pt x="244" y="22"/>
                    <a:pt x="240" y="15"/>
                  </a:cubicBezTo>
                  <a:cubicBezTo>
                    <a:pt x="239" y="11"/>
                    <a:pt x="236" y="8"/>
                    <a:pt x="232" y="6"/>
                  </a:cubicBezTo>
                  <a:cubicBezTo>
                    <a:pt x="229" y="3"/>
                    <a:pt x="226" y="2"/>
                    <a:pt x="223" y="1"/>
                  </a:cubicBezTo>
                  <a:cubicBezTo>
                    <a:pt x="217" y="0"/>
                    <a:pt x="212" y="0"/>
                    <a:pt x="208" y="0"/>
                  </a:cubicBezTo>
                  <a:cubicBezTo>
                    <a:pt x="203" y="1"/>
                    <a:pt x="197" y="2"/>
                    <a:pt x="193" y="4"/>
                  </a:cubicBezTo>
                  <a:cubicBezTo>
                    <a:pt x="183" y="8"/>
                    <a:pt x="176" y="16"/>
                    <a:pt x="172" y="22"/>
                  </a:cubicBezTo>
                  <a:cubicBezTo>
                    <a:pt x="167" y="28"/>
                    <a:pt x="163" y="34"/>
                    <a:pt x="160" y="37"/>
                  </a:cubicBezTo>
                  <a:cubicBezTo>
                    <a:pt x="155" y="42"/>
                    <a:pt x="150" y="47"/>
                    <a:pt x="146" y="51"/>
                  </a:cubicBezTo>
                  <a:cubicBezTo>
                    <a:pt x="144" y="52"/>
                    <a:pt x="142" y="54"/>
                    <a:pt x="140" y="54"/>
                  </a:cubicBezTo>
                  <a:cubicBezTo>
                    <a:pt x="139" y="55"/>
                    <a:pt x="137" y="55"/>
                    <a:pt x="136" y="55"/>
                  </a:cubicBezTo>
                  <a:cubicBezTo>
                    <a:pt x="135" y="55"/>
                    <a:pt x="133" y="54"/>
                    <a:pt x="131" y="53"/>
                  </a:cubicBezTo>
                  <a:cubicBezTo>
                    <a:pt x="129" y="52"/>
                    <a:pt x="129" y="52"/>
                    <a:pt x="129" y="52"/>
                  </a:cubicBezTo>
                  <a:cubicBezTo>
                    <a:pt x="129" y="52"/>
                    <a:pt x="129" y="51"/>
                    <a:pt x="128" y="51"/>
                  </a:cubicBezTo>
                  <a:cubicBezTo>
                    <a:pt x="128" y="51"/>
                    <a:pt x="128" y="51"/>
                    <a:pt x="128" y="51"/>
                  </a:cubicBezTo>
                  <a:cubicBezTo>
                    <a:pt x="127" y="50"/>
                    <a:pt x="126" y="49"/>
                    <a:pt x="125" y="48"/>
                  </a:cubicBezTo>
                  <a:cubicBezTo>
                    <a:pt x="121" y="44"/>
                    <a:pt x="118" y="38"/>
                    <a:pt x="113" y="31"/>
                  </a:cubicBezTo>
                  <a:cubicBezTo>
                    <a:pt x="111" y="28"/>
                    <a:pt x="108" y="25"/>
                    <a:pt x="104" y="22"/>
                  </a:cubicBezTo>
                  <a:cubicBezTo>
                    <a:pt x="100" y="19"/>
                    <a:pt x="96" y="17"/>
                    <a:pt x="92" y="16"/>
                  </a:cubicBezTo>
                  <a:cubicBezTo>
                    <a:pt x="88" y="15"/>
                    <a:pt x="84" y="14"/>
                    <a:pt x="79" y="14"/>
                  </a:cubicBezTo>
                  <a:cubicBezTo>
                    <a:pt x="75" y="14"/>
                    <a:pt x="71" y="14"/>
                    <a:pt x="67" y="15"/>
                  </a:cubicBezTo>
                  <a:cubicBezTo>
                    <a:pt x="59" y="17"/>
                    <a:pt x="52" y="20"/>
                    <a:pt x="45" y="25"/>
                  </a:cubicBezTo>
                  <a:cubicBezTo>
                    <a:pt x="39" y="29"/>
                    <a:pt x="33" y="34"/>
                    <a:pt x="28" y="39"/>
                  </a:cubicBezTo>
                  <a:cubicBezTo>
                    <a:pt x="23" y="45"/>
                    <a:pt x="19" y="51"/>
                    <a:pt x="15" y="57"/>
                  </a:cubicBezTo>
                  <a:cubicBezTo>
                    <a:pt x="8" y="70"/>
                    <a:pt x="2" y="84"/>
                    <a:pt x="1" y="99"/>
                  </a:cubicBezTo>
                  <a:cubicBezTo>
                    <a:pt x="0" y="107"/>
                    <a:pt x="2" y="115"/>
                    <a:pt x="5" y="122"/>
                  </a:cubicBezTo>
                  <a:cubicBezTo>
                    <a:pt x="8" y="129"/>
                    <a:pt x="13" y="135"/>
                    <a:pt x="18" y="140"/>
                  </a:cubicBezTo>
                  <a:cubicBezTo>
                    <a:pt x="28" y="151"/>
                    <a:pt x="41" y="158"/>
                    <a:pt x="50" y="168"/>
                  </a:cubicBezTo>
                  <a:cubicBezTo>
                    <a:pt x="54" y="173"/>
                    <a:pt x="57" y="177"/>
                    <a:pt x="57" y="182"/>
                  </a:cubicBezTo>
                  <a:cubicBezTo>
                    <a:pt x="57" y="186"/>
                    <a:pt x="54" y="191"/>
                    <a:pt x="51" y="196"/>
                  </a:cubicBezTo>
                  <a:cubicBezTo>
                    <a:pt x="49" y="199"/>
                    <a:pt x="47" y="201"/>
                    <a:pt x="44" y="203"/>
                  </a:cubicBezTo>
                  <a:cubicBezTo>
                    <a:pt x="43" y="205"/>
                    <a:pt x="43" y="205"/>
                    <a:pt x="43" y="205"/>
                  </a:cubicBezTo>
                  <a:cubicBezTo>
                    <a:pt x="42" y="206"/>
                    <a:pt x="41" y="207"/>
                    <a:pt x="40" y="207"/>
                  </a:cubicBezTo>
                  <a:cubicBezTo>
                    <a:pt x="39" y="209"/>
                    <a:pt x="38" y="210"/>
                    <a:pt x="37" y="212"/>
                  </a:cubicBezTo>
                  <a:cubicBezTo>
                    <a:pt x="32" y="218"/>
                    <a:pt x="27" y="226"/>
                    <a:pt x="25" y="234"/>
                  </a:cubicBezTo>
                  <a:cubicBezTo>
                    <a:pt x="23" y="242"/>
                    <a:pt x="22" y="252"/>
                    <a:pt x="26" y="262"/>
                  </a:cubicBezTo>
                  <a:cubicBezTo>
                    <a:pt x="28" y="267"/>
                    <a:pt x="31" y="272"/>
                    <a:pt x="36" y="275"/>
                  </a:cubicBezTo>
                  <a:cubicBezTo>
                    <a:pt x="40" y="279"/>
                    <a:pt x="45" y="281"/>
                    <a:pt x="50" y="282"/>
                  </a:cubicBezTo>
                  <a:cubicBezTo>
                    <a:pt x="60" y="284"/>
                    <a:pt x="70" y="283"/>
                    <a:pt x="78" y="280"/>
                  </a:cubicBezTo>
                  <a:cubicBezTo>
                    <a:pt x="82" y="279"/>
                    <a:pt x="85" y="278"/>
                    <a:pt x="89" y="276"/>
                  </a:cubicBezTo>
                  <a:cubicBezTo>
                    <a:pt x="98" y="273"/>
                    <a:pt x="98" y="273"/>
                    <a:pt x="98" y="273"/>
                  </a:cubicBezTo>
                  <a:cubicBezTo>
                    <a:pt x="101" y="271"/>
                    <a:pt x="104" y="270"/>
                    <a:pt x="107" y="269"/>
                  </a:cubicBezTo>
                  <a:cubicBezTo>
                    <a:pt x="110" y="268"/>
                    <a:pt x="113" y="268"/>
                    <a:pt x="115" y="268"/>
                  </a:cubicBezTo>
                  <a:cubicBezTo>
                    <a:pt x="115" y="268"/>
                    <a:pt x="116" y="268"/>
                    <a:pt x="116" y="268"/>
                  </a:cubicBezTo>
                  <a:cubicBezTo>
                    <a:pt x="116" y="267"/>
                    <a:pt x="116" y="267"/>
                    <a:pt x="115" y="267"/>
                  </a:cubicBezTo>
                  <a:cubicBezTo>
                    <a:pt x="115" y="267"/>
                    <a:pt x="116" y="267"/>
                    <a:pt x="116" y="267"/>
                  </a:cubicBezTo>
                  <a:cubicBezTo>
                    <a:pt x="117" y="268"/>
                    <a:pt x="117" y="268"/>
                    <a:pt x="117" y="268"/>
                  </a:cubicBezTo>
                  <a:cubicBezTo>
                    <a:pt x="116" y="268"/>
                    <a:pt x="116" y="268"/>
                    <a:pt x="116" y="268"/>
                  </a:cubicBezTo>
                  <a:cubicBezTo>
                    <a:pt x="116" y="268"/>
                    <a:pt x="116" y="268"/>
                    <a:pt x="116" y="268"/>
                  </a:cubicBezTo>
                  <a:cubicBezTo>
                    <a:pt x="117" y="271"/>
                    <a:pt x="117" y="278"/>
                    <a:pt x="117" y="283"/>
                  </a:cubicBezTo>
                  <a:cubicBezTo>
                    <a:pt x="116" y="288"/>
                    <a:pt x="114" y="294"/>
                    <a:pt x="112" y="301"/>
                  </a:cubicBezTo>
                  <a:cubicBezTo>
                    <a:pt x="110" y="307"/>
                    <a:pt x="107" y="314"/>
                    <a:pt x="105" y="322"/>
                  </a:cubicBezTo>
                  <a:cubicBezTo>
                    <a:pt x="104" y="329"/>
                    <a:pt x="102" y="338"/>
                    <a:pt x="104" y="347"/>
                  </a:cubicBezTo>
                  <a:cubicBezTo>
                    <a:pt x="108" y="369"/>
                    <a:pt x="133" y="376"/>
                    <a:pt x="147" y="372"/>
                  </a:cubicBezTo>
                  <a:cubicBezTo>
                    <a:pt x="155" y="370"/>
                    <a:pt x="162" y="368"/>
                    <a:pt x="168" y="365"/>
                  </a:cubicBezTo>
                  <a:cubicBezTo>
                    <a:pt x="175" y="362"/>
                    <a:pt x="182" y="358"/>
                    <a:pt x="188" y="354"/>
                  </a:cubicBezTo>
                  <a:cubicBezTo>
                    <a:pt x="191" y="352"/>
                    <a:pt x="193" y="349"/>
                    <a:pt x="196" y="346"/>
                  </a:cubicBezTo>
                  <a:cubicBezTo>
                    <a:pt x="197" y="345"/>
                    <a:pt x="199" y="343"/>
                    <a:pt x="200" y="342"/>
                  </a:cubicBezTo>
                  <a:cubicBezTo>
                    <a:pt x="200" y="341"/>
                    <a:pt x="201" y="340"/>
                    <a:pt x="201" y="339"/>
                  </a:cubicBezTo>
                  <a:cubicBezTo>
                    <a:pt x="201" y="338"/>
                    <a:pt x="201" y="338"/>
                    <a:pt x="202" y="338"/>
                  </a:cubicBezTo>
                  <a:cubicBezTo>
                    <a:pt x="202" y="336"/>
                    <a:pt x="202" y="336"/>
                    <a:pt x="202" y="336"/>
                  </a:cubicBezTo>
                  <a:cubicBezTo>
                    <a:pt x="204" y="329"/>
                    <a:pt x="203" y="321"/>
                    <a:pt x="201" y="314"/>
                  </a:cubicBezTo>
                  <a:cubicBezTo>
                    <a:pt x="199" y="307"/>
                    <a:pt x="196" y="301"/>
                    <a:pt x="196" y="294"/>
                  </a:cubicBezTo>
                  <a:cubicBezTo>
                    <a:pt x="196" y="287"/>
                    <a:pt x="198" y="281"/>
                    <a:pt x="201" y="275"/>
                  </a:cubicBezTo>
                  <a:cubicBezTo>
                    <a:pt x="201" y="275"/>
                    <a:pt x="201" y="275"/>
                    <a:pt x="201" y="275"/>
                  </a:cubicBezTo>
                  <a:cubicBezTo>
                    <a:pt x="205" y="269"/>
                    <a:pt x="209" y="263"/>
                    <a:pt x="214" y="259"/>
                  </a:cubicBezTo>
                  <a:cubicBezTo>
                    <a:pt x="217" y="257"/>
                    <a:pt x="220" y="255"/>
                    <a:pt x="223" y="254"/>
                  </a:cubicBezTo>
                  <a:cubicBezTo>
                    <a:pt x="226" y="254"/>
                    <a:pt x="229" y="254"/>
                    <a:pt x="232" y="254"/>
                  </a:cubicBezTo>
                  <a:cubicBezTo>
                    <a:pt x="239" y="256"/>
                    <a:pt x="244" y="260"/>
                    <a:pt x="250" y="264"/>
                  </a:cubicBezTo>
                  <a:cubicBezTo>
                    <a:pt x="255" y="268"/>
                    <a:pt x="261" y="273"/>
                    <a:pt x="267" y="277"/>
                  </a:cubicBezTo>
                  <a:cubicBezTo>
                    <a:pt x="270" y="279"/>
                    <a:pt x="273" y="280"/>
                    <a:pt x="277" y="282"/>
                  </a:cubicBezTo>
                  <a:cubicBezTo>
                    <a:pt x="279" y="283"/>
                    <a:pt x="280" y="284"/>
                    <a:pt x="282" y="284"/>
                  </a:cubicBezTo>
                  <a:cubicBezTo>
                    <a:pt x="283" y="285"/>
                    <a:pt x="283" y="285"/>
                    <a:pt x="283" y="285"/>
                  </a:cubicBezTo>
                  <a:cubicBezTo>
                    <a:pt x="285" y="285"/>
                    <a:pt x="285" y="285"/>
                    <a:pt x="285" y="285"/>
                  </a:cubicBezTo>
                  <a:cubicBezTo>
                    <a:pt x="288" y="286"/>
                    <a:pt x="288" y="286"/>
                    <a:pt x="288" y="286"/>
                  </a:cubicBezTo>
                  <a:cubicBezTo>
                    <a:pt x="295" y="288"/>
                    <a:pt x="302" y="290"/>
                    <a:pt x="312" y="288"/>
                  </a:cubicBezTo>
                  <a:cubicBezTo>
                    <a:pt x="316" y="287"/>
                    <a:pt x="321" y="285"/>
                    <a:pt x="324" y="281"/>
                  </a:cubicBezTo>
                  <a:cubicBezTo>
                    <a:pt x="328" y="277"/>
                    <a:pt x="330" y="272"/>
                    <a:pt x="331" y="268"/>
                  </a:cubicBezTo>
                  <a:cubicBezTo>
                    <a:pt x="333" y="259"/>
                    <a:pt x="333" y="251"/>
                    <a:pt x="332" y="243"/>
                  </a:cubicBezTo>
                  <a:cubicBezTo>
                    <a:pt x="330" y="228"/>
                    <a:pt x="325" y="214"/>
                    <a:pt x="321" y="200"/>
                  </a:cubicBezTo>
                  <a:cubicBezTo>
                    <a:pt x="318" y="193"/>
                    <a:pt x="315" y="187"/>
                    <a:pt x="313" y="180"/>
                  </a:cubicBezTo>
                  <a:cubicBezTo>
                    <a:pt x="308" y="170"/>
                    <a:pt x="308" y="170"/>
                    <a:pt x="308" y="170"/>
                  </a:cubicBezTo>
                  <a:cubicBezTo>
                    <a:pt x="306" y="166"/>
                    <a:pt x="306" y="166"/>
                    <a:pt x="306" y="166"/>
                  </a:cubicBezTo>
                  <a:cubicBezTo>
                    <a:pt x="306" y="164"/>
                    <a:pt x="305" y="163"/>
                    <a:pt x="305" y="162"/>
                  </a:cubicBezTo>
                  <a:cubicBezTo>
                    <a:pt x="304" y="160"/>
                    <a:pt x="304" y="158"/>
                    <a:pt x="304" y="157"/>
                  </a:cubicBezTo>
                  <a:cubicBezTo>
                    <a:pt x="304" y="155"/>
                    <a:pt x="304" y="155"/>
                    <a:pt x="305" y="154"/>
                  </a:cubicBezTo>
                  <a:cubicBezTo>
                    <a:pt x="306" y="153"/>
                    <a:pt x="311" y="148"/>
                    <a:pt x="316" y="144"/>
                  </a:cubicBezTo>
                  <a:cubicBezTo>
                    <a:pt x="319" y="141"/>
                    <a:pt x="322" y="139"/>
                    <a:pt x="325" y="136"/>
                  </a:cubicBezTo>
                  <a:cubicBezTo>
                    <a:pt x="327" y="133"/>
                    <a:pt x="327" y="133"/>
                    <a:pt x="327" y="133"/>
                  </a:cubicBezTo>
                  <a:cubicBezTo>
                    <a:pt x="329" y="131"/>
                    <a:pt x="329" y="131"/>
                    <a:pt x="329" y="131"/>
                  </a:cubicBezTo>
                  <a:cubicBezTo>
                    <a:pt x="331" y="129"/>
                    <a:pt x="332" y="128"/>
                    <a:pt x="334" y="126"/>
                  </a:cubicBezTo>
                  <a:cubicBezTo>
                    <a:pt x="339" y="119"/>
                    <a:pt x="344" y="111"/>
                    <a:pt x="345" y="99"/>
                  </a:cubicBezTo>
                  <a:cubicBezTo>
                    <a:pt x="346" y="93"/>
                    <a:pt x="345" y="87"/>
                    <a:pt x="343" y="80"/>
                  </a:cubicBezTo>
                  <a:cubicBezTo>
                    <a:pt x="340" y="74"/>
                    <a:pt x="336" y="69"/>
                    <a:pt x="331" y="66"/>
                  </a:cubicBezTo>
                  <a:close/>
                  <a:moveTo>
                    <a:pt x="307" y="107"/>
                  </a:moveTo>
                  <a:cubicBezTo>
                    <a:pt x="306" y="108"/>
                    <a:pt x="306" y="109"/>
                    <a:pt x="305" y="110"/>
                  </a:cubicBezTo>
                  <a:cubicBezTo>
                    <a:pt x="303" y="112"/>
                    <a:pt x="303" y="112"/>
                    <a:pt x="303" y="112"/>
                  </a:cubicBezTo>
                  <a:cubicBezTo>
                    <a:pt x="302" y="113"/>
                    <a:pt x="302" y="113"/>
                    <a:pt x="302" y="113"/>
                  </a:cubicBezTo>
                  <a:cubicBezTo>
                    <a:pt x="300" y="115"/>
                    <a:pt x="298" y="117"/>
                    <a:pt x="295" y="120"/>
                  </a:cubicBezTo>
                  <a:cubicBezTo>
                    <a:pt x="293" y="122"/>
                    <a:pt x="290" y="124"/>
                    <a:pt x="287" y="127"/>
                  </a:cubicBezTo>
                  <a:cubicBezTo>
                    <a:pt x="284" y="130"/>
                    <a:pt x="281" y="134"/>
                    <a:pt x="278" y="139"/>
                  </a:cubicBezTo>
                  <a:cubicBezTo>
                    <a:pt x="275" y="144"/>
                    <a:pt x="273" y="151"/>
                    <a:pt x="273" y="157"/>
                  </a:cubicBezTo>
                  <a:cubicBezTo>
                    <a:pt x="274" y="163"/>
                    <a:pt x="275" y="168"/>
                    <a:pt x="277" y="172"/>
                  </a:cubicBezTo>
                  <a:cubicBezTo>
                    <a:pt x="278" y="174"/>
                    <a:pt x="278" y="176"/>
                    <a:pt x="279" y="178"/>
                  </a:cubicBezTo>
                  <a:cubicBezTo>
                    <a:pt x="282" y="183"/>
                    <a:pt x="282" y="183"/>
                    <a:pt x="282" y="183"/>
                  </a:cubicBezTo>
                  <a:cubicBezTo>
                    <a:pt x="287" y="192"/>
                    <a:pt x="287" y="192"/>
                    <a:pt x="287" y="192"/>
                  </a:cubicBezTo>
                  <a:cubicBezTo>
                    <a:pt x="290" y="198"/>
                    <a:pt x="293" y="204"/>
                    <a:pt x="296" y="210"/>
                  </a:cubicBezTo>
                  <a:cubicBezTo>
                    <a:pt x="302" y="223"/>
                    <a:pt x="308" y="235"/>
                    <a:pt x="312" y="247"/>
                  </a:cubicBezTo>
                  <a:cubicBezTo>
                    <a:pt x="313" y="253"/>
                    <a:pt x="314" y="260"/>
                    <a:pt x="314" y="265"/>
                  </a:cubicBezTo>
                  <a:cubicBezTo>
                    <a:pt x="314" y="270"/>
                    <a:pt x="312" y="273"/>
                    <a:pt x="308" y="275"/>
                  </a:cubicBezTo>
                  <a:cubicBezTo>
                    <a:pt x="303" y="276"/>
                    <a:pt x="296" y="276"/>
                    <a:pt x="290" y="275"/>
                  </a:cubicBezTo>
                  <a:cubicBezTo>
                    <a:pt x="289" y="275"/>
                    <a:pt x="288" y="275"/>
                    <a:pt x="288" y="275"/>
                  </a:cubicBezTo>
                  <a:cubicBezTo>
                    <a:pt x="286" y="275"/>
                    <a:pt x="286" y="275"/>
                    <a:pt x="286" y="275"/>
                  </a:cubicBezTo>
                  <a:cubicBezTo>
                    <a:pt x="285" y="274"/>
                    <a:pt x="285" y="274"/>
                    <a:pt x="285" y="274"/>
                  </a:cubicBezTo>
                  <a:cubicBezTo>
                    <a:pt x="284" y="274"/>
                    <a:pt x="282" y="274"/>
                    <a:pt x="281" y="273"/>
                  </a:cubicBezTo>
                  <a:cubicBezTo>
                    <a:pt x="277" y="272"/>
                    <a:pt x="274" y="271"/>
                    <a:pt x="271" y="269"/>
                  </a:cubicBezTo>
                  <a:cubicBezTo>
                    <a:pt x="265" y="266"/>
                    <a:pt x="259" y="263"/>
                    <a:pt x="253" y="259"/>
                  </a:cubicBezTo>
                  <a:cubicBezTo>
                    <a:pt x="247" y="255"/>
                    <a:pt x="241" y="251"/>
                    <a:pt x="233" y="250"/>
                  </a:cubicBezTo>
                  <a:cubicBezTo>
                    <a:pt x="229" y="249"/>
                    <a:pt x="225" y="249"/>
                    <a:pt x="222" y="251"/>
                  </a:cubicBezTo>
                  <a:cubicBezTo>
                    <a:pt x="218" y="252"/>
                    <a:pt x="215" y="254"/>
                    <a:pt x="212" y="256"/>
                  </a:cubicBezTo>
                  <a:cubicBezTo>
                    <a:pt x="207" y="261"/>
                    <a:pt x="202" y="267"/>
                    <a:pt x="199" y="273"/>
                  </a:cubicBezTo>
                  <a:cubicBezTo>
                    <a:pt x="199" y="273"/>
                    <a:pt x="199" y="273"/>
                    <a:pt x="199" y="273"/>
                  </a:cubicBezTo>
                  <a:cubicBezTo>
                    <a:pt x="195" y="279"/>
                    <a:pt x="192" y="287"/>
                    <a:pt x="193" y="294"/>
                  </a:cubicBezTo>
                  <a:cubicBezTo>
                    <a:pt x="193" y="301"/>
                    <a:pt x="195" y="308"/>
                    <a:pt x="197" y="315"/>
                  </a:cubicBezTo>
                  <a:cubicBezTo>
                    <a:pt x="198" y="322"/>
                    <a:pt x="199" y="328"/>
                    <a:pt x="197" y="334"/>
                  </a:cubicBezTo>
                  <a:cubicBezTo>
                    <a:pt x="195" y="340"/>
                    <a:pt x="189" y="344"/>
                    <a:pt x="183" y="347"/>
                  </a:cubicBezTo>
                  <a:cubicBezTo>
                    <a:pt x="172" y="354"/>
                    <a:pt x="158" y="357"/>
                    <a:pt x="145" y="358"/>
                  </a:cubicBezTo>
                  <a:cubicBezTo>
                    <a:pt x="142" y="358"/>
                    <a:pt x="139" y="358"/>
                    <a:pt x="136" y="358"/>
                  </a:cubicBezTo>
                  <a:cubicBezTo>
                    <a:pt x="135" y="358"/>
                    <a:pt x="134" y="357"/>
                    <a:pt x="133" y="357"/>
                  </a:cubicBezTo>
                  <a:cubicBezTo>
                    <a:pt x="133" y="357"/>
                    <a:pt x="132" y="356"/>
                    <a:pt x="131" y="356"/>
                  </a:cubicBezTo>
                  <a:cubicBezTo>
                    <a:pt x="131" y="355"/>
                    <a:pt x="130" y="355"/>
                    <a:pt x="130" y="355"/>
                  </a:cubicBezTo>
                  <a:cubicBezTo>
                    <a:pt x="127" y="353"/>
                    <a:pt x="126" y="352"/>
                    <a:pt x="125" y="350"/>
                  </a:cubicBezTo>
                  <a:cubicBezTo>
                    <a:pt x="124" y="348"/>
                    <a:pt x="123" y="346"/>
                    <a:pt x="123" y="344"/>
                  </a:cubicBezTo>
                  <a:cubicBezTo>
                    <a:pt x="123" y="340"/>
                    <a:pt x="124" y="334"/>
                    <a:pt x="127" y="328"/>
                  </a:cubicBezTo>
                  <a:cubicBezTo>
                    <a:pt x="129" y="322"/>
                    <a:pt x="132" y="316"/>
                    <a:pt x="135" y="310"/>
                  </a:cubicBezTo>
                  <a:cubicBezTo>
                    <a:pt x="136" y="306"/>
                    <a:pt x="138" y="303"/>
                    <a:pt x="139" y="299"/>
                  </a:cubicBezTo>
                  <a:cubicBezTo>
                    <a:pt x="141" y="296"/>
                    <a:pt x="142" y="292"/>
                    <a:pt x="143" y="287"/>
                  </a:cubicBezTo>
                  <a:cubicBezTo>
                    <a:pt x="143" y="283"/>
                    <a:pt x="144" y="279"/>
                    <a:pt x="144" y="275"/>
                  </a:cubicBezTo>
                  <a:cubicBezTo>
                    <a:pt x="144" y="270"/>
                    <a:pt x="144" y="266"/>
                    <a:pt x="142" y="261"/>
                  </a:cubicBezTo>
                  <a:cubicBezTo>
                    <a:pt x="142" y="258"/>
                    <a:pt x="141" y="255"/>
                    <a:pt x="139" y="252"/>
                  </a:cubicBezTo>
                  <a:cubicBezTo>
                    <a:pt x="137" y="249"/>
                    <a:pt x="134" y="246"/>
                    <a:pt x="131" y="244"/>
                  </a:cubicBezTo>
                  <a:cubicBezTo>
                    <a:pt x="127" y="242"/>
                    <a:pt x="124" y="241"/>
                    <a:pt x="120" y="240"/>
                  </a:cubicBezTo>
                  <a:cubicBezTo>
                    <a:pt x="117" y="240"/>
                    <a:pt x="114" y="240"/>
                    <a:pt x="112" y="240"/>
                  </a:cubicBezTo>
                  <a:cubicBezTo>
                    <a:pt x="107" y="241"/>
                    <a:pt x="103" y="242"/>
                    <a:pt x="99" y="243"/>
                  </a:cubicBezTo>
                  <a:cubicBezTo>
                    <a:pt x="95" y="244"/>
                    <a:pt x="91" y="246"/>
                    <a:pt x="88" y="247"/>
                  </a:cubicBezTo>
                  <a:cubicBezTo>
                    <a:pt x="78" y="251"/>
                    <a:pt x="78" y="251"/>
                    <a:pt x="78" y="251"/>
                  </a:cubicBezTo>
                  <a:cubicBezTo>
                    <a:pt x="75" y="252"/>
                    <a:pt x="72" y="254"/>
                    <a:pt x="69" y="255"/>
                  </a:cubicBezTo>
                  <a:cubicBezTo>
                    <a:pt x="64" y="256"/>
                    <a:pt x="59" y="257"/>
                    <a:pt x="55" y="257"/>
                  </a:cubicBezTo>
                  <a:cubicBezTo>
                    <a:pt x="51" y="256"/>
                    <a:pt x="49" y="255"/>
                    <a:pt x="48" y="252"/>
                  </a:cubicBezTo>
                  <a:cubicBezTo>
                    <a:pt x="46" y="249"/>
                    <a:pt x="45" y="244"/>
                    <a:pt x="46" y="239"/>
                  </a:cubicBezTo>
                  <a:cubicBezTo>
                    <a:pt x="47" y="234"/>
                    <a:pt x="49" y="228"/>
                    <a:pt x="52" y="223"/>
                  </a:cubicBezTo>
                  <a:cubicBezTo>
                    <a:pt x="53" y="222"/>
                    <a:pt x="54" y="221"/>
                    <a:pt x="55" y="219"/>
                  </a:cubicBezTo>
                  <a:cubicBezTo>
                    <a:pt x="55" y="219"/>
                    <a:pt x="56" y="218"/>
                    <a:pt x="56" y="218"/>
                  </a:cubicBezTo>
                  <a:cubicBezTo>
                    <a:pt x="58" y="215"/>
                    <a:pt x="58" y="215"/>
                    <a:pt x="58" y="215"/>
                  </a:cubicBezTo>
                  <a:cubicBezTo>
                    <a:pt x="60" y="212"/>
                    <a:pt x="63" y="209"/>
                    <a:pt x="65" y="206"/>
                  </a:cubicBezTo>
                  <a:cubicBezTo>
                    <a:pt x="67" y="202"/>
                    <a:pt x="69" y="199"/>
                    <a:pt x="70" y="194"/>
                  </a:cubicBezTo>
                  <a:cubicBezTo>
                    <a:pt x="71" y="190"/>
                    <a:pt x="72" y="186"/>
                    <a:pt x="71" y="181"/>
                  </a:cubicBezTo>
                  <a:cubicBezTo>
                    <a:pt x="71" y="176"/>
                    <a:pt x="69" y="172"/>
                    <a:pt x="67" y="168"/>
                  </a:cubicBezTo>
                  <a:cubicBezTo>
                    <a:pt x="64" y="164"/>
                    <a:pt x="61" y="161"/>
                    <a:pt x="59" y="159"/>
                  </a:cubicBezTo>
                  <a:cubicBezTo>
                    <a:pt x="53" y="154"/>
                    <a:pt x="47" y="150"/>
                    <a:pt x="41" y="146"/>
                  </a:cubicBezTo>
                  <a:cubicBezTo>
                    <a:pt x="35" y="142"/>
                    <a:pt x="30" y="138"/>
                    <a:pt x="25" y="133"/>
                  </a:cubicBezTo>
                  <a:cubicBezTo>
                    <a:pt x="20" y="129"/>
                    <a:pt x="16" y="123"/>
                    <a:pt x="13" y="118"/>
                  </a:cubicBezTo>
                  <a:cubicBezTo>
                    <a:pt x="11" y="112"/>
                    <a:pt x="10" y="106"/>
                    <a:pt x="10" y="99"/>
                  </a:cubicBezTo>
                  <a:cubicBezTo>
                    <a:pt x="11" y="87"/>
                    <a:pt x="16" y="74"/>
                    <a:pt x="24" y="63"/>
                  </a:cubicBezTo>
                  <a:cubicBezTo>
                    <a:pt x="28" y="57"/>
                    <a:pt x="32" y="52"/>
                    <a:pt x="37" y="47"/>
                  </a:cubicBezTo>
                  <a:cubicBezTo>
                    <a:pt x="41" y="43"/>
                    <a:pt x="47" y="39"/>
                    <a:pt x="52" y="36"/>
                  </a:cubicBezTo>
                  <a:cubicBezTo>
                    <a:pt x="63" y="29"/>
                    <a:pt x="76" y="28"/>
                    <a:pt x="86" y="32"/>
                  </a:cubicBezTo>
                  <a:cubicBezTo>
                    <a:pt x="91" y="34"/>
                    <a:pt x="94" y="37"/>
                    <a:pt x="97" y="42"/>
                  </a:cubicBezTo>
                  <a:cubicBezTo>
                    <a:pt x="100" y="47"/>
                    <a:pt x="103" y="54"/>
                    <a:pt x="108" y="61"/>
                  </a:cubicBezTo>
                  <a:cubicBezTo>
                    <a:pt x="110" y="63"/>
                    <a:pt x="111" y="65"/>
                    <a:pt x="113" y="66"/>
                  </a:cubicBezTo>
                  <a:cubicBezTo>
                    <a:pt x="114" y="67"/>
                    <a:pt x="114" y="67"/>
                    <a:pt x="114" y="67"/>
                  </a:cubicBezTo>
                  <a:cubicBezTo>
                    <a:pt x="115" y="68"/>
                    <a:pt x="115" y="68"/>
                    <a:pt x="115" y="68"/>
                  </a:cubicBezTo>
                  <a:cubicBezTo>
                    <a:pt x="116" y="69"/>
                    <a:pt x="117" y="70"/>
                    <a:pt x="118" y="71"/>
                  </a:cubicBezTo>
                  <a:cubicBezTo>
                    <a:pt x="121" y="74"/>
                    <a:pt x="126" y="76"/>
                    <a:pt x="131" y="78"/>
                  </a:cubicBezTo>
                  <a:cubicBezTo>
                    <a:pt x="137" y="79"/>
                    <a:pt x="143" y="79"/>
                    <a:pt x="148" y="77"/>
                  </a:cubicBezTo>
                  <a:cubicBezTo>
                    <a:pt x="153" y="76"/>
                    <a:pt x="157" y="73"/>
                    <a:pt x="160" y="71"/>
                  </a:cubicBezTo>
                  <a:cubicBezTo>
                    <a:pt x="168" y="66"/>
                    <a:pt x="173" y="61"/>
                    <a:pt x="178" y="56"/>
                  </a:cubicBezTo>
                  <a:cubicBezTo>
                    <a:pt x="185" y="50"/>
                    <a:pt x="189" y="44"/>
                    <a:pt x="193" y="39"/>
                  </a:cubicBezTo>
                  <a:cubicBezTo>
                    <a:pt x="197" y="34"/>
                    <a:pt x="201" y="31"/>
                    <a:pt x="204" y="30"/>
                  </a:cubicBezTo>
                  <a:cubicBezTo>
                    <a:pt x="206" y="29"/>
                    <a:pt x="207" y="29"/>
                    <a:pt x="209" y="29"/>
                  </a:cubicBezTo>
                  <a:cubicBezTo>
                    <a:pt x="211" y="29"/>
                    <a:pt x="213" y="29"/>
                    <a:pt x="214" y="29"/>
                  </a:cubicBezTo>
                  <a:cubicBezTo>
                    <a:pt x="214" y="28"/>
                    <a:pt x="214" y="28"/>
                    <a:pt x="214" y="28"/>
                  </a:cubicBezTo>
                  <a:cubicBezTo>
                    <a:pt x="214" y="28"/>
                    <a:pt x="215" y="29"/>
                    <a:pt x="215" y="29"/>
                  </a:cubicBezTo>
                  <a:cubicBezTo>
                    <a:pt x="215" y="29"/>
                    <a:pt x="215" y="29"/>
                    <a:pt x="215" y="29"/>
                  </a:cubicBezTo>
                  <a:cubicBezTo>
                    <a:pt x="215" y="29"/>
                    <a:pt x="215" y="29"/>
                    <a:pt x="215" y="29"/>
                  </a:cubicBezTo>
                  <a:cubicBezTo>
                    <a:pt x="216" y="30"/>
                    <a:pt x="216" y="30"/>
                    <a:pt x="215" y="29"/>
                  </a:cubicBezTo>
                  <a:cubicBezTo>
                    <a:pt x="215" y="29"/>
                    <a:pt x="214" y="29"/>
                    <a:pt x="214" y="29"/>
                  </a:cubicBezTo>
                  <a:cubicBezTo>
                    <a:pt x="214" y="30"/>
                    <a:pt x="214" y="31"/>
                    <a:pt x="214" y="32"/>
                  </a:cubicBezTo>
                  <a:cubicBezTo>
                    <a:pt x="214" y="42"/>
                    <a:pt x="214" y="42"/>
                    <a:pt x="214" y="42"/>
                  </a:cubicBezTo>
                  <a:cubicBezTo>
                    <a:pt x="214" y="44"/>
                    <a:pt x="214" y="47"/>
                    <a:pt x="214" y="49"/>
                  </a:cubicBezTo>
                  <a:cubicBezTo>
                    <a:pt x="214" y="51"/>
                    <a:pt x="214" y="53"/>
                    <a:pt x="215" y="56"/>
                  </a:cubicBezTo>
                  <a:cubicBezTo>
                    <a:pt x="215" y="58"/>
                    <a:pt x="216" y="61"/>
                    <a:pt x="217" y="63"/>
                  </a:cubicBezTo>
                  <a:cubicBezTo>
                    <a:pt x="217" y="65"/>
                    <a:pt x="218" y="67"/>
                    <a:pt x="219" y="70"/>
                  </a:cubicBezTo>
                  <a:cubicBezTo>
                    <a:pt x="221" y="74"/>
                    <a:pt x="225" y="79"/>
                    <a:pt x="230" y="84"/>
                  </a:cubicBezTo>
                  <a:cubicBezTo>
                    <a:pt x="235" y="88"/>
                    <a:pt x="242" y="90"/>
                    <a:pt x="247" y="91"/>
                  </a:cubicBezTo>
                  <a:cubicBezTo>
                    <a:pt x="253" y="92"/>
                    <a:pt x="257" y="91"/>
                    <a:pt x="262" y="91"/>
                  </a:cubicBezTo>
                  <a:cubicBezTo>
                    <a:pt x="270" y="90"/>
                    <a:pt x="277" y="88"/>
                    <a:pt x="284" y="87"/>
                  </a:cubicBezTo>
                  <a:cubicBezTo>
                    <a:pt x="287" y="87"/>
                    <a:pt x="289" y="86"/>
                    <a:pt x="292" y="86"/>
                  </a:cubicBezTo>
                  <a:cubicBezTo>
                    <a:pt x="293" y="86"/>
                    <a:pt x="294" y="86"/>
                    <a:pt x="295" y="86"/>
                  </a:cubicBezTo>
                  <a:cubicBezTo>
                    <a:pt x="296" y="87"/>
                    <a:pt x="296" y="87"/>
                    <a:pt x="296" y="87"/>
                  </a:cubicBezTo>
                  <a:cubicBezTo>
                    <a:pt x="298" y="87"/>
                    <a:pt x="298" y="87"/>
                    <a:pt x="298" y="87"/>
                  </a:cubicBezTo>
                  <a:cubicBezTo>
                    <a:pt x="304" y="88"/>
                    <a:pt x="309" y="90"/>
                    <a:pt x="311" y="92"/>
                  </a:cubicBezTo>
                  <a:cubicBezTo>
                    <a:pt x="312" y="93"/>
                    <a:pt x="312" y="93"/>
                    <a:pt x="312" y="93"/>
                  </a:cubicBezTo>
                  <a:cubicBezTo>
                    <a:pt x="312" y="94"/>
                    <a:pt x="312" y="94"/>
                    <a:pt x="312" y="95"/>
                  </a:cubicBezTo>
                  <a:cubicBezTo>
                    <a:pt x="312" y="98"/>
                    <a:pt x="310" y="103"/>
                    <a:pt x="307" y="107"/>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4"/>
            <p:cNvSpPr/>
            <p:nvPr/>
          </p:nvSpPr>
          <p:spPr bwMode="auto">
            <a:xfrm>
              <a:off x="2471738" y="400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5"/>
            <p:cNvSpPr/>
            <p:nvPr/>
          </p:nvSpPr>
          <p:spPr bwMode="auto">
            <a:xfrm>
              <a:off x="2471738" y="400051"/>
              <a:ext cx="0" cy="158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6"/>
            <p:cNvSpPr/>
            <p:nvPr/>
          </p:nvSpPr>
          <p:spPr bwMode="auto">
            <a:xfrm>
              <a:off x="2471738" y="400051"/>
              <a:ext cx="0" cy="1588"/>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lnTo>
                    <a:pt x="0" y="0"/>
                  </a:ln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7"/>
            <p:cNvSpPr/>
            <p:nvPr/>
          </p:nvSpPr>
          <p:spPr bwMode="auto">
            <a:xfrm>
              <a:off x="2471738" y="401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8"/>
            <p:cNvSpPr/>
            <p:nvPr/>
          </p:nvSpPr>
          <p:spPr bwMode="auto">
            <a:xfrm>
              <a:off x="2471738" y="401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9"/>
            <p:cNvSpPr/>
            <p:nvPr/>
          </p:nvSpPr>
          <p:spPr bwMode="auto">
            <a:xfrm>
              <a:off x="2457451" y="427038"/>
              <a:ext cx="9525" cy="11113"/>
            </a:xfrm>
            <a:custGeom>
              <a:avLst/>
              <a:gdLst>
                <a:gd name="T0" fmla="*/ 8 w 9"/>
                <a:gd name="T1" fmla="*/ 11 h 11"/>
                <a:gd name="T2" fmla="*/ 8 w 9"/>
                <a:gd name="T3" fmla="*/ 10 h 11"/>
                <a:gd name="T4" fmla="*/ 7 w 9"/>
                <a:gd name="T5" fmla="*/ 7 h 11"/>
                <a:gd name="T6" fmla="*/ 6 w 9"/>
                <a:gd name="T7" fmla="*/ 3 h 11"/>
                <a:gd name="T8" fmla="*/ 7 w 9"/>
                <a:gd name="T9" fmla="*/ 0 h 11"/>
                <a:gd name="T10" fmla="*/ 7 w 9"/>
                <a:gd name="T11" fmla="*/ 1 h 11"/>
                <a:gd name="T12" fmla="*/ 2 w 9"/>
                <a:gd name="T13" fmla="*/ 4 h 11"/>
                <a:gd name="T14" fmla="*/ 0 w 9"/>
                <a:gd name="T15" fmla="*/ 6 h 11"/>
                <a:gd name="T16" fmla="*/ 3 w 9"/>
                <a:gd name="T17" fmla="*/ 7 h 11"/>
                <a:gd name="T18" fmla="*/ 8 w 9"/>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8" y="11"/>
                  </a:moveTo>
                  <a:cubicBezTo>
                    <a:pt x="9" y="11"/>
                    <a:pt x="9" y="11"/>
                    <a:pt x="8" y="10"/>
                  </a:cubicBezTo>
                  <a:cubicBezTo>
                    <a:pt x="7" y="9"/>
                    <a:pt x="7" y="8"/>
                    <a:pt x="7" y="7"/>
                  </a:cubicBezTo>
                  <a:cubicBezTo>
                    <a:pt x="6" y="6"/>
                    <a:pt x="6" y="4"/>
                    <a:pt x="6" y="3"/>
                  </a:cubicBezTo>
                  <a:cubicBezTo>
                    <a:pt x="7" y="1"/>
                    <a:pt x="7" y="0"/>
                    <a:pt x="7" y="0"/>
                  </a:cubicBezTo>
                  <a:cubicBezTo>
                    <a:pt x="7" y="0"/>
                    <a:pt x="7" y="0"/>
                    <a:pt x="7" y="1"/>
                  </a:cubicBezTo>
                  <a:cubicBezTo>
                    <a:pt x="6" y="2"/>
                    <a:pt x="4" y="3"/>
                    <a:pt x="2" y="4"/>
                  </a:cubicBezTo>
                  <a:cubicBezTo>
                    <a:pt x="0" y="6"/>
                    <a:pt x="0" y="6"/>
                    <a:pt x="0" y="6"/>
                  </a:cubicBezTo>
                  <a:cubicBezTo>
                    <a:pt x="1" y="6"/>
                    <a:pt x="2" y="7"/>
                    <a:pt x="3" y="7"/>
                  </a:cubicBezTo>
                  <a:cubicBezTo>
                    <a:pt x="5" y="9"/>
                    <a:pt x="7" y="10"/>
                    <a:pt x="8" y="1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0"/>
            <p:cNvSpPr>
              <a:spLocks noEditPoints="1"/>
            </p:cNvSpPr>
            <p:nvPr/>
          </p:nvSpPr>
          <p:spPr bwMode="auto">
            <a:xfrm>
              <a:off x="2146301" y="209551"/>
              <a:ext cx="368300" cy="312738"/>
            </a:xfrm>
            <a:custGeom>
              <a:avLst/>
              <a:gdLst>
                <a:gd name="T0" fmla="*/ 296 w 347"/>
                <a:gd name="T1" fmla="*/ 70 h 294"/>
                <a:gd name="T2" fmla="*/ 250 w 347"/>
                <a:gd name="T3" fmla="*/ 57 h 294"/>
                <a:gd name="T4" fmla="*/ 235 w 347"/>
                <a:gd name="T5" fmla="*/ 36 h 294"/>
                <a:gd name="T6" fmla="*/ 200 w 347"/>
                <a:gd name="T7" fmla="*/ 2 h 294"/>
                <a:gd name="T8" fmla="*/ 161 w 347"/>
                <a:gd name="T9" fmla="*/ 29 h 294"/>
                <a:gd name="T10" fmla="*/ 89 w 347"/>
                <a:gd name="T11" fmla="*/ 9 h 294"/>
                <a:gd name="T12" fmla="*/ 52 w 347"/>
                <a:gd name="T13" fmla="*/ 17 h 294"/>
                <a:gd name="T14" fmla="*/ 31 w 347"/>
                <a:gd name="T15" fmla="*/ 41 h 294"/>
                <a:gd name="T16" fmla="*/ 67 w 347"/>
                <a:gd name="T17" fmla="*/ 92 h 294"/>
                <a:gd name="T18" fmla="*/ 69 w 347"/>
                <a:gd name="T19" fmla="*/ 98 h 294"/>
                <a:gd name="T20" fmla="*/ 58 w 347"/>
                <a:gd name="T21" fmla="*/ 129 h 294"/>
                <a:gd name="T22" fmla="*/ 23 w 347"/>
                <a:gd name="T23" fmla="*/ 152 h 294"/>
                <a:gd name="T24" fmla="*/ 2 w 347"/>
                <a:gd name="T25" fmla="*/ 192 h 294"/>
                <a:gd name="T26" fmla="*/ 64 w 347"/>
                <a:gd name="T27" fmla="*/ 234 h 294"/>
                <a:gd name="T28" fmla="*/ 120 w 347"/>
                <a:gd name="T29" fmla="*/ 218 h 294"/>
                <a:gd name="T30" fmla="*/ 164 w 347"/>
                <a:gd name="T31" fmla="*/ 279 h 294"/>
                <a:gd name="T32" fmla="*/ 213 w 347"/>
                <a:gd name="T33" fmla="*/ 276 h 294"/>
                <a:gd name="T34" fmla="*/ 232 w 347"/>
                <a:gd name="T35" fmla="*/ 237 h 294"/>
                <a:gd name="T36" fmla="*/ 278 w 347"/>
                <a:gd name="T37" fmla="*/ 242 h 294"/>
                <a:gd name="T38" fmla="*/ 308 w 347"/>
                <a:gd name="T39" fmla="*/ 237 h 294"/>
                <a:gd name="T40" fmla="*/ 321 w 347"/>
                <a:gd name="T41" fmla="*/ 228 h 294"/>
                <a:gd name="T42" fmla="*/ 328 w 347"/>
                <a:gd name="T43" fmla="*/ 196 h 294"/>
                <a:gd name="T44" fmla="*/ 306 w 347"/>
                <a:gd name="T45" fmla="*/ 180 h 294"/>
                <a:gd name="T46" fmla="*/ 306 w 347"/>
                <a:gd name="T47" fmla="*/ 180 h 294"/>
                <a:gd name="T48" fmla="*/ 306 w 347"/>
                <a:gd name="T49" fmla="*/ 179 h 294"/>
                <a:gd name="T50" fmla="*/ 306 w 347"/>
                <a:gd name="T51" fmla="*/ 179 h 294"/>
                <a:gd name="T52" fmla="*/ 301 w 347"/>
                <a:gd name="T53" fmla="*/ 166 h 294"/>
                <a:gd name="T54" fmla="*/ 335 w 347"/>
                <a:gd name="T55" fmla="*/ 137 h 294"/>
                <a:gd name="T56" fmla="*/ 342 w 347"/>
                <a:gd name="T57" fmla="*/ 126 h 294"/>
                <a:gd name="T58" fmla="*/ 315 w 347"/>
                <a:gd name="T59" fmla="*/ 106 h 294"/>
                <a:gd name="T60" fmla="*/ 313 w 347"/>
                <a:gd name="T61" fmla="*/ 114 h 294"/>
                <a:gd name="T62" fmla="*/ 286 w 347"/>
                <a:gd name="T63" fmla="*/ 135 h 294"/>
                <a:gd name="T64" fmla="*/ 272 w 347"/>
                <a:gd name="T65" fmla="*/ 185 h 294"/>
                <a:gd name="T66" fmla="*/ 280 w 347"/>
                <a:gd name="T67" fmla="*/ 199 h 294"/>
                <a:gd name="T68" fmla="*/ 295 w 347"/>
                <a:gd name="T69" fmla="*/ 208 h 294"/>
                <a:gd name="T70" fmla="*/ 300 w 347"/>
                <a:gd name="T71" fmla="*/ 204 h 294"/>
                <a:gd name="T72" fmla="*/ 301 w 347"/>
                <a:gd name="T73" fmla="*/ 215 h 294"/>
                <a:gd name="T74" fmla="*/ 291 w 347"/>
                <a:gd name="T75" fmla="*/ 211 h 294"/>
                <a:gd name="T76" fmla="*/ 245 w 347"/>
                <a:gd name="T77" fmla="*/ 211 h 294"/>
                <a:gd name="T78" fmla="*/ 205 w 347"/>
                <a:gd name="T79" fmla="*/ 255 h 294"/>
                <a:gd name="T80" fmla="*/ 159 w 347"/>
                <a:gd name="T81" fmla="*/ 261 h 294"/>
                <a:gd name="T82" fmla="*/ 129 w 347"/>
                <a:gd name="T83" fmla="*/ 218 h 294"/>
                <a:gd name="T84" fmla="*/ 62 w 347"/>
                <a:gd name="T85" fmla="*/ 223 h 294"/>
                <a:gd name="T86" fmla="*/ 24 w 347"/>
                <a:gd name="T87" fmla="*/ 188 h 294"/>
                <a:gd name="T88" fmla="*/ 51 w 347"/>
                <a:gd name="T89" fmla="*/ 167 h 294"/>
                <a:gd name="T90" fmla="*/ 83 w 347"/>
                <a:gd name="T91" fmla="*/ 142 h 294"/>
                <a:gd name="T92" fmla="*/ 90 w 347"/>
                <a:gd name="T93" fmla="*/ 85 h 294"/>
                <a:gd name="T94" fmla="*/ 74 w 347"/>
                <a:gd name="T95" fmla="*/ 65 h 294"/>
                <a:gd name="T96" fmla="*/ 47 w 347"/>
                <a:gd name="T97" fmla="*/ 37 h 294"/>
                <a:gd name="T98" fmla="*/ 72 w 347"/>
                <a:gd name="T99" fmla="*/ 20 h 294"/>
                <a:gd name="T100" fmla="*/ 151 w 347"/>
                <a:gd name="T101" fmla="*/ 47 h 294"/>
                <a:gd name="T102" fmla="*/ 191 w 347"/>
                <a:gd name="T103" fmla="*/ 17 h 294"/>
                <a:gd name="T104" fmla="*/ 209 w 347"/>
                <a:gd name="T105" fmla="*/ 32 h 294"/>
                <a:gd name="T106" fmla="*/ 232 w 347"/>
                <a:gd name="T107" fmla="*/ 74 h 294"/>
                <a:gd name="T108" fmla="*/ 256 w 347"/>
                <a:gd name="T109" fmla="*/ 90 h 294"/>
                <a:gd name="T110" fmla="*/ 315 w 347"/>
                <a:gd name="T111" fmla="*/ 10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7" h="294">
                  <a:moveTo>
                    <a:pt x="338" y="85"/>
                  </a:moveTo>
                  <a:cubicBezTo>
                    <a:pt x="334" y="81"/>
                    <a:pt x="330" y="78"/>
                    <a:pt x="326" y="77"/>
                  </a:cubicBezTo>
                  <a:cubicBezTo>
                    <a:pt x="322" y="75"/>
                    <a:pt x="319" y="74"/>
                    <a:pt x="315" y="73"/>
                  </a:cubicBezTo>
                  <a:cubicBezTo>
                    <a:pt x="308" y="71"/>
                    <a:pt x="302" y="71"/>
                    <a:pt x="296" y="70"/>
                  </a:cubicBezTo>
                  <a:cubicBezTo>
                    <a:pt x="290" y="70"/>
                    <a:pt x="285" y="69"/>
                    <a:pt x="280" y="69"/>
                  </a:cubicBezTo>
                  <a:cubicBezTo>
                    <a:pt x="269" y="67"/>
                    <a:pt x="261" y="64"/>
                    <a:pt x="253" y="59"/>
                  </a:cubicBezTo>
                  <a:cubicBezTo>
                    <a:pt x="252" y="58"/>
                    <a:pt x="252" y="58"/>
                    <a:pt x="252" y="58"/>
                  </a:cubicBezTo>
                  <a:cubicBezTo>
                    <a:pt x="250" y="57"/>
                    <a:pt x="250" y="57"/>
                    <a:pt x="250" y="57"/>
                  </a:cubicBezTo>
                  <a:cubicBezTo>
                    <a:pt x="249" y="56"/>
                    <a:pt x="249" y="56"/>
                    <a:pt x="249" y="56"/>
                  </a:cubicBezTo>
                  <a:cubicBezTo>
                    <a:pt x="249" y="56"/>
                    <a:pt x="248" y="55"/>
                    <a:pt x="248" y="55"/>
                  </a:cubicBezTo>
                  <a:cubicBezTo>
                    <a:pt x="246" y="54"/>
                    <a:pt x="245" y="52"/>
                    <a:pt x="244" y="50"/>
                  </a:cubicBezTo>
                  <a:cubicBezTo>
                    <a:pt x="241" y="46"/>
                    <a:pt x="238" y="42"/>
                    <a:pt x="235" y="36"/>
                  </a:cubicBezTo>
                  <a:cubicBezTo>
                    <a:pt x="232" y="31"/>
                    <a:pt x="229" y="26"/>
                    <a:pt x="225" y="21"/>
                  </a:cubicBezTo>
                  <a:cubicBezTo>
                    <a:pt x="223" y="18"/>
                    <a:pt x="221" y="15"/>
                    <a:pt x="218" y="13"/>
                  </a:cubicBezTo>
                  <a:cubicBezTo>
                    <a:pt x="215" y="10"/>
                    <a:pt x="213" y="8"/>
                    <a:pt x="210" y="7"/>
                  </a:cubicBezTo>
                  <a:cubicBezTo>
                    <a:pt x="207" y="5"/>
                    <a:pt x="204" y="3"/>
                    <a:pt x="200" y="2"/>
                  </a:cubicBezTo>
                  <a:cubicBezTo>
                    <a:pt x="196" y="1"/>
                    <a:pt x="192" y="0"/>
                    <a:pt x="187" y="2"/>
                  </a:cubicBezTo>
                  <a:cubicBezTo>
                    <a:pt x="182" y="3"/>
                    <a:pt x="179" y="6"/>
                    <a:pt x="176" y="9"/>
                  </a:cubicBezTo>
                  <a:cubicBezTo>
                    <a:pt x="174" y="11"/>
                    <a:pt x="172" y="14"/>
                    <a:pt x="171" y="16"/>
                  </a:cubicBezTo>
                  <a:cubicBezTo>
                    <a:pt x="167" y="21"/>
                    <a:pt x="164" y="26"/>
                    <a:pt x="161" y="29"/>
                  </a:cubicBezTo>
                  <a:cubicBezTo>
                    <a:pt x="157" y="33"/>
                    <a:pt x="153" y="36"/>
                    <a:pt x="149" y="37"/>
                  </a:cubicBezTo>
                  <a:cubicBezTo>
                    <a:pt x="145" y="38"/>
                    <a:pt x="140" y="37"/>
                    <a:pt x="135" y="34"/>
                  </a:cubicBezTo>
                  <a:cubicBezTo>
                    <a:pt x="131" y="32"/>
                    <a:pt x="126" y="29"/>
                    <a:pt x="121" y="26"/>
                  </a:cubicBezTo>
                  <a:cubicBezTo>
                    <a:pt x="112" y="19"/>
                    <a:pt x="101" y="12"/>
                    <a:pt x="89" y="9"/>
                  </a:cubicBezTo>
                  <a:cubicBezTo>
                    <a:pt x="82" y="8"/>
                    <a:pt x="75" y="8"/>
                    <a:pt x="69" y="10"/>
                  </a:cubicBezTo>
                  <a:cubicBezTo>
                    <a:pt x="68" y="10"/>
                    <a:pt x="66" y="11"/>
                    <a:pt x="64" y="12"/>
                  </a:cubicBezTo>
                  <a:cubicBezTo>
                    <a:pt x="60" y="13"/>
                    <a:pt x="60" y="13"/>
                    <a:pt x="60" y="13"/>
                  </a:cubicBezTo>
                  <a:cubicBezTo>
                    <a:pt x="57" y="14"/>
                    <a:pt x="55" y="15"/>
                    <a:pt x="52" y="17"/>
                  </a:cubicBezTo>
                  <a:cubicBezTo>
                    <a:pt x="49" y="18"/>
                    <a:pt x="46" y="19"/>
                    <a:pt x="43" y="21"/>
                  </a:cubicBezTo>
                  <a:cubicBezTo>
                    <a:pt x="41" y="23"/>
                    <a:pt x="38" y="25"/>
                    <a:pt x="35" y="28"/>
                  </a:cubicBezTo>
                  <a:cubicBezTo>
                    <a:pt x="34" y="30"/>
                    <a:pt x="33" y="32"/>
                    <a:pt x="32" y="34"/>
                  </a:cubicBezTo>
                  <a:cubicBezTo>
                    <a:pt x="31" y="36"/>
                    <a:pt x="31" y="39"/>
                    <a:pt x="31" y="41"/>
                  </a:cubicBezTo>
                  <a:cubicBezTo>
                    <a:pt x="31" y="46"/>
                    <a:pt x="33" y="50"/>
                    <a:pt x="35" y="53"/>
                  </a:cubicBezTo>
                  <a:cubicBezTo>
                    <a:pt x="39" y="59"/>
                    <a:pt x="43" y="64"/>
                    <a:pt x="47" y="68"/>
                  </a:cubicBezTo>
                  <a:cubicBezTo>
                    <a:pt x="51" y="72"/>
                    <a:pt x="55" y="76"/>
                    <a:pt x="59" y="80"/>
                  </a:cubicBezTo>
                  <a:cubicBezTo>
                    <a:pt x="62" y="84"/>
                    <a:pt x="65" y="88"/>
                    <a:pt x="67" y="92"/>
                  </a:cubicBezTo>
                  <a:cubicBezTo>
                    <a:pt x="67" y="92"/>
                    <a:pt x="68" y="93"/>
                    <a:pt x="68" y="93"/>
                  </a:cubicBezTo>
                  <a:cubicBezTo>
                    <a:pt x="68" y="94"/>
                    <a:pt x="68" y="94"/>
                    <a:pt x="68" y="94"/>
                  </a:cubicBezTo>
                  <a:cubicBezTo>
                    <a:pt x="68" y="94"/>
                    <a:pt x="68" y="95"/>
                    <a:pt x="68" y="95"/>
                  </a:cubicBezTo>
                  <a:cubicBezTo>
                    <a:pt x="69" y="96"/>
                    <a:pt x="69" y="97"/>
                    <a:pt x="69" y="98"/>
                  </a:cubicBezTo>
                  <a:cubicBezTo>
                    <a:pt x="70" y="100"/>
                    <a:pt x="70" y="102"/>
                    <a:pt x="70" y="104"/>
                  </a:cubicBezTo>
                  <a:cubicBezTo>
                    <a:pt x="71" y="108"/>
                    <a:pt x="70" y="111"/>
                    <a:pt x="68" y="114"/>
                  </a:cubicBezTo>
                  <a:cubicBezTo>
                    <a:pt x="67" y="117"/>
                    <a:pt x="64" y="121"/>
                    <a:pt x="61" y="125"/>
                  </a:cubicBezTo>
                  <a:cubicBezTo>
                    <a:pt x="58" y="129"/>
                    <a:pt x="58" y="129"/>
                    <a:pt x="58" y="129"/>
                  </a:cubicBezTo>
                  <a:cubicBezTo>
                    <a:pt x="56" y="131"/>
                    <a:pt x="56" y="131"/>
                    <a:pt x="56" y="131"/>
                  </a:cubicBezTo>
                  <a:cubicBezTo>
                    <a:pt x="55" y="132"/>
                    <a:pt x="53" y="134"/>
                    <a:pt x="51" y="135"/>
                  </a:cubicBezTo>
                  <a:cubicBezTo>
                    <a:pt x="48" y="138"/>
                    <a:pt x="43" y="140"/>
                    <a:pt x="38" y="143"/>
                  </a:cubicBezTo>
                  <a:cubicBezTo>
                    <a:pt x="33" y="146"/>
                    <a:pt x="28" y="148"/>
                    <a:pt x="23" y="152"/>
                  </a:cubicBezTo>
                  <a:cubicBezTo>
                    <a:pt x="20" y="153"/>
                    <a:pt x="17" y="155"/>
                    <a:pt x="14" y="157"/>
                  </a:cubicBezTo>
                  <a:cubicBezTo>
                    <a:pt x="12" y="160"/>
                    <a:pt x="8" y="162"/>
                    <a:pt x="6" y="167"/>
                  </a:cubicBezTo>
                  <a:cubicBezTo>
                    <a:pt x="3" y="171"/>
                    <a:pt x="1" y="175"/>
                    <a:pt x="1" y="180"/>
                  </a:cubicBezTo>
                  <a:cubicBezTo>
                    <a:pt x="0" y="184"/>
                    <a:pt x="1" y="189"/>
                    <a:pt x="2" y="192"/>
                  </a:cubicBezTo>
                  <a:cubicBezTo>
                    <a:pt x="3" y="200"/>
                    <a:pt x="7" y="206"/>
                    <a:pt x="11" y="212"/>
                  </a:cubicBezTo>
                  <a:cubicBezTo>
                    <a:pt x="15" y="217"/>
                    <a:pt x="20" y="222"/>
                    <a:pt x="25" y="226"/>
                  </a:cubicBezTo>
                  <a:cubicBezTo>
                    <a:pt x="30" y="230"/>
                    <a:pt x="36" y="233"/>
                    <a:pt x="44" y="235"/>
                  </a:cubicBezTo>
                  <a:cubicBezTo>
                    <a:pt x="51" y="236"/>
                    <a:pt x="58" y="236"/>
                    <a:pt x="64" y="234"/>
                  </a:cubicBezTo>
                  <a:cubicBezTo>
                    <a:pt x="70" y="232"/>
                    <a:pt x="75" y="229"/>
                    <a:pt x="81" y="226"/>
                  </a:cubicBezTo>
                  <a:cubicBezTo>
                    <a:pt x="86" y="224"/>
                    <a:pt x="91" y="221"/>
                    <a:pt x="96" y="219"/>
                  </a:cubicBezTo>
                  <a:cubicBezTo>
                    <a:pt x="101" y="217"/>
                    <a:pt x="107" y="216"/>
                    <a:pt x="112" y="216"/>
                  </a:cubicBezTo>
                  <a:cubicBezTo>
                    <a:pt x="115" y="216"/>
                    <a:pt x="117" y="217"/>
                    <a:pt x="120" y="218"/>
                  </a:cubicBezTo>
                  <a:cubicBezTo>
                    <a:pt x="122" y="219"/>
                    <a:pt x="125" y="220"/>
                    <a:pt x="127" y="221"/>
                  </a:cubicBezTo>
                  <a:cubicBezTo>
                    <a:pt x="132" y="224"/>
                    <a:pt x="136" y="228"/>
                    <a:pt x="139" y="233"/>
                  </a:cubicBezTo>
                  <a:cubicBezTo>
                    <a:pt x="146" y="242"/>
                    <a:pt x="150" y="253"/>
                    <a:pt x="155" y="263"/>
                  </a:cubicBezTo>
                  <a:cubicBezTo>
                    <a:pt x="158" y="269"/>
                    <a:pt x="161" y="274"/>
                    <a:pt x="164" y="279"/>
                  </a:cubicBezTo>
                  <a:cubicBezTo>
                    <a:pt x="168" y="284"/>
                    <a:pt x="172" y="289"/>
                    <a:pt x="178" y="292"/>
                  </a:cubicBezTo>
                  <a:cubicBezTo>
                    <a:pt x="181" y="294"/>
                    <a:pt x="185" y="294"/>
                    <a:pt x="189" y="294"/>
                  </a:cubicBezTo>
                  <a:cubicBezTo>
                    <a:pt x="193" y="293"/>
                    <a:pt x="196" y="292"/>
                    <a:pt x="199" y="290"/>
                  </a:cubicBezTo>
                  <a:cubicBezTo>
                    <a:pt x="204" y="286"/>
                    <a:pt x="209" y="281"/>
                    <a:pt x="213" y="276"/>
                  </a:cubicBezTo>
                  <a:cubicBezTo>
                    <a:pt x="217" y="270"/>
                    <a:pt x="219" y="264"/>
                    <a:pt x="221" y="258"/>
                  </a:cubicBezTo>
                  <a:cubicBezTo>
                    <a:pt x="222" y="252"/>
                    <a:pt x="223" y="246"/>
                    <a:pt x="225" y="243"/>
                  </a:cubicBezTo>
                  <a:cubicBezTo>
                    <a:pt x="226" y="241"/>
                    <a:pt x="227" y="239"/>
                    <a:pt x="228" y="238"/>
                  </a:cubicBezTo>
                  <a:cubicBezTo>
                    <a:pt x="229" y="238"/>
                    <a:pt x="230" y="237"/>
                    <a:pt x="232" y="237"/>
                  </a:cubicBezTo>
                  <a:cubicBezTo>
                    <a:pt x="233" y="236"/>
                    <a:pt x="235" y="236"/>
                    <a:pt x="237" y="236"/>
                  </a:cubicBezTo>
                  <a:cubicBezTo>
                    <a:pt x="239" y="236"/>
                    <a:pt x="242" y="236"/>
                    <a:pt x="244" y="236"/>
                  </a:cubicBezTo>
                  <a:cubicBezTo>
                    <a:pt x="249" y="237"/>
                    <a:pt x="254" y="238"/>
                    <a:pt x="259" y="239"/>
                  </a:cubicBezTo>
                  <a:cubicBezTo>
                    <a:pt x="265" y="240"/>
                    <a:pt x="271" y="242"/>
                    <a:pt x="278" y="242"/>
                  </a:cubicBezTo>
                  <a:cubicBezTo>
                    <a:pt x="285" y="243"/>
                    <a:pt x="293" y="243"/>
                    <a:pt x="301" y="240"/>
                  </a:cubicBezTo>
                  <a:cubicBezTo>
                    <a:pt x="302" y="239"/>
                    <a:pt x="303" y="239"/>
                    <a:pt x="304" y="239"/>
                  </a:cubicBezTo>
                  <a:cubicBezTo>
                    <a:pt x="305" y="238"/>
                    <a:pt x="307" y="237"/>
                    <a:pt x="307" y="237"/>
                  </a:cubicBezTo>
                  <a:cubicBezTo>
                    <a:pt x="308" y="237"/>
                    <a:pt x="308" y="237"/>
                    <a:pt x="308" y="237"/>
                  </a:cubicBezTo>
                  <a:cubicBezTo>
                    <a:pt x="308" y="236"/>
                    <a:pt x="308" y="236"/>
                    <a:pt x="308" y="236"/>
                  </a:cubicBezTo>
                  <a:cubicBezTo>
                    <a:pt x="310" y="236"/>
                    <a:pt x="310" y="236"/>
                    <a:pt x="310" y="236"/>
                  </a:cubicBezTo>
                  <a:cubicBezTo>
                    <a:pt x="312" y="235"/>
                    <a:pt x="312" y="235"/>
                    <a:pt x="312" y="235"/>
                  </a:cubicBezTo>
                  <a:cubicBezTo>
                    <a:pt x="315" y="233"/>
                    <a:pt x="318" y="231"/>
                    <a:pt x="321" y="228"/>
                  </a:cubicBezTo>
                  <a:cubicBezTo>
                    <a:pt x="323" y="227"/>
                    <a:pt x="324" y="225"/>
                    <a:pt x="326" y="223"/>
                  </a:cubicBezTo>
                  <a:cubicBezTo>
                    <a:pt x="328" y="220"/>
                    <a:pt x="330" y="217"/>
                    <a:pt x="331" y="212"/>
                  </a:cubicBezTo>
                  <a:cubicBezTo>
                    <a:pt x="331" y="209"/>
                    <a:pt x="331" y="206"/>
                    <a:pt x="331" y="203"/>
                  </a:cubicBezTo>
                  <a:cubicBezTo>
                    <a:pt x="330" y="200"/>
                    <a:pt x="329" y="198"/>
                    <a:pt x="328" y="196"/>
                  </a:cubicBezTo>
                  <a:cubicBezTo>
                    <a:pt x="325" y="193"/>
                    <a:pt x="323" y="191"/>
                    <a:pt x="321" y="189"/>
                  </a:cubicBezTo>
                  <a:cubicBezTo>
                    <a:pt x="317" y="186"/>
                    <a:pt x="315" y="185"/>
                    <a:pt x="312" y="183"/>
                  </a:cubicBezTo>
                  <a:cubicBezTo>
                    <a:pt x="310" y="182"/>
                    <a:pt x="308" y="181"/>
                    <a:pt x="307" y="180"/>
                  </a:cubicBezTo>
                  <a:cubicBezTo>
                    <a:pt x="306" y="180"/>
                    <a:pt x="306" y="180"/>
                    <a:pt x="306" y="180"/>
                  </a:cubicBezTo>
                  <a:cubicBezTo>
                    <a:pt x="306" y="180"/>
                    <a:pt x="306" y="180"/>
                    <a:pt x="306" y="180"/>
                  </a:cubicBezTo>
                  <a:cubicBezTo>
                    <a:pt x="306" y="180"/>
                    <a:pt x="306" y="180"/>
                    <a:pt x="306" y="180"/>
                  </a:cubicBezTo>
                  <a:cubicBezTo>
                    <a:pt x="306" y="180"/>
                    <a:pt x="307" y="180"/>
                    <a:pt x="306" y="180"/>
                  </a:cubicBezTo>
                  <a:cubicBezTo>
                    <a:pt x="306" y="180"/>
                    <a:pt x="306" y="180"/>
                    <a:pt x="306" y="180"/>
                  </a:cubicBezTo>
                  <a:cubicBezTo>
                    <a:pt x="306" y="180"/>
                    <a:pt x="306" y="180"/>
                    <a:pt x="306" y="180"/>
                  </a:cubicBezTo>
                  <a:cubicBezTo>
                    <a:pt x="306" y="180"/>
                    <a:pt x="306" y="180"/>
                    <a:pt x="306" y="179"/>
                  </a:cubicBezTo>
                  <a:cubicBezTo>
                    <a:pt x="306" y="179"/>
                    <a:pt x="306" y="179"/>
                    <a:pt x="306" y="179"/>
                  </a:cubicBezTo>
                  <a:cubicBezTo>
                    <a:pt x="306" y="179"/>
                    <a:pt x="306" y="179"/>
                    <a:pt x="306" y="179"/>
                  </a:cubicBezTo>
                  <a:cubicBezTo>
                    <a:pt x="306" y="179"/>
                    <a:pt x="306" y="179"/>
                    <a:pt x="306" y="179"/>
                  </a:cubicBezTo>
                  <a:cubicBezTo>
                    <a:pt x="306" y="179"/>
                    <a:pt x="306" y="180"/>
                    <a:pt x="306" y="180"/>
                  </a:cubicBezTo>
                  <a:cubicBezTo>
                    <a:pt x="306" y="179"/>
                    <a:pt x="306" y="179"/>
                    <a:pt x="306" y="179"/>
                  </a:cubicBezTo>
                  <a:cubicBezTo>
                    <a:pt x="306" y="179"/>
                    <a:pt x="306" y="179"/>
                    <a:pt x="306" y="179"/>
                  </a:cubicBezTo>
                  <a:cubicBezTo>
                    <a:pt x="305" y="178"/>
                    <a:pt x="305" y="178"/>
                    <a:pt x="305" y="178"/>
                  </a:cubicBezTo>
                  <a:cubicBezTo>
                    <a:pt x="304" y="176"/>
                    <a:pt x="303" y="174"/>
                    <a:pt x="302" y="172"/>
                  </a:cubicBezTo>
                  <a:cubicBezTo>
                    <a:pt x="301" y="170"/>
                    <a:pt x="301" y="169"/>
                    <a:pt x="301" y="168"/>
                  </a:cubicBezTo>
                  <a:cubicBezTo>
                    <a:pt x="301" y="167"/>
                    <a:pt x="301" y="167"/>
                    <a:pt x="301" y="166"/>
                  </a:cubicBezTo>
                  <a:cubicBezTo>
                    <a:pt x="301" y="166"/>
                    <a:pt x="301" y="166"/>
                    <a:pt x="302" y="165"/>
                  </a:cubicBezTo>
                  <a:cubicBezTo>
                    <a:pt x="303" y="164"/>
                    <a:pt x="304" y="163"/>
                    <a:pt x="306" y="161"/>
                  </a:cubicBezTo>
                  <a:cubicBezTo>
                    <a:pt x="309" y="158"/>
                    <a:pt x="314" y="155"/>
                    <a:pt x="319" y="152"/>
                  </a:cubicBezTo>
                  <a:cubicBezTo>
                    <a:pt x="324" y="148"/>
                    <a:pt x="330" y="144"/>
                    <a:pt x="335" y="137"/>
                  </a:cubicBezTo>
                  <a:cubicBezTo>
                    <a:pt x="337" y="135"/>
                    <a:pt x="338" y="134"/>
                    <a:pt x="339" y="132"/>
                  </a:cubicBezTo>
                  <a:cubicBezTo>
                    <a:pt x="340" y="131"/>
                    <a:pt x="340" y="130"/>
                    <a:pt x="341" y="129"/>
                  </a:cubicBezTo>
                  <a:cubicBezTo>
                    <a:pt x="341" y="128"/>
                    <a:pt x="341" y="128"/>
                    <a:pt x="341" y="128"/>
                  </a:cubicBezTo>
                  <a:cubicBezTo>
                    <a:pt x="342" y="126"/>
                    <a:pt x="342" y="126"/>
                    <a:pt x="342" y="126"/>
                  </a:cubicBezTo>
                  <a:cubicBezTo>
                    <a:pt x="344" y="122"/>
                    <a:pt x="345" y="119"/>
                    <a:pt x="346" y="114"/>
                  </a:cubicBezTo>
                  <a:cubicBezTo>
                    <a:pt x="346" y="110"/>
                    <a:pt x="347" y="105"/>
                    <a:pt x="346" y="100"/>
                  </a:cubicBezTo>
                  <a:cubicBezTo>
                    <a:pt x="345" y="95"/>
                    <a:pt x="342" y="89"/>
                    <a:pt x="338" y="85"/>
                  </a:cubicBezTo>
                  <a:close/>
                  <a:moveTo>
                    <a:pt x="315" y="106"/>
                  </a:moveTo>
                  <a:cubicBezTo>
                    <a:pt x="315" y="106"/>
                    <a:pt x="315" y="107"/>
                    <a:pt x="315" y="108"/>
                  </a:cubicBezTo>
                  <a:cubicBezTo>
                    <a:pt x="315" y="110"/>
                    <a:pt x="314" y="112"/>
                    <a:pt x="313" y="113"/>
                  </a:cubicBezTo>
                  <a:cubicBezTo>
                    <a:pt x="313" y="114"/>
                    <a:pt x="313" y="114"/>
                    <a:pt x="313" y="114"/>
                  </a:cubicBezTo>
                  <a:cubicBezTo>
                    <a:pt x="313" y="114"/>
                    <a:pt x="313" y="114"/>
                    <a:pt x="313" y="114"/>
                  </a:cubicBezTo>
                  <a:cubicBezTo>
                    <a:pt x="313" y="114"/>
                    <a:pt x="312" y="115"/>
                    <a:pt x="312" y="115"/>
                  </a:cubicBezTo>
                  <a:cubicBezTo>
                    <a:pt x="312" y="116"/>
                    <a:pt x="311" y="116"/>
                    <a:pt x="311" y="117"/>
                  </a:cubicBezTo>
                  <a:cubicBezTo>
                    <a:pt x="309" y="119"/>
                    <a:pt x="305" y="122"/>
                    <a:pt x="301" y="125"/>
                  </a:cubicBezTo>
                  <a:cubicBezTo>
                    <a:pt x="296" y="128"/>
                    <a:pt x="291" y="131"/>
                    <a:pt x="286" y="135"/>
                  </a:cubicBezTo>
                  <a:cubicBezTo>
                    <a:pt x="283" y="137"/>
                    <a:pt x="280" y="140"/>
                    <a:pt x="277" y="143"/>
                  </a:cubicBezTo>
                  <a:cubicBezTo>
                    <a:pt x="274" y="147"/>
                    <a:pt x="271" y="151"/>
                    <a:pt x="269" y="157"/>
                  </a:cubicBezTo>
                  <a:cubicBezTo>
                    <a:pt x="268" y="162"/>
                    <a:pt x="267" y="168"/>
                    <a:pt x="268" y="173"/>
                  </a:cubicBezTo>
                  <a:cubicBezTo>
                    <a:pt x="269" y="177"/>
                    <a:pt x="270" y="181"/>
                    <a:pt x="272" y="185"/>
                  </a:cubicBezTo>
                  <a:cubicBezTo>
                    <a:pt x="273" y="189"/>
                    <a:pt x="275" y="192"/>
                    <a:pt x="277" y="195"/>
                  </a:cubicBezTo>
                  <a:cubicBezTo>
                    <a:pt x="278" y="197"/>
                    <a:pt x="278" y="197"/>
                    <a:pt x="278" y="197"/>
                  </a:cubicBezTo>
                  <a:cubicBezTo>
                    <a:pt x="279" y="198"/>
                    <a:pt x="279" y="198"/>
                    <a:pt x="279" y="198"/>
                  </a:cubicBezTo>
                  <a:cubicBezTo>
                    <a:pt x="280" y="199"/>
                    <a:pt x="280" y="199"/>
                    <a:pt x="280" y="199"/>
                  </a:cubicBezTo>
                  <a:cubicBezTo>
                    <a:pt x="281" y="200"/>
                    <a:pt x="281" y="200"/>
                    <a:pt x="281" y="200"/>
                  </a:cubicBezTo>
                  <a:cubicBezTo>
                    <a:pt x="283" y="203"/>
                    <a:pt x="285" y="204"/>
                    <a:pt x="287" y="206"/>
                  </a:cubicBezTo>
                  <a:cubicBezTo>
                    <a:pt x="289" y="207"/>
                    <a:pt x="291" y="209"/>
                    <a:pt x="293" y="210"/>
                  </a:cubicBezTo>
                  <a:cubicBezTo>
                    <a:pt x="295" y="208"/>
                    <a:pt x="295" y="208"/>
                    <a:pt x="295" y="208"/>
                  </a:cubicBezTo>
                  <a:cubicBezTo>
                    <a:pt x="297" y="207"/>
                    <a:pt x="299" y="206"/>
                    <a:pt x="300" y="205"/>
                  </a:cubicBezTo>
                  <a:cubicBezTo>
                    <a:pt x="300" y="204"/>
                    <a:pt x="300" y="204"/>
                    <a:pt x="300" y="204"/>
                  </a:cubicBezTo>
                  <a:cubicBezTo>
                    <a:pt x="301" y="204"/>
                    <a:pt x="301" y="204"/>
                    <a:pt x="301" y="204"/>
                  </a:cubicBezTo>
                  <a:cubicBezTo>
                    <a:pt x="301" y="204"/>
                    <a:pt x="301" y="204"/>
                    <a:pt x="300" y="204"/>
                  </a:cubicBezTo>
                  <a:cubicBezTo>
                    <a:pt x="300" y="204"/>
                    <a:pt x="300" y="205"/>
                    <a:pt x="299" y="207"/>
                  </a:cubicBezTo>
                  <a:cubicBezTo>
                    <a:pt x="299" y="208"/>
                    <a:pt x="299" y="210"/>
                    <a:pt x="300" y="211"/>
                  </a:cubicBezTo>
                  <a:cubicBezTo>
                    <a:pt x="300" y="212"/>
                    <a:pt x="300" y="213"/>
                    <a:pt x="301" y="214"/>
                  </a:cubicBezTo>
                  <a:cubicBezTo>
                    <a:pt x="302" y="215"/>
                    <a:pt x="302" y="215"/>
                    <a:pt x="301" y="215"/>
                  </a:cubicBezTo>
                  <a:cubicBezTo>
                    <a:pt x="300" y="214"/>
                    <a:pt x="298" y="213"/>
                    <a:pt x="296" y="211"/>
                  </a:cubicBezTo>
                  <a:cubicBezTo>
                    <a:pt x="295" y="211"/>
                    <a:pt x="294" y="210"/>
                    <a:pt x="293" y="210"/>
                  </a:cubicBezTo>
                  <a:cubicBezTo>
                    <a:pt x="292" y="210"/>
                    <a:pt x="292" y="210"/>
                    <a:pt x="292" y="210"/>
                  </a:cubicBezTo>
                  <a:cubicBezTo>
                    <a:pt x="291" y="211"/>
                    <a:pt x="292" y="211"/>
                    <a:pt x="291" y="211"/>
                  </a:cubicBezTo>
                  <a:cubicBezTo>
                    <a:pt x="291" y="211"/>
                    <a:pt x="291" y="211"/>
                    <a:pt x="290" y="211"/>
                  </a:cubicBezTo>
                  <a:cubicBezTo>
                    <a:pt x="288" y="213"/>
                    <a:pt x="284" y="213"/>
                    <a:pt x="279" y="213"/>
                  </a:cubicBezTo>
                  <a:cubicBezTo>
                    <a:pt x="275" y="213"/>
                    <a:pt x="269" y="213"/>
                    <a:pt x="264" y="212"/>
                  </a:cubicBezTo>
                  <a:cubicBezTo>
                    <a:pt x="258" y="212"/>
                    <a:pt x="252" y="211"/>
                    <a:pt x="245" y="211"/>
                  </a:cubicBezTo>
                  <a:cubicBezTo>
                    <a:pt x="238" y="212"/>
                    <a:pt x="230" y="213"/>
                    <a:pt x="223" y="217"/>
                  </a:cubicBezTo>
                  <a:cubicBezTo>
                    <a:pt x="219" y="219"/>
                    <a:pt x="215" y="222"/>
                    <a:pt x="213" y="225"/>
                  </a:cubicBezTo>
                  <a:cubicBezTo>
                    <a:pt x="210" y="229"/>
                    <a:pt x="208" y="233"/>
                    <a:pt x="207" y="236"/>
                  </a:cubicBezTo>
                  <a:cubicBezTo>
                    <a:pt x="205" y="244"/>
                    <a:pt x="205" y="250"/>
                    <a:pt x="205" y="255"/>
                  </a:cubicBezTo>
                  <a:cubicBezTo>
                    <a:pt x="205" y="261"/>
                    <a:pt x="204" y="265"/>
                    <a:pt x="202" y="269"/>
                  </a:cubicBezTo>
                  <a:cubicBezTo>
                    <a:pt x="197" y="278"/>
                    <a:pt x="189" y="288"/>
                    <a:pt x="181" y="285"/>
                  </a:cubicBezTo>
                  <a:cubicBezTo>
                    <a:pt x="177" y="283"/>
                    <a:pt x="172" y="279"/>
                    <a:pt x="169" y="275"/>
                  </a:cubicBezTo>
                  <a:cubicBezTo>
                    <a:pt x="165" y="271"/>
                    <a:pt x="162" y="266"/>
                    <a:pt x="159" y="261"/>
                  </a:cubicBezTo>
                  <a:cubicBezTo>
                    <a:pt x="156" y="256"/>
                    <a:pt x="154" y="251"/>
                    <a:pt x="151" y="246"/>
                  </a:cubicBezTo>
                  <a:cubicBezTo>
                    <a:pt x="148" y="241"/>
                    <a:pt x="145" y="236"/>
                    <a:pt x="142" y="231"/>
                  </a:cubicBezTo>
                  <a:cubicBezTo>
                    <a:pt x="142" y="231"/>
                    <a:pt x="142" y="231"/>
                    <a:pt x="142" y="231"/>
                  </a:cubicBezTo>
                  <a:cubicBezTo>
                    <a:pt x="139" y="226"/>
                    <a:pt x="134" y="222"/>
                    <a:pt x="129" y="218"/>
                  </a:cubicBezTo>
                  <a:cubicBezTo>
                    <a:pt x="124" y="215"/>
                    <a:pt x="119" y="213"/>
                    <a:pt x="112" y="212"/>
                  </a:cubicBezTo>
                  <a:cubicBezTo>
                    <a:pt x="106" y="211"/>
                    <a:pt x="100" y="212"/>
                    <a:pt x="94" y="214"/>
                  </a:cubicBezTo>
                  <a:cubicBezTo>
                    <a:pt x="88" y="215"/>
                    <a:pt x="83" y="217"/>
                    <a:pt x="77" y="219"/>
                  </a:cubicBezTo>
                  <a:cubicBezTo>
                    <a:pt x="72" y="221"/>
                    <a:pt x="67" y="223"/>
                    <a:pt x="62" y="223"/>
                  </a:cubicBezTo>
                  <a:cubicBezTo>
                    <a:pt x="56" y="224"/>
                    <a:pt x="52" y="223"/>
                    <a:pt x="47" y="222"/>
                  </a:cubicBezTo>
                  <a:cubicBezTo>
                    <a:pt x="44" y="220"/>
                    <a:pt x="40" y="217"/>
                    <a:pt x="36" y="213"/>
                  </a:cubicBezTo>
                  <a:cubicBezTo>
                    <a:pt x="33" y="209"/>
                    <a:pt x="30" y="205"/>
                    <a:pt x="28" y="201"/>
                  </a:cubicBezTo>
                  <a:cubicBezTo>
                    <a:pt x="25" y="197"/>
                    <a:pt x="24" y="192"/>
                    <a:pt x="24" y="188"/>
                  </a:cubicBezTo>
                  <a:cubicBezTo>
                    <a:pt x="24" y="185"/>
                    <a:pt x="25" y="182"/>
                    <a:pt x="26" y="181"/>
                  </a:cubicBezTo>
                  <a:cubicBezTo>
                    <a:pt x="26" y="180"/>
                    <a:pt x="28" y="179"/>
                    <a:pt x="30" y="178"/>
                  </a:cubicBezTo>
                  <a:cubicBezTo>
                    <a:pt x="31" y="177"/>
                    <a:pt x="34" y="176"/>
                    <a:pt x="36" y="175"/>
                  </a:cubicBezTo>
                  <a:cubicBezTo>
                    <a:pt x="40" y="172"/>
                    <a:pt x="46" y="170"/>
                    <a:pt x="51" y="167"/>
                  </a:cubicBezTo>
                  <a:cubicBezTo>
                    <a:pt x="56" y="165"/>
                    <a:pt x="62" y="162"/>
                    <a:pt x="68" y="158"/>
                  </a:cubicBezTo>
                  <a:cubicBezTo>
                    <a:pt x="71" y="155"/>
                    <a:pt x="74" y="153"/>
                    <a:pt x="76" y="150"/>
                  </a:cubicBezTo>
                  <a:cubicBezTo>
                    <a:pt x="78" y="148"/>
                    <a:pt x="79" y="147"/>
                    <a:pt x="80" y="146"/>
                  </a:cubicBezTo>
                  <a:cubicBezTo>
                    <a:pt x="83" y="142"/>
                    <a:pt x="83" y="142"/>
                    <a:pt x="83" y="142"/>
                  </a:cubicBezTo>
                  <a:cubicBezTo>
                    <a:pt x="86" y="137"/>
                    <a:pt x="90" y="132"/>
                    <a:pt x="93" y="124"/>
                  </a:cubicBezTo>
                  <a:cubicBezTo>
                    <a:pt x="96" y="117"/>
                    <a:pt x="97" y="108"/>
                    <a:pt x="96" y="100"/>
                  </a:cubicBezTo>
                  <a:cubicBezTo>
                    <a:pt x="95" y="97"/>
                    <a:pt x="94" y="93"/>
                    <a:pt x="93" y="90"/>
                  </a:cubicBezTo>
                  <a:cubicBezTo>
                    <a:pt x="92" y="88"/>
                    <a:pt x="91" y="87"/>
                    <a:pt x="90" y="85"/>
                  </a:cubicBezTo>
                  <a:cubicBezTo>
                    <a:pt x="90" y="84"/>
                    <a:pt x="90" y="84"/>
                    <a:pt x="90" y="84"/>
                  </a:cubicBezTo>
                  <a:cubicBezTo>
                    <a:pt x="89" y="82"/>
                    <a:pt x="89" y="82"/>
                    <a:pt x="89" y="82"/>
                  </a:cubicBezTo>
                  <a:cubicBezTo>
                    <a:pt x="89" y="82"/>
                    <a:pt x="88" y="81"/>
                    <a:pt x="88" y="80"/>
                  </a:cubicBezTo>
                  <a:cubicBezTo>
                    <a:pt x="83" y="74"/>
                    <a:pt x="79" y="69"/>
                    <a:pt x="74" y="65"/>
                  </a:cubicBezTo>
                  <a:cubicBezTo>
                    <a:pt x="69" y="61"/>
                    <a:pt x="64" y="57"/>
                    <a:pt x="60" y="54"/>
                  </a:cubicBezTo>
                  <a:cubicBezTo>
                    <a:pt x="55" y="50"/>
                    <a:pt x="51" y="47"/>
                    <a:pt x="48" y="44"/>
                  </a:cubicBezTo>
                  <a:cubicBezTo>
                    <a:pt x="47" y="42"/>
                    <a:pt x="46" y="41"/>
                    <a:pt x="46" y="40"/>
                  </a:cubicBezTo>
                  <a:cubicBezTo>
                    <a:pt x="46" y="39"/>
                    <a:pt x="46" y="38"/>
                    <a:pt x="47" y="37"/>
                  </a:cubicBezTo>
                  <a:cubicBezTo>
                    <a:pt x="49" y="34"/>
                    <a:pt x="53" y="30"/>
                    <a:pt x="57" y="27"/>
                  </a:cubicBezTo>
                  <a:cubicBezTo>
                    <a:pt x="60" y="26"/>
                    <a:pt x="62" y="25"/>
                    <a:pt x="65" y="24"/>
                  </a:cubicBezTo>
                  <a:cubicBezTo>
                    <a:pt x="69" y="22"/>
                    <a:pt x="69" y="22"/>
                    <a:pt x="69" y="22"/>
                  </a:cubicBezTo>
                  <a:cubicBezTo>
                    <a:pt x="70" y="21"/>
                    <a:pt x="71" y="21"/>
                    <a:pt x="72" y="20"/>
                  </a:cubicBezTo>
                  <a:cubicBezTo>
                    <a:pt x="77" y="19"/>
                    <a:pt x="82" y="18"/>
                    <a:pt x="87" y="19"/>
                  </a:cubicBezTo>
                  <a:cubicBezTo>
                    <a:pt x="97" y="20"/>
                    <a:pt x="107" y="27"/>
                    <a:pt x="116" y="33"/>
                  </a:cubicBezTo>
                  <a:cubicBezTo>
                    <a:pt x="121" y="37"/>
                    <a:pt x="125" y="40"/>
                    <a:pt x="131" y="43"/>
                  </a:cubicBezTo>
                  <a:cubicBezTo>
                    <a:pt x="137" y="46"/>
                    <a:pt x="143" y="48"/>
                    <a:pt x="151" y="47"/>
                  </a:cubicBezTo>
                  <a:cubicBezTo>
                    <a:pt x="158" y="46"/>
                    <a:pt x="164" y="42"/>
                    <a:pt x="169" y="38"/>
                  </a:cubicBezTo>
                  <a:cubicBezTo>
                    <a:pt x="174" y="34"/>
                    <a:pt x="178" y="29"/>
                    <a:pt x="181" y="25"/>
                  </a:cubicBezTo>
                  <a:cubicBezTo>
                    <a:pt x="183" y="22"/>
                    <a:pt x="185" y="20"/>
                    <a:pt x="187" y="19"/>
                  </a:cubicBezTo>
                  <a:cubicBezTo>
                    <a:pt x="188" y="17"/>
                    <a:pt x="190" y="17"/>
                    <a:pt x="191" y="17"/>
                  </a:cubicBezTo>
                  <a:cubicBezTo>
                    <a:pt x="192" y="17"/>
                    <a:pt x="193" y="17"/>
                    <a:pt x="194" y="18"/>
                  </a:cubicBezTo>
                  <a:cubicBezTo>
                    <a:pt x="196" y="18"/>
                    <a:pt x="198" y="20"/>
                    <a:pt x="200" y="21"/>
                  </a:cubicBezTo>
                  <a:cubicBezTo>
                    <a:pt x="202" y="23"/>
                    <a:pt x="204" y="24"/>
                    <a:pt x="205" y="26"/>
                  </a:cubicBezTo>
                  <a:cubicBezTo>
                    <a:pt x="206" y="28"/>
                    <a:pt x="208" y="30"/>
                    <a:pt x="209" y="32"/>
                  </a:cubicBezTo>
                  <a:cubicBezTo>
                    <a:pt x="211" y="36"/>
                    <a:pt x="214" y="41"/>
                    <a:pt x="216" y="46"/>
                  </a:cubicBezTo>
                  <a:cubicBezTo>
                    <a:pt x="218" y="51"/>
                    <a:pt x="220" y="57"/>
                    <a:pt x="224" y="63"/>
                  </a:cubicBezTo>
                  <a:cubicBezTo>
                    <a:pt x="226" y="66"/>
                    <a:pt x="228" y="69"/>
                    <a:pt x="230" y="72"/>
                  </a:cubicBezTo>
                  <a:cubicBezTo>
                    <a:pt x="231" y="73"/>
                    <a:pt x="231" y="73"/>
                    <a:pt x="232" y="74"/>
                  </a:cubicBezTo>
                  <a:cubicBezTo>
                    <a:pt x="234" y="76"/>
                    <a:pt x="234" y="76"/>
                    <a:pt x="234" y="76"/>
                  </a:cubicBezTo>
                  <a:cubicBezTo>
                    <a:pt x="236" y="77"/>
                    <a:pt x="236" y="77"/>
                    <a:pt x="236" y="77"/>
                  </a:cubicBezTo>
                  <a:cubicBezTo>
                    <a:pt x="238" y="79"/>
                    <a:pt x="238" y="79"/>
                    <a:pt x="238" y="79"/>
                  </a:cubicBezTo>
                  <a:cubicBezTo>
                    <a:pt x="243" y="84"/>
                    <a:pt x="249" y="87"/>
                    <a:pt x="256" y="90"/>
                  </a:cubicBezTo>
                  <a:cubicBezTo>
                    <a:pt x="262" y="93"/>
                    <a:pt x="268" y="95"/>
                    <a:pt x="275" y="96"/>
                  </a:cubicBezTo>
                  <a:cubicBezTo>
                    <a:pt x="281" y="97"/>
                    <a:pt x="287" y="98"/>
                    <a:pt x="293" y="99"/>
                  </a:cubicBezTo>
                  <a:cubicBezTo>
                    <a:pt x="299" y="100"/>
                    <a:pt x="304" y="100"/>
                    <a:pt x="308" y="102"/>
                  </a:cubicBezTo>
                  <a:cubicBezTo>
                    <a:pt x="312" y="103"/>
                    <a:pt x="315" y="105"/>
                    <a:pt x="315" y="105"/>
                  </a:cubicBezTo>
                  <a:cubicBezTo>
                    <a:pt x="316" y="106"/>
                    <a:pt x="315" y="105"/>
                    <a:pt x="315" y="106"/>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1"/>
            <p:cNvSpPr/>
            <p:nvPr/>
          </p:nvSpPr>
          <p:spPr bwMode="auto">
            <a:xfrm>
              <a:off x="2471738" y="400051"/>
              <a:ext cx="0" cy="1588"/>
            </a:xfrm>
            <a:custGeom>
              <a:avLst/>
              <a:gdLst>
                <a:gd name="T0" fmla="*/ 1 h 1"/>
                <a:gd name="T1" fmla="*/ 1 h 1"/>
                <a:gd name="T2" fmla="*/ 1 h 1"/>
                <a:gd name="T3" fmla="*/ 1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1"/>
                  </a:cubicBezTo>
                  <a:cubicBezTo>
                    <a:pt x="0" y="1"/>
                    <a:pt x="0" y="0"/>
                    <a:pt x="0" y="0"/>
                  </a:cubicBezTo>
                  <a:lnTo>
                    <a:pt x="0" y="1"/>
                  </a:ln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2"/>
            <p:cNvSpPr/>
            <p:nvPr/>
          </p:nvSpPr>
          <p:spPr bwMode="auto">
            <a:xfrm>
              <a:off x="2062163" y="200026"/>
              <a:ext cx="0" cy="3175"/>
            </a:xfrm>
            <a:custGeom>
              <a:avLst/>
              <a:gdLst>
                <a:gd name="T0" fmla="*/ 2 h 3"/>
                <a:gd name="T1" fmla="*/ 2 h 3"/>
                <a:gd name="T2" fmla="*/ 2 h 3"/>
                <a:gd name="T3" fmla="*/ 2 h 3"/>
                <a:gd name="T4" fmla="*/ 2 h 3"/>
                <a:gd name="T5" fmla="*/ 1 h 3"/>
                <a:gd name="T6" fmla="*/ 1 h 3"/>
                <a:gd name="T7" fmla="*/ 2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2"/>
                  </a:moveTo>
                  <a:cubicBezTo>
                    <a:pt x="0" y="2"/>
                    <a:pt x="0" y="2"/>
                    <a:pt x="0" y="2"/>
                  </a:cubicBezTo>
                  <a:cubicBezTo>
                    <a:pt x="0" y="2"/>
                    <a:pt x="0" y="2"/>
                    <a:pt x="0" y="2"/>
                  </a:cubicBezTo>
                  <a:cubicBezTo>
                    <a:pt x="0" y="2"/>
                    <a:pt x="0" y="2"/>
                    <a:pt x="0" y="2"/>
                  </a:cubicBezTo>
                  <a:cubicBezTo>
                    <a:pt x="0" y="3"/>
                    <a:pt x="0" y="2"/>
                    <a:pt x="0" y="2"/>
                  </a:cubicBezTo>
                  <a:cubicBezTo>
                    <a:pt x="0" y="1"/>
                    <a:pt x="0" y="1"/>
                    <a:pt x="0" y="1"/>
                  </a:cubicBezTo>
                  <a:cubicBezTo>
                    <a:pt x="0" y="1"/>
                    <a:pt x="0" y="0"/>
                    <a:pt x="0" y="1"/>
                  </a:cubicBezTo>
                  <a:cubicBezTo>
                    <a:pt x="0" y="1"/>
                    <a:pt x="0" y="1"/>
                    <a:pt x="0" y="2"/>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3"/>
            <p:cNvSpPr>
              <a:spLocks noEditPoints="1"/>
            </p:cNvSpPr>
            <p:nvPr/>
          </p:nvSpPr>
          <p:spPr bwMode="auto">
            <a:xfrm>
              <a:off x="1727201" y="88901"/>
              <a:ext cx="396875" cy="342900"/>
            </a:xfrm>
            <a:custGeom>
              <a:avLst/>
              <a:gdLst>
                <a:gd name="T0" fmla="*/ 366 w 374"/>
                <a:gd name="T1" fmla="*/ 153 h 323"/>
                <a:gd name="T2" fmla="*/ 317 w 374"/>
                <a:gd name="T3" fmla="*/ 108 h 323"/>
                <a:gd name="T4" fmla="*/ 316 w 374"/>
                <a:gd name="T5" fmla="*/ 107 h 323"/>
                <a:gd name="T6" fmla="*/ 316 w 374"/>
                <a:gd name="T7" fmla="*/ 107 h 323"/>
                <a:gd name="T8" fmla="*/ 323 w 374"/>
                <a:gd name="T9" fmla="*/ 95 h 323"/>
                <a:gd name="T10" fmla="*/ 334 w 374"/>
                <a:gd name="T11" fmla="*/ 45 h 323"/>
                <a:gd name="T12" fmla="*/ 326 w 374"/>
                <a:gd name="T13" fmla="*/ 34 h 323"/>
                <a:gd name="T14" fmla="*/ 248 w 374"/>
                <a:gd name="T15" fmla="*/ 28 h 323"/>
                <a:gd name="T16" fmla="*/ 222 w 374"/>
                <a:gd name="T17" fmla="*/ 37 h 323"/>
                <a:gd name="T18" fmla="*/ 197 w 374"/>
                <a:gd name="T19" fmla="*/ 8 h 323"/>
                <a:gd name="T20" fmla="*/ 154 w 374"/>
                <a:gd name="T21" fmla="*/ 5 h 323"/>
                <a:gd name="T22" fmla="*/ 125 w 374"/>
                <a:gd name="T23" fmla="*/ 32 h 323"/>
                <a:gd name="T24" fmla="*/ 118 w 374"/>
                <a:gd name="T25" fmla="*/ 82 h 323"/>
                <a:gd name="T26" fmla="*/ 91 w 374"/>
                <a:gd name="T27" fmla="*/ 99 h 323"/>
                <a:gd name="T28" fmla="*/ 10 w 374"/>
                <a:gd name="T29" fmla="*/ 121 h 323"/>
                <a:gd name="T30" fmla="*/ 17 w 374"/>
                <a:gd name="T31" fmla="*/ 167 h 323"/>
                <a:gd name="T32" fmla="*/ 78 w 374"/>
                <a:gd name="T33" fmla="*/ 200 h 323"/>
                <a:gd name="T34" fmla="*/ 107 w 374"/>
                <a:gd name="T35" fmla="*/ 201 h 323"/>
                <a:gd name="T36" fmla="*/ 113 w 374"/>
                <a:gd name="T37" fmla="*/ 208 h 323"/>
                <a:gd name="T38" fmla="*/ 99 w 374"/>
                <a:gd name="T39" fmla="*/ 241 h 323"/>
                <a:gd name="T40" fmla="*/ 112 w 374"/>
                <a:gd name="T41" fmla="*/ 289 h 323"/>
                <a:gd name="T42" fmla="*/ 210 w 374"/>
                <a:gd name="T43" fmla="*/ 277 h 323"/>
                <a:gd name="T44" fmla="*/ 262 w 374"/>
                <a:gd name="T45" fmla="*/ 312 h 323"/>
                <a:gd name="T46" fmla="*/ 296 w 374"/>
                <a:gd name="T47" fmla="*/ 315 h 323"/>
                <a:gd name="T48" fmla="*/ 301 w 374"/>
                <a:gd name="T49" fmla="*/ 261 h 323"/>
                <a:gd name="T50" fmla="*/ 343 w 374"/>
                <a:gd name="T51" fmla="*/ 219 h 323"/>
                <a:gd name="T52" fmla="*/ 370 w 374"/>
                <a:gd name="T53" fmla="*/ 163 h 323"/>
                <a:gd name="T54" fmla="*/ 337 w 374"/>
                <a:gd name="T55" fmla="*/ 202 h 323"/>
                <a:gd name="T56" fmla="*/ 295 w 374"/>
                <a:gd name="T57" fmla="*/ 262 h 323"/>
                <a:gd name="T58" fmla="*/ 293 w 374"/>
                <a:gd name="T59" fmla="*/ 312 h 323"/>
                <a:gd name="T60" fmla="*/ 287 w 374"/>
                <a:gd name="T61" fmla="*/ 318 h 323"/>
                <a:gd name="T62" fmla="*/ 250 w 374"/>
                <a:gd name="T63" fmla="*/ 286 h 323"/>
                <a:gd name="T64" fmla="*/ 207 w 374"/>
                <a:gd name="T65" fmla="*/ 263 h 323"/>
                <a:gd name="T66" fmla="*/ 132 w 374"/>
                <a:gd name="T67" fmla="*/ 271 h 323"/>
                <a:gd name="T68" fmla="*/ 133 w 374"/>
                <a:gd name="T69" fmla="*/ 237 h 323"/>
                <a:gd name="T70" fmla="*/ 139 w 374"/>
                <a:gd name="T71" fmla="*/ 204 h 323"/>
                <a:gd name="T72" fmla="*/ 119 w 374"/>
                <a:gd name="T73" fmla="*/ 178 h 323"/>
                <a:gd name="T74" fmla="*/ 83 w 374"/>
                <a:gd name="T75" fmla="*/ 179 h 323"/>
                <a:gd name="T76" fmla="*/ 56 w 374"/>
                <a:gd name="T77" fmla="*/ 172 h 323"/>
                <a:gd name="T78" fmla="*/ 13 w 374"/>
                <a:gd name="T79" fmla="*/ 134 h 323"/>
                <a:gd name="T80" fmla="*/ 92 w 374"/>
                <a:gd name="T81" fmla="*/ 111 h 323"/>
                <a:gd name="T82" fmla="*/ 131 w 374"/>
                <a:gd name="T83" fmla="*/ 90 h 323"/>
                <a:gd name="T84" fmla="*/ 141 w 374"/>
                <a:gd name="T85" fmla="*/ 55 h 323"/>
                <a:gd name="T86" fmla="*/ 163 w 374"/>
                <a:gd name="T87" fmla="*/ 28 h 323"/>
                <a:gd name="T88" fmla="*/ 185 w 374"/>
                <a:gd name="T89" fmla="*/ 34 h 323"/>
                <a:gd name="T90" fmla="*/ 215 w 374"/>
                <a:gd name="T91" fmla="*/ 66 h 323"/>
                <a:gd name="T92" fmla="*/ 261 w 374"/>
                <a:gd name="T93" fmla="*/ 56 h 323"/>
                <a:gd name="T94" fmla="*/ 302 w 374"/>
                <a:gd name="T95" fmla="*/ 57 h 323"/>
                <a:gd name="T96" fmla="*/ 305 w 374"/>
                <a:gd name="T97" fmla="*/ 62 h 323"/>
                <a:gd name="T98" fmla="*/ 285 w 374"/>
                <a:gd name="T99" fmla="*/ 99 h 323"/>
                <a:gd name="T100" fmla="*/ 284 w 374"/>
                <a:gd name="T101" fmla="*/ 104 h 323"/>
                <a:gd name="T102" fmla="*/ 325 w 374"/>
                <a:gd name="T103" fmla="*/ 153 h 323"/>
                <a:gd name="T104" fmla="*/ 343 w 374"/>
                <a:gd name="T105" fmla="*/ 167 h 323"/>
                <a:gd name="T106" fmla="*/ 351 w 374"/>
                <a:gd name="T107" fmla="*/ 19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4" h="323">
                  <a:moveTo>
                    <a:pt x="368" y="158"/>
                  </a:moveTo>
                  <a:cubicBezTo>
                    <a:pt x="367" y="156"/>
                    <a:pt x="367" y="156"/>
                    <a:pt x="367" y="156"/>
                  </a:cubicBezTo>
                  <a:cubicBezTo>
                    <a:pt x="367" y="155"/>
                    <a:pt x="367" y="155"/>
                    <a:pt x="367" y="155"/>
                  </a:cubicBezTo>
                  <a:cubicBezTo>
                    <a:pt x="366" y="153"/>
                    <a:pt x="366" y="153"/>
                    <a:pt x="366" y="153"/>
                  </a:cubicBezTo>
                  <a:cubicBezTo>
                    <a:pt x="364" y="148"/>
                    <a:pt x="361" y="145"/>
                    <a:pt x="358" y="142"/>
                  </a:cubicBezTo>
                  <a:cubicBezTo>
                    <a:pt x="353" y="137"/>
                    <a:pt x="348" y="132"/>
                    <a:pt x="343" y="128"/>
                  </a:cubicBezTo>
                  <a:cubicBezTo>
                    <a:pt x="328" y="117"/>
                    <a:pt x="328" y="117"/>
                    <a:pt x="328" y="117"/>
                  </a:cubicBezTo>
                  <a:cubicBezTo>
                    <a:pt x="323" y="114"/>
                    <a:pt x="319" y="111"/>
                    <a:pt x="317" y="108"/>
                  </a:cubicBezTo>
                  <a:cubicBezTo>
                    <a:pt x="317" y="107"/>
                    <a:pt x="316" y="107"/>
                    <a:pt x="316" y="106"/>
                  </a:cubicBezTo>
                  <a:cubicBezTo>
                    <a:pt x="316" y="107"/>
                    <a:pt x="316" y="107"/>
                    <a:pt x="316" y="107"/>
                  </a:cubicBezTo>
                  <a:cubicBezTo>
                    <a:pt x="316" y="107"/>
                    <a:pt x="316" y="108"/>
                    <a:pt x="316" y="107"/>
                  </a:cubicBezTo>
                  <a:cubicBezTo>
                    <a:pt x="316" y="107"/>
                    <a:pt x="316" y="107"/>
                    <a:pt x="316" y="107"/>
                  </a:cubicBezTo>
                  <a:cubicBezTo>
                    <a:pt x="316" y="107"/>
                    <a:pt x="316" y="107"/>
                    <a:pt x="316" y="107"/>
                  </a:cubicBezTo>
                  <a:cubicBezTo>
                    <a:pt x="316" y="107"/>
                    <a:pt x="316" y="108"/>
                    <a:pt x="316" y="108"/>
                  </a:cubicBezTo>
                  <a:cubicBezTo>
                    <a:pt x="316" y="107"/>
                    <a:pt x="316" y="107"/>
                    <a:pt x="316" y="107"/>
                  </a:cubicBezTo>
                  <a:cubicBezTo>
                    <a:pt x="316" y="107"/>
                    <a:pt x="316" y="107"/>
                    <a:pt x="316" y="107"/>
                  </a:cubicBezTo>
                  <a:cubicBezTo>
                    <a:pt x="316" y="106"/>
                    <a:pt x="316" y="106"/>
                    <a:pt x="316" y="106"/>
                  </a:cubicBezTo>
                  <a:cubicBezTo>
                    <a:pt x="316" y="105"/>
                    <a:pt x="316" y="106"/>
                    <a:pt x="316" y="106"/>
                  </a:cubicBezTo>
                  <a:cubicBezTo>
                    <a:pt x="316" y="106"/>
                    <a:pt x="316" y="106"/>
                    <a:pt x="316" y="106"/>
                  </a:cubicBezTo>
                  <a:cubicBezTo>
                    <a:pt x="317" y="103"/>
                    <a:pt x="320" y="100"/>
                    <a:pt x="323" y="95"/>
                  </a:cubicBezTo>
                  <a:cubicBezTo>
                    <a:pt x="325" y="93"/>
                    <a:pt x="327" y="91"/>
                    <a:pt x="329" y="88"/>
                  </a:cubicBezTo>
                  <a:cubicBezTo>
                    <a:pt x="331" y="85"/>
                    <a:pt x="334" y="81"/>
                    <a:pt x="336" y="76"/>
                  </a:cubicBezTo>
                  <a:cubicBezTo>
                    <a:pt x="338" y="72"/>
                    <a:pt x="339" y="66"/>
                    <a:pt x="338" y="60"/>
                  </a:cubicBezTo>
                  <a:cubicBezTo>
                    <a:pt x="338" y="54"/>
                    <a:pt x="336" y="49"/>
                    <a:pt x="334" y="45"/>
                  </a:cubicBezTo>
                  <a:cubicBezTo>
                    <a:pt x="333" y="42"/>
                    <a:pt x="331" y="41"/>
                    <a:pt x="330" y="39"/>
                  </a:cubicBezTo>
                  <a:cubicBezTo>
                    <a:pt x="329" y="37"/>
                    <a:pt x="329" y="37"/>
                    <a:pt x="329" y="37"/>
                  </a:cubicBezTo>
                  <a:cubicBezTo>
                    <a:pt x="328" y="37"/>
                    <a:pt x="328" y="37"/>
                    <a:pt x="328" y="37"/>
                  </a:cubicBezTo>
                  <a:cubicBezTo>
                    <a:pt x="328" y="35"/>
                    <a:pt x="327" y="35"/>
                    <a:pt x="326" y="34"/>
                  </a:cubicBezTo>
                  <a:cubicBezTo>
                    <a:pt x="323" y="31"/>
                    <a:pt x="320" y="28"/>
                    <a:pt x="316" y="25"/>
                  </a:cubicBezTo>
                  <a:cubicBezTo>
                    <a:pt x="308" y="20"/>
                    <a:pt x="299" y="17"/>
                    <a:pt x="290" y="17"/>
                  </a:cubicBezTo>
                  <a:cubicBezTo>
                    <a:pt x="282" y="17"/>
                    <a:pt x="274" y="19"/>
                    <a:pt x="267" y="21"/>
                  </a:cubicBezTo>
                  <a:cubicBezTo>
                    <a:pt x="260" y="23"/>
                    <a:pt x="254" y="25"/>
                    <a:pt x="248" y="28"/>
                  </a:cubicBezTo>
                  <a:cubicBezTo>
                    <a:pt x="242" y="31"/>
                    <a:pt x="237" y="34"/>
                    <a:pt x="232" y="36"/>
                  </a:cubicBezTo>
                  <a:cubicBezTo>
                    <a:pt x="229" y="37"/>
                    <a:pt x="227" y="38"/>
                    <a:pt x="226" y="38"/>
                  </a:cubicBezTo>
                  <a:cubicBezTo>
                    <a:pt x="224" y="39"/>
                    <a:pt x="224" y="38"/>
                    <a:pt x="224" y="39"/>
                  </a:cubicBezTo>
                  <a:cubicBezTo>
                    <a:pt x="224" y="39"/>
                    <a:pt x="223" y="38"/>
                    <a:pt x="222" y="37"/>
                  </a:cubicBezTo>
                  <a:cubicBezTo>
                    <a:pt x="221" y="36"/>
                    <a:pt x="219" y="34"/>
                    <a:pt x="218" y="32"/>
                  </a:cubicBezTo>
                  <a:cubicBezTo>
                    <a:pt x="216" y="30"/>
                    <a:pt x="215" y="28"/>
                    <a:pt x="213" y="25"/>
                  </a:cubicBezTo>
                  <a:cubicBezTo>
                    <a:pt x="211" y="22"/>
                    <a:pt x="208" y="19"/>
                    <a:pt x="206" y="17"/>
                  </a:cubicBezTo>
                  <a:cubicBezTo>
                    <a:pt x="204" y="14"/>
                    <a:pt x="201" y="11"/>
                    <a:pt x="197" y="8"/>
                  </a:cubicBezTo>
                  <a:cubicBezTo>
                    <a:pt x="194" y="6"/>
                    <a:pt x="190" y="3"/>
                    <a:pt x="185" y="2"/>
                  </a:cubicBezTo>
                  <a:cubicBezTo>
                    <a:pt x="181" y="1"/>
                    <a:pt x="176" y="0"/>
                    <a:pt x="171" y="0"/>
                  </a:cubicBezTo>
                  <a:cubicBezTo>
                    <a:pt x="167" y="1"/>
                    <a:pt x="163" y="2"/>
                    <a:pt x="160" y="3"/>
                  </a:cubicBezTo>
                  <a:cubicBezTo>
                    <a:pt x="158" y="3"/>
                    <a:pt x="156" y="4"/>
                    <a:pt x="154" y="5"/>
                  </a:cubicBezTo>
                  <a:cubicBezTo>
                    <a:pt x="152" y="6"/>
                    <a:pt x="152" y="6"/>
                    <a:pt x="150" y="7"/>
                  </a:cubicBezTo>
                  <a:cubicBezTo>
                    <a:pt x="146" y="9"/>
                    <a:pt x="143" y="10"/>
                    <a:pt x="140" y="13"/>
                  </a:cubicBezTo>
                  <a:cubicBezTo>
                    <a:pt x="137" y="15"/>
                    <a:pt x="134" y="18"/>
                    <a:pt x="131" y="21"/>
                  </a:cubicBezTo>
                  <a:cubicBezTo>
                    <a:pt x="128" y="24"/>
                    <a:pt x="126" y="28"/>
                    <a:pt x="125" y="32"/>
                  </a:cubicBezTo>
                  <a:cubicBezTo>
                    <a:pt x="122" y="40"/>
                    <a:pt x="122" y="47"/>
                    <a:pt x="122" y="54"/>
                  </a:cubicBezTo>
                  <a:cubicBezTo>
                    <a:pt x="122" y="60"/>
                    <a:pt x="122" y="65"/>
                    <a:pt x="121" y="71"/>
                  </a:cubicBezTo>
                  <a:cubicBezTo>
                    <a:pt x="121" y="73"/>
                    <a:pt x="120" y="76"/>
                    <a:pt x="120" y="78"/>
                  </a:cubicBezTo>
                  <a:cubicBezTo>
                    <a:pt x="119" y="80"/>
                    <a:pt x="119" y="81"/>
                    <a:pt x="118" y="82"/>
                  </a:cubicBezTo>
                  <a:cubicBezTo>
                    <a:pt x="118" y="84"/>
                    <a:pt x="118" y="84"/>
                    <a:pt x="118" y="84"/>
                  </a:cubicBezTo>
                  <a:cubicBezTo>
                    <a:pt x="117" y="84"/>
                    <a:pt x="117" y="85"/>
                    <a:pt x="117" y="85"/>
                  </a:cubicBezTo>
                  <a:cubicBezTo>
                    <a:pt x="114" y="90"/>
                    <a:pt x="111" y="93"/>
                    <a:pt x="107" y="95"/>
                  </a:cubicBezTo>
                  <a:cubicBezTo>
                    <a:pt x="102" y="98"/>
                    <a:pt x="97" y="99"/>
                    <a:pt x="91" y="99"/>
                  </a:cubicBezTo>
                  <a:cubicBezTo>
                    <a:pt x="85" y="100"/>
                    <a:pt x="79" y="100"/>
                    <a:pt x="73" y="100"/>
                  </a:cubicBezTo>
                  <a:cubicBezTo>
                    <a:pt x="61" y="100"/>
                    <a:pt x="48" y="100"/>
                    <a:pt x="35" y="104"/>
                  </a:cubicBezTo>
                  <a:cubicBezTo>
                    <a:pt x="29" y="106"/>
                    <a:pt x="23" y="109"/>
                    <a:pt x="17" y="114"/>
                  </a:cubicBezTo>
                  <a:cubicBezTo>
                    <a:pt x="15" y="116"/>
                    <a:pt x="13" y="118"/>
                    <a:pt x="10" y="121"/>
                  </a:cubicBezTo>
                  <a:cubicBezTo>
                    <a:pt x="8" y="123"/>
                    <a:pt x="6" y="126"/>
                    <a:pt x="4" y="129"/>
                  </a:cubicBezTo>
                  <a:cubicBezTo>
                    <a:pt x="3" y="132"/>
                    <a:pt x="1" y="136"/>
                    <a:pt x="1" y="140"/>
                  </a:cubicBezTo>
                  <a:cubicBezTo>
                    <a:pt x="0" y="144"/>
                    <a:pt x="1" y="148"/>
                    <a:pt x="3" y="152"/>
                  </a:cubicBezTo>
                  <a:cubicBezTo>
                    <a:pt x="7" y="158"/>
                    <a:pt x="12" y="163"/>
                    <a:pt x="17" y="167"/>
                  </a:cubicBezTo>
                  <a:cubicBezTo>
                    <a:pt x="27" y="175"/>
                    <a:pt x="38" y="182"/>
                    <a:pt x="49" y="188"/>
                  </a:cubicBezTo>
                  <a:cubicBezTo>
                    <a:pt x="55" y="191"/>
                    <a:pt x="61" y="193"/>
                    <a:pt x="67" y="196"/>
                  </a:cubicBezTo>
                  <a:cubicBezTo>
                    <a:pt x="70" y="197"/>
                    <a:pt x="73" y="198"/>
                    <a:pt x="77" y="199"/>
                  </a:cubicBezTo>
                  <a:cubicBezTo>
                    <a:pt x="78" y="200"/>
                    <a:pt x="78" y="200"/>
                    <a:pt x="78" y="200"/>
                  </a:cubicBezTo>
                  <a:cubicBezTo>
                    <a:pt x="79" y="200"/>
                    <a:pt x="79" y="200"/>
                    <a:pt x="79" y="200"/>
                  </a:cubicBezTo>
                  <a:cubicBezTo>
                    <a:pt x="80" y="200"/>
                    <a:pt x="81" y="200"/>
                    <a:pt x="82" y="201"/>
                  </a:cubicBezTo>
                  <a:cubicBezTo>
                    <a:pt x="84" y="201"/>
                    <a:pt x="86" y="201"/>
                    <a:pt x="88" y="201"/>
                  </a:cubicBezTo>
                  <a:cubicBezTo>
                    <a:pt x="95" y="201"/>
                    <a:pt x="102" y="200"/>
                    <a:pt x="107" y="201"/>
                  </a:cubicBezTo>
                  <a:cubicBezTo>
                    <a:pt x="109" y="201"/>
                    <a:pt x="111" y="201"/>
                    <a:pt x="111" y="201"/>
                  </a:cubicBezTo>
                  <a:cubicBezTo>
                    <a:pt x="112" y="202"/>
                    <a:pt x="111" y="202"/>
                    <a:pt x="112" y="202"/>
                  </a:cubicBezTo>
                  <a:cubicBezTo>
                    <a:pt x="112" y="203"/>
                    <a:pt x="113" y="205"/>
                    <a:pt x="113" y="207"/>
                  </a:cubicBezTo>
                  <a:cubicBezTo>
                    <a:pt x="113" y="208"/>
                    <a:pt x="113" y="208"/>
                    <a:pt x="113" y="208"/>
                  </a:cubicBezTo>
                  <a:cubicBezTo>
                    <a:pt x="113" y="210"/>
                    <a:pt x="113" y="210"/>
                    <a:pt x="113" y="210"/>
                  </a:cubicBezTo>
                  <a:cubicBezTo>
                    <a:pt x="114" y="211"/>
                    <a:pt x="114" y="212"/>
                    <a:pt x="113" y="212"/>
                  </a:cubicBezTo>
                  <a:cubicBezTo>
                    <a:pt x="113" y="215"/>
                    <a:pt x="112" y="218"/>
                    <a:pt x="109" y="223"/>
                  </a:cubicBezTo>
                  <a:cubicBezTo>
                    <a:pt x="107" y="227"/>
                    <a:pt x="102" y="233"/>
                    <a:pt x="99" y="241"/>
                  </a:cubicBezTo>
                  <a:cubicBezTo>
                    <a:pt x="98" y="245"/>
                    <a:pt x="97" y="250"/>
                    <a:pt x="97" y="255"/>
                  </a:cubicBezTo>
                  <a:cubicBezTo>
                    <a:pt x="97" y="260"/>
                    <a:pt x="98" y="265"/>
                    <a:pt x="100" y="269"/>
                  </a:cubicBezTo>
                  <a:cubicBezTo>
                    <a:pt x="101" y="273"/>
                    <a:pt x="103" y="276"/>
                    <a:pt x="105" y="279"/>
                  </a:cubicBezTo>
                  <a:cubicBezTo>
                    <a:pt x="107" y="282"/>
                    <a:pt x="109" y="286"/>
                    <a:pt x="112" y="289"/>
                  </a:cubicBezTo>
                  <a:cubicBezTo>
                    <a:pt x="118" y="295"/>
                    <a:pt x="127" y="299"/>
                    <a:pt x="136" y="300"/>
                  </a:cubicBezTo>
                  <a:cubicBezTo>
                    <a:pt x="144" y="301"/>
                    <a:pt x="152" y="300"/>
                    <a:pt x="159" y="298"/>
                  </a:cubicBezTo>
                  <a:cubicBezTo>
                    <a:pt x="165" y="296"/>
                    <a:pt x="171" y="293"/>
                    <a:pt x="177" y="291"/>
                  </a:cubicBezTo>
                  <a:cubicBezTo>
                    <a:pt x="188" y="285"/>
                    <a:pt x="199" y="280"/>
                    <a:pt x="210" y="277"/>
                  </a:cubicBezTo>
                  <a:cubicBezTo>
                    <a:pt x="215" y="275"/>
                    <a:pt x="220" y="275"/>
                    <a:pt x="225" y="276"/>
                  </a:cubicBezTo>
                  <a:cubicBezTo>
                    <a:pt x="230" y="277"/>
                    <a:pt x="235" y="279"/>
                    <a:pt x="239" y="283"/>
                  </a:cubicBezTo>
                  <a:cubicBezTo>
                    <a:pt x="243" y="287"/>
                    <a:pt x="246" y="292"/>
                    <a:pt x="250" y="297"/>
                  </a:cubicBezTo>
                  <a:cubicBezTo>
                    <a:pt x="254" y="302"/>
                    <a:pt x="257" y="307"/>
                    <a:pt x="262" y="312"/>
                  </a:cubicBezTo>
                  <a:cubicBezTo>
                    <a:pt x="266" y="316"/>
                    <a:pt x="271" y="321"/>
                    <a:pt x="278" y="322"/>
                  </a:cubicBezTo>
                  <a:cubicBezTo>
                    <a:pt x="281" y="323"/>
                    <a:pt x="285" y="322"/>
                    <a:pt x="288" y="321"/>
                  </a:cubicBezTo>
                  <a:cubicBezTo>
                    <a:pt x="291" y="319"/>
                    <a:pt x="293" y="317"/>
                    <a:pt x="295" y="315"/>
                  </a:cubicBezTo>
                  <a:cubicBezTo>
                    <a:pt x="296" y="315"/>
                    <a:pt x="296" y="315"/>
                    <a:pt x="296" y="315"/>
                  </a:cubicBezTo>
                  <a:cubicBezTo>
                    <a:pt x="298" y="312"/>
                    <a:pt x="299" y="309"/>
                    <a:pt x="301" y="307"/>
                  </a:cubicBezTo>
                  <a:cubicBezTo>
                    <a:pt x="303" y="304"/>
                    <a:pt x="304" y="301"/>
                    <a:pt x="304" y="298"/>
                  </a:cubicBezTo>
                  <a:cubicBezTo>
                    <a:pt x="306" y="291"/>
                    <a:pt x="305" y="285"/>
                    <a:pt x="304" y="279"/>
                  </a:cubicBezTo>
                  <a:cubicBezTo>
                    <a:pt x="303" y="272"/>
                    <a:pt x="302" y="266"/>
                    <a:pt x="301" y="261"/>
                  </a:cubicBezTo>
                  <a:cubicBezTo>
                    <a:pt x="300" y="255"/>
                    <a:pt x="300" y="249"/>
                    <a:pt x="302" y="244"/>
                  </a:cubicBezTo>
                  <a:cubicBezTo>
                    <a:pt x="303" y="239"/>
                    <a:pt x="307" y="234"/>
                    <a:pt x="311" y="231"/>
                  </a:cubicBezTo>
                  <a:cubicBezTo>
                    <a:pt x="315" y="228"/>
                    <a:pt x="320" y="225"/>
                    <a:pt x="325" y="224"/>
                  </a:cubicBezTo>
                  <a:cubicBezTo>
                    <a:pt x="331" y="222"/>
                    <a:pt x="336" y="220"/>
                    <a:pt x="343" y="219"/>
                  </a:cubicBezTo>
                  <a:cubicBezTo>
                    <a:pt x="349" y="217"/>
                    <a:pt x="355" y="215"/>
                    <a:pt x="363" y="210"/>
                  </a:cubicBezTo>
                  <a:cubicBezTo>
                    <a:pt x="366" y="207"/>
                    <a:pt x="369" y="203"/>
                    <a:pt x="371" y="198"/>
                  </a:cubicBezTo>
                  <a:cubicBezTo>
                    <a:pt x="373" y="194"/>
                    <a:pt x="374" y="189"/>
                    <a:pt x="374" y="185"/>
                  </a:cubicBezTo>
                  <a:cubicBezTo>
                    <a:pt x="374" y="176"/>
                    <a:pt x="372" y="169"/>
                    <a:pt x="370" y="163"/>
                  </a:cubicBezTo>
                  <a:cubicBezTo>
                    <a:pt x="369" y="161"/>
                    <a:pt x="369" y="160"/>
                    <a:pt x="368" y="158"/>
                  </a:cubicBezTo>
                  <a:close/>
                  <a:moveTo>
                    <a:pt x="351" y="191"/>
                  </a:moveTo>
                  <a:cubicBezTo>
                    <a:pt x="350" y="192"/>
                    <a:pt x="350" y="193"/>
                    <a:pt x="349" y="194"/>
                  </a:cubicBezTo>
                  <a:cubicBezTo>
                    <a:pt x="347" y="197"/>
                    <a:pt x="342" y="200"/>
                    <a:pt x="337" y="202"/>
                  </a:cubicBezTo>
                  <a:cubicBezTo>
                    <a:pt x="331" y="205"/>
                    <a:pt x="325" y="207"/>
                    <a:pt x="319" y="211"/>
                  </a:cubicBezTo>
                  <a:cubicBezTo>
                    <a:pt x="314" y="214"/>
                    <a:pt x="308" y="218"/>
                    <a:pt x="303" y="223"/>
                  </a:cubicBezTo>
                  <a:cubicBezTo>
                    <a:pt x="299" y="228"/>
                    <a:pt x="295" y="235"/>
                    <a:pt x="294" y="242"/>
                  </a:cubicBezTo>
                  <a:cubicBezTo>
                    <a:pt x="293" y="249"/>
                    <a:pt x="294" y="255"/>
                    <a:pt x="295" y="262"/>
                  </a:cubicBezTo>
                  <a:cubicBezTo>
                    <a:pt x="297" y="268"/>
                    <a:pt x="298" y="274"/>
                    <a:pt x="300" y="280"/>
                  </a:cubicBezTo>
                  <a:cubicBezTo>
                    <a:pt x="301" y="285"/>
                    <a:pt x="302" y="291"/>
                    <a:pt x="301" y="297"/>
                  </a:cubicBezTo>
                  <a:cubicBezTo>
                    <a:pt x="301" y="300"/>
                    <a:pt x="300" y="303"/>
                    <a:pt x="298" y="305"/>
                  </a:cubicBezTo>
                  <a:cubicBezTo>
                    <a:pt x="297" y="308"/>
                    <a:pt x="295" y="310"/>
                    <a:pt x="293" y="312"/>
                  </a:cubicBezTo>
                  <a:cubicBezTo>
                    <a:pt x="293" y="312"/>
                    <a:pt x="293" y="312"/>
                    <a:pt x="293" y="312"/>
                  </a:cubicBezTo>
                  <a:cubicBezTo>
                    <a:pt x="293" y="312"/>
                    <a:pt x="293" y="312"/>
                    <a:pt x="293" y="312"/>
                  </a:cubicBezTo>
                  <a:cubicBezTo>
                    <a:pt x="293" y="312"/>
                    <a:pt x="293" y="312"/>
                    <a:pt x="293" y="312"/>
                  </a:cubicBezTo>
                  <a:cubicBezTo>
                    <a:pt x="291" y="315"/>
                    <a:pt x="289" y="317"/>
                    <a:pt x="287" y="318"/>
                  </a:cubicBezTo>
                  <a:cubicBezTo>
                    <a:pt x="284" y="319"/>
                    <a:pt x="281" y="320"/>
                    <a:pt x="279" y="319"/>
                  </a:cubicBezTo>
                  <a:cubicBezTo>
                    <a:pt x="273" y="318"/>
                    <a:pt x="269" y="314"/>
                    <a:pt x="265" y="309"/>
                  </a:cubicBezTo>
                  <a:cubicBezTo>
                    <a:pt x="261" y="304"/>
                    <a:pt x="258" y="299"/>
                    <a:pt x="255" y="294"/>
                  </a:cubicBezTo>
                  <a:cubicBezTo>
                    <a:pt x="250" y="286"/>
                    <a:pt x="250" y="286"/>
                    <a:pt x="250" y="286"/>
                  </a:cubicBezTo>
                  <a:cubicBezTo>
                    <a:pt x="249" y="285"/>
                    <a:pt x="249" y="283"/>
                    <a:pt x="248" y="282"/>
                  </a:cubicBezTo>
                  <a:cubicBezTo>
                    <a:pt x="247" y="281"/>
                    <a:pt x="246" y="279"/>
                    <a:pt x="245" y="278"/>
                  </a:cubicBezTo>
                  <a:cubicBezTo>
                    <a:pt x="241" y="273"/>
                    <a:pt x="235" y="268"/>
                    <a:pt x="228" y="266"/>
                  </a:cubicBezTo>
                  <a:cubicBezTo>
                    <a:pt x="221" y="263"/>
                    <a:pt x="214" y="263"/>
                    <a:pt x="207" y="263"/>
                  </a:cubicBezTo>
                  <a:cubicBezTo>
                    <a:pt x="194" y="265"/>
                    <a:pt x="182" y="269"/>
                    <a:pt x="170" y="272"/>
                  </a:cubicBezTo>
                  <a:cubicBezTo>
                    <a:pt x="164" y="274"/>
                    <a:pt x="159" y="275"/>
                    <a:pt x="153" y="276"/>
                  </a:cubicBezTo>
                  <a:cubicBezTo>
                    <a:pt x="148" y="277"/>
                    <a:pt x="143" y="277"/>
                    <a:pt x="140" y="276"/>
                  </a:cubicBezTo>
                  <a:cubicBezTo>
                    <a:pt x="136" y="275"/>
                    <a:pt x="134" y="274"/>
                    <a:pt x="132" y="271"/>
                  </a:cubicBezTo>
                  <a:cubicBezTo>
                    <a:pt x="129" y="268"/>
                    <a:pt x="127" y="263"/>
                    <a:pt x="125" y="259"/>
                  </a:cubicBezTo>
                  <a:cubicBezTo>
                    <a:pt x="125" y="257"/>
                    <a:pt x="124" y="256"/>
                    <a:pt x="124" y="255"/>
                  </a:cubicBezTo>
                  <a:cubicBezTo>
                    <a:pt x="124" y="253"/>
                    <a:pt x="125" y="252"/>
                    <a:pt x="125" y="251"/>
                  </a:cubicBezTo>
                  <a:cubicBezTo>
                    <a:pt x="126" y="248"/>
                    <a:pt x="129" y="243"/>
                    <a:pt x="133" y="237"/>
                  </a:cubicBezTo>
                  <a:cubicBezTo>
                    <a:pt x="135" y="234"/>
                    <a:pt x="137" y="230"/>
                    <a:pt x="138" y="226"/>
                  </a:cubicBezTo>
                  <a:cubicBezTo>
                    <a:pt x="140" y="222"/>
                    <a:pt x="140" y="218"/>
                    <a:pt x="140" y="213"/>
                  </a:cubicBezTo>
                  <a:cubicBezTo>
                    <a:pt x="140" y="211"/>
                    <a:pt x="140" y="208"/>
                    <a:pt x="140" y="206"/>
                  </a:cubicBezTo>
                  <a:cubicBezTo>
                    <a:pt x="139" y="204"/>
                    <a:pt x="139" y="204"/>
                    <a:pt x="139" y="204"/>
                  </a:cubicBezTo>
                  <a:cubicBezTo>
                    <a:pt x="139" y="203"/>
                    <a:pt x="139" y="202"/>
                    <a:pt x="139" y="201"/>
                  </a:cubicBezTo>
                  <a:cubicBezTo>
                    <a:pt x="138" y="197"/>
                    <a:pt x="136" y="192"/>
                    <a:pt x="133" y="188"/>
                  </a:cubicBezTo>
                  <a:cubicBezTo>
                    <a:pt x="131" y="186"/>
                    <a:pt x="129" y="184"/>
                    <a:pt x="127" y="182"/>
                  </a:cubicBezTo>
                  <a:cubicBezTo>
                    <a:pt x="125" y="180"/>
                    <a:pt x="122" y="179"/>
                    <a:pt x="119" y="178"/>
                  </a:cubicBezTo>
                  <a:cubicBezTo>
                    <a:pt x="114" y="176"/>
                    <a:pt x="110" y="176"/>
                    <a:pt x="106" y="177"/>
                  </a:cubicBezTo>
                  <a:cubicBezTo>
                    <a:pt x="98" y="177"/>
                    <a:pt x="93" y="179"/>
                    <a:pt x="88" y="179"/>
                  </a:cubicBezTo>
                  <a:cubicBezTo>
                    <a:pt x="86" y="179"/>
                    <a:pt x="85" y="179"/>
                    <a:pt x="84" y="179"/>
                  </a:cubicBezTo>
                  <a:cubicBezTo>
                    <a:pt x="84" y="179"/>
                    <a:pt x="83" y="179"/>
                    <a:pt x="83" y="179"/>
                  </a:cubicBezTo>
                  <a:cubicBezTo>
                    <a:pt x="82" y="179"/>
                    <a:pt x="82" y="179"/>
                    <a:pt x="82" y="179"/>
                  </a:cubicBezTo>
                  <a:cubicBezTo>
                    <a:pt x="81" y="179"/>
                    <a:pt x="81" y="179"/>
                    <a:pt x="81" y="179"/>
                  </a:cubicBezTo>
                  <a:cubicBezTo>
                    <a:pt x="79" y="179"/>
                    <a:pt x="76" y="178"/>
                    <a:pt x="73" y="178"/>
                  </a:cubicBezTo>
                  <a:cubicBezTo>
                    <a:pt x="67" y="176"/>
                    <a:pt x="62" y="174"/>
                    <a:pt x="56" y="172"/>
                  </a:cubicBezTo>
                  <a:cubicBezTo>
                    <a:pt x="45" y="168"/>
                    <a:pt x="34" y="163"/>
                    <a:pt x="25" y="157"/>
                  </a:cubicBezTo>
                  <a:cubicBezTo>
                    <a:pt x="20" y="154"/>
                    <a:pt x="15" y="150"/>
                    <a:pt x="13" y="146"/>
                  </a:cubicBezTo>
                  <a:cubicBezTo>
                    <a:pt x="12" y="144"/>
                    <a:pt x="11" y="142"/>
                    <a:pt x="11" y="140"/>
                  </a:cubicBezTo>
                  <a:cubicBezTo>
                    <a:pt x="11" y="138"/>
                    <a:pt x="12" y="136"/>
                    <a:pt x="13" y="134"/>
                  </a:cubicBezTo>
                  <a:cubicBezTo>
                    <a:pt x="15" y="129"/>
                    <a:pt x="20" y="125"/>
                    <a:pt x="24" y="121"/>
                  </a:cubicBezTo>
                  <a:cubicBezTo>
                    <a:pt x="28" y="117"/>
                    <a:pt x="33" y="115"/>
                    <a:pt x="38" y="113"/>
                  </a:cubicBezTo>
                  <a:cubicBezTo>
                    <a:pt x="49" y="110"/>
                    <a:pt x="61" y="110"/>
                    <a:pt x="73" y="111"/>
                  </a:cubicBezTo>
                  <a:cubicBezTo>
                    <a:pt x="79" y="111"/>
                    <a:pt x="85" y="111"/>
                    <a:pt x="92" y="111"/>
                  </a:cubicBezTo>
                  <a:cubicBezTo>
                    <a:pt x="98" y="111"/>
                    <a:pt x="105" y="110"/>
                    <a:pt x="112" y="107"/>
                  </a:cubicBezTo>
                  <a:cubicBezTo>
                    <a:pt x="119" y="105"/>
                    <a:pt x="125" y="99"/>
                    <a:pt x="129" y="93"/>
                  </a:cubicBezTo>
                  <a:cubicBezTo>
                    <a:pt x="130" y="93"/>
                    <a:pt x="130" y="92"/>
                    <a:pt x="131" y="91"/>
                  </a:cubicBezTo>
                  <a:cubicBezTo>
                    <a:pt x="131" y="90"/>
                    <a:pt x="131" y="90"/>
                    <a:pt x="131" y="90"/>
                  </a:cubicBezTo>
                  <a:cubicBezTo>
                    <a:pt x="132" y="89"/>
                    <a:pt x="132" y="89"/>
                    <a:pt x="132" y="89"/>
                  </a:cubicBezTo>
                  <a:cubicBezTo>
                    <a:pt x="133" y="87"/>
                    <a:pt x="134" y="86"/>
                    <a:pt x="134" y="84"/>
                  </a:cubicBezTo>
                  <a:cubicBezTo>
                    <a:pt x="136" y="81"/>
                    <a:pt x="137" y="77"/>
                    <a:pt x="138" y="74"/>
                  </a:cubicBezTo>
                  <a:cubicBezTo>
                    <a:pt x="140" y="67"/>
                    <a:pt x="140" y="60"/>
                    <a:pt x="141" y="55"/>
                  </a:cubicBezTo>
                  <a:cubicBezTo>
                    <a:pt x="141" y="49"/>
                    <a:pt x="142" y="43"/>
                    <a:pt x="144" y="40"/>
                  </a:cubicBezTo>
                  <a:cubicBezTo>
                    <a:pt x="146" y="37"/>
                    <a:pt x="149" y="34"/>
                    <a:pt x="153" y="32"/>
                  </a:cubicBezTo>
                  <a:cubicBezTo>
                    <a:pt x="155" y="31"/>
                    <a:pt x="157" y="30"/>
                    <a:pt x="159" y="29"/>
                  </a:cubicBezTo>
                  <a:cubicBezTo>
                    <a:pt x="160" y="29"/>
                    <a:pt x="162" y="28"/>
                    <a:pt x="163" y="28"/>
                  </a:cubicBezTo>
                  <a:cubicBezTo>
                    <a:pt x="164" y="27"/>
                    <a:pt x="165" y="27"/>
                    <a:pt x="166" y="27"/>
                  </a:cubicBezTo>
                  <a:cubicBezTo>
                    <a:pt x="169" y="26"/>
                    <a:pt x="171" y="26"/>
                    <a:pt x="173" y="26"/>
                  </a:cubicBezTo>
                  <a:cubicBezTo>
                    <a:pt x="174" y="26"/>
                    <a:pt x="176" y="26"/>
                    <a:pt x="177" y="27"/>
                  </a:cubicBezTo>
                  <a:cubicBezTo>
                    <a:pt x="179" y="28"/>
                    <a:pt x="182" y="30"/>
                    <a:pt x="185" y="34"/>
                  </a:cubicBezTo>
                  <a:cubicBezTo>
                    <a:pt x="186" y="36"/>
                    <a:pt x="188" y="38"/>
                    <a:pt x="189" y="41"/>
                  </a:cubicBezTo>
                  <a:cubicBezTo>
                    <a:pt x="191" y="43"/>
                    <a:pt x="193" y="46"/>
                    <a:pt x="195" y="49"/>
                  </a:cubicBezTo>
                  <a:cubicBezTo>
                    <a:pt x="197" y="52"/>
                    <a:pt x="199" y="55"/>
                    <a:pt x="202" y="58"/>
                  </a:cubicBezTo>
                  <a:cubicBezTo>
                    <a:pt x="205" y="61"/>
                    <a:pt x="209" y="64"/>
                    <a:pt x="215" y="66"/>
                  </a:cubicBezTo>
                  <a:cubicBezTo>
                    <a:pt x="218" y="67"/>
                    <a:pt x="221" y="68"/>
                    <a:pt x="224" y="68"/>
                  </a:cubicBezTo>
                  <a:cubicBezTo>
                    <a:pt x="227" y="68"/>
                    <a:pt x="230" y="68"/>
                    <a:pt x="232" y="67"/>
                  </a:cubicBezTo>
                  <a:cubicBezTo>
                    <a:pt x="236" y="66"/>
                    <a:pt x="240" y="65"/>
                    <a:pt x="243" y="64"/>
                  </a:cubicBezTo>
                  <a:cubicBezTo>
                    <a:pt x="250" y="61"/>
                    <a:pt x="255" y="59"/>
                    <a:pt x="261" y="56"/>
                  </a:cubicBezTo>
                  <a:cubicBezTo>
                    <a:pt x="271" y="52"/>
                    <a:pt x="281" y="49"/>
                    <a:pt x="289" y="49"/>
                  </a:cubicBezTo>
                  <a:cubicBezTo>
                    <a:pt x="293" y="50"/>
                    <a:pt x="295" y="51"/>
                    <a:pt x="298" y="52"/>
                  </a:cubicBezTo>
                  <a:cubicBezTo>
                    <a:pt x="299" y="53"/>
                    <a:pt x="300" y="54"/>
                    <a:pt x="301" y="56"/>
                  </a:cubicBezTo>
                  <a:cubicBezTo>
                    <a:pt x="302" y="57"/>
                    <a:pt x="302" y="57"/>
                    <a:pt x="302" y="57"/>
                  </a:cubicBezTo>
                  <a:cubicBezTo>
                    <a:pt x="303" y="58"/>
                    <a:pt x="303" y="58"/>
                    <a:pt x="303" y="58"/>
                  </a:cubicBezTo>
                  <a:cubicBezTo>
                    <a:pt x="303" y="58"/>
                    <a:pt x="303" y="58"/>
                    <a:pt x="303" y="58"/>
                  </a:cubicBezTo>
                  <a:cubicBezTo>
                    <a:pt x="304" y="59"/>
                    <a:pt x="304" y="60"/>
                    <a:pt x="304" y="60"/>
                  </a:cubicBezTo>
                  <a:cubicBezTo>
                    <a:pt x="305" y="61"/>
                    <a:pt x="305" y="62"/>
                    <a:pt x="305" y="62"/>
                  </a:cubicBezTo>
                  <a:cubicBezTo>
                    <a:pt x="305" y="63"/>
                    <a:pt x="305" y="63"/>
                    <a:pt x="305" y="64"/>
                  </a:cubicBezTo>
                  <a:cubicBezTo>
                    <a:pt x="304" y="66"/>
                    <a:pt x="301" y="70"/>
                    <a:pt x="297" y="75"/>
                  </a:cubicBezTo>
                  <a:cubicBezTo>
                    <a:pt x="293" y="80"/>
                    <a:pt x="288" y="87"/>
                    <a:pt x="285" y="96"/>
                  </a:cubicBezTo>
                  <a:cubicBezTo>
                    <a:pt x="285" y="97"/>
                    <a:pt x="285" y="98"/>
                    <a:pt x="285" y="99"/>
                  </a:cubicBezTo>
                  <a:cubicBezTo>
                    <a:pt x="284" y="100"/>
                    <a:pt x="284" y="100"/>
                    <a:pt x="284" y="100"/>
                  </a:cubicBezTo>
                  <a:cubicBezTo>
                    <a:pt x="284" y="101"/>
                    <a:pt x="284" y="101"/>
                    <a:pt x="284" y="101"/>
                  </a:cubicBezTo>
                  <a:cubicBezTo>
                    <a:pt x="284" y="101"/>
                    <a:pt x="284" y="101"/>
                    <a:pt x="284" y="101"/>
                  </a:cubicBezTo>
                  <a:cubicBezTo>
                    <a:pt x="284" y="102"/>
                    <a:pt x="284" y="103"/>
                    <a:pt x="284" y="104"/>
                  </a:cubicBezTo>
                  <a:cubicBezTo>
                    <a:pt x="284" y="108"/>
                    <a:pt x="284" y="112"/>
                    <a:pt x="285" y="115"/>
                  </a:cubicBezTo>
                  <a:cubicBezTo>
                    <a:pt x="287" y="121"/>
                    <a:pt x="290" y="125"/>
                    <a:pt x="293" y="128"/>
                  </a:cubicBezTo>
                  <a:cubicBezTo>
                    <a:pt x="299" y="135"/>
                    <a:pt x="304" y="139"/>
                    <a:pt x="310" y="143"/>
                  </a:cubicBezTo>
                  <a:cubicBezTo>
                    <a:pt x="315" y="146"/>
                    <a:pt x="320" y="150"/>
                    <a:pt x="325" y="153"/>
                  </a:cubicBezTo>
                  <a:cubicBezTo>
                    <a:pt x="330" y="156"/>
                    <a:pt x="335" y="159"/>
                    <a:pt x="338" y="162"/>
                  </a:cubicBezTo>
                  <a:cubicBezTo>
                    <a:pt x="340" y="164"/>
                    <a:pt x="341" y="165"/>
                    <a:pt x="342" y="166"/>
                  </a:cubicBezTo>
                  <a:cubicBezTo>
                    <a:pt x="342" y="166"/>
                    <a:pt x="342" y="166"/>
                    <a:pt x="342" y="166"/>
                  </a:cubicBezTo>
                  <a:cubicBezTo>
                    <a:pt x="343" y="167"/>
                    <a:pt x="343" y="167"/>
                    <a:pt x="343" y="167"/>
                  </a:cubicBezTo>
                  <a:cubicBezTo>
                    <a:pt x="344" y="169"/>
                    <a:pt x="344" y="169"/>
                    <a:pt x="344" y="169"/>
                  </a:cubicBezTo>
                  <a:cubicBezTo>
                    <a:pt x="346" y="173"/>
                    <a:pt x="346" y="173"/>
                    <a:pt x="346" y="173"/>
                  </a:cubicBezTo>
                  <a:cubicBezTo>
                    <a:pt x="348" y="177"/>
                    <a:pt x="350" y="182"/>
                    <a:pt x="350" y="186"/>
                  </a:cubicBezTo>
                  <a:cubicBezTo>
                    <a:pt x="351" y="188"/>
                    <a:pt x="351" y="190"/>
                    <a:pt x="351" y="19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4"/>
            <p:cNvSpPr/>
            <p:nvPr/>
          </p:nvSpPr>
          <p:spPr bwMode="auto">
            <a:xfrm>
              <a:off x="2038351" y="42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5"/>
            <p:cNvSpPr/>
            <p:nvPr/>
          </p:nvSpPr>
          <p:spPr bwMode="auto">
            <a:xfrm>
              <a:off x="2333626" y="1084263"/>
              <a:ext cx="80963" cy="82550"/>
            </a:xfrm>
            <a:custGeom>
              <a:avLst/>
              <a:gdLst>
                <a:gd name="T0" fmla="*/ 25 w 77"/>
                <a:gd name="T1" fmla="*/ 8 h 77"/>
                <a:gd name="T2" fmla="*/ 7 w 77"/>
                <a:gd name="T3" fmla="*/ 53 h 77"/>
                <a:gd name="T4" fmla="*/ 52 w 77"/>
                <a:gd name="T5" fmla="*/ 70 h 77"/>
                <a:gd name="T6" fmla="*/ 69 w 77"/>
                <a:gd name="T7" fmla="*/ 25 h 77"/>
                <a:gd name="T8" fmla="*/ 25 w 77"/>
                <a:gd name="T9" fmla="*/ 8 h 77"/>
              </a:gdLst>
              <a:ahLst/>
              <a:cxnLst>
                <a:cxn ang="0">
                  <a:pos x="T0" y="T1"/>
                </a:cxn>
                <a:cxn ang="0">
                  <a:pos x="T2" y="T3"/>
                </a:cxn>
                <a:cxn ang="0">
                  <a:pos x="T4" y="T5"/>
                </a:cxn>
                <a:cxn ang="0">
                  <a:pos x="T6" y="T7"/>
                </a:cxn>
                <a:cxn ang="0">
                  <a:pos x="T8" y="T9"/>
                </a:cxn>
              </a:cxnLst>
              <a:rect l="0" t="0" r="r" b="b"/>
              <a:pathLst>
                <a:path w="77" h="77">
                  <a:moveTo>
                    <a:pt x="25" y="8"/>
                  </a:moveTo>
                  <a:cubicBezTo>
                    <a:pt x="8" y="15"/>
                    <a:pt x="0" y="35"/>
                    <a:pt x="7" y="53"/>
                  </a:cubicBezTo>
                  <a:cubicBezTo>
                    <a:pt x="15" y="70"/>
                    <a:pt x="35" y="77"/>
                    <a:pt x="52" y="70"/>
                  </a:cubicBezTo>
                  <a:cubicBezTo>
                    <a:pt x="69" y="62"/>
                    <a:pt x="77" y="42"/>
                    <a:pt x="69" y="25"/>
                  </a:cubicBezTo>
                  <a:cubicBezTo>
                    <a:pt x="62" y="8"/>
                    <a:pt x="42" y="0"/>
                    <a:pt x="25" y="8"/>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6"/>
            <p:cNvSpPr/>
            <p:nvPr/>
          </p:nvSpPr>
          <p:spPr bwMode="auto">
            <a:xfrm>
              <a:off x="2563813" y="693738"/>
              <a:ext cx="80963" cy="80963"/>
            </a:xfrm>
            <a:custGeom>
              <a:avLst/>
              <a:gdLst>
                <a:gd name="T0" fmla="*/ 24 w 76"/>
                <a:gd name="T1" fmla="*/ 8 h 76"/>
                <a:gd name="T2" fmla="*/ 7 w 76"/>
                <a:gd name="T3" fmla="*/ 52 h 76"/>
                <a:gd name="T4" fmla="*/ 51 w 76"/>
                <a:gd name="T5" fmla="*/ 69 h 76"/>
                <a:gd name="T6" fmla="*/ 68 w 76"/>
                <a:gd name="T7" fmla="*/ 25 h 76"/>
                <a:gd name="T8" fmla="*/ 24 w 76"/>
                <a:gd name="T9" fmla="*/ 8 h 76"/>
              </a:gdLst>
              <a:ahLst/>
              <a:cxnLst>
                <a:cxn ang="0">
                  <a:pos x="T0" y="T1"/>
                </a:cxn>
                <a:cxn ang="0">
                  <a:pos x="T2" y="T3"/>
                </a:cxn>
                <a:cxn ang="0">
                  <a:pos x="T4" y="T5"/>
                </a:cxn>
                <a:cxn ang="0">
                  <a:pos x="T6" y="T7"/>
                </a:cxn>
                <a:cxn ang="0">
                  <a:pos x="T8" y="T9"/>
                </a:cxn>
              </a:cxnLst>
              <a:rect l="0" t="0" r="r" b="b"/>
              <a:pathLst>
                <a:path w="76" h="76">
                  <a:moveTo>
                    <a:pt x="24" y="8"/>
                  </a:moveTo>
                  <a:cubicBezTo>
                    <a:pt x="7" y="15"/>
                    <a:pt x="0" y="35"/>
                    <a:pt x="7" y="52"/>
                  </a:cubicBezTo>
                  <a:cubicBezTo>
                    <a:pt x="14" y="69"/>
                    <a:pt x="34" y="76"/>
                    <a:pt x="51" y="69"/>
                  </a:cubicBezTo>
                  <a:cubicBezTo>
                    <a:pt x="68" y="61"/>
                    <a:pt x="76" y="42"/>
                    <a:pt x="68" y="25"/>
                  </a:cubicBezTo>
                  <a:cubicBezTo>
                    <a:pt x="61" y="8"/>
                    <a:pt x="41" y="0"/>
                    <a:pt x="24" y="8"/>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7"/>
            <p:cNvSpPr/>
            <p:nvPr/>
          </p:nvSpPr>
          <p:spPr bwMode="auto">
            <a:xfrm>
              <a:off x="2168526" y="666751"/>
              <a:ext cx="76200" cy="74613"/>
            </a:xfrm>
            <a:custGeom>
              <a:avLst/>
              <a:gdLst>
                <a:gd name="T0" fmla="*/ 23 w 71"/>
                <a:gd name="T1" fmla="*/ 7 h 71"/>
                <a:gd name="T2" fmla="*/ 7 w 71"/>
                <a:gd name="T3" fmla="*/ 48 h 71"/>
                <a:gd name="T4" fmla="*/ 48 w 71"/>
                <a:gd name="T5" fmla="*/ 64 h 71"/>
                <a:gd name="T6" fmla="*/ 64 w 71"/>
                <a:gd name="T7" fmla="*/ 23 h 71"/>
                <a:gd name="T8" fmla="*/ 23 w 71"/>
                <a:gd name="T9" fmla="*/ 7 h 71"/>
              </a:gdLst>
              <a:ahLst/>
              <a:cxnLst>
                <a:cxn ang="0">
                  <a:pos x="T0" y="T1"/>
                </a:cxn>
                <a:cxn ang="0">
                  <a:pos x="T2" y="T3"/>
                </a:cxn>
                <a:cxn ang="0">
                  <a:pos x="T4" y="T5"/>
                </a:cxn>
                <a:cxn ang="0">
                  <a:pos x="T6" y="T7"/>
                </a:cxn>
                <a:cxn ang="0">
                  <a:pos x="T8" y="T9"/>
                </a:cxn>
              </a:cxnLst>
              <a:rect l="0" t="0" r="r" b="b"/>
              <a:pathLst>
                <a:path w="71" h="71">
                  <a:moveTo>
                    <a:pt x="23" y="7"/>
                  </a:moveTo>
                  <a:cubicBezTo>
                    <a:pt x="7" y="14"/>
                    <a:pt x="0" y="32"/>
                    <a:pt x="7" y="48"/>
                  </a:cubicBezTo>
                  <a:cubicBezTo>
                    <a:pt x="14" y="64"/>
                    <a:pt x="33" y="71"/>
                    <a:pt x="48" y="64"/>
                  </a:cubicBezTo>
                  <a:cubicBezTo>
                    <a:pt x="64" y="57"/>
                    <a:pt x="71" y="38"/>
                    <a:pt x="64" y="23"/>
                  </a:cubicBezTo>
                  <a:cubicBezTo>
                    <a:pt x="57" y="7"/>
                    <a:pt x="39" y="0"/>
                    <a:pt x="23" y="7"/>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8"/>
            <p:cNvSpPr/>
            <p:nvPr/>
          </p:nvSpPr>
          <p:spPr bwMode="auto">
            <a:xfrm>
              <a:off x="1916113" y="238126"/>
              <a:ext cx="76200" cy="76200"/>
            </a:xfrm>
            <a:custGeom>
              <a:avLst/>
              <a:gdLst>
                <a:gd name="T0" fmla="*/ 23 w 72"/>
                <a:gd name="T1" fmla="*/ 7 h 72"/>
                <a:gd name="T2" fmla="*/ 7 w 72"/>
                <a:gd name="T3" fmla="*/ 49 h 72"/>
                <a:gd name="T4" fmla="*/ 49 w 72"/>
                <a:gd name="T5" fmla="*/ 65 h 72"/>
                <a:gd name="T6" fmla="*/ 65 w 72"/>
                <a:gd name="T7" fmla="*/ 23 h 72"/>
                <a:gd name="T8" fmla="*/ 23 w 72"/>
                <a:gd name="T9" fmla="*/ 7 h 72"/>
              </a:gdLst>
              <a:ahLst/>
              <a:cxnLst>
                <a:cxn ang="0">
                  <a:pos x="T0" y="T1"/>
                </a:cxn>
                <a:cxn ang="0">
                  <a:pos x="T2" y="T3"/>
                </a:cxn>
                <a:cxn ang="0">
                  <a:pos x="T4" y="T5"/>
                </a:cxn>
                <a:cxn ang="0">
                  <a:pos x="T6" y="T7"/>
                </a:cxn>
                <a:cxn ang="0">
                  <a:pos x="T8" y="T9"/>
                </a:cxn>
              </a:cxnLst>
              <a:rect l="0" t="0" r="r" b="b"/>
              <a:pathLst>
                <a:path w="72" h="72">
                  <a:moveTo>
                    <a:pt x="23" y="7"/>
                  </a:moveTo>
                  <a:cubicBezTo>
                    <a:pt x="8" y="14"/>
                    <a:pt x="0" y="33"/>
                    <a:pt x="7" y="49"/>
                  </a:cubicBezTo>
                  <a:cubicBezTo>
                    <a:pt x="14" y="65"/>
                    <a:pt x="33" y="72"/>
                    <a:pt x="49" y="65"/>
                  </a:cubicBezTo>
                  <a:cubicBezTo>
                    <a:pt x="65" y="58"/>
                    <a:pt x="72" y="39"/>
                    <a:pt x="65" y="23"/>
                  </a:cubicBezTo>
                  <a:cubicBezTo>
                    <a:pt x="58" y="8"/>
                    <a:pt x="39" y="0"/>
                    <a:pt x="23" y="7"/>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9"/>
            <p:cNvSpPr/>
            <p:nvPr/>
          </p:nvSpPr>
          <p:spPr bwMode="auto">
            <a:xfrm>
              <a:off x="2293938" y="338138"/>
              <a:ext cx="63500" cy="63500"/>
            </a:xfrm>
            <a:custGeom>
              <a:avLst/>
              <a:gdLst>
                <a:gd name="T0" fmla="*/ 19 w 59"/>
                <a:gd name="T1" fmla="*/ 6 h 59"/>
                <a:gd name="T2" fmla="*/ 6 w 59"/>
                <a:gd name="T3" fmla="*/ 40 h 59"/>
                <a:gd name="T4" fmla="*/ 40 w 59"/>
                <a:gd name="T5" fmla="*/ 53 h 59"/>
                <a:gd name="T6" fmla="*/ 53 w 59"/>
                <a:gd name="T7" fmla="*/ 19 h 59"/>
                <a:gd name="T8" fmla="*/ 19 w 59"/>
                <a:gd name="T9" fmla="*/ 6 h 59"/>
              </a:gdLst>
              <a:ahLst/>
              <a:cxnLst>
                <a:cxn ang="0">
                  <a:pos x="T0" y="T1"/>
                </a:cxn>
                <a:cxn ang="0">
                  <a:pos x="T2" y="T3"/>
                </a:cxn>
                <a:cxn ang="0">
                  <a:pos x="T4" y="T5"/>
                </a:cxn>
                <a:cxn ang="0">
                  <a:pos x="T6" y="T7"/>
                </a:cxn>
                <a:cxn ang="0">
                  <a:pos x="T8" y="T9"/>
                </a:cxn>
              </a:cxnLst>
              <a:rect l="0" t="0" r="r" b="b"/>
              <a:pathLst>
                <a:path w="59" h="59">
                  <a:moveTo>
                    <a:pt x="19" y="6"/>
                  </a:moveTo>
                  <a:cubicBezTo>
                    <a:pt x="6" y="12"/>
                    <a:pt x="0" y="27"/>
                    <a:pt x="6" y="40"/>
                  </a:cubicBezTo>
                  <a:cubicBezTo>
                    <a:pt x="12" y="53"/>
                    <a:pt x="27" y="59"/>
                    <a:pt x="40" y="53"/>
                  </a:cubicBezTo>
                  <a:cubicBezTo>
                    <a:pt x="53" y="48"/>
                    <a:pt x="59" y="32"/>
                    <a:pt x="53" y="19"/>
                  </a:cubicBezTo>
                  <a:cubicBezTo>
                    <a:pt x="47" y="6"/>
                    <a:pt x="32" y="0"/>
                    <a:pt x="19" y="6"/>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374651" y="4815318"/>
            <a:ext cx="993776" cy="1403350"/>
            <a:chOff x="11113" y="2765426"/>
            <a:chExt cx="993776" cy="1403350"/>
          </a:xfrm>
        </p:grpSpPr>
        <p:sp>
          <p:nvSpPr>
            <p:cNvPr id="62" name="Freeform 77"/>
            <p:cNvSpPr>
              <a:spLocks noEditPoints="1"/>
            </p:cNvSpPr>
            <p:nvPr/>
          </p:nvSpPr>
          <p:spPr bwMode="auto">
            <a:xfrm>
              <a:off x="142876" y="3763963"/>
              <a:ext cx="393700" cy="404813"/>
            </a:xfrm>
            <a:custGeom>
              <a:avLst/>
              <a:gdLst>
                <a:gd name="T0" fmla="*/ 282 w 370"/>
                <a:gd name="T1" fmla="*/ 88 h 382"/>
                <a:gd name="T2" fmla="*/ 289 w 370"/>
                <a:gd name="T3" fmla="*/ 11 h 382"/>
                <a:gd name="T4" fmla="*/ 260 w 370"/>
                <a:gd name="T5" fmla="*/ 1 h 382"/>
                <a:gd name="T6" fmla="*/ 203 w 370"/>
                <a:gd name="T7" fmla="*/ 42 h 382"/>
                <a:gd name="T8" fmla="*/ 133 w 370"/>
                <a:gd name="T9" fmla="*/ 10 h 382"/>
                <a:gd name="T10" fmla="*/ 83 w 370"/>
                <a:gd name="T11" fmla="*/ 40 h 382"/>
                <a:gd name="T12" fmla="*/ 76 w 370"/>
                <a:gd name="T13" fmla="*/ 59 h 382"/>
                <a:gd name="T14" fmla="*/ 72 w 370"/>
                <a:gd name="T15" fmla="*/ 120 h 382"/>
                <a:gd name="T16" fmla="*/ 72 w 370"/>
                <a:gd name="T17" fmla="*/ 120 h 382"/>
                <a:gd name="T18" fmla="*/ 72 w 370"/>
                <a:gd name="T19" fmla="*/ 120 h 382"/>
                <a:gd name="T20" fmla="*/ 33 w 370"/>
                <a:gd name="T21" fmla="*/ 123 h 382"/>
                <a:gd name="T22" fmla="*/ 2 w 370"/>
                <a:gd name="T23" fmla="*/ 154 h 382"/>
                <a:gd name="T24" fmla="*/ 10 w 370"/>
                <a:gd name="T25" fmla="*/ 202 h 382"/>
                <a:gd name="T26" fmla="*/ 72 w 370"/>
                <a:gd name="T27" fmla="*/ 246 h 382"/>
                <a:gd name="T28" fmla="*/ 69 w 370"/>
                <a:gd name="T29" fmla="*/ 266 h 382"/>
                <a:gd name="T30" fmla="*/ 74 w 370"/>
                <a:gd name="T31" fmla="*/ 319 h 382"/>
                <a:gd name="T32" fmla="*/ 106 w 370"/>
                <a:gd name="T33" fmla="*/ 339 h 382"/>
                <a:gd name="T34" fmla="*/ 170 w 370"/>
                <a:gd name="T35" fmla="*/ 317 h 382"/>
                <a:gd name="T36" fmla="*/ 186 w 370"/>
                <a:gd name="T37" fmla="*/ 311 h 382"/>
                <a:gd name="T38" fmla="*/ 256 w 370"/>
                <a:gd name="T39" fmla="*/ 371 h 382"/>
                <a:gd name="T40" fmla="*/ 311 w 370"/>
                <a:gd name="T41" fmla="*/ 378 h 382"/>
                <a:gd name="T42" fmla="*/ 317 w 370"/>
                <a:gd name="T43" fmla="*/ 282 h 382"/>
                <a:gd name="T44" fmla="*/ 311 w 370"/>
                <a:gd name="T45" fmla="*/ 265 h 382"/>
                <a:gd name="T46" fmla="*/ 293 w 370"/>
                <a:gd name="T47" fmla="*/ 238 h 382"/>
                <a:gd name="T48" fmla="*/ 301 w 370"/>
                <a:gd name="T49" fmla="*/ 230 h 382"/>
                <a:gd name="T50" fmla="*/ 360 w 370"/>
                <a:gd name="T51" fmla="*/ 204 h 382"/>
                <a:gd name="T52" fmla="*/ 346 w 370"/>
                <a:gd name="T53" fmla="*/ 133 h 382"/>
                <a:gd name="T54" fmla="*/ 327 w 370"/>
                <a:gd name="T55" fmla="*/ 194 h 382"/>
                <a:gd name="T56" fmla="*/ 278 w 370"/>
                <a:gd name="T57" fmla="*/ 210 h 382"/>
                <a:gd name="T58" fmla="*/ 264 w 370"/>
                <a:gd name="T59" fmla="*/ 238 h 382"/>
                <a:gd name="T60" fmla="*/ 291 w 370"/>
                <a:gd name="T61" fmla="*/ 277 h 382"/>
                <a:gd name="T62" fmla="*/ 296 w 370"/>
                <a:gd name="T63" fmla="*/ 289 h 382"/>
                <a:gd name="T64" fmla="*/ 305 w 370"/>
                <a:gd name="T65" fmla="*/ 368 h 382"/>
                <a:gd name="T66" fmla="*/ 237 w 370"/>
                <a:gd name="T67" fmla="*/ 333 h 382"/>
                <a:gd name="T68" fmla="*/ 182 w 370"/>
                <a:gd name="T69" fmla="*/ 295 h 382"/>
                <a:gd name="T70" fmla="*/ 162 w 370"/>
                <a:gd name="T71" fmla="*/ 300 h 382"/>
                <a:gd name="T72" fmla="*/ 107 w 370"/>
                <a:gd name="T73" fmla="*/ 311 h 382"/>
                <a:gd name="T74" fmla="*/ 94 w 370"/>
                <a:gd name="T75" fmla="*/ 296 h 382"/>
                <a:gd name="T76" fmla="*/ 105 w 370"/>
                <a:gd name="T77" fmla="*/ 254 h 382"/>
                <a:gd name="T78" fmla="*/ 83 w 370"/>
                <a:gd name="T79" fmla="*/ 213 h 382"/>
                <a:gd name="T80" fmla="*/ 37 w 370"/>
                <a:gd name="T81" fmla="*/ 167 h 382"/>
                <a:gd name="T82" fmla="*/ 39 w 370"/>
                <a:gd name="T83" fmla="*/ 161 h 382"/>
                <a:gd name="T84" fmla="*/ 83 w 370"/>
                <a:gd name="T85" fmla="*/ 154 h 382"/>
                <a:gd name="T86" fmla="*/ 89 w 370"/>
                <a:gd name="T87" fmla="*/ 152 h 382"/>
                <a:gd name="T88" fmla="*/ 108 w 370"/>
                <a:gd name="T89" fmla="*/ 102 h 382"/>
                <a:gd name="T90" fmla="*/ 108 w 370"/>
                <a:gd name="T91" fmla="*/ 57 h 382"/>
                <a:gd name="T92" fmla="*/ 120 w 370"/>
                <a:gd name="T93" fmla="*/ 37 h 382"/>
                <a:gd name="T94" fmla="*/ 162 w 370"/>
                <a:gd name="T95" fmla="*/ 48 h 382"/>
                <a:gd name="T96" fmla="*/ 236 w 370"/>
                <a:gd name="T97" fmla="*/ 20 h 382"/>
                <a:gd name="T98" fmla="*/ 270 w 370"/>
                <a:gd name="T99" fmla="*/ 4 h 382"/>
                <a:gd name="T100" fmla="*/ 285 w 370"/>
                <a:gd name="T101" fmla="*/ 12 h 382"/>
                <a:gd name="T102" fmla="*/ 273 w 370"/>
                <a:gd name="T103" fmla="*/ 64 h 382"/>
                <a:gd name="T104" fmla="*/ 316 w 370"/>
                <a:gd name="T105" fmla="*/ 14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 h="382">
                  <a:moveTo>
                    <a:pt x="346" y="133"/>
                  </a:moveTo>
                  <a:cubicBezTo>
                    <a:pt x="340" y="128"/>
                    <a:pt x="334" y="125"/>
                    <a:pt x="328" y="121"/>
                  </a:cubicBezTo>
                  <a:cubicBezTo>
                    <a:pt x="315" y="115"/>
                    <a:pt x="303" y="109"/>
                    <a:pt x="294" y="102"/>
                  </a:cubicBezTo>
                  <a:cubicBezTo>
                    <a:pt x="289" y="98"/>
                    <a:pt x="285" y="94"/>
                    <a:pt x="282" y="88"/>
                  </a:cubicBezTo>
                  <a:cubicBezTo>
                    <a:pt x="280" y="83"/>
                    <a:pt x="279" y="77"/>
                    <a:pt x="280" y="71"/>
                  </a:cubicBezTo>
                  <a:cubicBezTo>
                    <a:pt x="281" y="65"/>
                    <a:pt x="283" y="59"/>
                    <a:pt x="285" y="52"/>
                  </a:cubicBezTo>
                  <a:cubicBezTo>
                    <a:pt x="287" y="46"/>
                    <a:pt x="289" y="39"/>
                    <a:pt x="290" y="32"/>
                  </a:cubicBezTo>
                  <a:cubicBezTo>
                    <a:pt x="291" y="25"/>
                    <a:pt x="292" y="18"/>
                    <a:pt x="289" y="11"/>
                  </a:cubicBezTo>
                  <a:cubicBezTo>
                    <a:pt x="287" y="7"/>
                    <a:pt x="284" y="5"/>
                    <a:pt x="281" y="3"/>
                  </a:cubicBezTo>
                  <a:cubicBezTo>
                    <a:pt x="277" y="1"/>
                    <a:pt x="274" y="1"/>
                    <a:pt x="270" y="0"/>
                  </a:cubicBezTo>
                  <a:cubicBezTo>
                    <a:pt x="270" y="0"/>
                    <a:pt x="270" y="0"/>
                    <a:pt x="270" y="0"/>
                  </a:cubicBezTo>
                  <a:cubicBezTo>
                    <a:pt x="267" y="0"/>
                    <a:pt x="263" y="0"/>
                    <a:pt x="260" y="1"/>
                  </a:cubicBezTo>
                  <a:cubicBezTo>
                    <a:pt x="256" y="1"/>
                    <a:pt x="253" y="2"/>
                    <a:pt x="249" y="4"/>
                  </a:cubicBezTo>
                  <a:cubicBezTo>
                    <a:pt x="243" y="7"/>
                    <a:pt x="238" y="12"/>
                    <a:pt x="233" y="16"/>
                  </a:cubicBezTo>
                  <a:cubicBezTo>
                    <a:pt x="228" y="21"/>
                    <a:pt x="223" y="27"/>
                    <a:pt x="219" y="31"/>
                  </a:cubicBezTo>
                  <a:cubicBezTo>
                    <a:pt x="214" y="36"/>
                    <a:pt x="209" y="40"/>
                    <a:pt x="203" y="42"/>
                  </a:cubicBezTo>
                  <a:cubicBezTo>
                    <a:pt x="198" y="44"/>
                    <a:pt x="192" y="43"/>
                    <a:pt x="186" y="42"/>
                  </a:cubicBezTo>
                  <a:cubicBezTo>
                    <a:pt x="180" y="41"/>
                    <a:pt x="175" y="38"/>
                    <a:pt x="170" y="34"/>
                  </a:cubicBezTo>
                  <a:cubicBezTo>
                    <a:pt x="165" y="31"/>
                    <a:pt x="160" y="27"/>
                    <a:pt x="154" y="22"/>
                  </a:cubicBezTo>
                  <a:cubicBezTo>
                    <a:pt x="148" y="18"/>
                    <a:pt x="142" y="13"/>
                    <a:pt x="133" y="10"/>
                  </a:cubicBezTo>
                  <a:cubicBezTo>
                    <a:pt x="128" y="9"/>
                    <a:pt x="122" y="9"/>
                    <a:pt x="117" y="10"/>
                  </a:cubicBezTo>
                  <a:cubicBezTo>
                    <a:pt x="112" y="12"/>
                    <a:pt x="107" y="14"/>
                    <a:pt x="103" y="17"/>
                  </a:cubicBezTo>
                  <a:cubicBezTo>
                    <a:pt x="96" y="23"/>
                    <a:pt x="91" y="29"/>
                    <a:pt x="87" y="35"/>
                  </a:cubicBezTo>
                  <a:cubicBezTo>
                    <a:pt x="86" y="37"/>
                    <a:pt x="84" y="38"/>
                    <a:pt x="83" y="40"/>
                  </a:cubicBezTo>
                  <a:cubicBezTo>
                    <a:pt x="82" y="42"/>
                    <a:pt x="82" y="42"/>
                    <a:pt x="82" y="42"/>
                  </a:cubicBezTo>
                  <a:cubicBezTo>
                    <a:pt x="81" y="44"/>
                    <a:pt x="81" y="44"/>
                    <a:pt x="81" y="44"/>
                  </a:cubicBezTo>
                  <a:cubicBezTo>
                    <a:pt x="80" y="45"/>
                    <a:pt x="80" y="45"/>
                    <a:pt x="80" y="45"/>
                  </a:cubicBezTo>
                  <a:cubicBezTo>
                    <a:pt x="78" y="50"/>
                    <a:pt x="77" y="55"/>
                    <a:pt x="76" y="59"/>
                  </a:cubicBezTo>
                  <a:cubicBezTo>
                    <a:pt x="74" y="68"/>
                    <a:pt x="74" y="75"/>
                    <a:pt x="74" y="82"/>
                  </a:cubicBezTo>
                  <a:cubicBezTo>
                    <a:pt x="74" y="102"/>
                    <a:pt x="74" y="102"/>
                    <a:pt x="74" y="102"/>
                  </a:cubicBezTo>
                  <a:cubicBezTo>
                    <a:pt x="74" y="109"/>
                    <a:pt x="74" y="115"/>
                    <a:pt x="73" y="118"/>
                  </a:cubicBezTo>
                  <a:cubicBezTo>
                    <a:pt x="72" y="119"/>
                    <a:pt x="72" y="120"/>
                    <a:pt x="72" y="120"/>
                  </a:cubicBezTo>
                  <a:cubicBezTo>
                    <a:pt x="73" y="120"/>
                    <a:pt x="73" y="120"/>
                    <a:pt x="73" y="120"/>
                  </a:cubicBezTo>
                  <a:cubicBezTo>
                    <a:pt x="73" y="120"/>
                    <a:pt x="73" y="120"/>
                    <a:pt x="73" y="120"/>
                  </a:cubicBezTo>
                  <a:cubicBezTo>
                    <a:pt x="73" y="120"/>
                    <a:pt x="73" y="120"/>
                    <a:pt x="73" y="120"/>
                  </a:cubicBezTo>
                  <a:cubicBezTo>
                    <a:pt x="73" y="120"/>
                    <a:pt x="73" y="120"/>
                    <a:pt x="72" y="120"/>
                  </a:cubicBezTo>
                  <a:cubicBezTo>
                    <a:pt x="72" y="120"/>
                    <a:pt x="72" y="121"/>
                    <a:pt x="72" y="121"/>
                  </a:cubicBezTo>
                  <a:cubicBezTo>
                    <a:pt x="72" y="121"/>
                    <a:pt x="71" y="121"/>
                    <a:pt x="71" y="121"/>
                  </a:cubicBezTo>
                  <a:cubicBezTo>
                    <a:pt x="72" y="121"/>
                    <a:pt x="72" y="121"/>
                    <a:pt x="72" y="121"/>
                  </a:cubicBezTo>
                  <a:cubicBezTo>
                    <a:pt x="72" y="121"/>
                    <a:pt x="72" y="120"/>
                    <a:pt x="72" y="120"/>
                  </a:cubicBezTo>
                  <a:cubicBezTo>
                    <a:pt x="72" y="120"/>
                    <a:pt x="72" y="120"/>
                    <a:pt x="72" y="120"/>
                  </a:cubicBezTo>
                  <a:cubicBezTo>
                    <a:pt x="68" y="121"/>
                    <a:pt x="64" y="122"/>
                    <a:pt x="58" y="121"/>
                  </a:cubicBezTo>
                  <a:cubicBezTo>
                    <a:pt x="54" y="121"/>
                    <a:pt x="51" y="121"/>
                    <a:pt x="47" y="121"/>
                  </a:cubicBezTo>
                  <a:cubicBezTo>
                    <a:pt x="43" y="121"/>
                    <a:pt x="38" y="122"/>
                    <a:pt x="33" y="123"/>
                  </a:cubicBezTo>
                  <a:cubicBezTo>
                    <a:pt x="27" y="124"/>
                    <a:pt x="21" y="127"/>
                    <a:pt x="16" y="131"/>
                  </a:cubicBezTo>
                  <a:cubicBezTo>
                    <a:pt x="11" y="136"/>
                    <a:pt x="8" y="141"/>
                    <a:pt x="6" y="146"/>
                  </a:cubicBezTo>
                  <a:cubicBezTo>
                    <a:pt x="4" y="148"/>
                    <a:pt x="4" y="150"/>
                    <a:pt x="3" y="153"/>
                  </a:cubicBezTo>
                  <a:cubicBezTo>
                    <a:pt x="2" y="154"/>
                    <a:pt x="2" y="154"/>
                    <a:pt x="2" y="154"/>
                  </a:cubicBezTo>
                  <a:cubicBezTo>
                    <a:pt x="2" y="156"/>
                    <a:pt x="2" y="156"/>
                    <a:pt x="2" y="156"/>
                  </a:cubicBezTo>
                  <a:cubicBezTo>
                    <a:pt x="2" y="157"/>
                    <a:pt x="1" y="158"/>
                    <a:pt x="1" y="159"/>
                  </a:cubicBezTo>
                  <a:cubicBezTo>
                    <a:pt x="0" y="164"/>
                    <a:pt x="0" y="169"/>
                    <a:pt x="0" y="174"/>
                  </a:cubicBezTo>
                  <a:cubicBezTo>
                    <a:pt x="0" y="185"/>
                    <a:pt x="5" y="195"/>
                    <a:pt x="10" y="202"/>
                  </a:cubicBezTo>
                  <a:cubicBezTo>
                    <a:pt x="16" y="210"/>
                    <a:pt x="22" y="216"/>
                    <a:pt x="29" y="220"/>
                  </a:cubicBezTo>
                  <a:cubicBezTo>
                    <a:pt x="35" y="225"/>
                    <a:pt x="42" y="229"/>
                    <a:pt x="48" y="232"/>
                  </a:cubicBezTo>
                  <a:cubicBezTo>
                    <a:pt x="54" y="236"/>
                    <a:pt x="60" y="239"/>
                    <a:pt x="66" y="242"/>
                  </a:cubicBezTo>
                  <a:cubicBezTo>
                    <a:pt x="68" y="243"/>
                    <a:pt x="70" y="245"/>
                    <a:pt x="72" y="246"/>
                  </a:cubicBezTo>
                  <a:cubicBezTo>
                    <a:pt x="73" y="247"/>
                    <a:pt x="73" y="247"/>
                    <a:pt x="73" y="247"/>
                  </a:cubicBezTo>
                  <a:cubicBezTo>
                    <a:pt x="73" y="246"/>
                    <a:pt x="73" y="247"/>
                    <a:pt x="73" y="249"/>
                  </a:cubicBezTo>
                  <a:cubicBezTo>
                    <a:pt x="73" y="251"/>
                    <a:pt x="72" y="254"/>
                    <a:pt x="72" y="257"/>
                  </a:cubicBezTo>
                  <a:cubicBezTo>
                    <a:pt x="71" y="260"/>
                    <a:pt x="70" y="262"/>
                    <a:pt x="69" y="266"/>
                  </a:cubicBezTo>
                  <a:cubicBezTo>
                    <a:pt x="67" y="270"/>
                    <a:pt x="66" y="273"/>
                    <a:pt x="66" y="277"/>
                  </a:cubicBezTo>
                  <a:cubicBezTo>
                    <a:pt x="65" y="281"/>
                    <a:pt x="64" y="286"/>
                    <a:pt x="64" y="290"/>
                  </a:cubicBezTo>
                  <a:cubicBezTo>
                    <a:pt x="64" y="295"/>
                    <a:pt x="65" y="300"/>
                    <a:pt x="66" y="305"/>
                  </a:cubicBezTo>
                  <a:cubicBezTo>
                    <a:pt x="68" y="311"/>
                    <a:pt x="71" y="315"/>
                    <a:pt x="74" y="319"/>
                  </a:cubicBezTo>
                  <a:cubicBezTo>
                    <a:pt x="77" y="322"/>
                    <a:pt x="81" y="325"/>
                    <a:pt x="84" y="328"/>
                  </a:cubicBezTo>
                  <a:cubicBezTo>
                    <a:pt x="86" y="329"/>
                    <a:pt x="88" y="330"/>
                    <a:pt x="89" y="331"/>
                  </a:cubicBezTo>
                  <a:cubicBezTo>
                    <a:pt x="91" y="332"/>
                    <a:pt x="92" y="333"/>
                    <a:pt x="94" y="334"/>
                  </a:cubicBezTo>
                  <a:cubicBezTo>
                    <a:pt x="98" y="336"/>
                    <a:pt x="102" y="337"/>
                    <a:pt x="106" y="339"/>
                  </a:cubicBezTo>
                  <a:cubicBezTo>
                    <a:pt x="110" y="340"/>
                    <a:pt x="114" y="341"/>
                    <a:pt x="119" y="341"/>
                  </a:cubicBezTo>
                  <a:cubicBezTo>
                    <a:pt x="124" y="341"/>
                    <a:pt x="129" y="341"/>
                    <a:pt x="133" y="339"/>
                  </a:cubicBezTo>
                  <a:cubicBezTo>
                    <a:pt x="142" y="336"/>
                    <a:pt x="149" y="332"/>
                    <a:pt x="154" y="327"/>
                  </a:cubicBezTo>
                  <a:cubicBezTo>
                    <a:pt x="160" y="323"/>
                    <a:pt x="165" y="319"/>
                    <a:pt x="170" y="317"/>
                  </a:cubicBezTo>
                  <a:cubicBezTo>
                    <a:pt x="172" y="315"/>
                    <a:pt x="175" y="314"/>
                    <a:pt x="177" y="313"/>
                  </a:cubicBezTo>
                  <a:cubicBezTo>
                    <a:pt x="179" y="313"/>
                    <a:pt x="180" y="312"/>
                    <a:pt x="181" y="312"/>
                  </a:cubicBezTo>
                  <a:cubicBezTo>
                    <a:pt x="184" y="311"/>
                    <a:pt x="184" y="311"/>
                    <a:pt x="184" y="311"/>
                  </a:cubicBezTo>
                  <a:cubicBezTo>
                    <a:pt x="184" y="311"/>
                    <a:pt x="185" y="311"/>
                    <a:pt x="186" y="311"/>
                  </a:cubicBezTo>
                  <a:cubicBezTo>
                    <a:pt x="191" y="310"/>
                    <a:pt x="196" y="311"/>
                    <a:pt x="201" y="313"/>
                  </a:cubicBezTo>
                  <a:cubicBezTo>
                    <a:pt x="206" y="316"/>
                    <a:pt x="211" y="320"/>
                    <a:pt x="215" y="324"/>
                  </a:cubicBezTo>
                  <a:cubicBezTo>
                    <a:pt x="220" y="329"/>
                    <a:pt x="224" y="334"/>
                    <a:pt x="228" y="340"/>
                  </a:cubicBezTo>
                  <a:cubicBezTo>
                    <a:pt x="236" y="351"/>
                    <a:pt x="244" y="362"/>
                    <a:pt x="256" y="371"/>
                  </a:cubicBezTo>
                  <a:cubicBezTo>
                    <a:pt x="263" y="375"/>
                    <a:pt x="269" y="378"/>
                    <a:pt x="277" y="380"/>
                  </a:cubicBezTo>
                  <a:cubicBezTo>
                    <a:pt x="280" y="381"/>
                    <a:pt x="284" y="381"/>
                    <a:pt x="288" y="382"/>
                  </a:cubicBezTo>
                  <a:cubicBezTo>
                    <a:pt x="291" y="382"/>
                    <a:pt x="295" y="382"/>
                    <a:pt x="299" y="382"/>
                  </a:cubicBezTo>
                  <a:cubicBezTo>
                    <a:pt x="303" y="381"/>
                    <a:pt x="307" y="380"/>
                    <a:pt x="311" y="378"/>
                  </a:cubicBezTo>
                  <a:cubicBezTo>
                    <a:pt x="315" y="375"/>
                    <a:pt x="318" y="372"/>
                    <a:pt x="320" y="368"/>
                  </a:cubicBezTo>
                  <a:cubicBezTo>
                    <a:pt x="323" y="360"/>
                    <a:pt x="324" y="352"/>
                    <a:pt x="324" y="345"/>
                  </a:cubicBezTo>
                  <a:cubicBezTo>
                    <a:pt x="325" y="331"/>
                    <a:pt x="323" y="317"/>
                    <a:pt x="321" y="303"/>
                  </a:cubicBezTo>
                  <a:cubicBezTo>
                    <a:pt x="320" y="296"/>
                    <a:pt x="319" y="289"/>
                    <a:pt x="317" y="282"/>
                  </a:cubicBezTo>
                  <a:cubicBezTo>
                    <a:pt x="316" y="278"/>
                    <a:pt x="315" y="275"/>
                    <a:pt x="313" y="271"/>
                  </a:cubicBezTo>
                  <a:cubicBezTo>
                    <a:pt x="313" y="270"/>
                    <a:pt x="313" y="270"/>
                    <a:pt x="313" y="270"/>
                  </a:cubicBezTo>
                  <a:cubicBezTo>
                    <a:pt x="312" y="268"/>
                    <a:pt x="312" y="268"/>
                    <a:pt x="312" y="268"/>
                  </a:cubicBezTo>
                  <a:cubicBezTo>
                    <a:pt x="312" y="267"/>
                    <a:pt x="311" y="266"/>
                    <a:pt x="311" y="265"/>
                  </a:cubicBezTo>
                  <a:cubicBezTo>
                    <a:pt x="310" y="263"/>
                    <a:pt x="308" y="261"/>
                    <a:pt x="307" y="260"/>
                  </a:cubicBezTo>
                  <a:cubicBezTo>
                    <a:pt x="303" y="253"/>
                    <a:pt x="298" y="248"/>
                    <a:pt x="295" y="243"/>
                  </a:cubicBezTo>
                  <a:cubicBezTo>
                    <a:pt x="293" y="241"/>
                    <a:pt x="292" y="240"/>
                    <a:pt x="292" y="239"/>
                  </a:cubicBezTo>
                  <a:cubicBezTo>
                    <a:pt x="292" y="238"/>
                    <a:pt x="292" y="238"/>
                    <a:pt x="293" y="238"/>
                  </a:cubicBezTo>
                  <a:cubicBezTo>
                    <a:pt x="293" y="237"/>
                    <a:pt x="294" y="235"/>
                    <a:pt x="296" y="234"/>
                  </a:cubicBezTo>
                  <a:cubicBezTo>
                    <a:pt x="297" y="233"/>
                    <a:pt x="297" y="233"/>
                    <a:pt x="297" y="233"/>
                  </a:cubicBezTo>
                  <a:cubicBezTo>
                    <a:pt x="298" y="231"/>
                    <a:pt x="298" y="231"/>
                    <a:pt x="298" y="231"/>
                  </a:cubicBezTo>
                  <a:cubicBezTo>
                    <a:pt x="299" y="230"/>
                    <a:pt x="300" y="230"/>
                    <a:pt x="301" y="230"/>
                  </a:cubicBezTo>
                  <a:cubicBezTo>
                    <a:pt x="303" y="228"/>
                    <a:pt x="307" y="227"/>
                    <a:pt x="312" y="226"/>
                  </a:cubicBezTo>
                  <a:cubicBezTo>
                    <a:pt x="318" y="226"/>
                    <a:pt x="326" y="226"/>
                    <a:pt x="335" y="223"/>
                  </a:cubicBezTo>
                  <a:cubicBezTo>
                    <a:pt x="340" y="222"/>
                    <a:pt x="345" y="219"/>
                    <a:pt x="350" y="216"/>
                  </a:cubicBezTo>
                  <a:cubicBezTo>
                    <a:pt x="354" y="212"/>
                    <a:pt x="357" y="209"/>
                    <a:pt x="360" y="204"/>
                  </a:cubicBezTo>
                  <a:cubicBezTo>
                    <a:pt x="362" y="201"/>
                    <a:pt x="364" y="197"/>
                    <a:pt x="365" y="193"/>
                  </a:cubicBezTo>
                  <a:cubicBezTo>
                    <a:pt x="367" y="189"/>
                    <a:pt x="368" y="185"/>
                    <a:pt x="369" y="180"/>
                  </a:cubicBezTo>
                  <a:cubicBezTo>
                    <a:pt x="370" y="171"/>
                    <a:pt x="369" y="160"/>
                    <a:pt x="364" y="151"/>
                  </a:cubicBezTo>
                  <a:cubicBezTo>
                    <a:pt x="359" y="143"/>
                    <a:pt x="353" y="137"/>
                    <a:pt x="346" y="133"/>
                  </a:cubicBezTo>
                  <a:close/>
                  <a:moveTo>
                    <a:pt x="340" y="175"/>
                  </a:moveTo>
                  <a:cubicBezTo>
                    <a:pt x="339" y="179"/>
                    <a:pt x="337" y="184"/>
                    <a:pt x="334" y="188"/>
                  </a:cubicBezTo>
                  <a:cubicBezTo>
                    <a:pt x="333" y="190"/>
                    <a:pt x="332" y="191"/>
                    <a:pt x="331" y="192"/>
                  </a:cubicBezTo>
                  <a:cubicBezTo>
                    <a:pt x="330" y="193"/>
                    <a:pt x="328" y="193"/>
                    <a:pt x="327" y="194"/>
                  </a:cubicBezTo>
                  <a:cubicBezTo>
                    <a:pt x="323" y="195"/>
                    <a:pt x="317" y="195"/>
                    <a:pt x="309" y="196"/>
                  </a:cubicBezTo>
                  <a:cubicBezTo>
                    <a:pt x="305" y="196"/>
                    <a:pt x="301" y="197"/>
                    <a:pt x="296" y="198"/>
                  </a:cubicBezTo>
                  <a:cubicBezTo>
                    <a:pt x="292" y="200"/>
                    <a:pt x="287" y="202"/>
                    <a:pt x="283" y="205"/>
                  </a:cubicBezTo>
                  <a:cubicBezTo>
                    <a:pt x="281" y="207"/>
                    <a:pt x="279" y="208"/>
                    <a:pt x="278" y="210"/>
                  </a:cubicBezTo>
                  <a:cubicBezTo>
                    <a:pt x="275" y="212"/>
                    <a:pt x="275" y="212"/>
                    <a:pt x="275" y="212"/>
                  </a:cubicBezTo>
                  <a:cubicBezTo>
                    <a:pt x="275" y="213"/>
                    <a:pt x="274" y="214"/>
                    <a:pt x="273" y="215"/>
                  </a:cubicBezTo>
                  <a:cubicBezTo>
                    <a:pt x="270" y="218"/>
                    <a:pt x="268" y="223"/>
                    <a:pt x="266" y="228"/>
                  </a:cubicBezTo>
                  <a:cubicBezTo>
                    <a:pt x="265" y="231"/>
                    <a:pt x="264" y="235"/>
                    <a:pt x="264" y="238"/>
                  </a:cubicBezTo>
                  <a:cubicBezTo>
                    <a:pt x="264" y="241"/>
                    <a:pt x="265" y="244"/>
                    <a:pt x="266" y="247"/>
                  </a:cubicBezTo>
                  <a:cubicBezTo>
                    <a:pt x="268" y="253"/>
                    <a:pt x="271" y="257"/>
                    <a:pt x="274" y="260"/>
                  </a:cubicBezTo>
                  <a:cubicBezTo>
                    <a:pt x="279" y="266"/>
                    <a:pt x="284" y="270"/>
                    <a:pt x="288" y="274"/>
                  </a:cubicBezTo>
                  <a:cubicBezTo>
                    <a:pt x="289" y="275"/>
                    <a:pt x="290" y="276"/>
                    <a:pt x="291" y="277"/>
                  </a:cubicBezTo>
                  <a:cubicBezTo>
                    <a:pt x="291" y="278"/>
                    <a:pt x="291" y="278"/>
                    <a:pt x="292" y="279"/>
                  </a:cubicBezTo>
                  <a:cubicBezTo>
                    <a:pt x="292" y="279"/>
                    <a:pt x="292" y="279"/>
                    <a:pt x="292" y="279"/>
                  </a:cubicBezTo>
                  <a:cubicBezTo>
                    <a:pt x="293" y="281"/>
                    <a:pt x="293" y="281"/>
                    <a:pt x="293" y="281"/>
                  </a:cubicBezTo>
                  <a:cubicBezTo>
                    <a:pt x="294" y="283"/>
                    <a:pt x="295" y="286"/>
                    <a:pt x="296" y="289"/>
                  </a:cubicBezTo>
                  <a:cubicBezTo>
                    <a:pt x="299" y="294"/>
                    <a:pt x="301" y="301"/>
                    <a:pt x="303" y="307"/>
                  </a:cubicBezTo>
                  <a:cubicBezTo>
                    <a:pt x="306" y="319"/>
                    <a:pt x="309" y="333"/>
                    <a:pt x="310" y="345"/>
                  </a:cubicBezTo>
                  <a:cubicBezTo>
                    <a:pt x="310" y="352"/>
                    <a:pt x="310" y="358"/>
                    <a:pt x="308" y="363"/>
                  </a:cubicBezTo>
                  <a:cubicBezTo>
                    <a:pt x="308" y="365"/>
                    <a:pt x="306" y="367"/>
                    <a:pt x="305" y="368"/>
                  </a:cubicBezTo>
                  <a:cubicBezTo>
                    <a:pt x="303" y="369"/>
                    <a:pt x="300" y="370"/>
                    <a:pt x="297" y="371"/>
                  </a:cubicBezTo>
                  <a:cubicBezTo>
                    <a:pt x="292" y="372"/>
                    <a:pt x="285" y="371"/>
                    <a:pt x="279" y="370"/>
                  </a:cubicBezTo>
                  <a:cubicBezTo>
                    <a:pt x="273" y="369"/>
                    <a:pt x="267" y="366"/>
                    <a:pt x="262" y="362"/>
                  </a:cubicBezTo>
                  <a:cubicBezTo>
                    <a:pt x="252" y="355"/>
                    <a:pt x="245" y="344"/>
                    <a:pt x="237" y="333"/>
                  </a:cubicBezTo>
                  <a:cubicBezTo>
                    <a:pt x="233" y="327"/>
                    <a:pt x="229" y="322"/>
                    <a:pt x="225" y="316"/>
                  </a:cubicBezTo>
                  <a:cubicBezTo>
                    <a:pt x="220" y="310"/>
                    <a:pt x="215" y="305"/>
                    <a:pt x="208" y="301"/>
                  </a:cubicBezTo>
                  <a:cubicBezTo>
                    <a:pt x="201" y="296"/>
                    <a:pt x="193" y="294"/>
                    <a:pt x="185" y="294"/>
                  </a:cubicBezTo>
                  <a:cubicBezTo>
                    <a:pt x="184" y="295"/>
                    <a:pt x="183" y="295"/>
                    <a:pt x="182" y="295"/>
                  </a:cubicBezTo>
                  <a:cubicBezTo>
                    <a:pt x="180" y="295"/>
                    <a:pt x="180" y="295"/>
                    <a:pt x="180" y="295"/>
                  </a:cubicBezTo>
                  <a:cubicBezTo>
                    <a:pt x="179" y="295"/>
                    <a:pt x="179" y="295"/>
                    <a:pt x="179" y="295"/>
                  </a:cubicBezTo>
                  <a:cubicBezTo>
                    <a:pt x="177" y="295"/>
                    <a:pt x="175" y="296"/>
                    <a:pt x="173" y="296"/>
                  </a:cubicBezTo>
                  <a:cubicBezTo>
                    <a:pt x="169" y="297"/>
                    <a:pt x="165" y="298"/>
                    <a:pt x="162" y="300"/>
                  </a:cubicBezTo>
                  <a:cubicBezTo>
                    <a:pt x="154" y="303"/>
                    <a:pt x="148" y="307"/>
                    <a:pt x="142" y="310"/>
                  </a:cubicBezTo>
                  <a:cubicBezTo>
                    <a:pt x="137" y="313"/>
                    <a:pt x="132" y="316"/>
                    <a:pt x="127" y="317"/>
                  </a:cubicBezTo>
                  <a:cubicBezTo>
                    <a:pt x="123" y="317"/>
                    <a:pt x="119" y="317"/>
                    <a:pt x="114" y="315"/>
                  </a:cubicBezTo>
                  <a:cubicBezTo>
                    <a:pt x="112" y="314"/>
                    <a:pt x="110" y="312"/>
                    <a:pt x="107" y="311"/>
                  </a:cubicBezTo>
                  <a:cubicBezTo>
                    <a:pt x="107" y="310"/>
                    <a:pt x="105" y="309"/>
                    <a:pt x="104" y="308"/>
                  </a:cubicBezTo>
                  <a:cubicBezTo>
                    <a:pt x="103" y="308"/>
                    <a:pt x="102" y="307"/>
                    <a:pt x="101" y="306"/>
                  </a:cubicBezTo>
                  <a:cubicBezTo>
                    <a:pt x="99" y="304"/>
                    <a:pt x="97" y="302"/>
                    <a:pt x="96" y="301"/>
                  </a:cubicBezTo>
                  <a:cubicBezTo>
                    <a:pt x="95" y="299"/>
                    <a:pt x="94" y="298"/>
                    <a:pt x="94" y="296"/>
                  </a:cubicBezTo>
                  <a:cubicBezTo>
                    <a:pt x="93" y="294"/>
                    <a:pt x="93" y="290"/>
                    <a:pt x="95" y="284"/>
                  </a:cubicBezTo>
                  <a:cubicBezTo>
                    <a:pt x="96" y="282"/>
                    <a:pt x="97" y="279"/>
                    <a:pt x="98" y="276"/>
                  </a:cubicBezTo>
                  <a:cubicBezTo>
                    <a:pt x="99" y="274"/>
                    <a:pt x="100" y="270"/>
                    <a:pt x="102" y="266"/>
                  </a:cubicBezTo>
                  <a:cubicBezTo>
                    <a:pt x="103" y="262"/>
                    <a:pt x="104" y="258"/>
                    <a:pt x="105" y="254"/>
                  </a:cubicBezTo>
                  <a:cubicBezTo>
                    <a:pt x="105" y="249"/>
                    <a:pt x="106" y="243"/>
                    <a:pt x="104" y="236"/>
                  </a:cubicBezTo>
                  <a:cubicBezTo>
                    <a:pt x="103" y="233"/>
                    <a:pt x="101" y="230"/>
                    <a:pt x="99" y="227"/>
                  </a:cubicBezTo>
                  <a:cubicBezTo>
                    <a:pt x="97" y="225"/>
                    <a:pt x="95" y="223"/>
                    <a:pt x="93" y="221"/>
                  </a:cubicBezTo>
                  <a:cubicBezTo>
                    <a:pt x="89" y="218"/>
                    <a:pt x="86" y="215"/>
                    <a:pt x="83" y="213"/>
                  </a:cubicBezTo>
                  <a:cubicBezTo>
                    <a:pt x="76" y="209"/>
                    <a:pt x="70" y="206"/>
                    <a:pt x="65" y="203"/>
                  </a:cubicBezTo>
                  <a:cubicBezTo>
                    <a:pt x="54" y="196"/>
                    <a:pt x="44" y="189"/>
                    <a:pt x="40" y="182"/>
                  </a:cubicBezTo>
                  <a:cubicBezTo>
                    <a:pt x="37" y="178"/>
                    <a:pt x="36" y="175"/>
                    <a:pt x="36" y="172"/>
                  </a:cubicBezTo>
                  <a:cubicBezTo>
                    <a:pt x="36" y="171"/>
                    <a:pt x="36" y="169"/>
                    <a:pt x="37" y="167"/>
                  </a:cubicBezTo>
                  <a:cubicBezTo>
                    <a:pt x="37" y="166"/>
                    <a:pt x="37" y="166"/>
                    <a:pt x="37" y="166"/>
                  </a:cubicBezTo>
                  <a:cubicBezTo>
                    <a:pt x="38" y="164"/>
                    <a:pt x="38" y="164"/>
                    <a:pt x="38" y="164"/>
                  </a:cubicBezTo>
                  <a:cubicBezTo>
                    <a:pt x="38" y="164"/>
                    <a:pt x="38" y="164"/>
                    <a:pt x="38" y="164"/>
                  </a:cubicBezTo>
                  <a:cubicBezTo>
                    <a:pt x="38" y="163"/>
                    <a:pt x="38" y="162"/>
                    <a:pt x="39" y="161"/>
                  </a:cubicBezTo>
                  <a:cubicBezTo>
                    <a:pt x="40" y="160"/>
                    <a:pt x="40" y="159"/>
                    <a:pt x="40" y="159"/>
                  </a:cubicBezTo>
                  <a:cubicBezTo>
                    <a:pt x="40" y="159"/>
                    <a:pt x="40" y="159"/>
                    <a:pt x="41" y="158"/>
                  </a:cubicBezTo>
                  <a:cubicBezTo>
                    <a:pt x="44" y="158"/>
                    <a:pt x="50" y="158"/>
                    <a:pt x="57" y="158"/>
                  </a:cubicBezTo>
                  <a:cubicBezTo>
                    <a:pt x="64" y="158"/>
                    <a:pt x="74" y="158"/>
                    <a:pt x="83" y="154"/>
                  </a:cubicBezTo>
                  <a:cubicBezTo>
                    <a:pt x="84" y="154"/>
                    <a:pt x="86" y="153"/>
                    <a:pt x="87" y="153"/>
                  </a:cubicBezTo>
                  <a:cubicBezTo>
                    <a:pt x="88" y="152"/>
                    <a:pt x="88" y="152"/>
                    <a:pt x="88" y="152"/>
                  </a:cubicBezTo>
                  <a:cubicBezTo>
                    <a:pt x="88" y="152"/>
                    <a:pt x="88" y="152"/>
                    <a:pt x="88" y="152"/>
                  </a:cubicBezTo>
                  <a:cubicBezTo>
                    <a:pt x="89" y="152"/>
                    <a:pt x="89" y="152"/>
                    <a:pt x="89" y="152"/>
                  </a:cubicBezTo>
                  <a:cubicBezTo>
                    <a:pt x="89" y="152"/>
                    <a:pt x="91" y="151"/>
                    <a:pt x="92" y="150"/>
                  </a:cubicBezTo>
                  <a:cubicBezTo>
                    <a:pt x="95" y="148"/>
                    <a:pt x="98" y="145"/>
                    <a:pt x="100" y="142"/>
                  </a:cubicBezTo>
                  <a:cubicBezTo>
                    <a:pt x="104" y="137"/>
                    <a:pt x="106" y="131"/>
                    <a:pt x="107" y="126"/>
                  </a:cubicBezTo>
                  <a:cubicBezTo>
                    <a:pt x="109" y="117"/>
                    <a:pt x="109" y="109"/>
                    <a:pt x="108" y="102"/>
                  </a:cubicBezTo>
                  <a:cubicBezTo>
                    <a:pt x="108" y="95"/>
                    <a:pt x="107" y="88"/>
                    <a:pt x="107" y="81"/>
                  </a:cubicBezTo>
                  <a:cubicBezTo>
                    <a:pt x="107" y="75"/>
                    <a:pt x="106" y="69"/>
                    <a:pt x="107" y="64"/>
                  </a:cubicBezTo>
                  <a:cubicBezTo>
                    <a:pt x="107" y="61"/>
                    <a:pt x="107" y="59"/>
                    <a:pt x="108" y="58"/>
                  </a:cubicBezTo>
                  <a:cubicBezTo>
                    <a:pt x="108" y="58"/>
                    <a:pt x="108" y="58"/>
                    <a:pt x="108" y="57"/>
                  </a:cubicBezTo>
                  <a:cubicBezTo>
                    <a:pt x="108" y="56"/>
                    <a:pt x="108" y="56"/>
                    <a:pt x="108" y="56"/>
                  </a:cubicBezTo>
                  <a:cubicBezTo>
                    <a:pt x="109" y="54"/>
                    <a:pt x="109" y="54"/>
                    <a:pt x="109" y="54"/>
                  </a:cubicBezTo>
                  <a:cubicBezTo>
                    <a:pt x="111" y="50"/>
                    <a:pt x="111" y="50"/>
                    <a:pt x="111" y="50"/>
                  </a:cubicBezTo>
                  <a:cubicBezTo>
                    <a:pt x="114" y="45"/>
                    <a:pt x="117" y="40"/>
                    <a:pt x="120" y="37"/>
                  </a:cubicBezTo>
                  <a:cubicBezTo>
                    <a:pt x="121" y="35"/>
                    <a:pt x="123" y="34"/>
                    <a:pt x="124" y="34"/>
                  </a:cubicBezTo>
                  <a:cubicBezTo>
                    <a:pt x="125" y="33"/>
                    <a:pt x="126" y="33"/>
                    <a:pt x="128" y="33"/>
                  </a:cubicBezTo>
                  <a:cubicBezTo>
                    <a:pt x="132" y="33"/>
                    <a:pt x="138" y="35"/>
                    <a:pt x="144" y="38"/>
                  </a:cubicBezTo>
                  <a:cubicBezTo>
                    <a:pt x="149" y="41"/>
                    <a:pt x="156" y="45"/>
                    <a:pt x="162" y="48"/>
                  </a:cubicBezTo>
                  <a:cubicBezTo>
                    <a:pt x="169" y="51"/>
                    <a:pt x="176" y="54"/>
                    <a:pt x="184" y="54"/>
                  </a:cubicBezTo>
                  <a:cubicBezTo>
                    <a:pt x="192" y="55"/>
                    <a:pt x="200" y="54"/>
                    <a:pt x="207" y="50"/>
                  </a:cubicBezTo>
                  <a:cubicBezTo>
                    <a:pt x="214" y="46"/>
                    <a:pt x="219" y="41"/>
                    <a:pt x="224" y="36"/>
                  </a:cubicBezTo>
                  <a:cubicBezTo>
                    <a:pt x="228" y="30"/>
                    <a:pt x="232" y="25"/>
                    <a:pt x="236" y="20"/>
                  </a:cubicBezTo>
                  <a:cubicBezTo>
                    <a:pt x="241" y="15"/>
                    <a:pt x="245" y="10"/>
                    <a:pt x="251" y="7"/>
                  </a:cubicBezTo>
                  <a:cubicBezTo>
                    <a:pt x="254" y="6"/>
                    <a:pt x="257" y="5"/>
                    <a:pt x="260" y="4"/>
                  </a:cubicBezTo>
                  <a:cubicBezTo>
                    <a:pt x="263" y="4"/>
                    <a:pt x="267" y="4"/>
                    <a:pt x="270" y="4"/>
                  </a:cubicBezTo>
                  <a:cubicBezTo>
                    <a:pt x="270" y="4"/>
                    <a:pt x="270" y="4"/>
                    <a:pt x="270" y="4"/>
                  </a:cubicBezTo>
                  <a:cubicBezTo>
                    <a:pt x="270" y="4"/>
                    <a:pt x="270" y="4"/>
                    <a:pt x="270" y="4"/>
                  </a:cubicBezTo>
                  <a:cubicBezTo>
                    <a:pt x="270" y="4"/>
                    <a:pt x="270" y="4"/>
                    <a:pt x="270" y="4"/>
                  </a:cubicBezTo>
                  <a:cubicBezTo>
                    <a:pt x="273" y="4"/>
                    <a:pt x="276" y="5"/>
                    <a:pt x="279" y="6"/>
                  </a:cubicBezTo>
                  <a:cubicBezTo>
                    <a:pt x="282" y="7"/>
                    <a:pt x="284" y="10"/>
                    <a:pt x="285" y="12"/>
                  </a:cubicBezTo>
                  <a:cubicBezTo>
                    <a:pt x="288" y="18"/>
                    <a:pt x="287" y="25"/>
                    <a:pt x="286" y="31"/>
                  </a:cubicBezTo>
                  <a:cubicBezTo>
                    <a:pt x="284" y="38"/>
                    <a:pt x="282" y="44"/>
                    <a:pt x="279" y="50"/>
                  </a:cubicBezTo>
                  <a:cubicBezTo>
                    <a:pt x="275" y="59"/>
                    <a:pt x="275" y="59"/>
                    <a:pt x="275" y="59"/>
                  </a:cubicBezTo>
                  <a:cubicBezTo>
                    <a:pt x="275" y="61"/>
                    <a:pt x="274" y="63"/>
                    <a:pt x="273" y="64"/>
                  </a:cubicBezTo>
                  <a:cubicBezTo>
                    <a:pt x="273" y="66"/>
                    <a:pt x="272" y="68"/>
                    <a:pt x="272" y="70"/>
                  </a:cubicBezTo>
                  <a:cubicBezTo>
                    <a:pt x="270" y="77"/>
                    <a:pt x="269" y="85"/>
                    <a:pt x="272" y="93"/>
                  </a:cubicBezTo>
                  <a:cubicBezTo>
                    <a:pt x="274" y="100"/>
                    <a:pt x="278" y="107"/>
                    <a:pt x="283" y="112"/>
                  </a:cubicBezTo>
                  <a:cubicBezTo>
                    <a:pt x="294" y="124"/>
                    <a:pt x="305" y="132"/>
                    <a:pt x="316" y="140"/>
                  </a:cubicBezTo>
                  <a:cubicBezTo>
                    <a:pt x="321" y="144"/>
                    <a:pt x="326" y="148"/>
                    <a:pt x="330" y="152"/>
                  </a:cubicBezTo>
                  <a:cubicBezTo>
                    <a:pt x="335" y="156"/>
                    <a:pt x="338" y="160"/>
                    <a:pt x="339" y="164"/>
                  </a:cubicBezTo>
                  <a:cubicBezTo>
                    <a:pt x="341" y="168"/>
                    <a:pt x="341" y="171"/>
                    <a:pt x="340" y="175"/>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3" name="组合 62"/>
            <p:cNvGrpSpPr/>
            <p:nvPr/>
          </p:nvGrpSpPr>
          <p:grpSpPr>
            <a:xfrm>
              <a:off x="11113" y="2765426"/>
              <a:ext cx="993776" cy="1214438"/>
              <a:chOff x="11113" y="2765426"/>
              <a:chExt cx="993776" cy="1214438"/>
            </a:xfrm>
          </p:grpSpPr>
          <p:sp>
            <p:nvSpPr>
              <p:cNvPr id="64" name="Freeform 60"/>
              <p:cNvSpPr/>
              <p:nvPr/>
            </p:nvSpPr>
            <p:spPr bwMode="auto">
              <a:xfrm>
                <a:off x="942976" y="28368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1"/>
              <p:cNvSpPr>
                <a:spLocks noEditPoints="1"/>
              </p:cNvSpPr>
              <p:nvPr/>
            </p:nvSpPr>
            <p:spPr bwMode="auto">
              <a:xfrm>
                <a:off x="609601" y="2765426"/>
                <a:ext cx="395288" cy="444500"/>
              </a:xfrm>
              <a:custGeom>
                <a:avLst/>
                <a:gdLst>
                  <a:gd name="T0" fmla="*/ 339 w 372"/>
                  <a:gd name="T1" fmla="*/ 163 h 419"/>
                  <a:gd name="T2" fmla="*/ 299 w 372"/>
                  <a:gd name="T3" fmla="*/ 140 h 419"/>
                  <a:gd name="T4" fmla="*/ 299 w 372"/>
                  <a:gd name="T5" fmla="*/ 139 h 419"/>
                  <a:gd name="T6" fmla="*/ 324 w 372"/>
                  <a:gd name="T7" fmla="*/ 107 h 419"/>
                  <a:gd name="T8" fmla="*/ 343 w 372"/>
                  <a:gd name="T9" fmla="*/ 72 h 419"/>
                  <a:gd name="T10" fmla="*/ 344 w 372"/>
                  <a:gd name="T11" fmla="*/ 69 h 419"/>
                  <a:gd name="T12" fmla="*/ 304 w 372"/>
                  <a:gd name="T13" fmla="*/ 6 h 419"/>
                  <a:gd name="T14" fmla="*/ 233 w 372"/>
                  <a:gd name="T15" fmla="*/ 38 h 419"/>
                  <a:gd name="T16" fmla="*/ 146 w 372"/>
                  <a:gd name="T17" fmla="*/ 14 h 419"/>
                  <a:gd name="T18" fmla="*/ 70 w 372"/>
                  <a:gd name="T19" fmla="*/ 47 h 419"/>
                  <a:gd name="T20" fmla="*/ 86 w 372"/>
                  <a:gd name="T21" fmla="*/ 92 h 419"/>
                  <a:gd name="T22" fmla="*/ 83 w 372"/>
                  <a:gd name="T23" fmla="*/ 116 h 419"/>
                  <a:gd name="T24" fmla="*/ 17 w 372"/>
                  <a:gd name="T25" fmla="*/ 119 h 419"/>
                  <a:gd name="T26" fmla="*/ 12 w 372"/>
                  <a:gd name="T27" fmla="*/ 123 h 419"/>
                  <a:gd name="T28" fmla="*/ 6 w 372"/>
                  <a:gd name="T29" fmla="*/ 131 h 419"/>
                  <a:gd name="T30" fmla="*/ 10 w 372"/>
                  <a:gd name="T31" fmla="*/ 200 h 419"/>
                  <a:gd name="T32" fmla="*/ 39 w 372"/>
                  <a:gd name="T33" fmla="*/ 233 h 419"/>
                  <a:gd name="T34" fmla="*/ 77 w 372"/>
                  <a:gd name="T35" fmla="*/ 262 h 419"/>
                  <a:gd name="T36" fmla="*/ 72 w 372"/>
                  <a:gd name="T37" fmla="*/ 279 h 419"/>
                  <a:gd name="T38" fmla="*/ 86 w 372"/>
                  <a:gd name="T39" fmla="*/ 386 h 419"/>
                  <a:gd name="T40" fmla="*/ 111 w 372"/>
                  <a:gd name="T41" fmla="*/ 396 h 419"/>
                  <a:gd name="T42" fmla="*/ 151 w 372"/>
                  <a:gd name="T43" fmla="*/ 386 h 419"/>
                  <a:gd name="T44" fmla="*/ 172 w 372"/>
                  <a:gd name="T45" fmla="*/ 360 h 419"/>
                  <a:gd name="T46" fmla="*/ 182 w 372"/>
                  <a:gd name="T47" fmla="*/ 353 h 419"/>
                  <a:gd name="T48" fmla="*/ 181 w 372"/>
                  <a:gd name="T49" fmla="*/ 352 h 419"/>
                  <a:gd name="T50" fmla="*/ 196 w 372"/>
                  <a:gd name="T51" fmla="*/ 370 h 419"/>
                  <a:gd name="T52" fmla="*/ 256 w 372"/>
                  <a:gd name="T53" fmla="*/ 416 h 419"/>
                  <a:gd name="T54" fmla="*/ 306 w 372"/>
                  <a:gd name="T55" fmla="*/ 391 h 419"/>
                  <a:gd name="T56" fmla="*/ 305 w 372"/>
                  <a:gd name="T57" fmla="*/ 339 h 419"/>
                  <a:gd name="T58" fmla="*/ 273 w 372"/>
                  <a:gd name="T59" fmla="*/ 264 h 419"/>
                  <a:gd name="T60" fmla="*/ 289 w 372"/>
                  <a:gd name="T61" fmla="*/ 254 h 419"/>
                  <a:gd name="T62" fmla="*/ 369 w 372"/>
                  <a:gd name="T63" fmla="*/ 222 h 419"/>
                  <a:gd name="T64" fmla="*/ 350 w 372"/>
                  <a:gd name="T65" fmla="*/ 222 h 419"/>
                  <a:gd name="T66" fmla="*/ 274 w 372"/>
                  <a:gd name="T67" fmla="*/ 249 h 419"/>
                  <a:gd name="T68" fmla="*/ 258 w 372"/>
                  <a:gd name="T69" fmla="*/ 270 h 419"/>
                  <a:gd name="T70" fmla="*/ 292 w 372"/>
                  <a:gd name="T71" fmla="*/ 345 h 419"/>
                  <a:gd name="T72" fmla="*/ 289 w 372"/>
                  <a:gd name="T73" fmla="*/ 383 h 419"/>
                  <a:gd name="T74" fmla="*/ 249 w 372"/>
                  <a:gd name="T75" fmla="*/ 383 h 419"/>
                  <a:gd name="T76" fmla="*/ 203 w 372"/>
                  <a:gd name="T77" fmla="*/ 332 h 419"/>
                  <a:gd name="T78" fmla="*/ 163 w 372"/>
                  <a:gd name="T79" fmla="*/ 328 h 419"/>
                  <a:gd name="T80" fmla="*/ 152 w 372"/>
                  <a:gd name="T81" fmla="*/ 335 h 419"/>
                  <a:gd name="T82" fmla="*/ 122 w 372"/>
                  <a:gd name="T83" fmla="*/ 364 h 419"/>
                  <a:gd name="T84" fmla="*/ 106 w 372"/>
                  <a:gd name="T85" fmla="*/ 293 h 419"/>
                  <a:gd name="T86" fmla="*/ 114 w 372"/>
                  <a:gd name="T87" fmla="*/ 265 h 419"/>
                  <a:gd name="T88" fmla="*/ 76 w 372"/>
                  <a:gd name="T89" fmla="*/ 214 h 419"/>
                  <a:gd name="T90" fmla="*/ 43 w 372"/>
                  <a:gd name="T91" fmla="*/ 193 h 419"/>
                  <a:gd name="T92" fmla="*/ 30 w 372"/>
                  <a:gd name="T93" fmla="*/ 142 h 419"/>
                  <a:gd name="T94" fmla="*/ 30 w 372"/>
                  <a:gd name="T95" fmla="*/ 140 h 419"/>
                  <a:gd name="T96" fmla="*/ 30 w 372"/>
                  <a:gd name="T97" fmla="*/ 141 h 419"/>
                  <a:gd name="T98" fmla="*/ 86 w 372"/>
                  <a:gd name="T99" fmla="*/ 132 h 419"/>
                  <a:gd name="T100" fmla="*/ 101 w 372"/>
                  <a:gd name="T101" fmla="*/ 95 h 419"/>
                  <a:gd name="T102" fmla="*/ 75 w 372"/>
                  <a:gd name="T103" fmla="*/ 48 h 419"/>
                  <a:gd name="T104" fmla="*/ 101 w 372"/>
                  <a:gd name="T105" fmla="*/ 14 h 419"/>
                  <a:gd name="T106" fmla="*/ 159 w 372"/>
                  <a:gd name="T107" fmla="*/ 34 h 419"/>
                  <a:gd name="T108" fmla="*/ 247 w 372"/>
                  <a:gd name="T109" fmla="*/ 50 h 419"/>
                  <a:gd name="T110" fmla="*/ 312 w 372"/>
                  <a:gd name="T111" fmla="*/ 58 h 419"/>
                  <a:gd name="T112" fmla="*/ 313 w 372"/>
                  <a:gd name="T113" fmla="*/ 68 h 419"/>
                  <a:gd name="T114" fmla="*/ 313 w 372"/>
                  <a:gd name="T115" fmla="*/ 69 h 419"/>
                  <a:gd name="T116" fmla="*/ 312 w 372"/>
                  <a:gd name="T117" fmla="*/ 72 h 419"/>
                  <a:gd name="T118" fmla="*/ 271 w 372"/>
                  <a:gd name="T119" fmla="*/ 130 h 419"/>
                  <a:gd name="T120" fmla="*/ 274 w 372"/>
                  <a:gd name="T121" fmla="*/ 151 h 419"/>
                  <a:gd name="T122" fmla="*/ 308 w 372"/>
                  <a:gd name="T123" fmla="*/ 176 h 419"/>
                  <a:gd name="T124" fmla="*/ 355 w 372"/>
                  <a:gd name="T125" fmla="*/ 21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2" h="419">
                    <a:moveTo>
                      <a:pt x="368" y="192"/>
                    </a:moveTo>
                    <a:cubicBezTo>
                      <a:pt x="366" y="188"/>
                      <a:pt x="364" y="185"/>
                      <a:pt x="361" y="181"/>
                    </a:cubicBezTo>
                    <a:cubicBezTo>
                      <a:pt x="358" y="176"/>
                      <a:pt x="355" y="173"/>
                      <a:pt x="351" y="170"/>
                    </a:cubicBezTo>
                    <a:cubicBezTo>
                      <a:pt x="347" y="167"/>
                      <a:pt x="343" y="165"/>
                      <a:pt x="339" y="163"/>
                    </a:cubicBezTo>
                    <a:cubicBezTo>
                      <a:pt x="331" y="160"/>
                      <a:pt x="324" y="157"/>
                      <a:pt x="317" y="154"/>
                    </a:cubicBezTo>
                    <a:cubicBezTo>
                      <a:pt x="311" y="151"/>
                      <a:pt x="305" y="148"/>
                      <a:pt x="302" y="144"/>
                    </a:cubicBezTo>
                    <a:cubicBezTo>
                      <a:pt x="301" y="143"/>
                      <a:pt x="300" y="142"/>
                      <a:pt x="300" y="142"/>
                    </a:cubicBezTo>
                    <a:cubicBezTo>
                      <a:pt x="300" y="141"/>
                      <a:pt x="299" y="141"/>
                      <a:pt x="299" y="140"/>
                    </a:cubicBezTo>
                    <a:cubicBezTo>
                      <a:pt x="299" y="140"/>
                      <a:pt x="299" y="140"/>
                      <a:pt x="299" y="140"/>
                    </a:cubicBezTo>
                    <a:cubicBezTo>
                      <a:pt x="299" y="140"/>
                      <a:pt x="299" y="140"/>
                      <a:pt x="299" y="140"/>
                    </a:cubicBezTo>
                    <a:cubicBezTo>
                      <a:pt x="299" y="139"/>
                      <a:pt x="299" y="139"/>
                      <a:pt x="299" y="139"/>
                    </a:cubicBezTo>
                    <a:cubicBezTo>
                      <a:pt x="299" y="139"/>
                      <a:pt x="299" y="140"/>
                      <a:pt x="299" y="139"/>
                    </a:cubicBezTo>
                    <a:cubicBezTo>
                      <a:pt x="299" y="139"/>
                      <a:pt x="299" y="139"/>
                      <a:pt x="299" y="139"/>
                    </a:cubicBezTo>
                    <a:cubicBezTo>
                      <a:pt x="298" y="137"/>
                      <a:pt x="299" y="137"/>
                      <a:pt x="299" y="135"/>
                    </a:cubicBezTo>
                    <a:cubicBezTo>
                      <a:pt x="299" y="133"/>
                      <a:pt x="303" y="128"/>
                      <a:pt x="308" y="123"/>
                    </a:cubicBezTo>
                    <a:cubicBezTo>
                      <a:pt x="313" y="118"/>
                      <a:pt x="318" y="113"/>
                      <a:pt x="324" y="107"/>
                    </a:cubicBezTo>
                    <a:cubicBezTo>
                      <a:pt x="330" y="100"/>
                      <a:pt x="337" y="93"/>
                      <a:pt x="341" y="82"/>
                    </a:cubicBezTo>
                    <a:cubicBezTo>
                      <a:pt x="341" y="81"/>
                      <a:pt x="342" y="80"/>
                      <a:pt x="342" y="78"/>
                    </a:cubicBezTo>
                    <a:cubicBezTo>
                      <a:pt x="343" y="77"/>
                      <a:pt x="343" y="75"/>
                      <a:pt x="343" y="73"/>
                    </a:cubicBezTo>
                    <a:cubicBezTo>
                      <a:pt x="343" y="72"/>
                      <a:pt x="343" y="72"/>
                      <a:pt x="343" y="72"/>
                    </a:cubicBezTo>
                    <a:cubicBezTo>
                      <a:pt x="343" y="72"/>
                      <a:pt x="343" y="72"/>
                      <a:pt x="343" y="72"/>
                    </a:cubicBezTo>
                    <a:cubicBezTo>
                      <a:pt x="344" y="71"/>
                      <a:pt x="344" y="71"/>
                      <a:pt x="344" y="71"/>
                    </a:cubicBezTo>
                    <a:cubicBezTo>
                      <a:pt x="344" y="70"/>
                      <a:pt x="344" y="70"/>
                      <a:pt x="344" y="70"/>
                    </a:cubicBezTo>
                    <a:cubicBezTo>
                      <a:pt x="344" y="69"/>
                      <a:pt x="344" y="69"/>
                      <a:pt x="344" y="69"/>
                    </a:cubicBezTo>
                    <a:cubicBezTo>
                      <a:pt x="344" y="68"/>
                      <a:pt x="344" y="67"/>
                      <a:pt x="344" y="65"/>
                    </a:cubicBezTo>
                    <a:cubicBezTo>
                      <a:pt x="343" y="60"/>
                      <a:pt x="343" y="55"/>
                      <a:pt x="341" y="50"/>
                    </a:cubicBezTo>
                    <a:cubicBezTo>
                      <a:pt x="338" y="40"/>
                      <a:pt x="334" y="32"/>
                      <a:pt x="328" y="24"/>
                    </a:cubicBezTo>
                    <a:cubicBezTo>
                      <a:pt x="321" y="17"/>
                      <a:pt x="314" y="10"/>
                      <a:pt x="304" y="6"/>
                    </a:cubicBezTo>
                    <a:cubicBezTo>
                      <a:pt x="295" y="2"/>
                      <a:pt x="283" y="0"/>
                      <a:pt x="273" y="3"/>
                    </a:cubicBezTo>
                    <a:cubicBezTo>
                      <a:pt x="268" y="4"/>
                      <a:pt x="263" y="6"/>
                      <a:pt x="259" y="9"/>
                    </a:cubicBezTo>
                    <a:cubicBezTo>
                      <a:pt x="254" y="12"/>
                      <a:pt x="251" y="15"/>
                      <a:pt x="248" y="19"/>
                    </a:cubicBezTo>
                    <a:cubicBezTo>
                      <a:pt x="242" y="25"/>
                      <a:pt x="238" y="32"/>
                      <a:pt x="233" y="38"/>
                    </a:cubicBezTo>
                    <a:cubicBezTo>
                      <a:pt x="229" y="44"/>
                      <a:pt x="224" y="48"/>
                      <a:pt x="219" y="51"/>
                    </a:cubicBezTo>
                    <a:cubicBezTo>
                      <a:pt x="214" y="54"/>
                      <a:pt x="207" y="55"/>
                      <a:pt x="200" y="53"/>
                    </a:cubicBezTo>
                    <a:cubicBezTo>
                      <a:pt x="194" y="52"/>
                      <a:pt x="187" y="49"/>
                      <a:pt x="181" y="44"/>
                    </a:cubicBezTo>
                    <a:cubicBezTo>
                      <a:pt x="169" y="36"/>
                      <a:pt x="158" y="24"/>
                      <a:pt x="146" y="14"/>
                    </a:cubicBezTo>
                    <a:cubicBezTo>
                      <a:pt x="139" y="9"/>
                      <a:pt x="131" y="6"/>
                      <a:pt x="123" y="6"/>
                    </a:cubicBezTo>
                    <a:cubicBezTo>
                      <a:pt x="115" y="5"/>
                      <a:pt x="106" y="7"/>
                      <a:pt x="99" y="10"/>
                    </a:cubicBezTo>
                    <a:cubicBezTo>
                      <a:pt x="99" y="10"/>
                      <a:pt x="99" y="10"/>
                      <a:pt x="99" y="10"/>
                    </a:cubicBezTo>
                    <a:cubicBezTo>
                      <a:pt x="85" y="18"/>
                      <a:pt x="74" y="31"/>
                      <a:pt x="70" y="47"/>
                    </a:cubicBezTo>
                    <a:cubicBezTo>
                      <a:pt x="69" y="51"/>
                      <a:pt x="69" y="56"/>
                      <a:pt x="69" y="60"/>
                    </a:cubicBezTo>
                    <a:cubicBezTo>
                      <a:pt x="69" y="64"/>
                      <a:pt x="69" y="68"/>
                      <a:pt x="71" y="72"/>
                    </a:cubicBezTo>
                    <a:cubicBezTo>
                      <a:pt x="72" y="77"/>
                      <a:pt x="75" y="80"/>
                      <a:pt x="78" y="83"/>
                    </a:cubicBezTo>
                    <a:cubicBezTo>
                      <a:pt x="81" y="86"/>
                      <a:pt x="84" y="89"/>
                      <a:pt x="86" y="92"/>
                    </a:cubicBezTo>
                    <a:cubicBezTo>
                      <a:pt x="88" y="94"/>
                      <a:pt x="90" y="97"/>
                      <a:pt x="91" y="100"/>
                    </a:cubicBezTo>
                    <a:cubicBezTo>
                      <a:pt x="93" y="103"/>
                      <a:pt x="93" y="106"/>
                      <a:pt x="93" y="109"/>
                    </a:cubicBezTo>
                    <a:cubicBezTo>
                      <a:pt x="93" y="112"/>
                      <a:pt x="92" y="113"/>
                      <a:pt x="90" y="114"/>
                    </a:cubicBezTo>
                    <a:cubicBezTo>
                      <a:pt x="89" y="115"/>
                      <a:pt x="86" y="116"/>
                      <a:pt x="83" y="116"/>
                    </a:cubicBezTo>
                    <a:cubicBezTo>
                      <a:pt x="76" y="117"/>
                      <a:pt x="69" y="117"/>
                      <a:pt x="61" y="116"/>
                    </a:cubicBezTo>
                    <a:cubicBezTo>
                      <a:pt x="53" y="116"/>
                      <a:pt x="46" y="115"/>
                      <a:pt x="37" y="115"/>
                    </a:cubicBezTo>
                    <a:cubicBezTo>
                      <a:pt x="32" y="115"/>
                      <a:pt x="28" y="115"/>
                      <a:pt x="22" y="117"/>
                    </a:cubicBezTo>
                    <a:cubicBezTo>
                      <a:pt x="21" y="118"/>
                      <a:pt x="19" y="118"/>
                      <a:pt x="17" y="119"/>
                    </a:cubicBezTo>
                    <a:cubicBezTo>
                      <a:pt x="17" y="120"/>
                      <a:pt x="16" y="120"/>
                      <a:pt x="15" y="121"/>
                    </a:cubicBezTo>
                    <a:cubicBezTo>
                      <a:pt x="14" y="121"/>
                      <a:pt x="14" y="122"/>
                      <a:pt x="13" y="122"/>
                    </a:cubicBezTo>
                    <a:cubicBezTo>
                      <a:pt x="12" y="123"/>
                      <a:pt x="12" y="123"/>
                      <a:pt x="12" y="123"/>
                    </a:cubicBezTo>
                    <a:cubicBezTo>
                      <a:pt x="12" y="123"/>
                      <a:pt x="13" y="122"/>
                      <a:pt x="12" y="123"/>
                    </a:cubicBezTo>
                    <a:cubicBezTo>
                      <a:pt x="11" y="124"/>
                      <a:pt x="11" y="124"/>
                      <a:pt x="11" y="124"/>
                    </a:cubicBezTo>
                    <a:cubicBezTo>
                      <a:pt x="10" y="125"/>
                      <a:pt x="10" y="125"/>
                      <a:pt x="10" y="125"/>
                    </a:cubicBezTo>
                    <a:cubicBezTo>
                      <a:pt x="10" y="125"/>
                      <a:pt x="9" y="126"/>
                      <a:pt x="9" y="127"/>
                    </a:cubicBezTo>
                    <a:cubicBezTo>
                      <a:pt x="8" y="128"/>
                      <a:pt x="7" y="129"/>
                      <a:pt x="6" y="131"/>
                    </a:cubicBezTo>
                    <a:cubicBezTo>
                      <a:pt x="3" y="136"/>
                      <a:pt x="2" y="141"/>
                      <a:pt x="1" y="146"/>
                    </a:cubicBezTo>
                    <a:cubicBezTo>
                      <a:pt x="0" y="151"/>
                      <a:pt x="0" y="156"/>
                      <a:pt x="0" y="161"/>
                    </a:cubicBezTo>
                    <a:cubicBezTo>
                      <a:pt x="1" y="170"/>
                      <a:pt x="2" y="179"/>
                      <a:pt x="5" y="187"/>
                    </a:cubicBezTo>
                    <a:cubicBezTo>
                      <a:pt x="6" y="192"/>
                      <a:pt x="8" y="196"/>
                      <a:pt x="10" y="200"/>
                    </a:cubicBezTo>
                    <a:cubicBezTo>
                      <a:pt x="12" y="204"/>
                      <a:pt x="14" y="209"/>
                      <a:pt x="17" y="213"/>
                    </a:cubicBezTo>
                    <a:cubicBezTo>
                      <a:pt x="19" y="216"/>
                      <a:pt x="21" y="217"/>
                      <a:pt x="22" y="219"/>
                    </a:cubicBezTo>
                    <a:cubicBezTo>
                      <a:pt x="24" y="221"/>
                      <a:pt x="26" y="223"/>
                      <a:pt x="28" y="224"/>
                    </a:cubicBezTo>
                    <a:cubicBezTo>
                      <a:pt x="31" y="227"/>
                      <a:pt x="35" y="230"/>
                      <a:pt x="39" y="233"/>
                    </a:cubicBezTo>
                    <a:cubicBezTo>
                      <a:pt x="46" y="238"/>
                      <a:pt x="54" y="242"/>
                      <a:pt x="61" y="245"/>
                    </a:cubicBezTo>
                    <a:cubicBezTo>
                      <a:pt x="67" y="249"/>
                      <a:pt x="73" y="252"/>
                      <a:pt x="75" y="255"/>
                    </a:cubicBezTo>
                    <a:cubicBezTo>
                      <a:pt x="76" y="256"/>
                      <a:pt x="77" y="256"/>
                      <a:pt x="77" y="257"/>
                    </a:cubicBezTo>
                    <a:cubicBezTo>
                      <a:pt x="77" y="258"/>
                      <a:pt x="77" y="260"/>
                      <a:pt x="77" y="262"/>
                    </a:cubicBezTo>
                    <a:cubicBezTo>
                      <a:pt x="77" y="264"/>
                      <a:pt x="76" y="267"/>
                      <a:pt x="76" y="270"/>
                    </a:cubicBezTo>
                    <a:cubicBezTo>
                      <a:pt x="75" y="271"/>
                      <a:pt x="75" y="273"/>
                      <a:pt x="74" y="274"/>
                    </a:cubicBezTo>
                    <a:cubicBezTo>
                      <a:pt x="73" y="277"/>
                      <a:pt x="73" y="277"/>
                      <a:pt x="73" y="277"/>
                    </a:cubicBezTo>
                    <a:cubicBezTo>
                      <a:pt x="72" y="279"/>
                      <a:pt x="72" y="279"/>
                      <a:pt x="72" y="279"/>
                    </a:cubicBezTo>
                    <a:cubicBezTo>
                      <a:pt x="69" y="287"/>
                      <a:pt x="66" y="294"/>
                      <a:pt x="64" y="303"/>
                    </a:cubicBezTo>
                    <a:cubicBezTo>
                      <a:pt x="62" y="311"/>
                      <a:pt x="60" y="320"/>
                      <a:pt x="59" y="330"/>
                    </a:cubicBezTo>
                    <a:cubicBezTo>
                      <a:pt x="58" y="339"/>
                      <a:pt x="60" y="351"/>
                      <a:pt x="64" y="361"/>
                    </a:cubicBezTo>
                    <a:cubicBezTo>
                      <a:pt x="69" y="372"/>
                      <a:pt x="78" y="380"/>
                      <a:pt x="86" y="386"/>
                    </a:cubicBezTo>
                    <a:cubicBezTo>
                      <a:pt x="91" y="389"/>
                      <a:pt x="95" y="391"/>
                      <a:pt x="100" y="393"/>
                    </a:cubicBezTo>
                    <a:cubicBezTo>
                      <a:pt x="102" y="393"/>
                      <a:pt x="104" y="394"/>
                      <a:pt x="106" y="395"/>
                    </a:cubicBezTo>
                    <a:cubicBezTo>
                      <a:pt x="107" y="395"/>
                      <a:pt x="109" y="396"/>
                      <a:pt x="109" y="396"/>
                    </a:cubicBezTo>
                    <a:cubicBezTo>
                      <a:pt x="111" y="396"/>
                      <a:pt x="111" y="396"/>
                      <a:pt x="111" y="396"/>
                    </a:cubicBezTo>
                    <a:cubicBezTo>
                      <a:pt x="113" y="397"/>
                      <a:pt x="113" y="397"/>
                      <a:pt x="113" y="397"/>
                    </a:cubicBezTo>
                    <a:cubicBezTo>
                      <a:pt x="119" y="398"/>
                      <a:pt x="126" y="399"/>
                      <a:pt x="133" y="397"/>
                    </a:cubicBezTo>
                    <a:cubicBezTo>
                      <a:pt x="137" y="396"/>
                      <a:pt x="141" y="394"/>
                      <a:pt x="143" y="392"/>
                    </a:cubicBezTo>
                    <a:cubicBezTo>
                      <a:pt x="146" y="390"/>
                      <a:pt x="149" y="388"/>
                      <a:pt x="151" y="386"/>
                    </a:cubicBezTo>
                    <a:cubicBezTo>
                      <a:pt x="155" y="382"/>
                      <a:pt x="157" y="378"/>
                      <a:pt x="159" y="375"/>
                    </a:cubicBezTo>
                    <a:cubicBezTo>
                      <a:pt x="162" y="372"/>
                      <a:pt x="164" y="369"/>
                      <a:pt x="165" y="367"/>
                    </a:cubicBezTo>
                    <a:cubicBezTo>
                      <a:pt x="167" y="364"/>
                      <a:pt x="169" y="362"/>
                      <a:pt x="171" y="361"/>
                    </a:cubicBezTo>
                    <a:cubicBezTo>
                      <a:pt x="171" y="360"/>
                      <a:pt x="172" y="360"/>
                      <a:pt x="172" y="360"/>
                    </a:cubicBezTo>
                    <a:cubicBezTo>
                      <a:pt x="173" y="359"/>
                      <a:pt x="173" y="359"/>
                      <a:pt x="173" y="359"/>
                    </a:cubicBezTo>
                    <a:cubicBezTo>
                      <a:pt x="175" y="358"/>
                      <a:pt x="175" y="358"/>
                      <a:pt x="175" y="358"/>
                    </a:cubicBezTo>
                    <a:cubicBezTo>
                      <a:pt x="176" y="357"/>
                      <a:pt x="178" y="356"/>
                      <a:pt x="179" y="355"/>
                    </a:cubicBezTo>
                    <a:cubicBezTo>
                      <a:pt x="180" y="354"/>
                      <a:pt x="181" y="354"/>
                      <a:pt x="182" y="353"/>
                    </a:cubicBezTo>
                    <a:cubicBezTo>
                      <a:pt x="182" y="353"/>
                      <a:pt x="181" y="353"/>
                      <a:pt x="181" y="352"/>
                    </a:cubicBezTo>
                    <a:cubicBezTo>
                      <a:pt x="181" y="352"/>
                      <a:pt x="181" y="352"/>
                      <a:pt x="181" y="352"/>
                    </a:cubicBezTo>
                    <a:cubicBezTo>
                      <a:pt x="181" y="352"/>
                      <a:pt x="181" y="352"/>
                      <a:pt x="181" y="352"/>
                    </a:cubicBezTo>
                    <a:cubicBezTo>
                      <a:pt x="180" y="352"/>
                      <a:pt x="180" y="352"/>
                      <a:pt x="181" y="352"/>
                    </a:cubicBezTo>
                    <a:cubicBezTo>
                      <a:pt x="181" y="352"/>
                      <a:pt x="183" y="353"/>
                      <a:pt x="183" y="353"/>
                    </a:cubicBezTo>
                    <a:cubicBezTo>
                      <a:pt x="184" y="353"/>
                      <a:pt x="183" y="353"/>
                      <a:pt x="182" y="353"/>
                    </a:cubicBezTo>
                    <a:cubicBezTo>
                      <a:pt x="184" y="355"/>
                      <a:pt x="186" y="358"/>
                      <a:pt x="188" y="360"/>
                    </a:cubicBezTo>
                    <a:cubicBezTo>
                      <a:pt x="190" y="363"/>
                      <a:pt x="193" y="367"/>
                      <a:pt x="196" y="370"/>
                    </a:cubicBezTo>
                    <a:cubicBezTo>
                      <a:pt x="200" y="374"/>
                      <a:pt x="202" y="376"/>
                      <a:pt x="205" y="379"/>
                    </a:cubicBezTo>
                    <a:cubicBezTo>
                      <a:pt x="214" y="387"/>
                      <a:pt x="214" y="387"/>
                      <a:pt x="214" y="387"/>
                    </a:cubicBezTo>
                    <a:cubicBezTo>
                      <a:pt x="220" y="392"/>
                      <a:pt x="226" y="398"/>
                      <a:pt x="232" y="403"/>
                    </a:cubicBezTo>
                    <a:cubicBezTo>
                      <a:pt x="239" y="408"/>
                      <a:pt x="247" y="413"/>
                      <a:pt x="256" y="416"/>
                    </a:cubicBezTo>
                    <a:cubicBezTo>
                      <a:pt x="261" y="418"/>
                      <a:pt x="266" y="419"/>
                      <a:pt x="272" y="419"/>
                    </a:cubicBezTo>
                    <a:cubicBezTo>
                      <a:pt x="277" y="419"/>
                      <a:pt x="284" y="417"/>
                      <a:pt x="288" y="414"/>
                    </a:cubicBezTo>
                    <a:cubicBezTo>
                      <a:pt x="293" y="411"/>
                      <a:pt x="296" y="407"/>
                      <a:pt x="299" y="403"/>
                    </a:cubicBezTo>
                    <a:cubicBezTo>
                      <a:pt x="302" y="399"/>
                      <a:pt x="304" y="395"/>
                      <a:pt x="306" y="391"/>
                    </a:cubicBezTo>
                    <a:cubicBezTo>
                      <a:pt x="307" y="387"/>
                      <a:pt x="309" y="383"/>
                      <a:pt x="310" y="379"/>
                    </a:cubicBezTo>
                    <a:cubicBezTo>
                      <a:pt x="310" y="377"/>
                      <a:pt x="311" y="374"/>
                      <a:pt x="312" y="372"/>
                    </a:cubicBezTo>
                    <a:cubicBezTo>
                      <a:pt x="312" y="370"/>
                      <a:pt x="312" y="367"/>
                      <a:pt x="312" y="365"/>
                    </a:cubicBezTo>
                    <a:cubicBezTo>
                      <a:pt x="312" y="355"/>
                      <a:pt x="309" y="346"/>
                      <a:pt x="305" y="339"/>
                    </a:cubicBezTo>
                    <a:cubicBezTo>
                      <a:pt x="301" y="331"/>
                      <a:pt x="295" y="325"/>
                      <a:pt x="290" y="319"/>
                    </a:cubicBezTo>
                    <a:cubicBezTo>
                      <a:pt x="285" y="312"/>
                      <a:pt x="280" y="307"/>
                      <a:pt x="276" y="301"/>
                    </a:cubicBezTo>
                    <a:cubicBezTo>
                      <a:pt x="271" y="295"/>
                      <a:pt x="268" y="288"/>
                      <a:pt x="267" y="282"/>
                    </a:cubicBezTo>
                    <a:cubicBezTo>
                      <a:pt x="266" y="276"/>
                      <a:pt x="268" y="270"/>
                      <a:pt x="273" y="264"/>
                    </a:cubicBezTo>
                    <a:cubicBezTo>
                      <a:pt x="274" y="263"/>
                      <a:pt x="275" y="262"/>
                      <a:pt x="276" y="261"/>
                    </a:cubicBezTo>
                    <a:cubicBezTo>
                      <a:pt x="277" y="260"/>
                      <a:pt x="277" y="259"/>
                      <a:pt x="278" y="259"/>
                    </a:cubicBezTo>
                    <a:cubicBezTo>
                      <a:pt x="278" y="258"/>
                      <a:pt x="279" y="258"/>
                      <a:pt x="280" y="258"/>
                    </a:cubicBezTo>
                    <a:cubicBezTo>
                      <a:pt x="282" y="256"/>
                      <a:pt x="286" y="255"/>
                      <a:pt x="289" y="254"/>
                    </a:cubicBezTo>
                    <a:cubicBezTo>
                      <a:pt x="296" y="251"/>
                      <a:pt x="304" y="250"/>
                      <a:pt x="312" y="248"/>
                    </a:cubicBezTo>
                    <a:cubicBezTo>
                      <a:pt x="319" y="247"/>
                      <a:pt x="327" y="245"/>
                      <a:pt x="335" y="243"/>
                    </a:cubicBezTo>
                    <a:cubicBezTo>
                      <a:pt x="343" y="241"/>
                      <a:pt x="351" y="238"/>
                      <a:pt x="359" y="233"/>
                    </a:cubicBezTo>
                    <a:cubicBezTo>
                      <a:pt x="362" y="231"/>
                      <a:pt x="366" y="227"/>
                      <a:pt x="369" y="222"/>
                    </a:cubicBezTo>
                    <a:cubicBezTo>
                      <a:pt x="371" y="217"/>
                      <a:pt x="372" y="211"/>
                      <a:pt x="372" y="206"/>
                    </a:cubicBezTo>
                    <a:cubicBezTo>
                      <a:pt x="371" y="201"/>
                      <a:pt x="370" y="197"/>
                      <a:pt x="368" y="192"/>
                    </a:cubicBezTo>
                    <a:close/>
                    <a:moveTo>
                      <a:pt x="355" y="216"/>
                    </a:moveTo>
                    <a:cubicBezTo>
                      <a:pt x="354" y="218"/>
                      <a:pt x="353" y="220"/>
                      <a:pt x="350" y="222"/>
                    </a:cubicBezTo>
                    <a:cubicBezTo>
                      <a:pt x="345" y="226"/>
                      <a:pt x="338" y="229"/>
                      <a:pt x="331" y="231"/>
                    </a:cubicBezTo>
                    <a:cubicBezTo>
                      <a:pt x="324" y="234"/>
                      <a:pt x="317" y="236"/>
                      <a:pt x="309" y="238"/>
                    </a:cubicBezTo>
                    <a:cubicBezTo>
                      <a:pt x="302" y="239"/>
                      <a:pt x="294" y="241"/>
                      <a:pt x="286" y="244"/>
                    </a:cubicBezTo>
                    <a:cubicBezTo>
                      <a:pt x="282" y="245"/>
                      <a:pt x="278" y="246"/>
                      <a:pt x="274" y="249"/>
                    </a:cubicBezTo>
                    <a:cubicBezTo>
                      <a:pt x="273" y="249"/>
                      <a:pt x="272" y="250"/>
                      <a:pt x="271" y="251"/>
                    </a:cubicBezTo>
                    <a:cubicBezTo>
                      <a:pt x="270" y="252"/>
                      <a:pt x="269" y="253"/>
                      <a:pt x="269" y="253"/>
                    </a:cubicBezTo>
                    <a:cubicBezTo>
                      <a:pt x="267" y="255"/>
                      <a:pt x="266" y="256"/>
                      <a:pt x="264" y="258"/>
                    </a:cubicBezTo>
                    <a:cubicBezTo>
                      <a:pt x="262" y="261"/>
                      <a:pt x="259" y="265"/>
                      <a:pt x="258" y="270"/>
                    </a:cubicBezTo>
                    <a:cubicBezTo>
                      <a:pt x="256" y="274"/>
                      <a:pt x="256" y="279"/>
                      <a:pt x="256" y="283"/>
                    </a:cubicBezTo>
                    <a:cubicBezTo>
                      <a:pt x="257" y="293"/>
                      <a:pt x="262" y="300"/>
                      <a:pt x="266" y="307"/>
                    </a:cubicBezTo>
                    <a:cubicBezTo>
                      <a:pt x="271" y="314"/>
                      <a:pt x="276" y="320"/>
                      <a:pt x="280" y="326"/>
                    </a:cubicBezTo>
                    <a:cubicBezTo>
                      <a:pt x="285" y="333"/>
                      <a:pt x="289" y="339"/>
                      <a:pt x="292" y="345"/>
                    </a:cubicBezTo>
                    <a:cubicBezTo>
                      <a:pt x="295" y="352"/>
                      <a:pt x="297" y="358"/>
                      <a:pt x="296" y="364"/>
                    </a:cubicBezTo>
                    <a:cubicBezTo>
                      <a:pt x="296" y="365"/>
                      <a:pt x="295" y="367"/>
                      <a:pt x="295" y="368"/>
                    </a:cubicBezTo>
                    <a:cubicBezTo>
                      <a:pt x="294" y="370"/>
                      <a:pt x="294" y="371"/>
                      <a:pt x="293" y="373"/>
                    </a:cubicBezTo>
                    <a:cubicBezTo>
                      <a:pt x="292" y="376"/>
                      <a:pt x="290" y="380"/>
                      <a:pt x="289" y="383"/>
                    </a:cubicBezTo>
                    <a:cubicBezTo>
                      <a:pt x="286" y="389"/>
                      <a:pt x="281" y="394"/>
                      <a:pt x="277" y="396"/>
                    </a:cubicBezTo>
                    <a:cubicBezTo>
                      <a:pt x="275" y="397"/>
                      <a:pt x="274" y="397"/>
                      <a:pt x="272" y="397"/>
                    </a:cubicBezTo>
                    <a:cubicBezTo>
                      <a:pt x="270" y="397"/>
                      <a:pt x="267" y="396"/>
                      <a:pt x="265" y="395"/>
                    </a:cubicBezTo>
                    <a:cubicBezTo>
                      <a:pt x="259" y="392"/>
                      <a:pt x="254" y="388"/>
                      <a:pt x="249" y="383"/>
                    </a:cubicBezTo>
                    <a:cubicBezTo>
                      <a:pt x="243" y="378"/>
                      <a:pt x="238" y="373"/>
                      <a:pt x="233" y="367"/>
                    </a:cubicBezTo>
                    <a:cubicBezTo>
                      <a:pt x="218" y="350"/>
                      <a:pt x="218" y="350"/>
                      <a:pt x="218" y="350"/>
                    </a:cubicBezTo>
                    <a:cubicBezTo>
                      <a:pt x="215" y="348"/>
                      <a:pt x="213" y="345"/>
                      <a:pt x="211" y="342"/>
                    </a:cubicBezTo>
                    <a:cubicBezTo>
                      <a:pt x="209" y="339"/>
                      <a:pt x="207" y="336"/>
                      <a:pt x="203" y="332"/>
                    </a:cubicBezTo>
                    <a:cubicBezTo>
                      <a:pt x="201" y="330"/>
                      <a:pt x="199" y="327"/>
                      <a:pt x="195" y="325"/>
                    </a:cubicBezTo>
                    <a:cubicBezTo>
                      <a:pt x="191" y="323"/>
                      <a:pt x="185" y="321"/>
                      <a:pt x="181" y="322"/>
                    </a:cubicBezTo>
                    <a:cubicBezTo>
                      <a:pt x="177" y="322"/>
                      <a:pt x="173" y="323"/>
                      <a:pt x="171" y="324"/>
                    </a:cubicBezTo>
                    <a:cubicBezTo>
                      <a:pt x="168" y="325"/>
                      <a:pt x="165" y="327"/>
                      <a:pt x="163" y="328"/>
                    </a:cubicBezTo>
                    <a:cubicBezTo>
                      <a:pt x="161" y="329"/>
                      <a:pt x="159" y="330"/>
                      <a:pt x="157" y="331"/>
                    </a:cubicBezTo>
                    <a:cubicBezTo>
                      <a:pt x="155" y="333"/>
                      <a:pt x="155" y="333"/>
                      <a:pt x="155" y="333"/>
                    </a:cubicBezTo>
                    <a:cubicBezTo>
                      <a:pt x="153" y="334"/>
                      <a:pt x="153" y="334"/>
                      <a:pt x="153" y="334"/>
                    </a:cubicBezTo>
                    <a:cubicBezTo>
                      <a:pt x="152" y="335"/>
                      <a:pt x="152" y="335"/>
                      <a:pt x="152" y="335"/>
                    </a:cubicBezTo>
                    <a:cubicBezTo>
                      <a:pt x="147" y="339"/>
                      <a:pt x="144" y="342"/>
                      <a:pt x="141" y="346"/>
                    </a:cubicBezTo>
                    <a:cubicBezTo>
                      <a:pt x="135" y="353"/>
                      <a:pt x="130" y="360"/>
                      <a:pt x="127" y="363"/>
                    </a:cubicBezTo>
                    <a:cubicBezTo>
                      <a:pt x="125" y="364"/>
                      <a:pt x="125" y="364"/>
                      <a:pt x="125" y="364"/>
                    </a:cubicBezTo>
                    <a:cubicBezTo>
                      <a:pt x="125" y="364"/>
                      <a:pt x="124" y="364"/>
                      <a:pt x="122" y="364"/>
                    </a:cubicBezTo>
                    <a:cubicBezTo>
                      <a:pt x="116" y="362"/>
                      <a:pt x="110" y="360"/>
                      <a:pt x="106" y="357"/>
                    </a:cubicBezTo>
                    <a:cubicBezTo>
                      <a:pt x="101" y="354"/>
                      <a:pt x="99" y="350"/>
                      <a:pt x="97" y="347"/>
                    </a:cubicBezTo>
                    <a:cubicBezTo>
                      <a:pt x="94" y="339"/>
                      <a:pt x="95" y="326"/>
                      <a:pt x="99" y="313"/>
                    </a:cubicBezTo>
                    <a:cubicBezTo>
                      <a:pt x="101" y="306"/>
                      <a:pt x="104" y="300"/>
                      <a:pt x="106" y="293"/>
                    </a:cubicBezTo>
                    <a:cubicBezTo>
                      <a:pt x="108" y="290"/>
                      <a:pt x="108" y="290"/>
                      <a:pt x="108" y="290"/>
                    </a:cubicBezTo>
                    <a:cubicBezTo>
                      <a:pt x="109" y="286"/>
                      <a:pt x="109" y="286"/>
                      <a:pt x="109" y="286"/>
                    </a:cubicBezTo>
                    <a:cubicBezTo>
                      <a:pt x="110" y="284"/>
                      <a:pt x="110" y="282"/>
                      <a:pt x="111" y="280"/>
                    </a:cubicBezTo>
                    <a:cubicBezTo>
                      <a:pt x="112" y="275"/>
                      <a:pt x="113" y="270"/>
                      <a:pt x="114" y="265"/>
                    </a:cubicBezTo>
                    <a:cubicBezTo>
                      <a:pt x="114" y="259"/>
                      <a:pt x="114" y="253"/>
                      <a:pt x="112" y="246"/>
                    </a:cubicBezTo>
                    <a:cubicBezTo>
                      <a:pt x="109" y="240"/>
                      <a:pt x="105" y="234"/>
                      <a:pt x="101" y="229"/>
                    </a:cubicBezTo>
                    <a:cubicBezTo>
                      <a:pt x="96" y="225"/>
                      <a:pt x="92" y="222"/>
                      <a:pt x="88" y="220"/>
                    </a:cubicBezTo>
                    <a:cubicBezTo>
                      <a:pt x="84" y="217"/>
                      <a:pt x="80" y="215"/>
                      <a:pt x="76" y="214"/>
                    </a:cubicBezTo>
                    <a:cubicBezTo>
                      <a:pt x="69" y="210"/>
                      <a:pt x="63" y="207"/>
                      <a:pt x="57" y="204"/>
                    </a:cubicBezTo>
                    <a:cubicBezTo>
                      <a:pt x="55" y="202"/>
                      <a:pt x="52" y="200"/>
                      <a:pt x="50" y="198"/>
                    </a:cubicBezTo>
                    <a:cubicBezTo>
                      <a:pt x="48" y="197"/>
                      <a:pt x="47" y="196"/>
                      <a:pt x="46" y="195"/>
                    </a:cubicBezTo>
                    <a:cubicBezTo>
                      <a:pt x="45" y="194"/>
                      <a:pt x="44" y="193"/>
                      <a:pt x="43" y="193"/>
                    </a:cubicBezTo>
                    <a:cubicBezTo>
                      <a:pt x="42" y="191"/>
                      <a:pt x="40" y="189"/>
                      <a:pt x="39" y="186"/>
                    </a:cubicBezTo>
                    <a:cubicBezTo>
                      <a:pt x="37" y="183"/>
                      <a:pt x="36" y="180"/>
                      <a:pt x="35" y="177"/>
                    </a:cubicBezTo>
                    <a:cubicBezTo>
                      <a:pt x="32" y="171"/>
                      <a:pt x="30" y="164"/>
                      <a:pt x="29" y="158"/>
                    </a:cubicBezTo>
                    <a:cubicBezTo>
                      <a:pt x="28" y="152"/>
                      <a:pt x="28" y="146"/>
                      <a:pt x="30" y="142"/>
                    </a:cubicBezTo>
                    <a:cubicBezTo>
                      <a:pt x="30" y="142"/>
                      <a:pt x="30" y="141"/>
                      <a:pt x="30" y="141"/>
                    </a:cubicBezTo>
                    <a:cubicBezTo>
                      <a:pt x="30" y="141"/>
                      <a:pt x="30" y="141"/>
                      <a:pt x="30" y="141"/>
                    </a:cubicBezTo>
                    <a:cubicBezTo>
                      <a:pt x="30" y="140"/>
                      <a:pt x="30" y="140"/>
                      <a:pt x="30" y="140"/>
                    </a:cubicBezTo>
                    <a:cubicBezTo>
                      <a:pt x="30" y="140"/>
                      <a:pt x="30" y="140"/>
                      <a:pt x="30" y="140"/>
                    </a:cubicBezTo>
                    <a:cubicBezTo>
                      <a:pt x="29" y="141"/>
                      <a:pt x="30" y="140"/>
                      <a:pt x="30" y="141"/>
                    </a:cubicBezTo>
                    <a:cubicBezTo>
                      <a:pt x="30" y="140"/>
                      <a:pt x="31" y="140"/>
                      <a:pt x="30" y="140"/>
                    </a:cubicBezTo>
                    <a:cubicBezTo>
                      <a:pt x="30" y="140"/>
                      <a:pt x="30" y="140"/>
                      <a:pt x="30" y="141"/>
                    </a:cubicBezTo>
                    <a:cubicBezTo>
                      <a:pt x="30" y="141"/>
                      <a:pt x="30" y="141"/>
                      <a:pt x="30" y="141"/>
                    </a:cubicBezTo>
                    <a:cubicBezTo>
                      <a:pt x="30" y="141"/>
                      <a:pt x="30" y="140"/>
                      <a:pt x="30" y="140"/>
                    </a:cubicBezTo>
                    <a:cubicBezTo>
                      <a:pt x="32" y="139"/>
                      <a:pt x="35" y="138"/>
                      <a:pt x="39" y="138"/>
                    </a:cubicBezTo>
                    <a:cubicBezTo>
                      <a:pt x="45" y="137"/>
                      <a:pt x="53" y="136"/>
                      <a:pt x="61" y="136"/>
                    </a:cubicBezTo>
                    <a:cubicBezTo>
                      <a:pt x="69" y="135"/>
                      <a:pt x="77" y="134"/>
                      <a:pt x="86" y="132"/>
                    </a:cubicBezTo>
                    <a:cubicBezTo>
                      <a:pt x="90" y="130"/>
                      <a:pt x="95" y="129"/>
                      <a:pt x="100" y="125"/>
                    </a:cubicBezTo>
                    <a:cubicBezTo>
                      <a:pt x="102" y="123"/>
                      <a:pt x="103" y="120"/>
                      <a:pt x="104" y="117"/>
                    </a:cubicBezTo>
                    <a:cubicBezTo>
                      <a:pt x="105" y="114"/>
                      <a:pt x="106" y="111"/>
                      <a:pt x="105" y="109"/>
                    </a:cubicBezTo>
                    <a:cubicBezTo>
                      <a:pt x="105" y="104"/>
                      <a:pt x="103" y="99"/>
                      <a:pt x="101" y="95"/>
                    </a:cubicBezTo>
                    <a:cubicBezTo>
                      <a:pt x="99" y="91"/>
                      <a:pt x="96" y="88"/>
                      <a:pt x="93" y="85"/>
                    </a:cubicBezTo>
                    <a:cubicBezTo>
                      <a:pt x="86" y="80"/>
                      <a:pt x="80" y="76"/>
                      <a:pt x="77" y="70"/>
                    </a:cubicBezTo>
                    <a:cubicBezTo>
                      <a:pt x="75" y="67"/>
                      <a:pt x="75" y="63"/>
                      <a:pt x="74" y="60"/>
                    </a:cubicBezTo>
                    <a:cubicBezTo>
                      <a:pt x="74" y="56"/>
                      <a:pt x="74" y="52"/>
                      <a:pt x="75" y="48"/>
                    </a:cubicBezTo>
                    <a:cubicBezTo>
                      <a:pt x="76" y="41"/>
                      <a:pt x="79" y="34"/>
                      <a:pt x="84" y="28"/>
                    </a:cubicBezTo>
                    <a:cubicBezTo>
                      <a:pt x="88" y="22"/>
                      <a:pt x="94" y="17"/>
                      <a:pt x="101" y="14"/>
                    </a:cubicBezTo>
                    <a:cubicBezTo>
                      <a:pt x="101" y="14"/>
                      <a:pt x="101" y="14"/>
                      <a:pt x="101" y="14"/>
                    </a:cubicBezTo>
                    <a:cubicBezTo>
                      <a:pt x="101" y="14"/>
                      <a:pt x="101" y="14"/>
                      <a:pt x="101" y="14"/>
                    </a:cubicBezTo>
                    <a:cubicBezTo>
                      <a:pt x="101" y="14"/>
                      <a:pt x="101" y="14"/>
                      <a:pt x="101" y="14"/>
                    </a:cubicBezTo>
                    <a:cubicBezTo>
                      <a:pt x="108" y="10"/>
                      <a:pt x="115" y="9"/>
                      <a:pt x="123" y="9"/>
                    </a:cubicBezTo>
                    <a:cubicBezTo>
                      <a:pt x="130" y="10"/>
                      <a:pt x="137" y="13"/>
                      <a:pt x="143" y="18"/>
                    </a:cubicBezTo>
                    <a:cubicBezTo>
                      <a:pt x="148" y="23"/>
                      <a:pt x="154" y="28"/>
                      <a:pt x="159" y="34"/>
                    </a:cubicBezTo>
                    <a:cubicBezTo>
                      <a:pt x="164" y="40"/>
                      <a:pt x="169" y="46"/>
                      <a:pt x="176" y="51"/>
                    </a:cubicBezTo>
                    <a:cubicBezTo>
                      <a:pt x="182" y="57"/>
                      <a:pt x="189" y="62"/>
                      <a:pt x="197" y="65"/>
                    </a:cubicBezTo>
                    <a:cubicBezTo>
                      <a:pt x="206" y="68"/>
                      <a:pt x="215" y="68"/>
                      <a:pt x="224" y="65"/>
                    </a:cubicBezTo>
                    <a:cubicBezTo>
                      <a:pt x="234" y="62"/>
                      <a:pt x="241" y="56"/>
                      <a:pt x="247" y="50"/>
                    </a:cubicBezTo>
                    <a:cubicBezTo>
                      <a:pt x="253" y="44"/>
                      <a:pt x="258" y="39"/>
                      <a:pt x="263" y="34"/>
                    </a:cubicBezTo>
                    <a:cubicBezTo>
                      <a:pt x="268" y="30"/>
                      <a:pt x="273" y="27"/>
                      <a:pt x="278" y="27"/>
                    </a:cubicBezTo>
                    <a:cubicBezTo>
                      <a:pt x="283" y="27"/>
                      <a:pt x="288" y="28"/>
                      <a:pt x="292" y="30"/>
                    </a:cubicBezTo>
                    <a:cubicBezTo>
                      <a:pt x="301" y="36"/>
                      <a:pt x="309" y="47"/>
                      <a:pt x="312" y="58"/>
                    </a:cubicBezTo>
                    <a:cubicBezTo>
                      <a:pt x="313" y="61"/>
                      <a:pt x="313" y="63"/>
                      <a:pt x="313" y="66"/>
                    </a:cubicBezTo>
                    <a:cubicBezTo>
                      <a:pt x="313" y="66"/>
                      <a:pt x="313" y="67"/>
                      <a:pt x="313" y="68"/>
                    </a:cubicBezTo>
                    <a:cubicBezTo>
                      <a:pt x="313" y="68"/>
                      <a:pt x="313" y="68"/>
                      <a:pt x="313" y="68"/>
                    </a:cubicBezTo>
                    <a:cubicBezTo>
                      <a:pt x="313" y="68"/>
                      <a:pt x="313" y="68"/>
                      <a:pt x="313" y="68"/>
                    </a:cubicBezTo>
                    <a:cubicBezTo>
                      <a:pt x="313" y="68"/>
                      <a:pt x="313" y="68"/>
                      <a:pt x="313" y="68"/>
                    </a:cubicBezTo>
                    <a:cubicBezTo>
                      <a:pt x="313" y="68"/>
                      <a:pt x="313" y="68"/>
                      <a:pt x="313" y="68"/>
                    </a:cubicBezTo>
                    <a:cubicBezTo>
                      <a:pt x="313" y="68"/>
                      <a:pt x="313" y="68"/>
                      <a:pt x="313" y="68"/>
                    </a:cubicBezTo>
                    <a:cubicBezTo>
                      <a:pt x="313" y="69"/>
                      <a:pt x="313" y="69"/>
                      <a:pt x="313" y="69"/>
                    </a:cubicBezTo>
                    <a:cubicBezTo>
                      <a:pt x="313" y="69"/>
                      <a:pt x="313" y="69"/>
                      <a:pt x="313" y="69"/>
                    </a:cubicBezTo>
                    <a:cubicBezTo>
                      <a:pt x="313" y="69"/>
                      <a:pt x="313" y="69"/>
                      <a:pt x="313" y="69"/>
                    </a:cubicBezTo>
                    <a:cubicBezTo>
                      <a:pt x="313" y="69"/>
                      <a:pt x="313" y="70"/>
                      <a:pt x="313" y="70"/>
                    </a:cubicBezTo>
                    <a:cubicBezTo>
                      <a:pt x="312" y="71"/>
                      <a:pt x="312" y="71"/>
                      <a:pt x="312" y="72"/>
                    </a:cubicBezTo>
                    <a:cubicBezTo>
                      <a:pt x="311" y="75"/>
                      <a:pt x="307" y="80"/>
                      <a:pt x="302" y="86"/>
                    </a:cubicBezTo>
                    <a:cubicBezTo>
                      <a:pt x="297" y="91"/>
                      <a:pt x="292" y="96"/>
                      <a:pt x="286" y="103"/>
                    </a:cubicBezTo>
                    <a:cubicBezTo>
                      <a:pt x="283" y="106"/>
                      <a:pt x="280" y="110"/>
                      <a:pt x="277" y="114"/>
                    </a:cubicBezTo>
                    <a:cubicBezTo>
                      <a:pt x="275" y="118"/>
                      <a:pt x="272" y="124"/>
                      <a:pt x="271" y="130"/>
                    </a:cubicBezTo>
                    <a:cubicBezTo>
                      <a:pt x="270" y="136"/>
                      <a:pt x="271" y="144"/>
                      <a:pt x="273" y="149"/>
                    </a:cubicBezTo>
                    <a:cubicBezTo>
                      <a:pt x="274" y="150"/>
                      <a:pt x="274" y="150"/>
                      <a:pt x="274" y="150"/>
                    </a:cubicBezTo>
                    <a:cubicBezTo>
                      <a:pt x="274" y="151"/>
                      <a:pt x="274" y="151"/>
                      <a:pt x="274" y="151"/>
                    </a:cubicBezTo>
                    <a:cubicBezTo>
                      <a:pt x="274" y="151"/>
                      <a:pt x="274" y="151"/>
                      <a:pt x="274" y="151"/>
                    </a:cubicBezTo>
                    <a:cubicBezTo>
                      <a:pt x="275" y="153"/>
                      <a:pt x="275" y="153"/>
                      <a:pt x="275" y="153"/>
                    </a:cubicBezTo>
                    <a:cubicBezTo>
                      <a:pt x="276" y="155"/>
                      <a:pt x="277" y="156"/>
                      <a:pt x="278" y="157"/>
                    </a:cubicBezTo>
                    <a:cubicBezTo>
                      <a:pt x="279" y="159"/>
                      <a:pt x="281" y="161"/>
                      <a:pt x="283" y="163"/>
                    </a:cubicBezTo>
                    <a:cubicBezTo>
                      <a:pt x="292" y="171"/>
                      <a:pt x="301" y="174"/>
                      <a:pt x="308" y="176"/>
                    </a:cubicBezTo>
                    <a:cubicBezTo>
                      <a:pt x="316" y="179"/>
                      <a:pt x="324" y="181"/>
                      <a:pt x="331" y="183"/>
                    </a:cubicBezTo>
                    <a:cubicBezTo>
                      <a:pt x="337" y="185"/>
                      <a:pt x="343" y="188"/>
                      <a:pt x="346" y="192"/>
                    </a:cubicBezTo>
                    <a:cubicBezTo>
                      <a:pt x="350" y="197"/>
                      <a:pt x="354" y="203"/>
                      <a:pt x="356" y="208"/>
                    </a:cubicBezTo>
                    <a:cubicBezTo>
                      <a:pt x="356" y="211"/>
                      <a:pt x="356" y="213"/>
                      <a:pt x="355" y="216"/>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2"/>
              <p:cNvSpPr/>
              <p:nvPr/>
            </p:nvSpPr>
            <p:spPr bwMode="auto">
              <a:xfrm>
                <a:off x="801688" y="3138488"/>
                <a:ext cx="3175" cy="1588"/>
              </a:xfrm>
              <a:custGeom>
                <a:avLst/>
                <a:gdLst>
                  <a:gd name="T0" fmla="*/ 2 w 3"/>
                  <a:gd name="T1" fmla="*/ 1 h 1"/>
                  <a:gd name="T2" fmla="*/ 0 w 3"/>
                  <a:gd name="T3" fmla="*/ 0 h 1"/>
                  <a:gd name="T4" fmla="*/ 0 w 3"/>
                  <a:gd name="T5" fmla="*/ 0 h 1"/>
                  <a:gd name="T6" fmla="*/ 1 w 3"/>
                  <a:gd name="T7" fmla="*/ 1 h 1"/>
                  <a:gd name="T8" fmla="*/ 2 w 3"/>
                  <a:gd name="T9" fmla="*/ 1 h 1"/>
                </a:gdLst>
                <a:ahLst/>
                <a:cxnLst>
                  <a:cxn ang="0">
                    <a:pos x="T0" y="T1"/>
                  </a:cxn>
                  <a:cxn ang="0">
                    <a:pos x="T2" y="T3"/>
                  </a:cxn>
                  <a:cxn ang="0">
                    <a:pos x="T4" y="T5"/>
                  </a:cxn>
                  <a:cxn ang="0">
                    <a:pos x="T6" y="T7"/>
                  </a:cxn>
                  <a:cxn ang="0">
                    <a:pos x="T8" y="T9"/>
                  </a:cxn>
                </a:cxnLst>
                <a:rect l="0" t="0" r="r" b="b"/>
                <a:pathLst>
                  <a:path w="3" h="1">
                    <a:moveTo>
                      <a:pt x="2" y="1"/>
                    </a:moveTo>
                    <a:cubicBezTo>
                      <a:pt x="2" y="1"/>
                      <a:pt x="0" y="0"/>
                      <a:pt x="0" y="0"/>
                    </a:cubicBezTo>
                    <a:cubicBezTo>
                      <a:pt x="0" y="0"/>
                      <a:pt x="0" y="0"/>
                      <a:pt x="0" y="0"/>
                    </a:cubicBezTo>
                    <a:cubicBezTo>
                      <a:pt x="0" y="1"/>
                      <a:pt x="1" y="1"/>
                      <a:pt x="1" y="1"/>
                    </a:cubicBezTo>
                    <a:cubicBezTo>
                      <a:pt x="2" y="1"/>
                      <a:pt x="3" y="1"/>
                      <a:pt x="2"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3"/>
              <p:cNvSpPr/>
              <p:nvPr/>
            </p:nvSpPr>
            <p:spPr bwMode="auto">
              <a:xfrm>
                <a:off x="717551" y="2779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4"/>
              <p:cNvSpPr/>
              <p:nvPr/>
            </p:nvSpPr>
            <p:spPr bwMode="auto">
              <a:xfrm>
                <a:off x="373063" y="3460751"/>
                <a:ext cx="0" cy="0"/>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5"/>
              <p:cNvSpPr>
                <a:spLocks noEditPoints="1"/>
              </p:cNvSpPr>
              <p:nvPr/>
            </p:nvSpPr>
            <p:spPr bwMode="auto">
              <a:xfrm>
                <a:off x="334963" y="3208338"/>
                <a:ext cx="450850" cy="460375"/>
              </a:xfrm>
              <a:custGeom>
                <a:avLst/>
                <a:gdLst>
                  <a:gd name="T0" fmla="*/ 368 w 426"/>
                  <a:gd name="T1" fmla="*/ 126 h 434"/>
                  <a:gd name="T2" fmla="*/ 330 w 426"/>
                  <a:gd name="T3" fmla="*/ 116 h 434"/>
                  <a:gd name="T4" fmla="*/ 303 w 426"/>
                  <a:gd name="T5" fmla="*/ 60 h 434"/>
                  <a:gd name="T6" fmla="*/ 250 w 426"/>
                  <a:gd name="T7" fmla="*/ 5 h 434"/>
                  <a:gd name="T8" fmla="*/ 191 w 426"/>
                  <a:gd name="T9" fmla="*/ 25 h 434"/>
                  <a:gd name="T10" fmla="*/ 160 w 426"/>
                  <a:gd name="T11" fmla="*/ 66 h 434"/>
                  <a:gd name="T12" fmla="*/ 110 w 426"/>
                  <a:gd name="T13" fmla="*/ 67 h 434"/>
                  <a:gd name="T14" fmla="*/ 55 w 426"/>
                  <a:gd name="T15" fmla="*/ 86 h 434"/>
                  <a:gd name="T16" fmla="*/ 53 w 426"/>
                  <a:gd name="T17" fmla="*/ 89 h 434"/>
                  <a:gd name="T18" fmla="*/ 64 w 426"/>
                  <a:gd name="T19" fmla="*/ 161 h 434"/>
                  <a:gd name="T20" fmla="*/ 63 w 426"/>
                  <a:gd name="T21" fmla="*/ 185 h 434"/>
                  <a:gd name="T22" fmla="*/ 37 w 426"/>
                  <a:gd name="T23" fmla="*/ 196 h 434"/>
                  <a:gd name="T24" fmla="*/ 0 w 426"/>
                  <a:gd name="T25" fmla="*/ 236 h 434"/>
                  <a:gd name="T26" fmla="*/ 2 w 426"/>
                  <a:gd name="T27" fmla="*/ 251 h 434"/>
                  <a:gd name="T28" fmla="*/ 54 w 426"/>
                  <a:gd name="T29" fmla="*/ 292 h 434"/>
                  <a:gd name="T30" fmla="*/ 60 w 426"/>
                  <a:gd name="T31" fmla="*/ 296 h 434"/>
                  <a:gd name="T32" fmla="*/ 78 w 426"/>
                  <a:gd name="T33" fmla="*/ 333 h 434"/>
                  <a:gd name="T34" fmla="*/ 78 w 426"/>
                  <a:gd name="T35" fmla="*/ 334 h 434"/>
                  <a:gd name="T36" fmla="*/ 77 w 426"/>
                  <a:gd name="T37" fmla="*/ 336 h 434"/>
                  <a:gd name="T38" fmla="*/ 55 w 426"/>
                  <a:gd name="T39" fmla="*/ 377 h 434"/>
                  <a:gd name="T40" fmla="*/ 67 w 426"/>
                  <a:gd name="T41" fmla="*/ 409 h 434"/>
                  <a:gd name="T42" fmla="*/ 151 w 426"/>
                  <a:gd name="T43" fmla="*/ 425 h 434"/>
                  <a:gd name="T44" fmla="*/ 180 w 426"/>
                  <a:gd name="T45" fmla="*/ 370 h 434"/>
                  <a:gd name="T46" fmla="*/ 223 w 426"/>
                  <a:gd name="T47" fmla="*/ 379 h 434"/>
                  <a:gd name="T48" fmla="*/ 286 w 426"/>
                  <a:gd name="T49" fmla="*/ 378 h 434"/>
                  <a:gd name="T50" fmla="*/ 313 w 426"/>
                  <a:gd name="T51" fmla="*/ 313 h 434"/>
                  <a:gd name="T52" fmla="*/ 304 w 426"/>
                  <a:gd name="T53" fmla="*/ 273 h 434"/>
                  <a:gd name="T54" fmla="*/ 306 w 426"/>
                  <a:gd name="T55" fmla="*/ 268 h 434"/>
                  <a:gd name="T56" fmla="*/ 389 w 426"/>
                  <a:gd name="T57" fmla="*/ 232 h 434"/>
                  <a:gd name="T58" fmla="*/ 411 w 426"/>
                  <a:gd name="T59" fmla="*/ 216 h 434"/>
                  <a:gd name="T60" fmla="*/ 416 w 426"/>
                  <a:gd name="T61" fmla="*/ 210 h 434"/>
                  <a:gd name="T62" fmla="*/ 416 w 426"/>
                  <a:gd name="T63" fmla="*/ 156 h 434"/>
                  <a:gd name="T64" fmla="*/ 389 w 426"/>
                  <a:gd name="T65" fmla="*/ 194 h 434"/>
                  <a:gd name="T66" fmla="*/ 386 w 426"/>
                  <a:gd name="T67" fmla="*/ 198 h 434"/>
                  <a:gd name="T68" fmla="*/ 314 w 426"/>
                  <a:gd name="T69" fmla="*/ 229 h 434"/>
                  <a:gd name="T70" fmla="*/ 283 w 426"/>
                  <a:gd name="T71" fmla="*/ 265 h 434"/>
                  <a:gd name="T72" fmla="*/ 281 w 426"/>
                  <a:gd name="T73" fmla="*/ 272 h 434"/>
                  <a:gd name="T74" fmla="*/ 300 w 426"/>
                  <a:gd name="T75" fmla="*/ 327 h 434"/>
                  <a:gd name="T76" fmla="*/ 247 w 426"/>
                  <a:gd name="T77" fmla="*/ 384 h 434"/>
                  <a:gd name="T78" fmla="*/ 189 w 426"/>
                  <a:gd name="T79" fmla="*/ 347 h 434"/>
                  <a:gd name="T80" fmla="*/ 158 w 426"/>
                  <a:gd name="T81" fmla="*/ 385 h 434"/>
                  <a:gd name="T82" fmla="*/ 140 w 426"/>
                  <a:gd name="T83" fmla="*/ 408 h 434"/>
                  <a:gd name="T84" fmla="*/ 88 w 426"/>
                  <a:gd name="T85" fmla="*/ 392 h 434"/>
                  <a:gd name="T86" fmla="*/ 84 w 426"/>
                  <a:gd name="T87" fmla="*/ 378 h 434"/>
                  <a:gd name="T88" fmla="*/ 105 w 426"/>
                  <a:gd name="T89" fmla="*/ 350 h 434"/>
                  <a:gd name="T90" fmla="*/ 110 w 426"/>
                  <a:gd name="T91" fmla="*/ 335 h 434"/>
                  <a:gd name="T92" fmla="*/ 79 w 426"/>
                  <a:gd name="T93" fmla="*/ 267 h 434"/>
                  <a:gd name="T94" fmla="*/ 61 w 426"/>
                  <a:gd name="T95" fmla="*/ 256 h 434"/>
                  <a:gd name="T96" fmla="*/ 37 w 426"/>
                  <a:gd name="T97" fmla="*/ 238 h 434"/>
                  <a:gd name="T98" fmla="*/ 37 w 426"/>
                  <a:gd name="T99" fmla="*/ 238 h 434"/>
                  <a:gd name="T100" fmla="*/ 37 w 426"/>
                  <a:gd name="T101" fmla="*/ 237 h 434"/>
                  <a:gd name="T102" fmla="*/ 71 w 426"/>
                  <a:gd name="T103" fmla="*/ 222 h 434"/>
                  <a:gd name="T104" fmla="*/ 95 w 426"/>
                  <a:gd name="T105" fmla="*/ 205 h 434"/>
                  <a:gd name="T106" fmla="*/ 83 w 426"/>
                  <a:gd name="T107" fmla="*/ 126 h 434"/>
                  <a:gd name="T108" fmla="*/ 80 w 426"/>
                  <a:gd name="T109" fmla="*/ 101 h 434"/>
                  <a:gd name="T110" fmla="*/ 81 w 426"/>
                  <a:gd name="T111" fmla="*/ 98 h 434"/>
                  <a:gd name="T112" fmla="*/ 156 w 426"/>
                  <a:gd name="T113" fmla="*/ 86 h 434"/>
                  <a:gd name="T114" fmla="*/ 175 w 426"/>
                  <a:gd name="T115" fmla="*/ 69 h 434"/>
                  <a:gd name="T116" fmla="*/ 228 w 426"/>
                  <a:gd name="T117" fmla="*/ 4 h 434"/>
                  <a:gd name="T118" fmla="*/ 295 w 426"/>
                  <a:gd name="T119" fmla="*/ 71 h 434"/>
                  <a:gd name="T120" fmla="*/ 323 w 426"/>
                  <a:gd name="T121" fmla="*/ 133 h 434"/>
                  <a:gd name="T122" fmla="*/ 363 w 426"/>
                  <a:gd name="T123" fmla="*/ 151 h 434"/>
                  <a:gd name="T124" fmla="*/ 395 w 426"/>
                  <a:gd name="T125" fmla="*/ 18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6" h="434">
                    <a:moveTo>
                      <a:pt x="416" y="156"/>
                    </a:moveTo>
                    <a:cubicBezTo>
                      <a:pt x="410" y="148"/>
                      <a:pt x="402" y="143"/>
                      <a:pt x="395" y="139"/>
                    </a:cubicBezTo>
                    <a:cubicBezTo>
                      <a:pt x="388" y="135"/>
                      <a:pt x="381" y="131"/>
                      <a:pt x="374" y="129"/>
                    </a:cubicBezTo>
                    <a:cubicBezTo>
                      <a:pt x="368" y="126"/>
                      <a:pt x="368" y="126"/>
                      <a:pt x="368" y="126"/>
                    </a:cubicBezTo>
                    <a:cubicBezTo>
                      <a:pt x="366" y="125"/>
                      <a:pt x="366" y="125"/>
                      <a:pt x="366" y="125"/>
                    </a:cubicBezTo>
                    <a:cubicBezTo>
                      <a:pt x="363" y="124"/>
                      <a:pt x="363" y="124"/>
                      <a:pt x="363" y="124"/>
                    </a:cubicBezTo>
                    <a:cubicBezTo>
                      <a:pt x="359" y="123"/>
                      <a:pt x="355" y="122"/>
                      <a:pt x="351" y="121"/>
                    </a:cubicBezTo>
                    <a:cubicBezTo>
                      <a:pt x="344" y="119"/>
                      <a:pt x="337" y="118"/>
                      <a:pt x="330" y="116"/>
                    </a:cubicBezTo>
                    <a:cubicBezTo>
                      <a:pt x="323" y="114"/>
                      <a:pt x="317" y="111"/>
                      <a:pt x="313" y="108"/>
                    </a:cubicBezTo>
                    <a:cubicBezTo>
                      <a:pt x="309" y="104"/>
                      <a:pt x="306" y="99"/>
                      <a:pt x="305" y="93"/>
                    </a:cubicBezTo>
                    <a:cubicBezTo>
                      <a:pt x="303" y="86"/>
                      <a:pt x="304" y="79"/>
                      <a:pt x="304" y="71"/>
                    </a:cubicBezTo>
                    <a:cubicBezTo>
                      <a:pt x="304" y="67"/>
                      <a:pt x="304" y="64"/>
                      <a:pt x="303" y="60"/>
                    </a:cubicBezTo>
                    <a:cubicBezTo>
                      <a:pt x="303" y="56"/>
                      <a:pt x="302" y="52"/>
                      <a:pt x="301" y="48"/>
                    </a:cubicBezTo>
                    <a:cubicBezTo>
                      <a:pt x="299" y="41"/>
                      <a:pt x="295" y="34"/>
                      <a:pt x="289" y="28"/>
                    </a:cubicBezTo>
                    <a:cubicBezTo>
                      <a:pt x="284" y="22"/>
                      <a:pt x="278" y="18"/>
                      <a:pt x="271" y="14"/>
                    </a:cubicBezTo>
                    <a:cubicBezTo>
                      <a:pt x="264" y="11"/>
                      <a:pt x="257" y="8"/>
                      <a:pt x="250" y="5"/>
                    </a:cubicBezTo>
                    <a:cubicBezTo>
                      <a:pt x="243" y="3"/>
                      <a:pt x="236" y="1"/>
                      <a:pt x="228" y="0"/>
                    </a:cubicBezTo>
                    <a:cubicBezTo>
                      <a:pt x="224" y="0"/>
                      <a:pt x="220" y="1"/>
                      <a:pt x="216" y="2"/>
                    </a:cubicBezTo>
                    <a:cubicBezTo>
                      <a:pt x="213" y="3"/>
                      <a:pt x="209" y="5"/>
                      <a:pt x="206" y="8"/>
                    </a:cubicBezTo>
                    <a:cubicBezTo>
                      <a:pt x="200" y="13"/>
                      <a:pt x="195" y="19"/>
                      <a:pt x="191" y="25"/>
                    </a:cubicBezTo>
                    <a:cubicBezTo>
                      <a:pt x="187" y="32"/>
                      <a:pt x="183" y="38"/>
                      <a:pt x="179" y="44"/>
                    </a:cubicBezTo>
                    <a:cubicBezTo>
                      <a:pt x="175" y="50"/>
                      <a:pt x="171" y="56"/>
                      <a:pt x="166" y="61"/>
                    </a:cubicBezTo>
                    <a:cubicBezTo>
                      <a:pt x="165" y="62"/>
                      <a:pt x="163" y="63"/>
                      <a:pt x="162" y="64"/>
                    </a:cubicBezTo>
                    <a:cubicBezTo>
                      <a:pt x="161" y="65"/>
                      <a:pt x="161" y="65"/>
                      <a:pt x="160" y="66"/>
                    </a:cubicBezTo>
                    <a:cubicBezTo>
                      <a:pt x="160" y="66"/>
                      <a:pt x="159" y="67"/>
                      <a:pt x="158" y="67"/>
                    </a:cubicBezTo>
                    <a:cubicBezTo>
                      <a:pt x="156" y="69"/>
                      <a:pt x="153" y="70"/>
                      <a:pt x="150" y="71"/>
                    </a:cubicBezTo>
                    <a:cubicBezTo>
                      <a:pt x="145" y="72"/>
                      <a:pt x="138" y="72"/>
                      <a:pt x="132" y="71"/>
                    </a:cubicBezTo>
                    <a:cubicBezTo>
                      <a:pt x="125" y="70"/>
                      <a:pt x="118" y="68"/>
                      <a:pt x="110" y="67"/>
                    </a:cubicBezTo>
                    <a:cubicBezTo>
                      <a:pt x="103" y="65"/>
                      <a:pt x="94" y="64"/>
                      <a:pt x="84" y="65"/>
                    </a:cubicBezTo>
                    <a:cubicBezTo>
                      <a:pt x="79" y="66"/>
                      <a:pt x="74" y="68"/>
                      <a:pt x="69" y="71"/>
                    </a:cubicBezTo>
                    <a:cubicBezTo>
                      <a:pt x="64" y="74"/>
                      <a:pt x="60" y="78"/>
                      <a:pt x="57" y="83"/>
                    </a:cubicBezTo>
                    <a:cubicBezTo>
                      <a:pt x="56" y="84"/>
                      <a:pt x="55" y="85"/>
                      <a:pt x="55" y="86"/>
                    </a:cubicBezTo>
                    <a:cubicBezTo>
                      <a:pt x="55" y="86"/>
                      <a:pt x="55" y="86"/>
                      <a:pt x="55" y="86"/>
                    </a:cubicBezTo>
                    <a:cubicBezTo>
                      <a:pt x="54" y="87"/>
                      <a:pt x="54" y="87"/>
                      <a:pt x="54" y="87"/>
                    </a:cubicBezTo>
                    <a:cubicBezTo>
                      <a:pt x="54" y="87"/>
                      <a:pt x="54" y="87"/>
                      <a:pt x="54" y="87"/>
                    </a:cubicBezTo>
                    <a:cubicBezTo>
                      <a:pt x="53" y="89"/>
                      <a:pt x="53" y="89"/>
                      <a:pt x="53" y="89"/>
                    </a:cubicBezTo>
                    <a:cubicBezTo>
                      <a:pt x="52" y="91"/>
                      <a:pt x="51" y="93"/>
                      <a:pt x="50" y="96"/>
                    </a:cubicBezTo>
                    <a:cubicBezTo>
                      <a:pt x="48" y="101"/>
                      <a:pt x="47" y="106"/>
                      <a:pt x="47" y="111"/>
                    </a:cubicBezTo>
                    <a:cubicBezTo>
                      <a:pt x="47" y="122"/>
                      <a:pt x="50" y="132"/>
                      <a:pt x="53" y="140"/>
                    </a:cubicBezTo>
                    <a:cubicBezTo>
                      <a:pt x="57" y="148"/>
                      <a:pt x="61" y="155"/>
                      <a:pt x="64" y="161"/>
                    </a:cubicBezTo>
                    <a:cubicBezTo>
                      <a:pt x="67" y="167"/>
                      <a:pt x="70" y="173"/>
                      <a:pt x="70" y="176"/>
                    </a:cubicBezTo>
                    <a:cubicBezTo>
                      <a:pt x="70" y="177"/>
                      <a:pt x="70" y="178"/>
                      <a:pt x="70" y="178"/>
                    </a:cubicBezTo>
                    <a:cubicBezTo>
                      <a:pt x="70" y="179"/>
                      <a:pt x="69" y="180"/>
                      <a:pt x="68" y="181"/>
                    </a:cubicBezTo>
                    <a:cubicBezTo>
                      <a:pt x="67" y="182"/>
                      <a:pt x="65" y="184"/>
                      <a:pt x="63" y="185"/>
                    </a:cubicBezTo>
                    <a:cubicBezTo>
                      <a:pt x="62" y="186"/>
                      <a:pt x="60" y="187"/>
                      <a:pt x="59" y="187"/>
                    </a:cubicBezTo>
                    <a:cubicBezTo>
                      <a:pt x="59" y="188"/>
                      <a:pt x="57" y="189"/>
                      <a:pt x="57" y="189"/>
                    </a:cubicBezTo>
                    <a:cubicBezTo>
                      <a:pt x="57" y="189"/>
                      <a:pt x="56" y="189"/>
                      <a:pt x="56" y="189"/>
                    </a:cubicBezTo>
                    <a:cubicBezTo>
                      <a:pt x="51" y="191"/>
                      <a:pt x="44" y="193"/>
                      <a:pt x="37" y="196"/>
                    </a:cubicBezTo>
                    <a:cubicBezTo>
                      <a:pt x="33" y="197"/>
                      <a:pt x="28" y="199"/>
                      <a:pt x="24" y="201"/>
                    </a:cubicBezTo>
                    <a:cubicBezTo>
                      <a:pt x="19" y="203"/>
                      <a:pt x="14" y="207"/>
                      <a:pt x="10" y="212"/>
                    </a:cubicBezTo>
                    <a:cubicBezTo>
                      <a:pt x="5" y="217"/>
                      <a:pt x="2" y="224"/>
                      <a:pt x="1" y="231"/>
                    </a:cubicBezTo>
                    <a:cubicBezTo>
                      <a:pt x="0" y="233"/>
                      <a:pt x="0" y="234"/>
                      <a:pt x="0" y="236"/>
                    </a:cubicBezTo>
                    <a:cubicBezTo>
                      <a:pt x="0" y="238"/>
                      <a:pt x="0" y="238"/>
                      <a:pt x="0" y="238"/>
                    </a:cubicBezTo>
                    <a:cubicBezTo>
                      <a:pt x="0" y="239"/>
                      <a:pt x="0" y="239"/>
                      <a:pt x="0" y="239"/>
                    </a:cubicBezTo>
                    <a:cubicBezTo>
                      <a:pt x="0" y="241"/>
                      <a:pt x="0" y="241"/>
                      <a:pt x="0" y="241"/>
                    </a:cubicBezTo>
                    <a:cubicBezTo>
                      <a:pt x="0" y="244"/>
                      <a:pt x="1" y="247"/>
                      <a:pt x="2" y="251"/>
                    </a:cubicBezTo>
                    <a:cubicBezTo>
                      <a:pt x="4" y="257"/>
                      <a:pt x="8" y="263"/>
                      <a:pt x="12" y="267"/>
                    </a:cubicBezTo>
                    <a:cubicBezTo>
                      <a:pt x="16" y="271"/>
                      <a:pt x="20" y="274"/>
                      <a:pt x="24" y="276"/>
                    </a:cubicBezTo>
                    <a:cubicBezTo>
                      <a:pt x="32" y="281"/>
                      <a:pt x="39" y="284"/>
                      <a:pt x="46" y="287"/>
                    </a:cubicBezTo>
                    <a:cubicBezTo>
                      <a:pt x="49" y="289"/>
                      <a:pt x="52" y="290"/>
                      <a:pt x="54" y="292"/>
                    </a:cubicBezTo>
                    <a:cubicBezTo>
                      <a:pt x="55" y="293"/>
                      <a:pt x="55" y="293"/>
                      <a:pt x="55" y="293"/>
                    </a:cubicBezTo>
                    <a:cubicBezTo>
                      <a:pt x="56" y="293"/>
                      <a:pt x="56" y="293"/>
                      <a:pt x="56" y="293"/>
                    </a:cubicBezTo>
                    <a:cubicBezTo>
                      <a:pt x="57" y="293"/>
                      <a:pt x="57" y="293"/>
                      <a:pt x="57" y="293"/>
                    </a:cubicBezTo>
                    <a:cubicBezTo>
                      <a:pt x="58" y="294"/>
                      <a:pt x="59" y="295"/>
                      <a:pt x="60" y="296"/>
                    </a:cubicBezTo>
                    <a:cubicBezTo>
                      <a:pt x="69" y="305"/>
                      <a:pt x="77" y="315"/>
                      <a:pt x="79" y="324"/>
                    </a:cubicBezTo>
                    <a:cubicBezTo>
                      <a:pt x="79" y="326"/>
                      <a:pt x="79" y="328"/>
                      <a:pt x="79" y="330"/>
                    </a:cubicBezTo>
                    <a:cubicBezTo>
                      <a:pt x="79" y="331"/>
                      <a:pt x="79" y="332"/>
                      <a:pt x="79" y="332"/>
                    </a:cubicBezTo>
                    <a:cubicBezTo>
                      <a:pt x="79" y="332"/>
                      <a:pt x="78" y="333"/>
                      <a:pt x="78" y="333"/>
                    </a:cubicBezTo>
                    <a:cubicBezTo>
                      <a:pt x="78" y="334"/>
                      <a:pt x="78" y="334"/>
                      <a:pt x="78" y="334"/>
                    </a:cubicBezTo>
                    <a:cubicBezTo>
                      <a:pt x="78" y="334"/>
                      <a:pt x="78" y="334"/>
                      <a:pt x="78" y="334"/>
                    </a:cubicBezTo>
                    <a:cubicBezTo>
                      <a:pt x="78" y="334"/>
                      <a:pt x="78" y="334"/>
                      <a:pt x="78" y="334"/>
                    </a:cubicBezTo>
                    <a:cubicBezTo>
                      <a:pt x="78" y="334"/>
                      <a:pt x="78" y="334"/>
                      <a:pt x="78" y="334"/>
                    </a:cubicBezTo>
                    <a:cubicBezTo>
                      <a:pt x="78" y="334"/>
                      <a:pt x="78" y="334"/>
                      <a:pt x="78" y="334"/>
                    </a:cubicBezTo>
                    <a:cubicBezTo>
                      <a:pt x="78" y="334"/>
                      <a:pt x="78" y="334"/>
                      <a:pt x="78" y="334"/>
                    </a:cubicBezTo>
                    <a:cubicBezTo>
                      <a:pt x="78" y="334"/>
                      <a:pt x="78" y="334"/>
                      <a:pt x="78" y="334"/>
                    </a:cubicBezTo>
                    <a:cubicBezTo>
                      <a:pt x="78" y="335"/>
                      <a:pt x="78" y="335"/>
                      <a:pt x="77" y="336"/>
                    </a:cubicBezTo>
                    <a:cubicBezTo>
                      <a:pt x="76" y="339"/>
                      <a:pt x="72" y="343"/>
                      <a:pt x="66" y="350"/>
                    </a:cubicBezTo>
                    <a:cubicBezTo>
                      <a:pt x="63" y="353"/>
                      <a:pt x="60" y="358"/>
                      <a:pt x="57" y="363"/>
                    </a:cubicBezTo>
                    <a:cubicBezTo>
                      <a:pt x="56" y="366"/>
                      <a:pt x="56" y="369"/>
                      <a:pt x="55" y="372"/>
                    </a:cubicBezTo>
                    <a:cubicBezTo>
                      <a:pt x="55" y="374"/>
                      <a:pt x="55" y="375"/>
                      <a:pt x="55" y="377"/>
                    </a:cubicBezTo>
                    <a:cubicBezTo>
                      <a:pt x="55" y="377"/>
                      <a:pt x="55" y="378"/>
                      <a:pt x="55" y="379"/>
                    </a:cubicBezTo>
                    <a:cubicBezTo>
                      <a:pt x="55" y="380"/>
                      <a:pt x="55" y="381"/>
                      <a:pt x="55" y="381"/>
                    </a:cubicBezTo>
                    <a:cubicBezTo>
                      <a:pt x="55" y="386"/>
                      <a:pt x="57" y="392"/>
                      <a:pt x="59" y="396"/>
                    </a:cubicBezTo>
                    <a:cubicBezTo>
                      <a:pt x="61" y="401"/>
                      <a:pt x="64" y="405"/>
                      <a:pt x="67" y="409"/>
                    </a:cubicBezTo>
                    <a:cubicBezTo>
                      <a:pt x="80" y="423"/>
                      <a:pt x="97" y="431"/>
                      <a:pt x="114" y="433"/>
                    </a:cubicBezTo>
                    <a:cubicBezTo>
                      <a:pt x="123" y="434"/>
                      <a:pt x="132" y="433"/>
                      <a:pt x="141" y="430"/>
                    </a:cubicBezTo>
                    <a:cubicBezTo>
                      <a:pt x="143" y="429"/>
                      <a:pt x="145" y="428"/>
                      <a:pt x="148" y="427"/>
                    </a:cubicBezTo>
                    <a:cubicBezTo>
                      <a:pt x="149" y="426"/>
                      <a:pt x="150" y="426"/>
                      <a:pt x="151" y="425"/>
                    </a:cubicBezTo>
                    <a:cubicBezTo>
                      <a:pt x="152" y="424"/>
                      <a:pt x="152" y="424"/>
                      <a:pt x="152" y="424"/>
                    </a:cubicBezTo>
                    <a:cubicBezTo>
                      <a:pt x="153" y="424"/>
                      <a:pt x="153" y="423"/>
                      <a:pt x="154" y="423"/>
                    </a:cubicBezTo>
                    <a:cubicBezTo>
                      <a:pt x="157" y="420"/>
                      <a:pt x="160" y="416"/>
                      <a:pt x="163" y="413"/>
                    </a:cubicBezTo>
                    <a:cubicBezTo>
                      <a:pt x="173" y="398"/>
                      <a:pt x="175" y="382"/>
                      <a:pt x="180" y="370"/>
                    </a:cubicBezTo>
                    <a:cubicBezTo>
                      <a:pt x="181" y="366"/>
                      <a:pt x="182" y="364"/>
                      <a:pt x="184" y="362"/>
                    </a:cubicBezTo>
                    <a:cubicBezTo>
                      <a:pt x="185" y="360"/>
                      <a:pt x="187" y="360"/>
                      <a:pt x="189" y="359"/>
                    </a:cubicBezTo>
                    <a:cubicBezTo>
                      <a:pt x="194" y="359"/>
                      <a:pt x="201" y="362"/>
                      <a:pt x="206" y="366"/>
                    </a:cubicBezTo>
                    <a:cubicBezTo>
                      <a:pt x="212" y="369"/>
                      <a:pt x="218" y="374"/>
                      <a:pt x="223" y="379"/>
                    </a:cubicBezTo>
                    <a:cubicBezTo>
                      <a:pt x="229" y="383"/>
                      <a:pt x="234" y="389"/>
                      <a:pt x="242" y="393"/>
                    </a:cubicBezTo>
                    <a:cubicBezTo>
                      <a:pt x="245" y="395"/>
                      <a:pt x="250" y="397"/>
                      <a:pt x="255" y="396"/>
                    </a:cubicBezTo>
                    <a:cubicBezTo>
                      <a:pt x="260" y="396"/>
                      <a:pt x="264" y="395"/>
                      <a:pt x="268" y="393"/>
                    </a:cubicBezTo>
                    <a:cubicBezTo>
                      <a:pt x="275" y="389"/>
                      <a:pt x="281" y="383"/>
                      <a:pt x="286" y="378"/>
                    </a:cubicBezTo>
                    <a:cubicBezTo>
                      <a:pt x="292" y="373"/>
                      <a:pt x="297" y="368"/>
                      <a:pt x="302" y="361"/>
                    </a:cubicBezTo>
                    <a:cubicBezTo>
                      <a:pt x="307" y="355"/>
                      <a:pt x="312" y="347"/>
                      <a:pt x="314" y="339"/>
                    </a:cubicBezTo>
                    <a:cubicBezTo>
                      <a:pt x="314" y="335"/>
                      <a:pt x="315" y="330"/>
                      <a:pt x="315" y="326"/>
                    </a:cubicBezTo>
                    <a:cubicBezTo>
                      <a:pt x="315" y="321"/>
                      <a:pt x="314" y="317"/>
                      <a:pt x="313" y="313"/>
                    </a:cubicBezTo>
                    <a:cubicBezTo>
                      <a:pt x="310" y="305"/>
                      <a:pt x="307" y="298"/>
                      <a:pt x="305" y="292"/>
                    </a:cubicBezTo>
                    <a:cubicBezTo>
                      <a:pt x="302" y="285"/>
                      <a:pt x="302" y="280"/>
                      <a:pt x="303" y="275"/>
                    </a:cubicBezTo>
                    <a:cubicBezTo>
                      <a:pt x="303" y="275"/>
                      <a:pt x="303" y="274"/>
                      <a:pt x="303" y="274"/>
                    </a:cubicBezTo>
                    <a:cubicBezTo>
                      <a:pt x="304" y="273"/>
                      <a:pt x="304" y="273"/>
                      <a:pt x="304" y="273"/>
                    </a:cubicBezTo>
                    <a:cubicBezTo>
                      <a:pt x="304" y="272"/>
                      <a:pt x="304" y="272"/>
                      <a:pt x="304" y="272"/>
                    </a:cubicBezTo>
                    <a:cubicBezTo>
                      <a:pt x="304" y="272"/>
                      <a:pt x="304" y="272"/>
                      <a:pt x="304" y="272"/>
                    </a:cubicBezTo>
                    <a:cubicBezTo>
                      <a:pt x="304" y="272"/>
                      <a:pt x="304" y="272"/>
                      <a:pt x="304" y="272"/>
                    </a:cubicBezTo>
                    <a:cubicBezTo>
                      <a:pt x="304" y="271"/>
                      <a:pt x="305" y="269"/>
                      <a:pt x="306" y="268"/>
                    </a:cubicBezTo>
                    <a:cubicBezTo>
                      <a:pt x="307" y="266"/>
                      <a:pt x="309" y="264"/>
                      <a:pt x="311" y="262"/>
                    </a:cubicBezTo>
                    <a:cubicBezTo>
                      <a:pt x="318" y="255"/>
                      <a:pt x="331" y="251"/>
                      <a:pt x="345" y="247"/>
                    </a:cubicBezTo>
                    <a:cubicBezTo>
                      <a:pt x="351" y="245"/>
                      <a:pt x="359" y="243"/>
                      <a:pt x="366" y="241"/>
                    </a:cubicBezTo>
                    <a:cubicBezTo>
                      <a:pt x="374" y="239"/>
                      <a:pt x="381" y="236"/>
                      <a:pt x="389" y="232"/>
                    </a:cubicBezTo>
                    <a:cubicBezTo>
                      <a:pt x="393" y="231"/>
                      <a:pt x="397" y="228"/>
                      <a:pt x="401" y="225"/>
                    </a:cubicBezTo>
                    <a:cubicBezTo>
                      <a:pt x="403" y="224"/>
                      <a:pt x="405" y="222"/>
                      <a:pt x="407" y="221"/>
                    </a:cubicBezTo>
                    <a:cubicBezTo>
                      <a:pt x="407" y="220"/>
                      <a:pt x="408" y="219"/>
                      <a:pt x="409" y="218"/>
                    </a:cubicBezTo>
                    <a:cubicBezTo>
                      <a:pt x="411" y="216"/>
                      <a:pt x="411" y="216"/>
                      <a:pt x="411" y="216"/>
                    </a:cubicBezTo>
                    <a:cubicBezTo>
                      <a:pt x="412" y="215"/>
                      <a:pt x="412" y="215"/>
                      <a:pt x="412" y="215"/>
                    </a:cubicBezTo>
                    <a:cubicBezTo>
                      <a:pt x="413" y="214"/>
                      <a:pt x="413" y="214"/>
                      <a:pt x="413" y="214"/>
                    </a:cubicBezTo>
                    <a:cubicBezTo>
                      <a:pt x="414" y="213"/>
                      <a:pt x="414" y="213"/>
                      <a:pt x="414" y="213"/>
                    </a:cubicBezTo>
                    <a:cubicBezTo>
                      <a:pt x="414" y="212"/>
                      <a:pt x="415" y="211"/>
                      <a:pt x="416" y="210"/>
                    </a:cubicBezTo>
                    <a:cubicBezTo>
                      <a:pt x="417" y="208"/>
                      <a:pt x="418" y="206"/>
                      <a:pt x="420" y="204"/>
                    </a:cubicBezTo>
                    <a:cubicBezTo>
                      <a:pt x="422" y="199"/>
                      <a:pt x="424" y="194"/>
                      <a:pt x="425" y="188"/>
                    </a:cubicBezTo>
                    <a:cubicBezTo>
                      <a:pt x="426" y="183"/>
                      <a:pt x="425" y="177"/>
                      <a:pt x="424" y="171"/>
                    </a:cubicBezTo>
                    <a:cubicBezTo>
                      <a:pt x="422" y="165"/>
                      <a:pt x="419" y="160"/>
                      <a:pt x="416" y="156"/>
                    </a:cubicBezTo>
                    <a:close/>
                    <a:moveTo>
                      <a:pt x="395" y="183"/>
                    </a:moveTo>
                    <a:cubicBezTo>
                      <a:pt x="395" y="185"/>
                      <a:pt x="394" y="187"/>
                      <a:pt x="393" y="189"/>
                    </a:cubicBezTo>
                    <a:cubicBezTo>
                      <a:pt x="392" y="190"/>
                      <a:pt x="391" y="191"/>
                      <a:pt x="391" y="192"/>
                    </a:cubicBezTo>
                    <a:cubicBezTo>
                      <a:pt x="389" y="194"/>
                      <a:pt x="389" y="194"/>
                      <a:pt x="389" y="194"/>
                    </a:cubicBezTo>
                    <a:cubicBezTo>
                      <a:pt x="388" y="195"/>
                      <a:pt x="388" y="195"/>
                      <a:pt x="388" y="195"/>
                    </a:cubicBezTo>
                    <a:cubicBezTo>
                      <a:pt x="387" y="196"/>
                      <a:pt x="387" y="196"/>
                      <a:pt x="387" y="196"/>
                    </a:cubicBezTo>
                    <a:cubicBezTo>
                      <a:pt x="387" y="197"/>
                      <a:pt x="387" y="197"/>
                      <a:pt x="387" y="197"/>
                    </a:cubicBezTo>
                    <a:cubicBezTo>
                      <a:pt x="386" y="197"/>
                      <a:pt x="386" y="198"/>
                      <a:pt x="386" y="198"/>
                    </a:cubicBezTo>
                    <a:cubicBezTo>
                      <a:pt x="385" y="199"/>
                      <a:pt x="384" y="200"/>
                      <a:pt x="383" y="201"/>
                    </a:cubicBezTo>
                    <a:cubicBezTo>
                      <a:pt x="380" y="202"/>
                      <a:pt x="378" y="204"/>
                      <a:pt x="375" y="205"/>
                    </a:cubicBezTo>
                    <a:cubicBezTo>
                      <a:pt x="365" y="211"/>
                      <a:pt x="351" y="215"/>
                      <a:pt x="336" y="220"/>
                    </a:cubicBezTo>
                    <a:cubicBezTo>
                      <a:pt x="329" y="222"/>
                      <a:pt x="321" y="225"/>
                      <a:pt x="314" y="229"/>
                    </a:cubicBezTo>
                    <a:cubicBezTo>
                      <a:pt x="306" y="233"/>
                      <a:pt x="299" y="238"/>
                      <a:pt x="293" y="246"/>
                    </a:cubicBezTo>
                    <a:cubicBezTo>
                      <a:pt x="290" y="250"/>
                      <a:pt x="287" y="254"/>
                      <a:pt x="285" y="258"/>
                    </a:cubicBezTo>
                    <a:cubicBezTo>
                      <a:pt x="284" y="260"/>
                      <a:pt x="283" y="263"/>
                      <a:pt x="283" y="265"/>
                    </a:cubicBezTo>
                    <a:cubicBezTo>
                      <a:pt x="283" y="265"/>
                      <a:pt x="283" y="265"/>
                      <a:pt x="283" y="265"/>
                    </a:cubicBezTo>
                    <a:cubicBezTo>
                      <a:pt x="283" y="265"/>
                      <a:pt x="282" y="266"/>
                      <a:pt x="283" y="266"/>
                    </a:cubicBezTo>
                    <a:cubicBezTo>
                      <a:pt x="282" y="267"/>
                      <a:pt x="282" y="267"/>
                      <a:pt x="282" y="267"/>
                    </a:cubicBezTo>
                    <a:cubicBezTo>
                      <a:pt x="282" y="268"/>
                      <a:pt x="282" y="268"/>
                      <a:pt x="282" y="268"/>
                    </a:cubicBezTo>
                    <a:cubicBezTo>
                      <a:pt x="282" y="270"/>
                      <a:pt x="282" y="271"/>
                      <a:pt x="281" y="272"/>
                    </a:cubicBezTo>
                    <a:cubicBezTo>
                      <a:pt x="281" y="277"/>
                      <a:pt x="281" y="282"/>
                      <a:pt x="283" y="287"/>
                    </a:cubicBezTo>
                    <a:cubicBezTo>
                      <a:pt x="284" y="291"/>
                      <a:pt x="285" y="295"/>
                      <a:pt x="287" y="299"/>
                    </a:cubicBezTo>
                    <a:cubicBezTo>
                      <a:pt x="291" y="306"/>
                      <a:pt x="295" y="312"/>
                      <a:pt x="297" y="318"/>
                    </a:cubicBezTo>
                    <a:cubicBezTo>
                      <a:pt x="298" y="321"/>
                      <a:pt x="299" y="324"/>
                      <a:pt x="300" y="327"/>
                    </a:cubicBezTo>
                    <a:cubicBezTo>
                      <a:pt x="300" y="330"/>
                      <a:pt x="300" y="333"/>
                      <a:pt x="300" y="336"/>
                    </a:cubicBezTo>
                    <a:cubicBezTo>
                      <a:pt x="299" y="343"/>
                      <a:pt x="296" y="348"/>
                      <a:pt x="292" y="354"/>
                    </a:cubicBezTo>
                    <a:cubicBezTo>
                      <a:pt x="289" y="359"/>
                      <a:pt x="284" y="365"/>
                      <a:pt x="279" y="370"/>
                    </a:cubicBezTo>
                    <a:cubicBezTo>
                      <a:pt x="269" y="380"/>
                      <a:pt x="257" y="391"/>
                      <a:pt x="247" y="384"/>
                    </a:cubicBezTo>
                    <a:cubicBezTo>
                      <a:pt x="241" y="381"/>
                      <a:pt x="236" y="375"/>
                      <a:pt x="231" y="370"/>
                    </a:cubicBezTo>
                    <a:cubicBezTo>
                      <a:pt x="225" y="365"/>
                      <a:pt x="219" y="360"/>
                      <a:pt x="213" y="356"/>
                    </a:cubicBezTo>
                    <a:cubicBezTo>
                      <a:pt x="209" y="354"/>
                      <a:pt x="206" y="352"/>
                      <a:pt x="202" y="350"/>
                    </a:cubicBezTo>
                    <a:cubicBezTo>
                      <a:pt x="198" y="348"/>
                      <a:pt x="194" y="347"/>
                      <a:pt x="189" y="347"/>
                    </a:cubicBezTo>
                    <a:cubicBezTo>
                      <a:pt x="186" y="347"/>
                      <a:pt x="184" y="347"/>
                      <a:pt x="181" y="348"/>
                    </a:cubicBezTo>
                    <a:cubicBezTo>
                      <a:pt x="178" y="349"/>
                      <a:pt x="176" y="351"/>
                      <a:pt x="174" y="352"/>
                    </a:cubicBezTo>
                    <a:cubicBezTo>
                      <a:pt x="171" y="356"/>
                      <a:pt x="168" y="360"/>
                      <a:pt x="167" y="364"/>
                    </a:cubicBezTo>
                    <a:cubicBezTo>
                      <a:pt x="163" y="371"/>
                      <a:pt x="161" y="378"/>
                      <a:pt x="158" y="385"/>
                    </a:cubicBezTo>
                    <a:cubicBezTo>
                      <a:pt x="155" y="391"/>
                      <a:pt x="152" y="397"/>
                      <a:pt x="148" y="402"/>
                    </a:cubicBezTo>
                    <a:cubicBezTo>
                      <a:pt x="146" y="404"/>
                      <a:pt x="144" y="406"/>
                      <a:pt x="142" y="407"/>
                    </a:cubicBezTo>
                    <a:cubicBezTo>
                      <a:pt x="142" y="407"/>
                      <a:pt x="141" y="407"/>
                      <a:pt x="141" y="407"/>
                    </a:cubicBezTo>
                    <a:cubicBezTo>
                      <a:pt x="140" y="408"/>
                      <a:pt x="140" y="408"/>
                      <a:pt x="140" y="408"/>
                    </a:cubicBezTo>
                    <a:cubicBezTo>
                      <a:pt x="138" y="409"/>
                      <a:pt x="138" y="409"/>
                      <a:pt x="138" y="409"/>
                    </a:cubicBezTo>
                    <a:cubicBezTo>
                      <a:pt x="137" y="409"/>
                      <a:pt x="136" y="410"/>
                      <a:pt x="135" y="410"/>
                    </a:cubicBezTo>
                    <a:cubicBezTo>
                      <a:pt x="129" y="411"/>
                      <a:pt x="123" y="411"/>
                      <a:pt x="118" y="410"/>
                    </a:cubicBezTo>
                    <a:cubicBezTo>
                      <a:pt x="106" y="407"/>
                      <a:pt x="94" y="400"/>
                      <a:pt x="88" y="392"/>
                    </a:cubicBezTo>
                    <a:cubicBezTo>
                      <a:pt x="87" y="390"/>
                      <a:pt x="86" y="387"/>
                      <a:pt x="85" y="385"/>
                    </a:cubicBezTo>
                    <a:cubicBezTo>
                      <a:pt x="84" y="383"/>
                      <a:pt x="84" y="381"/>
                      <a:pt x="84" y="379"/>
                    </a:cubicBezTo>
                    <a:cubicBezTo>
                      <a:pt x="84" y="379"/>
                      <a:pt x="84" y="379"/>
                      <a:pt x="84" y="378"/>
                    </a:cubicBezTo>
                    <a:cubicBezTo>
                      <a:pt x="84" y="378"/>
                      <a:pt x="84" y="378"/>
                      <a:pt x="84" y="378"/>
                    </a:cubicBezTo>
                    <a:cubicBezTo>
                      <a:pt x="84" y="378"/>
                      <a:pt x="84" y="377"/>
                      <a:pt x="84" y="377"/>
                    </a:cubicBezTo>
                    <a:cubicBezTo>
                      <a:pt x="84" y="376"/>
                      <a:pt x="84" y="376"/>
                      <a:pt x="85" y="375"/>
                    </a:cubicBezTo>
                    <a:cubicBezTo>
                      <a:pt x="85" y="374"/>
                      <a:pt x="87" y="372"/>
                      <a:pt x="89" y="370"/>
                    </a:cubicBezTo>
                    <a:cubicBezTo>
                      <a:pt x="93" y="366"/>
                      <a:pt x="100" y="359"/>
                      <a:pt x="105" y="350"/>
                    </a:cubicBezTo>
                    <a:cubicBezTo>
                      <a:pt x="106" y="349"/>
                      <a:pt x="106" y="348"/>
                      <a:pt x="107" y="347"/>
                    </a:cubicBezTo>
                    <a:cubicBezTo>
                      <a:pt x="108" y="345"/>
                      <a:pt x="108" y="345"/>
                      <a:pt x="108" y="345"/>
                    </a:cubicBezTo>
                    <a:cubicBezTo>
                      <a:pt x="108" y="344"/>
                      <a:pt x="108" y="344"/>
                      <a:pt x="108" y="343"/>
                    </a:cubicBezTo>
                    <a:cubicBezTo>
                      <a:pt x="109" y="340"/>
                      <a:pt x="110" y="338"/>
                      <a:pt x="110" y="335"/>
                    </a:cubicBezTo>
                    <a:cubicBezTo>
                      <a:pt x="111" y="329"/>
                      <a:pt x="111" y="324"/>
                      <a:pt x="111" y="319"/>
                    </a:cubicBezTo>
                    <a:cubicBezTo>
                      <a:pt x="109" y="308"/>
                      <a:pt x="105" y="300"/>
                      <a:pt x="100" y="292"/>
                    </a:cubicBezTo>
                    <a:cubicBezTo>
                      <a:pt x="95" y="284"/>
                      <a:pt x="90" y="277"/>
                      <a:pt x="84" y="271"/>
                    </a:cubicBezTo>
                    <a:cubicBezTo>
                      <a:pt x="82" y="270"/>
                      <a:pt x="80" y="269"/>
                      <a:pt x="79" y="267"/>
                    </a:cubicBezTo>
                    <a:cubicBezTo>
                      <a:pt x="77" y="266"/>
                      <a:pt x="77" y="266"/>
                      <a:pt x="77" y="266"/>
                    </a:cubicBezTo>
                    <a:cubicBezTo>
                      <a:pt x="76" y="265"/>
                      <a:pt x="76" y="265"/>
                      <a:pt x="76" y="265"/>
                    </a:cubicBezTo>
                    <a:cubicBezTo>
                      <a:pt x="75" y="264"/>
                      <a:pt x="74" y="263"/>
                      <a:pt x="73" y="262"/>
                    </a:cubicBezTo>
                    <a:cubicBezTo>
                      <a:pt x="69" y="260"/>
                      <a:pt x="65" y="258"/>
                      <a:pt x="61" y="256"/>
                    </a:cubicBezTo>
                    <a:cubicBezTo>
                      <a:pt x="54" y="252"/>
                      <a:pt x="48" y="249"/>
                      <a:pt x="44" y="246"/>
                    </a:cubicBezTo>
                    <a:cubicBezTo>
                      <a:pt x="41" y="245"/>
                      <a:pt x="39" y="243"/>
                      <a:pt x="38" y="242"/>
                    </a:cubicBezTo>
                    <a:cubicBezTo>
                      <a:pt x="37" y="241"/>
                      <a:pt x="37" y="240"/>
                      <a:pt x="37" y="239"/>
                    </a:cubicBezTo>
                    <a:cubicBezTo>
                      <a:pt x="37" y="239"/>
                      <a:pt x="37" y="239"/>
                      <a:pt x="37" y="238"/>
                    </a:cubicBezTo>
                    <a:cubicBezTo>
                      <a:pt x="37" y="238"/>
                      <a:pt x="37" y="238"/>
                      <a:pt x="37" y="238"/>
                    </a:cubicBezTo>
                    <a:cubicBezTo>
                      <a:pt x="37" y="238"/>
                      <a:pt x="37" y="238"/>
                      <a:pt x="37" y="238"/>
                    </a:cubicBezTo>
                    <a:cubicBezTo>
                      <a:pt x="37" y="238"/>
                      <a:pt x="37" y="238"/>
                      <a:pt x="37" y="238"/>
                    </a:cubicBezTo>
                    <a:cubicBezTo>
                      <a:pt x="37" y="239"/>
                      <a:pt x="37" y="239"/>
                      <a:pt x="37" y="238"/>
                    </a:cubicBezTo>
                    <a:cubicBezTo>
                      <a:pt x="37" y="238"/>
                      <a:pt x="37" y="238"/>
                      <a:pt x="37" y="238"/>
                    </a:cubicBezTo>
                    <a:cubicBezTo>
                      <a:pt x="37" y="237"/>
                      <a:pt x="37" y="238"/>
                      <a:pt x="37" y="238"/>
                    </a:cubicBezTo>
                    <a:cubicBezTo>
                      <a:pt x="37" y="238"/>
                      <a:pt x="37" y="238"/>
                      <a:pt x="37" y="238"/>
                    </a:cubicBezTo>
                    <a:cubicBezTo>
                      <a:pt x="37" y="237"/>
                      <a:pt x="37" y="237"/>
                      <a:pt x="37" y="237"/>
                    </a:cubicBezTo>
                    <a:cubicBezTo>
                      <a:pt x="37" y="236"/>
                      <a:pt x="37" y="237"/>
                      <a:pt x="37" y="236"/>
                    </a:cubicBezTo>
                    <a:cubicBezTo>
                      <a:pt x="38" y="236"/>
                      <a:pt x="39" y="235"/>
                      <a:pt x="41" y="234"/>
                    </a:cubicBezTo>
                    <a:cubicBezTo>
                      <a:pt x="43" y="233"/>
                      <a:pt x="46" y="232"/>
                      <a:pt x="49" y="231"/>
                    </a:cubicBezTo>
                    <a:cubicBezTo>
                      <a:pt x="55" y="228"/>
                      <a:pt x="62" y="227"/>
                      <a:pt x="71" y="222"/>
                    </a:cubicBezTo>
                    <a:cubicBezTo>
                      <a:pt x="72" y="222"/>
                      <a:pt x="73" y="221"/>
                      <a:pt x="75" y="221"/>
                    </a:cubicBezTo>
                    <a:cubicBezTo>
                      <a:pt x="78" y="219"/>
                      <a:pt x="78" y="219"/>
                      <a:pt x="78" y="219"/>
                    </a:cubicBezTo>
                    <a:cubicBezTo>
                      <a:pt x="80" y="218"/>
                      <a:pt x="81" y="217"/>
                      <a:pt x="83" y="215"/>
                    </a:cubicBezTo>
                    <a:cubicBezTo>
                      <a:pt x="87" y="212"/>
                      <a:pt x="91" y="209"/>
                      <a:pt x="95" y="205"/>
                    </a:cubicBezTo>
                    <a:cubicBezTo>
                      <a:pt x="99" y="201"/>
                      <a:pt x="102" y="195"/>
                      <a:pt x="104" y="189"/>
                    </a:cubicBezTo>
                    <a:cubicBezTo>
                      <a:pt x="106" y="182"/>
                      <a:pt x="106" y="175"/>
                      <a:pt x="105" y="169"/>
                    </a:cubicBezTo>
                    <a:cubicBezTo>
                      <a:pt x="102" y="158"/>
                      <a:pt x="98" y="150"/>
                      <a:pt x="94" y="144"/>
                    </a:cubicBezTo>
                    <a:cubicBezTo>
                      <a:pt x="90" y="137"/>
                      <a:pt x="86" y="131"/>
                      <a:pt x="83" y="126"/>
                    </a:cubicBezTo>
                    <a:cubicBezTo>
                      <a:pt x="80" y="120"/>
                      <a:pt x="79" y="116"/>
                      <a:pt x="78" y="111"/>
                    </a:cubicBezTo>
                    <a:cubicBezTo>
                      <a:pt x="78" y="109"/>
                      <a:pt x="78" y="107"/>
                      <a:pt x="79" y="105"/>
                    </a:cubicBezTo>
                    <a:cubicBezTo>
                      <a:pt x="79" y="104"/>
                      <a:pt x="79" y="103"/>
                      <a:pt x="80" y="102"/>
                    </a:cubicBezTo>
                    <a:cubicBezTo>
                      <a:pt x="80" y="101"/>
                      <a:pt x="80" y="101"/>
                      <a:pt x="80" y="101"/>
                    </a:cubicBezTo>
                    <a:cubicBezTo>
                      <a:pt x="80" y="101"/>
                      <a:pt x="80" y="100"/>
                      <a:pt x="80" y="101"/>
                    </a:cubicBezTo>
                    <a:cubicBezTo>
                      <a:pt x="80" y="101"/>
                      <a:pt x="80" y="101"/>
                      <a:pt x="80" y="101"/>
                    </a:cubicBezTo>
                    <a:cubicBezTo>
                      <a:pt x="80" y="100"/>
                      <a:pt x="80" y="100"/>
                      <a:pt x="80" y="100"/>
                    </a:cubicBezTo>
                    <a:cubicBezTo>
                      <a:pt x="81" y="98"/>
                      <a:pt x="81" y="98"/>
                      <a:pt x="81" y="98"/>
                    </a:cubicBezTo>
                    <a:cubicBezTo>
                      <a:pt x="83" y="95"/>
                      <a:pt x="85" y="92"/>
                      <a:pt x="90" y="91"/>
                    </a:cubicBezTo>
                    <a:cubicBezTo>
                      <a:pt x="94" y="89"/>
                      <a:pt x="101" y="89"/>
                      <a:pt x="108" y="89"/>
                    </a:cubicBezTo>
                    <a:cubicBezTo>
                      <a:pt x="115" y="89"/>
                      <a:pt x="122" y="90"/>
                      <a:pt x="130" y="90"/>
                    </a:cubicBezTo>
                    <a:cubicBezTo>
                      <a:pt x="138" y="90"/>
                      <a:pt x="147" y="89"/>
                      <a:pt x="156" y="86"/>
                    </a:cubicBezTo>
                    <a:cubicBezTo>
                      <a:pt x="160" y="84"/>
                      <a:pt x="164" y="81"/>
                      <a:pt x="167" y="78"/>
                    </a:cubicBezTo>
                    <a:cubicBezTo>
                      <a:pt x="168" y="77"/>
                      <a:pt x="168" y="77"/>
                      <a:pt x="169" y="76"/>
                    </a:cubicBezTo>
                    <a:cubicBezTo>
                      <a:pt x="170" y="75"/>
                      <a:pt x="171" y="74"/>
                      <a:pt x="171" y="73"/>
                    </a:cubicBezTo>
                    <a:cubicBezTo>
                      <a:pt x="173" y="72"/>
                      <a:pt x="174" y="70"/>
                      <a:pt x="175" y="69"/>
                    </a:cubicBezTo>
                    <a:cubicBezTo>
                      <a:pt x="180" y="62"/>
                      <a:pt x="184" y="56"/>
                      <a:pt x="187" y="49"/>
                    </a:cubicBezTo>
                    <a:cubicBezTo>
                      <a:pt x="190" y="42"/>
                      <a:pt x="193" y="35"/>
                      <a:pt x="197" y="29"/>
                    </a:cubicBezTo>
                    <a:cubicBezTo>
                      <a:pt x="200" y="22"/>
                      <a:pt x="204" y="16"/>
                      <a:pt x="209" y="12"/>
                    </a:cubicBezTo>
                    <a:cubicBezTo>
                      <a:pt x="214" y="7"/>
                      <a:pt x="221" y="4"/>
                      <a:pt x="228" y="4"/>
                    </a:cubicBezTo>
                    <a:cubicBezTo>
                      <a:pt x="235" y="4"/>
                      <a:pt x="242" y="6"/>
                      <a:pt x="249" y="8"/>
                    </a:cubicBezTo>
                    <a:cubicBezTo>
                      <a:pt x="256" y="11"/>
                      <a:pt x="263" y="14"/>
                      <a:pt x="269" y="18"/>
                    </a:cubicBezTo>
                    <a:cubicBezTo>
                      <a:pt x="275" y="21"/>
                      <a:pt x="281" y="25"/>
                      <a:pt x="286" y="31"/>
                    </a:cubicBezTo>
                    <a:cubicBezTo>
                      <a:pt x="295" y="42"/>
                      <a:pt x="298" y="57"/>
                      <a:pt x="295" y="71"/>
                    </a:cubicBezTo>
                    <a:cubicBezTo>
                      <a:pt x="294" y="78"/>
                      <a:pt x="293" y="85"/>
                      <a:pt x="293" y="94"/>
                    </a:cubicBezTo>
                    <a:cubicBezTo>
                      <a:pt x="293" y="102"/>
                      <a:pt x="296" y="111"/>
                      <a:pt x="302" y="118"/>
                    </a:cubicBezTo>
                    <a:cubicBezTo>
                      <a:pt x="305" y="122"/>
                      <a:pt x="309" y="125"/>
                      <a:pt x="313" y="127"/>
                    </a:cubicBezTo>
                    <a:cubicBezTo>
                      <a:pt x="316" y="129"/>
                      <a:pt x="320" y="131"/>
                      <a:pt x="323" y="133"/>
                    </a:cubicBezTo>
                    <a:cubicBezTo>
                      <a:pt x="331" y="136"/>
                      <a:pt x="338" y="139"/>
                      <a:pt x="344" y="142"/>
                    </a:cubicBezTo>
                    <a:cubicBezTo>
                      <a:pt x="348" y="143"/>
                      <a:pt x="351" y="144"/>
                      <a:pt x="354" y="146"/>
                    </a:cubicBezTo>
                    <a:cubicBezTo>
                      <a:pt x="358" y="148"/>
                      <a:pt x="358" y="148"/>
                      <a:pt x="358" y="148"/>
                    </a:cubicBezTo>
                    <a:cubicBezTo>
                      <a:pt x="363" y="151"/>
                      <a:pt x="363" y="151"/>
                      <a:pt x="363" y="151"/>
                    </a:cubicBezTo>
                    <a:cubicBezTo>
                      <a:pt x="369" y="154"/>
                      <a:pt x="375" y="158"/>
                      <a:pt x="380" y="162"/>
                    </a:cubicBezTo>
                    <a:cubicBezTo>
                      <a:pt x="386" y="166"/>
                      <a:pt x="390" y="170"/>
                      <a:pt x="393" y="174"/>
                    </a:cubicBezTo>
                    <a:cubicBezTo>
                      <a:pt x="394" y="176"/>
                      <a:pt x="395" y="177"/>
                      <a:pt x="395" y="179"/>
                    </a:cubicBezTo>
                    <a:cubicBezTo>
                      <a:pt x="395" y="180"/>
                      <a:pt x="395" y="182"/>
                      <a:pt x="395" y="183"/>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66"/>
              <p:cNvSpPr>
                <a:spLocks noChangeArrowheads="1"/>
              </p:cNvSpPr>
              <p:nvPr/>
            </p:nvSpPr>
            <p:spPr bwMode="auto">
              <a:xfrm>
                <a:off x="417513" y="3562351"/>
                <a:ext cx="1588" cy="158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7"/>
              <p:cNvSpPr/>
              <p:nvPr/>
            </p:nvSpPr>
            <p:spPr bwMode="auto">
              <a:xfrm>
                <a:off x="465138" y="3059113"/>
                <a:ext cx="1588" cy="1588"/>
              </a:xfrm>
              <a:custGeom>
                <a:avLst/>
                <a:gdLst>
                  <a:gd name="T0" fmla="*/ 0 w 1"/>
                  <a:gd name="T1" fmla="*/ 1 h 2"/>
                  <a:gd name="T2" fmla="*/ 0 w 1"/>
                  <a:gd name="T3" fmla="*/ 2 h 2"/>
                  <a:gd name="T4" fmla="*/ 1 w 1"/>
                  <a:gd name="T5" fmla="*/ 1 h 2"/>
                  <a:gd name="T6" fmla="*/ 0 w 1"/>
                  <a:gd name="T7" fmla="*/ 0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0" y="2"/>
                      <a:pt x="0" y="2"/>
                    </a:cubicBezTo>
                    <a:cubicBezTo>
                      <a:pt x="0" y="2"/>
                      <a:pt x="0" y="1"/>
                      <a:pt x="1" y="1"/>
                    </a:cubicBezTo>
                    <a:cubicBezTo>
                      <a:pt x="1" y="0"/>
                      <a:pt x="0" y="0"/>
                      <a:pt x="0" y="0"/>
                    </a:cubicBezTo>
                    <a:cubicBezTo>
                      <a:pt x="0" y="0"/>
                      <a:pt x="0" y="0"/>
                      <a:pt x="0"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8"/>
              <p:cNvSpPr>
                <a:spLocks noEditPoints="1"/>
              </p:cNvSpPr>
              <p:nvPr/>
            </p:nvSpPr>
            <p:spPr bwMode="auto">
              <a:xfrm>
                <a:off x="125413" y="2852738"/>
                <a:ext cx="442913" cy="450850"/>
              </a:xfrm>
              <a:custGeom>
                <a:avLst/>
                <a:gdLst>
                  <a:gd name="T0" fmla="*/ 338 w 417"/>
                  <a:gd name="T1" fmla="*/ 71 h 425"/>
                  <a:gd name="T2" fmla="*/ 325 w 417"/>
                  <a:gd name="T3" fmla="*/ 73 h 425"/>
                  <a:gd name="T4" fmla="*/ 272 w 417"/>
                  <a:gd name="T5" fmla="*/ 114 h 425"/>
                  <a:gd name="T6" fmla="*/ 230 w 417"/>
                  <a:gd name="T7" fmla="*/ 78 h 425"/>
                  <a:gd name="T8" fmla="*/ 226 w 417"/>
                  <a:gd name="T9" fmla="*/ 35 h 425"/>
                  <a:gd name="T10" fmla="*/ 195 w 417"/>
                  <a:gd name="T11" fmla="*/ 1 h 425"/>
                  <a:gd name="T12" fmla="*/ 114 w 417"/>
                  <a:gd name="T13" fmla="*/ 78 h 425"/>
                  <a:gd name="T14" fmla="*/ 99 w 417"/>
                  <a:gd name="T15" fmla="*/ 102 h 425"/>
                  <a:gd name="T16" fmla="*/ 62 w 417"/>
                  <a:gd name="T17" fmla="*/ 96 h 425"/>
                  <a:gd name="T18" fmla="*/ 6 w 417"/>
                  <a:gd name="T19" fmla="*/ 118 h 425"/>
                  <a:gd name="T20" fmla="*/ 9 w 417"/>
                  <a:gd name="T21" fmla="*/ 172 h 425"/>
                  <a:gd name="T22" fmla="*/ 42 w 417"/>
                  <a:gd name="T23" fmla="*/ 207 h 425"/>
                  <a:gd name="T24" fmla="*/ 42 w 417"/>
                  <a:gd name="T25" fmla="*/ 226 h 425"/>
                  <a:gd name="T26" fmla="*/ 15 w 417"/>
                  <a:gd name="T27" fmla="*/ 252 h 425"/>
                  <a:gd name="T28" fmla="*/ 37 w 417"/>
                  <a:gd name="T29" fmla="*/ 301 h 425"/>
                  <a:gd name="T30" fmla="*/ 117 w 417"/>
                  <a:gd name="T31" fmla="*/ 314 h 425"/>
                  <a:gd name="T32" fmla="*/ 122 w 417"/>
                  <a:gd name="T33" fmla="*/ 327 h 425"/>
                  <a:gd name="T34" fmla="*/ 112 w 417"/>
                  <a:gd name="T35" fmla="*/ 368 h 425"/>
                  <a:gd name="T36" fmla="*/ 153 w 417"/>
                  <a:gd name="T37" fmla="*/ 418 h 425"/>
                  <a:gd name="T38" fmla="*/ 266 w 417"/>
                  <a:gd name="T39" fmla="*/ 390 h 425"/>
                  <a:gd name="T40" fmla="*/ 302 w 417"/>
                  <a:gd name="T41" fmla="*/ 300 h 425"/>
                  <a:gd name="T42" fmla="*/ 325 w 417"/>
                  <a:gd name="T43" fmla="*/ 302 h 425"/>
                  <a:gd name="T44" fmla="*/ 378 w 417"/>
                  <a:gd name="T45" fmla="*/ 243 h 425"/>
                  <a:gd name="T46" fmla="*/ 329 w 417"/>
                  <a:gd name="T47" fmla="*/ 201 h 425"/>
                  <a:gd name="T48" fmla="*/ 321 w 417"/>
                  <a:gd name="T49" fmla="*/ 195 h 425"/>
                  <a:gd name="T50" fmla="*/ 335 w 417"/>
                  <a:gd name="T51" fmla="*/ 184 h 425"/>
                  <a:gd name="T52" fmla="*/ 393 w 417"/>
                  <a:gd name="T53" fmla="*/ 98 h 425"/>
                  <a:gd name="T54" fmla="*/ 347 w 417"/>
                  <a:gd name="T55" fmla="*/ 150 h 425"/>
                  <a:gd name="T56" fmla="*/ 298 w 417"/>
                  <a:gd name="T57" fmla="*/ 176 h 425"/>
                  <a:gd name="T58" fmla="*/ 300 w 417"/>
                  <a:gd name="T59" fmla="*/ 217 h 425"/>
                  <a:gd name="T60" fmla="*/ 341 w 417"/>
                  <a:gd name="T61" fmla="*/ 244 h 425"/>
                  <a:gd name="T62" fmla="*/ 324 w 417"/>
                  <a:gd name="T63" fmla="*/ 280 h 425"/>
                  <a:gd name="T64" fmla="*/ 301 w 417"/>
                  <a:gd name="T65" fmla="*/ 281 h 425"/>
                  <a:gd name="T66" fmla="*/ 263 w 417"/>
                  <a:gd name="T67" fmla="*/ 318 h 425"/>
                  <a:gd name="T68" fmla="*/ 243 w 417"/>
                  <a:gd name="T69" fmla="*/ 400 h 425"/>
                  <a:gd name="T70" fmla="*/ 132 w 417"/>
                  <a:gd name="T71" fmla="*/ 377 h 425"/>
                  <a:gd name="T72" fmla="*/ 146 w 417"/>
                  <a:gd name="T73" fmla="*/ 329 h 425"/>
                  <a:gd name="T74" fmla="*/ 132 w 417"/>
                  <a:gd name="T75" fmla="*/ 293 h 425"/>
                  <a:gd name="T76" fmla="*/ 53 w 417"/>
                  <a:gd name="T77" fmla="*/ 274 h 425"/>
                  <a:gd name="T78" fmla="*/ 45 w 417"/>
                  <a:gd name="T79" fmla="*/ 265 h 425"/>
                  <a:gd name="T80" fmla="*/ 45 w 417"/>
                  <a:gd name="T81" fmla="*/ 266 h 425"/>
                  <a:gd name="T82" fmla="*/ 69 w 417"/>
                  <a:gd name="T83" fmla="*/ 247 h 425"/>
                  <a:gd name="T84" fmla="*/ 78 w 417"/>
                  <a:gd name="T85" fmla="*/ 196 h 425"/>
                  <a:gd name="T86" fmla="*/ 42 w 417"/>
                  <a:gd name="T87" fmla="*/ 156 h 425"/>
                  <a:gd name="T88" fmla="*/ 37 w 417"/>
                  <a:gd name="T89" fmla="*/ 136 h 425"/>
                  <a:gd name="T90" fmla="*/ 59 w 417"/>
                  <a:gd name="T91" fmla="*/ 132 h 425"/>
                  <a:gd name="T92" fmla="*/ 100 w 417"/>
                  <a:gd name="T93" fmla="*/ 136 h 425"/>
                  <a:gd name="T94" fmla="*/ 137 w 417"/>
                  <a:gd name="T95" fmla="*/ 103 h 425"/>
                  <a:gd name="T96" fmla="*/ 188 w 417"/>
                  <a:gd name="T97" fmla="*/ 21 h 425"/>
                  <a:gd name="T98" fmla="*/ 215 w 417"/>
                  <a:gd name="T99" fmla="*/ 39 h 425"/>
                  <a:gd name="T100" fmla="*/ 223 w 417"/>
                  <a:gd name="T101" fmla="*/ 79 h 425"/>
                  <a:gd name="T102" fmla="*/ 272 w 417"/>
                  <a:gd name="T103" fmla="*/ 118 h 425"/>
                  <a:gd name="T104" fmla="*/ 327 w 417"/>
                  <a:gd name="T105" fmla="*/ 79 h 425"/>
                  <a:gd name="T106" fmla="*/ 389 w 417"/>
                  <a:gd name="T107" fmla="*/ 12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 h="425">
                    <a:moveTo>
                      <a:pt x="393" y="98"/>
                    </a:moveTo>
                    <a:cubicBezTo>
                      <a:pt x="387" y="92"/>
                      <a:pt x="380" y="88"/>
                      <a:pt x="373" y="84"/>
                    </a:cubicBezTo>
                    <a:cubicBezTo>
                      <a:pt x="366" y="80"/>
                      <a:pt x="359" y="76"/>
                      <a:pt x="351" y="74"/>
                    </a:cubicBezTo>
                    <a:cubicBezTo>
                      <a:pt x="347" y="73"/>
                      <a:pt x="343" y="72"/>
                      <a:pt x="338" y="71"/>
                    </a:cubicBezTo>
                    <a:cubicBezTo>
                      <a:pt x="336" y="71"/>
                      <a:pt x="334" y="71"/>
                      <a:pt x="332" y="71"/>
                    </a:cubicBezTo>
                    <a:cubicBezTo>
                      <a:pt x="331" y="71"/>
                      <a:pt x="330" y="71"/>
                      <a:pt x="329" y="72"/>
                    </a:cubicBezTo>
                    <a:cubicBezTo>
                      <a:pt x="328" y="72"/>
                      <a:pt x="327" y="72"/>
                      <a:pt x="327" y="72"/>
                    </a:cubicBezTo>
                    <a:cubicBezTo>
                      <a:pt x="325" y="73"/>
                      <a:pt x="325" y="73"/>
                      <a:pt x="325" y="73"/>
                    </a:cubicBezTo>
                    <a:cubicBezTo>
                      <a:pt x="317" y="76"/>
                      <a:pt x="311" y="82"/>
                      <a:pt x="307" y="89"/>
                    </a:cubicBezTo>
                    <a:cubicBezTo>
                      <a:pt x="302" y="95"/>
                      <a:pt x="298" y="101"/>
                      <a:pt x="292" y="106"/>
                    </a:cubicBezTo>
                    <a:cubicBezTo>
                      <a:pt x="286" y="111"/>
                      <a:pt x="279" y="114"/>
                      <a:pt x="272" y="114"/>
                    </a:cubicBezTo>
                    <a:cubicBezTo>
                      <a:pt x="272" y="114"/>
                      <a:pt x="272" y="114"/>
                      <a:pt x="272" y="114"/>
                    </a:cubicBezTo>
                    <a:cubicBezTo>
                      <a:pt x="264" y="115"/>
                      <a:pt x="256" y="115"/>
                      <a:pt x="249" y="113"/>
                    </a:cubicBezTo>
                    <a:cubicBezTo>
                      <a:pt x="245" y="112"/>
                      <a:pt x="242" y="111"/>
                      <a:pt x="239" y="108"/>
                    </a:cubicBezTo>
                    <a:cubicBezTo>
                      <a:pt x="236" y="106"/>
                      <a:pt x="234" y="103"/>
                      <a:pt x="233" y="100"/>
                    </a:cubicBezTo>
                    <a:cubicBezTo>
                      <a:pt x="230" y="94"/>
                      <a:pt x="230" y="86"/>
                      <a:pt x="230" y="78"/>
                    </a:cubicBezTo>
                    <a:cubicBezTo>
                      <a:pt x="230" y="71"/>
                      <a:pt x="230" y="63"/>
                      <a:pt x="229" y="55"/>
                    </a:cubicBezTo>
                    <a:cubicBezTo>
                      <a:pt x="229" y="51"/>
                      <a:pt x="229" y="46"/>
                      <a:pt x="228" y="42"/>
                    </a:cubicBezTo>
                    <a:cubicBezTo>
                      <a:pt x="227" y="40"/>
                      <a:pt x="227" y="38"/>
                      <a:pt x="226" y="36"/>
                    </a:cubicBezTo>
                    <a:cubicBezTo>
                      <a:pt x="226" y="35"/>
                      <a:pt x="226" y="35"/>
                      <a:pt x="226" y="35"/>
                    </a:cubicBezTo>
                    <a:cubicBezTo>
                      <a:pt x="225" y="33"/>
                      <a:pt x="225" y="33"/>
                      <a:pt x="225" y="33"/>
                    </a:cubicBezTo>
                    <a:cubicBezTo>
                      <a:pt x="224" y="30"/>
                      <a:pt x="224" y="30"/>
                      <a:pt x="224" y="30"/>
                    </a:cubicBezTo>
                    <a:cubicBezTo>
                      <a:pt x="221" y="23"/>
                      <a:pt x="218" y="14"/>
                      <a:pt x="210" y="8"/>
                    </a:cubicBezTo>
                    <a:cubicBezTo>
                      <a:pt x="206" y="4"/>
                      <a:pt x="201" y="1"/>
                      <a:pt x="195" y="1"/>
                    </a:cubicBezTo>
                    <a:cubicBezTo>
                      <a:pt x="189" y="0"/>
                      <a:pt x="184" y="2"/>
                      <a:pt x="179" y="4"/>
                    </a:cubicBezTo>
                    <a:cubicBezTo>
                      <a:pt x="170" y="8"/>
                      <a:pt x="163" y="13"/>
                      <a:pt x="157" y="19"/>
                    </a:cubicBezTo>
                    <a:cubicBezTo>
                      <a:pt x="145" y="31"/>
                      <a:pt x="135" y="44"/>
                      <a:pt x="126" y="58"/>
                    </a:cubicBezTo>
                    <a:cubicBezTo>
                      <a:pt x="122" y="65"/>
                      <a:pt x="118" y="72"/>
                      <a:pt x="114" y="78"/>
                    </a:cubicBezTo>
                    <a:cubicBezTo>
                      <a:pt x="108" y="89"/>
                      <a:pt x="108" y="89"/>
                      <a:pt x="108" y="89"/>
                    </a:cubicBezTo>
                    <a:cubicBezTo>
                      <a:pt x="105" y="94"/>
                      <a:pt x="105" y="94"/>
                      <a:pt x="105" y="94"/>
                    </a:cubicBezTo>
                    <a:cubicBezTo>
                      <a:pt x="104" y="95"/>
                      <a:pt x="104" y="96"/>
                      <a:pt x="103" y="97"/>
                    </a:cubicBezTo>
                    <a:cubicBezTo>
                      <a:pt x="101" y="99"/>
                      <a:pt x="100" y="101"/>
                      <a:pt x="99" y="102"/>
                    </a:cubicBezTo>
                    <a:cubicBezTo>
                      <a:pt x="98" y="102"/>
                      <a:pt x="97" y="102"/>
                      <a:pt x="96" y="102"/>
                    </a:cubicBezTo>
                    <a:cubicBezTo>
                      <a:pt x="94" y="103"/>
                      <a:pt x="87" y="101"/>
                      <a:pt x="79" y="99"/>
                    </a:cubicBezTo>
                    <a:cubicBezTo>
                      <a:pt x="75" y="98"/>
                      <a:pt x="71" y="97"/>
                      <a:pt x="66" y="97"/>
                    </a:cubicBezTo>
                    <a:cubicBezTo>
                      <a:pt x="62" y="96"/>
                      <a:pt x="62" y="96"/>
                      <a:pt x="62" y="96"/>
                    </a:cubicBezTo>
                    <a:cubicBezTo>
                      <a:pt x="59" y="96"/>
                      <a:pt x="59" y="96"/>
                      <a:pt x="59" y="96"/>
                    </a:cubicBezTo>
                    <a:cubicBezTo>
                      <a:pt x="56" y="96"/>
                      <a:pt x="54" y="96"/>
                      <a:pt x="52" y="96"/>
                    </a:cubicBezTo>
                    <a:cubicBezTo>
                      <a:pt x="42" y="96"/>
                      <a:pt x="32" y="97"/>
                      <a:pt x="20" y="103"/>
                    </a:cubicBezTo>
                    <a:cubicBezTo>
                      <a:pt x="15" y="106"/>
                      <a:pt x="9" y="111"/>
                      <a:pt x="6" y="118"/>
                    </a:cubicBezTo>
                    <a:cubicBezTo>
                      <a:pt x="2" y="124"/>
                      <a:pt x="0" y="131"/>
                      <a:pt x="0" y="138"/>
                    </a:cubicBezTo>
                    <a:cubicBezTo>
                      <a:pt x="0" y="144"/>
                      <a:pt x="1" y="150"/>
                      <a:pt x="2" y="155"/>
                    </a:cubicBezTo>
                    <a:cubicBezTo>
                      <a:pt x="4" y="160"/>
                      <a:pt x="5" y="164"/>
                      <a:pt x="8" y="168"/>
                    </a:cubicBezTo>
                    <a:cubicBezTo>
                      <a:pt x="9" y="172"/>
                      <a:pt x="9" y="172"/>
                      <a:pt x="9" y="172"/>
                    </a:cubicBezTo>
                    <a:cubicBezTo>
                      <a:pt x="10" y="173"/>
                      <a:pt x="11" y="174"/>
                      <a:pt x="11" y="175"/>
                    </a:cubicBezTo>
                    <a:cubicBezTo>
                      <a:pt x="13" y="178"/>
                      <a:pt x="15" y="180"/>
                      <a:pt x="16" y="182"/>
                    </a:cubicBezTo>
                    <a:cubicBezTo>
                      <a:pt x="19" y="186"/>
                      <a:pt x="23" y="189"/>
                      <a:pt x="26" y="192"/>
                    </a:cubicBezTo>
                    <a:cubicBezTo>
                      <a:pt x="32" y="198"/>
                      <a:pt x="38" y="203"/>
                      <a:pt x="42" y="207"/>
                    </a:cubicBezTo>
                    <a:cubicBezTo>
                      <a:pt x="44" y="209"/>
                      <a:pt x="46" y="211"/>
                      <a:pt x="47" y="212"/>
                    </a:cubicBezTo>
                    <a:cubicBezTo>
                      <a:pt x="48" y="214"/>
                      <a:pt x="48" y="215"/>
                      <a:pt x="48" y="215"/>
                    </a:cubicBezTo>
                    <a:cubicBezTo>
                      <a:pt x="48" y="216"/>
                      <a:pt x="47" y="220"/>
                      <a:pt x="43" y="225"/>
                    </a:cubicBezTo>
                    <a:cubicBezTo>
                      <a:pt x="42" y="226"/>
                      <a:pt x="42" y="226"/>
                      <a:pt x="42" y="226"/>
                    </a:cubicBezTo>
                    <a:cubicBezTo>
                      <a:pt x="40" y="227"/>
                      <a:pt x="40" y="227"/>
                      <a:pt x="40" y="227"/>
                    </a:cubicBezTo>
                    <a:cubicBezTo>
                      <a:pt x="39" y="228"/>
                      <a:pt x="38" y="229"/>
                      <a:pt x="37" y="230"/>
                    </a:cubicBezTo>
                    <a:cubicBezTo>
                      <a:pt x="27" y="238"/>
                      <a:pt x="27" y="238"/>
                      <a:pt x="27" y="238"/>
                    </a:cubicBezTo>
                    <a:cubicBezTo>
                      <a:pt x="24" y="241"/>
                      <a:pt x="19" y="244"/>
                      <a:pt x="15" y="252"/>
                    </a:cubicBezTo>
                    <a:cubicBezTo>
                      <a:pt x="13" y="256"/>
                      <a:pt x="12" y="261"/>
                      <a:pt x="12" y="265"/>
                    </a:cubicBezTo>
                    <a:cubicBezTo>
                      <a:pt x="12" y="270"/>
                      <a:pt x="13" y="274"/>
                      <a:pt x="15" y="277"/>
                    </a:cubicBezTo>
                    <a:cubicBezTo>
                      <a:pt x="18" y="283"/>
                      <a:pt x="21" y="287"/>
                      <a:pt x="24" y="291"/>
                    </a:cubicBezTo>
                    <a:cubicBezTo>
                      <a:pt x="28" y="295"/>
                      <a:pt x="32" y="299"/>
                      <a:pt x="37" y="301"/>
                    </a:cubicBezTo>
                    <a:cubicBezTo>
                      <a:pt x="48" y="307"/>
                      <a:pt x="58" y="308"/>
                      <a:pt x="67" y="308"/>
                    </a:cubicBezTo>
                    <a:cubicBezTo>
                      <a:pt x="76" y="308"/>
                      <a:pt x="83" y="308"/>
                      <a:pt x="89" y="308"/>
                    </a:cubicBezTo>
                    <a:cubicBezTo>
                      <a:pt x="96" y="309"/>
                      <a:pt x="104" y="310"/>
                      <a:pt x="110" y="312"/>
                    </a:cubicBezTo>
                    <a:cubicBezTo>
                      <a:pt x="112" y="312"/>
                      <a:pt x="115" y="313"/>
                      <a:pt x="117" y="314"/>
                    </a:cubicBezTo>
                    <a:cubicBezTo>
                      <a:pt x="118" y="315"/>
                      <a:pt x="119" y="316"/>
                      <a:pt x="120" y="318"/>
                    </a:cubicBezTo>
                    <a:cubicBezTo>
                      <a:pt x="121" y="319"/>
                      <a:pt x="121" y="321"/>
                      <a:pt x="122" y="324"/>
                    </a:cubicBezTo>
                    <a:cubicBezTo>
                      <a:pt x="122" y="326"/>
                      <a:pt x="122" y="326"/>
                      <a:pt x="122" y="326"/>
                    </a:cubicBezTo>
                    <a:cubicBezTo>
                      <a:pt x="122" y="326"/>
                      <a:pt x="122" y="327"/>
                      <a:pt x="122" y="327"/>
                    </a:cubicBezTo>
                    <a:cubicBezTo>
                      <a:pt x="122" y="328"/>
                      <a:pt x="122" y="328"/>
                      <a:pt x="122" y="328"/>
                    </a:cubicBezTo>
                    <a:cubicBezTo>
                      <a:pt x="122" y="330"/>
                      <a:pt x="121" y="331"/>
                      <a:pt x="121" y="333"/>
                    </a:cubicBezTo>
                    <a:cubicBezTo>
                      <a:pt x="120" y="339"/>
                      <a:pt x="117" y="345"/>
                      <a:pt x="114" y="354"/>
                    </a:cubicBezTo>
                    <a:cubicBezTo>
                      <a:pt x="113" y="358"/>
                      <a:pt x="112" y="363"/>
                      <a:pt x="112" y="368"/>
                    </a:cubicBezTo>
                    <a:cubicBezTo>
                      <a:pt x="112" y="373"/>
                      <a:pt x="113" y="378"/>
                      <a:pt x="114" y="383"/>
                    </a:cubicBezTo>
                    <a:cubicBezTo>
                      <a:pt x="116" y="388"/>
                      <a:pt x="118" y="391"/>
                      <a:pt x="121" y="395"/>
                    </a:cubicBezTo>
                    <a:cubicBezTo>
                      <a:pt x="124" y="399"/>
                      <a:pt x="127" y="403"/>
                      <a:pt x="130" y="405"/>
                    </a:cubicBezTo>
                    <a:cubicBezTo>
                      <a:pt x="137" y="411"/>
                      <a:pt x="145" y="415"/>
                      <a:pt x="153" y="418"/>
                    </a:cubicBezTo>
                    <a:cubicBezTo>
                      <a:pt x="161" y="421"/>
                      <a:pt x="169" y="423"/>
                      <a:pt x="177" y="424"/>
                    </a:cubicBezTo>
                    <a:cubicBezTo>
                      <a:pt x="186" y="425"/>
                      <a:pt x="194" y="425"/>
                      <a:pt x="202" y="424"/>
                    </a:cubicBezTo>
                    <a:cubicBezTo>
                      <a:pt x="218" y="422"/>
                      <a:pt x="234" y="418"/>
                      <a:pt x="249" y="409"/>
                    </a:cubicBezTo>
                    <a:cubicBezTo>
                      <a:pt x="256" y="404"/>
                      <a:pt x="262" y="397"/>
                      <a:pt x="266" y="390"/>
                    </a:cubicBezTo>
                    <a:cubicBezTo>
                      <a:pt x="270" y="382"/>
                      <a:pt x="272" y="374"/>
                      <a:pt x="274" y="366"/>
                    </a:cubicBezTo>
                    <a:cubicBezTo>
                      <a:pt x="276" y="350"/>
                      <a:pt x="275" y="333"/>
                      <a:pt x="277" y="319"/>
                    </a:cubicBezTo>
                    <a:cubicBezTo>
                      <a:pt x="278" y="312"/>
                      <a:pt x="281" y="307"/>
                      <a:pt x="285" y="304"/>
                    </a:cubicBezTo>
                    <a:cubicBezTo>
                      <a:pt x="289" y="301"/>
                      <a:pt x="295" y="300"/>
                      <a:pt x="302" y="300"/>
                    </a:cubicBezTo>
                    <a:cubicBezTo>
                      <a:pt x="305" y="300"/>
                      <a:pt x="309" y="300"/>
                      <a:pt x="312" y="301"/>
                    </a:cubicBezTo>
                    <a:cubicBezTo>
                      <a:pt x="315" y="301"/>
                      <a:pt x="315" y="301"/>
                      <a:pt x="315" y="301"/>
                    </a:cubicBezTo>
                    <a:cubicBezTo>
                      <a:pt x="316" y="301"/>
                      <a:pt x="317" y="301"/>
                      <a:pt x="318" y="301"/>
                    </a:cubicBezTo>
                    <a:cubicBezTo>
                      <a:pt x="321" y="302"/>
                      <a:pt x="323" y="302"/>
                      <a:pt x="325" y="302"/>
                    </a:cubicBezTo>
                    <a:cubicBezTo>
                      <a:pt x="334" y="302"/>
                      <a:pt x="343" y="301"/>
                      <a:pt x="352" y="298"/>
                    </a:cubicBezTo>
                    <a:cubicBezTo>
                      <a:pt x="361" y="294"/>
                      <a:pt x="370" y="288"/>
                      <a:pt x="377" y="278"/>
                    </a:cubicBezTo>
                    <a:cubicBezTo>
                      <a:pt x="380" y="273"/>
                      <a:pt x="382" y="267"/>
                      <a:pt x="382" y="261"/>
                    </a:cubicBezTo>
                    <a:cubicBezTo>
                      <a:pt x="382" y="254"/>
                      <a:pt x="381" y="248"/>
                      <a:pt x="378" y="243"/>
                    </a:cubicBezTo>
                    <a:cubicBezTo>
                      <a:pt x="373" y="233"/>
                      <a:pt x="366" y="226"/>
                      <a:pt x="359" y="220"/>
                    </a:cubicBezTo>
                    <a:cubicBezTo>
                      <a:pt x="354" y="217"/>
                      <a:pt x="351" y="215"/>
                      <a:pt x="348" y="213"/>
                    </a:cubicBezTo>
                    <a:cubicBezTo>
                      <a:pt x="338" y="207"/>
                      <a:pt x="338" y="207"/>
                      <a:pt x="338" y="207"/>
                    </a:cubicBezTo>
                    <a:cubicBezTo>
                      <a:pt x="335" y="205"/>
                      <a:pt x="332" y="203"/>
                      <a:pt x="329" y="201"/>
                    </a:cubicBezTo>
                    <a:cubicBezTo>
                      <a:pt x="326" y="199"/>
                      <a:pt x="324" y="197"/>
                      <a:pt x="323" y="196"/>
                    </a:cubicBezTo>
                    <a:cubicBezTo>
                      <a:pt x="322" y="195"/>
                      <a:pt x="322" y="195"/>
                      <a:pt x="322" y="195"/>
                    </a:cubicBezTo>
                    <a:cubicBezTo>
                      <a:pt x="321" y="195"/>
                      <a:pt x="321" y="196"/>
                      <a:pt x="321" y="196"/>
                    </a:cubicBezTo>
                    <a:cubicBezTo>
                      <a:pt x="321" y="196"/>
                      <a:pt x="321" y="195"/>
                      <a:pt x="321" y="195"/>
                    </a:cubicBezTo>
                    <a:cubicBezTo>
                      <a:pt x="321" y="194"/>
                      <a:pt x="321" y="194"/>
                      <a:pt x="321" y="194"/>
                    </a:cubicBezTo>
                    <a:cubicBezTo>
                      <a:pt x="321" y="194"/>
                      <a:pt x="322" y="194"/>
                      <a:pt x="322" y="195"/>
                    </a:cubicBezTo>
                    <a:cubicBezTo>
                      <a:pt x="322" y="195"/>
                      <a:pt x="322" y="195"/>
                      <a:pt x="322" y="194"/>
                    </a:cubicBezTo>
                    <a:cubicBezTo>
                      <a:pt x="324" y="192"/>
                      <a:pt x="330" y="187"/>
                      <a:pt x="335" y="184"/>
                    </a:cubicBezTo>
                    <a:cubicBezTo>
                      <a:pt x="339" y="181"/>
                      <a:pt x="347" y="179"/>
                      <a:pt x="354" y="176"/>
                    </a:cubicBezTo>
                    <a:cubicBezTo>
                      <a:pt x="361" y="174"/>
                      <a:pt x="369" y="172"/>
                      <a:pt x="377" y="168"/>
                    </a:cubicBezTo>
                    <a:cubicBezTo>
                      <a:pt x="385" y="165"/>
                      <a:pt x="393" y="161"/>
                      <a:pt x="400" y="153"/>
                    </a:cubicBezTo>
                    <a:cubicBezTo>
                      <a:pt x="417" y="134"/>
                      <a:pt x="407" y="108"/>
                      <a:pt x="393" y="98"/>
                    </a:cubicBezTo>
                    <a:close/>
                    <a:moveTo>
                      <a:pt x="389" y="132"/>
                    </a:moveTo>
                    <a:cubicBezTo>
                      <a:pt x="388" y="134"/>
                      <a:pt x="387" y="136"/>
                      <a:pt x="385" y="137"/>
                    </a:cubicBezTo>
                    <a:cubicBezTo>
                      <a:pt x="381" y="140"/>
                      <a:pt x="375" y="143"/>
                      <a:pt x="368" y="145"/>
                    </a:cubicBezTo>
                    <a:cubicBezTo>
                      <a:pt x="362" y="147"/>
                      <a:pt x="354" y="148"/>
                      <a:pt x="347" y="150"/>
                    </a:cubicBezTo>
                    <a:cubicBezTo>
                      <a:pt x="343" y="151"/>
                      <a:pt x="339" y="152"/>
                      <a:pt x="335" y="153"/>
                    </a:cubicBezTo>
                    <a:cubicBezTo>
                      <a:pt x="330" y="154"/>
                      <a:pt x="326" y="156"/>
                      <a:pt x="321" y="158"/>
                    </a:cubicBezTo>
                    <a:cubicBezTo>
                      <a:pt x="317" y="160"/>
                      <a:pt x="313" y="163"/>
                      <a:pt x="310" y="165"/>
                    </a:cubicBezTo>
                    <a:cubicBezTo>
                      <a:pt x="306" y="168"/>
                      <a:pt x="302" y="171"/>
                      <a:pt x="298" y="176"/>
                    </a:cubicBezTo>
                    <a:cubicBezTo>
                      <a:pt x="296" y="178"/>
                      <a:pt x="294" y="181"/>
                      <a:pt x="293" y="185"/>
                    </a:cubicBezTo>
                    <a:cubicBezTo>
                      <a:pt x="291" y="188"/>
                      <a:pt x="290" y="193"/>
                      <a:pt x="291" y="197"/>
                    </a:cubicBezTo>
                    <a:cubicBezTo>
                      <a:pt x="291" y="202"/>
                      <a:pt x="293" y="206"/>
                      <a:pt x="294" y="209"/>
                    </a:cubicBezTo>
                    <a:cubicBezTo>
                      <a:pt x="296" y="212"/>
                      <a:pt x="298" y="214"/>
                      <a:pt x="300" y="217"/>
                    </a:cubicBezTo>
                    <a:cubicBezTo>
                      <a:pt x="304" y="221"/>
                      <a:pt x="308" y="224"/>
                      <a:pt x="311" y="226"/>
                    </a:cubicBezTo>
                    <a:cubicBezTo>
                      <a:pt x="315" y="229"/>
                      <a:pt x="319" y="231"/>
                      <a:pt x="322" y="233"/>
                    </a:cubicBezTo>
                    <a:cubicBezTo>
                      <a:pt x="332" y="239"/>
                      <a:pt x="332" y="239"/>
                      <a:pt x="332" y="239"/>
                    </a:cubicBezTo>
                    <a:cubicBezTo>
                      <a:pt x="335" y="241"/>
                      <a:pt x="339" y="243"/>
                      <a:pt x="341" y="244"/>
                    </a:cubicBezTo>
                    <a:cubicBezTo>
                      <a:pt x="346" y="248"/>
                      <a:pt x="351" y="252"/>
                      <a:pt x="353" y="256"/>
                    </a:cubicBezTo>
                    <a:cubicBezTo>
                      <a:pt x="355" y="259"/>
                      <a:pt x="355" y="262"/>
                      <a:pt x="354" y="265"/>
                    </a:cubicBezTo>
                    <a:cubicBezTo>
                      <a:pt x="352" y="269"/>
                      <a:pt x="348" y="273"/>
                      <a:pt x="343" y="275"/>
                    </a:cubicBezTo>
                    <a:cubicBezTo>
                      <a:pt x="337" y="278"/>
                      <a:pt x="331" y="280"/>
                      <a:pt x="324" y="280"/>
                    </a:cubicBezTo>
                    <a:cubicBezTo>
                      <a:pt x="323" y="280"/>
                      <a:pt x="321" y="281"/>
                      <a:pt x="319" y="281"/>
                    </a:cubicBezTo>
                    <a:cubicBezTo>
                      <a:pt x="319" y="281"/>
                      <a:pt x="318" y="281"/>
                      <a:pt x="317" y="281"/>
                    </a:cubicBezTo>
                    <a:cubicBezTo>
                      <a:pt x="314" y="281"/>
                      <a:pt x="314" y="281"/>
                      <a:pt x="314" y="281"/>
                    </a:cubicBezTo>
                    <a:cubicBezTo>
                      <a:pt x="310" y="280"/>
                      <a:pt x="305" y="281"/>
                      <a:pt x="301" y="281"/>
                    </a:cubicBezTo>
                    <a:cubicBezTo>
                      <a:pt x="296" y="282"/>
                      <a:pt x="292" y="282"/>
                      <a:pt x="287" y="284"/>
                    </a:cubicBezTo>
                    <a:cubicBezTo>
                      <a:pt x="283" y="286"/>
                      <a:pt x="278" y="288"/>
                      <a:pt x="274" y="292"/>
                    </a:cubicBezTo>
                    <a:cubicBezTo>
                      <a:pt x="270" y="295"/>
                      <a:pt x="268" y="300"/>
                      <a:pt x="266" y="304"/>
                    </a:cubicBezTo>
                    <a:cubicBezTo>
                      <a:pt x="264" y="309"/>
                      <a:pt x="264" y="313"/>
                      <a:pt x="263" y="318"/>
                    </a:cubicBezTo>
                    <a:cubicBezTo>
                      <a:pt x="263" y="326"/>
                      <a:pt x="263" y="334"/>
                      <a:pt x="263" y="342"/>
                    </a:cubicBezTo>
                    <a:cubicBezTo>
                      <a:pt x="263" y="350"/>
                      <a:pt x="264" y="357"/>
                      <a:pt x="263" y="364"/>
                    </a:cubicBezTo>
                    <a:cubicBezTo>
                      <a:pt x="262" y="372"/>
                      <a:pt x="260" y="379"/>
                      <a:pt x="257" y="385"/>
                    </a:cubicBezTo>
                    <a:cubicBezTo>
                      <a:pt x="254" y="391"/>
                      <a:pt x="249" y="396"/>
                      <a:pt x="243" y="400"/>
                    </a:cubicBezTo>
                    <a:cubicBezTo>
                      <a:pt x="231" y="408"/>
                      <a:pt x="216" y="412"/>
                      <a:pt x="201" y="412"/>
                    </a:cubicBezTo>
                    <a:cubicBezTo>
                      <a:pt x="194" y="413"/>
                      <a:pt x="186" y="412"/>
                      <a:pt x="179" y="411"/>
                    </a:cubicBezTo>
                    <a:cubicBezTo>
                      <a:pt x="172" y="410"/>
                      <a:pt x="165" y="408"/>
                      <a:pt x="158" y="405"/>
                    </a:cubicBezTo>
                    <a:cubicBezTo>
                      <a:pt x="145" y="399"/>
                      <a:pt x="135" y="389"/>
                      <a:pt x="132" y="377"/>
                    </a:cubicBezTo>
                    <a:cubicBezTo>
                      <a:pt x="131" y="371"/>
                      <a:pt x="132" y="367"/>
                      <a:pt x="134" y="361"/>
                    </a:cubicBezTo>
                    <a:cubicBezTo>
                      <a:pt x="137" y="355"/>
                      <a:pt x="141" y="347"/>
                      <a:pt x="144" y="338"/>
                    </a:cubicBezTo>
                    <a:cubicBezTo>
                      <a:pt x="144" y="336"/>
                      <a:pt x="145" y="334"/>
                      <a:pt x="145" y="331"/>
                    </a:cubicBezTo>
                    <a:cubicBezTo>
                      <a:pt x="146" y="329"/>
                      <a:pt x="146" y="329"/>
                      <a:pt x="146" y="329"/>
                    </a:cubicBezTo>
                    <a:cubicBezTo>
                      <a:pt x="146" y="328"/>
                      <a:pt x="146" y="328"/>
                      <a:pt x="146" y="328"/>
                    </a:cubicBezTo>
                    <a:cubicBezTo>
                      <a:pt x="146" y="326"/>
                      <a:pt x="146" y="325"/>
                      <a:pt x="146" y="324"/>
                    </a:cubicBezTo>
                    <a:cubicBezTo>
                      <a:pt x="146" y="319"/>
                      <a:pt x="146" y="313"/>
                      <a:pt x="143" y="307"/>
                    </a:cubicBezTo>
                    <a:cubicBezTo>
                      <a:pt x="141" y="301"/>
                      <a:pt x="137" y="296"/>
                      <a:pt x="132" y="293"/>
                    </a:cubicBezTo>
                    <a:cubicBezTo>
                      <a:pt x="127" y="289"/>
                      <a:pt x="122" y="287"/>
                      <a:pt x="118" y="286"/>
                    </a:cubicBezTo>
                    <a:cubicBezTo>
                      <a:pt x="109" y="282"/>
                      <a:pt x="101" y="281"/>
                      <a:pt x="93" y="280"/>
                    </a:cubicBezTo>
                    <a:cubicBezTo>
                      <a:pt x="83" y="278"/>
                      <a:pt x="75" y="279"/>
                      <a:pt x="68" y="278"/>
                    </a:cubicBezTo>
                    <a:cubicBezTo>
                      <a:pt x="61" y="277"/>
                      <a:pt x="56" y="276"/>
                      <a:pt x="53" y="274"/>
                    </a:cubicBezTo>
                    <a:cubicBezTo>
                      <a:pt x="51" y="273"/>
                      <a:pt x="50" y="272"/>
                      <a:pt x="48" y="270"/>
                    </a:cubicBezTo>
                    <a:cubicBezTo>
                      <a:pt x="47" y="268"/>
                      <a:pt x="46" y="267"/>
                      <a:pt x="45" y="266"/>
                    </a:cubicBezTo>
                    <a:cubicBezTo>
                      <a:pt x="45" y="267"/>
                      <a:pt x="44" y="267"/>
                      <a:pt x="44" y="267"/>
                    </a:cubicBezTo>
                    <a:cubicBezTo>
                      <a:pt x="45" y="266"/>
                      <a:pt x="45" y="265"/>
                      <a:pt x="45" y="265"/>
                    </a:cubicBezTo>
                    <a:cubicBezTo>
                      <a:pt x="45" y="265"/>
                      <a:pt x="45" y="265"/>
                      <a:pt x="45" y="264"/>
                    </a:cubicBezTo>
                    <a:cubicBezTo>
                      <a:pt x="45" y="264"/>
                      <a:pt x="45" y="264"/>
                      <a:pt x="45" y="264"/>
                    </a:cubicBezTo>
                    <a:cubicBezTo>
                      <a:pt x="45" y="264"/>
                      <a:pt x="45" y="264"/>
                      <a:pt x="45" y="264"/>
                    </a:cubicBezTo>
                    <a:cubicBezTo>
                      <a:pt x="45" y="265"/>
                      <a:pt x="45" y="265"/>
                      <a:pt x="45" y="266"/>
                    </a:cubicBezTo>
                    <a:cubicBezTo>
                      <a:pt x="46" y="265"/>
                      <a:pt x="47" y="265"/>
                      <a:pt x="48" y="264"/>
                    </a:cubicBezTo>
                    <a:cubicBezTo>
                      <a:pt x="57" y="257"/>
                      <a:pt x="57" y="257"/>
                      <a:pt x="57" y="257"/>
                    </a:cubicBezTo>
                    <a:cubicBezTo>
                      <a:pt x="59" y="256"/>
                      <a:pt x="61" y="254"/>
                      <a:pt x="63" y="253"/>
                    </a:cubicBezTo>
                    <a:cubicBezTo>
                      <a:pt x="65" y="251"/>
                      <a:pt x="67" y="250"/>
                      <a:pt x="69" y="247"/>
                    </a:cubicBezTo>
                    <a:cubicBezTo>
                      <a:pt x="70" y="246"/>
                      <a:pt x="72" y="243"/>
                      <a:pt x="73" y="241"/>
                    </a:cubicBezTo>
                    <a:cubicBezTo>
                      <a:pt x="75" y="239"/>
                      <a:pt x="76" y="237"/>
                      <a:pt x="78" y="234"/>
                    </a:cubicBezTo>
                    <a:cubicBezTo>
                      <a:pt x="80" y="229"/>
                      <a:pt x="83" y="223"/>
                      <a:pt x="83" y="215"/>
                    </a:cubicBezTo>
                    <a:cubicBezTo>
                      <a:pt x="83" y="208"/>
                      <a:pt x="81" y="201"/>
                      <a:pt x="78" y="196"/>
                    </a:cubicBezTo>
                    <a:cubicBezTo>
                      <a:pt x="75" y="190"/>
                      <a:pt x="72" y="186"/>
                      <a:pt x="68" y="183"/>
                    </a:cubicBezTo>
                    <a:cubicBezTo>
                      <a:pt x="62" y="176"/>
                      <a:pt x="56" y="170"/>
                      <a:pt x="51" y="166"/>
                    </a:cubicBezTo>
                    <a:cubicBezTo>
                      <a:pt x="48" y="163"/>
                      <a:pt x="46" y="161"/>
                      <a:pt x="44" y="159"/>
                    </a:cubicBezTo>
                    <a:cubicBezTo>
                      <a:pt x="44" y="158"/>
                      <a:pt x="43" y="157"/>
                      <a:pt x="42" y="156"/>
                    </a:cubicBezTo>
                    <a:cubicBezTo>
                      <a:pt x="42" y="155"/>
                      <a:pt x="42" y="155"/>
                      <a:pt x="42" y="155"/>
                    </a:cubicBezTo>
                    <a:cubicBezTo>
                      <a:pt x="41" y="153"/>
                      <a:pt x="41" y="153"/>
                      <a:pt x="41" y="153"/>
                    </a:cubicBezTo>
                    <a:cubicBezTo>
                      <a:pt x="38" y="147"/>
                      <a:pt x="37" y="142"/>
                      <a:pt x="37" y="139"/>
                    </a:cubicBezTo>
                    <a:cubicBezTo>
                      <a:pt x="37" y="137"/>
                      <a:pt x="37" y="137"/>
                      <a:pt x="37" y="136"/>
                    </a:cubicBezTo>
                    <a:cubicBezTo>
                      <a:pt x="37" y="136"/>
                      <a:pt x="38" y="135"/>
                      <a:pt x="39" y="135"/>
                    </a:cubicBezTo>
                    <a:cubicBezTo>
                      <a:pt x="41" y="133"/>
                      <a:pt x="47" y="132"/>
                      <a:pt x="52" y="132"/>
                    </a:cubicBezTo>
                    <a:cubicBezTo>
                      <a:pt x="54" y="132"/>
                      <a:pt x="56" y="132"/>
                      <a:pt x="57" y="132"/>
                    </a:cubicBezTo>
                    <a:cubicBezTo>
                      <a:pt x="59" y="132"/>
                      <a:pt x="59" y="132"/>
                      <a:pt x="59" y="132"/>
                    </a:cubicBezTo>
                    <a:cubicBezTo>
                      <a:pt x="62" y="132"/>
                      <a:pt x="62" y="132"/>
                      <a:pt x="62" y="132"/>
                    </a:cubicBezTo>
                    <a:cubicBezTo>
                      <a:pt x="65" y="132"/>
                      <a:pt x="68" y="133"/>
                      <a:pt x="72" y="134"/>
                    </a:cubicBezTo>
                    <a:cubicBezTo>
                      <a:pt x="75" y="134"/>
                      <a:pt x="79" y="135"/>
                      <a:pt x="84" y="136"/>
                    </a:cubicBezTo>
                    <a:cubicBezTo>
                      <a:pt x="88" y="137"/>
                      <a:pt x="94" y="137"/>
                      <a:pt x="100" y="136"/>
                    </a:cubicBezTo>
                    <a:cubicBezTo>
                      <a:pt x="107" y="136"/>
                      <a:pt x="114" y="133"/>
                      <a:pt x="119" y="128"/>
                    </a:cubicBezTo>
                    <a:cubicBezTo>
                      <a:pt x="124" y="124"/>
                      <a:pt x="128" y="120"/>
                      <a:pt x="131" y="115"/>
                    </a:cubicBezTo>
                    <a:cubicBezTo>
                      <a:pt x="132" y="113"/>
                      <a:pt x="133" y="111"/>
                      <a:pt x="134" y="109"/>
                    </a:cubicBezTo>
                    <a:cubicBezTo>
                      <a:pt x="137" y="103"/>
                      <a:pt x="137" y="103"/>
                      <a:pt x="137" y="103"/>
                    </a:cubicBezTo>
                    <a:cubicBezTo>
                      <a:pt x="142" y="93"/>
                      <a:pt x="142" y="93"/>
                      <a:pt x="142" y="93"/>
                    </a:cubicBezTo>
                    <a:cubicBezTo>
                      <a:pt x="145" y="86"/>
                      <a:pt x="148" y="79"/>
                      <a:pt x="151" y="72"/>
                    </a:cubicBezTo>
                    <a:cubicBezTo>
                      <a:pt x="158" y="59"/>
                      <a:pt x="165" y="46"/>
                      <a:pt x="174" y="35"/>
                    </a:cubicBezTo>
                    <a:cubicBezTo>
                      <a:pt x="178" y="29"/>
                      <a:pt x="183" y="24"/>
                      <a:pt x="188" y="21"/>
                    </a:cubicBezTo>
                    <a:cubicBezTo>
                      <a:pt x="193" y="18"/>
                      <a:pt x="196" y="17"/>
                      <a:pt x="201" y="20"/>
                    </a:cubicBezTo>
                    <a:cubicBezTo>
                      <a:pt x="205" y="23"/>
                      <a:pt x="210" y="29"/>
                      <a:pt x="213" y="35"/>
                    </a:cubicBezTo>
                    <a:cubicBezTo>
                      <a:pt x="214" y="36"/>
                      <a:pt x="214" y="37"/>
                      <a:pt x="214" y="38"/>
                    </a:cubicBezTo>
                    <a:cubicBezTo>
                      <a:pt x="215" y="39"/>
                      <a:pt x="215" y="39"/>
                      <a:pt x="215" y="39"/>
                    </a:cubicBezTo>
                    <a:cubicBezTo>
                      <a:pt x="216" y="40"/>
                      <a:pt x="216" y="40"/>
                      <a:pt x="216" y="40"/>
                    </a:cubicBezTo>
                    <a:cubicBezTo>
                      <a:pt x="216" y="42"/>
                      <a:pt x="217" y="43"/>
                      <a:pt x="217" y="45"/>
                    </a:cubicBezTo>
                    <a:cubicBezTo>
                      <a:pt x="219" y="48"/>
                      <a:pt x="219" y="52"/>
                      <a:pt x="220" y="56"/>
                    </a:cubicBezTo>
                    <a:cubicBezTo>
                      <a:pt x="222" y="63"/>
                      <a:pt x="222" y="71"/>
                      <a:pt x="223" y="79"/>
                    </a:cubicBezTo>
                    <a:cubicBezTo>
                      <a:pt x="224" y="86"/>
                      <a:pt x="225" y="95"/>
                      <a:pt x="228" y="102"/>
                    </a:cubicBezTo>
                    <a:cubicBezTo>
                      <a:pt x="230" y="106"/>
                      <a:pt x="233" y="110"/>
                      <a:pt x="237" y="112"/>
                    </a:cubicBezTo>
                    <a:cubicBezTo>
                      <a:pt x="240" y="115"/>
                      <a:pt x="244" y="116"/>
                      <a:pt x="248" y="117"/>
                    </a:cubicBezTo>
                    <a:cubicBezTo>
                      <a:pt x="256" y="119"/>
                      <a:pt x="264" y="118"/>
                      <a:pt x="272" y="118"/>
                    </a:cubicBezTo>
                    <a:cubicBezTo>
                      <a:pt x="272" y="118"/>
                      <a:pt x="272" y="118"/>
                      <a:pt x="272" y="118"/>
                    </a:cubicBezTo>
                    <a:cubicBezTo>
                      <a:pt x="280" y="117"/>
                      <a:pt x="288" y="114"/>
                      <a:pt x="294" y="109"/>
                    </a:cubicBezTo>
                    <a:cubicBezTo>
                      <a:pt x="301" y="104"/>
                      <a:pt x="305" y="97"/>
                      <a:pt x="310" y="91"/>
                    </a:cubicBezTo>
                    <a:cubicBezTo>
                      <a:pt x="315" y="86"/>
                      <a:pt x="321" y="81"/>
                      <a:pt x="327" y="79"/>
                    </a:cubicBezTo>
                    <a:cubicBezTo>
                      <a:pt x="334" y="77"/>
                      <a:pt x="341" y="79"/>
                      <a:pt x="348" y="82"/>
                    </a:cubicBezTo>
                    <a:cubicBezTo>
                      <a:pt x="361" y="88"/>
                      <a:pt x="374" y="98"/>
                      <a:pt x="383" y="109"/>
                    </a:cubicBezTo>
                    <a:cubicBezTo>
                      <a:pt x="385" y="111"/>
                      <a:pt x="387" y="114"/>
                      <a:pt x="388" y="117"/>
                    </a:cubicBezTo>
                    <a:cubicBezTo>
                      <a:pt x="389" y="118"/>
                      <a:pt x="389" y="119"/>
                      <a:pt x="389" y="120"/>
                    </a:cubicBezTo>
                    <a:cubicBezTo>
                      <a:pt x="389" y="120"/>
                      <a:pt x="390" y="122"/>
                      <a:pt x="390" y="123"/>
                    </a:cubicBezTo>
                    <a:cubicBezTo>
                      <a:pt x="390" y="123"/>
                      <a:pt x="390" y="124"/>
                      <a:pt x="390" y="125"/>
                    </a:cubicBezTo>
                    <a:cubicBezTo>
                      <a:pt x="390" y="128"/>
                      <a:pt x="390" y="130"/>
                      <a:pt x="389" y="132"/>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9"/>
              <p:cNvSpPr/>
              <p:nvPr/>
            </p:nvSpPr>
            <p:spPr bwMode="auto">
              <a:xfrm>
                <a:off x="171451" y="3133726"/>
                <a:ext cx="1588" cy="3175"/>
              </a:xfrm>
              <a:custGeom>
                <a:avLst/>
                <a:gdLst>
                  <a:gd name="T0" fmla="*/ 1 w 1"/>
                  <a:gd name="T1" fmla="*/ 1 h 3"/>
                  <a:gd name="T2" fmla="*/ 0 w 1"/>
                  <a:gd name="T3" fmla="*/ 3 h 3"/>
                  <a:gd name="T4" fmla="*/ 1 w 1"/>
                  <a:gd name="T5" fmla="*/ 2 h 3"/>
                  <a:gd name="T6" fmla="*/ 1 w 1"/>
                  <a:gd name="T7" fmla="*/ 0 h 3"/>
                  <a:gd name="T8" fmla="*/ 1 w 1"/>
                  <a:gd name="T9" fmla="*/ 1 h 3"/>
                </a:gdLst>
                <a:ahLst/>
                <a:cxnLst>
                  <a:cxn ang="0">
                    <a:pos x="T0" y="T1"/>
                  </a:cxn>
                  <a:cxn ang="0">
                    <a:pos x="T2" y="T3"/>
                  </a:cxn>
                  <a:cxn ang="0">
                    <a:pos x="T4" y="T5"/>
                  </a:cxn>
                  <a:cxn ang="0">
                    <a:pos x="T6" y="T7"/>
                  </a:cxn>
                  <a:cxn ang="0">
                    <a:pos x="T8" y="T9"/>
                  </a:cxn>
                </a:cxnLst>
                <a:rect l="0" t="0" r="r" b="b"/>
                <a:pathLst>
                  <a:path w="1" h="3">
                    <a:moveTo>
                      <a:pt x="1" y="1"/>
                    </a:moveTo>
                    <a:cubicBezTo>
                      <a:pt x="1" y="1"/>
                      <a:pt x="1" y="2"/>
                      <a:pt x="0" y="3"/>
                    </a:cubicBezTo>
                    <a:cubicBezTo>
                      <a:pt x="0" y="3"/>
                      <a:pt x="1" y="3"/>
                      <a:pt x="1" y="2"/>
                    </a:cubicBezTo>
                    <a:cubicBezTo>
                      <a:pt x="1" y="1"/>
                      <a:pt x="1" y="1"/>
                      <a:pt x="1" y="0"/>
                    </a:cubicBezTo>
                    <a:cubicBezTo>
                      <a:pt x="1" y="1"/>
                      <a:pt x="1" y="1"/>
                      <a:pt x="1"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0"/>
              <p:cNvSpPr/>
              <p:nvPr/>
            </p:nvSpPr>
            <p:spPr bwMode="auto">
              <a:xfrm>
                <a:off x="123826" y="3397251"/>
                <a:ext cx="1588" cy="0"/>
              </a:xfrm>
              <a:custGeom>
                <a:avLst/>
                <a:gdLst>
                  <a:gd name="T0" fmla="*/ 1 w 1"/>
                  <a:gd name="T1" fmla="*/ 1 h 1"/>
                  <a:gd name="T2" fmla="*/ 1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1" y="1"/>
                      <a:pt x="1" y="1"/>
                      <a:pt x="1" y="1"/>
                    </a:cubicBezTo>
                    <a:cubicBezTo>
                      <a:pt x="0" y="1"/>
                      <a:pt x="0" y="1"/>
                      <a:pt x="1"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1"/>
              <p:cNvSpPr/>
              <p:nvPr/>
            </p:nvSpPr>
            <p:spPr bwMode="auto">
              <a:xfrm>
                <a:off x="125413" y="3397251"/>
                <a:ext cx="0" cy="0"/>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1"/>
                    </a:cubicBezTo>
                    <a:cubicBezTo>
                      <a:pt x="0" y="0"/>
                      <a:pt x="0" y="1"/>
                      <a:pt x="0"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2"/>
              <p:cNvSpPr/>
              <p:nvPr/>
            </p:nvSpPr>
            <p:spPr bwMode="auto">
              <a:xfrm>
                <a:off x="152401" y="3376613"/>
                <a:ext cx="9525" cy="11113"/>
              </a:xfrm>
              <a:custGeom>
                <a:avLst/>
                <a:gdLst>
                  <a:gd name="T0" fmla="*/ 9 w 10"/>
                  <a:gd name="T1" fmla="*/ 1 h 11"/>
                  <a:gd name="T2" fmla="*/ 9 w 10"/>
                  <a:gd name="T3" fmla="*/ 2 h 11"/>
                  <a:gd name="T4" fmla="*/ 7 w 10"/>
                  <a:gd name="T5" fmla="*/ 5 h 11"/>
                  <a:gd name="T6" fmla="*/ 3 w 10"/>
                  <a:gd name="T7" fmla="*/ 7 h 11"/>
                  <a:gd name="T8" fmla="*/ 0 w 10"/>
                  <a:gd name="T9" fmla="*/ 8 h 11"/>
                  <a:gd name="T10" fmla="*/ 1 w 10"/>
                  <a:gd name="T11" fmla="*/ 9 h 11"/>
                  <a:gd name="T12" fmla="*/ 7 w 10"/>
                  <a:gd name="T13" fmla="*/ 10 h 11"/>
                  <a:gd name="T14" fmla="*/ 10 w 10"/>
                  <a:gd name="T15" fmla="*/ 11 h 11"/>
                  <a:gd name="T16" fmla="*/ 10 w 10"/>
                  <a:gd name="T17" fmla="*/ 8 h 11"/>
                  <a:gd name="T18" fmla="*/ 9 w 10"/>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9" y="1"/>
                    </a:moveTo>
                    <a:cubicBezTo>
                      <a:pt x="9" y="0"/>
                      <a:pt x="9" y="0"/>
                      <a:pt x="9" y="2"/>
                    </a:cubicBezTo>
                    <a:cubicBezTo>
                      <a:pt x="8" y="2"/>
                      <a:pt x="8" y="3"/>
                      <a:pt x="7" y="5"/>
                    </a:cubicBezTo>
                    <a:cubicBezTo>
                      <a:pt x="6" y="6"/>
                      <a:pt x="5" y="7"/>
                      <a:pt x="3" y="7"/>
                    </a:cubicBezTo>
                    <a:cubicBezTo>
                      <a:pt x="2" y="8"/>
                      <a:pt x="1" y="8"/>
                      <a:pt x="0" y="8"/>
                    </a:cubicBezTo>
                    <a:cubicBezTo>
                      <a:pt x="0" y="8"/>
                      <a:pt x="1" y="9"/>
                      <a:pt x="1" y="9"/>
                    </a:cubicBezTo>
                    <a:cubicBezTo>
                      <a:pt x="3" y="9"/>
                      <a:pt x="5" y="9"/>
                      <a:pt x="7" y="10"/>
                    </a:cubicBezTo>
                    <a:cubicBezTo>
                      <a:pt x="10" y="11"/>
                      <a:pt x="10" y="11"/>
                      <a:pt x="10" y="11"/>
                    </a:cubicBezTo>
                    <a:cubicBezTo>
                      <a:pt x="10" y="10"/>
                      <a:pt x="10" y="9"/>
                      <a:pt x="10" y="8"/>
                    </a:cubicBezTo>
                    <a:cubicBezTo>
                      <a:pt x="9" y="5"/>
                      <a:pt x="9" y="2"/>
                      <a:pt x="9"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3"/>
              <p:cNvSpPr>
                <a:spLocks noEditPoints="1"/>
              </p:cNvSpPr>
              <p:nvPr/>
            </p:nvSpPr>
            <p:spPr bwMode="auto">
              <a:xfrm>
                <a:off x="11113" y="3348038"/>
                <a:ext cx="355600" cy="411163"/>
              </a:xfrm>
              <a:custGeom>
                <a:avLst/>
                <a:gdLst>
                  <a:gd name="T0" fmla="*/ 268 w 334"/>
                  <a:gd name="T1" fmla="*/ 195 h 387"/>
                  <a:gd name="T2" fmla="*/ 281 w 334"/>
                  <a:gd name="T3" fmla="*/ 125 h 387"/>
                  <a:gd name="T4" fmla="*/ 276 w 334"/>
                  <a:gd name="T5" fmla="*/ 69 h 387"/>
                  <a:gd name="T6" fmla="*/ 211 w 334"/>
                  <a:gd name="T7" fmla="*/ 77 h 387"/>
                  <a:gd name="T8" fmla="*/ 191 w 334"/>
                  <a:gd name="T9" fmla="*/ 49 h 387"/>
                  <a:gd name="T10" fmla="*/ 157 w 334"/>
                  <a:gd name="T11" fmla="*/ 8 h 387"/>
                  <a:gd name="T12" fmla="*/ 152 w 334"/>
                  <a:gd name="T13" fmla="*/ 5 h 387"/>
                  <a:gd name="T14" fmla="*/ 111 w 334"/>
                  <a:gd name="T15" fmla="*/ 9 h 387"/>
                  <a:gd name="T16" fmla="*/ 107 w 334"/>
                  <a:gd name="T17" fmla="*/ 46 h 387"/>
                  <a:gd name="T18" fmla="*/ 107 w 334"/>
                  <a:gd name="T19" fmla="*/ 47 h 387"/>
                  <a:gd name="T20" fmla="*/ 107 w 334"/>
                  <a:gd name="T21" fmla="*/ 47 h 387"/>
                  <a:gd name="T22" fmla="*/ 107 w 334"/>
                  <a:gd name="T23" fmla="*/ 47 h 387"/>
                  <a:gd name="T24" fmla="*/ 103 w 334"/>
                  <a:gd name="T25" fmla="*/ 55 h 387"/>
                  <a:gd name="T26" fmla="*/ 91 w 334"/>
                  <a:gd name="T27" fmla="*/ 59 h 387"/>
                  <a:gd name="T28" fmla="*/ 39 w 334"/>
                  <a:gd name="T29" fmla="*/ 50 h 387"/>
                  <a:gd name="T30" fmla="*/ 10 w 334"/>
                  <a:gd name="T31" fmla="*/ 64 h 387"/>
                  <a:gd name="T32" fmla="*/ 17 w 334"/>
                  <a:gd name="T33" fmla="*/ 128 h 387"/>
                  <a:gd name="T34" fmla="*/ 35 w 334"/>
                  <a:gd name="T35" fmla="*/ 177 h 387"/>
                  <a:gd name="T36" fmla="*/ 27 w 334"/>
                  <a:gd name="T37" fmla="*/ 204 h 387"/>
                  <a:gd name="T38" fmla="*/ 20 w 334"/>
                  <a:gd name="T39" fmla="*/ 258 h 387"/>
                  <a:gd name="T40" fmla="*/ 70 w 334"/>
                  <a:gd name="T41" fmla="*/ 275 h 387"/>
                  <a:gd name="T42" fmla="*/ 100 w 334"/>
                  <a:gd name="T43" fmla="*/ 353 h 387"/>
                  <a:gd name="T44" fmla="*/ 131 w 334"/>
                  <a:gd name="T45" fmla="*/ 380 h 387"/>
                  <a:gd name="T46" fmla="*/ 167 w 334"/>
                  <a:gd name="T47" fmla="*/ 383 h 387"/>
                  <a:gd name="T48" fmla="*/ 187 w 334"/>
                  <a:gd name="T49" fmla="*/ 317 h 387"/>
                  <a:gd name="T50" fmla="*/ 191 w 334"/>
                  <a:gd name="T51" fmla="*/ 311 h 387"/>
                  <a:gd name="T52" fmla="*/ 226 w 334"/>
                  <a:gd name="T53" fmla="*/ 300 h 387"/>
                  <a:gd name="T54" fmla="*/ 270 w 334"/>
                  <a:gd name="T55" fmla="*/ 316 h 387"/>
                  <a:gd name="T56" fmla="*/ 320 w 334"/>
                  <a:gd name="T57" fmla="*/ 308 h 387"/>
                  <a:gd name="T58" fmla="*/ 315 w 334"/>
                  <a:gd name="T59" fmla="*/ 226 h 387"/>
                  <a:gd name="T60" fmla="*/ 294 w 334"/>
                  <a:gd name="T61" fmla="*/ 294 h 387"/>
                  <a:gd name="T62" fmla="*/ 245 w 334"/>
                  <a:gd name="T63" fmla="*/ 273 h 387"/>
                  <a:gd name="T64" fmla="*/ 199 w 334"/>
                  <a:gd name="T65" fmla="*/ 272 h 387"/>
                  <a:gd name="T66" fmla="*/ 165 w 334"/>
                  <a:gd name="T67" fmla="*/ 302 h 387"/>
                  <a:gd name="T68" fmla="*/ 159 w 334"/>
                  <a:gd name="T69" fmla="*/ 348 h 387"/>
                  <a:gd name="T70" fmla="*/ 137 w 334"/>
                  <a:gd name="T71" fmla="*/ 368 h 387"/>
                  <a:gd name="T72" fmla="*/ 110 w 334"/>
                  <a:gd name="T73" fmla="*/ 348 h 387"/>
                  <a:gd name="T74" fmla="*/ 72 w 334"/>
                  <a:gd name="T75" fmla="*/ 262 h 387"/>
                  <a:gd name="T76" fmla="*/ 37 w 334"/>
                  <a:gd name="T77" fmla="*/ 253 h 387"/>
                  <a:gd name="T78" fmla="*/ 48 w 334"/>
                  <a:gd name="T79" fmla="*/ 215 h 387"/>
                  <a:gd name="T80" fmla="*/ 62 w 334"/>
                  <a:gd name="T81" fmla="*/ 180 h 387"/>
                  <a:gd name="T82" fmla="*/ 53 w 334"/>
                  <a:gd name="T83" fmla="*/ 130 h 387"/>
                  <a:gd name="T84" fmla="*/ 35 w 334"/>
                  <a:gd name="T85" fmla="*/ 88 h 387"/>
                  <a:gd name="T86" fmla="*/ 44 w 334"/>
                  <a:gd name="T87" fmla="*/ 84 h 387"/>
                  <a:gd name="T88" fmla="*/ 81 w 334"/>
                  <a:gd name="T89" fmla="*/ 94 h 387"/>
                  <a:gd name="T90" fmla="*/ 134 w 334"/>
                  <a:gd name="T91" fmla="*/ 74 h 387"/>
                  <a:gd name="T92" fmla="*/ 141 w 334"/>
                  <a:gd name="T93" fmla="*/ 57 h 387"/>
                  <a:gd name="T94" fmla="*/ 139 w 334"/>
                  <a:gd name="T95" fmla="*/ 37 h 387"/>
                  <a:gd name="T96" fmla="*/ 132 w 334"/>
                  <a:gd name="T97" fmla="*/ 35 h 387"/>
                  <a:gd name="T98" fmla="*/ 141 w 334"/>
                  <a:gd name="T99" fmla="*/ 28 h 387"/>
                  <a:gd name="T100" fmla="*/ 144 w 334"/>
                  <a:gd name="T101" fmla="*/ 39 h 387"/>
                  <a:gd name="T102" fmla="*/ 176 w 334"/>
                  <a:gd name="T103" fmla="*/ 80 h 387"/>
                  <a:gd name="T104" fmla="*/ 241 w 334"/>
                  <a:gd name="T105" fmla="*/ 86 h 387"/>
                  <a:gd name="T106" fmla="*/ 276 w 334"/>
                  <a:gd name="T107" fmla="*/ 123 h 387"/>
                  <a:gd name="T108" fmla="*/ 259 w 334"/>
                  <a:gd name="T109" fmla="*/ 178 h 387"/>
                  <a:gd name="T110" fmla="*/ 308 w 334"/>
                  <a:gd name="T111" fmla="*/ 23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4" h="387">
                    <a:moveTo>
                      <a:pt x="315" y="226"/>
                    </a:moveTo>
                    <a:cubicBezTo>
                      <a:pt x="310" y="221"/>
                      <a:pt x="304" y="218"/>
                      <a:pt x="298" y="216"/>
                    </a:cubicBezTo>
                    <a:cubicBezTo>
                      <a:pt x="292" y="213"/>
                      <a:pt x="286" y="210"/>
                      <a:pt x="281" y="207"/>
                    </a:cubicBezTo>
                    <a:cubicBezTo>
                      <a:pt x="276" y="204"/>
                      <a:pt x="271" y="200"/>
                      <a:pt x="268" y="195"/>
                    </a:cubicBezTo>
                    <a:cubicBezTo>
                      <a:pt x="266" y="192"/>
                      <a:pt x="265" y="190"/>
                      <a:pt x="264" y="187"/>
                    </a:cubicBezTo>
                    <a:cubicBezTo>
                      <a:pt x="263" y="184"/>
                      <a:pt x="263" y="181"/>
                      <a:pt x="262" y="178"/>
                    </a:cubicBezTo>
                    <a:cubicBezTo>
                      <a:pt x="262" y="171"/>
                      <a:pt x="263" y="165"/>
                      <a:pt x="265" y="159"/>
                    </a:cubicBezTo>
                    <a:cubicBezTo>
                      <a:pt x="269" y="147"/>
                      <a:pt x="275" y="136"/>
                      <a:pt x="281" y="125"/>
                    </a:cubicBezTo>
                    <a:cubicBezTo>
                      <a:pt x="284" y="119"/>
                      <a:pt x="286" y="113"/>
                      <a:pt x="289" y="107"/>
                    </a:cubicBezTo>
                    <a:cubicBezTo>
                      <a:pt x="291" y="100"/>
                      <a:pt x="293" y="94"/>
                      <a:pt x="291" y="86"/>
                    </a:cubicBezTo>
                    <a:cubicBezTo>
                      <a:pt x="291" y="82"/>
                      <a:pt x="289" y="78"/>
                      <a:pt x="286" y="75"/>
                    </a:cubicBezTo>
                    <a:cubicBezTo>
                      <a:pt x="283" y="72"/>
                      <a:pt x="279" y="70"/>
                      <a:pt x="276" y="69"/>
                    </a:cubicBezTo>
                    <a:cubicBezTo>
                      <a:pt x="268" y="66"/>
                      <a:pt x="262" y="66"/>
                      <a:pt x="254" y="65"/>
                    </a:cubicBezTo>
                    <a:cubicBezTo>
                      <a:pt x="246" y="65"/>
                      <a:pt x="239" y="68"/>
                      <a:pt x="233" y="71"/>
                    </a:cubicBezTo>
                    <a:cubicBezTo>
                      <a:pt x="226" y="73"/>
                      <a:pt x="221" y="76"/>
                      <a:pt x="216" y="77"/>
                    </a:cubicBezTo>
                    <a:cubicBezTo>
                      <a:pt x="214" y="77"/>
                      <a:pt x="212" y="77"/>
                      <a:pt x="211" y="77"/>
                    </a:cubicBezTo>
                    <a:cubicBezTo>
                      <a:pt x="209" y="76"/>
                      <a:pt x="208" y="76"/>
                      <a:pt x="207" y="75"/>
                    </a:cubicBezTo>
                    <a:cubicBezTo>
                      <a:pt x="205" y="74"/>
                      <a:pt x="204" y="72"/>
                      <a:pt x="202" y="70"/>
                    </a:cubicBezTo>
                    <a:cubicBezTo>
                      <a:pt x="201" y="69"/>
                      <a:pt x="199" y="66"/>
                      <a:pt x="198" y="64"/>
                    </a:cubicBezTo>
                    <a:cubicBezTo>
                      <a:pt x="196" y="60"/>
                      <a:pt x="193" y="54"/>
                      <a:pt x="191" y="49"/>
                    </a:cubicBezTo>
                    <a:cubicBezTo>
                      <a:pt x="188" y="43"/>
                      <a:pt x="185" y="36"/>
                      <a:pt x="181" y="30"/>
                    </a:cubicBezTo>
                    <a:cubicBezTo>
                      <a:pt x="177" y="23"/>
                      <a:pt x="171" y="16"/>
                      <a:pt x="163" y="11"/>
                    </a:cubicBezTo>
                    <a:cubicBezTo>
                      <a:pt x="162" y="10"/>
                      <a:pt x="161" y="10"/>
                      <a:pt x="160" y="9"/>
                    </a:cubicBezTo>
                    <a:cubicBezTo>
                      <a:pt x="159" y="9"/>
                      <a:pt x="157" y="8"/>
                      <a:pt x="157" y="8"/>
                    </a:cubicBezTo>
                    <a:cubicBezTo>
                      <a:pt x="156" y="7"/>
                      <a:pt x="156" y="7"/>
                      <a:pt x="156" y="7"/>
                    </a:cubicBezTo>
                    <a:cubicBezTo>
                      <a:pt x="156" y="7"/>
                      <a:pt x="156" y="7"/>
                      <a:pt x="156" y="7"/>
                    </a:cubicBezTo>
                    <a:cubicBezTo>
                      <a:pt x="154" y="6"/>
                      <a:pt x="154" y="6"/>
                      <a:pt x="154" y="6"/>
                    </a:cubicBezTo>
                    <a:cubicBezTo>
                      <a:pt x="152" y="5"/>
                      <a:pt x="152" y="5"/>
                      <a:pt x="152" y="5"/>
                    </a:cubicBezTo>
                    <a:cubicBezTo>
                      <a:pt x="148" y="4"/>
                      <a:pt x="145" y="2"/>
                      <a:pt x="140" y="1"/>
                    </a:cubicBezTo>
                    <a:cubicBezTo>
                      <a:pt x="138" y="1"/>
                      <a:pt x="135" y="0"/>
                      <a:pt x="132" y="0"/>
                    </a:cubicBezTo>
                    <a:cubicBezTo>
                      <a:pt x="128" y="0"/>
                      <a:pt x="124" y="1"/>
                      <a:pt x="119" y="3"/>
                    </a:cubicBezTo>
                    <a:cubicBezTo>
                      <a:pt x="116" y="5"/>
                      <a:pt x="113" y="7"/>
                      <a:pt x="111" y="9"/>
                    </a:cubicBezTo>
                    <a:cubicBezTo>
                      <a:pt x="109" y="12"/>
                      <a:pt x="108" y="14"/>
                      <a:pt x="107" y="17"/>
                    </a:cubicBezTo>
                    <a:cubicBezTo>
                      <a:pt x="106" y="21"/>
                      <a:pt x="106" y="24"/>
                      <a:pt x="105" y="27"/>
                    </a:cubicBezTo>
                    <a:cubicBezTo>
                      <a:pt x="105" y="32"/>
                      <a:pt x="106" y="36"/>
                      <a:pt x="106" y="39"/>
                    </a:cubicBezTo>
                    <a:cubicBezTo>
                      <a:pt x="106" y="42"/>
                      <a:pt x="107" y="45"/>
                      <a:pt x="107" y="46"/>
                    </a:cubicBezTo>
                    <a:cubicBezTo>
                      <a:pt x="107" y="46"/>
                      <a:pt x="107" y="46"/>
                      <a:pt x="107" y="47"/>
                    </a:cubicBezTo>
                    <a:cubicBezTo>
                      <a:pt x="107" y="47"/>
                      <a:pt x="107" y="47"/>
                      <a:pt x="107" y="47"/>
                    </a:cubicBezTo>
                    <a:cubicBezTo>
                      <a:pt x="107" y="47"/>
                      <a:pt x="107" y="46"/>
                      <a:pt x="107" y="47"/>
                    </a:cubicBezTo>
                    <a:cubicBezTo>
                      <a:pt x="107" y="47"/>
                      <a:pt x="107" y="47"/>
                      <a:pt x="107" y="47"/>
                    </a:cubicBezTo>
                    <a:cubicBezTo>
                      <a:pt x="107" y="46"/>
                      <a:pt x="107" y="46"/>
                      <a:pt x="107" y="46"/>
                    </a:cubicBezTo>
                    <a:cubicBezTo>
                      <a:pt x="107" y="46"/>
                      <a:pt x="107" y="46"/>
                      <a:pt x="107" y="46"/>
                    </a:cubicBezTo>
                    <a:cubicBezTo>
                      <a:pt x="107" y="46"/>
                      <a:pt x="107" y="46"/>
                      <a:pt x="107" y="46"/>
                    </a:cubicBezTo>
                    <a:cubicBezTo>
                      <a:pt x="107" y="47"/>
                      <a:pt x="107" y="47"/>
                      <a:pt x="107" y="47"/>
                    </a:cubicBezTo>
                    <a:cubicBezTo>
                      <a:pt x="106" y="47"/>
                      <a:pt x="106" y="47"/>
                      <a:pt x="107" y="47"/>
                    </a:cubicBezTo>
                    <a:cubicBezTo>
                      <a:pt x="106" y="47"/>
                      <a:pt x="106" y="47"/>
                      <a:pt x="106" y="47"/>
                    </a:cubicBezTo>
                    <a:cubicBezTo>
                      <a:pt x="106" y="47"/>
                      <a:pt x="106" y="47"/>
                      <a:pt x="107" y="47"/>
                    </a:cubicBezTo>
                    <a:cubicBezTo>
                      <a:pt x="107" y="47"/>
                      <a:pt x="107" y="47"/>
                      <a:pt x="107" y="47"/>
                    </a:cubicBezTo>
                    <a:cubicBezTo>
                      <a:pt x="106" y="47"/>
                      <a:pt x="106" y="47"/>
                      <a:pt x="106" y="47"/>
                    </a:cubicBezTo>
                    <a:cubicBezTo>
                      <a:pt x="106" y="47"/>
                      <a:pt x="106" y="47"/>
                      <a:pt x="106" y="47"/>
                    </a:cubicBezTo>
                    <a:cubicBezTo>
                      <a:pt x="106" y="49"/>
                      <a:pt x="106" y="49"/>
                      <a:pt x="106" y="49"/>
                    </a:cubicBezTo>
                    <a:cubicBezTo>
                      <a:pt x="105" y="51"/>
                      <a:pt x="104" y="53"/>
                      <a:pt x="103" y="55"/>
                    </a:cubicBezTo>
                    <a:cubicBezTo>
                      <a:pt x="102" y="57"/>
                      <a:pt x="101" y="58"/>
                      <a:pt x="100" y="59"/>
                    </a:cubicBezTo>
                    <a:cubicBezTo>
                      <a:pt x="99" y="60"/>
                      <a:pt x="99" y="60"/>
                      <a:pt x="98" y="60"/>
                    </a:cubicBezTo>
                    <a:cubicBezTo>
                      <a:pt x="98" y="60"/>
                      <a:pt x="98" y="60"/>
                      <a:pt x="96" y="60"/>
                    </a:cubicBezTo>
                    <a:cubicBezTo>
                      <a:pt x="95" y="60"/>
                      <a:pt x="93" y="60"/>
                      <a:pt x="91" y="59"/>
                    </a:cubicBezTo>
                    <a:cubicBezTo>
                      <a:pt x="86" y="58"/>
                      <a:pt x="80" y="56"/>
                      <a:pt x="73" y="54"/>
                    </a:cubicBezTo>
                    <a:cubicBezTo>
                      <a:pt x="67" y="51"/>
                      <a:pt x="59" y="49"/>
                      <a:pt x="50" y="49"/>
                    </a:cubicBezTo>
                    <a:cubicBezTo>
                      <a:pt x="47" y="49"/>
                      <a:pt x="45" y="49"/>
                      <a:pt x="43" y="49"/>
                    </a:cubicBezTo>
                    <a:cubicBezTo>
                      <a:pt x="41" y="49"/>
                      <a:pt x="40" y="49"/>
                      <a:pt x="39" y="50"/>
                    </a:cubicBezTo>
                    <a:cubicBezTo>
                      <a:pt x="37" y="50"/>
                      <a:pt x="37" y="50"/>
                      <a:pt x="37" y="50"/>
                    </a:cubicBezTo>
                    <a:cubicBezTo>
                      <a:pt x="35" y="50"/>
                      <a:pt x="35" y="50"/>
                      <a:pt x="35" y="50"/>
                    </a:cubicBezTo>
                    <a:cubicBezTo>
                      <a:pt x="31" y="51"/>
                      <a:pt x="27" y="53"/>
                      <a:pt x="23" y="55"/>
                    </a:cubicBezTo>
                    <a:cubicBezTo>
                      <a:pt x="19" y="57"/>
                      <a:pt x="14" y="60"/>
                      <a:pt x="10" y="64"/>
                    </a:cubicBezTo>
                    <a:cubicBezTo>
                      <a:pt x="6" y="69"/>
                      <a:pt x="3" y="75"/>
                      <a:pt x="2" y="81"/>
                    </a:cubicBezTo>
                    <a:cubicBezTo>
                      <a:pt x="0" y="87"/>
                      <a:pt x="1" y="93"/>
                      <a:pt x="2" y="97"/>
                    </a:cubicBezTo>
                    <a:cubicBezTo>
                      <a:pt x="3" y="102"/>
                      <a:pt x="5" y="106"/>
                      <a:pt x="6" y="109"/>
                    </a:cubicBezTo>
                    <a:cubicBezTo>
                      <a:pt x="9" y="117"/>
                      <a:pt x="13" y="123"/>
                      <a:pt x="17" y="128"/>
                    </a:cubicBezTo>
                    <a:cubicBezTo>
                      <a:pt x="20" y="134"/>
                      <a:pt x="23" y="139"/>
                      <a:pt x="26" y="144"/>
                    </a:cubicBezTo>
                    <a:cubicBezTo>
                      <a:pt x="31" y="154"/>
                      <a:pt x="35" y="163"/>
                      <a:pt x="35" y="174"/>
                    </a:cubicBezTo>
                    <a:cubicBezTo>
                      <a:pt x="35" y="175"/>
                      <a:pt x="35" y="175"/>
                      <a:pt x="35" y="175"/>
                    </a:cubicBezTo>
                    <a:cubicBezTo>
                      <a:pt x="35" y="177"/>
                      <a:pt x="35" y="177"/>
                      <a:pt x="35" y="177"/>
                    </a:cubicBezTo>
                    <a:cubicBezTo>
                      <a:pt x="35" y="179"/>
                      <a:pt x="35" y="179"/>
                      <a:pt x="35" y="179"/>
                    </a:cubicBezTo>
                    <a:cubicBezTo>
                      <a:pt x="35" y="180"/>
                      <a:pt x="35" y="180"/>
                      <a:pt x="35" y="181"/>
                    </a:cubicBezTo>
                    <a:cubicBezTo>
                      <a:pt x="35" y="183"/>
                      <a:pt x="34" y="185"/>
                      <a:pt x="33" y="188"/>
                    </a:cubicBezTo>
                    <a:cubicBezTo>
                      <a:pt x="32" y="193"/>
                      <a:pt x="29" y="199"/>
                      <a:pt x="27" y="204"/>
                    </a:cubicBezTo>
                    <a:cubicBezTo>
                      <a:pt x="24" y="210"/>
                      <a:pt x="21" y="217"/>
                      <a:pt x="19" y="224"/>
                    </a:cubicBezTo>
                    <a:cubicBezTo>
                      <a:pt x="18" y="227"/>
                      <a:pt x="17" y="231"/>
                      <a:pt x="17" y="235"/>
                    </a:cubicBezTo>
                    <a:cubicBezTo>
                      <a:pt x="17" y="239"/>
                      <a:pt x="17" y="243"/>
                      <a:pt x="17" y="247"/>
                    </a:cubicBezTo>
                    <a:cubicBezTo>
                      <a:pt x="18" y="250"/>
                      <a:pt x="18" y="254"/>
                      <a:pt x="20" y="258"/>
                    </a:cubicBezTo>
                    <a:cubicBezTo>
                      <a:pt x="21" y="262"/>
                      <a:pt x="24" y="267"/>
                      <a:pt x="28" y="271"/>
                    </a:cubicBezTo>
                    <a:cubicBezTo>
                      <a:pt x="33" y="274"/>
                      <a:pt x="37" y="275"/>
                      <a:pt x="41" y="275"/>
                    </a:cubicBezTo>
                    <a:cubicBezTo>
                      <a:pt x="45" y="275"/>
                      <a:pt x="49" y="275"/>
                      <a:pt x="52" y="275"/>
                    </a:cubicBezTo>
                    <a:cubicBezTo>
                      <a:pt x="58" y="275"/>
                      <a:pt x="64" y="274"/>
                      <a:pt x="70" y="275"/>
                    </a:cubicBezTo>
                    <a:cubicBezTo>
                      <a:pt x="76" y="276"/>
                      <a:pt x="81" y="277"/>
                      <a:pt x="84" y="281"/>
                    </a:cubicBezTo>
                    <a:cubicBezTo>
                      <a:pt x="88" y="284"/>
                      <a:pt x="90" y="289"/>
                      <a:pt x="91" y="294"/>
                    </a:cubicBezTo>
                    <a:cubicBezTo>
                      <a:pt x="92" y="300"/>
                      <a:pt x="93" y="306"/>
                      <a:pt x="93" y="313"/>
                    </a:cubicBezTo>
                    <a:cubicBezTo>
                      <a:pt x="93" y="325"/>
                      <a:pt x="94" y="339"/>
                      <a:pt x="100" y="353"/>
                    </a:cubicBezTo>
                    <a:cubicBezTo>
                      <a:pt x="103" y="359"/>
                      <a:pt x="108" y="365"/>
                      <a:pt x="114" y="369"/>
                    </a:cubicBezTo>
                    <a:cubicBezTo>
                      <a:pt x="115" y="370"/>
                      <a:pt x="117" y="372"/>
                      <a:pt x="118" y="372"/>
                    </a:cubicBezTo>
                    <a:cubicBezTo>
                      <a:pt x="122" y="375"/>
                      <a:pt x="122" y="375"/>
                      <a:pt x="122" y="375"/>
                    </a:cubicBezTo>
                    <a:cubicBezTo>
                      <a:pt x="125" y="377"/>
                      <a:pt x="128" y="379"/>
                      <a:pt x="131" y="380"/>
                    </a:cubicBezTo>
                    <a:cubicBezTo>
                      <a:pt x="134" y="382"/>
                      <a:pt x="137" y="384"/>
                      <a:pt x="140" y="385"/>
                    </a:cubicBezTo>
                    <a:cubicBezTo>
                      <a:pt x="144" y="386"/>
                      <a:pt x="148" y="387"/>
                      <a:pt x="152" y="387"/>
                    </a:cubicBezTo>
                    <a:cubicBezTo>
                      <a:pt x="154" y="387"/>
                      <a:pt x="157" y="387"/>
                      <a:pt x="159" y="387"/>
                    </a:cubicBezTo>
                    <a:cubicBezTo>
                      <a:pt x="162" y="386"/>
                      <a:pt x="165" y="384"/>
                      <a:pt x="167" y="383"/>
                    </a:cubicBezTo>
                    <a:cubicBezTo>
                      <a:pt x="171" y="379"/>
                      <a:pt x="173" y="375"/>
                      <a:pt x="175" y="371"/>
                    </a:cubicBezTo>
                    <a:cubicBezTo>
                      <a:pt x="178" y="364"/>
                      <a:pt x="178" y="357"/>
                      <a:pt x="180" y="350"/>
                    </a:cubicBezTo>
                    <a:cubicBezTo>
                      <a:pt x="181" y="344"/>
                      <a:pt x="181" y="338"/>
                      <a:pt x="183" y="332"/>
                    </a:cubicBezTo>
                    <a:cubicBezTo>
                      <a:pt x="184" y="326"/>
                      <a:pt x="185" y="321"/>
                      <a:pt x="187" y="317"/>
                    </a:cubicBezTo>
                    <a:cubicBezTo>
                      <a:pt x="188" y="316"/>
                      <a:pt x="188" y="316"/>
                      <a:pt x="188" y="315"/>
                    </a:cubicBezTo>
                    <a:cubicBezTo>
                      <a:pt x="188" y="315"/>
                      <a:pt x="189" y="315"/>
                      <a:pt x="189" y="315"/>
                    </a:cubicBezTo>
                    <a:cubicBezTo>
                      <a:pt x="189" y="315"/>
                      <a:pt x="189" y="314"/>
                      <a:pt x="189" y="314"/>
                    </a:cubicBezTo>
                    <a:cubicBezTo>
                      <a:pt x="190" y="313"/>
                      <a:pt x="191" y="312"/>
                      <a:pt x="191" y="311"/>
                    </a:cubicBezTo>
                    <a:cubicBezTo>
                      <a:pt x="193" y="309"/>
                      <a:pt x="195" y="307"/>
                      <a:pt x="196" y="306"/>
                    </a:cubicBezTo>
                    <a:cubicBezTo>
                      <a:pt x="199" y="303"/>
                      <a:pt x="202" y="302"/>
                      <a:pt x="206" y="301"/>
                    </a:cubicBezTo>
                    <a:cubicBezTo>
                      <a:pt x="210" y="300"/>
                      <a:pt x="216" y="300"/>
                      <a:pt x="221" y="300"/>
                    </a:cubicBezTo>
                    <a:cubicBezTo>
                      <a:pt x="226" y="300"/>
                      <a:pt x="226" y="300"/>
                      <a:pt x="226" y="300"/>
                    </a:cubicBezTo>
                    <a:cubicBezTo>
                      <a:pt x="230" y="301"/>
                      <a:pt x="230" y="301"/>
                      <a:pt x="230" y="301"/>
                    </a:cubicBezTo>
                    <a:cubicBezTo>
                      <a:pt x="232" y="301"/>
                      <a:pt x="234" y="301"/>
                      <a:pt x="236" y="302"/>
                    </a:cubicBezTo>
                    <a:cubicBezTo>
                      <a:pt x="241" y="303"/>
                      <a:pt x="246" y="306"/>
                      <a:pt x="252" y="308"/>
                    </a:cubicBezTo>
                    <a:cubicBezTo>
                      <a:pt x="257" y="311"/>
                      <a:pt x="263" y="314"/>
                      <a:pt x="270" y="316"/>
                    </a:cubicBezTo>
                    <a:cubicBezTo>
                      <a:pt x="273" y="318"/>
                      <a:pt x="277" y="319"/>
                      <a:pt x="281" y="320"/>
                    </a:cubicBezTo>
                    <a:cubicBezTo>
                      <a:pt x="284" y="321"/>
                      <a:pt x="289" y="322"/>
                      <a:pt x="294" y="322"/>
                    </a:cubicBezTo>
                    <a:cubicBezTo>
                      <a:pt x="300" y="321"/>
                      <a:pt x="305" y="320"/>
                      <a:pt x="309" y="317"/>
                    </a:cubicBezTo>
                    <a:cubicBezTo>
                      <a:pt x="314" y="315"/>
                      <a:pt x="317" y="312"/>
                      <a:pt x="320" y="308"/>
                    </a:cubicBezTo>
                    <a:cubicBezTo>
                      <a:pt x="326" y="301"/>
                      <a:pt x="329" y="294"/>
                      <a:pt x="331" y="287"/>
                    </a:cubicBezTo>
                    <a:cubicBezTo>
                      <a:pt x="333" y="280"/>
                      <a:pt x="334" y="273"/>
                      <a:pt x="334" y="265"/>
                    </a:cubicBezTo>
                    <a:cubicBezTo>
                      <a:pt x="334" y="258"/>
                      <a:pt x="333" y="251"/>
                      <a:pt x="330" y="243"/>
                    </a:cubicBezTo>
                    <a:cubicBezTo>
                      <a:pt x="327" y="236"/>
                      <a:pt x="321" y="230"/>
                      <a:pt x="315" y="226"/>
                    </a:cubicBezTo>
                    <a:close/>
                    <a:moveTo>
                      <a:pt x="315" y="264"/>
                    </a:moveTo>
                    <a:cubicBezTo>
                      <a:pt x="314" y="269"/>
                      <a:pt x="312" y="275"/>
                      <a:pt x="310" y="279"/>
                    </a:cubicBezTo>
                    <a:cubicBezTo>
                      <a:pt x="308" y="284"/>
                      <a:pt x="305" y="289"/>
                      <a:pt x="302" y="291"/>
                    </a:cubicBezTo>
                    <a:cubicBezTo>
                      <a:pt x="298" y="294"/>
                      <a:pt x="296" y="295"/>
                      <a:pt x="294" y="294"/>
                    </a:cubicBezTo>
                    <a:cubicBezTo>
                      <a:pt x="293" y="294"/>
                      <a:pt x="291" y="294"/>
                      <a:pt x="289" y="293"/>
                    </a:cubicBezTo>
                    <a:cubicBezTo>
                      <a:pt x="287" y="292"/>
                      <a:pt x="284" y="291"/>
                      <a:pt x="282" y="290"/>
                    </a:cubicBezTo>
                    <a:cubicBezTo>
                      <a:pt x="276" y="287"/>
                      <a:pt x="271" y="284"/>
                      <a:pt x="265" y="281"/>
                    </a:cubicBezTo>
                    <a:cubicBezTo>
                      <a:pt x="259" y="278"/>
                      <a:pt x="253" y="275"/>
                      <a:pt x="245" y="273"/>
                    </a:cubicBezTo>
                    <a:cubicBezTo>
                      <a:pt x="241" y="271"/>
                      <a:pt x="237" y="270"/>
                      <a:pt x="233" y="270"/>
                    </a:cubicBezTo>
                    <a:cubicBezTo>
                      <a:pt x="230" y="270"/>
                      <a:pt x="229" y="270"/>
                      <a:pt x="227" y="270"/>
                    </a:cubicBezTo>
                    <a:cubicBezTo>
                      <a:pt x="222" y="270"/>
                      <a:pt x="222" y="270"/>
                      <a:pt x="222" y="270"/>
                    </a:cubicBezTo>
                    <a:cubicBezTo>
                      <a:pt x="215" y="270"/>
                      <a:pt x="207" y="270"/>
                      <a:pt x="199" y="272"/>
                    </a:cubicBezTo>
                    <a:cubicBezTo>
                      <a:pt x="191" y="274"/>
                      <a:pt x="182" y="279"/>
                      <a:pt x="176" y="286"/>
                    </a:cubicBezTo>
                    <a:cubicBezTo>
                      <a:pt x="173" y="289"/>
                      <a:pt x="171" y="292"/>
                      <a:pt x="169" y="296"/>
                    </a:cubicBezTo>
                    <a:cubicBezTo>
                      <a:pt x="168" y="297"/>
                      <a:pt x="167" y="299"/>
                      <a:pt x="166" y="301"/>
                    </a:cubicBezTo>
                    <a:cubicBezTo>
                      <a:pt x="165" y="302"/>
                      <a:pt x="165" y="302"/>
                      <a:pt x="165" y="302"/>
                    </a:cubicBezTo>
                    <a:cubicBezTo>
                      <a:pt x="165" y="304"/>
                      <a:pt x="165" y="304"/>
                      <a:pt x="165" y="304"/>
                    </a:cubicBezTo>
                    <a:cubicBezTo>
                      <a:pt x="164" y="305"/>
                      <a:pt x="164" y="306"/>
                      <a:pt x="163" y="307"/>
                    </a:cubicBezTo>
                    <a:cubicBezTo>
                      <a:pt x="161" y="314"/>
                      <a:pt x="160" y="322"/>
                      <a:pt x="159" y="329"/>
                    </a:cubicBezTo>
                    <a:cubicBezTo>
                      <a:pt x="159" y="336"/>
                      <a:pt x="159" y="342"/>
                      <a:pt x="159" y="348"/>
                    </a:cubicBezTo>
                    <a:cubicBezTo>
                      <a:pt x="158" y="355"/>
                      <a:pt x="158" y="361"/>
                      <a:pt x="157" y="365"/>
                    </a:cubicBezTo>
                    <a:cubicBezTo>
                      <a:pt x="157" y="368"/>
                      <a:pt x="156" y="369"/>
                      <a:pt x="155" y="370"/>
                    </a:cubicBezTo>
                    <a:cubicBezTo>
                      <a:pt x="155" y="371"/>
                      <a:pt x="154" y="371"/>
                      <a:pt x="152" y="372"/>
                    </a:cubicBezTo>
                    <a:cubicBezTo>
                      <a:pt x="148" y="372"/>
                      <a:pt x="142" y="370"/>
                      <a:pt x="137" y="368"/>
                    </a:cubicBezTo>
                    <a:cubicBezTo>
                      <a:pt x="134" y="367"/>
                      <a:pt x="131" y="366"/>
                      <a:pt x="128" y="364"/>
                    </a:cubicBezTo>
                    <a:cubicBezTo>
                      <a:pt x="124" y="362"/>
                      <a:pt x="124" y="362"/>
                      <a:pt x="124" y="362"/>
                    </a:cubicBezTo>
                    <a:cubicBezTo>
                      <a:pt x="123" y="361"/>
                      <a:pt x="122" y="361"/>
                      <a:pt x="121" y="360"/>
                    </a:cubicBezTo>
                    <a:cubicBezTo>
                      <a:pt x="116" y="357"/>
                      <a:pt x="112" y="353"/>
                      <a:pt x="110" y="348"/>
                    </a:cubicBezTo>
                    <a:cubicBezTo>
                      <a:pt x="104" y="338"/>
                      <a:pt x="103" y="325"/>
                      <a:pt x="103" y="312"/>
                    </a:cubicBezTo>
                    <a:cubicBezTo>
                      <a:pt x="103" y="306"/>
                      <a:pt x="103" y="299"/>
                      <a:pt x="102" y="292"/>
                    </a:cubicBezTo>
                    <a:cubicBezTo>
                      <a:pt x="101" y="286"/>
                      <a:pt x="98" y="278"/>
                      <a:pt x="92" y="272"/>
                    </a:cubicBezTo>
                    <a:cubicBezTo>
                      <a:pt x="87" y="266"/>
                      <a:pt x="79" y="264"/>
                      <a:pt x="72" y="262"/>
                    </a:cubicBezTo>
                    <a:cubicBezTo>
                      <a:pt x="65" y="261"/>
                      <a:pt x="58" y="260"/>
                      <a:pt x="52" y="260"/>
                    </a:cubicBezTo>
                    <a:cubicBezTo>
                      <a:pt x="49" y="260"/>
                      <a:pt x="46" y="260"/>
                      <a:pt x="43" y="259"/>
                    </a:cubicBezTo>
                    <a:cubicBezTo>
                      <a:pt x="41" y="259"/>
                      <a:pt x="39" y="258"/>
                      <a:pt x="39" y="257"/>
                    </a:cubicBezTo>
                    <a:cubicBezTo>
                      <a:pt x="38" y="256"/>
                      <a:pt x="38" y="255"/>
                      <a:pt x="37" y="253"/>
                    </a:cubicBezTo>
                    <a:cubicBezTo>
                      <a:pt x="37" y="251"/>
                      <a:pt x="37" y="249"/>
                      <a:pt x="37" y="246"/>
                    </a:cubicBezTo>
                    <a:cubicBezTo>
                      <a:pt x="37" y="243"/>
                      <a:pt x="37" y="240"/>
                      <a:pt x="38" y="238"/>
                    </a:cubicBezTo>
                    <a:cubicBezTo>
                      <a:pt x="38" y="236"/>
                      <a:pt x="39" y="233"/>
                      <a:pt x="40" y="231"/>
                    </a:cubicBezTo>
                    <a:cubicBezTo>
                      <a:pt x="42" y="226"/>
                      <a:pt x="45" y="221"/>
                      <a:pt x="48" y="215"/>
                    </a:cubicBezTo>
                    <a:cubicBezTo>
                      <a:pt x="51" y="210"/>
                      <a:pt x="55" y="204"/>
                      <a:pt x="58" y="197"/>
                    </a:cubicBezTo>
                    <a:cubicBezTo>
                      <a:pt x="59" y="194"/>
                      <a:pt x="61" y="190"/>
                      <a:pt x="62" y="186"/>
                    </a:cubicBezTo>
                    <a:cubicBezTo>
                      <a:pt x="62" y="185"/>
                      <a:pt x="62" y="183"/>
                      <a:pt x="62" y="182"/>
                    </a:cubicBezTo>
                    <a:cubicBezTo>
                      <a:pt x="62" y="180"/>
                      <a:pt x="62" y="180"/>
                      <a:pt x="62" y="180"/>
                    </a:cubicBezTo>
                    <a:cubicBezTo>
                      <a:pt x="63" y="177"/>
                      <a:pt x="63" y="177"/>
                      <a:pt x="63" y="177"/>
                    </a:cubicBezTo>
                    <a:cubicBezTo>
                      <a:pt x="63" y="174"/>
                      <a:pt x="63" y="174"/>
                      <a:pt x="63" y="174"/>
                    </a:cubicBezTo>
                    <a:cubicBezTo>
                      <a:pt x="63" y="166"/>
                      <a:pt x="63" y="158"/>
                      <a:pt x="61" y="151"/>
                    </a:cubicBezTo>
                    <a:cubicBezTo>
                      <a:pt x="59" y="143"/>
                      <a:pt x="56" y="136"/>
                      <a:pt x="53" y="130"/>
                    </a:cubicBezTo>
                    <a:cubicBezTo>
                      <a:pt x="50" y="123"/>
                      <a:pt x="47" y="118"/>
                      <a:pt x="44" y="112"/>
                    </a:cubicBezTo>
                    <a:cubicBezTo>
                      <a:pt x="41" y="106"/>
                      <a:pt x="38" y="101"/>
                      <a:pt x="36" y="97"/>
                    </a:cubicBezTo>
                    <a:cubicBezTo>
                      <a:pt x="34" y="92"/>
                      <a:pt x="34" y="88"/>
                      <a:pt x="35" y="88"/>
                    </a:cubicBezTo>
                    <a:cubicBezTo>
                      <a:pt x="35" y="87"/>
                      <a:pt x="35" y="88"/>
                      <a:pt x="35" y="88"/>
                    </a:cubicBezTo>
                    <a:cubicBezTo>
                      <a:pt x="35" y="87"/>
                      <a:pt x="36" y="87"/>
                      <a:pt x="38" y="86"/>
                    </a:cubicBezTo>
                    <a:cubicBezTo>
                      <a:pt x="39" y="85"/>
                      <a:pt x="41" y="85"/>
                      <a:pt x="43" y="84"/>
                    </a:cubicBezTo>
                    <a:cubicBezTo>
                      <a:pt x="44" y="84"/>
                      <a:pt x="44" y="84"/>
                      <a:pt x="44" y="84"/>
                    </a:cubicBezTo>
                    <a:cubicBezTo>
                      <a:pt x="44" y="84"/>
                      <a:pt x="44" y="84"/>
                      <a:pt x="44" y="84"/>
                    </a:cubicBezTo>
                    <a:cubicBezTo>
                      <a:pt x="45" y="84"/>
                      <a:pt x="45" y="84"/>
                      <a:pt x="45" y="84"/>
                    </a:cubicBezTo>
                    <a:cubicBezTo>
                      <a:pt x="46" y="84"/>
                      <a:pt x="47" y="84"/>
                      <a:pt x="48" y="84"/>
                    </a:cubicBezTo>
                    <a:cubicBezTo>
                      <a:pt x="52" y="84"/>
                      <a:pt x="57" y="86"/>
                      <a:pt x="62" y="88"/>
                    </a:cubicBezTo>
                    <a:cubicBezTo>
                      <a:pt x="67" y="90"/>
                      <a:pt x="73" y="92"/>
                      <a:pt x="81" y="94"/>
                    </a:cubicBezTo>
                    <a:cubicBezTo>
                      <a:pt x="85" y="95"/>
                      <a:pt x="89" y="96"/>
                      <a:pt x="94" y="97"/>
                    </a:cubicBezTo>
                    <a:cubicBezTo>
                      <a:pt x="99" y="97"/>
                      <a:pt x="105" y="97"/>
                      <a:pt x="111" y="95"/>
                    </a:cubicBezTo>
                    <a:cubicBezTo>
                      <a:pt x="117" y="92"/>
                      <a:pt x="122" y="89"/>
                      <a:pt x="126" y="85"/>
                    </a:cubicBezTo>
                    <a:cubicBezTo>
                      <a:pt x="129" y="81"/>
                      <a:pt x="132" y="77"/>
                      <a:pt x="134" y="74"/>
                    </a:cubicBezTo>
                    <a:cubicBezTo>
                      <a:pt x="136" y="70"/>
                      <a:pt x="138" y="66"/>
                      <a:pt x="140" y="62"/>
                    </a:cubicBezTo>
                    <a:cubicBezTo>
                      <a:pt x="141" y="60"/>
                      <a:pt x="141" y="60"/>
                      <a:pt x="141" y="60"/>
                    </a:cubicBezTo>
                    <a:cubicBezTo>
                      <a:pt x="141" y="58"/>
                      <a:pt x="141" y="58"/>
                      <a:pt x="141" y="58"/>
                    </a:cubicBezTo>
                    <a:cubicBezTo>
                      <a:pt x="141" y="57"/>
                      <a:pt x="141" y="57"/>
                      <a:pt x="141" y="57"/>
                    </a:cubicBezTo>
                    <a:cubicBezTo>
                      <a:pt x="142" y="56"/>
                      <a:pt x="142" y="56"/>
                      <a:pt x="142" y="56"/>
                    </a:cubicBezTo>
                    <a:cubicBezTo>
                      <a:pt x="143" y="52"/>
                      <a:pt x="143" y="49"/>
                      <a:pt x="143" y="47"/>
                    </a:cubicBezTo>
                    <a:cubicBezTo>
                      <a:pt x="143" y="43"/>
                      <a:pt x="143" y="41"/>
                      <a:pt x="142" y="38"/>
                    </a:cubicBezTo>
                    <a:cubicBezTo>
                      <a:pt x="139" y="37"/>
                      <a:pt x="139" y="37"/>
                      <a:pt x="139" y="37"/>
                    </a:cubicBezTo>
                    <a:cubicBezTo>
                      <a:pt x="137" y="36"/>
                      <a:pt x="135" y="36"/>
                      <a:pt x="133" y="36"/>
                    </a:cubicBezTo>
                    <a:cubicBezTo>
                      <a:pt x="133" y="36"/>
                      <a:pt x="132" y="35"/>
                      <a:pt x="132" y="35"/>
                    </a:cubicBezTo>
                    <a:cubicBezTo>
                      <a:pt x="132" y="35"/>
                      <a:pt x="132" y="35"/>
                      <a:pt x="132" y="35"/>
                    </a:cubicBezTo>
                    <a:cubicBezTo>
                      <a:pt x="132" y="35"/>
                      <a:pt x="132" y="35"/>
                      <a:pt x="132" y="35"/>
                    </a:cubicBezTo>
                    <a:cubicBezTo>
                      <a:pt x="133" y="35"/>
                      <a:pt x="134" y="35"/>
                      <a:pt x="135" y="34"/>
                    </a:cubicBezTo>
                    <a:cubicBezTo>
                      <a:pt x="137" y="34"/>
                      <a:pt x="138" y="33"/>
                      <a:pt x="139" y="32"/>
                    </a:cubicBezTo>
                    <a:cubicBezTo>
                      <a:pt x="140" y="30"/>
                      <a:pt x="140" y="29"/>
                      <a:pt x="141" y="29"/>
                    </a:cubicBezTo>
                    <a:cubicBezTo>
                      <a:pt x="141" y="27"/>
                      <a:pt x="141" y="27"/>
                      <a:pt x="141" y="28"/>
                    </a:cubicBezTo>
                    <a:cubicBezTo>
                      <a:pt x="141" y="29"/>
                      <a:pt x="141" y="32"/>
                      <a:pt x="142" y="35"/>
                    </a:cubicBezTo>
                    <a:cubicBezTo>
                      <a:pt x="142" y="36"/>
                      <a:pt x="142" y="37"/>
                      <a:pt x="142" y="38"/>
                    </a:cubicBezTo>
                    <a:cubicBezTo>
                      <a:pt x="143" y="39"/>
                      <a:pt x="143" y="39"/>
                      <a:pt x="143" y="39"/>
                    </a:cubicBezTo>
                    <a:cubicBezTo>
                      <a:pt x="144" y="39"/>
                      <a:pt x="144" y="39"/>
                      <a:pt x="144" y="39"/>
                    </a:cubicBezTo>
                    <a:cubicBezTo>
                      <a:pt x="145" y="39"/>
                      <a:pt x="145" y="40"/>
                      <a:pt x="145" y="40"/>
                    </a:cubicBezTo>
                    <a:cubicBezTo>
                      <a:pt x="148" y="41"/>
                      <a:pt x="151" y="44"/>
                      <a:pt x="154" y="48"/>
                    </a:cubicBezTo>
                    <a:cubicBezTo>
                      <a:pt x="157" y="52"/>
                      <a:pt x="161" y="57"/>
                      <a:pt x="164" y="63"/>
                    </a:cubicBezTo>
                    <a:cubicBezTo>
                      <a:pt x="167" y="68"/>
                      <a:pt x="171" y="74"/>
                      <a:pt x="176" y="80"/>
                    </a:cubicBezTo>
                    <a:cubicBezTo>
                      <a:pt x="181" y="86"/>
                      <a:pt x="187" y="92"/>
                      <a:pt x="195" y="96"/>
                    </a:cubicBezTo>
                    <a:cubicBezTo>
                      <a:pt x="199" y="98"/>
                      <a:pt x="204" y="99"/>
                      <a:pt x="209" y="99"/>
                    </a:cubicBezTo>
                    <a:cubicBezTo>
                      <a:pt x="214" y="99"/>
                      <a:pt x="219" y="98"/>
                      <a:pt x="223" y="97"/>
                    </a:cubicBezTo>
                    <a:cubicBezTo>
                      <a:pt x="230" y="94"/>
                      <a:pt x="236" y="90"/>
                      <a:pt x="241" y="86"/>
                    </a:cubicBezTo>
                    <a:cubicBezTo>
                      <a:pt x="246" y="83"/>
                      <a:pt x="251" y="81"/>
                      <a:pt x="255" y="80"/>
                    </a:cubicBezTo>
                    <a:cubicBezTo>
                      <a:pt x="267" y="78"/>
                      <a:pt x="280" y="78"/>
                      <a:pt x="283" y="88"/>
                    </a:cubicBezTo>
                    <a:cubicBezTo>
                      <a:pt x="285" y="93"/>
                      <a:pt x="284" y="99"/>
                      <a:pt x="283" y="105"/>
                    </a:cubicBezTo>
                    <a:cubicBezTo>
                      <a:pt x="281" y="111"/>
                      <a:pt x="279" y="117"/>
                      <a:pt x="276" y="123"/>
                    </a:cubicBezTo>
                    <a:cubicBezTo>
                      <a:pt x="274" y="129"/>
                      <a:pt x="271" y="134"/>
                      <a:pt x="269" y="140"/>
                    </a:cubicBezTo>
                    <a:cubicBezTo>
                      <a:pt x="266" y="146"/>
                      <a:pt x="263" y="152"/>
                      <a:pt x="261" y="158"/>
                    </a:cubicBezTo>
                    <a:cubicBezTo>
                      <a:pt x="261" y="158"/>
                      <a:pt x="261" y="158"/>
                      <a:pt x="261" y="158"/>
                    </a:cubicBezTo>
                    <a:cubicBezTo>
                      <a:pt x="259" y="164"/>
                      <a:pt x="258" y="171"/>
                      <a:pt x="259" y="178"/>
                    </a:cubicBezTo>
                    <a:cubicBezTo>
                      <a:pt x="259" y="185"/>
                      <a:pt x="260" y="191"/>
                      <a:pt x="264" y="197"/>
                    </a:cubicBezTo>
                    <a:cubicBezTo>
                      <a:pt x="267" y="203"/>
                      <a:pt x="272" y="208"/>
                      <a:pt x="277" y="212"/>
                    </a:cubicBezTo>
                    <a:cubicBezTo>
                      <a:pt x="283" y="216"/>
                      <a:pt x="288" y="220"/>
                      <a:pt x="294" y="223"/>
                    </a:cubicBezTo>
                    <a:cubicBezTo>
                      <a:pt x="299" y="227"/>
                      <a:pt x="304" y="230"/>
                      <a:pt x="308" y="235"/>
                    </a:cubicBezTo>
                    <a:cubicBezTo>
                      <a:pt x="312" y="239"/>
                      <a:pt x="314" y="243"/>
                      <a:pt x="316" y="248"/>
                    </a:cubicBezTo>
                    <a:cubicBezTo>
                      <a:pt x="317" y="253"/>
                      <a:pt x="316" y="258"/>
                      <a:pt x="315" y="26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4"/>
              <p:cNvSpPr/>
              <p:nvPr/>
            </p:nvSpPr>
            <p:spPr bwMode="auto">
              <a:xfrm>
                <a:off x="430213" y="3768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5"/>
              <p:cNvSpPr/>
              <p:nvPr/>
            </p:nvSpPr>
            <p:spPr bwMode="auto">
              <a:xfrm>
                <a:off x="219076" y="3890963"/>
                <a:ext cx="1588" cy="0"/>
              </a:xfrm>
              <a:custGeom>
                <a:avLst/>
                <a:gdLst>
                  <a:gd name="T0" fmla="*/ 1 w 1"/>
                  <a:gd name="T1" fmla="*/ 1 w 1"/>
                  <a:gd name="T2" fmla="*/ 1 w 1"/>
                  <a:gd name="T3" fmla="*/ 1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cubicBezTo>
                      <a:pt x="1" y="0"/>
                      <a:pt x="1" y="0"/>
                      <a:pt x="1" y="0"/>
                    </a:cubicBezTo>
                    <a:cubicBezTo>
                      <a:pt x="1" y="0"/>
                      <a:pt x="1" y="0"/>
                      <a:pt x="0" y="0"/>
                    </a:cubicBezTo>
                    <a:lnTo>
                      <a:pt x="1" y="0"/>
                    </a:ln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6"/>
              <p:cNvSpPr/>
              <p:nvPr/>
            </p:nvSpPr>
            <p:spPr bwMode="auto">
              <a:xfrm>
                <a:off x="220663" y="3890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8"/>
              <p:cNvSpPr/>
              <p:nvPr/>
            </p:nvSpPr>
            <p:spPr bwMode="auto">
              <a:xfrm>
                <a:off x="219076" y="3890963"/>
                <a:ext cx="1588" cy="1588"/>
              </a:xfrm>
              <a:custGeom>
                <a:avLst/>
                <a:gdLst>
                  <a:gd name="T0" fmla="*/ 0 w 1"/>
                  <a:gd name="T1" fmla="*/ 0 h 1"/>
                  <a:gd name="T2" fmla="*/ 1 w 1"/>
                  <a:gd name="T3" fmla="*/ 0 h 1"/>
                  <a:gd name="T4" fmla="*/ 1 w 1"/>
                  <a:gd name="T5" fmla="*/ 0 h 1"/>
                  <a:gd name="T6" fmla="*/ 1 w 1"/>
                  <a:gd name="T7" fmla="*/ 0 h 1"/>
                  <a:gd name="T8" fmla="*/ 1 w 1"/>
                  <a:gd name="T9" fmla="*/ 0 h 1"/>
                  <a:gd name="T10" fmla="*/ 0 w 1"/>
                  <a:gd name="T11" fmla="*/ 0 h 1"/>
                  <a:gd name="T12" fmla="*/ 1 w 1"/>
                  <a:gd name="T13" fmla="*/ 0 h 1"/>
                  <a:gd name="T14" fmla="*/ 0 w 1"/>
                  <a:gd name="T15" fmla="*/ 0 h 1"/>
                  <a:gd name="T16" fmla="*/ 0 w 1"/>
                  <a:gd name="T17" fmla="*/ 1 h 1"/>
                  <a:gd name="T18" fmla="*/ 0 w 1"/>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0"/>
                    </a:move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1" y="0"/>
                      <a:pt x="1" y="0"/>
                      <a:pt x="1" y="0"/>
                    </a:cubicBezTo>
                    <a:cubicBezTo>
                      <a:pt x="0" y="0"/>
                      <a:pt x="0" y="0"/>
                      <a:pt x="0" y="0"/>
                    </a:cubicBezTo>
                    <a:cubicBezTo>
                      <a:pt x="0" y="0"/>
                      <a:pt x="0" y="1"/>
                      <a:pt x="0" y="1"/>
                    </a:cubicBezTo>
                    <a:cubicBezTo>
                      <a:pt x="0" y="1"/>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9"/>
              <p:cNvSpPr/>
              <p:nvPr/>
            </p:nvSpPr>
            <p:spPr bwMode="auto">
              <a:xfrm>
                <a:off x="785813" y="2957513"/>
                <a:ext cx="92075" cy="90488"/>
              </a:xfrm>
              <a:custGeom>
                <a:avLst/>
                <a:gdLst>
                  <a:gd name="T0" fmla="*/ 62 w 86"/>
                  <a:gd name="T1" fmla="*/ 10 h 86"/>
                  <a:gd name="T2" fmla="*/ 10 w 86"/>
                  <a:gd name="T3" fmla="*/ 25 h 86"/>
                  <a:gd name="T4" fmla="*/ 25 w 86"/>
                  <a:gd name="T5" fmla="*/ 76 h 86"/>
                  <a:gd name="T6" fmla="*/ 76 w 86"/>
                  <a:gd name="T7" fmla="*/ 61 h 86"/>
                  <a:gd name="T8" fmla="*/ 62 w 86"/>
                  <a:gd name="T9" fmla="*/ 10 h 86"/>
                </a:gdLst>
                <a:ahLst/>
                <a:cxnLst>
                  <a:cxn ang="0">
                    <a:pos x="T0" y="T1"/>
                  </a:cxn>
                  <a:cxn ang="0">
                    <a:pos x="T2" y="T3"/>
                  </a:cxn>
                  <a:cxn ang="0">
                    <a:pos x="T4" y="T5"/>
                  </a:cxn>
                  <a:cxn ang="0">
                    <a:pos x="T6" y="T7"/>
                  </a:cxn>
                  <a:cxn ang="0">
                    <a:pos x="T8" y="T9"/>
                  </a:cxn>
                </a:cxnLst>
                <a:rect l="0" t="0" r="r" b="b"/>
                <a:pathLst>
                  <a:path w="86" h="86">
                    <a:moveTo>
                      <a:pt x="62" y="10"/>
                    </a:moveTo>
                    <a:cubicBezTo>
                      <a:pt x="43" y="0"/>
                      <a:pt x="21" y="6"/>
                      <a:pt x="10" y="25"/>
                    </a:cubicBezTo>
                    <a:cubicBezTo>
                      <a:pt x="0" y="43"/>
                      <a:pt x="7" y="65"/>
                      <a:pt x="25" y="76"/>
                    </a:cubicBezTo>
                    <a:cubicBezTo>
                      <a:pt x="43" y="86"/>
                      <a:pt x="66" y="79"/>
                      <a:pt x="76" y="61"/>
                    </a:cubicBezTo>
                    <a:cubicBezTo>
                      <a:pt x="86" y="43"/>
                      <a:pt x="80" y="20"/>
                      <a:pt x="62" y="1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0"/>
              <p:cNvSpPr/>
              <p:nvPr/>
            </p:nvSpPr>
            <p:spPr bwMode="auto">
              <a:xfrm>
                <a:off x="288926" y="3013076"/>
                <a:ext cx="88900" cy="90488"/>
              </a:xfrm>
              <a:custGeom>
                <a:avLst/>
                <a:gdLst>
                  <a:gd name="T0" fmla="*/ 60 w 84"/>
                  <a:gd name="T1" fmla="*/ 10 h 85"/>
                  <a:gd name="T2" fmla="*/ 10 w 84"/>
                  <a:gd name="T3" fmla="*/ 25 h 85"/>
                  <a:gd name="T4" fmla="*/ 24 w 84"/>
                  <a:gd name="T5" fmla="*/ 75 h 85"/>
                  <a:gd name="T6" fmla="*/ 74 w 84"/>
                  <a:gd name="T7" fmla="*/ 61 h 85"/>
                  <a:gd name="T8" fmla="*/ 60 w 84"/>
                  <a:gd name="T9" fmla="*/ 10 h 85"/>
                </a:gdLst>
                <a:ahLst/>
                <a:cxnLst>
                  <a:cxn ang="0">
                    <a:pos x="T0" y="T1"/>
                  </a:cxn>
                  <a:cxn ang="0">
                    <a:pos x="T2" y="T3"/>
                  </a:cxn>
                  <a:cxn ang="0">
                    <a:pos x="T4" y="T5"/>
                  </a:cxn>
                  <a:cxn ang="0">
                    <a:pos x="T6" y="T7"/>
                  </a:cxn>
                  <a:cxn ang="0">
                    <a:pos x="T8" y="T9"/>
                  </a:cxn>
                </a:cxnLst>
                <a:rect l="0" t="0" r="r" b="b"/>
                <a:pathLst>
                  <a:path w="84" h="85">
                    <a:moveTo>
                      <a:pt x="60" y="10"/>
                    </a:moveTo>
                    <a:cubicBezTo>
                      <a:pt x="42" y="0"/>
                      <a:pt x="20" y="7"/>
                      <a:pt x="10" y="25"/>
                    </a:cubicBezTo>
                    <a:cubicBezTo>
                      <a:pt x="0" y="42"/>
                      <a:pt x="6" y="65"/>
                      <a:pt x="24" y="75"/>
                    </a:cubicBezTo>
                    <a:cubicBezTo>
                      <a:pt x="42" y="85"/>
                      <a:pt x="64" y="79"/>
                      <a:pt x="74" y="61"/>
                    </a:cubicBezTo>
                    <a:cubicBezTo>
                      <a:pt x="84" y="43"/>
                      <a:pt x="78" y="20"/>
                      <a:pt x="60" y="1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1"/>
              <p:cNvSpPr/>
              <p:nvPr/>
            </p:nvSpPr>
            <p:spPr bwMode="auto">
              <a:xfrm>
                <a:off x="527051" y="3389313"/>
                <a:ext cx="84138" cy="84138"/>
              </a:xfrm>
              <a:custGeom>
                <a:avLst/>
                <a:gdLst>
                  <a:gd name="T0" fmla="*/ 56 w 79"/>
                  <a:gd name="T1" fmla="*/ 9 h 79"/>
                  <a:gd name="T2" fmla="*/ 9 w 79"/>
                  <a:gd name="T3" fmla="*/ 22 h 79"/>
                  <a:gd name="T4" fmla="*/ 22 w 79"/>
                  <a:gd name="T5" fmla="*/ 70 h 79"/>
                  <a:gd name="T6" fmla="*/ 70 w 79"/>
                  <a:gd name="T7" fmla="*/ 56 h 79"/>
                  <a:gd name="T8" fmla="*/ 56 w 79"/>
                  <a:gd name="T9" fmla="*/ 9 h 79"/>
                </a:gdLst>
                <a:ahLst/>
                <a:cxnLst>
                  <a:cxn ang="0">
                    <a:pos x="T0" y="T1"/>
                  </a:cxn>
                  <a:cxn ang="0">
                    <a:pos x="T2" y="T3"/>
                  </a:cxn>
                  <a:cxn ang="0">
                    <a:pos x="T4" y="T5"/>
                  </a:cxn>
                  <a:cxn ang="0">
                    <a:pos x="T6" y="T7"/>
                  </a:cxn>
                  <a:cxn ang="0">
                    <a:pos x="T8" y="T9"/>
                  </a:cxn>
                </a:cxnLst>
                <a:rect l="0" t="0" r="r" b="b"/>
                <a:pathLst>
                  <a:path w="79" h="79">
                    <a:moveTo>
                      <a:pt x="56" y="9"/>
                    </a:moveTo>
                    <a:cubicBezTo>
                      <a:pt x="40" y="0"/>
                      <a:pt x="18" y="6"/>
                      <a:pt x="9" y="22"/>
                    </a:cubicBezTo>
                    <a:cubicBezTo>
                      <a:pt x="0" y="39"/>
                      <a:pt x="6" y="60"/>
                      <a:pt x="22" y="70"/>
                    </a:cubicBezTo>
                    <a:cubicBezTo>
                      <a:pt x="39" y="79"/>
                      <a:pt x="60" y="73"/>
                      <a:pt x="70" y="56"/>
                    </a:cubicBezTo>
                    <a:cubicBezTo>
                      <a:pt x="79" y="40"/>
                      <a:pt x="73" y="18"/>
                      <a:pt x="56" y="9"/>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2"/>
              <p:cNvSpPr/>
              <p:nvPr/>
            </p:nvSpPr>
            <p:spPr bwMode="auto">
              <a:xfrm>
                <a:off x="315913" y="3895726"/>
                <a:ext cx="84138" cy="84138"/>
              </a:xfrm>
              <a:custGeom>
                <a:avLst/>
                <a:gdLst>
                  <a:gd name="T0" fmla="*/ 56 w 79"/>
                  <a:gd name="T1" fmla="*/ 9 h 79"/>
                  <a:gd name="T2" fmla="*/ 9 w 79"/>
                  <a:gd name="T3" fmla="*/ 23 h 79"/>
                  <a:gd name="T4" fmla="*/ 22 w 79"/>
                  <a:gd name="T5" fmla="*/ 70 h 79"/>
                  <a:gd name="T6" fmla="*/ 70 w 79"/>
                  <a:gd name="T7" fmla="*/ 57 h 79"/>
                  <a:gd name="T8" fmla="*/ 56 w 79"/>
                  <a:gd name="T9" fmla="*/ 9 h 79"/>
                </a:gdLst>
                <a:ahLst/>
                <a:cxnLst>
                  <a:cxn ang="0">
                    <a:pos x="T0" y="T1"/>
                  </a:cxn>
                  <a:cxn ang="0">
                    <a:pos x="T2" y="T3"/>
                  </a:cxn>
                  <a:cxn ang="0">
                    <a:pos x="T4" y="T5"/>
                  </a:cxn>
                  <a:cxn ang="0">
                    <a:pos x="T6" y="T7"/>
                  </a:cxn>
                  <a:cxn ang="0">
                    <a:pos x="T8" y="T9"/>
                  </a:cxn>
                </a:cxnLst>
                <a:rect l="0" t="0" r="r" b="b"/>
                <a:pathLst>
                  <a:path w="79" h="79">
                    <a:moveTo>
                      <a:pt x="56" y="9"/>
                    </a:moveTo>
                    <a:cubicBezTo>
                      <a:pt x="40" y="0"/>
                      <a:pt x="19" y="6"/>
                      <a:pt x="9" y="23"/>
                    </a:cubicBezTo>
                    <a:cubicBezTo>
                      <a:pt x="0" y="39"/>
                      <a:pt x="6" y="61"/>
                      <a:pt x="22" y="70"/>
                    </a:cubicBezTo>
                    <a:cubicBezTo>
                      <a:pt x="39" y="79"/>
                      <a:pt x="60" y="73"/>
                      <a:pt x="70" y="57"/>
                    </a:cubicBezTo>
                    <a:cubicBezTo>
                      <a:pt x="79" y="40"/>
                      <a:pt x="73" y="19"/>
                      <a:pt x="56" y="9"/>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3"/>
              <p:cNvSpPr/>
              <p:nvPr/>
            </p:nvSpPr>
            <p:spPr bwMode="auto">
              <a:xfrm>
                <a:off x="160338" y="3513138"/>
                <a:ext cx="68263" cy="69850"/>
              </a:xfrm>
              <a:custGeom>
                <a:avLst/>
                <a:gdLst>
                  <a:gd name="T0" fmla="*/ 46 w 65"/>
                  <a:gd name="T1" fmla="*/ 8 h 66"/>
                  <a:gd name="T2" fmla="*/ 8 w 65"/>
                  <a:gd name="T3" fmla="*/ 19 h 66"/>
                  <a:gd name="T4" fmla="*/ 19 w 65"/>
                  <a:gd name="T5" fmla="*/ 58 h 66"/>
                  <a:gd name="T6" fmla="*/ 57 w 65"/>
                  <a:gd name="T7" fmla="*/ 47 h 66"/>
                  <a:gd name="T8" fmla="*/ 46 w 65"/>
                  <a:gd name="T9" fmla="*/ 8 h 66"/>
                </a:gdLst>
                <a:ahLst/>
                <a:cxnLst>
                  <a:cxn ang="0">
                    <a:pos x="T0" y="T1"/>
                  </a:cxn>
                  <a:cxn ang="0">
                    <a:pos x="T2" y="T3"/>
                  </a:cxn>
                  <a:cxn ang="0">
                    <a:pos x="T4" y="T5"/>
                  </a:cxn>
                  <a:cxn ang="0">
                    <a:pos x="T6" y="T7"/>
                  </a:cxn>
                  <a:cxn ang="0">
                    <a:pos x="T8" y="T9"/>
                  </a:cxn>
                </a:cxnLst>
                <a:rect l="0" t="0" r="r" b="b"/>
                <a:pathLst>
                  <a:path w="65" h="66">
                    <a:moveTo>
                      <a:pt x="46" y="8"/>
                    </a:moveTo>
                    <a:cubicBezTo>
                      <a:pt x="33" y="0"/>
                      <a:pt x="15" y="5"/>
                      <a:pt x="8" y="19"/>
                    </a:cubicBezTo>
                    <a:cubicBezTo>
                      <a:pt x="0" y="33"/>
                      <a:pt x="5" y="50"/>
                      <a:pt x="19" y="58"/>
                    </a:cubicBezTo>
                    <a:cubicBezTo>
                      <a:pt x="32" y="66"/>
                      <a:pt x="50" y="61"/>
                      <a:pt x="57" y="47"/>
                    </a:cubicBezTo>
                    <a:cubicBezTo>
                      <a:pt x="65" y="33"/>
                      <a:pt x="60" y="16"/>
                      <a:pt x="46" y="8"/>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7" name="组合 86"/>
          <p:cNvGrpSpPr/>
          <p:nvPr/>
        </p:nvGrpSpPr>
        <p:grpSpPr>
          <a:xfrm>
            <a:off x="10831513" y="111126"/>
            <a:ext cx="1012825" cy="979488"/>
            <a:chOff x="10831513" y="111126"/>
            <a:chExt cx="1012825" cy="979488"/>
          </a:xfrm>
        </p:grpSpPr>
        <p:sp>
          <p:nvSpPr>
            <p:cNvPr id="88" name="Freeform 178"/>
            <p:cNvSpPr/>
            <p:nvPr/>
          </p:nvSpPr>
          <p:spPr bwMode="auto">
            <a:xfrm>
              <a:off x="11731626" y="206376"/>
              <a:ext cx="101600" cy="117475"/>
            </a:xfrm>
            <a:custGeom>
              <a:avLst/>
              <a:gdLst>
                <a:gd name="T0" fmla="*/ 35 w 96"/>
                <a:gd name="T1" fmla="*/ 0 h 110"/>
                <a:gd name="T2" fmla="*/ 34 w 96"/>
                <a:gd name="T3" fmla="*/ 7 h 110"/>
                <a:gd name="T4" fmla="*/ 32 w 96"/>
                <a:gd name="T5" fmla="*/ 17 h 110"/>
                <a:gd name="T6" fmla="*/ 26 w 96"/>
                <a:gd name="T7" fmla="*/ 40 h 110"/>
                <a:gd name="T8" fmla="*/ 9 w 96"/>
                <a:gd name="T9" fmla="*/ 88 h 110"/>
                <a:gd name="T10" fmla="*/ 0 w 96"/>
                <a:gd name="T11" fmla="*/ 110 h 110"/>
                <a:gd name="T12" fmla="*/ 96 w 96"/>
                <a:gd name="T13" fmla="*/ 24 h 110"/>
                <a:gd name="T14" fmla="*/ 35 w 96"/>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10">
                  <a:moveTo>
                    <a:pt x="35" y="0"/>
                  </a:moveTo>
                  <a:cubicBezTo>
                    <a:pt x="35" y="1"/>
                    <a:pt x="35" y="4"/>
                    <a:pt x="34" y="7"/>
                  </a:cubicBezTo>
                  <a:cubicBezTo>
                    <a:pt x="34" y="10"/>
                    <a:pt x="33" y="14"/>
                    <a:pt x="32" y="17"/>
                  </a:cubicBezTo>
                  <a:cubicBezTo>
                    <a:pt x="30" y="25"/>
                    <a:pt x="28" y="33"/>
                    <a:pt x="26" y="40"/>
                  </a:cubicBezTo>
                  <a:cubicBezTo>
                    <a:pt x="21" y="56"/>
                    <a:pt x="15" y="72"/>
                    <a:pt x="9" y="88"/>
                  </a:cubicBezTo>
                  <a:cubicBezTo>
                    <a:pt x="6" y="95"/>
                    <a:pt x="3" y="102"/>
                    <a:pt x="0" y="110"/>
                  </a:cubicBezTo>
                  <a:cubicBezTo>
                    <a:pt x="34" y="84"/>
                    <a:pt x="66" y="55"/>
                    <a:pt x="96" y="24"/>
                  </a:cubicBezTo>
                  <a:lnTo>
                    <a:pt x="35" y="0"/>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79"/>
            <p:cNvSpPr/>
            <p:nvPr/>
          </p:nvSpPr>
          <p:spPr bwMode="auto">
            <a:xfrm>
              <a:off x="11255376" y="387351"/>
              <a:ext cx="53975" cy="49213"/>
            </a:xfrm>
            <a:custGeom>
              <a:avLst/>
              <a:gdLst>
                <a:gd name="T0" fmla="*/ 21 w 50"/>
                <a:gd name="T1" fmla="*/ 0 h 46"/>
                <a:gd name="T2" fmla="*/ 0 w 50"/>
                <a:gd name="T3" fmla="*/ 46 h 46"/>
                <a:gd name="T4" fmla="*/ 50 w 50"/>
                <a:gd name="T5" fmla="*/ 34 h 46"/>
                <a:gd name="T6" fmla="*/ 21 w 50"/>
                <a:gd name="T7" fmla="*/ 0 h 46"/>
              </a:gdLst>
              <a:ahLst/>
              <a:cxnLst>
                <a:cxn ang="0">
                  <a:pos x="T0" y="T1"/>
                </a:cxn>
                <a:cxn ang="0">
                  <a:pos x="T2" y="T3"/>
                </a:cxn>
                <a:cxn ang="0">
                  <a:pos x="T4" y="T5"/>
                </a:cxn>
                <a:cxn ang="0">
                  <a:pos x="T6" y="T7"/>
                </a:cxn>
              </a:cxnLst>
              <a:rect l="0" t="0" r="r" b="b"/>
              <a:pathLst>
                <a:path w="50" h="46">
                  <a:moveTo>
                    <a:pt x="21" y="0"/>
                  </a:moveTo>
                  <a:cubicBezTo>
                    <a:pt x="0" y="46"/>
                    <a:pt x="0" y="46"/>
                    <a:pt x="0" y="46"/>
                  </a:cubicBezTo>
                  <a:cubicBezTo>
                    <a:pt x="17" y="42"/>
                    <a:pt x="34" y="38"/>
                    <a:pt x="50" y="34"/>
                  </a:cubicBezTo>
                  <a:lnTo>
                    <a:pt x="21" y="0"/>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80"/>
            <p:cNvSpPr/>
            <p:nvPr/>
          </p:nvSpPr>
          <p:spPr bwMode="auto">
            <a:xfrm>
              <a:off x="11034713" y="523876"/>
              <a:ext cx="1588" cy="1588"/>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0"/>
                    <a:pt x="1" y="0"/>
                    <a:pt x="1" y="0"/>
                  </a:cubicBezTo>
                  <a:lnTo>
                    <a:pt x="0" y="1"/>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81"/>
            <p:cNvSpPr/>
            <p:nvPr/>
          </p:nvSpPr>
          <p:spPr bwMode="auto">
            <a:xfrm>
              <a:off x="11244263" y="471488"/>
              <a:ext cx="57150" cy="58738"/>
            </a:xfrm>
            <a:custGeom>
              <a:avLst/>
              <a:gdLst>
                <a:gd name="T0" fmla="*/ 17 w 54"/>
                <a:gd name="T1" fmla="*/ 12 h 55"/>
                <a:gd name="T2" fmla="*/ 0 w 54"/>
                <a:gd name="T3" fmla="*/ 17 h 55"/>
                <a:gd name="T4" fmla="*/ 31 w 54"/>
                <a:gd name="T5" fmla="*/ 55 h 55"/>
                <a:gd name="T6" fmla="*/ 54 w 54"/>
                <a:gd name="T7" fmla="*/ 0 h 55"/>
                <a:gd name="T8" fmla="*/ 34 w 54"/>
                <a:gd name="T9" fmla="*/ 7 h 55"/>
                <a:gd name="T10" fmla="*/ 17 w 54"/>
                <a:gd name="T11" fmla="*/ 12 h 55"/>
              </a:gdLst>
              <a:ahLst/>
              <a:cxnLst>
                <a:cxn ang="0">
                  <a:pos x="T0" y="T1"/>
                </a:cxn>
                <a:cxn ang="0">
                  <a:pos x="T2" y="T3"/>
                </a:cxn>
                <a:cxn ang="0">
                  <a:pos x="T4" y="T5"/>
                </a:cxn>
                <a:cxn ang="0">
                  <a:pos x="T6" y="T7"/>
                </a:cxn>
                <a:cxn ang="0">
                  <a:pos x="T8" y="T9"/>
                </a:cxn>
                <a:cxn ang="0">
                  <a:pos x="T10" y="T11"/>
                </a:cxn>
              </a:cxnLst>
              <a:rect l="0" t="0" r="r" b="b"/>
              <a:pathLst>
                <a:path w="54" h="55">
                  <a:moveTo>
                    <a:pt x="17" y="12"/>
                  </a:moveTo>
                  <a:cubicBezTo>
                    <a:pt x="11" y="14"/>
                    <a:pt x="5" y="16"/>
                    <a:pt x="0" y="17"/>
                  </a:cubicBezTo>
                  <a:cubicBezTo>
                    <a:pt x="31" y="55"/>
                    <a:pt x="31" y="55"/>
                    <a:pt x="31" y="55"/>
                  </a:cubicBezTo>
                  <a:cubicBezTo>
                    <a:pt x="54" y="0"/>
                    <a:pt x="54" y="0"/>
                    <a:pt x="54" y="0"/>
                  </a:cubicBezTo>
                  <a:cubicBezTo>
                    <a:pt x="47" y="2"/>
                    <a:pt x="41" y="4"/>
                    <a:pt x="34" y="7"/>
                  </a:cubicBezTo>
                  <a:cubicBezTo>
                    <a:pt x="28" y="8"/>
                    <a:pt x="23" y="10"/>
                    <a:pt x="17" y="1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82"/>
            <p:cNvSpPr/>
            <p:nvPr/>
          </p:nvSpPr>
          <p:spPr bwMode="auto">
            <a:xfrm>
              <a:off x="11361738" y="900113"/>
              <a:ext cx="34925" cy="50800"/>
            </a:xfrm>
            <a:custGeom>
              <a:avLst/>
              <a:gdLst>
                <a:gd name="T0" fmla="*/ 32 w 32"/>
                <a:gd name="T1" fmla="*/ 48 h 48"/>
                <a:gd name="T2" fmla="*/ 22 w 32"/>
                <a:gd name="T3" fmla="*/ 0 h 48"/>
                <a:gd name="T4" fmla="*/ 0 w 32"/>
                <a:gd name="T5" fmla="*/ 23 h 48"/>
                <a:gd name="T6" fmla="*/ 9 w 32"/>
                <a:gd name="T7" fmla="*/ 31 h 48"/>
                <a:gd name="T8" fmla="*/ 32 w 32"/>
                <a:gd name="T9" fmla="*/ 48 h 48"/>
              </a:gdLst>
              <a:ahLst/>
              <a:cxnLst>
                <a:cxn ang="0">
                  <a:pos x="T0" y="T1"/>
                </a:cxn>
                <a:cxn ang="0">
                  <a:pos x="T2" y="T3"/>
                </a:cxn>
                <a:cxn ang="0">
                  <a:pos x="T4" y="T5"/>
                </a:cxn>
                <a:cxn ang="0">
                  <a:pos x="T6" y="T7"/>
                </a:cxn>
                <a:cxn ang="0">
                  <a:pos x="T8" y="T9"/>
                </a:cxn>
              </a:cxnLst>
              <a:rect l="0" t="0" r="r" b="b"/>
              <a:pathLst>
                <a:path w="32" h="48">
                  <a:moveTo>
                    <a:pt x="32" y="48"/>
                  </a:moveTo>
                  <a:cubicBezTo>
                    <a:pt x="22" y="0"/>
                    <a:pt x="22" y="0"/>
                    <a:pt x="22" y="0"/>
                  </a:cubicBezTo>
                  <a:cubicBezTo>
                    <a:pt x="16" y="9"/>
                    <a:pt x="9" y="17"/>
                    <a:pt x="0" y="23"/>
                  </a:cubicBezTo>
                  <a:cubicBezTo>
                    <a:pt x="3" y="26"/>
                    <a:pt x="6" y="29"/>
                    <a:pt x="9" y="31"/>
                  </a:cubicBezTo>
                  <a:cubicBezTo>
                    <a:pt x="17" y="37"/>
                    <a:pt x="24" y="43"/>
                    <a:pt x="32" y="4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83"/>
            <p:cNvSpPr/>
            <p:nvPr/>
          </p:nvSpPr>
          <p:spPr bwMode="auto">
            <a:xfrm>
              <a:off x="10831513" y="111126"/>
              <a:ext cx="1012825" cy="979488"/>
            </a:xfrm>
            <a:custGeom>
              <a:avLst/>
              <a:gdLst>
                <a:gd name="T0" fmla="*/ 458 w 955"/>
                <a:gd name="T1" fmla="*/ 335 h 923"/>
                <a:gd name="T2" fmla="*/ 406 w 955"/>
                <a:gd name="T3" fmla="*/ 352 h 923"/>
                <a:gd name="T4" fmla="*/ 487 w 955"/>
                <a:gd name="T5" fmla="*/ 232 h 923"/>
                <a:gd name="T6" fmla="*/ 233 w 955"/>
                <a:gd name="T7" fmla="*/ 321 h 923"/>
                <a:gd name="T8" fmla="*/ 96 w 955"/>
                <a:gd name="T9" fmla="*/ 465 h 923"/>
                <a:gd name="T10" fmla="*/ 31 w 955"/>
                <a:gd name="T11" fmla="*/ 760 h 923"/>
                <a:gd name="T12" fmla="*/ 101 w 955"/>
                <a:gd name="T13" fmla="*/ 531 h 923"/>
                <a:gd name="T14" fmla="*/ 193 w 955"/>
                <a:gd name="T15" fmla="*/ 389 h 923"/>
                <a:gd name="T16" fmla="*/ 382 w 955"/>
                <a:gd name="T17" fmla="*/ 311 h 923"/>
                <a:gd name="T18" fmla="*/ 400 w 955"/>
                <a:gd name="T19" fmla="*/ 306 h 923"/>
                <a:gd name="T20" fmla="*/ 421 w 955"/>
                <a:gd name="T21" fmla="*/ 406 h 923"/>
                <a:gd name="T22" fmla="*/ 692 w 955"/>
                <a:gd name="T23" fmla="*/ 300 h 923"/>
                <a:gd name="T24" fmla="*/ 874 w 955"/>
                <a:gd name="T25" fmla="*/ 130 h 923"/>
                <a:gd name="T26" fmla="*/ 944 w 955"/>
                <a:gd name="T27" fmla="*/ 114 h 923"/>
                <a:gd name="T28" fmla="*/ 676 w 955"/>
                <a:gd name="T29" fmla="*/ 546 h 923"/>
                <a:gd name="T30" fmla="*/ 622 w 955"/>
                <a:gd name="T31" fmla="*/ 618 h 923"/>
                <a:gd name="T32" fmla="*/ 517 w 955"/>
                <a:gd name="T33" fmla="*/ 677 h 923"/>
                <a:gd name="T34" fmla="*/ 481 w 955"/>
                <a:gd name="T35" fmla="*/ 706 h 923"/>
                <a:gd name="T36" fmla="*/ 497 w 955"/>
                <a:gd name="T37" fmla="*/ 763 h 923"/>
                <a:gd name="T38" fmla="*/ 509 w 955"/>
                <a:gd name="T39" fmla="*/ 774 h 923"/>
                <a:gd name="T40" fmla="*/ 332 w 955"/>
                <a:gd name="T41" fmla="*/ 787 h 923"/>
                <a:gd name="T42" fmla="*/ 123 w 955"/>
                <a:gd name="T43" fmla="*/ 846 h 923"/>
                <a:gd name="T44" fmla="*/ 164 w 955"/>
                <a:gd name="T45" fmla="*/ 783 h 923"/>
                <a:gd name="T46" fmla="*/ 465 w 955"/>
                <a:gd name="T47" fmla="*/ 580 h 923"/>
                <a:gd name="T48" fmla="*/ 492 w 955"/>
                <a:gd name="T49" fmla="*/ 559 h 923"/>
                <a:gd name="T50" fmla="*/ 495 w 955"/>
                <a:gd name="T51" fmla="*/ 554 h 923"/>
                <a:gd name="T52" fmla="*/ 495 w 955"/>
                <a:gd name="T53" fmla="*/ 537 h 923"/>
                <a:gd name="T54" fmla="*/ 469 w 955"/>
                <a:gd name="T55" fmla="*/ 519 h 923"/>
                <a:gd name="T56" fmla="*/ 307 w 955"/>
                <a:gd name="T57" fmla="*/ 556 h 923"/>
                <a:gd name="T58" fmla="*/ 101 w 955"/>
                <a:gd name="T59" fmla="*/ 727 h 923"/>
                <a:gd name="T60" fmla="*/ 264 w 955"/>
                <a:gd name="T61" fmla="*/ 614 h 923"/>
                <a:gd name="T62" fmla="*/ 411 w 955"/>
                <a:gd name="T63" fmla="*/ 560 h 923"/>
                <a:gd name="T64" fmla="*/ 459 w 955"/>
                <a:gd name="T65" fmla="*/ 535 h 923"/>
                <a:gd name="T66" fmla="*/ 457 w 955"/>
                <a:gd name="T67" fmla="*/ 538 h 923"/>
                <a:gd name="T68" fmla="*/ 456 w 955"/>
                <a:gd name="T69" fmla="*/ 540 h 923"/>
                <a:gd name="T70" fmla="*/ 463 w 955"/>
                <a:gd name="T71" fmla="*/ 558 h 923"/>
                <a:gd name="T72" fmla="*/ 462 w 955"/>
                <a:gd name="T73" fmla="*/ 558 h 923"/>
                <a:gd name="T74" fmla="*/ 386 w 955"/>
                <a:gd name="T75" fmla="*/ 573 h 923"/>
                <a:gd name="T76" fmla="*/ 81 w 955"/>
                <a:gd name="T77" fmla="*/ 792 h 923"/>
                <a:gd name="T78" fmla="*/ 154 w 955"/>
                <a:gd name="T79" fmla="*/ 847 h 923"/>
                <a:gd name="T80" fmla="*/ 456 w 955"/>
                <a:gd name="T81" fmla="*/ 854 h 923"/>
                <a:gd name="T82" fmla="*/ 600 w 955"/>
                <a:gd name="T83" fmla="*/ 752 h 923"/>
                <a:gd name="T84" fmla="*/ 539 w 955"/>
                <a:gd name="T85" fmla="*/ 746 h 923"/>
                <a:gd name="T86" fmla="*/ 549 w 955"/>
                <a:gd name="T87" fmla="*/ 722 h 923"/>
                <a:gd name="T88" fmla="*/ 554 w 955"/>
                <a:gd name="T89" fmla="*/ 718 h 923"/>
                <a:gd name="T90" fmla="*/ 669 w 955"/>
                <a:gd name="T91" fmla="*/ 675 h 923"/>
                <a:gd name="T92" fmla="*/ 689 w 955"/>
                <a:gd name="T93" fmla="*/ 653 h 923"/>
                <a:gd name="T94" fmla="*/ 885 w 955"/>
                <a:gd name="T95" fmla="*/ 302 h 923"/>
                <a:gd name="T96" fmla="*/ 953 w 955"/>
                <a:gd name="T97" fmla="*/ 109 h 923"/>
                <a:gd name="T98" fmla="*/ 784 w 955"/>
                <a:gd name="T99" fmla="*/ 16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5" h="923">
                  <a:moveTo>
                    <a:pt x="784" y="162"/>
                  </a:moveTo>
                  <a:cubicBezTo>
                    <a:pt x="745" y="192"/>
                    <a:pt x="704" y="219"/>
                    <a:pt x="661" y="243"/>
                  </a:cubicBezTo>
                  <a:cubicBezTo>
                    <a:pt x="618" y="267"/>
                    <a:pt x="573" y="289"/>
                    <a:pt x="528" y="308"/>
                  </a:cubicBezTo>
                  <a:cubicBezTo>
                    <a:pt x="505" y="317"/>
                    <a:pt x="482" y="326"/>
                    <a:pt x="458" y="335"/>
                  </a:cubicBezTo>
                  <a:cubicBezTo>
                    <a:pt x="453" y="337"/>
                    <a:pt x="448" y="338"/>
                    <a:pt x="443" y="340"/>
                  </a:cubicBezTo>
                  <a:cubicBezTo>
                    <a:pt x="420" y="395"/>
                    <a:pt x="420" y="395"/>
                    <a:pt x="420" y="395"/>
                  </a:cubicBezTo>
                  <a:cubicBezTo>
                    <a:pt x="389" y="357"/>
                    <a:pt x="389" y="357"/>
                    <a:pt x="389" y="357"/>
                  </a:cubicBezTo>
                  <a:cubicBezTo>
                    <a:pt x="394" y="356"/>
                    <a:pt x="400" y="354"/>
                    <a:pt x="406" y="352"/>
                  </a:cubicBezTo>
                  <a:cubicBezTo>
                    <a:pt x="412" y="350"/>
                    <a:pt x="417" y="348"/>
                    <a:pt x="423" y="347"/>
                  </a:cubicBezTo>
                  <a:cubicBezTo>
                    <a:pt x="430" y="344"/>
                    <a:pt x="436" y="342"/>
                    <a:pt x="443" y="340"/>
                  </a:cubicBezTo>
                  <a:cubicBezTo>
                    <a:pt x="467" y="280"/>
                    <a:pt x="467" y="280"/>
                    <a:pt x="467" y="280"/>
                  </a:cubicBezTo>
                  <a:cubicBezTo>
                    <a:pt x="487" y="232"/>
                    <a:pt x="487" y="232"/>
                    <a:pt x="487" y="232"/>
                  </a:cubicBezTo>
                  <a:cubicBezTo>
                    <a:pt x="439" y="245"/>
                    <a:pt x="439" y="245"/>
                    <a:pt x="439" y="245"/>
                  </a:cubicBezTo>
                  <a:cubicBezTo>
                    <a:pt x="415" y="251"/>
                    <a:pt x="392" y="258"/>
                    <a:pt x="369" y="266"/>
                  </a:cubicBezTo>
                  <a:cubicBezTo>
                    <a:pt x="346" y="273"/>
                    <a:pt x="323" y="282"/>
                    <a:pt x="300" y="291"/>
                  </a:cubicBezTo>
                  <a:cubicBezTo>
                    <a:pt x="278" y="300"/>
                    <a:pt x="255" y="310"/>
                    <a:pt x="233" y="321"/>
                  </a:cubicBezTo>
                  <a:cubicBezTo>
                    <a:pt x="212" y="332"/>
                    <a:pt x="190" y="345"/>
                    <a:pt x="170" y="361"/>
                  </a:cubicBezTo>
                  <a:cubicBezTo>
                    <a:pt x="169" y="362"/>
                    <a:pt x="169" y="362"/>
                    <a:pt x="169" y="362"/>
                  </a:cubicBezTo>
                  <a:cubicBezTo>
                    <a:pt x="169" y="362"/>
                    <a:pt x="169" y="362"/>
                    <a:pt x="169" y="362"/>
                  </a:cubicBezTo>
                  <a:cubicBezTo>
                    <a:pt x="139" y="392"/>
                    <a:pt x="113" y="426"/>
                    <a:pt x="96" y="465"/>
                  </a:cubicBezTo>
                  <a:cubicBezTo>
                    <a:pt x="87" y="485"/>
                    <a:pt x="81" y="505"/>
                    <a:pt x="77" y="525"/>
                  </a:cubicBezTo>
                  <a:cubicBezTo>
                    <a:pt x="72" y="545"/>
                    <a:pt x="70" y="566"/>
                    <a:pt x="68" y="586"/>
                  </a:cubicBezTo>
                  <a:cubicBezTo>
                    <a:pt x="64" y="626"/>
                    <a:pt x="61" y="666"/>
                    <a:pt x="51" y="704"/>
                  </a:cubicBezTo>
                  <a:cubicBezTo>
                    <a:pt x="46" y="724"/>
                    <a:pt x="39" y="742"/>
                    <a:pt x="31" y="760"/>
                  </a:cubicBezTo>
                  <a:cubicBezTo>
                    <a:pt x="22" y="778"/>
                    <a:pt x="12" y="795"/>
                    <a:pt x="0" y="812"/>
                  </a:cubicBezTo>
                  <a:cubicBezTo>
                    <a:pt x="27" y="782"/>
                    <a:pt x="48" y="746"/>
                    <a:pt x="62" y="708"/>
                  </a:cubicBezTo>
                  <a:cubicBezTo>
                    <a:pt x="75" y="669"/>
                    <a:pt x="81" y="628"/>
                    <a:pt x="88" y="589"/>
                  </a:cubicBezTo>
                  <a:cubicBezTo>
                    <a:pt x="91" y="569"/>
                    <a:pt x="95" y="550"/>
                    <a:pt x="101" y="531"/>
                  </a:cubicBezTo>
                  <a:cubicBezTo>
                    <a:pt x="106" y="512"/>
                    <a:pt x="113" y="494"/>
                    <a:pt x="122" y="477"/>
                  </a:cubicBezTo>
                  <a:cubicBezTo>
                    <a:pt x="139" y="444"/>
                    <a:pt x="164" y="415"/>
                    <a:pt x="192" y="390"/>
                  </a:cubicBezTo>
                  <a:cubicBezTo>
                    <a:pt x="192" y="390"/>
                    <a:pt x="192" y="390"/>
                    <a:pt x="192" y="390"/>
                  </a:cubicBezTo>
                  <a:cubicBezTo>
                    <a:pt x="193" y="389"/>
                    <a:pt x="193" y="389"/>
                    <a:pt x="193" y="389"/>
                  </a:cubicBezTo>
                  <a:cubicBezTo>
                    <a:pt x="193" y="389"/>
                    <a:pt x="193" y="389"/>
                    <a:pt x="192" y="390"/>
                  </a:cubicBezTo>
                  <a:cubicBezTo>
                    <a:pt x="210" y="377"/>
                    <a:pt x="230" y="366"/>
                    <a:pt x="251" y="357"/>
                  </a:cubicBezTo>
                  <a:cubicBezTo>
                    <a:pt x="272" y="347"/>
                    <a:pt x="293" y="339"/>
                    <a:pt x="315" y="331"/>
                  </a:cubicBezTo>
                  <a:cubicBezTo>
                    <a:pt x="337" y="324"/>
                    <a:pt x="360" y="317"/>
                    <a:pt x="382" y="311"/>
                  </a:cubicBezTo>
                  <a:cubicBezTo>
                    <a:pt x="388" y="309"/>
                    <a:pt x="394" y="308"/>
                    <a:pt x="400" y="306"/>
                  </a:cubicBezTo>
                  <a:cubicBezTo>
                    <a:pt x="421" y="260"/>
                    <a:pt x="421" y="260"/>
                    <a:pt x="421" y="260"/>
                  </a:cubicBezTo>
                  <a:cubicBezTo>
                    <a:pt x="450" y="294"/>
                    <a:pt x="450" y="294"/>
                    <a:pt x="450" y="294"/>
                  </a:cubicBezTo>
                  <a:cubicBezTo>
                    <a:pt x="434" y="298"/>
                    <a:pt x="417" y="302"/>
                    <a:pt x="400" y="306"/>
                  </a:cubicBezTo>
                  <a:cubicBezTo>
                    <a:pt x="369" y="373"/>
                    <a:pt x="369" y="373"/>
                    <a:pt x="369" y="373"/>
                  </a:cubicBezTo>
                  <a:cubicBezTo>
                    <a:pt x="347" y="423"/>
                    <a:pt x="347" y="423"/>
                    <a:pt x="347" y="423"/>
                  </a:cubicBezTo>
                  <a:cubicBezTo>
                    <a:pt x="401" y="411"/>
                    <a:pt x="401" y="411"/>
                    <a:pt x="401" y="411"/>
                  </a:cubicBezTo>
                  <a:cubicBezTo>
                    <a:pt x="408" y="409"/>
                    <a:pt x="414" y="408"/>
                    <a:pt x="421" y="406"/>
                  </a:cubicBezTo>
                  <a:cubicBezTo>
                    <a:pt x="427" y="404"/>
                    <a:pt x="433" y="403"/>
                    <a:pt x="440" y="401"/>
                  </a:cubicBezTo>
                  <a:cubicBezTo>
                    <a:pt x="452" y="398"/>
                    <a:pt x="465" y="394"/>
                    <a:pt x="477" y="390"/>
                  </a:cubicBezTo>
                  <a:cubicBezTo>
                    <a:pt x="502" y="382"/>
                    <a:pt x="526" y="373"/>
                    <a:pt x="550" y="364"/>
                  </a:cubicBezTo>
                  <a:cubicBezTo>
                    <a:pt x="599" y="346"/>
                    <a:pt x="646" y="324"/>
                    <a:pt x="692" y="300"/>
                  </a:cubicBezTo>
                  <a:cubicBezTo>
                    <a:pt x="738" y="275"/>
                    <a:pt x="783" y="248"/>
                    <a:pt x="825" y="217"/>
                  </a:cubicBezTo>
                  <a:cubicBezTo>
                    <a:pt x="833" y="212"/>
                    <a:pt x="840" y="206"/>
                    <a:pt x="848" y="200"/>
                  </a:cubicBezTo>
                  <a:cubicBezTo>
                    <a:pt x="851" y="192"/>
                    <a:pt x="854" y="185"/>
                    <a:pt x="857" y="178"/>
                  </a:cubicBezTo>
                  <a:cubicBezTo>
                    <a:pt x="863" y="162"/>
                    <a:pt x="869" y="146"/>
                    <a:pt x="874" y="130"/>
                  </a:cubicBezTo>
                  <a:cubicBezTo>
                    <a:pt x="876" y="123"/>
                    <a:pt x="878" y="115"/>
                    <a:pt x="880" y="107"/>
                  </a:cubicBezTo>
                  <a:cubicBezTo>
                    <a:pt x="881" y="104"/>
                    <a:pt x="882" y="100"/>
                    <a:pt x="882" y="97"/>
                  </a:cubicBezTo>
                  <a:cubicBezTo>
                    <a:pt x="883" y="94"/>
                    <a:pt x="883" y="91"/>
                    <a:pt x="883" y="90"/>
                  </a:cubicBezTo>
                  <a:cubicBezTo>
                    <a:pt x="944" y="114"/>
                    <a:pt x="944" y="114"/>
                    <a:pt x="944" y="114"/>
                  </a:cubicBezTo>
                  <a:cubicBezTo>
                    <a:pt x="914" y="145"/>
                    <a:pt x="882" y="174"/>
                    <a:pt x="848" y="200"/>
                  </a:cubicBezTo>
                  <a:cubicBezTo>
                    <a:pt x="838" y="224"/>
                    <a:pt x="828" y="248"/>
                    <a:pt x="818" y="272"/>
                  </a:cubicBezTo>
                  <a:cubicBezTo>
                    <a:pt x="790" y="335"/>
                    <a:pt x="759" y="397"/>
                    <a:pt x="727" y="457"/>
                  </a:cubicBezTo>
                  <a:cubicBezTo>
                    <a:pt x="710" y="487"/>
                    <a:pt x="694" y="517"/>
                    <a:pt x="676" y="546"/>
                  </a:cubicBezTo>
                  <a:cubicBezTo>
                    <a:pt x="667" y="560"/>
                    <a:pt x="657" y="574"/>
                    <a:pt x="648" y="587"/>
                  </a:cubicBezTo>
                  <a:cubicBezTo>
                    <a:pt x="643" y="593"/>
                    <a:pt x="638" y="600"/>
                    <a:pt x="633" y="606"/>
                  </a:cubicBezTo>
                  <a:cubicBezTo>
                    <a:pt x="631" y="609"/>
                    <a:pt x="628" y="611"/>
                    <a:pt x="626" y="614"/>
                  </a:cubicBezTo>
                  <a:cubicBezTo>
                    <a:pt x="622" y="618"/>
                    <a:pt x="622" y="618"/>
                    <a:pt x="622" y="618"/>
                  </a:cubicBezTo>
                  <a:cubicBezTo>
                    <a:pt x="618" y="622"/>
                    <a:pt x="618" y="622"/>
                    <a:pt x="618" y="622"/>
                  </a:cubicBezTo>
                  <a:cubicBezTo>
                    <a:pt x="608" y="632"/>
                    <a:pt x="596" y="641"/>
                    <a:pt x="583" y="648"/>
                  </a:cubicBezTo>
                  <a:cubicBezTo>
                    <a:pt x="570" y="656"/>
                    <a:pt x="557" y="662"/>
                    <a:pt x="542" y="668"/>
                  </a:cubicBezTo>
                  <a:cubicBezTo>
                    <a:pt x="517" y="677"/>
                    <a:pt x="517" y="677"/>
                    <a:pt x="517" y="677"/>
                  </a:cubicBezTo>
                  <a:cubicBezTo>
                    <a:pt x="515" y="678"/>
                    <a:pt x="512" y="679"/>
                    <a:pt x="509" y="680"/>
                  </a:cubicBezTo>
                  <a:cubicBezTo>
                    <a:pt x="506" y="682"/>
                    <a:pt x="503" y="683"/>
                    <a:pt x="498" y="686"/>
                  </a:cubicBezTo>
                  <a:cubicBezTo>
                    <a:pt x="496" y="688"/>
                    <a:pt x="493" y="690"/>
                    <a:pt x="490" y="693"/>
                  </a:cubicBezTo>
                  <a:cubicBezTo>
                    <a:pt x="487" y="695"/>
                    <a:pt x="483" y="700"/>
                    <a:pt x="481" y="706"/>
                  </a:cubicBezTo>
                  <a:cubicBezTo>
                    <a:pt x="478" y="712"/>
                    <a:pt x="476" y="720"/>
                    <a:pt x="477" y="727"/>
                  </a:cubicBezTo>
                  <a:cubicBezTo>
                    <a:pt x="477" y="733"/>
                    <a:pt x="479" y="738"/>
                    <a:pt x="481" y="742"/>
                  </a:cubicBezTo>
                  <a:cubicBezTo>
                    <a:pt x="484" y="749"/>
                    <a:pt x="487" y="753"/>
                    <a:pt x="490" y="756"/>
                  </a:cubicBezTo>
                  <a:cubicBezTo>
                    <a:pt x="492" y="759"/>
                    <a:pt x="495" y="761"/>
                    <a:pt x="497" y="763"/>
                  </a:cubicBezTo>
                  <a:cubicBezTo>
                    <a:pt x="498" y="764"/>
                    <a:pt x="499" y="765"/>
                    <a:pt x="500" y="766"/>
                  </a:cubicBezTo>
                  <a:cubicBezTo>
                    <a:pt x="509" y="760"/>
                    <a:pt x="516" y="752"/>
                    <a:pt x="522" y="743"/>
                  </a:cubicBezTo>
                  <a:cubicBezTo>
                    <a:pt x="532" y="791"/>
                    <a:pt x="532" y="791"/>
                    <a:pt x="532" y="791"/>
                  </a:cubicBezTo>
                  <a:cubicBezTo>
                    <a:pt x="524" y="786"/>
                    <a:pt x="517" y="780"/>
                    <a:pt x="509" y="774"/>
                  </a:cubicBezTo>
                  <a:cubicBezTo>
                    <a:pt x="506" y="772"/>
                    <a:pt x="503" y="769"/>
                    <a:pt x="500" y="766"/>
                  </a:cubicBezTo>
                  <a:cubicBezTo>
                    <a:pt x="497" y="768"/>
                    <a:pt x="495" y="769"/>
                    <a:pt x="492" y="771"/>
                  </a:cubicBezTo>
                  <a:cubicBezTo>
                    <a:pt x="479" y="778"/>
                    <a:pt x="463" y="782"/>
                    <a:pt x="446" y="785"/>
                  </a:cubicBezTo>
                  <a:cubicBezTo>
                    <a:pt x="411" y="791"/>
                    <a:pt x="372" y="790"/>
                    <a:pt x="332" y="787"/>
                  </a:cubicBezTo>
                  <a:cubicBezTo>
                    <a:pt x="293" y="785"/>
                    <a:pt x="252" y="782"/>
                    <a:pt x="210" y="781"/>
                  </a:cubicBezTo>
                  <a:cubicBezTo>
                    <a:pt x="195" y="781"/>
                    <a:pt x="180" y="781"/>
                    <a:pt x="164" y="783"/>
                  </a:cubicBezTo>
                  <a:cubicBezTo>
                    <a:pt x="159" y="788"/>
                    <a:pt x="154" y="794"/>
                    <a:pt x="149" y="800"/>
                  </a:cubicBezTo>
                  <a:cubicBezTo>
                    <a:pt x="137" y="815"/>
                    <a:pt x="127" y="831"/>
                    <a:pt x="123" y="846"/>
                  </a:cubicBezTo>
                  <a:cubicBezTo>
                    <a:pt x="74" y="814"/>
                    <a:pt x="74" y="814"/>
                    <a:pt x="74" y="814"/>
                  </a:cubicBezTo>
                  <a:cubicBezTo>
                    <a:pt x="85" y="804"/>
                    <a:pt x="97" y="798"/>
                    <a:pt x="109" y="794"/>
                  </a:cubicBezTo>
                  <a:cubicBezTo>
                    <a:pt x="121" y="789"/>
                    <a:pt x="133" y="787"/>
                    <a:pt x="145" y="785"/>
                  </a:cubicBezTo>
                  <a:cubicBezTo>
                    <a:pt x="151" y="784"/>
                    <a:pt x="158" y="783"/>
                    <a:pt x="164" y="783"/>
                  </a:cubicBezTo>
                  <a:cubicBezTo>
                    <a:pt x="173" y="773"/>
                    <a:pt x="182" y="765"/>
                    <a:pt x="192" y="756"/>
                  </a:cubicBezTo>
                  <a:cubicBezTo>
                    <a:pt x="223" y="729"/>
                    <a:pt x="259" y="704"/>
                    <a:pt x="295" y="681"/>
                  </a:cubicBezTo>
                  <a:cubicBezTo>
                    <a:pt x="332" y="657"/>
                    <a:pt x="369" y="635"/>
                    <a:pt x="407" y="613"/>
                  </a:cubicBezTo>
                  <a:cubicBezTo>
                    <a:pt x="427" y="602"/>
                    <a:pt x="446" y="592"/>
                    <a:pt x="465" y="580"/>
                  </a:cubicBezTo>
                  <a:cubicBezTo>
                    <a:pt x="470" y="577"/>
                    <a:pt x="475" y="574"/>
                    <a:pt x="481" y="570"/>
                  </a:cubicBezTo>
                  <a:cubicBezTo>
                    <a:pt x="482" y="569"/>
                    <a:pt x="483" y="568"/>
                    <a:pt x="485" y="567"/>
                  </a:cubicBezTo>
                  <a:cubicBezTo>
                    <a:pt x="486" y="566"/>
                    <a:pt x="487" y="565"/>
                    <a:pt x="488" y="564"/>
                  </a:cubicBezTo>
                  <a:cubicBezTo>
                    <a:pt x="489" y="563"/>
                    <a:pt x="490" y="562"/>
                    <a:pt x="492" y="559"/>
                  </a:cubicBezTo>
                  <a:cubicBezTo>
                    <a:pt x="493" y="558"/>
                    <a:pt x="493" y="558"/>
                    <a:pt x="493" y="558"/>
                  </a:cubicBezTo>
                  <a:cubicBezTo>
                    <a:pt x="494" y="557"/>
                    <a:pt x="494" y="557"/>
                    <a:pt x="494" y="557"/>
                  </a:cubicBezTo>
                  <a:cubicBezTo>
                    <a:pt x="494" y="556"/>
                    <a:pt x="494" y="556"/>
                    <a:pt x="495" y="555"/>
                  </a:cubicBezTo>
                  <a:cubicBezTo>
                    <a:pt x="495" y="554"/>
                    <a:pt x="495" y="554"/>
                    <a:pt x="495" y="554"/>
                  </a:cubicBezTo>
                  <a:cubicBezTo>
                    <a:pt x="495" y="554"/>
                    <a:pt x="495" y="554"/>
                    <a:pt x="495" y="554"/>
                  </a:cubicBezTo>
                  <a:cubicBezTo>
                    <a:pt x="495" y="552"/>
                    <a:pt x="495" y="552"/>
                    <a:pt x="495" y="552"/>
                  </a:cubicBezTo>
                  <a:cubicBezTo>
                    <a:pt x="496" y="551"/>
                    <a:pt x="496" y="550"/>
                    <a:pt x="496" y="549"/>
                  </a:cubicBezTo>
                  <a:cubicBezTo>
                    <a:pt x="497" y="546"/>
                    <a:pt x="496" y="541"/>
                    <a:pt x="495" y="537"/>
                  </a:cubicBezTo>
                  <a:cubicBezTo>
                    <a:pt x="493" y="533"/>
                    <a:pt x="491" y="530"/>
                    <a:pt x="489" y="528"/>
                  </a:cubicBezTo>
                  <a:cubicBezTo>
                    <a:pt x="487" y="526"/>
                    <a:pt x="485" y="524"/>
                    <a:pt x="483" y="523"/>
                  </a:cubicBezTo>
                  <a:cubicBezTo>
                    <a:pt x="480" y="522"/>
                    <a:pt x="477" y="521"/>
                    <a:pt x="475" y="520"/>
                  </a:cubicBezTo>
                  <a:cubicBezTo>
                    <a:pt x="473" y="519"/>
                    <a:pt x="471" y="519"/>
                    <a:pt x="469" y="519"/>
                  </a:cubicBezTo>
                  <a:cubicBezTo>
                    <a:pt x="465" y="518"/>
                    <a:pt x="461" y="518"/>
                    <a:pt x="458" y="518"/>
                  </a:cubicBezTo>
                  <a:cubicBezTo>
                    <a:pt x="452" y="518"/>
                    <a:pt x="445" y="518"/>
                    <a:pt x="439" y="518"/>
                  </a:cubicBezTo>
                  <a:cubicBezTo>
                    <a:pt x="415" y="520"/>
                    <a:pt x="393" y="525"/>
                    <a:pt x="371" y="531"/>
                  </a:cubicBezTo>
                  <a:cubicBezTo>
                    <a:pt x="349" y="538"/>
                    <a:pt x="327" y="546"/>
                    <a:pt x="307" y="556"/>
                  </a:cubicBezTo>
                  <a:cubicBezTo>
                    <a:pt x="296" y="561"/>
                    <a:pt x="286" y="566"/>
                    <a:pt x="276" y="573"/>
                  </a:cubicBezTo>
                  <a:cubicBezTo>
                    <a:pt x="266" y="579"/>
                    <a:pt x="257" y="585"/>
                    <a:pt x="248" y="592"/>
                  </a:cubicBezTo>
                  <a:cubicBezTo>
                    <a:pt x="230" y="606"/>
                    <a:pt x="213" y="621"/>
                    <a:pt x="197" y="636"/>
                  </a:cubicBezTo>
                  <a:cubicBezTo>
                    <a:pt x="164" y="666"/>
                    <a:pt x="133" y="697"/>
                    <a:pt x="101" y="727"/>
                  </a:cubicBezTo>
                  <a:cubicBezTo>
                    <a:pt x="69" y="757"/>
                    <a:pt x="36" y="786"/>
                    <a:pt x="0" y="812"/>
                  </a:cubicBezTo>
                  <a:cubicBezTo>
                    <a:pt x="38" y="790"/>
                    <a:pt x="74" y="764"/>
                    <a:pt x="109" y="736"/>
                  </a:cubicBezTo>
                  <a:cubicBezTo>
                    <a:pt x="144" y="709"/>
                    <a:pt x="177" y="680"/>
                    <a:pt x="211" y="653"/>
                  </a:cubicBezTo>
                  <a:cubicBezTo>
                    <a:pt x="229" y="639"/>
                    <a:pt x="246" y="626"/>
                    <a:pt x="264" y="614"/>
                  </a:cubicBezTo>
                  <a:cubicBezTo>
                    <a:pt x="272" y="608"/>
                    <a:pt x="282" y="602"/>
                    <a:pt x="291" y="597"/>
                  </a:cubicBezTo>
                  <a:cubicBezTo>
                    <a:pt x="300" y="592"/>
                    <a:pt x="309" y="588"/>
                    <a:pt x="319" y="584"/>
                  </a:cubicBezTo>
                  <a:cubicBezTo>
                    <a:pt x="339" y="576"/>
                    <a:pt x="359" y="570"/>
                    <a:pt x="380" y="565"/>
                  </a:cubicBezTo>
                  <a:cubicBezTo>
                    <a:pt x="390" y="563"/>
                    <a:pt x="400" y="561"/>
                    <a:pt x="411" y="560"/>
                  </a:cubicBezTo>
                  <a:cubicBezTo>
                    <a:pt x="412" y="560"/>
                    <a:pt x="413" y="560"/>
                    <a:pt x="414" y="559"/>
                  </a:cubicBezTo>
                  <a:cubicBezTo>
                    <a:pt x="424" y="554"/>
                    <a:pt x="434" y="549"/>
                    <a:pt x="444" y="544"/>
                  </a:cubicBezTo>
                  <a:cubicBezTo>
                    <a:pt x="449" y="541"/>
                    <a:pt x="454" y="538"/>
                    <a:pt x="457" y="536"/>
                  </a:cubicBezTo>
                  <a:cubicBezTo>
                    <a:pt x="459" y="535"/>
                    <a:pt x="459" y="535"/>
                    <a:pt x="459" y="535"/>
                  </a:cubicBezTo>
                  <a:cubicBezTo>
                    <a:pt x="460" y="534"/>
                    <a:pt x="460" y="534"/>
                    <a:pt x="460" y="534"/>
                  </a:cubicBezTo>
                  <a:cubicBezTo>
                    <a:pt x="460" y="535"/>
                    <a:pt x="460" y="535"/>
                    <a:pt x="458" y="536"/>
                  </a:cubicBezTo>
                  <a:cubicBezTo>
                    <a:pt x="458" y="537"/>
                    <a:pt x="458" y="537"/>
                    <a:pt x="458" y="537"/>
                  </a:cubicBezTo>
                  <a:cubicBezTo>
                    <a:pt x="458" y="537"/>
                    <a:pt x="458" y="537"/>
                    <a:pt x="457" y="538"/>
                  </a:cubicBezTo>
                  <a:cubicBezTo>
                    <a:pt x="457" y="538"/>
                    <a:pt x="457" y="538"/>
                    <a:pt x="457" y="539"/>
                  </a:cubicBezTo>
                  <a:cubicBezTo>
                    <a:pt x="457" y="539"/>
                    <a:pt x="457" y="539"/>
                    <a:pt x="457" y="539"/>
                  </a:cubicBezTo>
                  <a:cubicBezTo>
                    <a:pt x="457" y="539"/>
                    <a:pt x="457" y="539"/>
                    <a:pt x="457" y="539"/>
                  </a:cubicBezTo>
                  <a:cubicBezTo>
                    <a:pt x="457" y="540"/>
                    <a:pt x="456" y="540"/>
                    <a:pt x="456" y="540"/>
                  </a:cubicBezTo>
                  <a:cubicBezTo>
                    <a:pt x="456" y="541"/>
                    <a:pt x="456" y="542"/>
                    <a:pt x="456" y="542"/>
                  </a:cubicBezTo>
                  <a:cubicBezTo>
                    <a:pt x="455" y="544"/>
                    <a:pt x="456" y="548"/>
                    <a:pt x="457" y="551"/>
                  </a:cubicBezTo>
                  <a:cubicBezTo>
                    <a:pt x="458" y="554"/>
                    <a:pt x="459" y="556"/>
                    <a:pt x="460" y="557"/>
                  </a:cubicBezTo>
                  <a:cubicBezTo>
                    <a:pt x="462" y="558"/>
                    <a:pt x="462" y="558"/>
                    <a:pt x="463" y="558"/>
                  </a:cubicBezTo>
                  <a:cubicBezTo>
                    <a:pt x="463" y="559"/>
                    <a:pt x="463" y="559"/>
                    <a:pt x="463" y="559"/>
                  </a:cubicBezTo>
                  <a:cubicBezTo>
                    <a:pt x="463" y="559"/>
                    <a:pt x="463" y="559"/>
                    <a:pt x="463" y="559"/>
                  </a:cubicBezTo>
                  <a:cubicBezTo>
                    <a:pt x="464" y="559"/>
                    <a:pt x="464" y="559"/>
                    <a:pt x="463" y="559"/>
                  </a:cubicBezTo>
                  <a:cubicBezTo>
                    <a:pt x="463" y="558"/>
                    <a:pt x="462" y="558"/>
                    <a:pt x="462" y="558"/>
                  </a:cubicBezTo>
                  <a:cubicBezTo>
                    <a:pt x="460" y="558"/>
                    <a:pt x="458" y="557"/>
                    <a:pt x="456" y="557"/>
                  </a:cubicBezTo>
                  <a:cubicBezTo>
                    <a:pt x="451" y="557"/>
                    <a:pt x="446" y="557"/>
                    <a:pt x="441" y="557"/>
                  </a:cubicBezTo>
                  <a:cubicBezTo>
                    <a:pt x="432" y="557"/>
                    <a:pt x="423" y="558"/>
                    <a:pt x="414" y="559"/>
                  </a:cubicBezTo>
                  <a:cubicBezTo>
                    <a:pt x="404" y="564"/>
                    <a:pt x="395" y="569"/>
                    <a:pt x="386" y="573"/>
                  </a:cubicBezTo>
                  <a:cubicBezTo>
                    <a:pt x="347" y="593"/>
                    <a:pt x="307" y="614"/>
                    <a:pt x="268" y="636"/>
                  </a:cubicBezTo>
                  <a:cubicBezTo>
                    <a:pt x="230" y="659"/>
                    <a:pt x="191" y="684"/>
                    <a:pt x="155" y="713"/>
                  </a:cubicBezTo>
                  <a:cubicBezTo>
                    <a:pt x="137" y="727"/>
                    <a:pt x="120" y="743"/>
                    <a:pt x="104" y="762"/>
                  </a:cubicBezTo>
                  <a:cubicBezTo>
                    <a:pt x="96" y="771"/>
                    <a:pt x="88" y="781"/>
                    <a:pt x="81" y="792"/>
                  </a:cubicBezTo>
                  <a:cubicBezTo>
                    <a:pt x="74" y="803"/>
                    <a:pt x="68" y="815"/>
                    <a:pt x="64" y="829"/>
                  </a:cubicBezTo>
                  <a:cubicBezTo>
                    <a:pt x="34" y="923"/>
                    <a:pt x="34" y="923"/>
                    <a:pt x="34" y="923"/>
                  </a:cubicBezTo>
                  <a:cubicBezTo>
                    <a:pt x="113" y="861"/>
                    <a:pt x="113" y="861"/>
                    <a:pt x="113" y="861"/>
                  </a:cubicBezTo>
                  <a:cubicBezTo>
                    <a:pt x="121" y="854"/>
                    <a:pt x="137" y="849"/>
                    <a:pt x="154" y="847"/>
                  </a:cubicBezTo>
                  <a:cubicBezTo>
                    <a:pt x="171" y="845"/>
                    <a:pt x="190" y="845"/>
                    <a:pt x="209" y="846"/>
                  </a:cubicBezTo>
                  <a:cubicBezTo>
                    <a:pt x="247" y="847"/>
                    <a:pt x="287" y="852"/>
                    <a:pt x="328" y="855"/>
                  </a:cubicBezTo>
                  <a:cubicBezTo>
                    <a:pt x="348" y="856"/>
                    <a:pt x="369" y="858"/>
                    <a:pt x="391" y="858"/>
                  </a:cubicBezTo>
                  <a:cubicBezTo>
                    <a:pt x="412" y="858"/>
                    <a:pt x="434" y="857"/>
                    <a:pt x="456" y="854"/>
                  </a:cubicBezTo>
                  <a:cubicBezTo>
                    <a:pt x="478" y="851"/>
                    <a:pt x="502" y="845"/>
                    <a:pt x="525" y="834"/>
                  </a:cubicBezTo>
                  <a:cubicBezTo>
                    <a:pt x="536" y="828"/>
                    <a:pt x="547" y="820"/>
                    <a:pt x="557" y="811"/>
                  </a:cubicBezTo>
                  <a:cubicBezTo>
                    <a:pt x="567" y="802"/>
                    <a:pt x="576" y="792"/>
                    <a:pt x="583" y="780"/>
                  </a:cubicBezTo>
                  <a:cubicBezTo>
                    <a:pt x="600" y="752"/>
                    <a:pt x="600" y="752"/>
                    <a:pt x="600" y="752"/>
                  </a:cubicBezTo>
                  <a:cubicBezTo>
                    <a:pt x="574" y="733"/>
                    <a:pt x="574" y="733"/>
                    <a:pt x="574" y="733"/>
                  </a:cubicBezTo>
                  <a:cubicBezTo>
                    <a:pt x="572" y="734"/>
                    <a:pt x="569" y="735"/>
                    <a:pt x="567" y="736"/>
                  </a:cubicBezTo>
                  <a:cubicBezTo>
                    <a:pt x="543" y="745"/>
                    <a:pt x="543" y="745"/>
                    <a:pt x="543" y="745"/>
                  </a:cubicBezTo>
                  <a:cubicBezTo>
                    <a:pt x="541" y="745"/>
                    <a:pt x="540" y="746"/>
                    <a:pt x="539" y="746"/>
                  </a:cubicBezTo>
                  <a:cubicBezTo>
                    <a:pt x="538" y="747"/>
                    <a:pt x="537" y="747"/>
                    <a:pt x="538" y="747"/>
                  </a:cubicBezTo>
                  <a:cubicBezTo>
                    <a:pt x="538" y="746"/>
                    <a:pt x="539" y="746"/>
                    <a:pt x="541" y="744"/>
                  </a:cubicBezTo>
                  <a:cubicBezTo>
                    <a:pt x="542" y="743"/>
                    <a:pt x="544" y="740"/>
                    <a:pt x="546" y="736"/>
                  </a:cubicBezTo>
                  <a:cubicBezTo>
                    <a:pt x="548" y="732"/>
                    <a:pt x="549" y="726"/>
                    <a:pt x="549" y="722"/>
                  </a:cubicBezTo>
                  <a:cubicBezTo>
                    <a:pt x="549" y="717"/>
                    <a:pt x="548" y="715"/>
                    <a:pt x="547" y="713"/>
                  </a:cubicBezTo>
                  <a:cubicBezTo>
                    <a:pt x="545" y="710"/>
                    <a:pt x="545" y="710"/>
                    <a:pt x="545" y="710"/>
                  </a:cubicBezTo>
                  <a:cubicBezTo>
                    <a:pt x="545" y="710"/>
                    <a:pt x="546" y="711"/>
                    <a:pt x="547" y="712"/>
                  </a:cubicBezTo>
                  <a:cubicBezTo>
                    <a:pt x="549" y="713"/>
                    <a:pt x="551" y="716"/>
                    <a:pt x="554" y="718"/>
                  </a:cubicBezTo>
                  <a:cubicBezTo>
                    <a:pt x="560" y="723"/>
                    <a:pt x="567" y="728"/>
                    <a:pt x="573" y="733"/>
                  </a:cubicBezTo>
                  <a:cubicBezTo>
                    <a:pt x="574" y="733"/>
                    <a:pt x="574" y="733"/>
                    <a:pt x="574" y="733"/>
                  </a:cubicBezTo>
                  <a:cubicBezTo>
                    <a:pt x="590" y="727"/>
                    <a:pt x="606" y="720"/>
                    <a:pt x="620" y="711"/>
                  </a:cubicBezTo>
                  <a:cubicBezTo>
                    <a:pt x="638" y="701"/>
                    <a:pt x="654" y="689"/>
                    <a:pt x="669" y="675"/>
                  </a:cubicBezTo>
                  <a:cubicBezTo>
                    <a:pt x="671" y="673"/>
                    <a:pt x="671" y="673"/>
                    <a:pt x="671" y="673"/>
                  </a:cubicBezTo>
                  <a:cubicBezTo>
                    <a:pt x="674" y="670"/>
                    <a:pt x="674" y="670"/>
                    <a:pt x="674" y="670"/>
                  </a:cubicBezTo>
                  <a:cubicBezTo>
                    <a:pt x="676" y="668"/>
                    <a:pt x="678" y="666"/>
                    <a:pt x="680" y="664"/>
                  </a:cubicBezTo>
                  <a:cubicBezTo>
                    <a:pt x="683" y="661"/>
                    <a:pt x="686" y="657"/>
                    <a:pt x="689" y="653"/>
                  </a:cubicBezTo>
                  <a:cubicBezTo>
                    <a:pt x="696" y="646"/>
                    <a:pt x="702" y="638"/>
                    <a:pt x="707" y="631"/>
                  </a:cubicBezTo>
                  <a:cubicBezTo>
                    <a:pt x="718" y="616"/>
                    <a:pt x="728" y="601"/>
                    <a:pt x="738" y="585"/>
                  </a:cubicBezTo>
                  <a:cubicBezTo>
                    <a:pt x="757" y="555"/>
                    <a:pt x="775" y="524"/>
                    <a:pt x="792" y="493"/>
                  </a:cubicBezTo>
                  <a:cubicBezTo>
                    <a:pt x="826" y="430"/>
                    <a:pt x="856" y="367"/>
                    <a:pt x="885" y="302"/>
                  </a:cubicBezTo>
                  <a:cubicBezTo>
                    <a:pt x="899" y="269"/>
                    <a:pt x="912" y="237"/>
                    <a:pt x="925" y="203"/>
                  </a:cubicBezTo>
                  <a:cubicBezTo>
                    <a:pt x="931" y="186"/>
                    <a:pt x="937" y="169"/>
                    <a:pt x="942" y="151"/>
                  </a:cubicBezTo>
                  <a:cubicBezTo>
                    <a:pt x="945" y="143"/>
                    <a:pt x="947" y="133"/>
                    <a:pt x="950" y="124"/>
                  </a:cubicBezTo>
                  <a:cubicBezTo>
                    <a:pt x="951" y="119"/>
                    <a:pt x="952" y="114"/>
                    <a:pt x="953" y="109"/>
                  </a:cubicBezTo>
                  <a:cubicBezTo>
                    <a:pt x="953" y="103"/>
                    <a:pt x="954" y="97"/>
                    <a:pt x="954" y="90"/>
                  </a:cubicBezTo>
                  <a:cubicBezTo>
                    <a:pt x="955" y="0"/>
                    <a:pt x="955" y="0"/>
                    <a:pt x="955" y="0"/>
                  </a:cubicBezTo>
                  <a:cubicBezTo>
                    <a:pt x="893" y="65"/>
                    <a:pt x="893" y="65"/>
                    <a:pt x="893" y="65"/>
                  </a:cubicBezTo>
                  <a:cubicBezTo>
                    <a:pt x="860" y="101"/>
                    <a:pt x="823" y="133"/>
                    <a:pt x="784" y="16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84"/>
            <p:cNvSpPr/>
            <p:nvPr/>
          </p:nvSpPr>
          <p:spPr bwMode="auto">
            <a:xfrm>
              <a:off x="11271251" y="677863"/>
              <a:ext cx="52388" cy="26988"/>
            </a:xfrm>
            <a:custGeom>
              <a:avLst/>
              <a:gdLst>
                <a:gd name="T0" fmla="*/ 42 w 49"/>
                <a:gd name="T1" fmla="*/ 23 h 25"/>
                <a:gd name="T2" fmla="*/ 48 w 49"/>
                <a:gd name="T3" fmla="*/ 24 h 25"/>
                <a:gd name="T4" fmla="*/ 49 w 49"/>
                <a:gd name="T5" fmla="*/ 25 h 25"/>
                <a:gd name="T6" fmla="*/ 49 w 49"/>
                <a:gd name="T7" fmla="*/ 24 h 25"/>
                <a:gd name="T8" fmla="*/ 46 w 49"/>
                <a:gd name="T9" fmla="*/ 23 h 25"/>
                <a:gd name="T10" fmla="*/ 43 w 49"/>
                <a:gd name="T11" fmla="*/ 17 h 25"/>
                <a:gd name="T12" fmla="*/ 42 w 49"/>
                <a:gd name="T13" fmla="*/ 8 h 25"/>
                <a:gd name="T14" fmla="*/ 42 w 49"/>
                <a:gd name="T15" fmla="*/ 6 h 25"/>
                <a:gd name="T16" fmla="*/ 43 w 49"/>
                <a:gd name="T17" fmla="*/ 5 h 25"/>
                <a:gd name="T18" fmla="*/ 43 w 49"/>
                <a:gd name="T19" fmla="*/ 6 h 25"/>
                <a:gd name="T20" fmla="*/ 43 w 49"/>
                <a:gd name="T21" fmla="*/ 5 h 25"/>
                <a:gd name="T22" fmla="*/ 43 w 49"/>
                <a:gd name="T23" fmla="*/ 5 h 25"/>
                <a:gd name="T24" fmla="*/ 43 w 49"/>
                <a:gd name="T25" fmla="*/ 5 h 25"/>
                <a:gd name="T26" fmla="*/ 43 w 49"/>
                <a:gd name="T27" fmla="*/ 4 h 25"/>
                <a:gd name="T28" fmla="*/ 44 w 49"/>
                <a:gd name="T29" fmla="*/ 3 h 25"/>
                <a:gd name="T30" fmla="*/ 44 w 49"/>
                <a:gd name="T31" fmla="*/ 2 h 25"/>
                <a:gd name="T32" fmla="*/ 46 w 49"/>
                <a:gd name="T33" fmla="*/ 0 h 25"/>
                <a:gd name="T34" fmla="*/ 45 w 49"/>
                <a:gd name="T35" fmla="*/ 1 h 25"/>
                <a:gd name="T36" fmla="*/ 43 w 49"/>
                <a:gd name="T37" fmla="*/ 2 h 25"/>
                <a:gd name="T38" fmla="*/ 30 w 49"/>
                <a:gd name="T39" fmla="*/ 10 h 25"/>
                <a:gd name="T40" fmla="*/ 0 w 49"/>
                <a:gd name="T41" fmla="*/ 25 h 25"/>
                <a:gd name="T42" fmla="*/ 27 w 49"/>
                <a:gd name="T43" fmla="*/ 23 h 25"/>
                <a:gd name="T44" fmla="*/ 42 w 49"/>
                <a:gd name="T4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25">
                  <a:moveTo>
                    <a:pt x="42" y="23"/>
                  </a:moveTo>
                  <a:cubicBezTo>
                    <a:pt x="44" y="23"/>
                    <a:pt x="46" y="24"/>
                    <a:pt x="48" y="24"/>
                  </a:cubicBezTo>
                  <a:cubicBezTo>
                    <a:pt x="48" y="24"/>
                    <a:pt x="49" y="24"/>
                    <a:pt x="49" y="25"/>
                  </a:cubicBezTo>
                  <a:cubicBezTo>
                    <a:pt x="49" y="25"/>
                    <a:pt x="49" y="25"/>
                    <a:pt x="49" y="24"/>
                  </a:cubicBezTo>
                  <a:cubicBezTo>
                    <a:pt x="48" y="24"/>
                    <a:pt x="48" y="24"/>
                    <a:pt x="46" y="23"/>
                  </a:cubicBezTo>
                  <a:cubicBezTo>
                    <a:pt x="45" y="22"/>
                    <a:pt x="44" y="20"/>
                    <a:pt x="43" y="17"/>
                  </a:cubicBezTo>
                  <a:cubicBezTo>
                    <a:pt x="42" y="14"/>
                    <a:pt x="41" y="10"/>
                    <a:pt x="42" y="8"/>
                  </a:cubicBezTo>
                  <a:cubicBezTo>
                    <a:pt x="42" y="8"/>
                    <a:pt x="42" y="7"/>
                    <a:pt x="42" y="6"/>
                  </a:cubicBezTo>
                  <a:cubicBezTo>
                    <a:pt x="42" y="6"/>
                    <a:pt x="43" y="6"/>
                    <a:pt x="43" y="5"/>
                  </a:cubicBezTo>
                  <a:cubicBezTo>
                    <a:pt x="43" y="6"/>
                    <a:pt x="43" y="6"/>
                    <a:pt x="43" y="6"/>
                  </a:cubicBezTo>
                  <a:cubicBezTo>
                    <a:pt x="43" y="6"/>
                    <a:pt x="43" y="6"/>
                    <a:pt x="43" y="5"/>
                  </a:cubicBezTo>
                  <a:cubicBezTo>
                    <a:pt x="43" y="5"/>
                    <a:pt x="43" y="5"/>
                    <a:pt x="43" y="5"/>
                  </a:cubicBezTo>
                  <a:cubicBezTo>
                    <a:pt x="43" y="5"/>
                    <a:pt x="43" y="5"/>
                    <a:pt x="43" y="5"/>
                  </a:cubicBezTo>
                  <a:cubicBezTo>
                    <a:pt x="43" y="4"/>
                    <a:pt x="43" y="4"/>
                    <a:pt x="43" y="4"/>
                  </a:cubicBezTo>
                  <a:cubicBezTo>
                    <a:pt x="44" y="3"/>
                    <a:pt x="44" y="3"/>
                    <a:pt x="44" y="3"/>
                  </a:cubicBezTo>
                  <a:cubicBezTo>
                    <a:pt x="44" y="2"/>
                    <a:pt x="44" y="2"/>
                    <a:pt x="44" y="2"/>
                  </a:cubicBezTo>
                  <a:cubicBezTo>
                    <a:pt x="46" y="1"/>
                    <a:pt x="46" y="1"/>
                    <a:pt x="46" y="0"/>
                  </a:cubicBezTo>
                  <a:cubicBezTo>
                    <a:pt x="46" y="0"/>
                    <a:pt x="46" y="0"/>
                    <a:pt x="45" y="1"/>
                  </a:cubicBezTo>
                  <a:cubicBezTo>
                    <a:pt x="43" y="2"/>
                    <a:pt x="43" y="2"/>
                    <a:pt x="43" y="2"/>
                  </a:cubicBezTo>
                  <a:cubicBezTo>
                    <a:pt x="40" y="4"/>
                    <a:pt x="35" y="7"/>
                    <a:pt x="30" y="10"/>
                  </a:cubicBezTo>
                  <a:cubicBezTo>
                    <a:pt x="20" y="15"/>
                    <a:pt x="10" y="20"/>
                    <a:pt x="0" y="25"/>
                  </a:cubicBezTo>
                  <a:cubicBezTo>
                    <a:pt x="9" y="24"/>
                    <a:pt x="18" y="23"/>
                    <a:pt x="27" y="23"/>
                  </a:cubicBezTo>
                  <a:cubicBezTo>
                    <a:pt x="32" y="23"/>
                    <a:pt x="37" y="23"/>
                    <a:pt x="42" y="2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85"/>
            <p:cNvSpPr/>
            <p:nvPr/>
          </p:nvSpPr>
          <p:spPr bwMode="auto">
            <a:xfrm>
              <a:off x="11317288" y="682626"/>
              <a:ext cx="0" cy="158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86"/>
            <p:cNvSpPr/>
            <p:nvPr/>
          </p:nvSpPr>
          <p:spPr bwMode="auto">
            <a:xfrm>
              <a:off x="10910888" y="942976"/>
              <a:ext cx="95250" cy="66675"/>
            </a:xfrm>
            <a:custGeom>
              <a:avLst/>
              <a:gdLst>
                <a:gd name="T0" fmla="*/ 35 w 90"/>
                <a:gd name="T1" fmla="*/ 11 h 63"/>
                <a:gd name="T2" fmla="*/ 0 w 90"/>
                <a:gd name="T3" fmla="*/ 31 h 63"/>
                <a:gd name="T4" fmla="*/ 49 w 90"/>
                <a:gd name="T5" fmla="*/ 63 h 63"/>
                <a:gd name="T6" fmla="*/ 75 w 90"/>
                <a:gd name="T7" fmla="*/ 17 h 63"/>
                <a:gd name="T8" fmla="*/ 90 w 90"/>
                <a:gd name="T9" fmla="*/ 0 h 63"/>
                <a:gd name="T10" fmla="*/ 71 w 90"/>
                <a:gd name="T11" fmla="*/ 2 h 63"/>
                <a:gd name="T12" fmla="*/ 35 w 90"/>
                <a:gd name="T13" fmla="*/ 11 h 63"/>
              </a:gdLst>
              <a:ahLst/>
              <a:cxnLst>
                <a:cxn ang="0">
                  <a:pos x="T0" y="T1"/>
                </a:cxn>
                <a:cxn ang="0">
                  <a:pos x="T2" y="T3"/>
                </a:cxn>
                <a:cxn ang="0">
                  <a:pos x="T4" y="T5"/>
                </a:cxn>
                <a:cxn ang="0">
                  <a:pos x="T6" y="T7"/>
                </a:cxn>
                <a:cxn ang="0">
                  <a:pos x="T8" y="T9"/>
                </a:cxn>
                <a:cxn ang="0">
                  <a:pos x="T10" y="T11"/>
                </a:cxn>
                <a:cxn ang="0">
                  <a:pos x="T12" y="T13"/>
                </a:cxn>
              </a:cxnLst>
              <a:rect l="0" t="0" r="r" b="b"/>
              <a:pathLst>
                <a:path w="90" h="63">
                  <a:moveTo>
                    <a:pt x="35" y="11"/>
                  </a:moveTo>
                  <a:cubicBezTo>
                    <a:pt x="23" y="15"/>
                    <a:pt x="11" y="21"/>
                    <a:pt x="0" y="31"/>
                  </a:cubicBezTo>
                  <a:cubicBezTo>
                    <a:pt x="49" y="63"/>
                    <a:pt x="49" y="63"/>
                    <a:pt x="49" y="63"/>
                  </a:cubicBezTo>
                  <a:cubicBezTo>
                    <a:pt x="53" y="48"/>
                    <a:pt x="63" y="32"/>
                    <a:pt x="75" y="17"/>
                  </a:cubicBezTo>
                  <a:cubicBezTo>
                    <a:pt x="80" y="11"/>
                    <a:pt x="85" y="5"/>
                    <a:pt x="90" y="0"/>
                  </a:cubicBezTo>
                  <a:cubicBezTo>
                    <a:pt x="84" y="0"/>
                    <a:pt x="77" y="1"/>
                    <a:pt x="71" y="2"/>
                  </a:cubicBezTo>
                  <a:cubicBezTo>
                    <a:pt x="59" y="4"/>
                    <a:pt x="47" y="6"/>
                    <a:pt x="35" y="1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87"/>
            <p:cNvSpPr/>
            <p:nvPr/>
          </p:nvSpPr>
          <p:spPr bwMode="auto">
            <a:xfrm>
              <a:off x="11401426" y="865188"/>
              <a:ext cx="39688" cy="38100"/>
            </a:xfrm>
            <a:custGeom>
              <a:avLst/>
              <a:gdLst>
                <a:gd name="T0" fmla="*/ 17 w 37"/>
                <a:gd name="T1" fmla="*/ 8 h 37"/>
                <a:gd name="T2" fmla="*/ 10 w 37"/>
                <a:gd name="T3" fmla="*/ 2 h 37"/>
                <a:gd name="T4" fmla="*/ 8 w 37"/>
                <a:gd name="T5" fmla="*/ 0 h 37"/>
                <a:gd name="T6" fmla="*/ 10 w 37"/>
                <a:gd name="T7" fmla="*/ 3 h 37"/>
                <a:gd name="T8" fmla="*/ 12 w 37"/>
                <a:gd name="T9" fmla="*/ 12 h 37"/>
                <a:gd name="T10" fmla="*/ 9 w 37"/>
                <a:gd name="T11" fmla="*/ 26 h 37"/>
                <a:gd name="T12" fmla="*/ 4 w 37"/>
                <a:gd name="T13" fmla="*/ 34 h 37"/>
                <a:gd name="T14" fmla="*/ 1 w 37"/>
                <a:gd name="T15" fmla="*/ 37 h 37"/>
                <a:gd name="T16" fmla="*/ 2 w 37"/>
                <a:gd name="T17" fmla="*/ 36 h 37"/>
                <a:gd name="T18" fmla="*/ 6 w 37"/>
                <a:gd name="T19" fmla="*/ 35 h 37"/>
                <a:gd name="T20" fmla="*/ 30 w 37"/>
                <a:gd name="T21" fmla="*/ 26 h 37"/>
                <a:gd name="T22" fmla="*/ 37 w 37"/>
                <a:gd name="T23" fmla="*/ 23 h 37"/>
                <a:gd name="T24" fmla="*/ 36 w 37"/>
                <a:gd name="T25" fmla="*/ 23 h 37"/>
                <a:gd name="T26" fmla="*/ 17 w 37"/>
                <a:gd name="T2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7">
                  <a:moveTo>
                    <a:pt x="17" y="8"/>
                  </a:moveTo>
                  <a:cubicBezTo>
                    <a:pt x="14" y="6"/>
                    <a:pt x="12" y="3"/>
                    <a:pt x="10" y="2"/>
                  </a:cubicBezTo>
                  <a:cubicBezTo>
                    <a:pt x="9" y="1"/>
                    <a:pt x="8" y="0"/>
                    <a:pt x="8" y="0"/>
                  </a:cubicBezTo>
                  <a:cubicBezTo>
                    <a:pt x="8" y="0"/>
                    <a:pt x="8" y="0"/>
                    <a:pt x="10" y="3"/>
                  </a:cubicBezTo>
                  <a:cubicBezTo>
                    <a:pt x="11" y="5"/>
                    <a:pt x="12" y="7"/>
                    <a:pt x="12" y="12"/>
                  </a:cubicBezTo>
                  <a:cubicBezTo>
                    <a:pt x="12" y="16"/>
                    <a:pt x="11" y="22"/>
                    <a:pt x="9" y="26"/>
                  </a:cubicBezTo>
                  <a:cubicBezTo>
                    <a:pt x="7" y="30"/>
                    <a:pt x="5" y="33"/>
                    <a:pt x="4" y="34"/>
                  </a:cubicBezTo>
                  <a:cubicBezTo>
                    <a:pt x="2" y="36"/>
                    <a:pt x="1" y="36"/>
                    <a:pt x="1" y="37"/>
                  </a:cubicBezTo>
                  <a:cubicBezTo>
                    <a:pt x="0" y="37"/>
                    <a:pt x="1" y="37"/>
                    <a:pt x="2" y="36"/>
                  </a:cubicBezTo>
                  <a:cubicBezTo>
                    <a:pt x="3" y="36"/>
                    <a:pt x="4" y="35"/>
                    <a:pt x="6" y="35"/>
                  </a:cubicBezTo>
                  <a:cubicBezTo>
                    <a:pt x="30" y="26"/>
                    <a:pt x="30" y="26"/>
                    <a:pt x="30" y="26"/>
                  </a:cubicBezTo>
                  <a:cubicBezTo>
                    <a:pt x="32" y="25"/>
                    <a:pt x="35" y="24"/>
                    <a:pt x="37" y="23"/>
                  </a:cubicBezTo>
                  <a:cubicBezTo>
                    <a:pt x="36" y="23"/>
                    <a:pt x="36" y="23"/>
                    <a:pt x="36" y="23"/>
                  </a:cubicBezTo>
                  <a:cubicBezTo>
                    <a:pt x="30" y="18"/>
                    <a:pt x="23" y="13"/>
                    <a:pt x="17" y="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88"/>
            <p:cNvSpPr/>
            <p:nvPr/>
          </p:nvSpPr>
          <p:spPr bwMode="auto">
            <a:xfrm>
              <a:off x="11317288" y="6826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9" name="Freeform 189"/>
          <p:cNvSpPr>
            <a:spLocks noEditPoints="1"/>
          </p:cNvSpPr>
          <p:nvPr/>
        </p:nvSpPr>
        <p:spPr bwMode="auto">
          <a:xfrm>
            <a:off x="533881" y="361950"/>
            <a:ext cx="558800" cy="385763"/>
          </a:xfrm>
          <a:custGeom>
            <a:avLst/>
            <a:gdLst>
              <a:gd name="T0" fmla="*/ 425 w 526"/>
              <a:gd name="T1" fmla="*/ 1 h 363"/>
              <a:gd name="T2" fmla="*/ 338 w 526"/>
              <a:gd name="T3" fmla="*/ 8 h 363"/>
              <a:gd name="T4" fmla="*/ 191 w 526"/>
              <a:gd name="T5" fmla="*/ 66 h 363"/>
              <a:gd name="T6" fmla="*/ 75 w 526"/>
              <a:gd name="T7" fmla="*/ 174 h 363"/>
              <a:gd name="T8" fmla="*/ 31 w 526"/>
              <a:gd name="T9" fmla="*/ 249 h 363"/>
              <a:gd name="T10" fmla="*/ 13 w 526"/>
              <a:gd name="T11" fmla="*/ 295 h 363"/>
              <a:gd name="T12" fmla="*/ 6 w 526"/>
              <a:gd name="T13" fmla="*/ 320 h 363"/>
              <a:gd name="T14" fmla="*/ 0 w 526"/>
              <a:gd name="T15" fmla="*/ 347 h 363"/>
              <a:gd name="T16" fmla="*/ 28 w 526"/>
              <a:gd name="T17" fmla="*/ 354 h 363"/>
              <a:gd name="T18" fmla="*/ 53 w 526"/>
              <a:gd name="T19" fmla="*/ 359 h 363"/>
              <a:gd name="T20" fmla="*/ 102 w 526"/>
              <a:gd name="T21" fmla="*/ 362 h 363"/>
              <a:gd name="T22" fmla="*/ 189 w 526"/>
              <a:gd name="T23" fmla="*/ 355 h 363"/>
              <a:gd name="T24" fmla="*/ 336 w 526"/>
              <a:gd name="T25" fmla="*/ 297 h 363"/>
              <a:gd name="T26" fmla="*/ 452 w 526"/>
              <a:gd name="T27" fmla="*/ 190 h 363"/>
              <a:gd name="T28" fmla="*/ 496 w 526"/>
              <a:gd name="T29" fmla="*/ 114 h 363"/>
              <a:gd name="T30" fmla="*/ 514 w 526"/>
              <a:gd name="T31" fmla="*/ 69 h 363"/>
              <a:gd name="T32" fmla="*/ 526 w 526"/>
              <a:gd name="T33" fmla="*/ 16 h 363"/>
              <a:gd name="T34" fmla="*/ 473 w 526"/>
              <a:gd name="T35" fmla="*/ 5 h 363"/>
              <a:gd name="T36" fmla="*/ 425 w 526"/>
              <a:gd name="T37" fmla="*/ 1 h 363"/>
              <a:gd name="T38" fmla="*/ 419 w 526"/>
              <a:gd name="T39" fmla="*/ 72 h 363"/>
              <a:gd name="T40" fmla="*/ 407 w 526"/>
              <a:gd name="T41" fmla="*/ 85 h 363"/>
              <a:gd name="T42" fmla="*/ 384 w 526"/>
              <a:gd name="T43" fmla="*/ 107 h 363"/>
              <a:gd name="T44" fmla="*/ 333 w 526"/>
              <a:gd name="T45" fmla="*/ 147 h 363"/>
              <a:gd name="T46" fmla="*/ 278 w 526"/>
              <a:gd name="T47" fmla="*/ 181 h 363"/>
              <a:gd name="T48" fmla="*/ 249 w 526"/>
              <a:gd name="T49" fmla="*/ 196 h 363"/>
              <a:gd name="T50" fmla="*/ 233 w 526"/>
              <a:gd name="T51" fmla="*/ 202 h 363"/>
              <a:gd name="T52" fmla="*/ 217 w 526"/>
              <a:gd name="T53" fmla="*/ 208 h 363"/>
              <a:gd name="T54" fmla="*/ 228 w 526"/>
              <a:gd name="T55" fmla="*/ 194 h 363"/>
              <a:gd name="T56" fmla="*/ 239 w 526"/>
              <a:gd name="T57" fmla="*/ 182 h 363"/>
              <a:gd name="T58" fmla="*/ 262 w 526"/>
              <a:gd name="T59" fmla="*/ 159 h 363"/>
              <a:gd name="T60" fmla="*/ 313 w 526"/>
              <a:gd name="T61" fmla="*/ 119 h 363"/>
              <a:gd name="T62" fmla="*/ 368 w 526"/>
              <a:gd name="T63" fmla="*/ 85 h 363"/>
              <a:gd name="T64" fmla="*/ 398 w 526"/>
              <a:gd name="T65" fmla="*/ 71 h 363"/>
              <a:gd name="T66" fmla="*/ 413 w 526"/>
              <a:gd name="T67" fmla="*/ 64 h 363"/>
              <a:gd name="T68" fmla="*/ 429 w 526"/>
              <a:gd name="T69" fmla="*/ 59 h 363"/>
              <a:gd name="T70" fmla="*/ 419 w 526"/>
              <a:gd name="T71" fmla="*/ 7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363">
                <a:moveTo>
                  <a:pt x="425" y="1"/>
                </a:moveTo>
                <a:cubicBezTo>
                  <a:pt x="394" y="0"/>
                  <a:pt x="365" y="3"/>
                  <a:pt x="338" y="8"/>
                </a:cubicBezTo>
                <a:cubicBezTo>
                  <a:pt x="283" y="19"/>
                  <a:pt x="234" y="39"/>
                  <a:pt x="191" y="66"/>
                </a:cubicBezTo>
                <a:cubicBezTo>
                  <a:pt x="147" y="94"/>
                  <a:pt x="108" y="129"/>
                  <a:pt x="75" y="174"/>
                </a:cubicBezTo>
                <a:cubicBezTo>
                  <a:pt x="58" y="196"/>
                  <a:pt x="43" y="221"/>
                  <a:pt x="31" y="249"/>
                </a:cubicBezTo>
                <a:cubicBezTo>
                  <a:pt x="24" y="264"/>
                  <a:pt x="18" y="279"/>
                  <a:pt x="13" y="295"/>
                </a:cubicBezTo>
                <a:cubicBezTo>
                  <a:pt x="10" y="303"/>
                  <a:pt x="8" y="311"/>
                  <a:pt x="6" y="320"/>
                </a:cubicBezTo>
                <a:cubicBezTo>
                  <a:pt x="4" y="328"/>
                  <a:pt x="2" y="337"/>
                  <a:pt x="0" y="347"/>
                </a:cubicBezTo>
                <a:cubicBezTo>
                  <a:pt x="10" y="350"/>
                  <a:pt x="19" y="352"/>
                  <a:pt x="28" y="354"/>
                </a:cubicBezTo>
                <a:cubicBezTo>
                  <a:pt x="36" y="356"/>
                  <a:pt x="45" y="357"/>
                  <a:pt x="53" y="359"/>
                </a:cubicBezTo>
                <a:cubicBezTo>
                  <a:pt x="70" y="361"/>
                  <a:pt x="86" y="362"/>
                  <a:pt x="102" y="362"/>
                </a:cubicBezTo>
                <a:cubicBezTo>
                  <a:pt x="132" y="363"/>
                  <a:pt x="161" y="360"/>
                  <a:pt x="189" y="355"/>
                </a:cubicBezTo>
                <a:cubicBezTo>
                  <a:pt x="243" y="345"/>
                  <a:pt x="292" y="325"/>
                  <a:pt x="336" y="297"/>
                </a:cubicBezTo>
                <a:cubicBezTo>
                  <a:pt x="380" y="270"/>
                  <a:pt x="419" y="235"/>
                  <a:pt x="452" y="190"/>
                </a:cubicBezTo>
                <a:cubicBezTo>
                  <a:pt x="468" y="167"/>
                  <a:pt x="483" y="143"/>
                  <a:pt x="496" y="114"/>
                </a:cubicBezTo>
                <a:cubicBezTo>
                  <a:pt x="503" y="100"/>
                  <a:pt x="508" y="85"/>
                  <a:pt x="514" y="69"/>
                </a:cubicBezTo>
                <a:cubicBezTo>
                  <a:pt x="519" y="53"/>
                  <a:pt x="523" y="36"/>
                  <a:pt x="526" y="16"/>
                </a:cubicBezTo>
                <a:cubicBezTo>
                  <a:pt x="507" y="10"/>
                  <a:pt x="490" y="7"/>
                  <a:pt x="473" y="5"/>
                </a:cubicBezTo>
                <a:cubicBezTo>
                  <a:pt x="456" y="2"/>
                  <a:pt x="440" y="1"/>
                  <a:pt x="425" y="1"/>
                </a:cubicBezTo>
                <a:close/>
                <a:moveTo>
                  <a:pt x="419" y="72"/>
                </a:moveTo>
                <a:cubicBezTo>
                  <a:pt x="415" y="76"/>
                  <a:pt x="411" y="81"/>
                  <a:pt x="407" y="85"/>
                </a:cubicBezTo>
                <a:cubicBezTo>
                  <a:pt x="400" y="92"/>
                  <a:pt x="392" y="100"/>
                  <a:pt x="384" y="107"/>
                </a:cubicBezTo>
                <a:cubicBezTo>
                  <a:pt x="368" y="122"/>
                  <a:pt x="351" y="135"/>
                  <a:pt x="333" y="147"/>
                </a:cubicBezTo>
                <a:cubicBezTo>
                  <a:pt x="315" y="160"/>
                  <a:pt x="297" y="171"/>
                  <a:pt x="278" y="181"/>
                </a:cubicBezTo>
                <a:cubicBezTo>
                  <a:pt x="268" y="187"/>
                  <a:pt x="259" y="191"/>
                  <a:pt x="249" y="196"/>
                </a:cubicBezTo>
                <a:cubicBezTo>
                  <a:pt x="244" y="198"/>
                  <a:pt x="238" y="200"/>
                  <a:pt x="233" y="202"/>
                </a:cubicBezTo>
                <a:cubicBezTo>
                  <a:pt x="228" y="204"/>
                  <a:pt x="223" y="206"/>
                  <a:pt x="217" y="208"/>
                </a:cubicBezTo>
                <a:cubicBezTo>
                  <a:pt x="221" y="203"/>
                  <a:pt x="224" y="199"/>
                  <a:pt x="228" y="194"/>
                </a:cubicBezTo>
                <a:cubicBezTo>
                  <a:pt x="231" y="190"/>
                  <a:pt x="235" y="186"/>
                  <a:pt x="239" y="182"/>
                </a:cubicBezTo>
                <a:cubicBezTo>
                  <a:pt x="247" y="174"/>
                  <a:pt x="254" y="167"/>
                  <a:pt x="262" y="159"/>
                </a:cubicBezTo>
                <a:cubicBezTo>
                  <a:pt x="279" y="145"/>
                  <a:pt x="296" y="132"/>
                  <a:pt x="313" y="119"/>
                </a:cubicBezTo>
                <a:cubicBezTo>
                  <a:pt x="331" y="107"/>
                  <a:pt x="349" y="95"/>
                  <a:pt x="368" y="85"/>
                </a:cubicBezTo>
                <a:cubicBezTo>
                  <a:pt x="378" y="80"/>
                  <a:pt x="388" y="75"/>
                  <a:pt x="398" y="71"/>
                </a:cubicBezTo>
                <a:cubicBezTo>
                  <a:pt x="403" y="69"/>
                  <a:pt x="408" y="66"/>
                  <a:pt x="413" y="64"/>
                </a:cubicBezTo>
                <a:cubicBezTo>
                  <a:pt x="418" y="62"/>
                  <a:pt x="424" y="61"/>
                  <a:pt x="429" y="59"/>
                </a:cubicBezTo>
                <a:cubicBezTo>
                  <a:pt x="426" y="64"/>
                  <a:pt x="422" y="68"/>
                  <a:pt x="419" y="7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Oval 190"/>
          <p:cNvSpPr>
            <a:spLocks noChangeArrowheads="1"/>
          </p:cNvSpPr>
          <p:nvPr/>
        </p:nvSpPr>
        <p:spPr bwMode="auto">
          <a:xfrm>
            <a:off x="150813" y="2278063"/>
            <a:ext cx="109538" cy="109538"/>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Oval 191"/>
          <p:cNvSpPr>
            <a:spLocks noChangeArrowheads="1"/>
          </p:cNvSpPr>
          <p:nvPr/>
        </p:nvSpPr>
        <p:spPr bwMode="auto">
          <a:xfrm>
            <a:off x="360363" y="2478088"/>
            <a:ext cx="101600" cy="1016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Oval 192"/>
          <p:cNvSpPr>
            <a:spLocks noChangeArrowheads="1"/>
          </p:cNvSpPr>
          <p:nvPr/>
        </p:nvSpPr>
        <p:spPr bwMode="auto">
          <a:xfrm>
            <a:off x="2536814" y="6339938"/>
            <a:ext cx="101600" cy="1016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Oval 193"/>
          <p:cNvSpPr>
            <a:spLocks noChangeArrowheads="1"/>
          </p:cNvSpPr>
          <p:nvPr/>
        </p:nvSpPr>
        <p:spPr bwMode="auto">
          <a:xfrm>
            <a:off x="231776" y="1598613"/>
            <a:ext cx="123825" cy="122238"/>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Oval 194"/>
          <p:cNvSpPr>
            <a:spLocks noChangeArrowheads="1"/>
          </p:cNvSpPr>
          <p:nvPr/>
        </p:nvSpPr>
        <p:spPr bwMode="auto">
          <a:xfrm>
            <a:off x="1704976" y="890588"/>
            <a:ext cx="60325" cy="58738"/>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Oval 195"/>
          <p:cNvSpPr>
            <a:spLocks noChangeArrowheads="1"/>
          </p:cNvSpPr>
          <p:nvPr/>
        </p:nvSpPr>
        <p:spPr bwMode="auto">
          <a:xfrm>
            <a:off x="1384301" y="401638"/>
            <a:ext cx="85725" cy="84138"/>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Oval 196"/>
          <p:cNvSpPr>
            <a:spLocks noChangeArrowheads="1"/>
          </p:cNvSpPr>
          <p:nvPr/>
        </p:nvSpPr>
        <p:spPr bwMode="auto">
          <a:xfrm>
            <a:off x="2609851" y="2286001"/>
            <a:ext cx="79375" cy="80963"/>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Oval 197"/>
          <p:cNvSpPr>
            <a:spLocks noChangeArrowheads="1"/>
          </p:cNvSpPr>
          <p:nvPr/>
        </p:nvSpPr>
        <p:spPr bwMode="auto">
          <a:xfrm>
            <a:off x="2671763" y="1651001"/>
            <a:ext cx="58738" cy="603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Oval 198"/>
          <p:cNvSpPr>
            <a:spLocks noChangeArrowheads="1"/>
          </p:cNvSpPr>
          <p:nvPr/>
        </p:nvSpPr>
        <p:spPr bwMode="auto">
          <a:xfrm>
            <a:off x="-78997" y="5029994"/>
            <a:ext cx="69850" cy="68263"/>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Oval 199"/>
          <p:cNvSpPr>
            <a:spLocks noChangeArrowheads="1"/>
          </p:cNvSpPr>
          <p:nvPr/>
        </p:nvSpPr>
        <p:spPr bwMode="auto">
          <a:xfrm>
            <a:off x="128588" y="17463"/>
            <a:ext cx="60325" cy="603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Oval 200"/>
          <p:cNvSpPr>
            <a:spLocks noChangeArrowheads="1"/>
          </p:cNvSpPr>
          <p:nvPr/>
        </p:nvSpPr>
        <p:spPr bwMode="auto">
          <a:xfrm>
            <a:off x="10580688" y="492126"/>
            <a:ext cx="68263" cy="6985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11" name="组合 110"/>
          <p:cNvGrpSpPr/>
          <p:nvPr/>
        </p:nvGrpSpPr>
        <p:grpSpPr>
          <a:xfrm>
            <a:off x="8843916" y="-362743"/>
            <a:ext cx="955675" cy="917575"/>
            <a:chOff x="9471025" y="60326"/>
            <a:chExt cx="955675" cy="917575"/>
          </a:xfrm>
        </p:grpSpPr>
        <p:sp>
          <p:nvSpPr>
            <p:cNvPr id="112" name="Freeform 202"/>
            <p:cNvSpPr/>
            <p:nvPr/>
          </p:nvSpPr>
          <p:spPr bwMode="auto">
            <a:xfrm>
              <a:off x="10212388" y="185738"/>
              <a:ext cx="28575" cy="25400"/>
            </a:xfrm>
            <a:custGeom>
              <a:avLst/>
              <a:gdLst>
                <a:gd name="T0" fmla="*/ 5 w 27"/>
                <a:gd name="T1" fmla="*/ 24 h 24"/>
                <a:gd name="T2" fmla="*/ 5 w 27"/>
                <a:gd name="T3" fmla="*/ 24 h 24"/>
                <a:gd name="T4" fmla="*/ 22 w 27"/>
                <a:gd name="T5" fmla="*/ 8 h 24"/>
                <a:gd name="T6" fmla="*/ 27 w 27"/>
                <a:gd name="T7" fmla="*/ 0 h 24"/>
                <a:gd name="T8" fmla="*/ 0 w 27"/>
                <a:gd name="T9" fmla="*/ 16 h 24"/>
                <a:gd name="T10" fmla="*/ 5 w 27"/>
                <a:gd name="T11" fmla="*/ 24 h 24"/>
              </a:gdLst>
              <a:ahLst/>
              <a:cxnLst>
                <a:cxn ang="0">
                  <a:pos x="T0" y="T1"/>
                </a:cxn>
                <a:cxn ang="0">
                  <a:pos x="T2" y="T3"/>
                </a:cxn>
                <a:cxn ang="0">
                  <a:pos x="T4" y="T5"/>
                </a:cxn>
                <a:cxn ang="0">
                  <a:pos x="T6" y="T7"/>
                </a:cxn>
                <a:cxn ang="0">
                  <a:pos x="T8" y="T9"/>
                </a:cxn>
                <a:cxn ang="0">
                  <a:pos x="T10" y="T11"/>
                </a:cxn>
              </a:cxnLst>
              <a:rect l="0" t="0" r="r" b="b"/>
              <a:pathLst>
                <a:path w="27" h="24">
                  <a:moveTo>
                    <a:pt x="5" y="24"/>
                  </a:moveTo>
                  <a:cubicBezTo>
                    <a:pt x="5" y="24"/>
                    <a:pt x="5" y="24"/>
                    <a:pt x="5" y="24"/>
                  </a:cubicBezTo>
                  <a:cubicBezTo>
                    <a:pt x="11" y="20"/>
                    <a:pt x="17" y="14"/>
                    <a:pt x="22" y="8"/>
                  </a:cubicBezTo>
                  <a:cubicBezTo>
                    <a:pt x="23" y="6"/>
                    <a:pt x="25" y="3"/>
                    <a:pt x="27" y="0"/>
                  </a:cubicBezTo>
                  <a:cubicBezTo>
                    <a:pt x="17" y="4"/>
                    <a:pt x="7" y="9"/>
                    <a:pt x="0" y="16"/>
                  </a:cubicBezTo>
                  <a:lnTo>
                    <a:pt x="5" y="24"/>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03"/>
            <p:cNvSpPr/>
            <p:nvPr/>
          </p:nvSpPr>
          <p:spPr bwMode="auto">
            <a:xfrm>
              <a:off x="9772651" y="60326"/>
              <a:ext cx="644525" cy="433388"/>
            </a:xfrm>
            <a:custGeom>
              <a:avLst/>
              <a:gdLst>
                <a:gd name="T0" fmla="*/ 524 w 607"/>
                <a:gd name="T1" fmla="*/ 124 h 409"/>
                <a:gd name="T2" fmla="*/ 441 w 607"/>
                <a:gd name="T3" fmla="*/ 118 h 409"/>
                <a:gd name="T4" fmla="*/ 419 w 607"/>
                <a:gd name="T5" fmla="*/ 142 h 409"/>
                <a:gd name="T6" fmla="*/ 414 w 607"/>
                <a:gd name="T7" fmla="*/ 134 h 409"/>
                <a:gd name="T8" fmla="*/ 446 w 607"/>
                <a:gd name="T9" fmla="*/ 104 h 409"/>
                <a:gd name="T10" fmla="*/ 438 w 607"/>
                <a:gd name="T11" fmla="*/ 56 h 409"/>
                <a:gd name="T12" fmla="*/ 361 w 607"/>
                <a:gd name="T13" fmla="*/ 4 h 409"/>
                <a:gd name="T14" fmla="*/ 270 w 607"/>
                <a:gd name="T15" fmla="*/ 23 h 409"/>
                <a:gd name="T16" fmla="*/ 239 w 607"/>
                <a:gd name="T17" fmla="*/ 84 h 409"/>
                <a:gd name="T18" fmla="*/ 237 w 607"/>
                <a:gd name="T19" fmla="*/ 107 h 409"/>
                <a:gd name="T20" fmla="*/ 233 w 607"/>
                <a:gd name="T21" fmla="*/ 75 h 409"/>
                <a:gd name="T22" fmla="*/ 179 w 607"/>
                <a:gd name="T23" fmla="*/ 34 h 409"/>
                <a:gd name="T24" fmla="*/ 78 w 607"/>
                <a:gd name="T25" fmla="*/ 41 h 409"/>
                <a:gd name="T26" fmla="*/ 1 w 607"/>
                <a:gd name="T27" fmla="*/ 146 h 409"/>
                <a:gd name="T28" fmla="*/ 12 w 607"/>
                <a:gd name="T29" fmla="*/ 211 h 409"/>
                <a:gd name="T30" fmla="*/ 95 w 607"/>
                <a:gd name="T31" fmla="*/ 304 h 409"/>
                <a:gd name="T32" fmla="*/ 26 w 607"/>
                <a:gd name="T33" fmla="*/ 206 h 409"/>
                <a:gd name="T34" fmla="*/ 21 w 607"/>
                <a:gd name="T35" fmla="*/ 149 h 409"/>
                <a:gd name="T36" fmla="*/ 143 w 607"/>
                <a:gd name="T37" fmla="*/ 56 h 409"/>
                <a:gd name="T38" fmla="*/ 216 w 607"/>
                <a:gd name="T39" fmla="*/ 90 h 409"/>
                <a:gd name="T40" fmla="*/ 245 w 607"/>
                <a:gd name="T41" fmla="*/ 118 h 409"/>
                <a:gd name="T42" fmla="*/ 261 w 607"/>
                <a:gd name="T43" fmla="*/ 70 h 409"/>
                <a:gd name="T44" fmla="*/ 318 w 607"/>
                <a:gd name="T45" fmla="*/ 27 h 409"/>
                <a:gd name="T46" fmla="*/ 391 w 607"/>
                <a:gd name="T47" fmla="*/ 43 h 409"/>
                <a:gd name="T48" fmla="*/ 429 w 607"/>
                <a:gd name="T49" fmla="*/ 101 h 409"/>
                <a:gd name="T50" fmla="*/ 413 w 607"/>
                <a:gd name="T51" fmla="*/ 135 h 409"/>
                <a:gd name="T52" fmla="*/ 418 w 607"/>
                <a:gd name="T53" fmla="*/ 143 h 409"/>
                <a:gd name="T54" fmla="*/ 482 w 607"/>
                <a:gd name="T55" fmla="*/ 140 h 409"/>
                <a:gd name="T56" fmla="*/ 537 w 607"/>
                <a:gd name="T57" fmla="*/ 167 h 409"/>
                <a:gd name="T58" fmla="*/ 553 w 607"/>
                <a:gd name="T59" fmla="*/ 342 h 409"/>
                <a:gd name="T60" fmla="*/ 517 w 607"/>
                <a:gd name="T61" fmla="*/ 375 h 409"/>
                <a:gd name="T62" fmla="*/ 471 w 607"/>
                <a:gd name="T63" fmla="*/ 394 h 409"/>
                <a:gd name="T64" fmla="*/ 366 w 607"/>
                <a:gd name="T65" fmla="*/ 402 h 409"/>
                <a:gd name="T66" fmla="*/ 437 w 607"/>
                <a:gd name="T67" fmla="*/ 409 h 409"/>
                <a:gd name="T68" fmla="*/ 509 w 607"/>
                <a:gd name="T69" fmla="*/ 398 h 409"/>
                <a:gd name="T70" fmla="*/ 542 w 607"/>
                <a:gd name="T71" fmla="*/ 380 h 409"/>
                <a:gd name="T72" fmla="*/ 590 w 607"/>
                <a:gd name="T73" fmla="*/ 323 h 409"/>
                <a:gd name="T74" fmla="*/ 597 w 607"/>
                <a:gd name="T75" fmla="*/ 21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7" h="409">
                  <a:moveTo>
                    <a:pt x="556" y="146"/>
                  </a:moveTo>
                  <a:cubicBezTo>
                    <a:pt x="547" y="137"/>
                    <a:pt x="536" y="130"/>
                    <a:pt x="524" y="124"/>
                  </a:cubicBezTo>
                  <a:cubicBezTo>
                    <a:pt x="512" y="118"/>
                    <a:pt x="500" y="114"/>
                    <a:pt x="486" y="112"/>
                  </a:cubicBezTo>
                  <a:cubicBezTo>
                    <a:pt x="471" y="110"/>
                    <a:pt x="455" y="113"/>
                    <a:pt x="441" y="118"/>
                  </a:cubicBezTo>
                  <a:cubicBezTo>
                    <a:pt x="439" y="121"/>
                    <a:pt x="437" y="124"/>
                    <a:pt x="436" y="126"/>
                  </a:cubicBezTo>
                  <a:cubicBezTo>
                    <a:pt x="431" y="132"/>
                    <a:pt x="425" y="138"/>
                    <a:pt x="419" y="142"/>
                  </a:cubicBezTo>
                  <a:cubicBezTo>
                    <a:pt x="419" y="142"/>
                    <a:pt x="419" y="142"/>
                    <a:pt x="419" y="142"/>
                  </a:cubicBezTo>
                  <a:cubicBezTo>
                    <a:pt x="414" y="134"/>
                    <a:pt x="414" y="134"/>
                    <a:pt x="414" y="134"/>
                  </a:cubicBezTo>
                  <a:cubicBezTo>
                    <a:pt x="421" y="127"/>
                    <a:pt x="431" y="122"/>
                    <a:pt x="441" y="118"/>
                  </a:cubicBezTo>
                  <a:cubicBezTo>
                    <a:pt x="443" y="114"/>
                    <a:pt x="445" y="109"/>
                    <a:pt x="446" y="104"/>
                  </a:cubicBezTo>
                  <a:cubicBezTo>
                    <a:pt x="448" y="96"/>
                    <a:pt x="448" y="87"/>
                    <a:pt x="447" y="79"/>
                  </a:cubicBezTo>
                  <a:cubicBezTo>
                    <a:pt x="445" y="71"/>
                    <a:pt x="442" y="63"/>
                    <a:pt x="438" y="56"/>
                  </a:cubicBezTo>
                  <a:cubicBezTo>
                    <a:pt x="429" y="42"/>
                    <a:pt x="417" y="31"/>
                    <a:pt x="404" y="22"/>
                  </a:cubicBezTo>
                  <a:cubicBezTo>
                    <a:pt x="391" y="14"/>
                    <a:pt x="376" y="7"/>
                    <a:pt x="361" y="4"/>
                  </a:cubicBezTo>
                  <a:cubicBezTo>
                    <a:pt x="346" y="0"/>
                    <a:pt x="330" y="0"/>
                    <a:pt x="314" y="2"/>
                  </a:cubicBezTo>
                  <a:cubicBezTo>
                    <a:pt x="298" y="5"/>
                    <a:pt x="282" y="12"/>
                    <a:pt x="270" y="23"/>
                  </a:cubicBezTo>
                  <a:cubicBezTo>
                    <a:pt x="258" y="34"/>
                    <a:pt x="249" y="48"/>
                    <a:pt x="244" y="63"/>
                  </a:cubicBezTo>
                  <a:cubicBezTo>
                    <a:pt x="241" y="70"/>
                    <a:pt x="240" y="77"/>
                    <a:pt x="239" y="84"/>
                  </a:cubicBezTo>
                  <a:cubicBezTo>
                    <a:pt x="242" y="91"/>
                    <a:pt x="245" y="98"/>
                    <a:pt x="247" y="105"/>
                  </a:cubicBezTo>
                  <a:cubicBezTo>
                    <a:pt x="237" y="107"/>
                    <a:pt x="237" y="107"/>
                    <a:pt x="237" y="107"/>
                  </a:cubicBezTo>
                  <a:cubicBezTo>
                    <a:pt x="237" y="100"/>
                    <a:pt x="237" y="92"/>
                    <a:pt x="239" y="84"/>
                  </a:cubicBezTo>
                  <a:cubicBezTo>
                    <a:pt x="237" y="81"/>
                    <a:pt x="235" y="78"/>
                    <a:pt x="233" y="75"/>
                  </a:cubicBezTo>
                  <a:cubicBezTo>
                    <a:pt x="227" y="66"/>
                    <a:pt x="219" y="57"/>
                    <a:pt x="209" y="50"/>
                  </a:cubicBezTo>
                  <a:cubicBezTo>
                    <a:pt x="200" y="43"/>
                    <a:pt x="190" y="37"/>
                    <a:pt x="179" y="34"/>
                  </a:cubicBezTo>
                  <a:cubicBezTo>
                    <a:pt x="168" y="30"/>
                    <a:pt x="156" y="28"/>
                    <a:pt x="145" y="27"/>
                  </a:cubicBezTo>
                  <a:cubicBezTo>
                    <a:pt x="121" y="26"/>
                    <a:pt x="98" y="31"/>
                    <a:pt x="78" y="41"/>
                  </a:cubicBezTo>
                  <a:cubicBezTo>
                    <a:pt x="58" y="51"/>
                    <a:pt x="39" y="66"/>
                    <a:pt x="26" y="84"/>
                  </a:cubicBezTo>
                  <a:cubicBezTo>
                    <a:pt x="12" y="102"/>
                    <a:pt x="4" y="124"/>
                    <a:pt x="1" y="146"/>
                  </a:cubicBezTo>
                  <a:cubicBezTo>
                    <a:pt x="0" y="157"/>
                    <a:pt x="1" y="169"/>
                    <a:pt x="3" y="180"/>
                  </a:cubicBezTo>
                  <a:cubicBezTo>
                    <a:pt x="5" y="190"/>
                    <a:pt x="8" y="201"/>
                    <a:pt x="12" y="211"/>
                  </a:cubicBezTo>
                  <a:cubicBezTo>
                    <a:pt x="20" y="231"/>
                    <a:pt x="33" y="248"/>
                    <a:pt x="47" y="264"/>
                  </a:cubicBezTo>
                  <a:cubicBezTo>
                    <a:pt x="62" y="279"/>
                    <a:pt x="78" y="293"/>
                    <a:pt x="95" y="304"/>
                  </a:cubicBezTo>
                  <a:cubicBezTo>
                    <a:pt x="80" y="290"/>
                    <a:pt x="66" y="275"/>
                    <a:pt x="54" y="259"/>
                  </a:cubicBezTo>
                  <a:cubicBezTo>
                    <a:pt x="42" y="242"/>
                    <a:pt x="32" y="224"/>
                    <a:pt x="26" y="206"/>
                  </a:cubicBezTo>
                  <a:cubicBezTo>
                    <a:pt x="23" y="196"/>
                    <a:pt x="21" y="187"/>
                    <a:pt x="20" y="177"/>
                  </a:cubicBezTo>
                  <a:cubicBezTo>
                    <a:pt x="19" y="168"/>
                    <a:pt x="19" y="158"/>
                    <a:pt x="21" y="149"/>
                  </a:cubicBezTo>
                  <a:cubicBezTo>
                    <a:pt x="24" y="130"/>
                    <a:pt x="33" y="113"/>
                    <a:pt x="45" y="99"/>
                  </a:cubicBezTo>
                  <a:cubicBezTo>
                    <a:pt x="68" y="70"/>
                    <a:pt x="107" y="53"/>
                    <a:pt x="143" y="56"/>
                  </a:cubicBezTo>
                  <a:cubicBezTo>
                    <a:pt x="161" y="57"/>
                    <a:pt x="178" y="64"/>
                    <a:pt x="194" y="73"/>
                  </a:cubicBezTo>
                  <a:cubicBezTo>
                    <a:pt x="201" y="78"/>
                    <a:pt x="209" y="83"/>
                    <a:pt x="216" y="90"/>
                  </a:cubicBezTo>
                  <a:cubicBezTo>
                    <a:pt x="223" y="96"/>
                    <a:pt x="230" y="103"/>
                    <a:pt x="237" y="110"/>
                  </a:cubicBezTo>
                  <a:cubicBezTo>
                    <a:pt x="245" y="118"/>
                    <a:pt x="245" y="118"/>
                    <a:pt x="245" y="118"/>
                  </a:cubicBezTo>
                  <a:cubicBezTo>
                    <a:pt x="248" y="108"/>
                    <a:pt x="248" y="108"/>
                    <a:pt x="248" y="108"/>
                  </a:cubicBezTo>
                  <a:cubicBezTo>
                    <a:pt x="251" y="95"/>
                    <a:pt x="255" y="81"/>
                    <a:pt x="261" y="70"/>
                  </a:cubicBezTo>
                  <a:cubicBezTo>
                    <a:pt x="267" y="58"/>
                    <a:pt x="274" y="48"/>
                    <a:pt x="284" y="41"/>
                  </a:cubicBezTo>
                  <a:cubicBezTo>
                    <a:pt x="294" y="33"/>
                    <a:pt x="306" y="29"/>
                    <a:pt x="318" y="27"/>
                  </a:cubicBezTo>
                  <a:cubicBezTo>
                    <a:pt x="330" y="25"/>
                    <a:pt x="343" y="26"/>
                    <a:pt x="355" y="29"/>
                  </a:cubicBezTo>
                  <a:cubicBezTo>
                    <a:pt x="368" y="32"/>
                    <a:pt x="380" y="36"/>
                    <a:pt x="391" y="43"/>
                  </a:cubicBezTo>
                  <a:cubicBezTo>
                    <a:pt x="402" y="50"/>
                    <a:pt x="412" y="58"/>
                    <a:pt x="419" y="68"/>
                  </a:cubicBezTo>
                  <a:cubicBezTo>
                    <a:pt x="426" y="78"/>
                    <a:pt x="430" y="89"/>
                    <a:pt x="429" y="101"/>
                  </a:cubicBezTo>
                  <a:cubicBezTo>
                    <a:pt x="428" y="113"/>
                    <a:pt x="421" y="125"/>
                    <a:pt x="413" y="135"/>
                  </a:cubicBezTo>
                  <a:cubicBezTo>
                    <a:pt x="413" y="135"/>
                    <a:pt x="413" y="135"/>
                    <a:pt x="413" y="135"/>
                  </a:cubicBezTo>
                  <a:cubicBezTo>
                    <a:pt x="384" y="149"/>
                    <a:pt x="384" y="149"/>
                    <a:pt x="384" y="149"/>
                  </a:cubicBezTo>
                  <a:cubicBezTo>
                    <a:pt x="418" y="143"/>
                    <a:pt x="418" y="143"/>
                    <a:pt x="418" y="143"/>
                  </a:cubicBezTo>
                  <a:cubicBezTo>
                    <a:pt x="430" y="141"/>
                    <a:pt x="441" y="139"/>
                    <a:pt x="451" y="138"/>
                  </a:cubicBezTo>
                  <a:cubicBezTo>
                    <a:pt x="462" y="138"/>
                    <a:pt x="472" y="139"/>
                    <a:pt x="482" y="140"/>
                  </a:cubicBezTo>
                  <a:cubicBezTo>
                    <a:pt x="492" y="142"/>
                    <a:pt x="502" y="145"/>
                    <a:pt x="512" y="149"/>
                  </a:cubicBezTo>
                  <a:cubicBezTo>
                    <a:pt x="521" y="154"/>
                    <a:pt x="530" y="160"/>
                    <a:pt x="537" y="167"/>
                  </a:cubicBezTo>
                  <a:cubicBezTo>
                    <a:pt x="569" y="195"/>
                    <a:pt x="586" y="240"/>
                    <a:pt x="579" y="283"/>
                  </a:cubicBezTo>
                  <a:cubicBezTo>
                    <a:pt x="576" y="304"/>
                    <a:pt x="567" y="324"/>
                    <a:pt x="553" y="342"/>
                  </a:cubicBezTo>
                  <a:cubicBezTo>
                    <a:pt x="546" y="350"/>
                    <a:pt x="539" y="358"/>
                    <a:pt x="530" y="365"/>
                  </a:cubicBezTo>
                  <a:cubicBezTo>
                    <a:pt x="526" y="369"/>
                    <a:pt x="521" y="372"/>
                    <a:pt x="517" y="375"/>
                  </a:cubicBezTo>
                  <a:cubicBezTo>
                    <a:pt x="512" y="378"/>
                    <a:pt x="507" y="381"/>
                    <a:pt x="502" y="383"/>
                  </a:cubicBezTo>
                  <a:cubicBezTo>
                    <a:pt x="492" y="388"/>
                    <a:pt x="482" y="392"/>
                    <a:pt x="471" y="394"/>
                  </a:cubicBezTo>
                  <a:cubicBezTo>
                    <a:pt x="460" y="397"/>
                    <a:pt x="448" y="399"/>
                    <a:pt x="437" y="400"/>
                  </a:cubicBezTo>
                  <a:cubicBezTo>
                    <a:pt x="413" y="402"/>
                    <a:pt x="390" y="402"/>
                    <a:pt x="366" y="402"/>
                  </a:cubicBezTo>
                  <a:cubicBezTo>
                    <a:pt x="378" y="403"/>
                    <a:pt x="390" y="405"/>
                    <a:pt x="401" y="406"/>
                  </a:cubicBezTo>
                  <a:cubicBezTo>
                    <a:pt x="413" y="408"/>
                    <a:pt x="425" y="409"/>
                    <a:pt x="437" y="409"/>
                  </a:cubicBezTo>
                  <a:cubicBezTo>
                    <a:pt x="449" y="409"/>
                    <a:pt x="461" y="409"/>
                    <a:pt x="473" y="407"/>
                  </a:cubicBezTo>
                  <a:cubicBezTo>
                    <a:pt x="485" y="405"/>
                    <a:pt x="497" y="402"/>
                    <a:pt x="509" y="398"/>
                  </a:cubicBezTo>
                  <a:cubicBezTo>
                    <a:pt x="515" y="396"/>
                    <a:pt x="520" y="393"/>
                    <a:pt x="526" y="390"/>
                  </a:cubicBezTo>
                  <a:cubicBezTo>
                    <a:pt x="531" y="387"/>
                    <a:pt x="536" y="384"/>
                    <a:pt x="542" y="380"/>
                  </a:cubicBezTo>
                  <a:cubicBezTo>
                    <a:pt x="552" y="373"/>
                    <a:pt x="561" y="364"/>
                    <a:pt x="569" y="355"/>
                  </a:cubicBezTo>
                  <a:cubicBezTo>
                    <a:pt x="577" y="345"/>
                    <a:pt x="584" y="335"/>
                    <a:pt x="590" y="323"/>
                  </a:cubicBezTo>
                  <a:cubicBezTo>
                    <a:pt x="596" y="312"/>
                    <a:pt x="600" y="299"/>
                    <a:pt x="602" y="287"/>
                  </a:cubicBezTo>
                  <a:cubicBezTo>
                    <a:pt x="607" y="262"/>
                    <a:pt x="605" y="235"/>
                    <a:pt x="597" y="211"/>
                  </a:cubicBezTo>
                  <a:cubicBezTo>
                    <a:pt x="589" y="187"/>
                    <a:pt x="575" y="164"/>
                    <a:pt x="556" y="14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04"/>
            <p:cNvSpPr/>
            <p:nvPr/>
          </p:nvSpPr>
          <p:spPr bwMode="auto">
            <a:xfrm>
              <a:off x="10023476" y="149226"/>
              <a:ext cx="11113" cy="23813"/>
            </a:xfrm>
            <a:custGeom>
              <a:avLst/>
              <a:gdLst>
                <a:gd name="T0" fmla="*/ 10 w 10"/>
                <a:gd name="T1" fmla="*/ 21 h 23"/>
                <a:gd name="T2" fmla="*/ 2 w 10"/>
                <a:gd name="T3" fmla="*/ 0 h 23"/>
                <a:gd name="T4" fmla="*/ 0 w 10"/>
                <a:gd name="T5" fmla="*/ 23 h 23"/>
                <a:gd name="T6" fmla="*/ 10 w 10"/>
                <a:gd name="T7" fmla="*/ 21 h 23"/>
              </a:gdLst>
              <a:ahLst/>
              <a:cxnLst>
                <a:cxn ang="0">
                  <a:pos x="T0" y="T1"/>
                </a:cxn>
                <a:cxn ang="0">
                  <a:pos x="T2" y="T3"/>
                </a:cxn>
                <a:cxn ang="0">
                  <a:pos x="T4" y="T5"/>
                </a:cxn>
                <a:cxn ang="0">
                  <a:pos x="T6" y="T7"/>
                </a:cxn>
              </a:cxnLst>
              <a:rect l="0" t="0" r="r" b="b"/>
              <a:pathLst>
                <a:path w="10" h="23">
                  <a:moveTo>
                    <a:pt x="10" y="21"/>
                  </a:moveTo>
                  <a:cubicBezTo>
                    <a:pt x="8" y="14"/>
                    <a:pt x="5" y="7"/>
                    <a:pt x="2" y="0"/>
                  </a:cubicBezTo>
                  <a:cubicBezTo>
                    <a:pt x="0" y="8"/>
                    <a:pt x="0" y="16"/>
                    <a:pt x="0" y="23"/>
                  </a:cubicBezTo>
                  <a:lnTo>
                    <a:pt x="10" y="21"/>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06"/>
            <p:cNvSpPr/>
            <p:nvPr/>
          </p:nvSpPr>
          <p:spPr bwMode="auto">
            <a:xfrm>
              <a:off x="10264775" y="730251"/>
              <a:ext cx="23813" cy="12700"/>
            </a:xfrm>
            <a:custGeom>
              <a:avLst/>
              <a:gdLst>
                <a:gd name="T0" fmla="*/ 0 w 23"/>
                <a:gd name="T1" fmla="*/ 8 h 12"/>
                <a:gd name="T2" fmla="*/ 23 w 23"/>
                <a:gd name="T3" fmla="*/ 12 h 12"/>
                <a:gd name="T4" fmla="*/ 2 w 23"/>
                <a:gd name="T5" fmla="*/ 0 h 12"/>
                <a:gd name="T6" fmla="*/ 0 w 23"/>
                <a:gd name="T7" fmla="*/ 8 h 12"/>
              </a:gdLst>
              <a:ahLst/>
              <a:cxnLst>
                <a:cxn ang="0">
                  <a:pos x="T0" y="T1"/>
                </a:cxn>
                <a:cxn ang="0">
                  <a:pos x="T2" y="T3"/>
                </a:cxn>
                <a:cxn ang="0">
                  <a:pos x="T4" y="T5"/>
                </a:cxn>
                <a:cxn ang="0">
                  <a:pos x="T6" y="T7"/>
                </a:cxn>
              </a:cxnLst>
              <a:rect l="0" t="0" r="r" b="b"/>
              <a:pathLst>
                <a:path w="23" h="12">
                  <a:moveTo>
                    <a:pt x="0" y="8"/>
                  </a:moveTo>
                  <a:cubicBezTo>
                    <a:pt x="7" y="10"/>
                    <a:pt x="15" y="11"/>
                    <a:pt x="23" y="12"/>
                  </a:cubicBezTo>
                  <a:cubicBezTo>
                    <a:pt x="16" y="7"/>
                    <a:pt x="9" y="3"/>
                    <a:pt x="2" y="0"/>
                  </a:cubicBezTo>
                  <a:lnTo>
                    <a:pt x="0" y="8"/>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07"/>
            <p:cNvSpPr/>
            <p:nvPr/>
          </p:nvSpPr>
          <p:spPr bwMode="auto">
            <a:xfrm>
              <a:off x="10102850" y="869951"/>
              <a:ext cx="11113" cy="17463"/>
            </a:xfrm>
            <a:custGeom>
              <a:avLst/>
              <a:gdLst>
                <a:gd name="T0" fmla="*/ 8 w 10"/>
                <a:gd name="T1" fmla="*/ 0 h 17"/>
                <a:gd name="T2" fmla="*/ 0 w 10"/>
                <a:gd name="T3" fmla="*/ 3 h 17"/>
                <a:gd name="T4" fmla="*/ 0 w 10"/>
                <a:gd name="T5" fmla="*/ 3 h 17"/>
                <a:gd name="T6" fmla="*/ 10 w 10"/>
                <a:gd name="T7" fmla="*/ 17 h 17"/>
                <a:gd name="T8" fmla="*/ 8 w 10"/>
                <a:gd name="T9" fmla="*/ 0 h 17"/>
              </a:gdLst>
              <a:ahLst/>
              <a:cxnLst>
                <a:cxn ang="0">
                  <a:pos x="T0" y="T1"/>
                </a:cxn>
                <a:cxn ang="0">
                  <a:pos x="T2" y="T3"/>
                </a:cxn>
                <a:cxn ang="0">
                  <a:pos x="T4" y="T5"/>
                </a:cxn>
                <a:cxn ang="0">
                  <a:pos x="T6" y="T7"/>
                </a:cxn>
                <a:cxn ang="0">
                  <a:pos x="T8" y="T9"/>
                </a:cxn>
              </a:cxnLst>
              <a:rect l="0" t="0" r="r" b="b"/>
              <a:pathLst>
                <a:path w="10" h="17">
                  <a:moveTo>
                    <a:pt x="8" y="0"/>
                  </a:moveTo>
                  <a:cubicBezTo>
                    <a:pt x="0" y="3"/>
                    <a:pt x="0" y="3"/>
                    <a:pt x="0" y="3"/>
                  </a:cubicBezTo>
                  <a:cubicBezTo>
                    <a:pt x="0" y="3"/>
                    <a:pt x="0" y="3"/>
                    <a:pt x="0" y="3"/>
                  </a:cubicBezTo>
                  <a:cubicBezTo>
                    <a:pt x="3" y="7"/>
                    <a:pt x="6" y="12"/>
                    <a:pt x="10" y="17"/>
                  </a:cubicBezTo>
                  <a:cubicBezTo>
                    <a:pt x="10" y="11"/>
                    <a:pt x="9" y="6"/>
                    <a:pt x="8"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08"/>
            <p:cNvSpPr/>
            <p:nvPr/>
          </p:nvSpPr>
          <p:spPr bwMode="auto">
            <a:xfrm>
              <a:off x="9850437" y="479426"/>
              <a:ext cx="576263" cy="498475"/>
            </a:xfrm>
            <a:custGeom>
              <a:avLst/>
              <a:gdLst>
                <a:gd name="T0" fmla="*/ 488 w 544"/>
                <a:gd name="T1" fmla="*/ 24 h 470"/>
                <a:gd name="T2" fmla="*/ 383 w 544"/>
                <a:gd name="T3" fmla="*/ 2 h 470"/>
                <a:gd name="T4" fmla="*/ 478 w 544"/>
                <a:gd name="T5" fmla="*/ 38 h 470"/>
                <a:gd name="T6" fmla="*/ 517 w 544"/>
                <a:gd name="T7" fmla="*/ 96 h 470"/>
                <a:gd name="T8" fmla="*/ 481 w 544"/>
                <a:gd name="T9" fmla="*/ 203 h 470"/>
                <a:gd name="T10" fmla="*/ 391 w 544"/>
                <a:gd name="T11" fmla="*/ 235 h 470"/>
                <a:gd name="T12" fmla="*/ 388 w 544"/>
                <a:gd name="T13" fmla="*/ 244 h 470"/>
                <a:gd name="T14" fmla="*/ 432 w 544"/>
                <a:gd name="T15" fmla="*/ 292 h 470"/>
                <a:gd name="T16" fmla="*/ 423 w 544"/>
                <a:gd name="T17" fmla="*/ 352 h 470"/>
                <a:gd name="T18" fmla="*/ 356 w 544"/>
                <a:gd name="T19" fmla="*/ 405 h 470"/>
                <a:gd name="T20" fmla="*/ 326 w 544"/>
                <a:gd name="T21" fmla="*/ 411 h 470"/>
                <a:gd name="T22" fmla="*/ 294 w 544"/>
                <a:gd name="T23" fmla="*/ 412 h 470"/>
                <a:gd name="T24" fmla="*/ 245 w 544"/>
                <a:gd name="T25" fmla="*/ 367 h 470"/>
                <a:gd name="T26" fmla="*/ 239 w 544"/>
                <a:gd name="T27" fmla="*/ 350 h 470"/>
                <a:gd name="T28" fmla="*/ 230 w 544"/>
                <a:gd name="T29" fmla="*/ 395 h 470"/>
                <a:gd name="T30" fmla="*/ 165 w 544"/>
                <a:gd name="T31" fmla="*/ 432 h 470"/>
                <a:gd name="T32" fmla="*/ 54 w 544"/>
                <a:gd name="T33" fmla="*/ 381 h 470"/>
                <a:gd name="T34" fmla="*/ 39 w 544"/>
                <a:gd name="T35" fmla="*/ 306 h 470"/>
                <a:gd name="T36" fmla="*/ 63 w 544"/>
                <a:gd name="T37" fmla="*/ 190 h 470"/>
                <a:gd name="T38" fmla="*/ 5 w 544"/>
                <a:gd name="T39" fmla="*/ 301 h 470"/>
                <a:gd name="T40" fmla="*/ 19 w 544"/>
                <a:gd name="T41" fmla="*/ 402 h 470"/>
                <a:gd name="T42" fmla="*/ 70 w 544"/>
                <a:gd name="T43" fmla="*/ 450 h 470"/>
                <a:gd name="T44" fmla="*/ 170 w 544"/>
                <a:gd name="T45" fmla="*/ 465 h 470"/>
                <a:gd name="T46" fmla="*/ 229 w 544"/>
                <a:gd name="T47" fmla="*/ 432 h 470"/>
                <a:gd name="T48" fmla="*/ 248 w 544"/>
                <a:gd name="T49" fmla="*/ 385 h 470"/>
                <a:gd name="T50" fmla="*/ 238 w 544"/>
                <a:gd name="T51" fmla="*/ 371 h 470"/>
                <a:gd name="T52" fmla="*/ 248 w 544"/>
                <a:gd name="T53" fmla="*/ 385 h 470"/>
                <a:gd name="T54" fmla="*/ 289 w 544"/>
                <a:gd name="T55" fmla="*/ 422 h 470"/>
                <a:gd name="T56" fmla="*/ 326 w 544"/>
                <a:gd name="T57" fmla="*/ 435 h 470"/>
                <a:gd name="T58" fmla="*/ 365 w 544"/>
                <a:gd name="T59" fmla="*/ 429 h 470"/>
                <a:gd name="T60" fmla="*/ 440 w 544"/>
                <a:gd name="T61" fmla="*/ 362 h 470"/>
                <a:gd name="T62" fmla="*/ 446 w 544"/>
                <a:gd name="T63" fmla="*/ 287 h 470"/>
                <a:gd name="T64" fmla="*/ 413 w 544"/>
                <a:gd name="T65" fmla="*/ 248 h 470"/>
                <a:gd name="T66" fmla="*/ 392 w 544"/>
                <a:gd name="T67" fmla="*/ 236 h 470"/>
                <a:gd name="T68" fmla="*/ 445 w 544"/>
                <a:gd name="T69" fmla="*/ 246 h 470"/>
                <a:gd name="T70" fmla="*/ 532 w 544"/>
                <a:gd name="T71" fmla="*/ 176 h 470"/>
                <a:gd name="T72" fmla="*/ 544 w 544"/>
                <a:gd name="T73" fmla="*/ 119 h 470"/>
                <a:gd name="T74" fmla="*/ 528 w 544"/>
                <a:gd name="T75" fmla="*/ 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4" h="470">
                  <a:moveTo>
                    <a:pt x="528" y="64"/>
                  </a:moveTo>
                  <a:cubicBezTo>
                    <a:pt x="518" y="47"/>
                    <a:pt x="504" y="33"/>
                    <a:pt x="488" y="24"/>
                  </a:cubicBezTo>
                  <a:cubicBezTo>
                    <a:pt x="472" y="14"/>
                    <a:pt x="454" y="8"/>
                    <a:pt x="436" y="4"/>
                  </a:cubicBezTo>
                  <a:cubicBezTo>
                    <a:pt x="419" y="1"/>
                    <a:pt x="401" y="0"/>
                    <a:pt x="383" y="2"/>
                  </a:cubicBezTo>
                  <a:cubicBezTo>
                    <a:pt x="401" y="5"/>
                    <a:pt x="418" y="8"/>
                    <a:pt x="434" y="14"/>
                  </a:cubicBezTo>
                  <a:cubicBezTo>
                    <a:pt x="450" y="20"/>
                    <a:pt x="465" y="28"/>
                    <a:pt x="478" y="38"/>
                  </a:cubicBezTo>
                  <a:cubicBezTo>
                    <a:pt x="491" y="48"/>
                    <a:pt x="502" y="60"/>
                    <a:pt x="509" y="74"/>
                  </a:cubicBezTo>
                  <a:cubicBezTo>
                    <a:pt x="513" y="81"/>
                    <a:pt x="515" y="89"/>
                    <a:pt x="517" y="96"/>
                  </a:cubicBezTo>
                  <a:cubicBezTo>
                    <a:pt x="519" y="104"/>
                    <a:pt x="520" y="112"/>
                    <a:pt x="520" y="120"/>
                  </a:cubicBezTo>
                  <a:cubicBezTo>
                    <a:pt x="519" y="151"/>
                    <a:pt x="505" y="182"/>
                    <a:pt x="481" y="203"/>
                  </a:cubicBezTo>
                  <a:cubicBezTo>
                    <a:pt x="470" y="214"/>
                    <a:pt x="456" y="222"/>
                    <a:pt x="440" y="228"/>
                  </a:cubicBezTo>
                  <a:cubicBezTo>
                    <a:pt x="425" y="233"/>
                    <a:pt x="408" y="235"/>
                    <a:pt x="391" y="235"/>
                  </a:cubicBezTo>
                  <a:cubicBezTo>
                    <a:pt x="367" y="232"/>
                    <a:pt x="367" y="232"/>
                    <a:pt x="367" y="232"/>
                  </a:cubicBezTo>
                  <a:cubicBezTo>
                    <a:pt x="388" y="244"/>
                    <a:pt x="388" y="244"/>
                    <a:pt x="388" y="244"/>
                  </a:cubicBezTo>
                  <a:cubicBezTo>
                    <a:pt x="402" y="251"/>
                    <a:pt x="414" y="261"/>
                    <a:pt x="422" y="273"/>
                  </a:cubicBezTo>
                  <a:cubicBezTo>
                    <a:pt x="426" y="279"/>
                    <a:pt x="430" y="285"/>
                    <a:pt x="432" y="292"/>
                  </a:cubicBezTo>
                  <a:cubicBezTo>
                    <a:pt x="434" y="298"/>
                    <a:pt x="435" y="305"/>
                    <a:pt x="435" y="312"/>
                  </a:cubicBezTo>
                  <a:cubicBezTo>
                    <a:pt x="435" y="326"/>
                    <a:pt x="430" y="340"/>
                    <a:pt x="423" y="352"/>
                  </a:cubicBezTo>
                  <a:cubicBezTo>
                    <a:pt x="415" y="365"/>
                    <a:pt x="405" y="376"/>
                    <a:pt x="394" y="385"/>
                  </a:cubicBezTo>
                  <a:cubicBezTo>
                    <a:pt x="382" y="394"/>
                    <a:pt x="370" y="400"/>
                    <a:pt x="356" y="405"/>
                  </a:cubicBezTo>
                  <a:cubicBezTo>
                    <a:pt x="349" y="407"/>
                    <a:pt x="343" y="408"/>
                    <a:pt x="336" y="410"/>
                  </a:cubicBezTo>
                  <a:cubicBezTo>
                    <a:pt x="333" y="410"/>
                    <a:pt x="329" y="411"/>
                    <a:pt x="326" y="411"/>
                  </a:cubicBezTo>
                  <a:cubicBezTo>
                    <a:pt x="315" y="412"/>
                    <a:pt x="315" y="412"/>
                    <a:pt x="315" y="412"/>
                  </a:cubicBezTo>
                  <a:cubicBezTo>
                    <a:pt x="308" y="413"/>
                    <a:pt x="301" y="414"/>
                    <a:pt x="294" y="412"/>
                  </a:cubicBezTo>
                  <a:cubicBezTo>
                    <a:pt x="286" y="410"/>
                    <a:pt x="280" y="406"/>
                    <a:pt x="274" y="402"/>
                  </a:cubicBezTo>
                  <a:cubicBezTo>
                    <a:pt x="261" y="393"/>
                    <a:pt x="251" y="381"/>
                    <a:pt x="245" y="367"/>
                  </a:cubicBezTo>
                  <a:cubicBezTo>
                    <a:pt x="245" y="367"/>
                    <a:pt x="245" y="367"/>
                    <a:pt x="245" y="367"/>
                  </a:cubicBezTo>
                  <a:cubicBezTo>
                    <a:pt x="239" y="350"/>
                    <a:pt x="239" y="350"/>
                    <a:pt x="239" y="350"/>
                  </a:cubicBezTo>
                  <a:cubicBezTo>
                    <a:pt x="237" y="369"/>
                    <a:pt x="237" y="369"/>
                    <a:pt x="237" y="369"/>
                  </a:cubicBezTo>
                  <a:cubicBezTo>
                    <a:pt x="236" y="379"/>
                    <a:pt x="234" y="388"/>
                    <a:pt x="230" y="395"/>
                  </a:cubicBezTo>
                  <a:cubicBezTo>
                    <a:pt x="226" y="403"/>
                    <a:pt x="220" y="410"/>
                    <a:pt x="213" y="415"/>
                  </a:cubicBezTo>
                  <a:cubicBezTo>
                    <a:pt x="199" y="425"/>
                    <a:pt x="182" y="430"/>
                    <a:pt x="165" y="432"/>
                  </a:cubicBezTo>
                  <a:cubicBezTo>
                    <a:pt x="130" y="435"/>
                    <a:pt x="93" y="423"/>
                    <a:pt x="70" y="400"/>
                  </a:cubicBezTo>
                  <a:cubicBezTo>
                    <a:pt x="64" y="394"/>
                    <a:pt x="59" y="388"/>
                    <a:pt x="54" y="381"/>
                  </a:cubicBezTo>
                  <a:cubicBezTo>
                    <a:pt x="50" y="374"/>
                    <a:pt x="47" y="366"/>
                    <a:pt x="44" y="358"/>
                  </a:cubicBezTo>
                  <a:cubicBezTo>
                    <a:pt x="39" y="342"/>
                    <a:pt x="38" y="324"/>
                    <a:pt x="39" y="306"/>
                  </a:cubicBezTo>
                  <a:cubicBezTo>
                    <a:pt x="39" y="287"/>
                    <a:pt x="43" y="268"/>
                    <a:pt x="47" y="249"/>
                  </a:cubicBezTo>
                  <a:cubicBezTo>
                    <a:pt x="51" y="230"/>
                    <a:pt x="57" y="210"/>
                    <a:pt x="63" y="190"/>
                  </a:cubicBezTo>
                  <a:cubicBezTo>
                    <a:pt x="49" y="206"/>
                    <a:pt x="37" y="223"/>
                    <a:pt x="27" y="241"/>
                  </a:cubicBezTo>
                  <a:cubicBezTo>
                    <a:pt x="17" y="260"/>
                    <a:pt x="9" y="280"/>
                    <a:pt x="5" y="301"/>
                  </a:cubicBezTo>
                  <a:cubicBezTo>
                    <a:pt x="1" y="323"/>
                    <a:pt x="0" y="346"/>
                    <a:pt x="6" y="369"/>
                  </a:cubicBezTo>
                  <a:cubicBezTo>
                    <a:pt x="9" y="380"/>
                    <a:pt x="13" y="391"/>
                    <a:pt x="19" y="402"/>
                  </a:cubicBezTo>
                  <a:cubicBezTo>
                    <a:pt x="25" y="412"/>
                    <a:pt x="33" y="421"/>
                    <a:pt x="41" y="430"/>
                  </a:cubicBezTo>
                  <a:cubicBezTo>
                    <a:pt x="50" y="438"/>
                    <a:pt x="59" y="445"/>
                    <a:pt x="70" y="450"/>
                  </a:cubicBezTo>
                  <a:cubicBezTo>
                    <a:pt x="80" y="456"/>
                    <a:pt x="91" y="460"/>
                    <a:pt x="102" y="463"/>
                  </a:cubicBezTo>
                  <a:cubicBezTo>
                    <a:pt x="124" y="469"/>
                    <a:pt x="147" y="470"/>
                    <a:pt x="170" y="465"/>
                  </a:cubicBezTo>
                  <a:cubicBezTo>
                    <a:pt x="181" y="462"/>
                    <a:pt x="192" y="459"/>
                    <a:pt x="202" y="453"/>
                  </a:cubicBezTo>
                  <a:cubicBezTo>
                    <a:pt x="212" y="448"/>
                    <a:pt x="222" y="441"/>
                    <a:pt x="229" y="432"/>
                  </a:cubicBezTo>
                  <a:cubicBezTo>
                    <a:pt x="237" y="423"/>
                    <a:pt x="243" y="412"/>
                    <a:pt x="246" y="401"/>
                  </a:cubicBezTo>
                  <a:cubicBezTo>
                    <a:pt x="247" y="396"/>
                    <a:pt x="248" y="390"/>
                    <a:pt x="248" y="385"/>
                  </a:cubicBezTo>
                  <a:cubicBezTo>
                    <a:pt x="244" y="380"/>
                    <a:pt x="241" y="375"/>
                    <a:pt x="238" y="371"/>
                  </a:cubicBezTo>
                  <a:cubicBezTo>
                    <a:pt x="238" y="371"/>
                    <a:pt x="238" y="371"/>
                    <a:pt x="238" y="371"/>
                  </a:cubicBezTo>
                  <a:cubicBezTo>
                    <a:pt x="246" y="368"/>
                    <a:pt x="246" y="368"/>
                    <a:pt x="246" y="368"/>
                  </a:cubicBezTo>
                  <a:cubicBezTo>
                    <a:pt x="247" y="374"/>
                    <a:pt x="248" y="379"/>
                    <a:pt x="248" y="385"/>
                  </a:cubicBezTo>
                  <a:cubicBezTo>
                    <a:pt x="254" y="393"/>
                    <a:pt x="261" y="401"/>
                    <a:pt x="269" y="408"/>
                  </a:cubicBezTo>
                  <a:cubicBezTo>
                    <a:pt x="275" y="413"/>
                    <a:pt x="282" y="418"/>
                    <a:pt x="289" y="422"/>
                  </a:cubicBezTo>
                  <a:cubicBezTo>
                    <a:pt x="297" y="426"/>
                    <a:pt x="304" y="430"/>
                    <a:pt x="313" y="433"/>
                  </a:cubicBezTo>
                  <a:cubicBezTo>
                    <a:pt x="317" y="434"/>
                    <a:pt x="322" y="435"/>
                    <a:pt x="326" y="435"/>
                  </a:cubicBezTo>
                  <a:cubicBezTo>
                    <a:pt x="331" y="436"/>
                    <a:pt x="335" y="436"/>
                    <a:pt x="339" y="435"/>
                  </a:cubicBezTo>
                  <a:cubicBezTo>
                    <a:pt x="348" y="434"/>
                    <a:pt x="357" y="432"/>
                    <a:pt x="365" y="429"/>
                  </a:cubicBezTo>
                  <a:cubicBezTo>
                    <a:pt x="381" y="422"/>
                    <a:pt x="396" y="413"/>
                    <a:pt x="408" y="402"/>
                  </a:cubicBezTo>
                  <a:cubicBezTo>
                    <a:pt x="421" y="390"/>
                    <a:pt x="432" y="377"/>
                    <a:pt x="440" y="362"/>
                  </a:cubicBezTo>
                  <a:cubicBezTo>
                    <a:pt x="447" y="347"/>
                    <a:pt x="452" y="329"/>
                    <a:pt x="451" y="312"/>
                  </a:cubicBezTo>
                  <a:cubicBezTo>
                    <a:pt x="451" y="303"/>
                    <a:pt x="449" y="295"/>
                    <a:pt x="446" y="287"/>
                  </a:cubicBezTo>
                  <a:cubicBezTo>
                    <a:pt x="442" y="278"/>
                    <a:pt x="438" y="271"/>
                    <a:pt x="432" y="265"/>
                  </a:cubicBezTo>
                  <a:cubicBezTo>
                    <a:pt x="426" y="258"/>
                    <a:pt x="420" y="252"/>
                    <a:pt x="413" y="248"/>
                  </a:cubicBezTo>
                  <a:cubicBezTo>
                    <a:pt x="405" y="247"/>
                    <a:pt x="397" y="246"/>
                    <a:pt x="390" y="244"/>
                  </a:cubicBezTo>
                  <a:cubicBezTo>
                    <a:pt x="392" y="236"/>
                    <a:pt x="392" y="236"/>
                    <a:pt x="392" y="236"/>
                  </a:cubicBezTo>
                  <a:cubicBezTo>
                    <a:pt x="399" y="239"/>
                    <a:pt x="406" y="243"/>
                    <a:pt x="413" y="248"/>
                  </a:cubicBezTo>
                  <a:cubicBezTo>
                    <a:pt x="424" y="248"/>
                    <a:pt x="434" y="248"/>
                    <a:pt x="445" y="246"/>
                  </a:cubicBezTo>
                  <a:cubicBezTo>
                    <a:pt x="464" y="242"/>
                    <a:pt x="482" y="234"/>
                    <a:pt x="497" y="221"/>
                  </a:cubicBezTo>
                  <a:cubicBezTo>
                    <a:pt x="512" y="209"/>
                    <a:pt x="524" y="194"/>
                    <a:pt x="532" y="176"/>
                  </a:cubicBezTo>
                  <a:cubicBezTo>
                    <a:pt x="536" y="167"/>
                    <a:pt x="539" y="158"/>
                    <a:pt x="541" y="148"/>
                  </a:cubicBezTo>
                  <a:cubicBezTo>
                    <a:pt x="543" y="139"/>
                    <a:pt x="544" y="129"/>
                    <a:pt x="544" y="119"/>
                  </a:cubicBezTo>
                  <a:cubicBezTo>
                    <a:pt x="544" y="110"/>
                    <a:pt x="542" y="100"/>
                    <a:pt x="540" y="91"/>
                  </a:cubicBezTo>
                  <a:cubicBezTo>
                    <a:pt x="537" y="81"/>
                    <a:pt x="533" y="72"/>
                    <a:pt x="528" y="6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09"/>
            <p:cNvSpPr/>
            <p:nvPr/>
          </p:nvSpPr>
          <p:spPr bwMode="auto">
            <a:xfrm>
              <a:off x="9585325" y="449263"/>
              <a:ext cx="26988" cy="20638"/>
            </a:xfrm>
            <a:custGeom>
              <a:avLst/>
              <a:gdLst>
                <a:gd name="T0" fmla="*/ 25 w 25"/>
                <a:gd name="T1" fmla="*/ 12 h 20"/>
                <a:gd name="T2" fmla="*/ 2 w 25"/>
                <a:gd name="T3" fmla="*/ 0 h 20"/>
                <a:gd name="T4" fmla="*/ 0 w 25"/>
                <a:gd name="T5" fmla="*/ 0 h 20"/>
                <a:gd name="T6" fmla="*/ 18 w 25"/>
                <a:gd name="T7" fmla="*/ 20 h 20"/>
                <a:gd name="T8" fmla="*/ 25 w 25"/>
                <a:gd name="T9" fmla="*/ 12 h 20"/>
              </a:gdLst>
              <a:ahLst/>
              <a:cxnLst>
                <a:cxn ang="0">
                  <a:pos x="T0" y="T1"/>
                </a:cxn>
                <a:cxn ang="0">
                  <a:pos x="T2" y="T3"/>
                </a:cxn>
                <a:cxn ang="0">
                  <a:pos x="T4" y="T5"/>
                </a:cxn>
                <a:cxn ang="0">
                  <a:pos x="T6" y="T7"/>
                </a:cxn>
                <a:cxn ang="0">
                  <a:pos x="T8" y="T9"/>
                </a:cxn>
              </a:cxnLst>
              <a:rect l="0" t="0" r="r" b="b"/>
              <a:pathLst>
                <a:path w="25" h="20">
                  <a:moveTo>
                    <a:pt x="25" y="12"/>
                  </a:moveTo>
                  <a:cubicBezTo>
                    <a:pt x="18" y="7"/>
                    <a:pt x="10" y="3"/>
                    <a:pt x="2" y="0"/>
                  </a:cubicBezTo>
                  <a:cubicBezTo>
                    <a:pt x="1" y="0"/>
                    <a:pt x="0" y="0"/>
                    <a:pt x="0" y="0"/>
                  </a:cubicBezTo>
                  <a:cubicBezTo>
                    <a:pt x="5" y="7"/>
                    <a:pt x="11" y="14"/>
                    <a:pt x="18" y="20"/>
                  </a:cubicBezTo>
                  <a:lnTo>
                    <a:pt x="25" y="12"/>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10"/>
            <p:cNvSpPr/>
            <p:nvPr/>
          </p:nvSpPr>
          <p:spPr bwMode="auto">
            <a:xfrm>
              <a:off x="9471025" y="241301"/>
              <a:ext cx="393700" cy="658813"/>
            </a:xfrm>
            <a:custGeom>
              <a:avLst/>
              <a:gdLst>
                <a:gd name="T0" fmla="*/ 225 w 371"/>
                <a:gd name="T1" fmla="*/ 587 h 620"/>
                <a:gd name="T2" fmla="*/ 167 w 371"/>
                <a:gd name="T3" fmla="*/ 549 h 620"/>
                <a:gd name="T4" fmla="*/ 145 w 371"/>
                <a:gd name="T5" fmla="*/ 507 h 620"/>
                <a:gd name="T6" fmla="*/ 140 w 371"/>
                <a:gd name="T7" fmla="*/ 438 h 620"/>
                <a:gd name="T8" fmla="*/ 162 w 371"/>
                <a:gd name="T9" fmla="*/ 389 h 620"/>
                <a:gd name="T10" fmla="*/ 76 w 371"/>
                <a:gd name="T11" fmla="*/ 374 h 620"/>
                <a:gd name="T12" fmla="*/ 33 w 371"/>
                <a:gd name="T13" fmla="*/ 287 h 620"/>
                <a:gd name="T14" fmla="*/ 52 w 371"/>
                <a:gd name="T15" fmla="*/ 230 h 620"/>
                <a:gd name="T16" fmla="*/ 129 w 371"/>
                <a:gd name="T17" fmla="*/ 217 h 620"/>
                <a:gd name="T18" fmla="*/ 136 w 371"/>
                <a:gd name="T19" fmla="*/ 209 h 620"/>
                <a:gd name="T20" fmla="*/ 105 w 371"/>
                <a:gd name="T21" fmla="*/ 124 h 620"/>
                <a:gd name="T22" fmla="*/ 125 w 371"/>
                <a:gd name="T23" fmla="*/ 70 h 620"/>
                <a:gd name="T24" fmla="*/ 178 w 371"/>
                <a:gd name="T25" fmla="*/ 41 h 620"/>
                <a:gd name="T26" fmla="*/ 264 w 371"/>
                <a:gd name="T27" fmla="*/ 44 h 620"/>
                <a:gd name="T28" fmla="*/ 297 w 371"/>
                <a:gd name="T29" fmla="*/ 53 h 620"/>
                <a:gd name="T30" fmla="*/ 303 w 371"/>
                <a:gd name="T31" fmla="*/ 46 h 620"/>
                <a:gd name="T32" fmla="*/ 275 w 371"/>
                <a:gd name="T33" fmla="*/ 18 h 620"/>
                <a:gd name="T34" fmla="*/ 170 w 371"/>
                <a:gd name="T35" fmla="*/ 6 h 620"/>
                <a:gd name="T36" fmla="*/ 99 w 371"/>
                <a:gd name="T37" fmla="*/ 47 h 620"/>
                <a:gd name="T38" fmla="*/ 77 w 371"/>
                <a:gd name="T39" fmla="*/ 99 h 620"/>
                <a:gd name="T40" fmla="*/ 96 w 371"/>
                <a:gd name="T41" fmla="*/ 176 h 620"/>
                <a:gd name="T42" fmla="*/ 111 w 371"/>
                <a:gd name="T43" fmla="*/ 195 h 620"/>
                <a:gd name="T44" fmla="*/ 127 w 371"/>
                <a:gd name="T45" fmla="*/ 215 h 620"/>
                <a:gd name="T46" fmla="*/ 84 w 371"/>
                <a:gd name="T47" fmla="*/ 190 h 620"/>
                <a:gd name="T48" fmla="*/ 32 w 371"/>
                <a:gd name="T49" fmla="*/ 211 h 620"/>
                <a:gd name="T50" fmla="*/ 1 w 371"/>
                <a:gd name="T51" fmla="*/ 286 h 620"/>
                <a:gd name="T52" fmla="*/ 8 w 371"/>
                <a:gd name="T53" fmla="*/ 339 h 620"/>
                <a:gd name="T54" fmla="*/ 62 w 371"/>
                <a:gd name="T55" fmla="*/ 401 h 620"/>
                <a:gd name="T56" fmla="*/ 121 w 371"/>
                <a:gd name="T57" fmla="*/ 410 h 620"/>
                <a:gd name="T58" fmla="*/ 161 w 371"/>
                <a:gd name="T59" fmla="*/ 389 h 620"/>
                <a:gd name="T60" fmla="*/ 121 w 371"/>
                <a:gd name="T61" fmla="*/ 410 h 620"/>
                <a:gd name="T62" fmla="*/ 100 w 371"/>
                <a:gd name="T63" fmla="*/ 457 h 620"/>
                <a:gd name="T64" fmla="*/ 120 w 371"/>
                <a:gd name="T65" fmla="*/ 548 h 620"/>
                <a:gd name="T66" fmla="*/ 161 w 371"/>
                <a:gd name="T67" fmla="*/ 595 h 620"/>
                <a:gd name="T68" fmla="*/ 281 w 371"/>
                <a:gd name="T69" fmla="*/ 609 h 620"/>
                <a:gd name="T70" fmla="*/ 371 w 371"/>
                <a:gd name="T71" fmla="*/ 541 h 620"/>
                <a:gd name="T72" fmla="*/ 274 w 371"/>
                <a:gd name="T73" fmla="*/ 586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1" h="620">
                  <a:moveTo>
                    <a:pt x="274" y="586"/>
                  </a:moveTo>
                  <a:cubicBezTo>
                    <a:pt x="257" y="590"/>
                    <a:pt x="241" y="590"/>
                    <a:pt x="225" y="587"/>
                  </a:cubicBezTo>
                  <a:cubicBezTo>
                    <a:pt x="210" y="583"/>
                    <a:pt x="196" y="576"/>
                    <a:pt x="184" y="566"/>
                  </a:cubicBezTo>
                  <a:cubicBezTo>
                    <a:pt x="178" y="561"/>
                    <a:pt x="172" y="555"/>
                    <a:pt x="167" y="549"/>
                  </a:cubicBezTo>
                  <a:cubicBezTo>
                    <a:pt x="163" y="543"/>
                    <a:pt x="158" y="536"/>
                    <a:pt x="155" y="529"/>
                  </a:cubicBezTo>
                  <a:cubicBezTo>
                    <a:pt x="151" y="522"/>
                    <a:pt x="148" y="515"/>
                    <a:pt x="145" y="507"/>
                  </a:cubicBezTo>
                  <a:cubicBezTo>
                    <a:pt x="143" y="499"/>
                    <a:pt x="141" y="492"/>
                    <a:pt x="140" y="484"/>
                  </a:cubicBezTo>
                  <a:cubicBezTo>
                    <a:pt x="137" y="468"/>
                    <a:pt x="136" y="452"/>
                    <a:pt x="140" y="438"/>
                  </a:cubicBezTo>
                  <a:cubicBezTo>
                    <a:pt x="143" y="423"/>
                    <a:pt x="150" y="410"/>
                    <a:pt x="164" y="399"/>
                  </a:cubicBezTo>
                  <a:cubicBezTo>
                    <a:pt x="162" y="389"/>
                    <a:pt x="162" y="389"/>
                    <a:pt x="162" y="389"/>
                  </a:cubicBezTo>
                  <a:cubicBezTo>
                    <a:pt x="146" y="390"/>
                    <a:pt x="130" y="390"/>
                    <a:pt x="116" y="388"/>
                  </a:cubicBezTo>
                  <a:cubicBezTo>
                    <a:pt x="101" y="386"/>
                    <a:pt x="88" y="381"/>
                    <a:pt x="76" y="374"/>
                  </a:cubicBezTo>
                  <a:cubicBezTo>
                    <a:pt x="53" y="360"/>
                    <a:pt x="39" y="335"/>
                    <a:pt x="35" y="308"/>
                  </a:cubicBezTo>
                  <a:cubicBezTo>
                    <a:pt x="34" y="301"/>
                    <a:pt x="33" y="294"/>
                    <a:pt x="33" y="287"/>
                  </a:cubicBezTo>
                  <a:cubicBezTo>
                    <a:pt x="34" y="280"/>
                    <a:pt x="34" y="273"/>
                    <a:pt x="36" y="266"/>
                  </a:cubicBezTo>
                  <a:cubicBezTo>
                    <a:pt x="39" y="253"/>
                    <a:pt x="44" y="240"/>
                    <a:pt x="52" y="230"/>
                  </a:cubicBezTo>
                  <a:cubicBezTo>
                    <a:pt x="61" y="220"/>
                    <a:pt x="72" y="213"/>
                    <a:pt x="86" y="212"/>
                  </a:cubicBezTo>
                  <a:cubicBezTo>
                    <a:pt x="99" y="210"/>
                    <a:pt x="114" y="212"/>
                    <a:pt x="129" y="217"/>
                  </a:cubicBezTo>
                  <a:cubicBezTo>
                    <a:pt x="143" y="222"/>
                    <a:pt x="143" y="222"/>
                    <a:pt x="143" y="222"/>
                  </a:cubicBezTo>
                  <a:cubicBezTo>
                    <a:pt x="136" y="209"/>
                    <a:pt x="136" y="209"/>
                    <a:pt x="136" y="209"/>
                  </a:cubicBezTo>
                  <a:cubicBezTo>
                    <a:pt x="128" y="195"/>
                    <a:pt x="120" y="181"/>
                    <a:pt x="115" y="167"/>
                  </a:cubicBezTo>
                  <a:cubicBezTo>
                    <a:pt x="109" y="152"/>
                    <a:pt x="106" y="138"/>
                    <a:pt x="105" y="124"/>
                  </a:cubicBezTo>
                  <a:cubicBezTo>
                    <a:pt x="104" y="110"/>
                    <a:pt x="107" y="97"/>
                    <a:pt x="113" y="85"/>
                  </a:cubicBezTo>
                  <a:cubicBezTo>
                    <a:pt x="116" y="80"/>
                    <a:pt x="120" y="74"/>
                    <a:pt x="125" y="70"/>
                  </a:cubicBezTo>
                  <a:cubicBezTo>
                    <a:pt x="129" y="65"/>
                    <a:pt x="134" y="61"/>
                    <a:pt x="140" y="57"/>
                  </a:cubicBezTo>
                  <a:cubicBezTo>
                    <a:pt x="151" y="49"/>
                    <a:pt x="165" y="44"/>
                    <a:pt x="178" y="41"/>
                  </a:cubicBezTo>
                  <a:cubicBezTo>
                    <a:pt x="192" y="38"/>
                    <a:pt x="207" y="36"/>
                    <a:pt x="221" y="37"/>
                  </a:cubicBezTo>
                  <a:cubicBezTo>
                    <a:pt x="235" y="39"/>
                    <a:pt x="249" y="41"/>
                    <a:pt x="264" y="44"/>
                  </a:cubicBezTo>
                  <a:cubicBezTo>
                    <a:pt x="271" y="45"/>
                    <a:pt x="278" y="47"/>
                    <a:pt x="285" y="50"/>
                  </a:cubicBezTo>
                  <a:cubicBezTo>
                    <a:pt x="289" y="51"/>
                    <a:pt x="293" y="52"/>
                    <a:pt x="297" y="53"/>
                  </a:cubicBezTo>
                  <a:cubicBezTo>
                    <a:pt x="309" y="58"/>
                    <a:pt x="309" y="58"/>
                    <a:pt x="309" y="58"/>
                  </a:cubicBezTo>
                  <a:cubicBezTo>
                    <a:pt x="307" y="54"/>
                    <a:pt x="305" y="50"/>
                    <a:pt x="303" y="46"/>
                  </a:cubicBezTo>
                  <a:cubicBezTo>
                    <a:pt x="301" y="42"/>
                    <a:pt x="298" y="39"/>
                    <a:pt x="295" y="35"/>
                  </a:cubicBezTo>
                  <a:cubicBezTo>
                    <a:pt x="289" y="29"/>
                    <a:pt x="282" y="23"/>
                    <a:pt x="275" y="18"/>
                  </a:cubicBezTo>
                  <a:cubicBezTo>
                    <a:pt x="259" y="9"/>
                    <a:pt x="241" y="3"/>
                    <a:pt x="224" y="2"/>
                  </a:cubicBezTo>
                  <a:cubicBezTo>
                    <a:pt x="206" y="0"/>
                    <a:pt x="188" y="1"/>
                    <a:pt x="170" y="6"/>
                  </a:cubicBezTo>
                  <a:cubicBezTo>
                    <a:pt x="153" y="10"/>
                    <a:pt x="135" y="17"/>
                    <a:pt x="120" y="28"/>
                  </a:cubicBezTo>
                  <a:cubicBezTo>
                    <a:pt x="113" y="33"/>
                    <a:pt x="106" y="40"/>
                    <a:pt x="99" y="47"/>
                  </a:cubicBezTo>
                  <a:cubicBezTo>
                    <a:pt x="93" y="54"/>
                    <a:pt x="88" y="62"/>
                    <a:pt x="84" y="71"/>
                  </a:cubicBezTo>
                  <a:cubicBezTo>
                    <a:pt x="80" y="80"/>
                    <a:pt x="78" y="90"/>
                    <a:pt x="77" y="99"/>
                  </a:cubicBezTo>
                  <a:cubicBezTo>
                    <a:pt x="75" y="108"/>
                    <a:pt x="76" y="118"/>
                    <a:pt x="77" y="127"/>
                  </a:cubicBezTo>
                  <a:cubicBezTo>
                    <a:pt x="80" y="145"/>
                    <a:pt x="87" y="161"/>
                    <a:pt x="96" y="176"/>
                  </a:cubicBezTo>
                  <a:cubicBezTo>
                    <a:pt x="100" y="183"/>
                    <a:pt x="104" y="189"/>
                    <a:pt x="109" y="195"/>
                  </a:cubicBezTo>
                  <a:cubicBezTo>
                    <a:pt x="109" y="195"/>
                    <a:pt x="110" y="195"/>
                    <a:pt x="111" y="195"/>
                  </a:cubicBezTo>
                  <a:cubicBezTo>
                    <a:pt x="119" y="198"/>
                    <a:pt x="127" y="202"/>
                    <a:pt x="134" y="207"/>
                  </a:cubicBezTo>
                  <a:cubicBezTo>
                    <a:pt x="127" y="215"/>
                    <a:pt x="127" y="215"/>
                    <a:pt x="127" y="215"/>
                  </a:cubicBezTo>
                  <a:cubicBezTo>
                    <a:pt x="120" y="209"/>
                    <a:pt x="114" y="202"/>
                    <a:pt x="109" y="195"/>
                  </a:cubicBezTo>
                  <a:cubicBezTo>
                    <a:pt x="101" y="192"/>
                    <a:pt x="93" y="190"/>
                    <a:pt x="84" y="190"/>
                  </a:cubicBezTo>
                  <a:cubicBezTo>
                    <a:pt x="75" y="190"/>
                    <a:pt x="66" y="192"/>
                    <a:pt x="57" y="195"/>
                  </a:cubicBezTo>
                  <a:cubicBezTo>
                    <a:pt x="48" y="199"/>
                    <a:pt x="39" y="204"/>
                    <a:pt x="32" y="211"/>
                  </a:cubicBezTo>
                  <a:cubicBezTo>
                    <a:pt x="18" y="224"/>
                    <a:pt x="10" y="241"/>
                    <a:pt x="5" y="259"/>
                  </a:cubicBezTo>
                  <a:cubicBezTo>
                    <a:pt x="3" y="268"/>
                    <a:pt x="1" y="277"/>
                    <a:pt x="1" y="286"/>
                  </a:cubicBezTo>
                  <a:cubicBezTo>
                    <a:pt x="0" y="295"/>
                    <a:pt x="0" y="304"/>
                    <a:pt x="2" y="313"/>
                  </a:cubicBezTo>
                  <a:cubicBezTo>
                    <a:pt x="3" y="322"/>
                    <a:pt x="5" y="331"/>
                    <a:pt x="8" y="339"/>
                  </a:cubicBezTo>
                  <a:cubicBezTo>
                    <a:pt x="11" y="348"/>
                    <a:pt x="15" y="356"/>
                    <a:pt x="20" y="364"/>
                  </a:cubicBezTo>
                  <a:cubicBezTo>
                    <a:pt x="30" y="380"/>
                    <a:pt x="45" y="393"/>
                    <a:pt x="62" y="401"/>
                  </a:cubicBezTo>
                  <a:cubicBezTo>
                    <a:pt x="79" y="409"/>
                    <a:pt x="97" y="412"/>
                    <a:pt x="115" y="411"/>
                  </a:cubicBezTo>
                  <a:cubicBezTo>
                    <a:pt x="117" y="411"/>
                    <a:pt x="119" y="411"/>
                    <a:pt x="121" y="410"/>
                  </a:cubicBezTo>
                  <a:cubicBezTo>
                    <a:pt x="124" y="407"/>
                    <a:pt x="127" y="403"/>
                    <a:pt x="131" y="401"/>
                  </a:cubicBezTo>
                  <a:cubicBezTo>
                    <a:pt x="140" y="394"/>
                    <a:pt x="151" y="390"/>
                    <a:pt x="161" y="389"/>
                  </a:cubicBezTo>
                  <a:cubicBezTo>
                    <a:pt x="164" y="399"/>
                    <a:pt x="164" y="399"/>
                    <a:pt x="164" y="399"/>
                  </a:cubicBezTo>
                  <a:cubicBezTo>
                    <a:pt x="151" y="405"/>
                    <a:pt x="136" y="409"/>
                    <a:pt x="121" y="410"/>
                  </a:cubicBezTo>
                  <a:cubicBezTo>
                    <a:pt x="117" y="415"/>
                    <a:pt x="113" y="420"/>
                    <a:pt x="110" y="426"/>
                  </a:cubicBezTo>
                  <a:cubicBezTo>
                    <a:pt x="105" y="436"/>
                    <a:pt x="102" y="447"/>
                    <a:pt x="100" y="457"/>
                  </a:cubicBezTo>
                  <a:cubicBezTo>
                    <a:pt x="99" y="468"/>
                    <a:pt x="98" y="479"/>
                    <a:pt x="100" y="489"/>
                  </a:cubicBezTo>
                  <a:cubicBezTo>
                    <a:pt x="102" y="510"/>
                    <a:pt x="109" y="530"/>
                    <a:pt x="120" y="548"/>
                  </a:cubicBezTo>
                  <a:cubicBezTo>
                    <a:pt x="125" y="557"/>
                    <a:pt x="131" y="566"/>
                    <a:pt x="138" y="574"/>
                  </a:cubicBezTo>
                  <a:cubicBezTo>
                    <a:pt x="145" y="582"/>
                    <a:pt x="153" y="589"/>
                    <a:pt x="161" y="595"/>
                  </a:cubicBezTo>
                  <a:cubicBezTo>
                    <a:pt x="179" y="608"/>
                    <a:pt x="199" y="616"/>
                    <a:pt x="220" y="618"/>
                  </a:cubicBezTo>
                  <a:cubicBezTo>
                    <a:pt x="242" y="620"/>
                    <a:pt x="262" y="617"/>
                    <a:pt x="281" y="609"/>
                  </a:cubicBezTo>
                  <a:cubicBezTo>
                    <a:pt x="300" y="602"/>
                    <a:pt x="316" y="592"/>
                    <a:pt x="331" y="580"/>
                  </a:cubicBezTo>
                  <a:cubicBezTo>
                    <a:pt x="346" y="569"/>
                    <a:pt x="360" y="555"/>
                    <a:pt x="371" y="541"/>
                  </a:cubicBezTo>
                  <a:cubicBezTo>
                    <a:pt x="356" y="551"/>
                    <a:pt x="340" y="560"/>
                    <a:pt x="324" y="568"/>
                  </a:cubicBezTo>
                  <a:cubicBezTo>
                    <a:pt x="308" y="576"/>
                    <a:pt x="291" y="583"/>
                    <a:pt x="274" y="58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11"/>
            <p:cNvSpPr/>
            <p:nvPr/>
          </p:nvSpPr>
          <p:spPr bwMode="auto">
            <a:xfrm>
              <a:off x="9598025" y="654051"/>
              <a:ext cx="46038" cy="22225"/>
            </a:xfrm>
            <a:custGeom>
              <a:avLst/>
              <a:gdLst>
                <a:gd name="T0" fmla="*/ 40 w 43"/>
                <a:gd name="T1" fmla="*/ 0 h 21"/>
                <a:gd name="T2" fmla="*/ 10 w 43"/>
                <a:gd name="T3" fmla="*/ 12 h 21"/>
                <a:gd name="T4" fmla="*/ 0 w 43"/>
                <a:gd name="T5" fmla="*/ 21 h 21"/>
                <a:gd name="T6" fmla="*/ 43 w 43"/>
                <a:gd name="T7" fmla="*/ 10 h 21"/>
                <a:gd name="T8" fmla="*/ 40 w 43"/>
                <a:gd name="T9" fmla="*/ 0 h 21"/>
              </a:gdLst>
              <a:ahLst/>
              <a:cxnLst>
                <a:cxn ang="0">
                  <a:pos x="T0" y="T1"/>
                </a:cxn>
                <a:cxn ang="0">
                  <a:pos x="T2" y="T3"/>
                </a:cxn>
                <a:cxn ang="0">
                  <a:pos x="T4" y="T5"/>
                </a:cxn>
                <a:cxn ang="0">
                  <a:pos x="T6" y="T7"/>
                </a:cxn>
                <a:cxn ang="0">
                  <a:pos x="T8" y="T9"/>
                </a:cxn>
              </a:cxnLst>
              <a:rect l="0" t="0" r="r" b="b"/>
              <a:pathLst>
                <a:path w="43" h="21">
                  <a:moveTo>
                    <a:pt x="40" y="0"/>
                  </a:moveTo>
                  <a:cubicBezTo>
                    <a:pt x="30" y="1"/>
                    <a:pt x="19" y="5"/>
                    <a:pt x="10" y="12"/>
                  </a:cubicBezTo>
                  <a:cubicBezTo>
                    <a:pt x="6" y="14"/>
                    <a:pt x="3" y="18"/>
                    <a:pt x="0" y="21"/>
                  </a:cubicBezTo>
                  <a:cubicBezTo>
                    <a:pt x="15" y="20"/>
                    <a:pt x="30" y="16"/>
                    <a:pt x="43" y="10"/>
                  </a:cubicBezTo>
                  <a:lnTo>
                    <a:pt x="40" y="0"/>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Oval 212"/>
            <p:cNvSpPr>
              <a:spLocks noChangeArrowheads="1"/>
            </p:cNvSpPr>
            <p:nvPr/>
          </p:nvSpPr>
          <p:spPr bwMode="auto">
            <a:xfrm>
              <a:off x="9788525" y="508001"/>
              <a:ext cx="22225" cy="238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Oval 213"/>
            <p:cNvSpPr>
              <a:spLocks noChangeArrowheads="1"/>
            </p:cNvSpPr>
            <p:nvPr/>
          </p:nvSpPr>
          <p:spPr bwMode="auto">
            <a:xfrm>
              <a:off x="9788525" y="552451"/>
              <a:ext cx="11113" cy="111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Oval 214"/>
            <p:cNvSpPr>
              <a:spLocks noChangeArrowheads="1"/>
            </p:cNvSpPr>
            <p:nvPr/>
          </p:nvSpPr>
          <p:spPr bwMode="auto">
            <a:xfrm>
              <a:off x="9759950" y="519113"/>
              <a:ext cx="17463" cy="190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Oval 215"/>
            <p:cNvSpPr>
              <a:spLocks noChangeArrowheads="1"/>
            </p:cNvSpPr>
            <p:nvPr/>
          </p:nvSpPr>
          <p:spPr bwMode="auto">
            <a:xfrm>
              <a:off x="9777412" y="461963"/>
              <a:ext cx="19050" cy="190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Oval 216"/>
            <p:cNvSpPr>
              <a:spLocks noChangeArrowheads="1"/>
            </p:cNvSpPr>
            <p:nvPr/>
          </p:nvSpPr>
          <p:spPr bwMode="auto">
            <a:xfrm>
              <a:off x="9767887" y="487363"/>
              <a:ext cx="9525" cy="79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Oval 217"/>
            <p:cNvSpPr>
              <a:spLocks noChangeArrowheads="1"/>
            </p:cNvSpPr>
            <p:nvPr/>
          </p:nvSpPr>
          <p:spPr bwMode="auto">
            <a:xfrm>
              <a:off x="9880600" y="333376"/>
              <a:ext cx="22225" cy="2222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Oval 218"/>
            <p:cNvSpPr>
              <a:spLocks noChangeArrowheads="1"/>
            </p:cNvSpPr>
            <p:nvPr/>
          </p:nvSpPr>
          <p:spPr bwMode="auto">
            <a:xfrm>
              <a:off x="9920287" y="317501"/>
              <a:ext cx="9525" cy="952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Oval 219"/>
            <p:cNvSpPr>
              <a:spLocks noChangeArrowheads="1"/>
            </p:cNvSpPr>
            <p:nvPr/>
          </p:nvSpPr>
          <p:spPr bwMode="auto">
            <a:xfrm>
              <a:off x="10083800" y="355601"/>
              <a:ext cx="20638" cy="206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Oval 220"/>
            <p:cNvSpPr>
              <a:spLocks noChangeArrowheads="1"/>
            </p:cNvSpPr>
            <p:nvPr/>
          </p:nvSpPr>
          <p:spPr bwMode="auto">
            <a:xfrm>
              <a:off x="10061575" y="322263"/>
              <a:ext cx="11113" cy="111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Oval 221"/>
            <p:cNvSpPr>
              <a:spLocks noChangeArrowheads="1"/>
            </p:cNvSpPr>
            <p:nvPr/>
          </p:nvSpPr>
          <p:spPr bwMode="auto">
            <a:xfrm>
              <a:off x="10018712" y="301626"/>
              <a:ext cx="30163" cy="317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Oval 222"/>
            <p:cNvSpPr>
              <a:spLocks noChangeArrowheads="1"/>
            </p:cNvSpPr>
            <p:nvPr/>
          </p:nvSpPr>
          <p:spPr bwMode="auto">
            <a:xfrm>
              <a:off x="10150475" y="538163"/>
              <a:ext cx="20638" cy="190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Oval 223"/>
            <p:cNvSpPr>
              <a:spLocks noChangeArrowheads="1"/>
            </p:cNvSpPr>
            <p:nvPr/>
          </p:nvSpPr>
          <p:spPr bwMode="auto">
            <a:xfrm>
              <a:off x="10160000" y="598488"/>
              <a:ext cx="23813" cy="238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Oval 224"/>
            <p:cNvSpPr>
              <a:spLocks noChangeArrowheads="1"/>
            </p:cNvSpPr>
            <p:nvPr/>
          </p:nvSpPr>
          <p:spPr bwMode="auto">
            <a:xfrm>
              <a:off x="10140950" y="644526"/>
              <a:ext cx="9525" cy="952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Oval 225"/>
            <p:cNvSpPr>
              <a:spLocks noChangeArrowheads="1"/>
            </p:cNvSpPr>
            <p:nvPr/>
          </p:nvSpPr>
          <p:spPr bwMode="auto">
            <a:xfrm>
              <a:off x="10083800" y="679451"/>
              <a:ext cx="15875" cy="1428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Oval 226"/>
            <p:cNvSpPr>
              <a:spLocks noChangeArrowheads="1"/>
            </p:cNvSpPr>
            <p:nvPr/>
          </p:nvSpPr>
          <p:spPr bwMode="auto">
            <a:xfrm>
              <a:off x="10048875" y="679451"/>
              <a:ext cx="14288" cy="1428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Oval 227"/>
            <p:cNvSpPr>
              <a:spLocks noChangeArrowheads="1"/>
            </p:cNvSpPr>
            <p:nvPr/>
          </p:nvSpPr>
          <p:spPr bwMode="auto">
            <a:xfrm>
              <a:off x="10018712" y="719138"/>
              <a:ext cx="19050" cy="190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Oval 228"/>
            <p:cNvSpPr>
              <a:spLocks noChangeArrowheads="1"/>
            </p:cNvSpPr>
            <p:nvPr/>
          </p:nvSpPr>
          <p:spPr bwMode="auto">
            <a:xfrm>
              <a:off x="9953625" y="719138"/>
              <a:ext cx="9525" cy="952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Oval 229"/>
            <p:cNvSpPr>
              <a:spLocks noChangeArrowheads="1"/>
            </p:cNvSpPr>
            <p:nvPr/>
          </p:nvSpPr>
          <p:spPr bwMode="auto">
            <a:xfrm>
              <a:off x="9891712" y="669926"/>
              <a:ext cx="17463" cy="1587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Oval 230"/>
            <p:cNvSpPr>
              <a:spLocks noChangeArrowheads="1"/>
            </p:cNvSpPr>
            <p:nvPr/>
          </p:nvSpPr>
          <p:spPr bwMode="auto">
            <a:xfrm>
              <a:off x="9852025" y="693738"/>
              <a:ext cx="12700" cy="1270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Oval 231"/>
            <p:cNvSpPr>
              <a:spLocks noChangeArrowheads="1"/>
            </p:cNvSpPr>
            <p:nvPr/>
          </p:nvSpPr>
          <p:spPr bwMode="auto">
            <a:xfrm>
              <a:off x="9813925" y="649288"/>
              <a:ext cx="11113" cy="111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Oval 232"/>
            <p:cNvSpPr>
              <a:spLocks noChangeArrowheads="1"/>
            </p:cNvSpPr>
            <p:nvPr/>
          </p:nvSpPr>
          <p:spPr bwMode="auto">
            <a:xfrm>
              <a:off x="9767887" y="609601"/>
              <a:ext cx="20638" cy="206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Oval 233"/>
            <p:cNvSpPr>
              <a:spLocks noChangeArrowheads="1"/>
            </p:cNvSpPr>
            <p:nvPr/>
          </p:nvSpPr>
          <p:spPr bwMode="auto">
            <a:xfrm>
              <a:off x="9813925" y="365126"/>
              <a:ext cx="11113" cy="111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Oval 234"/>
            <p:cNvSpPr>
              <a:spLocks noChangeArrowheads="1"/>
            </p:cNvSpPr>
            <p:nvPr/>
          </p:nvSpPr>
          <p:spPr bwMode="auto">
            <a:xfrm>
              <a:off x="9777412" y="420688"/>
              <a:ext cx="11113" cy="111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Oval 235"/>
            <p:cNvSpPr>
              <a:spLocks noChangeArrowheads="1"/>
            </p:cNvSpPr>
            <p:nvPr/>
          </p:nvSpPr>
          <p:spPr bwMode="auto">
            <a:xfrm>
              <a:off x="10145712" y="376238"/>
              <a:ext cx="22225" cy="2222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Oval 236"/>
            <p:cNvSpPr>
              <a:spLocks noChangeArrowheads="1"/>
            </p:cNvSpPr>
            <p:nvPr/>
          </p:nvSpPr>
          <p:spPr bwMode="auto">
            <a:xfrm>
              <a:off x="10183812" y="431801"/>
              <a:ext cx="17463" cy="1746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Oval 237"/>
            <p:cNvSpPr>
              <a:spLocks noChangeArrowheads="1"/>
            </p:cNvSpPr>
            <p:nvPr/>
          </p:nvSpPr>
          <p:spPr bwMode="auto">
            <a:xfrm>
              <a:off x="10150475" y="685801"/>
              <a:ext cx="20638" cy="206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Oval 238"/>
            <p:cNvSpPr>
              <a:spLocks noChangeArrowheads="1"/>
            </p:cNvSpPr>
            <p:nvPr/>
          </p:nvSpPr>
          <p:spPr bwMode="auto">
            <a:xfrm>
              <a:off x="9707562" y="490538"/>
              <a:ext cx="19050" cy="190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Oval 239"/>
            <p:cNvSpPr>
              <a:spLocks noChangeArrowheads="1"/>
            </p:cNvSpPr>
            <p:nvPr/>
          </p:nvSpPr>
          <p:spPr bwMode="auto">
            <a:xfrm>
              <a:off x="9739312" y="431801"/>
              <a:ext cx="20638" cy="206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Oval 240"/>
            <p:cNvSpPr>
              <a:spLocks noChangeArrowheads="1"/>
            </p:cNvSpPr>
            <p:nvPr/>
          </p:nvSpPr>
          <p:spPr bwMode="auto">
            <a:xfrm>
              <a:off x="9782175" y="677863"/>
              <a:ext cx="14288" cy="1428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Oval 241"/>
            <p:cNvSpPr>
              <a:spLocks noChangeArrowheads="1"/>
            </p:cNvSpPr>
            <p:nvPr/>
          </p:nvSpPr>
          <p:spPr bwMode="auto">
            <a:xfrm>
              <a:off x="9739312" y="557213"/>
              <a:ext cx="9525" cy="111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Oval 242"/>
            <p:cNvSpPr>
              <a:spLocks noChangeArrowheads="1"/>
            </p:cNvSpPr>
            <p:nvPr/>
          </p:nvSpPr>
          <p:spPr bwMode="auto">
            <a:xfrm>
              <a:off x="10128250" y="317501"/>
              <a:ext cx="17463" cy="1746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Oval 243"/>
            <p:cNvSpPr>
              <a:spLocks noChangeArrowheads="1"/>
            </p:cNvSpPr>
            <p:nvPr/>
          </p:nvSpPr>
          <p:spPr bwMode="auto">
            <a:xfrm>
              <a:off x="9953625" y="277813"/>
              <a:ext cx="25400" cy="238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44"/>
            <p:cNvSpPr/>
            <p:nvPr/>
          </p:nvSpPr>
          <p:spPr bwMode="auto">
            <a:xfrm>
              <a:off x="9915525" y="4143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45"/>
            <p:cNvSpPr/>
            <p:nvPr/>
          </p:nvSpPr>
          <p:spPr bwMode="auto">
            <a:xfrm>
              <a:off x="9915525" y="4143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46"/>
            <p:cNvSpPr/>
            <p:nvPr/>
          </p:nvSpPr>
          <p:spPr bwMode="auto">
            <a:xfrm>
              <a:off x="9915525" y="414338"/>
              <a:ext cx="1588" cy="1588"/>
            </a:xfrm>
            <a:custGeom>
              <a:avLst/>
              <a:gdLst>
                <a:gd name="T0" fmla="*/ 0 w 1"/>
                <a:gd name="T1" fmla="*/ 0 h 2"/>
                <a:gd name="T2" fmla="*/ 0 w 1"/>
                <a:gd name="T3" fmla="*/ 0 h 2"/>
                <a:gd name="T4" fmla="*/ 0 w 1"/>
                <a:gd name="T5" fmla="*/ 0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0"/>
                    <a:pt x="0" y="0"/>
                    <a:pt x="0" y="0"/>
                  </a:cubicBezTo>
                  <a:cubicBezTo>
                    <a:pt x="0" y="0"/>
                    <a:pt x="1" y="1"/>
                    <a:pt x="1" y="2"/>
                  </a:cubicBezTo>
                  <a:cubicBezTo>
                    <a:pt x="1" y="1"/>
                    <a:pt x="1" y="1"/>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47"/>
            <p:cNvSpPr/>
            <p:nvPr/>
          </p:nvSpPr>
          <p:spPr bwMode="auto">
            <a:xfrm>
              <a:off x="9915525" y="407988"/>
              <a:ext cx="19050" cy="11113"/>
            </a:xfrm>
            <a:custGeom>
              <a:avLst/>
              <a:gdLst>
                <a:gd name="T0" fmla="*/ 0 w 17"/>
                <a:gd name="T1" fmla="*/ 5 h 10"/>
                <a:gd name="T2" fmla="*/ 2 w 17"/>
                <a:gd name="T3" fmla="*/ 8 h 10"/>
                <a:gd name="T4" fmla="*/ 10 w 17"/>
                <a:gd name="T5" fmla="*/ 10 h 10"/>
                <a:gd name="T6" fmla="*/ 17 w 17"/>
                <a:gd name="T7" fmla="*/ 0 h 10"/>
                <a:gd name="T8" fmla="*/ 0 w 17"/>
                <a:gd name="T9" fmla="*/ 5 h 10"/>
                <a:gd name="T10" fmla="*/ 0 w 17"/>
                <a:gd name="T11" fmla="*/ 5 h 10"/>
              </a:gdLst>
              <a:ahLst/>
              <a:cxnLst>
                <a:cxn ang="0">
                  <a:pos x="T0" y="T1"/>
                </a:cxn>
                <a:cxn ang="0">
                  <a:pos x="T2" y="T3"/>
                </a:cxn>
                <a:cxn ang="0">
                  <a:pos x="T4" y="T5"/>
                </a:cxn>
                <a:cxn ang="0">
                  <a:pos x="T6" y="T7"/>
                </a:cxn>
                <a:cxn ang="0">
                  <a:pos x="T8" y="T9"/>
                </a:cxn>
                <a:cxn ang="0">
                  <a:pos x="T10" y="T11"/>
                </a:cxn>
              </a:cxnLst>
              <a:rect l="0" t="0" r="r" b="b"/>
              <a:pathLst>
                <a:path w="17" h="10">
                  <a:moveTo>
                    <a:pt x="0" y="5"/>
                  </a:moveTo>
                  <a:cubicBezTo>
                    <a:pt x="1" y="6"/>
                    <a:pt x="1" y="7"/>
                    <a:pt x="2" y="8"/>
                  </a:cubicBezTo>
                  <a:cubicBezTo>
                    <a:pt x="4" y="10"/>
                    <a:pt x="7" y="10"/>
                    <a:pt x="10" y="10"/>
                  </a:cubicBezTo>
                  <a:cubicBezTo>
                    <a:pt x="14" y="8"/>
                    <a:pt x="17" y="5"/>
                    <a:pt x="17" y="0"/>
                  </a:cubicBezTo>
                  <a:cubicBezTo>
                    <a:pt x="11" y="2"/>
                    <a:pt x="6" y="3"/>
                    <a:pt x="0" y="5"/>
                  </a:cubicBezTo>
                  <a:cubicBezTo>
                    <a:pt x="0" y="5"/>
                    <a:pt x="0" y="5"/>
                    <a:pt x="0"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48"/>
            <p:cNvSpPr/>
            <p:nvPr/>
          </p:nvSpPr>
          <p:spPr bwMode="auto">
            <a:xfrm>
              <a:off x="9915525" y="414338"/>
              <a:ext cx="3175" cy="3175"/>
            </a:xfrm>
            <a:custGeom>
              <a:avLst/>
              <a:gdLst>
                <a:gd name="T0" fmla="*/ 2 w 2"/>
                <a:gd name="T1" fmla="*/ 3 h 3"/>
                <a:gd name="T2" fmla="*/ 0 w 2"/>
                <a:gd name="T3" fmla="*/ 0 h 3"/>
                <a:gd name="T4" fmla="*/ 1 w 2"/>
                <a:gd name="T5" fmla="*/ 2 h 3"/>
                <a:gd name="T6" fmla="*/ 2 w 2"/>
                <a:gd name="T7" fmla="*/ 3 h 3"/>
              </a:gdLst>
              <a:ahLst/>
              <a:cxnLst>
                <a:cxn ang="0">
                  <a:pos x="T0" y="T1"/>
                </a:cxn>
                <a:cxn ang="0">
                  <a:pos x="T2" y="T3"/>
                </a:cxn>
                <a:cxn ang="0">
                  <a:pos x="T4" y="T5"/>
                </a:cxn>
                <a:cxn ang="0">
                  <a:pos x="T6" y="T7"/>
                </a:cxn>
              </a:cxnLst>
              <a:rect l="0" t="0" r="r" b="b"/>
              <a:pathLst>
                <a:path w="2" h="3">
                  <a:moveTo>
                    <a:pt x="2" y="3"/>
                  </a:moveTo>
                  <a:cubicBezTo>
                    <a:pt x="1" y="2"/>
                    <a:pt x="1" y="1"/>
                    <a:pt x="0" y="0"/>
                  </a:cubicBezTo>
                  <a:cubicBezTo>
                    <a:pt x="1" y="1"/>
                    <a:pt x="1" y="1"/>
                    <a:pt x="1" y="2"/>
                  </a:cubicBezTo>
                  <a:cubicBezTo>
                    <a:pt x="1" y="2"/>
                    <a:pt x="2" y="3"/>
                    <a:pt x="2" y="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49"/>
            <p:cNvSpPr/>
            <p:nvPr/>
          </p:nvSpPr>
          <p:spPr bwMode="auto">
            <a:xfrm>
              <a:off x="10039350" y="403226"/>
              <a:ext cx="20638" cy="19050"/>
            </a:xfrm>
            <a:custGeom>
              <a:avLst/>
              <a:gdLst>
                <a:gd name="T0" fmla="*/ 9 w 19"/>
                <a:gd name="T1" fmla="*/ 18 h 18"/>
                <a:gd name="T2" fmla="*/ 19 w 19"/>
                <a:gd name="T3" fmla="*/ 0 h 18"/>
                <a:gd name="T4" fmla="*/ 0 w 19"/>
                <a:gd name="T5" fmla="*/ 5 h 18"/>
                <a:gd name="T6" fmla="*/ 9 w 19"/>
                <a:gd name="T7" fmla="*/ 18 h 18"/>
              </a:gdLst>
              <a:ahLst/>
              <a:cxnLst>
                <a:cxn ang="0">
                  <a:pos x="T0" y="T1"/>
                </a:cxn>
                <a:cxn ang="0">
                  <a:pos x="T2" y="T3"/>
                </a:cxn>
                <a:cxn ang="0">
                  <a:pos x="T4" y="T5"/>
                </a:cxn>
                <a:cxn ang="0">
                  <a:pos x="T6" y="T7"/>
                </a:cxn>
              </a:cxnLst>
              <a:rect l="0" t="0" r="r" b="b"/>
              <a:pathLst>
                <a:path w="19" h="18">
                  <a:moveTo>
                    <a:pt x="9" y="18"/>
                  </a:moveTo>
                  <a:cubicBezTo>
                    <a:pt x="14" y="12"/>
                    <a:pt x="17" y="6"/>
                    <a:pt x="19" y="0"/>
                  </a:cubicBezTo>
                  <a:cubicBezTo>
                    <a:pt x="12" y="1"/>
                    <a:pt x="6" y="3"/>
                    <a:pt x="0" y="5"/>
                  </a:cubicBezTo>
                  <a:cubicBezTo>
                    <a:pt x="3" y="10"/>
                    <a:pt x="6" y="14"/>
                    <a:pt x="9" y="1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50"/>
            <p:cNvSpPr/>
            <p:nvPr/>
          </p:nvSpPr>
          <p:spPr bwMode="auto">
            <a:xfrm>
              <a:off x="9915525" y="411163"/>
              <a:ext cx="0" cy="3175"/>
            </a:xfrm>
            <a:custGeom>
              <a:avLst/>
              <a:gdLst>
                <a:gd name="T0" fmla="*/ 1 h 2"/>
                <a:gd name="T1" fmla="*/ 2 h 2"/>
                <a:gd name="T2" fmla="*/ 0 h 2"/>
                <a:gd name="T3" fmla="*/ 1 h 2"/>
              </a:gdLst>
              <a:ahLst/>
              <a:cxnLst>
                <a:cxn ang="0">
                  <a:pos x="0" y="T0"/>
                </a:cxn>
                <a:cxn ang="0">
                  <a:pos x="0" y="T1"/>
                </a:cxn>
                <a:cxn ang="0">
                  <a:pos x="0" y="T2"/>
                </a:cxn>
                <a:cxn ang="0">
                  <a:pos x="0" y="T3"/>
                </a:cxn>
              </a:cxnLst>
              <a:rect l="0" t="0" r="r" b="b"/>
              <a:pathLst>
                <a:path h="2">
                  <a:moveTo>
                    <a:pt x="0" y="1"/>
                  </a:moveTo>
                  <a:cubicBezTo>
                    <a:pt x="0" y="1"/>
                    <a:pt x="0" y="1"/>
                    <a:pt x="0" y="2"/>
                  </a:cubicBezTo>
                  <a:cubicBezTo>
                    <a:pt x="0" y="1"/>
                    <a:pt x="0" y="1"/>
                    <a:pt x="0" y="0"/>
                  </a:cubicBezTo>
                  <a:cubicBezTo>
                    <a:pt x="0" y="1"/>
                    <a:pt x="0" y="1"/>
                    <a:pt x="0"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51"/>
            <p:cNvSpPr/>
            <p:nvPr/>
          </p:nvSpPr>
          <p:spPr bwMode="auto">
            <a:xfrm>
              <a:off x="9917112" y="415926"/>
              <a:ext cx="3175" cy="3175"/>
            </a:xfrm>
            <a:custGeom>
              <a:avLst/>
              <a:gdLst>
                <a:gd name="T0" fmla="*/ 1 w 3"/>
                <a:gd name="T1" fmla="*/ 1 h 3"/>
                <a:gd name="T2" fmla="*/ 0 w 3"/>
                <a:gd name="T3" fmla="*/ 0 h 3"/>
                <a:gd name="T4" fmla="*/ 3 w 3"/>
                <a:gd name="T5" fmla="*/ 3 h 3"/>
                <a:gd name="T6" fmla="*/ 1 w 3"/>
                <a:gd name="T7" fmla="*/ 1 h 3"/>
              </a:gdLst>
              <a:ahLst/>
              <a:cxnLst>
                <a:cxn ang="0">
                  <a:pos x="T0" y="T1"/>
                </a:cxn>
                <a:cxn ang="0">
                  <a:pos x="T2" y="T3"/>
                </a:cxn>
                <a:cxn ang="0">
                  <a:pos x="T4" y="T5"/>
                </a:cxn>
                <a:cxn ang="0">
                  <a:pos x="T6" y="T7"/>
                </a:cxn>
              </a:cxnLst>
              <a:rect l="0" t="0" r="r" b="b"/>
              <a:pathLst>
                <a:path w="3" h="3">
                  <a:moveTo>
                    <a:pt x="1" y="1"/>
                  </a:moveTo>
                  <a:cubicBezTo>
                    <a:pt x="1" y="1"/>
                    <a:pt x="0" y="0"/>
                    <a:pt x="0" y="0"/>
                  </a:cubicBezTo>
                  <a:cubicBezTo>
                    <a:pt x="1" y="1"/>
                    <a:pt x="2" y="2"/>
                    <a:pt x="3" y="3"/>
                  </a:cubicBezTo>
                  <a:cubicBezTo>
                    <a:pt x="2" y="2"/>
                    <a:pt x="2" y="2"/>
                    <a:pt x="1"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2"/>
            <p:cNvSpPr/>
            <p:nvPr/>
          </p:nvSpPr>
          <p:spPr bwMode="auto">
            <a:xfrm>
              <a:off x="9918700" y="417513"/>
              <a:ext cx="7938" cy="1588"/>
            </a:xfrm>
            <a:custGeom>
              <a:avLst/>
              <a:gdLst>
                <a:gd name="T0" fmla="*/ 0 w 8"/>
                <a:gd name="T1" fmla="*/ 0 h 2"/>
                <a:gd name="T2" fmla="*/ 2 w 8"/>
                <a:gd name="T3" fmla="*/ 2 h 2"/>
                <a:gd name="T4" fmla="*/ 8 w 8"/>
                <a:gd name="T5" fmla="*/ 2 h 2"/>
                <a:gd name="T6" fmla="*/ 0 w 8"/>
                <a:gd name="T7" fmla="*/ 0 h 2"/>
              </a:gdLst>
              <a:ahLst/>
              <a:cxnLst>
                <a:cxn ang="0">
                  <a:pos x="T0" y="T1"/>
                </a:cxn>
                <a:cxn ang="0">
                  <a:pos x="T2" y="T3"/>
                </a:cxn>
                <a:cxn ang="0">
                  <a:pos x="T4" y="T5"/>
                </a:cxn>
                <a:cxn ang="0">
                  <a:pos x="T6" y="T7"/>
                </a:cxn>
              </a:cxnLst>
              <a:rect l="0" t="0" r="r" b="b"/>
              <a:pathLst>
                <a:path w="8" h="2">
                  <a:moveTo>
                    <a:pt x="0" y="0"/>
                  </a:moveTo>
                  <a:cubicBezTo>
                    <a:pt x="1" y="1"/>
                    <a:pt x="1" y="1"/>
                    <a:pt x="2" y="2"/>
                  </a:cubicBezTo>
                  <a:cubicBezTo>
                    <a:pt x="4" y="2"/>
                    <a:pt x="6" y="2"/>
                    <a:pt x="8" y="2"/>
                  </a:cubicBezTo>
                  <a:cubicBezTo>
                    <a:pt x="5" y="2"/>
                    <a:pt x="2" y="2"/>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53"/>
            <p:cNvSpPr/>
            <p:nvPr/>
          </p:nvSpPr>
          <p:spPr bwMode="auto">
            <a:xfrm>
              <a:off x="9920287" y="411163"/>
              <a:ext cx="14288" cy="11113"/>
            </a:xfrm>
            <a:custGeom>
              <a:avLst/>
              <a:gdLst>
                <a:gd name="T0" fmla="*/ 6 w 13"/>
                <a:gd name="T1" fmla="*/ 8 h 11"/>
                <a:gd name="T2" fmla="*/ 0 w 13"/>
                <a:gd name="T3" fmla="*/ 8 h 11"/>
                <a:gd name="T4" fmla="*/ 13 w 13"/>
                <a:gd name="T5" fmla="*/ 0 h 11"/>
                <a:gd name="T6" fmla="*/ 6 w 13"/>
                <a:gd name="T7" fmla="*/ 8 h 11"/>
              </a:gdLst>
              <a:ahLst/>
              <a:cxnLst>
                <a:cxn ang="0">
                  <a:pos x="T0" y="T1"/>
                </a:cxn>
                <a:cxn ang="0">
                  <a:pos x="T2" y="T3"/>
                </a:cxn>
                <a:cxn ang="0">
                  <a:pos x="T4" y="T5"/>
                </a:cxn>
                <a:cxn ang="0">
                  <a:pos x="T6" y="T7"/>
                </a:cxn>
              </a:cxnLst>
              <a:rect l="0" t="0" r="r" b="b"/>
              <a:pathLst>
                <a:path w="13" h="11">
                  <a:moveTo>
                    <a:pt x="6" y="8"/>
                  </a:moveTo>
                  <a:cubicBezTo>
                    <a:pt x="4" y="8"/>
                    <a:pt x="2" y="8"/>
                    <a:pt x="0" y="8"/>
                  </a:cubicBezTo>
                  <a:cubicBezTo>
                    <a:pt x="5" y="11"/>
                    <a:pt x="13" y="7"/>
                    <a:pt x="13" y="0"/>
                  </a:cubicBezTo>
                  <a:cubicBezTo>
                    <a:pt x="12" y="4"/>
                    <a:pt x="10" y="7"/>
                    <a:pt x="6" y="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54"/>
            <p:cNvSpPr/>
            <p:nvPr/>
          </p:nvSpPr>
          <p:spPr bwMode="auto">
            <a:xfrm>
              <a:off x="9915525" y="407988"/>
              <a:ext cx="19050" cy="6350"/>
            </a:xfrm>
            <a:custGeom>
              <a:avLst/>
              <a:gdLst>
                <a:gd name="T0" fmla="*/ 17 w 17"/>
                <a:gd name="T1" fmla="*/ 1 h 6"/>
                <a:gd name="T2" fmla="*/ 17 w 17"/>
                <a:gd name="T3" fmla="*/ 1 h 6"/>
                <a:gd name="T4" fmla="*/ 16 w 17"/>
                <a:gd name="T5" fmla="*/ 0 h 6"/>
                <a:gd name="T6" fmla="*/ 0 w 17"/>
                <a:gd name="T7" fmla="*/ 4 h 6"/>
                <a:gd name="T8" fmla="*/ 0 w 17"/>
                <a:gd name="T9" fmla="*/ 6 h 6"/>
                <a:gd name="T10" fmla="*/ 0 w 17"/>
                <a:gd name="T11" fmla="*/ 6 h 6"/>
                <a:gd name="T12" fmla="*/ 17 w 17"/>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17" h="6">
                  <a:moveTo>
                    <a:pt x="17" y="1"/>
                  </a:moveTo>
                  <a:cubicBezTo>
                    <a:pt x="17" y="1"/>
                    <a:pt x="17" y="1"/>
                    <a:pt x="17" y="1"/>
                  </a:cubicBezTo>
                  <a:cubicBezTo>
                    <a:pt x="17" y="0"/>
                    <a:pt x="16" y="0"/>
                    <a:pt x="16" y="0"/>
                  </a:cubicBezTo>
                  <a:cubicBezTo>
                    <a:pt x="11" y="1"/>
                    <a:pt x="5" y="3"/>
                    <a:pt x="0" y="4"/>
                  </a:cubicBezTo>
                  <a:cubicBezTo>
                    <a:pt x="0" y="5"/>
                    <a:pt x="0" y="5"/>
                    <a:pt x="0" y="6"/>
                  </a:cubicBezTo>
                  <a:cubicBezTo>
                    <a:pt x="0" y="6"/>
                    <a:pt x="0" y="6"/>
                    <a:pt x="0" y="6"/>
                  </a:cubicBezTo>
                  <a:cubicBezTo>
                    <a:pt x="6" y="4"/>
                    <a:pt x="11" y="3"/>
                    <a:pt x="17"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55"/>
            <p:cNvSpPr/>
            <p:nvPr/>
          </p:nvSpPr>
          <p:spPr bwMode="auto">
            <a:xfrm>
              <a:off x="10020300" y="631826"/>
              <a:ext cx="17463" cy="19050"/>
            </a:xfrm>
            <a:custGeom>
              <a:avLst/>
              <a:gdLst>
                <a:gd name="T0" fmla="*/ 0 w 16"/>
                <a:gd name="T1" fmla="*/ 4 h 19"/>
                <a:gd name="T2" fmla="*/ 14 w 16"/>
                <a:gd name="T3" fmla="*/ 19 h 19"/>
                <a:gd name="T4" fmla="*/ 16 w 16"/>
                <a:gd name="T5" fmla="*/ 0 h 19"/>
                <a:gd name="T6" fmla="*/ 0 w 16"/>
                <a:gd name="T7" fmla="*/ 4 h 19"/>
              </a:gdLst>
              <a:ahLst/>
              <a:cxnLst>
                <a:cxn ang="0">
                  <a:pos x="T0" y="T1"/>
                </a:cxn>
                <a:cxn ang="0">
                  <a:pos x="T2" y="T3"/>
                </a:cxn>
                <a:cxn ang="0">
                  <a:pos x="T4" y="T5"/>
                </a:cxn>
                <a:cxn ang="0">
                  <a:pos x="T6" y="T7"/>
                </a:cxn>
              </a:cxnLst>
              <a:rect l="0" t="0" r="r" b="b"/>
              <a:pathLst>
                <a:path w="16" h="19">
                  <a:moveTo>
                    <a:pt x="0" y="4"/>
                  </a:moveTo>
                  <a:cubicBezTo>
                    <a:pt x="4" y="10"/>
                    <a:pt x="9" y="15"/>
                    <a:pt x="14" y="19"/>
                  </a:cubicBezTo>
                  <a:cubicBezTo>
                    <a:pt x="15" y="13"/>
                    <a:pt x="16" y="6"/>
                    <a:pt x="16" y="0"/>
                  </a:cubicBezTo>
                  <a:cubicBezTo>
                    <a:pt x="11" y="1"/>
                    <a:pt x="6" y="3"/>
                    <a:pt x="0" y="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56"/>
            <p:cNvSpPr/>
            <p:nvPr/>
          </p:nvSpPr>
          <p:spPr bwMode="auto">
            <a:xfrm>
              <a:off x="9909175" y="609601"/>
              <a:ext cx="25400" cy="26988"/>
            </a:xfrm>
            <a:custGeom>
              <a:avLst/>
              <a:gdLst>
                <a:gd name="T0" fmla="*/ 12 w 24"/>
                <a:gd name="T1" fmla="*/ 0 h 26"/>
                <a:gd name="T2" fmla="*/ 0 w 24"/>
                <a:gd name="T3" fmla="*/ 26 h 26"/>
                <a:gd name="T4" fmla="*/ 24 w 24"/>
                <a:gd name="T5" fmla="*/ 12 h 26"/>
                <a:gd name="T6" fmla="*/ 12 w 24"/>
                <a:gd name="T7" fmla="*/ 0 h 26"/>
              </a:gdLst>
              <a:ahLst/>
              <a:cxnLst>
                <a:cxn ang="0">
                  <a:pos x="T0" y="T1"/>
                </a:cxn>
                <a:cxn ang="0">
                  <a:pos x="T2" y="T3"/>
                </a:cxn>
                <a:cxn ang="0">
                  <a:pos x="T4" y="T5"/>
                </a:cxn>
                <a:cxn ang="0">
                  <a:pos x="T6" y="T7"/>
                </a:cxn>
              </a:cxnLst>
              <a:rect l="0" t="0" r="r" b="b"/>
              <a:pathLst>
                <a:path w="24" h="26">
                  <a:moveTo>
                    <a:pt x="12" y="0"/>
                  </a:moveTo>
                  <a:cubicBezTo>
                    <a:pt x="7" y="8"/>
                    <a:pt x="3" y="17"/>
                    <a:pt x="0" y="26"/>
                  </a:cubicBezTo>
                  <a:cubicBezTo>
                    <a:pt x="9" y="22"/>
                    <a:pt x="17" y="17"/>
                    <a:pt x="24" y="12"/>
                  </a:cubicBezTo>
                  <a:cubicBezTo>
                    <a:pt x="20" y="8"/>
                    <a:pt x="16" y="4"/>
                    <a:pt x="12"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57"/>
            <p:cNvSpPr/>
            <p:nvPr/>
          </p:nvSpPr>
          <p:spPr bwMode="auto">
            <a:xfrm>
              <a:off x="9915525" y="395288"/>
              <a:ext cx="12700" cy="19050"/>
            </a:xfrm>
            <a:custGeom>
              <a:avLst/>
              <a:gdLst>
                <a:gd name="T0" fmla="*/ 1 w 13"/>
                <a:gd name="T1" fmla="*/ 18 h 18"/>
                <a:gd name="T2" fmla="*/ 1 w 13"/>
                <a:gd name="T3" fmla="*/ 18 h 18"/>
                <a:gd name="T4" fmla="*/ 1 w 13"/>
                <a:gd name="T5" fmla="*/ 18 h 18"/>
                <a:gd name="T6" fmla="*/ 1 w 13"/>
                <a:gd name="T7" fmla="*/ 17 h 18"/>
                <a:gd name="T8" fmla="*/ 1 w 13"/>
                <a:gd name="T9" fmla="*/ 16 h 18"/>
                <a:gd name="T10" fmla="*/ 13 w 13"/>
                <a:gd name="T11" fmla="*/ 6 h 18"/>
                <a:gd name="T12" fmla="*/ 4 w 13"/>
                <a:gd name="T13" fmla="*/ 0 h 18"/>
                <a:gd name="T14" fmla="*/ 1 w 13"/>
                <a:gd name="T15" fmla="*/ 15 h 18"/>
                <a:gd name="T16" fmla="*/ 1 w 13"/>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 y="18"/>
                  </a:moveTo>
                  <a:cubicBezTo>
                    <a:pt x="1" y="18"/>
                    <a:pt x="1" y="18"/>
                    <a:pt x="1" y="18"/>
                  </a:cubicBezTo>
                  <a:cubicBezTo>
                    <a:pt x="1" y="18"/>
                    <a:pt x="1" y="18"/>
                    <a:pt x="1" y="18"/>
                  </a:cubicBezTo>
                  <a:cubicBezTo>
                    <a:pt x="1" y="17"/>
                    <a:pt x="1" y="17"/>
                    <a:pt x="1" y="17"/>
                  </a:cubicBezTo>
                  <a:cubicBezTo>
                    <a:pt x="1" y="17"/>
                    <a:pt x="1" y="17"/>
                    <a:pt x="1" y="16"/>
                  </a:cubicBezTo>
                  <a:cubicBezTo>
                    <a:pt x="0" y="9"/>
                    <a:pt x="8" y="4"/>
                    <a:pt x="13" y="6"/>
                  </a:cubicBezTo>
                  <a:cubicBezTo>
                    <a:pt x="10" y="4"/>
                    <a:pt x="7" y="2"/>
                    <a:pt x="4" y="0"/>
                  </a:cubicBezTo>
                  <a:cubicBezTo>
                    <a:pt x="2" y="5"/>
                    <a:pt x="1" y="10"/>
                    <a:pt x="1" y="15"/>
                  </a:cubicBezTo>
                  <a:cubicBezTo>
                    <a:pt x="1" y="16"/>
                    <a:pt x="1" y="17"/>
                    <a:pt x="1" y="1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58"/>
            <p:cNvSpPr/>
            <p:nvPr/>
          </p:nvSpPr>
          <p:spPr bwMode="auto">
            <a:xfrm>
              <a:off x="9844087" y="501651"/>
              <a:ext cx="25400" cy="17463"/>
            </a:xfrm>
            <a:custGeom>
              <a:avLst/>
              <a:gdLst>
                <a:gd name="T0" fmla="*/ 24 w 24"/>
                <a:gd name="T1" fmla="*/ 0 h 16"/>
                <a:gd name="T2" fmla="*/ 0 w 24"/>
                <a:gd name="T3" fmla="*/ 9 h 16"/>
                <a:gd name="T4" fmla="*/ 24 w 24"/>
                <a:gd name="T5" fmla="*/ 16 h 16"/>
                <a:gd name="T6" fmla="*/ 24 w 24"/>
                <a:gd name="T7" fmla="*/ 0 h 16"/>
              </a:gdLst>
              <a:ahLst/>
              <a:cxnLst>
                <a:cxn ang="0">
                  <a:pos x="T0" y="T1"/>
                </a:cxn>
                <a:cxn ang="0">
                  <a:pos x="T2" y="T3"/>
                </a:cxn>
                <a:cxn ang="0">
                  <a:pos x="T4" y="T5"/>
                </a:cxn>
                <a:cxn ang="0">
                  <a:pos x="T6" y="T7"/>
                </a:cxn>
              </a:cxnLst>
              <a:rect l="0" t="0" r="r" b="b"/>
              <a:pathLst>
                <a:path w="24" h="16">
                  <a:moveTo>
                    <a:pt x="24" y="0"/>
                  </a:moveTo>
                  <a:cubicBezTo>
                    <a:pt x="15" y="2"/>
                    <a:pt x="7" y="5"/>
                    <a:pt x="0" y="9"/>
                  </a:cubicBezTo>
                  <a:cubicBezTo>
                    <a:pt x="8" y="12"/>
                    <a:pt x="16" y="14"/>
                    <a:pt x="24" y="16"/>
                  </a:cubicBezTo>
                  <a:lnTo>
                    <a:pt x="24" y="0"/>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59"/>
            <p:cNvSpPr/>
            <p:nvPr/>
          </p:nvSpPr>
          <p:spPr bwMode="auto">
            <a:xfrm>
              <a:off x="10091737" y="531813"/>
              <a:ext cx="22225" cy="17463"/>
            </a:xfrm>
            <a:custGeom>
              <a:avLst/>
              <a:gdLst>
                <a:gd name="T0" fmla="*/ 0 w 21"/>
                <a:gd name="T1" fmla="*/ 17 h 17"/>
                <a:gd name="T2" fmla="*/ 21 w 21"/>
                <a:gd name="T3" fmla="*/ 11 h 17"/>
                <a:gd name="T4" fmla="*/ 2 w 21"/>
                <a:gd name="T5" fmla="*/ 0 h 17"/>
                <a:gd name="T6" fmla="*/ 0 w 21"/>
                <a:gd name="T7" fmla="*/ 17 h 17"/>
              </a:gdLst>
              <a:ahLst/>
              <a:cxnLst>
                <a:cxn ang="0">
                  <a:pos x="T0" y="T1"/>
                </a:cxn>
                <a:cxn ang="0">
                  <a:pos x="T2" y="T3"/>
                </a:cxn>
                <a:cxn ang="0">
                  <a:pos x="T4" y="T5"/>
                </a:cxn>
                <a:cxn ang="0">
                  <a:pos x="T6" y="T7"/>
                </a:cxn>
              </a:cxnLst>
              <a:rect l="0" t="0" r="r" b="b"/>
              <a:pathLst>
                <a:path w="21" h="17">
                  <a:moveTo>
                    <a:pt x="0" y="17"/>
                  </a:moveTo>
                  <a:cubicBezTo>
                    <a:pt x="7" y="16"/>
                    <a:pt x="15" y="14"/>
                    <a:pt x="21" y="11"/>
                  </a:cubicBezTo>
                  <a:cubicBezTo>
                    <a:pt x="15" y="7"/>
                    <a:pt x="9" y="3"/>
                    <a:pt x="2" y="0"/>
                  </a:cubicBezTo>
                  <a:cubicBezTo>
                    <a:pt x="1" y="6"/>
                    <a:pt x="0" y="12"/>
                    <a:pt x="0" y="1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60"/>
            <p:cNvSpPr/>
            <p:nvPr/>
          </p:nvSpPr>
          <p:spPr bwMode="auto">
            <a:xfrm>
              <a:off x="9793287" y="336551"/>
              <a:ext cx="376238" cy="371475"/>
            </a:xfrm>
            <a:custGeom>
              <a:avLst/>
              <a:gdLst>
                <a:gd name="T0" fmla="*/ 241 w 354"/>
                <a:gd name="T1" fmla="*/ 81 h 350"/>
                <a:gd name="T2" fmla="*/ 251 w 354"/>
                <a:gd name="T3" fmla="*/ 63 h 350"/>
                <a:gd name="T4" fmla="*/ 205 w 354"/>
                <a:gd name="T5" fmla="*/ 3 h 350"/>
                <a:gd name="T6" fmla="*/ 118 w 354"/>
                <a:gd name="T7" fmla="*/ 55 h 350"/>
                <a:gd name="T8" fmla="*/ 132 w 354"/>
                <a:gd name="T9" fmla="*/ 67 h 350"/>
                <a:gd name="T10" fmla="*/ 132 w 354"/>
                <a:gd name="T11" fmla="*/ 70 h 350"/>
                <a:gd name="T12" fmla="*/ 200 w 354"/>
                <a:gd name="T13" fmla="*/ 20 h 350"/>
                <a:gd name="T14" fmla="*/ 227 w 354"/>
                <a:gd name="T15" fmla="*/ 72 h 350"/>
                <a:gd name="T16" fmla="*/ 320 w 354"/>
                <a:gd name="T17" fmla="*/ 101 h 350"/>
                <a:gd name="T18" fmla="*/ 278 w 354"/>
                <a:gd name="T19" fmla="*/ 201 h 350"/>
                <a:gd name="T20" fmla="*/ 291 w 354"/>
                <a:gd name="T21" fmla="*/ 269 h 350"/>
                <a:gd name="T22" fmla="*/ 229 w 354"/>
                <a:gd name="T23" fmla="*/ 273 h 350"/>
                <a:gd name="T24" fmla="*/ 189 w 354"/>
                <a:gd name="T25" fmla="*/ 326 h 350"/>
                <a:gd name="T26" fmla="*/ 136 w 354"/>
                <a:gd name="T27" fmla="*/ 266 h 350"/>
                <a:gd name="T28" fmla="*/ 82 w 354"/>
                <a:gd name="T29" fmla="*/ 274 h 350"/>
                <a:gd name="T30" fmla="*/ 76 w 354"/>
                <a:gd name="T31" fmla="*/ 172 h 350"/>
                <a:gd name="T32" fmla="*/ 33 w 354"/>
                <a:gd name="T33" fmla="*/ 132 h 350"/>
                <a:gd name="T34" fmla="*/ 69 w 354"/>
                <a:gd name="T35" fmla="*/ 64 h 350"/>
                <a:gd name="T36" fmla="*/ 105 w 354"/>
                <a:gd name="T37" fmla="*/ 68 h 350"/>
                <a:gd name="T38" fmla="*/ 115 w 354"/>
                <a:gd name="T39" fmla="*/ 70 h 350"/>
                <a:gd name="T40" fmla="*/ 109 w 354"/>
                <a:gd name="T41" fmla="*/ 51 h 350"/>
                <a:gd name="T42" fmla="*/ 20 w 354"/>
                <a:gd name="T43" fmla="*/ 79 h 350"/>
                <a:gd name="T44" fmla="*/ 47 w 354"/>
                <a:gd name="T45" fmla="*/ 165 h 350"/>
                <a:gd name="T46" fmla="*/ 71 w 354"/>
                <a:gd name="T47" fmla="*/ 172 h 350"/>
                <a:gd name="T48" fmla="*/ 20 w 354"/>
                <a:gd name="T49" fmla="*/ 255 h 350"/>
                <a:gd name="T50" fmla="*/ 109 w 354"/>
                <a:gd name="T51" fmla="*/ 283 h 350"/>
                <a:gd name="T52" fmla="*/ 133 w 354"/>
                <a:gd name="T53" fmla="*/ 269 h 350"/>
                <a:gd name="T54" fmla="*/ 127 w 354"/>
                <a:gd name="T55" fmla="*/ 334 h 350"/>
                <a:gd name="T56" fmla="*/ 228 w 354"/>
                <a:gd name="T57" fmla="*/ 297 h 350"/>
                <a:gd name="T58" fmla="*/ 230 w 354"/>
                <a:gd name="T59" fmla="*/ 278 h 350"/>
                <a:gd name="T60" fmla="*/ 251 w 354"/>
                <a:gd name="T61" fmla="*/ 307 h 350"/>
                <a:gd name="T62" fmla="*/ 322 w 354"/>
                <a:gd name="T63" fmla="*/ 224 h 350"/>
                <a:gd name="T64" fmla="*/ 281 w 354"/>
                <a:gd name="T65" fmla="*/ 201 h 350"/>
                <a:gd name="T66" fmla="*/ 302 w 354"/>
                <a:gd name="T67" fmla="*/ 195 h 350"/>
                <a:gd name="T68" fmla="*/ 251 w 354"/>
                <a:gd name="T69" fmla="*/ 6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350">
                  <a:moveTo>
                    <a:pt x="251" y="63"/>
                  </a:moveTo>
                  <a:cubicBezTo>
                    <a:pt x="249" y="69"/>
                    <a:pt x="246" y="75"/>
                    <a:pt x="241" y="81"/>
                  </a:cubicBezTo>
                  <a:cubicBezTo>
                    <a:pt x="238" y="77"/>
                    <a:pt x="235" y="73"/>
                    <a:pt x="232" y="68"/>
                  </a:cubicBezTo>
                  <a:cubicBezTo>
                    <a:pt x="238" y="66"/>
                    <a:pt x="244" y="64"/>
                    <a:pt x="251" y="63"/>
                  </a:cubicBezTo>
                  <a:cubicBezTo>
                    <a:pt x="255" y="52"/>
                    <a:pt x="255" y="41"/>
                    <a:pt x="249" y="30"/>
                  </a:cubicBezTo>
                  <a:cubicBezTo>
                    <a:pt x="241" y="14"/>
                    <a:pt x="222" y="6"/>
                    <a:pt x="205" y="3"/>
                  </a:cubicBezTo>
                  <a:cubicBezTo>
                    <a:pt x="185" y="0"/>
                    <a:pt x="164" y="3"/>
                    <a:pt x="147" y="14"/>
                  </a:cubicBezTo>
                  <a:cubicBezTo>
                    <a:pt x="131" y="23"/>
                    <a:pt x="122" y="38"/>
                    <a:pt x="118" y="55"/>
                  </a:cubicBezTo>
                  <a:cubicBezTo>
                    <a:pt x="121" y="57"/>
                    <a:pt x="124" y="59"/>
                    <a:pt x="127" y="61"/>
                  </a:cubicBezTo>
                  <a:cubicBezTo>
                    <a:pt x="129" y="62"/>
                    <a:pt x="131" y="64"/>
                    <a:pt x="132" y="67"/>
                  </a:cubicBezTo>
                  <a:cubicBezTo>
                    <a:pt x="132" y="67"/>
                    <a:pt x="132" y="68"/>
                    <a:pt x="132" y="68"/>
                  </a:cubicBezTo>
                  <a:cubicBezTo>
                    <a:pt x="132" y="69"/>
                    <a:pt x="132" y="70"/>
                    <a:pt x="132" y="70"/>
                  </a:cubicBezTo>
                  <a:cubicBezTo>
                    <a:pt x="132" y="70"/>
                    <a:pt x="132" y="70"/>
                    <a:pt x="132" y="70"/>
                  </a:cubicBezTo>
                  <a:cubicBezTo>
                    <a:pt x="135" y="34"/>
                    <a:pt x="166" y="16"/>
                    <a:pt x="200" y="20"/>
                  </a:cubicBezTo>
                  <a:cubicBezTo>
                    <a:pt x="212" y="21"/>
                    <a:pt x="226" y="26"/>
                    <a:pt x="233" y="36"/>
                  </a:cubicBezTo>
                  <a:cubicBezTo>
                    <a:pt x="241" y="48"/>
                    <a:pt x="234" y="62"/>
                    <a:pt x="227" y="72"/>
                  </a:cubicBezTo>
                  <a:cubicBezTo>
                    <a:pt x="222" y="78"/>
                    <a:pt x="230" y="88"/>
                    <a:pt x="236" y="85"/>
                  </a:cubicBezTo>
                  <a:cubicBezTo>
                    <a:pt x="263" y="74"/>
                    <a:pt x="302" y="75"/>
                    <a:pt x="320" y="101"/>
                  </a:cubicBezTo>
                  <a:cubicBezTo>
                    <a:pt x="341" y="133"/>
                    <a:pt x="318" y="180"/>
                    <a:pt x="281" y="184"/>
                  </a:cubicBezTo>
                  <a:cubicBezTo>
                    <a:pt x="271" y="185"/>
                    <a:pt x="269" y="197"/>
                    <a:pt x="278" y="201"/>
                  </a:cubicBezTo>
                  <a:cubicBezTo>
                    <a:pt x="290" y="206"/>
                    <a:pt x="300" y="214"/>
                    <a:pt x="305" y="226"/>
                  </a:cubicBezTo>
                  <a:cubicBezTo>
                    <a:pt x="310" y="242"/>
                    <a:pt x="300" y="258"/>
                    <a:pt x="291" y="269"/>
                  </a:cubicBezTo>
                  <a:cubicBezTo>
                    <a:pt x="281" y="280"/>
                    <a:pt x="269" y="290"/>
                    <a:pt x="253" y="290"/>
                  </a:cubicBezTo>
                  <a:cubicBezTo>
                    <a:pt x="243" y="289"/>
                    <a:pt x="235" y="281"/>
                    <a:pt x="229" y="273"/>
                  </a:cubicBezTo>
                  <a:cubicBezTo>
                    <a:pt x="224" y="266"/>
                    <a:pt x="214" y="269"/>
                    <a:pt x="213" y="278"/>
                  </a:cubicBezTo>
                  <a:cubicBezTo>
                    <a:pt x="212" y="296"/>
                    <a:pt x="209" y="320"/>
                    <a:pt x="189" y="326"/>
                  </a:cubicBezTo>
                  <a:cubicBezTo>
                    <a:pt x="171" y="332"/>
                    <a:pt x="147" y="328"/>
                    <a:pt x="133" y="316"/>
                  </a:cubicBezTo>
                  <a:cubicBezTo>
                    <a:pt x="118" y="303"/>
                    <a:pt x="126" y="280"/>
                    <a:pt x="136" y="266"/>
                  </a:cubicBezTo>
                  <a:cubicBezTo>
                    <a:pt x="141" y="259"/>
                    <a:pt x="131" y="249"/>
                    <a:pt x="124" y="254"/>
                  </a:cubicBezTo>
                  <a:cubicBezTo>
                    <a:pt x="111" y="263"/>
                    <a:pt x="98" y="271"/>
                    <a:pt x="82" y="274"/>
                  </a:cubicBezTo>
                  <a:cubicBezTo>
                    <a:pt x="63" y="277"/>
                    <a:pt x="47" y="265"/>
                    <a:pt x="36" y="250"/>
                  </a:cubicBezTo>
                  <a:cubicBezTo>
                    <a:pt x="12" y="216"/>
                    <a:pt x="40" y="179"/>
                    <a:pt x="76" y="172"/>
                  </a:cubicBezTo>
                  <a:cubicBezTo>
                    <a:pt x="84" y="171"/>
                    <a:pt x="84" y="158"/>
                    <a:pt x="76" y="156"/>
                  </a:cubicBezTo>
                  <a:cubicBezTo>
                    <a:pt x="60" y="152"/>
                    <a:pt x="42" y="146"/>
                    <a:pt x="33" y="132"/>
                  </a:cubicBezTo>
                  <a:cubicBezTo>
                    <a:pt x="26" y="120"/>
                    <a:pt x="28" y="103"/>
                    <a:pt x="33" y="92"/>
                  </a:cubicBezTo>
                  <a:cubicBezTo>
                    <a:pt x="39" y="77"/>
                    <a:pt x="54" y="68"/>
                    <a:pt x="69" y="64"/>
                  </a:cubicBezTo>
                  <a:cubicBezTo>
                    <a:pt x="77" y="62"/>
                    <a:pt x="86" y="62"/>
                    <a:pt x="94" y="64"/>
                  </a:cubicBezTo>
                  <a:cubicBezTo>
                    <a:pt x="97" y="65"/>
                    <a:pt x="101" y="66"/>
                    <a:pt x="105" y="68"/>
                  </a:cubicBezTo>
                  <a:cubicBezTo>
                    <a:pt x="106" y="68"/>
                    <a:pt x="114" y="73"/>
                    <a:pt x="115" y="73"/>
                  </a:cubicBezTo>
                  <a:cubicBezTo>
                    <a:pt x="115" y="72"/>
                    <a:pt x="115" y="71"/>
                    <a:pt x="115" y="70"/>
                  </a:cubicBezTo>
                  <a:cubicBezTo>
                    <a:pt x="115" y="65"/>
                    <a:pt x="116" y="60"/>
                    <a:pt x="118" y="55"/>
                  </a:cubicBezTo>
                  <a:cubicBezTo>
                    <a:pt x="114" y="53"/>
                    <a:pt x="111" y="52"/>
                    <a:pt x="109" y="51"/>
                  </a:cubicBezTo>
                  <a:cubicBezTo>
                    <a:pt x="98" y="46"/>
                    <a:pt x="86" y="45"/>
                    <a:pt x="75" y="46"/>
                  </a:cubicBezTo>
                  <a:cubicBezTo>
                    <a:pt x="53" y="48"/>
                    <a:pt x="32" y="60"/>
                    <a:pt x="20" y="79"/>
                  </a:cubicBezTo>
                  <a:cubicBezTo>
                    <a:pt x="10" y="95"/>
                    <a:pt x="9" y="119"/>
                    <a:pt x="17" y="136"/>
                  </a:cubicBezTo>
                  <a:cubicBezTo>
                    <a:pt x="23" y="150"/>
                    <a:pt x="34" y="159"/>
                    <a:pt x="47" y="165"/>
                  </a:cubicBezTo>
                  <a:cubicBezTo>
                    <a:pt x="54" y="161"/>
                    <a:pt x="62" y="158"/>
                    <a:pt x="71" y="156"/>
                  </a:cubicBezTo>
                  <a:cubicBezTo>
                    <a:pt x="71" y="172"/>
                    <a:pt x="71" y="172"/>
                    <a:pt x="71" y="172"/>
                  </a:cubicBezTo>
                  <a:cubicBezTo>
                    <a:pt x="63" y="170"/>
                    <a:pt x="55" y="168"/>
                    <a:pt x="47" y="165"/>
                  </a:cubicBezTo>
                  <a:cubicBezTo>
                    <a:pt x="16" y="182"/>
                    <a:pt x="0" y="220"/>
                    <a:pt x="20" y="255"/>
                  </a:cubicBezTo>
                  <a:cubicBezTo>
                    <a:pt x="31" y="275"/>
                    <a:pt x="51" y="290"/>
                    <a:pt x="74" y="291"/>
                  </a:cubicBezTo>
                  <a:cubicBezTo>
                    <a:pt x="86" y="292"/>
                    <a:pt x="98" y="288"/>
                    <a:pt x="109" y="283"/>
                  </a:cubicBezTo>
                  <a:cubicBezTo>
                    <a:pt x="112" y="274"/>
                    <a:pt x="116" y="265"/>
                    <a:pt x="121" y="257"/>
                  </a:cubicBezTo>
                  <a:cubicBezTo>
                    <a:pt x="125" y="261"/>
                    <a:pt x="129" y="265"/>
                    <a:pt x="133" y="269"/>
                  </a:cubicBezTo>
                  <a:cubicBezTo>
                    <a:pt x="126" y="274"/>
                    <a:pt x="118" y="279"/>
                    <a:pt x="109" y="283"/>
                  </a:cubicBezTo>
                  <a:cubicBezTo>
                    <a:pt x="105" y="302"/>
                    <a:pt x="109" y="321"/>
                    <a:pt x="127" y="334"/>
                  </a:cubicBezTo>
                  <a:cubicBezTo>
                    <a:pt x="146" y="347"/>
                    <a:pt x="177" y="350"/>
                    <a:pt x="199" y="341"/>
                  </a:cubicBezTo>
                  <a:cubicBezTo>
                    <a:pt x="217" y="333"/>
                    <a:pt x="225" y="315"/>
                    <a:pt x="228" y="297"/>
                  </a:cubicBezTo>
                  <a:cubicBezTo>
                    <a:pt x="223" y="293"/>
                    <a:pt x="218" y="288"/>
                    <a:pt x="214" y="282"/>
                  </a:cubicBezTo>
                  <a:cubicBezTo>
                    <a:pt x="220" y="281"/>
                    <a:pt x="225" y="279"/>
                    <a:pt x="230" y="278"/>
                  </a:cubicBezTo>
                  <a:cubicBezTo>
                    <a:pt x="230" y="284"/>
                    <a:pt x="229" y="291"/>
                    <a:pt x="228" y="297"/>
                  </a:cubicBezTo>
                  <a:cubicBezTo>
                    <a:pt x="235" y="302"/>
                    <a:pt x="242" y="306"/>
                    <a:pt x="251" y="307"/>
                  </a:cubicBezTo>
                  <a:cubicBezTo>
                    <a:pt x="272" y="308"/>
                    <a:pt x="289" y="295"/>
                    <a:pt x="303" y="281"/>
                  </a:cubicBezTo>
                  <a:cubicBezTo>
                    <a:pt x="317" y="265"/>
                    <a:pt x="325" y="245"/>
                    <a:pt x="322" y="224"/>
                  </a:cubicBezTo>
                  <a:cubicBezTo>
                    <a:pt x="320" y="212"/>
                    <a:pt x="312" y="202"/>
                    <a:pt x="302" y="195"/>
                  </a:cubicBezTo>
                  <a:cubicBezTo>
                    <a:pt x="296" y="198"/>
                    <a:pt x="288" y="200"/>
                    <a:pt x="281" y="201"/>
                  </a:cubicBezTo>
                  <a:cubicBezTo>
                    <a:pt x="281" y="196"/>
                    <a:pt x="282" y="190"/>
                    <a:pt x="283" y="184"/>
                  </a:cubicBezTo>
                  <a:cubicBezTo>
                    <a:pt x="290" y="187"/>
                    <a:pt x="296" y="191"/>
                    <a:pt x="302" y="195"/>
                  </a:cubicBezTo>
                  <a:cubicBezTo>
                    <a:pt x="336" y="180"/>
                    <a:pt x="354" y="139"/>
                    <a:pt x="339" y="102"/>
                  </a:cubicBezTo>
                  <a:cubicBezTo>
                    <a:pt x="325" y="67"/>
                    <a:pt x="285" y="57"/>
                    <a:pt x="251" y="6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61"/>
            <p:cNvSpPr/>
            <p:nvPr/>
          </p:nvSpPr>
          <p:spPr bwMode="auto">
            <a:xfrm>
              <a:off x="9928225" y="401638"/>
              <a:ext cx="6350" cy="6350"/>
            </a:xfrm>
            <a:custGeom>
              <a:avLst/>
              <a:gdLst>
                <a:gd name="T0" fmla="*/ 4 w 5"/>
                <a:gd name="T1" fmla="*/ 6 h 6"/>
                <a:gd name="T2" fmla="*/ 5 w 5"/>
                <a:gd name="T3" fmla="*/ 6 h 6"/>
                <a:gd name="T4" fmla="*/ 0 w 5"/>
                <a:gd name="T5" fmla="*/ 0 h 6"/>
                <a:gd name="T6" fmla="*/ 4 w 5"/>
                <a:gd name="T7" fmla="*/ 6 h 6"/>
              </a:gdLst>
              <a:ahLst/>
              <a:cxnLst>
                <a:cxn ang="0">
                  <a:pos x="T0" y="T1"/>
                </a:cxn>
                <a:cxn ang="0">
                  <a:pos x="T2" y="T3"/>
                </a:cxn>
                <a:cxn ang="0">
                  <a:pos x="T4" y="T5"/>
                </a:cxn>
                <a:cxn ang="0">
                  <a:pos x="T6" y="T7"/>
                </a:cxn>
              </a:cxnLst>
              <a:rect l="0" t="0" r="r" b="b"/>
              <a:pathLst>
                <a:path w="5" h="6">
                  <a:moveTo>
                    <a:pt x="4" y="6"/>
                  </a:moveTo>
                  <a:cubicBezTo>
                    <a:pt x="4" y="6"/>
                    <a:pt x="5" y="6"/>
                    <a:pt x="5" y="6"/>
                  </a:cubicBezTo>
                  <a:cubicBezTo>
                    <a:pt x="4" y="3"/>
                    <a:pt x="2" y="1"/>
                    <a:pt x="0" y="0"/>
                  </a:cubicBezTo>
                  <a:cubicBezTo>
                    <a:pt x="2" y="2"/>
                    <a:pt x="3" y="4"/>
                    <a:pt x="4"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262"/>
            <p:cNvSpPr/>
            <p:nvPr/>
          </p:nvSpPr>
          <p:spPr bwMode="auto">
            <a:xfrm>
              <a:off x="9934575" y="407988"/>
              <a:ext cx="0" cy="0"/>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0"/>
                    <a:pt x="0" y="0"/>
                  </a:cubicBezTo>
                  <a:cubicBezTo>
                    <a:pt x="0" y="0"/>
                    <a:pt x="0" y="0"/>
                    <a:pt x="0" y="1"/>
                  </a:cubicBezTo>
                  <a:cubicBezTo>
                    <a:pt x="0" y="1"/>
                    <a:pt x="0" y="1"/>
                    <a:pt x="0"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263"/>
            <p:cNvSpPr/>
            <p:nvPr/>
          </p:nvSpPr>
          <p:spPr bwMode="auto">
            <a:xfrm>
              <a:off x="9934575" y="407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264"/>
            <p:cNvSpPr/>
            <p:nvPr/>
          </p:nvSpPr>
          <p:spPr bwMode="auto">
            <a:xfrm>
              <a:off x="9915525" y="398463"/>
              <a:ext cx="17463" cy="12700"/>
            </a:xfrm>
            <a:custGeom>
              <a:avLst/>
              <a:gdLst>
                <a:gd name="T0" fmla="*/ 1 w 17"/>
                <a:gd name="T1" fmla="*/ 12 h 12"/>
                <a:gd name="T2" fmla="*/ 17 w 17"/>
                <a:gd name="T3" fmla="*/ 8 h 12"/>
                <a:gd name="T4" fmla="*/ 13 w 17"/>
                <a:gd name="T5" fmla="*/ 2 h 12"/>
                <a:gd name="T6" fmla="*/ 1 w 17"/>
                <a:gd name="T7" fmla="*/ 12 h 12"/>
              </a:gdLst>
              <a:ahLst/>
              <a:cxnLst>
                <a:cxn ang="0">
                  <a:pos x="T0" y="T1"/>
                </a:cxn>
                <a:cxn ang="0">
                  <a:pos x="T2" y="T3"/>
                </a:cxn>
                <a:cxn ang="0">
                  <a:pos x="T4" y="T5"/>
                </a:cxn>
                <a:cxn ang="0">
                  <a:pos x="T6" y="T7"/>
                </a:cxn>
              </a:cxnLst>
              <a:rect l="0" t="0" r="r" b="b"/>
              <a:pathLst>
                <a:path w="17" h="12">
                  <a:moveTo>
                    <a:pt x="1" y="12"/>
                  </a:moveTo>
                  <a:cubicBezTo>
                    <a:pt x="6" y="11"/>
                    <a:pt x="12" y="9"/>
                    <a:pt x="17" y="8"/>
                  </a:cubicBezTo>
                  <a:cubicBezTo>
                    <a:pt x="16" y="6"/>
                    <a:pt x="15" y="4"/>
                    <a:pt x="13" y="2"/>
                  </a:cubicBezTo>
                  <a:cubicBezTo>
                    <a:pt x="8" y="0"/>
                    <a:pt x="0" y="5"/>
                    <a:pt x="1" y="1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265"/>
            <p:cNvSpPr/>
            <p:nvPr/>
          </p:nvSpPr>
          <p:spPr bwMode="auto">
            <a:xfrm>
              <a:off x="9926637" y="407988"/>
              <a:ext cx="7938" cy="11113"/>
            </a:xfrm>
            <a:custGeom>
              <a:avLst/>
              <a:gdLst>
                <a:gd name="T0" fmla="*/ 0 w 7"/>
                <a:gd name="T1" fmla="*/ 10 h 10"/>
                <a:gd name="T2" fmla="*/ 7 w 7"/>
                <a:gd name="T3" fmla="*/ 2 h 10"/>
                <a:gd name="T4" fmla="*/ 7 w 7"/>
                <a:gd name="T5" fmla="*/ 0 h 10"/>
                <a:gd name="T6" fmla="*/ 7 w 7"/>
                <a:gd name="T7" fmla="*/ 0 h 10"/>
                <a:gd name="T8" fmla="*/ 0 w 7"/>
                <a:gd name="T9" fmla="*/ 10 h 10"/>
              </a:gdLst>
              <a:ahLst/>
              <a:cxnLst>
                <a:cxn ang="0">
                  <a:pos x="T0" y="T1"/>
                </a:cxn>
                <a:cxn ang="0">
                  <a:pos x="T2" y="T3"/>
                </a:cxn>
                <a:cxn ang="0">
                  <a:pos x="T4" y="T5"/>
                </a:cxn>
                <a:cxn ang="0">
                  <a:pos x="T6" y="T7"/>
                </a:cxn>
                <a:cxn ang="0">
                  <a:pos x="T8" y="T9"/>
                </a:cxn>
              </a:cxnLst>
              <a:rect l="0" t="0" r="r" b="b"/>
              <a:pathLst>
                <a:path w="7" h="10">
                  <a:moveTo>
                    <a:pt x="0" y="10"/>
                  </a:moveTo>
                  <a:cubicBezTo>
                    <a:pt x="4" y="9"/>
                    <a:pt x="6" y="6"/>
                    <a:pt x="7" y="2"/>
                  </a:cubicBezTo>
                  <a:cubicBezTo>
                    <a:pt x="7" y="2"/>
                    <a:pt x="7" y="1"/>
                    <a:pt x="7" y="0"/>
                  </a:cubicBezTo>
                  <a:cubicBezTo>
                    <a:pt x="7" y="0"/>
                    <a:pt x="7" y="0"/>
                    <a:pt x="7" y="0"/>
                  </a:cubicBezTo>
                  <a:cubicBezTo>
                    <a:pt x="7" y="5"/>
                    <a:pt x="4" y="8"/>
                    <a:pt x="0" y="1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266"/>
            <p:cNvSpPr/>
            <p:nvPr/>
          </p:nvSpPr>
          <p:spPr bwMode="auto">
            <a:xfrm>
              <a:off x="9932987" y="407988"/>
              <a:ext cx="1588" cy="0"/>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0"/>
                    <a:pt x="1" y="0"/>
                    <a:pt x="1" y="0"/>
                  </a:cubicBezTo>
                  <a:cubicBezTo>
                    <a:pt x="1" y="0"/>
                    <a:pt x="0" y="0"/>
                    <a:pt x="0" y="0"/>
                  </a:cubicBezTo>
                  <a:cubicBezTo>
                    <a:pt x="0" y="0"/>
                    <a:pt x="1" y="0"/>
                    <a:pt x="1"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Oval 267"/>
            <p:cNvSpPr>
              <a:spLocks noChangeArrowheads="1"/>
            </p:cNvSpPr>
            <p:nvPr/>
          </p:nvSpPr>
          <p:spPr bwMode="auto">
            <a:xfrm>
              <a:off x="9929812" y="474663"/>
              <a:ext cx="88900" cy="8890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7" name="组合 176"/>
          <p:cNvGrpSpPr/>
          <p:nvPr/>
        </p:nvGrpSpPr>
        <p:grpSpPr>
          <a:xfrm>
            <a:off x="3150191" y="5458449"/>
            <a:ext cx="951267" cy="1195617"/>
            <a:chOff x="-1588" y="5322888"/>
            <a:chExt cx="1155700" cy="1452563"/>
          </a:xfrm>
        </p:grpSpPr>
        <p:sp>
          <p:nvSpPr>
            <p:cNvPr id="178" name="Freeform 268"/>
            <p:cNvSpPr>
              <a:spLocks noEditPoints="1"/>
            </p:cNvSpPr>
            <p:nvPr/>
          </p:nvSpPr>
          <p:spPr bwMode="auto">
            <a:xfrm>
              <a:off x="563562" y="6099176"/>
              <a:ext cx="385763" cy="676275"/>
            </a:xfrm>
            <a:custGeom>
              <a:avLst/>
              <a:gdLst>
                <a:gd name="T0" fmla="*/ 322 w 364"/>
                <a:gd name="T1" fmla="*/ 257 h 638"/>
                <a:gd name="T2" fmla="*/ 222 w 364"/>
                <a:gd name="T3" fmla="*/ 111 h 638"/>
                <a:gd name="T4" fmla="*/ 146 w 364"/>
                <a:gd name="T5" fmla="*/ 49 h 638"/>
                <a:gd name="T6" fmla="*/ 98 w 364"/>
                <a:gd name="T7" fmla="*/ 22 h 638"/>
                <a:gd name="T8" fmla="*/ 42 w 364"/>
                <a:gd name="T9" fmla="*/ 0 h 638"/>
                <a:gd name="T10" fmla="*/ 20 w 364"/>
                <a:gd name="T11" fmla="*/ 57 h 638"/>
                <a:gd name="T12" fmla="*/ 8 w 364"/>
                <a:gd name="T13" fmla="*/ 110 h 638"/>
                <a:gd name="T14" fmla="*/ 2 w 364"/>
                <a:gd name="T15" fmla="*/ 208 h 638"/>
                <a:gd name="T16" fmla="*/ 43 w 364"/>
                <a:gd name="T17" fmla="*/ 381 h 638"/>
                <a:gd name="T18" fmla="*/ 143 w 364"/>
                <a:gd name="T19" fmla="*/ 527 h 638"/>
                <a:gd name="T20" fmla="*/ 220 w 364"/>
                <a:gd name="T21" fmla="*/ 588 h 638"/>
                <a:gd name="T22" fmla="*/ 267 w 364"/>
                <a:gd name="T23" fmla="*/ 615 h 638"/>
                <a:gd name="T24" fmla="*/ 293 w 364"/>
                <a:gd name="T25" fmla="*/ 627 h 638"/>
                <a:gd name="T26" fmla="*/ 323 w 364"/>
                <a:gd name="T27" fmla="*/ 638 h 638"/>
                <a:gd name="T28" fmla="*/ 336 w 364"/>
                <a:gd name="T29" fmla="*/ 609 h 638"/>
                <a:gd name="T30" fmla="*/ 345 w 364"/>
                <a:gd name="T31" fmla="*/ 581 h 638"/>
                <a:gd name="T32" fmla="*/ 356 w 364"/>
                <a:gd name="T33" fmla="*/ 528 h 638"/>
                <a:gd name="T34" fmla="*/ 363 w 364"/>
                <a:gd name="T35" fmla="*/ 430 h 638"/>
                <a:gd name="T36" fmla="*/ 322 w 364"/>
                <a:gd name="T37" fmla="*/ 257 h 638"/>
                <a:gd name="T38" fmla="*/ 216 w 364"/>
                <a:gd name="T39" fmla="*/ 408 h 638"/>
                <a:gd name="T40" fmla="*/ 205 w 364"/>
                <a:gd name="T41" fmla="*/ 393 h 638"/>
                <a:gd name="T42" fmla="*/ 185 w 364"/>
                <a:gd name="T43" fmla="*/ 363 h 638"/>
                <a:gd name="T44" fmla="*/ 152 w 364"/>
                <a:gd name="T45" fmla="*/ 298 h 638"/>
                <a:gd name="T46" fmla="*/ 127 w 364"/>
                <a:gd name="T47" fmla="*/ 230 h 638"/>
                <a:gd name="T48" fmla="*/ 117 w 364"/>
                <a:gd name="T49" fmla="*/ 194 h 638"/>
                <a:gd name="T50" fmla="*/ 114 w 364"/>
                <a:gd name="T51" fmla="*/ 176 h 638"/>
                <a:gd name="T52" fmla="*/ 111 w 364"/>
                <a:gd name="T53" fmla="*/ 157 h 638"/>
                <a:gd name="T54" fmla="*/ 123 w 364"/>
                <a:gd name="T55" fmla="*/ 172 h 638"/>
                <a:gd name="T56" fmla="*/ 134 w 364"/>
                <a:gd name="T57" fmla="*/ 187 h 638"/>
                <a:gd name="T58" fmla="*/ 154 w 364"/>
                <a:gd name="T59" fmla="*/ 218 h 638"/>
                <a:gd name="T60" fmla="*/ 187 w 364"/>
                <a:gd name="T61" fmla="*/ 282 h 638"/>
                <a:gd name="T62" fmla="*/ 213 w 364"/>
                <a:gd name="T63" fmla="*/ 350 h 638"/>
                <a:gd name="T64" fmla="*/ 222 w 364"/>
                <a:gd name="T65" fmla="*/ 386 h 638"/>
                <a:gd name="T66" fmla="*/ 226 w 364"/>
                <a:gd name="T67" fmla="*/ 404 h 638"/>
                <a:gd name="T68" fmla="*/ 228 w 364"/>
                <a:gd name="T69" fmla="*/ 423 h 638"/>
                <a:gd name="T70" fmla="*/ 216 w 364"/>
                <a:gd name="T71" fmla="*/ 40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4" h="638">
                  <a:moveTo>
                    <a:pt x="322" y="257"/>
                  </a:moveTo>
                  <a:cubicBezTo>
                    <a:pt x="299" y="204"/>
                    <a:pt x="266" y="155"/>
                    <a:pt x="222" y="111"/>
                  </a:cubicBezTo>
                  <a:cubicBezTo>
                    <a:pt x="200" y="89"/>
                    <a:pt x="175" y="68"/>
                    <a:pt x="146" y="49"/>
                  </a:cubicBezTo>
                  <a:cubicBezTo>
                    <a:pt x="131" y="40"/>
                    <a:pt x="115" y="31"/>
                    <a:pt x="98" y="22"/>
                  </a:cubicBezTo>
                  <a:cubicBezTo>
                    <a:pt x="81" y="14"/>
                    <a:pt x="63" y="6"/>
                    <a:pt x="42" y="0"/>
                  </a:cubicBezTo>
                  <a:cubicBezTo>
                    <a:pt x="32" y="20"/>
                    <a:pt x="25" y="39"/>
                    <a:pt x="20" y="57"/>
                  </a:cubicBezTo>
                  <a:cubicBezTo>
                    <a:pt x="15" y="75"/>
                    <a:pt x="11" y="93"/>
                    <a:pt x="8" y="110"/>
                  </a:cubicBezTo>
                  <a:cubicBezTo>
                    <a:pt x="2" y="144"/>
                    <a:pt x="0" y="177"/>
                    <a:pt x="2" y="208"/>
                  </a:cubicBezTo>
                  <a:cubicBezTo>
                    <a:pt x="4" y="270"/>
                    <a:pt x="19" y="327"/>
                    <a:pt x="43" y="381"/>
                  </a:cubicBezTo>
                  <a:cubicBezTo>
                    <a:pt x="66" y="434"/>
                    <a:pt x="99" y="483"/>
                    <a:pt x="143" y="527"/>
                  </a:cubicBezTo>
                  <a:cubicBezTo>
                    <a:pt x="165" y="549"/>
                    <a:pt x="190" y="569"/>
                    <a:pt x="220" y="588"/>
                  </a:cubicBezTo>
                  <a:cubicBezTo>
                    <a:pt x="234" y="598"/>
                    <a:pt x="250" y="607"/>
                    <a:pt x="267" y="615"/>
                  </a:cubicBezTo>
                  <a:cubicBezTo>
                    <a:pt x="275" y="619"/>
                    <a:pt x="284" y="623"/>
                    <a:pt x="293" y="627"/>
                  </a:cubicBezTo>
                  <a:cubicBezTo>
                    <a:pt x="303" y="631"/>
                    <a:pt x="312" y="635"/>
                    <a:pt x="323" y="638"/>
                  </a:cubicBezTo>
                  <a:cubicBezTo>
                    <a:pt x="328" y="628"/>
                    <a:pt x="332" y="618"/>
                    <a:pt x="336" y="609"/>
                  </a:cubicBezTo>
                  <a:cubicBezTo>
                    <a:pt x="339" y="599"/>
                    <a:pt x="342" y="590"/>
                    <a:pt x="345" y="581"/>
                  </a:cubicBezTo>
                  <a:cubicBezTo>
                    <a:pt x="350" y="563"/>
                    <a:pt x="354" y="545"/>
                    <a:pt x="356" y="528"/>
                  </a:cubicBezTo>
                  <a:cubicBezTo>
                    <a:pt x="362" y="494"/>
                    <a:pt x="364" y="461"/>
                    <a:pt x="363" y="430"/>
                  </a:cubicBezTo>
                  <a:cubicBezTo>
                    <a:pt x="360" y="368"/>
                    <a:pt x="346" y="310"/>
                    <a:pt x="322" y="257"/>
                  </a:cubicBezTo>
                  <a:close/>
                  <a:moveTo>
                    <a:pt x="216" y="408"/>
                  </a:moveTo>
                  <a:cubicBezTo>
                    <a:pt x="212" y="404"/>
                    <a:pt x="209" y="399"/>
                    <a:pt x="205" y="393"/>
                  </a:cubicBezTo>
                  <a:cubicBezTo>
                    <a:pt x="198" y="383"/>
                    <a:pt x="191" y="373"/>
                    <a:pt x="185" y="363"/>
                  </a:cubicBezTo>
                  <a:cubicBezTo>
                    <a:pt x="173" y="342"/>
                    <a:pt x="162" y="320"/>
                    <a:pt x="152" y="298"/>
                  </a:cubicBezTo>
                  <a:cubicBezTo>
                    <a:pt x="142" y="276"/>
                    <a:pt x="134" y="253"/>
                    <a:pt x="127" y="230"/>
                  </a:cubicBezTo>
                  <a:cubicBezTo>
                    <a:pt x="123" y="218"/>
                    <a:pt x="120" y="206"/>
                    <a:pt x="117" y="194"/>
                  </a:cubicBezTo>
                  <a:cubicBezTo>
                    <a:pt x="116" y="188"/>
                    <a:pt x="115" y="182"/>
                    <a:pt x="114" y="176"/>
                  </a:cubicBezTo>
                  <a:cubicBezTo>
                    <a:pt x="113" y="170"/>
                    <a:pt x="112" y="164"/>
                    <a:pt x="111" y="157"/>
                  </a:cubicBezTo>
                  <a:cubicBezTo>
                    <a:pt x="116" y="162"/>
                    <a:pt x="120" y="167"/>
                    <a:pt x="123" y="172"/>
                  </a:cubicBezTo>
                  <a:cubicBezTo>
                    <a:pt x="127" y="177"/>
                    <a:pt x="131" y="182"/>
                    <a:pt x="134" y="187"/>
                  </a:cubicBezTo>
                  <a:cubicBezTo>
                    <a:pt x="142" y="197"/>
                    <a:pt x="148" y="207"/>
                    <a:pt x="154" y="218"/>
                  </a:cubicBezTo>
                  <a:cubicBezTo>
                    <a:pt x="167" y="239"/>
                    <a:pt x="178" y="260"/>
                    <a:pt x="187" y="282"/>
                  </a:cubicBezTo>
                  <a:cubicBezTo>
                    <a:pt x="197" y="304"/>
                    <a:pt x="206" y="327"/>
                    <a:pt x="213" y="350"/>
                  </a:cubicBezTo>
                  <a:cubicBezTo>
                    <a:pt x="216" y="362"/>
                    <a:pt x="220" y="374"/>
                    <a:pt x="222" y="386"/>
                  </a:cubicBezTo>
                  <a:cubicBezTo>
                    <a:pt x="224" y="392"/>
                    <a:pt x="225" y="398"/>
                    <a:pt x="226" y="404"/>
                  </a:cubicBezTo>
                  <a:cubicBezTo>
                    <a:pt x="227" y="410"/>
                    <a:pt x="228" y="416"/>
                    <a:pt x="228" y="423"/>
                  </a:cubicBezTo>
                  <a:cubicBezTo>
                    <a:pt x="224" y="418"/>
                    <a:pt x="220" y="413"/>
                    <a:pt x="216" y="40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269"/>
            <p:cNvSpPr>
              <a:spLocks noEditPoints="1"/>
            </p:cNvSpPr>
            <p:nvPr/>
          </p:nvSpPr>
          <p:spPr bwMode="auto">
            <a:xfrm>
              <a:off x="201612" y="5838826"/>
              <a:ext cx="344488" cy="727075"/>
            </a:xfrm>
            <a:custGeom>
              <a:avLst/>
              <a:gdLst>
                <a:gd name="T0" fmla="*/ 285 w 325"/>
                <a:gd name="T1" fmla="*/ 100 h 685"/>
                <a:gd name="T2" fmla="*/ 262 w 325"/>
                <a:gd name="T3" fmla="*/ 51 h 685"/>
                <a:gd name="T4" fmla="*/ 228 w 325"/>
                <a:gd name="T5" fmla="*/ 0 h 685"/>
                <a:gd name="T6" fmla="*/ 178 w 325"/>
                <a:gd name="T7" fmla="*/ 34 h 685"/>
                <a:gd name="T8" fmla="*/ 138 w 325"/>
                <a:gd name="T9" fmla="*/ 71 h 685"/>
                <a:gd name="T10" fmla="*/ 77 w 325"/>
                <a:gd name="T11" fmla="*/ 148 h 685"/>
                <a:gd name="T12" fmla="*/ 12 w 325"/>
                <a:gd name="T13" fmla="*/ 313 h 685"/>
                <a:gd name="T14" fmla="*/ 11 w 325"/>
                <a:gd name="T15" fmla="*/ 491 h 685"/>
                <a:gd name="T16" fmla="*/ 39 w 325"/>
                <a:gd name="T17" fmla="*/ 585 h 685"/>
                <a:gd name="T18" fmla="*/ 63 w 325"/>
                <a:gd name="T19" fmla="*/ 634 h 685"/>
                <a:gd name="T20" fmla="*/ 78 w 325"/>
                <a:gd name="T21" fmla="*/ 659 h 685"/>
                <a:gd name="T22" fmla="*/ 96 w 325"/>
                <a:gd name="T23" fmla="*/ 685 h 685"/>
                <a:gd name="T24" fmla="*/ 123 w 325"/>
                <a:gd name="T25" fmla="*/ 668 h 685"/>
                <a:gd name="T26" fmla="*/ 146 w 325"/>
                <a:gd name="T27" fmla="*/ 650 h 685"/>
                <a:gd name="T28" fmla="*/ 186 w 325"/>
                <a:gd name="T29" fmla="*/ 613 h 685"/>
                <a:gd name="T30" fmla="*/ 247 w 325"/>
                <a:gd name="T31" fmla="*/ 536 h 685"/>
                <a:gd name="T32" fmla="*/ 312 w 325"/>
                <a:gd name="T33" fmla="*/ 371 h 685"/>
                <a:gd name="T34" fmla="*/ 313 w 325"/>
                <a:gd name="T35" fmla="*/ 194 h 685"/>
                <a:gd name="T36" fmla="*/ 285 w 325"/>
                <a:gd name="T37" fmla="*/ 100 h 685"/>
                <a:gd name="T38" fmla="*/ 207 w 325"/>
                <a:gd name="T39" fmla="*/ 184 h 685"/>
                <a:gd name="T40" fmla="*/ 201 w 325"/>
                <a:gd name="T41" fmla="*/ 257 h 685"/>
                <a:gd name="T42" fmla="*/ 187 w 325"/>
                <a:gd name="T43" fmla="*/ 328 h 685"/>
                <a:gd name="T44" fmla="*/ 176 w 325"/>
                <a:gd name="T45" fmla="*/ 363 h 685"/>
                <a:gd name="T46" fmla="*/ 169 w 325"/>
                <a:gd name="T47" fmla="*/ 381 h 685"/>
                <a:gd name="T48" fmla="*/ 162 w 325"/>
                <a:gd name="T49" fmla="*/ 398 h 685"/>
                <a:gd name="T50" fmla="*/ 159 w 325"/>
                <a:gd name="T51" fmla="*/ 379 h 685"/>
                <a:gd name="T52" fmla="*/ 157 w 325"/>
                <a:gd name="T53" fmla="*/ 361 h 685"/>
                <a:gd name="T54" fmla="*/ 157 w 325"/>
                <a:gd name="T55" fmla="*/ 324 h 685"/>
                <a:gd name="T56" fmla="*/ 163 w 325"/>
                <a:gd name="T57" fmla="*/ 251 h 685"/>
                <a:gd name="T58" fmla="*/ 177 w 325"/>
                <a:gd name="T59" fmla="*/ 180 h 685"/>
                <a:gd name="T60" fmla="*/ 188 w 325"/>
                <a:gd name="T61" fmla="*/ 145 h 685"/>
                <a:gd name="T62" fmla="*/ 195 w 325"/>
                <a:gd name="T63" fmla="*/ 128 h 685"/>
                <a:gd name="T64" fmla="*/ 202 w 325"/>
                <a:gd name="T65" fmla="*/ 111 h 685"/>
                <a:gd name="T66" fmla="*/ 205 w 325"/>
                <a:gd name="T67" fmla="*/ 129 h 685"/>
                <a:gd name="T68" fmla="*/ 207 w 325"/>
                <a:gd name="T69" fmla="*/ 148 h 685"/>
                <a:gd name="T70" fmla="*/ 207 w 325"/>
                <a:gd name="T71" fmla="*/ 184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5" h="685">
                  <a:moveTo>
                    <a:pt x="285" y="100"/>
                  </a:moveTo>
                  <a:cubicBezTo>
                    <a:pt x="279" y="83"/>
                    <a:pt x="271" y="67"/>
                    <a:pt x="262" y="51"/>
                  </a:cubicBezTo>
                  <a:cubicBezTo>
                    <a:pt x="253" y="34"/>
                    <a:pt x="242" y="17"/>
                    <a:pt x="228" y="0"/>
                  </a:cubicBezTo>
                  <a:cubicBezTo>
                    <a:pt x="209" y="11"/>
                    <a:pt x="193" y="22"/>
                    <a:pt x="178" y="34"/>
                  </a:cubicBezTo>
                  <a:cubicBezTo>
                    <a:pt x="163" y="46"/>
                    <a:pt x="150" y="59"/>
                    <a:pt x="138" y="71"/>
                  </a:cubicBezTo>
                  <a:cubicBezTo>
                    <a:pt x="114" y="96"/>
                    <a:pt x="94" y="122"/>
                    <a:pt x="77" y="148"/>
                  </a:cubicBezTo>
                  <a:cubicBezTo>
                    <a:pt x="44" y="201"/>
                    <a:pt x="23" y="256"/>
                    <a:pt x="12" y="313"/>
                  </a:cubicBezTo>
                  <a:cubicBezTo>
                    <a:pt x="1" y="370"/>
                    <a:pt x="0" y="429"/>
                    <a:pt x="11" y="491"/>
                  </a:cubicBezTo>
                  <a:cubicBezTo>
                    <a:pt x="17" y="521"/>
                    <a:pt x="26" y="553"/>
                    <a:pt x="39" y="585"/>
                  </a:cubicBezTo>
                  <a:cubicBezTo>
                    <a:pt x="46" y="601"/>
                    <a:pt x="53" y="617"/>
                    <a:pt x="63" y="634"/>
                  </a:cubicBezTo>
                  <a:cubicBezTo>
                    <a:pt x="67" y="642"/>
                    <a:pt x="72" y="650"/>
                    <a:pt x="78" y="659"/>
                  </a:cubicBezTo>
                  <a:cubicBezTo>
                    <a:pt x="83" y="667"/>
                    <a:pt x="89" y="676"/>
                    <a:pt x="96" y="685"/>
                  </a:cubicBezTo>
                  <a:cubicBezTo>
                    <a:pt x="106" y="679"/>
                    <a:pt x="114" y="673"/>
                    <a:pt x="123" y="668"/>
                  </a:cubicBezTo>
                  <a:cubicBezTo>
                    <a:pt x="131" y="662"/>
                    <a:pt x="139" y="656"/>
                    <a:pt x="146" y="650"/>
                  </a:cubicBezTo>
                  <a:cubicBezTo>
                    <a:pt x="161" y="638"/>
                    <a:pt x="174" y="626"/>
                    <a:pt x="186" y="613"/>
                  </a:cubicBezTo>
                  <a:cubicBezTo>
                    <a:pt x="210" y="588"/>
                    <a:pt x="230" y="562"/>
                    <a:pt x="247" y="536"/>
                  </a:cubicBezTo>
                  <a:cubicBezTo>
                    <a:pt x="280" y="483"/>
                    <a:pt x="301" y="428"/>
                    <a:pt x="312" y="371"/>
                  </a:cubicBezTo>
                  <a:cubicBezTo>
                    <a:pt x="323" y="314"/>
                    <a:pt x="325" y="255"/>
                    <a:pt x="313" y="194"/>
                  </a:cubicBezTo>
                  <a:cubicBezTo>
                    <a:pt x="308" y="163"/>
                    <a:pt x="299" y="132"/>
                    <a:pt x="285" y="100"/>
                  </a:cubicBezTo>
                  <a:close/>
                  <a:moveTo>
                    <a:pt x="207" y="184"/>
                  </a:moveTo>
                  <a:cubicBezTo>
                    <a:pt x="207" y="209"/>
                    <a:pt x="205" y="233"/>
                    <a:pt x="201" y="257"/>
                  </a:cubicBezTo>
                  <a:cubicBezTo>
                    <a:pt x="198" y="281"/>
                    <a:pt x="193" y="305"/>
                    <a:pt x="187" y="328"/>
                  </a:cubicBezTo>
                  <a:cubicBezTo>
                    <a:pt x="184" y="340"/>
                    <a:pt x="180" y="352"/>
                    <a:pt x="176" y="363"/>
                  </a:cubicBezTo>
                  <a:cubicBezTo>
                    <a:pt x="174" y="369"/>
                    <a:pt x="172" y="375"/>
                    <a:pt x="169" y="381"/>
                  </a:cubicBezTo>
                  <a:cubicBezTo>
                    <a:pt x="167" y="386"/>
                    <a:pt x="165" y="392"/>
                    <a:pt x="162" y="398"/>
                  </a:cubicBezTo>
                  <a:cubicBezTo>
                    <a:pt x="160" y="392"/>
                    <a:pt x="160" y="385"/>
                    <a:pt x="159" y="379"/>
                  </a:cubicBezTo>
                  <a:cubicBezTo>
                    <a:pt x="158" y="373"/>
                    <a:pt x="158" y="367"/>
                    <a:pt x="157" y="361"/>
                  </a:cubicBezTo>
                  <a:cubicBezTo>
                    <a:pt x="157" y="348"/>
                    <a:pt x="157" y="336"/>
                    <a:pt x="157" y="324"/>
                  </a:cubicBezTo>
                  <a:cubicBezTo>
                    <a:pt x="157" y="300"/>
                    <a:pt x="160" y="275"/>
                    <a:pt x="163" y="251"/>
                  </a:cubicBezTo>
                  <a:cubicBezTo>
                    <a:pt x="166" y="228"/>
                    <a:pt x="171" y="204"/>
                    <a:pt x="177" y="180"/>
                  </a:cubicBezTo>
                  <a:cubicBezTo>
                    <a:pt x="180" y="168"/>
                    <a:pt x="184" y="157"/>
                    <a:pt x="188" y="145"/>
                  </a:cubicBezTo>
                  <a:cubicBezTo>
                    <a:pt x="190" y="139"/>
                    <a:pt x="192" y="134"/>
                    <a:pt x="195" y="128"/>
                  </a:cubicBezTo>
                  <a:cubicBezTo>
                    <a:pt x="197" y="122"/>
                    <a:pt x="199" y="116"/>
                    <a:pt x="202" y="111"/>
                  </a:cubicBezTo>
                  <a:cubicBezTo>
                    <a:pt x="204" y="117"/>
                    <a:pt x="205" y="123"/>
                    <a:pt x="205" y="129"/>
                  </a:cubicBezTo>
                  <a:cubicBezTo>
                    <a:pt x="206" y="135"/>
                    <a:pt x="206" y="142"/>
                    <a:pt x="207" y="148"/>
                  </a:cubicBezTo>
                  <a:cubicBezTo>
                    <a:pt x="207" y="160"/>
                    <a:pt x="208" y="172"/>
                    <a:pt x="207" y="18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270"/>
            <p:cNvSpPr>
              <a:spLocks noEditPoints="1"/>
            </p:cNvSpPr>
            <p:nvPr/>
          </p:nvSpPr>
          <p:spPr bwMode="auto">
            <a:xfrm>
              <a:off x="-1588" y="5376863"/>
              <a:ext cx="344488" cy="728663"/>
            </a:xfrm>
            <a:custGeom>
              <a:avLst/>
              <a:gdLst>
                <a:gd name="T0" fmla="*/ 285 w 324"/>
                <a:gd name="T1" fmla="*/ 100 h 685"/>
                <a:gd name="T2" fmla="*/ 262 w 324"/>
                <a:gd name="T3" fmla="*/ 51 h 685"/>
                <a:gd name="T4" fmla="*/ 228 w 324"/>
                <a:gd name="T5" fmla="*/ 0 h 685"/>
                <a:gd name="T6" fmla="*/ 178 w 324"/>
                <a:gd name="T7" fmla="*/ 35 h 685"/>
                <a:gd name="T8" fmla="*/ 137 w 324"/>
                <a:gd name="T9" fmla="*/ 72 h 685"/>
                <a:gd name="T10" fmla="*/ 77 w 324"/>
                <a:gd name="T11" fmla="*/ 149 h 685"/>
                <a:gd name="T12" fmla="*/ 12 w 324"/>
                <a:gd name="T13" fmla="*/ 314 h 685"/>
                <a:gd name="T14" fmla="*/ 11 w 324"/>
                <a:gd name="T15" fmla="*/ 491 h 685"/>
                <a:gd name="T16" fmla="*/ 39 w 324"/>
                <a:gd name="T17" fmla="*/ 585 h 685"/>
                <a:gd name="T18" fmla="*/ 62 w 324"/>
                <a:gd name="T19" fmla="*/ 634 h 685"/>
                <a:gd name="T20" fmla="*/ 77 w 324"/>
                <a:gd name="T21" fmla="*/ 659 h 685"/>
                <a:gd name="T22" fmla="*/ 96 w 324"/>
                <a:gd name="T23" fmla="*/ 685 h 685"/>
                <a:gd name="T24" fmla="*/ 122 w 324"/>
                <a:gd name="T25" fmla="*/ 668 h 685"/>
                <a:gd name="T26" fmla="*/ 146 w 324"/>
                <a:gd name="T27" fmla="*/ 650 h 685"/>
                <a:gd name="T28" fmla="*/ 186 w 324"/>
                <a:gd name="T29" fmla="*/ 614 h 685"/>
                <a:gd name="T30" fmla="*/ 247 w 324"/>
                <a:gd name="T31" fmla="*/ 537 h 685"/>
                <a:gd name="T32" fmla="*/ 312 w 324"/>
                <a:gd name="T33" fmla="*/ 372 h 685"/>
                <a:gd name="T34" fmla="*/ 313 w 324"/>
                <a:gd name="T35" fmla="*/ 194 h 685"/>
                <a:gd name="T36" fmla="*/ 285 w 324"/>
                <a:gd name="T37" fmla="*/ 100 h 685"/>
                <a:gd name="T38" fmla="*/ 220 w 324"/>
                <a:gd name="T39" fmla="*/ 158 h 685"/>
                <a:gd name="T40" fmla="*/ 217 w 324"/>
                <a:gd name="T41" fmla="*/ 195 h 685"/>
                <a:gd name="T42" fmla="*/ 204 w 324"/>
                <a:gd name="T43" fmla="*/ 266 h 685"/>
                <a:gd name="T44" fmla="*/ 182 w 324"/>
                <a:gd name="T45" fmla="*/ 336 h 685"/>
                <a:gd name="T46" fmla="*/ 168 w 324"/>
                <a:gd name="T47" fmla="*/ 370 h 685"/>
                <a:gd name="T48" fmla="*/ 160 w 324"/>
                <a:gd name="T49" fmla="*/ 386 h 685"/>
                <a:gd name="T50" fmla="*/ 150 w 324"/>
                <a:gd name="T51" fmla="*/ 403 h 685"/>
                <a:gd name="T52" fmla="*/ 149 w 324"/>
                <a:gd name="T53" fmla="*/ 384 h 685"/>
                <a:gd name="T54" fmla="*/ 150 w 324"/>
                <a:gd name="T55" fmla="*/ 365 h 685"/>
                <a:gd name="T56" fmla="*/ 153 w 324"/>
                <a:gd name="T57" fmla="*/ 329 h 685"/>
                <a:gd name="T58" fmla="*/ 166 w 324"/>
                <a:gd name="T59" fmla="*/ 257 h 685"/>
                <a:gd name="T60" fmla="*/ 187 w 324"/>
                <a:gd name="T61" fmla="*/ 188 h 685"/>
                <a:gd name="T62" fmla="*/ 202 w 324"/>
                <a:gd name="T63" fmla="*/ 154 h 685"/>
                <a:gd name="T64" fmla="*/ 210 w 324"/>
                <a:gd name="T65" fmla="*/ 137 h 685"/>
                <a:gd name="T66" fmla="*/ 219 w 324"/>
                <a:gd name="T67" fmla="*/ 121 h 685"/>
                <a:gd name="T68" fmla="*/ 220 w 324"/>
                <a:gd name="T69" fmla="*/ 140 h 685"/>
                <a:gd name="T70" fmla="*/ 220 w 324"/>
                <a:gd name="T71" fmla="*/ 158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685">
                  <a:moveTo>
                    <a:pt x="285" y="100"/>
                  </a:moveTo>
                  <a:cubicBezTo>
                    <a:pt x="279" y="84"/>
                    <a:pt x="271" y="68"/>
                    <a:pt x="262" y="51"/>
                  </a:cubicBezTo>
                  <a:cubicBezTo>
                    <a:pt x="252" y="35"/>
                    <a:pt x="242" y="18"/>
                    <a:pt x="228" y="0"/>
                  </a:cubicBezTo>
                  <a:cubicBezTo>
                    <a:pt x="208" y="11"/>
                    <a:pt x="192" y="23"/>
                    <a:pt x="178" y="35"/>
                  </a:cubicBezTo>
                  <a:cubicBezTo>
                    <a:pt x="163" y="47"/>
                    <a:pt x="150" y="59"/>
                    <a:pt x="137" y="72"/>
                  </a:cubicBezTo>
                  <a:cubicBezTo>
                    <a:pt x="113" y="97"/>
                    <a:pt x="93" y="122"/>
                    <a:pt x="77" y="149"/>
                  </a:cubicBezTo>
                  <a:cubicBezTo>
                    <a:pt x="43" y="201"/>
                    <a:pt x="23" y="257"/>
                    <a:pt x="12" y="314"/>
                  </a:cubicBezTo>
                  <a:cubicBezTo>
                    <a:pt x="1" y="371"/>
                    <a:pt x="0" y="430"/>
                    <a:pt x="11" y="491"/>
                  </a:cubicBezTo>
                  <a:cubicBezTo>
                    <a:pt x="17" y="522"/>
                    <a:pt x="26" y="553"/>
                    <a:pt x="39" y="585"/>
                  </a:cubicBezTo>
                  <a:cubicBezTo>
                    <a:pt x="45" y="601"/>
                    <a:pt x="53" y="618"/>
                    <a:pt x="62" y="634"/>
                  </a:cubicBezTo>
                  <a:cubicBezTo>
                    <a:pt x="67" y="643"/>
                    <a:pt x="72" y="651"/>
                    <a:pt x="77" y="659"/>
                  </a:cubicBezTo>
                  <a:cubicBezTo>
                    <a:pt x="83" y="668"/>
                    <a:pt x="89" y="676"/>
                    <a:pt x="96" y="685"/>
                  </a:cubicBezTo>
                  <a:cubicBezTo>
                    <a:pt x="106" y="680"/>
                    <a:pt x="114" y="674"/>
                    <a:pt x="122" y="668"/>
                  </a:cubicBezTo>
                  <a:cubicBezTo>
                    <a:pt x="131" y="662"/>
                    <a:pt x="138" y="656"/>
                    <a:pt x="146" y="650"/>
                  </a:cubicBezTo>
                  <a:cubicBezTo>
                    <a:pt x="160" y="638"/>
                    <a:pt x="174" y="626"/>
                    <a:pt x="186" y="614"/>
                  </a:cubicBezTo>
                  <a:cubicBezTo>
                    <a:pt x="210" y="589"/>
                    <a:pt x="230" y="563"/>
                    <a:pt x="247" y="537"/>
                  </a:cubicBezTo>
                  <a:cubicBezTo>
                    <a:pt x="280" y="484"/>
                    <a:pt x="301" y="429"/>
                    <a:pt x="312" y="372"/>
                  </a:cubicBezTo>
                  <a:cubicBezTo>
                    <a:pt x="323" y="315"/>
                    <a:pt x="324" y="256"/>
                    <a:pt x="313" y="194"/>
                  </a:cubicBezTo>
                  <a:cubicBezTo>
                    <a:pt x="307" y="164"/>
                    <a:pt x="298" y="132"/>
                    <a:pt x="285" y="100"/>
                  </a:cubicBezTo>
                  <a:close/>
                  <a:moveTo>
                    <a:pt x="220" y="158"/>
                  </a:moveTo>
                  <a:cubicBezTo>
                    <a:pt x="219" y="171"/>
                    <a:pt x="218" y="183"/>
                    <a:pt x="217" y="195"/>
                  </a:cubicBezTo>
                  <a:cubicBezTo>
                    <a:pt x="214" y="219"/>
                    <a:pt x="209" y="243"/>
                    <a:pt x="204" y="266"/>
                  </a:cubicBezTo>
                  <a:cubicBezTo>
                    <a:pt x="198" y="290"/>
                    <a:pt x="191" y="313"/>
                    <a:pt x="182" y="336"/>
                  </a:cubicBezTo>
                  <a:cubicBezTo>
                    <a:pt x="178" y="347"/>
                    <a:pt x="173" y="359"/>
                    <a:pt x="168" y="370"/>
                  </a:cubicBezTo>
                  <a:cubicBezTo>
                    <a:pt x="165" y="375"/>
                    <a:pt x="163" y="381"/>
                    <a:pt x="160" y="386"/>
                  </a:cubicBezTo>
                  <a:cubicBezTo>
                    <a:pt x="157" y="392"/>
                    <a:pt x="154" y="397"/>
                    <a:pt x="150" y="403"/>
                  </a:cubicBezTo>
                  <a:cubicBezTo>
                    <a:pt x="150" y="396"/>
                    <a:pt x="149" y="390"/>
                    <a:pt x="149" y="384"/>
                  </a:cubicBezTo>
                  <a:cubicBezTo>
                    <a:pt x="149" y="378"/>
                    <a:pt x="150" y="371"/>
                    <a:pt x="150" y="365"/>
                  </a:cubicBezTo>
                  <a:cubicBezTo>
                    <a:pt x="150" y="353"/>
                    <a:pt x="151" y="341"/>
                    <a:pt x="153" y="329"/>
                  </a:cubicBezTo>
                  <a:cubicBezTo>
                    <a:pt x="156" y="305"/>
                    <a:pt x="160" y="281"/>
                    <a:pt x="166" y="257"/>
                  </a:cubicBezTo>
                  <a:cubicBezTo>
                    <a:pt x="172" y="234"/>
                    <a:pt x="179" y="211"/>
                    <a:pt x="187" y="188"/>
                  </a:cubicBezTo>
                  <a:cubicBezTo>
                    <a:pt x="192" y="176"/>
                    <a:pt x="196" y="165"/>
                    <a:pt x="202" y="154"/>
                  </a:cubicBezTo>
                  <a:cubicBezTo>
                    <a:pt x="204" y="148"/>
                    <a:pt x="207" y="143"/>
                    <a:pt x="210" y="137"/>
                  </a:cubicBezTo>
                  <a:cubicBezTo>
                    <a:pt x="213" y="132"/>
                    <a:pt x="216" y="126"/>
                    <a:pt x="219" y="121"/>
                  </a:cubicBezTo>
                  <a:cubicBezTo>
                    <a:pt x="220" y="127"/>
                    <a:pt x="220" y="134"/>
                    <a:pt x="220" y="140"/>
                  </a:cubicBezTo>
                  <a:cubicBezTo>
                    <a:pt x="220" y="146"/>
                    <a:pt x="220" y="152"/>
                    <a:pt x="220" y="15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271"/>
            <p:cNvSpPr>
              <a:spLocks noEditPoints="1"/>
            </p:cNvSpPr>
            <p:nvPr/>
          </p:nvSpPr>
          <p:spPr bwMode="auto">
            <a:xfrm>
              <a:off x="522287" y="5781676"/>
              <a:ext cx="631825" cy="428625"/>
            </a:xfrm>
            <a:custGeom>
              <a:avLst/>
              <a:gdLst>
                <a:gd name="T0" fmla="*/ 580 w 595"/>
                <a:gd name="T1" fmla="*/ 325 h 403"/>
                <a:gd name="T2" fmla="*/ 560 w 595"/>
                <a:gd name="T3" fmla="*/ 275 h 403"/>
                <a:gd name="T4" fmla="*/ 509 w 595"/>
                <a:gd name="T5" fmla="*/ 191 h 403"/>
                <a:gd name="T6" fmla="*/ 377 w 595"/>
                <a:gd name="T7" fmla="*/ 72 h 403"/>
                <a:gd name="T8" fmla="*/ 212 w 595"/>
                <a:gd name="T9" fmla="*/ 8 h 403"/>
                <a:gd name="T10" fmla="*/ 114 w 595"/>
                <a:gd name="T11" fmla="*/ 1 h 403"/>
                <a:gd name="T12" fmla="*/ 60 w 595"/>
                <a:gd name="T13" fmla="*/ 6 h 403"/>
                <a:gd name="T14" fmla="*/ 0 w 595"/>
                <a:gd name="T15" fmla="*/ 20 h 403"/>
                <a:gd name="T16" fmla="*/ 15 w 595"/>
                <a:gd name="T17" fmla="*/ 79 h 403"/>
                <a:gd name="T18" fmla="*/ 35 w 595"/>
                <a:gd name="T19" fmla="*/ 130 h 403"/>
                <a:gd name="T20" fmla="*/ 86 w 595"/>
                <a:gd name="T21" fmla="*/ 214 h 403"/>
                <a:gd name="T22" fmla="*/ 218 w 595"/>
                <a:gd name="T23" fmla="*/ 332 h 403"/>
                <a:gd name="T24" fmla="*/ 384 w 595"/>
                <a:gd name="T25" fmla="*/ 395 h 403"/>
                <a:gd name="T26" fmla="*/ 482 w 595"/>
                <a:gd name="T27" fmla="*/ 402 h 403"/>
                <a:gd name="T28" fmla="*/ 536 w 595"/>
                <a:gd name="T29" fmla="*/ 397 h 403"/>
                <a:gd name="T30" fmla="*/ 565 w 595"/>
                <a:gd name="T31" fmla="*/ 392 h 403"/>
                <a:gd name="T32" fmla="*/ 595 w 595"/>
                <a:gd name="T33" fmla="*/ 384 h 403"/>
                <a:gd name="T34" fmla="*/ 589 w 595"/>
                <a:gd name="T35" fmla="*/ 353 h 403"/>
                <a:gd name="T36" fmla="*/ 580 w 595"/>
                <a:gd name="T37" fmla="*/ 325 h 403"/>
                <a:gd name="T38" fmla="*/ 318 w 595"/>
                <a:gd name="T39" fmla="*/ 235 h 403"/>
                <a:gd name="T40" fmla="*/ 301 w 595"/>
                <a:gd name="T41" fmla="*/ 228 h 403"/>
                <a:gd name="T42" fmla="*/ 267 w 595"/>
                <a:gd name="T43" fmla="*/ 212 h 403"/>
                <a:gd name="T44" fmla="*/ 205 w 595"/>
                <a:gd name="T45" fmla="*/ 175 h 403"/>
                <a:gd name="T46" fmla="*/ 147 w 595"/>
                <a:gd name="T47" fmla="*/ 131 h 403"/>
                <a:gd name="T48" fmla="*/ 121 w 595"/>
                <a:gd name="T49" fmla="*/ 105 h 403"/>
                <a:gd name="T50" fmla="*/ 108 w 595"/>
                <a:gd name="T51" fmla="*/ 92 h 403"/>
                <a:gd name="T52" fmla="*/ 96 w 595"/>
                <a:gd name="T53" fmla="*/ 77 h 403"/>
                <a:gd name="T54" fmla="*/ 114 w 595"/>
                <a:gd name="T55" fmla="*/ 83 h 403"/>
                <a:gd name="T56" fmla="*/ 131 w 595"/>
                <a:gd name="T57" fmla="*/ 90 h 403"/>
                <a:gd name="T58" fmla="*/ 165 w 595"/>
                <a:gd name="T59" fmla="*/ 106 h 403"/>
                <a:gd name="T60" fmla="*/ 227 w 595"/>
                <a:gd name="T61" fmla="*/ 143 h 403"/>
                <a:gd name="T62" fmla="*/ 284 w 595"/>
                <a:gd name="T63" fmla="*/ 187 h 403"/>
                <a:gd name="T64" fmla="*/ 311 w 595"/>
                <a:gd name="T65" fmla="*/ 212 h 403"/>
                <a:gd name="T66" fmla="*/ 324 w 595"/>
                <a:gd name="T67" fmla="*/ 226 h 403"/>
                <a:gd name="T68" fmla="*/ 336 w 595"/>
                <a:gd name="T69" fmla="*/ 241 h 403"/>
                <a:gd name="T70" fmla="*/ 318 w 595"/>
                <a:gd name="T71" fmla="*/ 23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5" h="403">
                  <a:moveTo>
                    <a:pt x="580" y="325"/>
                  </a:moveTo>
                  <a:cubicBezTo>
                    <a:pt x="574" y="307"/>
                    <a:pt x="567" y="290"/>
                    <a:pt x="560" y="275"/>
                  </a:cubicBezTo>
                  <a:cubicBezTo>
                    <a:pt x="545" y="243"/>
                    <a:pt x="528" y="215"/>
                    <a:pt x="509" y="191"/>
                  </a:cubicBezTo>
                  <a:cubicBezTo>
                    <a:pt x="471" y="141"/>
                    <a:pt x="427" y="102"/>
                    <a:pt x="377" y="72"/>
                  </a:cubicBezTo>
                  <a:cubicBezTo>
                    <a:pt x="328" y="41"/>
                    <a:pt x="273" y="19"/>
                    <a:pt x="212" y="8"/>
                  </a:cubicBezTo>
                  <a:cubicBezTo>
                    <a:pt x="181" y="3"/>
                    <a:pt x="148" y="0"/>
                    <a:pt x="114" y="1"/>
                  </a:cubicBezTo>
                  <a:cubicBezTo>
                    <a:pt x="96" y="2"/>
                    <a:pt x="78" y="4"/>
                    <a:pt x="60" y="6"/>
                  </a:cubicBezTo>
                  <a:cubicBezTo>
                    <a:pt x="41" y="9"/>
                    <a:pt x="21" y="13"/>
                    <a:pt x="0" y="20"/>
                  </a:cubicBezTo>
                  <a:cubicBezTo>
                    <a:pt x="4" y="42"/>
                    <a:pt x="9" y="61"/>
                    <a:pt x="15" y="79"/>
                  </a:cubicBezTo>
                  <a:cubicBezTo>
                    <a:pt x="21" y="97"/>
                    <a:pt x="28" y="114"/>
                    <a:pt x="35" y="130"/>
                  </a:cubicBezTo>
                  <a:cubicBezTo>
                    <a:pt x="50" y="161"/>
                    <a:pt x="67" y="189"/>
                    <a:pt x="86" y="214"/>
                  </a:cubicBezTo>
                  <a:cubicBezTo>
                    <a:pt x="124" y="263"/>
                    <a:pt x="168" y="302"/>
                    <a:pt x="218" y="332"/>
                  </a:cubicBezTo>
                  <a:cubicBezTo>
                    <a:pt x="268" y="363"/>
                    <a:pt x="322" y="384"/>
                    <a:pt x="384" y="395"/>
                  </a:cubicBezTo>
                  <a:cubicBezTo>
                    <a:pt x="415" y="401"/>
                    <a:pt x="447" y="403"/>
                    <a:pt x="482" y="402"/>
                  </a:cubicBezTo>
                  <a:cubicBezTo>
                    <a:pt x="499" y="402"/>
                    <a:pt x="517" y="400"/>
                    <a:pt x="536" y="397"/>
                  </a:cubicBezTo>
                  <a:cubicBezTo>
                    <a:pt x="545" y="396"/>
                    <a:pt x="555" y="394"/>
                    <a:pt x="565" y="392"/>
                  </a:cubicBezTo>
                  <a:cubicBezTo>
                    <a:pt x="575" y="390"/>
                    <a:pt x="584" y="388"/>
                    <a:pt x="595" y="384"/>
                  </a:cubicBezTo>
                  <a:cubicBezTo>
                    <a:pt x="594" y="373"/>
                    <a:pt x="591" y="363"/>
                    <a:pt x="589" y="353"/>
                  </a:cubicBezTo>
                  <a:cubicBezTo>
                    <a:pt x="586" y="343"/>
                    <a:pt x="583" y="334"/>
                    <a:pt x="580" y="325"/>
                  </a:cubicBezTo>
                  <a:close/>
                  <a:moveTo>
                    <a:pt x="318" y="235"/>
                  </a:moveTo>
                  <a:cubicBezTo>
                    <a:pt x="312" y="233"/>
                    <a:pt x="306" y="230"/>
                    <a:pt x="301" y="228"/>
                  </a:cubicBezTo>
                  <a:cubicBezTo>
                    <a:pt x="289" y="223"/>
                    <a:pt x="278" y="218"/>
                    <a:pt x="267" y="212"/>
                  </a:cubicBezTo>
                  <a:cubicBezTo>
                    <a:pt x="246" y="201"/>
                    <a:pt x="225" y="188"/>
                    <a:pt x="205" y="175"/>
                  </a:cubicBezTo>
                  <a:cubicBezTo>
                    <a:pt x="185" y="161"/>
                    <a:pt x="166" y="147"/>
                    <a:pt x="147" y="131"/>
                  </a:cubicBezTo>
                  <a:cubicBezTo>
                    <a:pt x="138" y="123"/>
                    <a:pt x="129" y="114"/>
                    <a:pt x="121" y="105"/>
                  </a:cubicBezTo>
                  <a:cubicBezTo>
                    <a:pt x="116" y="101"/>
                    <a:pt x="112" y="97"/>
                    <a:pt x="108" y="92"/>
                  </a:cubicBezTo>
                  <a:cubicBezTo>
                    <a:pt x="104" y="87"/>
                    <a:pt x="100" y="82"/>
                    <a:pt x="96" y="77"/>
                  </a:cubicBezTo>
                  <a:cubicBezTo>
                    <a:pt x="102" y="79"/>
                    <a:pt x="108" y="81"/>
                    <a:pt x="114" y="83"/>
                  </a:cubicBezTo>
                  <a:cubicBezTo>
                    <a:pt x="120" y="85"/>
                    <a:pt x="126" y="87"/>
                    <a:pt x="131" y="90"/>
                  </a:cubicBezTo>
                  <a:cubicBezTo>
                    <a:pt x="143" y="95"/>
                    <a:pt x="154" y="100"/>
                    <a:pt x="165" y="106"/>
                  </a:cubicBezTo>
                  <a:cubicBezTo>
                    <a:pt x="186" y="117"/>
                    <a:pt x="207" y="129"/>
                    <a:pt x="227" y="143"/>
                  </a:cubicBezTo>
                  <a:cubicBezTo>
                    <a:pt x="247" y="157"/>
                    <a:pt x="266" y="171"/>
                    <a:pt x="284" y="187"/>
                  </a:cubicBezTo>
                  <a:cubicBezTo>
                    <a:pt x="294" y="195"/>
                    <a:pt x="303" y="204"/>
                    <a:pt x="311" y="212"/>
                  </a:cubicBezTo>
                  <a:cubicBezTo>
                    <a:pt x="315" y="217"/>
                    <a:pt x="320" y="221"/>
                    <a:pt x="324" y="226"/>
                  </a:cubicBezTo>
                  <a:cubicBezTo>
                    <a:pt x="328" y="231"/>
                    <a:pt x="332" y="235"/>
                    <a:pt x="336" y="241"/>
                  </a:cubicBezTo>
                  <a:cubicBezTo>
                    <a:pt x="330" y="239"/>
                    <a:pt x="324" y="237"/>
                    <a:pt x="318" y="23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272"/>
            <p:cNvSpPr>
              <a:spLocks noEditPoints="1"/>
            </p:cNvSpPr>
            <p:nvPr/>
          </p:nvSpPr>
          <p:spPr bwMode="auto">
            <a:xfrm>
              <a:off x="319087" y="5322888"/>
              <a:ext cx="631825" cy="427038"/>
            </a:xfrm>
            <a:custGeom>
              <a:avLst/>
              <a:gdLst>
                <a:gd name="T0" fmla="*/ 580 w 595"/>
                <a:gd name="T1" fmla="*/ 325 h 403"/>
                <a:gd name="T2" fmla="*/ 560 w 595"/>
                <a:gd name="T3" fmla="*/ 274 h 403"/>
                <a:gd name="T4" fmla="*/ 509 w 595"/>
                <a:gd name="T5" fmla="*/ 190 h 403"/>
                <a:gd name="T6" fmla="*/ 377 w 595"/>
                <a:gd name="T7" fmla="*/ 71 h 403"/>
                <a:gd name="T8" fmla="*/ 211 w 595"/>
                <a:gd name="T9" fmla="*/ 8 h 403"/>
                <a:gd name="T10" fmla="*/ 113 w 595"/>
                <a:gd name="T11" fmla="*/ 1 h 403"/>
                <a:gd name="T12" fmla="*/ 59 w 595"/>
                <a:gd name="T13" fmla="*/ 6 h 403"/>
                <a:gd name="T14" fmla="*/ 0 w 595"/>
                <a:gd name="T15" fmla="*/ 20 h 403"/>
                <a:gd name="T16" fmla="*/ 15 w 595"/>
                <a:gd name="T17" fmla="*/ 79 h 403"/>
                <a:gd name="T18" fmla="*/ 35 w 595"/>
                <a:gd name="T19" fmla="*/ 129 h 403"/>
                <a:gd name="T20" fmla="*/ 86 w 595"/>
                <a:gd name="T21" fmla="*/ 213 h 403"/>
                <a:gd name="T22" fmla="*/ 218 w 595"/>
                <a:gd name="T23" fmla="*/ 332 h 403"/>
                <a:gd name="T24" fmla="*/ 383 w 595"/>
                <a:gd name="T25" fmla="*/ 395 h 403"/>
                <a:gd name="T26" fmla="*/ 481 w 595"/>
                <a:gd name="T27" fmla="*/ 402 h 403"/>
                <a:gd name="T28" fmla="*/ 536 w 595"/>
                <a:gd name="T29" fmla="*/ 397 h 403"/>
                <a:gd name="T30" fmla="*/ 564 w 595"/>
                <a:gd name="T31" fmla="*/ 392 h 403"/>
                <a:gd name="T32" fmla="*/ 595 w 595"/>
                <a:gd name="T33" fmla="*/ 384 h 403"/>
                <a:gd name="T34" fmla="*/ 588 w 595"/>
                <a:gd name="T35" fmla="*/ 353 h 403"/>
                <a:gd name="T36" fmla="*/ 580 w 595"/>
                <a:gd name="T37" fmla="*/ 325 h 403"/>
                <a:gd name="T38" fmla="*/ 328 w 595"/>
                <a:gd name="T39" fmla="*/ 231 h 403"/>
                <a:gd name="T40" fmla="*/ 310 w 595"/>
                <a:gd name="T41" fmla="*/ 226 h 403"/>
                <a:gd name="T42" fmla="*/ 275 w 595"/>
                <a:gd name="T43" fmla="*/ 214 h 403"/>
                <a:gd name="T44" fmla="*/ 210 w 595"/>
                <a:gd name="T45" fmla="*/ 182 h 403"/>
                <a:gd name="T46" fmla="*/ 148 w 595"/>
                <a:gd name="T47" fmla="*/ 144 h 403"/>
                <a:gd name="T48" fmla="*/ 119 w 595"/>
                <a:gd name="T49" fmla="*/ 122 h 403"/>
                <a:gd name="T50" fmla="*/ 105 w 595"/>
                <a:gd name="T51" fmla="*/ 109 h 403"/>
                <a:gd name="T52" fmla="*/ 91 w 595"/>
                <a:gd name="T53" fmla="*/ 96 h 403"/>
                <a:gd name="T54" fmla="*/ 110 w 595"/>
                <a:gd name="T55" fmla="*/ 100 h 403"/>
                <a:gd name="T56" fmla="*/ 128 w 595"/>
                <a:gd name="T57" fmla="*/ 105 h 403"/>
                <a:gd name="T58" fmla="*/ 162 w 595"/>
                <a:gd name="T59" fmla="*/ 117 h 403"/>
                <a:gd name="T60" fmla="*/ 228 w 595"/>
                <a:gd name="T61" fmla="*/ 149 h 403"/>
                <a:gd name="T62" fmla="*/ 290 w 595"/>
                <a:gd name="T63" fmla="*/ 187 h 403"/>
                <a:gd name="T64" fmla="*/ 319 w 595"/>
                <a:gd name="T65" fmla="*/ 209 h 403"/>
                <a:gd name="T66" fmla="*/ 333 w 595"/>
                <a:gd name="T67" fmla="*/ 222 h 403"/>
                <a:gd name="T68" fmla="*/ 346 w 595"/>
                <a:gd name="T69" fmla="*/ 235 h 403"/>
                <a:gd name="T70" fmla="*/ 328 w 595"/>
                <a:gd name="T71" fmla="*/ 23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5" h="403">
                  <a:moveTo>
                    <a:pt x="580" y="325"/>
                  </a:moveTo>
                  <a:cubicBezTo>
                    <a:pt x="574" y="307"/>
                    <a:pt x="567" y="290"/>
                    <a:pt x="560" y="274"/>
                  </a:cubicBezTo>
                  <a:cubicBezTo>
                    <a:pt x="545" y="243"/>
                    <a:pt x="528" y="215"/>
                    <a:pt x="509" y="190"/>
                  </a:cubicBezTo>
                  <a:cubicBezTo>
                    <a:pt x="471" y="140"/>
                    <a:pt x="427" y="102"/>
                    <a:pt x="377" y="71"/>
                  </a:cubicBezTo>
                  <a:cubicBezTo>
                    <a:pt x="328" y="41"/>
                    <a:pt x="273" y="19"/>
                    <a:pt x="211" y="8"/>
                  </a:cubicBezTo>
                  <a:cubicBezTo>
                    <a:pt x="181" y="2"/>
                    <a:pt x="148" y="0"/>
                    <a:pt x="113" y="1"/>
                  </a:cubicBezTo>
                  <a:cubicBezTo>
                    <a:pt x="96" y="2"/>
                    <a:pt x="78" y="3"/>
                    <a:pt x="59" y="6"/>
                  </a:cubicBezTo>
                  <a:cubicBezTo>
                    <a:pt x="41" y="9"/>
                    <a:pt x="21" y="13"/>
                    <a:pt x="0" y="20"/>
                  </a:cubicBezTo>
                  <a:cubicBezTo>
                    <a:pt x="3" y="42"/>
                    <a:pt x="9" y="61"/>
                    <a:pt x="15" y="79"/>
                  </a:cubicBezTo>
                  <a:cubicBezTo>
                    <a:pt x="21" y="97"/>
                    <a:pt x="28" y="113"/>
                    <a:pt x="35" y="129"/>
                  </a:cubicBezTo>
                  <a:cubicBezTo>
                    <a:pt x="50" y="161"/>
                    <a:pt x="67" y="188"/>
                    <a:pt x="86" y="213"/>
                  </a:cubicBezTo>
                  <a:cubicBezTo>
                    <a:pt x="123" y="263"/>
                    <a:pt x="168" y="302"/>
                    <a:pt x="218" y="332"/>
                  </a:cubicBezTo>
                  <a:cubicBezTo>
                    <a:pt x="267" y="362"/>
                    <a:pt x="322" y="384"/>
                    <a:pt x="383" y="395"/>
                  </a:cubicBezTo>
                  <a:cubicBezTo>
                    <a:pt x="414" y="400"/>
                    <a:pt x="447" y="403"/>
                    <a:pt x="481" y="402"/>
                  </a:cubicBezTo>
                  <a:cubicBezTo>
                    <a:pt x="499" y="401"/>
                    <a:pt x="517" y="400"/>
                    <a:pt x="536" y="397"/>
                  </a:cubicBezTo>
                  <a:cubicBezTo>
                    <a:pt x="545" y="396"/>
                    <a:pt x="554" y="394"/>
                    <a:pt x="564" y="392"/>
                  </a:cubicBezTo>
                  <a:cubicBezTo>
                    <a:pt x="574" y="389"/>
                    <a:pt x="584" y="387"/>
                    <a:pt x="595" y="384"/>
                  </a:cubicBezTo>
                  <a:cubicBezTo>
                    <a:pt x="593" y="372"/>
                    <a:pt x="591" y="362"/>
                    <a:pt x="588" y="353"/>
                  </a:cubicBezTo>
                  <a:cubicBezTo>
                    <a:pt x="586" y="343"/>
                    <a:pt x="583" y="334"/>
                    <a:pt x="580" y="325"/>
                  </a:cubicBezTo>
                  <a:close/>
                  <a:moveTo>
                    <a:pt x="328" y="231"/>
                  </a:moveTo>
                  <a:cubicBezTo>
                    <a:pt x="322" y="229"/>
                    <a:pt x="316" y="228"/>
                    <a:pt x="310" y="226"/>
                  </a:cubicBezTo>
                  <a:cubicBezTo>
                    <a:pt x="298" y="222"/>
                    <a:pt x="287" y="218"/>
                    <a:pt x="275" y="214"/>
                  </a:cubicBezTo>
                  <a:cubicBezTo>
                    <a:pt x="253" y="204"/>
                    <a:pt x="231" y="194"/>
                    <a:pt x="210" y="182"/>
                  </a:cubicBezTo>
                  <a:cubicBezTo>
                    <a:pt x="188" y="171"/>
                    <a:pt x="168" y="158"/>
                    <a:pt x="148" y="144"/>
                  </a:cubicBezTo>
                  <a:cubicBezTo>
                    <a:pt x="138" y="137"/>
                    <a:pt x="128" y="130"/>
                    <a:pt x="119" y="122"/>
                  </a:cubicBezTo>
                  <a:cubicBezTo>
                    <a:pt x="114" y="118"/>
                    <a:pt x="109" y="114"/>
                    <a:pt x="105" y="109"/>
                  </a:cubicBezTo>
                  <a:cubicBezTo>
                    <a:pt x="100" y="105"/>
                    <a:pt x="96" y="101"/>
                    <a:pt x="91" y="96"/>
                  </a:cubicBezTo>
                  <a:cubicBezTo>
                    <a:pt x="98" y="97"/>
                    <a:pt x="104" y="99"/>
                    <a:pt x="110" y="100"/>
                  </a:cubicBezTo>
                  <a:cubicBezTo>
                    <a:pt x="116" y="102"/>
                    <a:pt x="122" y="103"/>
                    <a:pt x="128" y="105"/>
                  </a:cubicBezTo>
                  <a:cubicBezTo>
                    <a:pt x="140" y="109"/>
                    <a:pt x="151" y="113"/>
                    <a:pt x="162" y="117"/>
                  </a:cubicBezTo>
                  <a:cubicBezTo>
                    <a:pt x="185" y="127"/>
                    <a:pt x="207" y="137"/>
                    <a:pt x="228" y="149"/>
                  </a:cubicBezTo>
                  <a:cubicBezTo>
                    <a:pt x="249" y="160"/>
                    <a:pt x="270" y="173"/>
                    <a:pt x="290" y="187"/>
                  </a:cubicBezTo>
                  <a:cubicBezTo>
                    <a:pt x="300" y="194"/>
                    <a:pt x="309" y="201"/>
                    <a:pt x="319" y="209"/>
                  </a:cubicBezTo>
                  <a:cubicBezTo>
                    <a:pt x="324" y="213"/>
                    <a:pt x="328" y="217"/>
                    <a:pt x="333" y="222"/>
                  </a:cubicBezTo>
                  <a:cubicBezTo>
                    <a:pt x="337" y="226"/>
                    <a:pt x="342" y="230"/>
                    <a:pt x="346" y="235"/>
                  </a:cubicBezTo>
                  <a:cubicBezTo>
                    <a:pt x="340" y="234"/>
                    <a:pt x="334" y="233"/>
                    <a:pt x="328" y="23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3" name="组合 182"/>
          <p:cNvGrpSpPr/>
          <p:nvPr/>
        </p:nvGrpSpPr>
        <p:grpSpPr>
          <a:xfrm>
            <a:off x="563562" y="3036888"/>
            <a:ext cx="1374776" cy="1397000"/>
            <a:chOff x="563562" y="3036888"/>
            <a:chExt cx="1374776" cy="1397000"/>
          </a:xfrm>
        </p:grpSpPr>
        <p:sp>
          <p:nvSpPr>
            <p:cNvPr id="184" name="Freeform 273"/>
            <p:cNvSpPr/>
            <p:nvPr/>
          </p:nvSpPr>
          <p:spPr bwMode="auto">
            <a:xfrm>
              <a:off x="563562" y="3451226"/>
              <a:ext cx="1055688" cy="858838"/>
            </a:xfrm>
            <a:custGeom>
              <a:avLst/>
              <a:gdLst>
                <a:gd name="T0" fmla="*/ 683 w 995"/>
                <a:gd name="T1" fmla="*/ 480 h 809"/>
                <a:gd name="T2" fmla="*/ 0 w 995"/>
                <a:gd name="T3" fmla="*/ 793 h 809"/>
                <a:gd name="T4" fmla="*/ 1 w 995"/>
                <a:gd name="T5" fmla="*/ 809 h 809"/>
                <a:gd name="T6" fmla="*/ 694 w 995"/>
                <a:gd name="T7" fmla="*/ 491 h 809"/>
                <a:gd name="T8" fmla="*/ 995 w 995"/>
                <a:gd name="T9" fmla="*/ 4 h 809"/>
                <a:gd name="T10" fmla="*/ 979 w 995"/>
                <a:gd name="T11" fmla="*/ 0 h 809"/>
                <a:gd name="T12" fmla="*/ 683 w 995"/>
                <a:gd name="T13" fmla="*/ 480 h 809"/>
              </a:gdLst>
              <a:ahLst/>
              <a:cxnLst>
                <a:cxn ang="0">
                  <a:pos x="T0" y="T1"/>
                </a:cxn>
                <a:cxn ang="0">
                  <a:pos x="T2" y="T3"/>
                </a:cxn>
                <a:cxn ang="0">
                  <a:pos x="T4" y="T5"/>
                </a:cxn>
                <a:cxn ang="0">
                  <a:pos x="T6" y="T7"/>
                </a:cxn>
                <a:cxn ang="0">
                  <a:pos x="T8" y="T9"/>
                </a:cxn>
                <a:cxn ang="0">
                  <a:pos x="T10" y="T11"/>
                </a:cxn>
                <a:cxn ang="0">
                  <a:pos x="T12" y="T13"/>
                </a:cxn>
              </a:cxnLst>
              <a:rect l="0" t="0" r="r" b="b"/>
              <a:pathLst>
                <a:path w="995" h="809">
                  <a:moveTo>
                    <a:pt x="683" y="480"/>
                  </a:moveTo>
                  <a:cubicBezTo>
                    <a:pt x="551" y="608"/>
                    <a:pt x="325" y="767"/>
                    <a:pt x="0" y="793"/>
                  </a:cubicBezTo>
                  <a:cubicBezTo>
                    <a:pt x="1" y="809"/>
                    <a:pt x="1" y="809"/>
                    <a:pt x="1" y="809"/>
                  </a:cubicBezTo>
                  <a:cubicBezTo>
                    <a:pt x="331" y="783"/>
                    <a:pt x="560" y="622"/>
                    <a:pt x="694" y="491"/>
                  </a:cubicBezTo>
                  <a:cubicBezTo>
                    <a:pt x="866" y="324"/>
                    <a:pt x="962" y="129"/>
                    <a:pt x="995" y="4"/>
                  </a:cubicBezTo>
                  <a:cubicBezTo>
                    <a:pt x="979" y="0"/>
                    <a:pt x="979" y="0"/>
                    <a:pt x="979" y="0"/>
                  </a:cubicBezTo>
                  <a:cubicBezTo>
                    <a:pt x="947" y="123"/>
                    <a:pt x="852" y="314"/>
                    <a:pt x="683" y="48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274"/>
            <p:cNvSpPr>
              <a:spLocks noEditPoints="1"/>
            </p:cNvSpPr>
            <p:nvPr/>
          </p:nvSpPr>
          <p:spPr bwMode="auto">
            <a:xfrm>
              <a:off x="1550987" y="3036888"/>
              <a:ext cx="182563" cy="428625"/>
            </a:xfrm>
            <a:custGeom>
              <a:avLst/>
              <a:gdLst>
                <a:gd name="T0" fmla="*/ 117 w 172"/>
                <a:gd name="T1" fmla="*/ 6 h 404"/>
                <a:gd name="T2" fmla="*/ 17 w 172"/>
                <a:gd name="T3" fmla="*/ 191 h 404"/>
                <a:gd name="T4" fmla="*/ 55 w 172"/>
                <a:gd name="T5" fmla="*/ 398 h 404"/>
                <a:gd name="T6" fmla="*/ 155 w 172"/>
                <a:gd name="T7" fmla="*/ 213 h 404"/>
                <a:gd name="T8" fmla="*/ 117 w 172"/>
                <a:gd name="T9" fmla="*/ 6 h 404"/>
                <a:gd name="T10" fmla="*/ 138 w 172"/>
                <a:gd name="T11" fmla="*/ 133 h 404"/>
                <a:gd name="T12" fmla="*/ 80 w 172"/>
                <a:gd name="T13" fmla="*/ 240 h 404"/>
                <a:gd name="T14" fmla="*/ 58 w 172"/>
                <a:gd name="T15" fmla="*/ 120 h 404"/>
                <a:gd name="T16" fmla="*/ 116 w 172"/>
                <a:gd name="T17" fmla="*/ 12 h 404"/>
                <a:gd name="T18" fmla="*/ 138 w 172"/>
                <a:gd name="T19" fmla="*/ 13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404">
                  <a:moveTo>
                    <a:pt x="117" y="6"/>
                  </a:moveTo>
                  <a:cubicBezTo>
                    <a:pt x="79" y="0"/>
                    <a:pt x="35" y="83"/>
                    <a:pt x="17" y="191"/>
                  </a:cubicBezTo>
                  <a:cubicBezTo>
                    <a:pt x="0" y="299"/>
                    <a:pt x="17" y="392"/>
                    <a:pt x="55" y="398"/>
                  </a:cubicBezTo>
                  <a:cubicBezTo>
                    <a:pt x="93" y="404"/>
                    <a:pt x="138" y="321"/>
                    <a:pt x="155" y="213"/>
                  </a:cubicBezTo>
                  <a:cubicBezTo>
                    <a:pt x="172" y="104"/>
                    <a:pt x="155" y="12"/>
                    <a:pt x="117" y="6"/>
                  </a:cubicBezTo>
                  <a:close/>
                  <a:moveTo>
                    <a:pt x="138" y="133"/>
                  </a:moveTo>
                  <a:cubicBezTo>
                    <a:pt x="128" y="196"/>
                    <a:pt x="102" y="244"/>
                    <a:pt x="80" y="240"/>
                  </a:cubicBezTo>
                  <a:cubicBezTo>
                    <a:pt x="58" y="237"/>
                    <a:pt x="48" y="183"/>
                    <a:pt x="58" y="120"/>
                  </a:cubicBezTo>
                  <a:cubicBezTo>
                    <a:pt x="68" y="57"/>
                    <a:pt x="94" y="8"/>
                    <a:pt x="116" y="12"/>
                  </a:cubicBezTo>
                  <a:cubicBezTo>
                    <a:pt x="139" y="15"/>
                    <a:pt x="148" y="69"/>
                    <a:pt x="138" y="13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275"/>
            <p:cNvSpPr>
              <a:spLocks noEditPoints="1"/>
            </p:cNvSpPr>
            <p:nvPr/>
          </p:nvSpPr>
          <p:spPr bwMode="auto">
            <a:xfrm>
              <a:off x="1533525" y="3463926"/>
              <a:ext cx="404813" cy="285750"/>
            </a:xfrm>
            <a:custGeom>
              <a:avLst/>
              <a:gdLst>
                <a:gd name="T0" fmla="*/ 155 w 381"/>
                <a:gd name="T1" fmla="*/ 74 h 268"/>
                <a:gd name="T2" fmla="*/ 20 w 381"/>
                <a:gd name="T3" fmla="*/ 235 h 268"/>
                <a:gd name="T4" fmla="*/ 226 w 381"/>
                <a:gd name="T5" fmla="*/ 194 h 268"/>
                <a:gd name="T6" fmla="*/ 362 w 381"/>
                <a:gd name="T7" fmla="*/ 33 h 268"/>
                <a:gd name="T8" fmla="*/ 155 w 381"/>
                <a:gd name="T9" fmla="*/ 74 h 268"/>
                <a:gd name="T10" fmla="*/ 277 w 381"/>
                <a:gd name="T11" fmla="*/ 130 h 268"/>
                <a:gd name="T12" fmla="*/ 157 w 381"/>
                <a:gd name="T13" fmla="*/ 154 h 268"/>
                <a:gd name="T14" fmla="*/ 236 w 381"/>
                <a:gd name="T15" fmla="*/ 60 h 268"/>
                <a:gd name="T16" fmla="*/ 356 w 381"/>
                <a:gd name="T17" fmla="*/ 36 h 268"/>
                <a:gd name="T18" fmla="*/ 277 w 381"/>
                <a:gd name="T19" fmla="*/ 13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268">
                  <a:moveTo>
                    <a:pt x="155" y="74"/>
                  </a:moveTo>
                  <a:cubicBezTo>
                    <a:pt x="61" y="130"/>
                    <a:pt x="0" y="202"/>
                    <a:pt x="20" y="235"/>
                  </a:cubicBezTo>
                  <a:cubicBezTo>
                    <a:pt x="39" y="268"/>
                    <a:pt x="132" y="250"/>
                    <a:pt x="226" y="194"/>
                  </a:cubicBezTo>
                  <a:cubicBezTo>
                    <a:pt x="321" y="138"/>
                    <a:pt x="381" y="66"/>
                    <a:pt x="362" y="33"/>
                  </a:cubicBezTo>
                  <a:cubicBezTo>
                    <a:pt x="342" y="0"/>
                    <a:pt x="250" y="18"/>
                    <a:pt x="155" y="74"/>
                  </a:cubicBezTo>
                  <a:close/>
                  <a:moveTo>
                    <a:pt x="277" y="130"/>
                  </a:moveTo>
                  <a:cubicBezTo>
                    <a:pt x="222" y="162"/>
                    <a:pt x="169" y="173"/>
                    <a:pt x="157" y="154"/>
                  </a:cubicBezTo>
                  <a:cubicBezTo>
                    <a:pt x="146" y="135"/>
                    <a:pt x="181" y="92"/>
                    <a:pt x="236" y="60"/>
                  </a:cubicBezTo>
                  <a:cubicBezTo>
                    <a:pt x="291" y="27"/>
                    <a:pt x="345" y="17"/>
                    <a:pt x="356" y="36"/>
                  </a:cubicBezTo>
                  <a:cubicBezTo>
                    <a:pt x="368" y="55"/>
                    <a:pt x="332" y="97"/>
                    <a:pt x="277" y="13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76"/>
            <p:cNvSpPr>
              <a:spLocks noEditPoints="1"/>
            </p:cNvSpPr>
            <p:nvPr/>
          </p:nvSpPr>
          <p:spPr bwMode="auto">
            <a:xfrm>
              <a:off x="1368425" y="3282951"/>
              <a:ext cx="146050" cy="388938"/>
            </a:xfrm>
            <a:custGeom>
              <a:avLst/>
              <a:gdLst>
                <a:gd name="T0" fmla="*/ 59 w 138"/>
                <a:gd name="T1" fmla="*/ 2 h 367"/>
                <a:gd name="T2" fmla="*/ 5 w 138"/>
                <a:gd name="T3" fmla="*/ 187 h 367"/>
                <a:gd name="T4" fmla="*/ 78 w 138"/>
                <a:gd name="T5" fmla="*/ 365 h 367"/>
                <a:gd name="T6" fmla="*/ 133 w 138"/>
                <a:gd name="T7" fmla="*/ 180 h 367"/>
                <a:gd name="T8" fmla="*/ 59 w 138"/>
                <a:gd name="T9" fmla="*/ 2 h 367"/>
                <a:gd name="T10" fmla="*/ 71 w 138"/>
                <a:gd name="T11" fmla="*/ 219 h 367"/>
                <a:gd name="T12" fmla="*/ 28 w 138"/>
                <a:gd name="T13" fmla="*/ 115 h 367"/>
                <a:gd name="T14" fmla="*/ 60 w 138"/>
                <a:gd name="T15" fmla="*/ 8 h 367"/>
                <a:gd name="T16" fmla="*/ 102 w 138"/>
                <a:gd name="T17" fmla="*/ 112 h 367"/>
                <a:gd name="T18" fmla="*/ 71 w 138"/>
                <a:gd name="T19" fmla="*/ 21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367">
                  <a:moveTo>
                    <a:pt x="59" y="2"/>
                  </a:moveTo>
                  <a:cubicBezTo>
                    <a:pt x="24" y="4"/>
                    <a:pt x="0" y="87"/>
                    <a:pt x="5" y="187"/>
                  </a:cubicBezTo>
                  <a:cubicBezTo>
                    <a:pt x="10" y="287"/>
                    <a:pt x="43" y="367"/>
                    <a:pt x="78" y="365"/>
                  </a:cubicBezTo>
                  <a:cubicBezTo>
                    <a:pt x="113" y="364"/>
                    <a:pt x="138" y="281"/>
                    <a:pt x="133" y="180"/>
                  </a:cubicBezTo>
                  <a:cubicBezTo>
                    <a:pt x="127" y="80"/>
                    <a:pt x="95" y="0"/>
                    <a:pt x="59" y="2"/>
                  </a:cubicBezTo>
                  <a:close/>
                  <a:moveTo>
                    <a:pt x="71" y="219"/>
                  </a:moveTo>
                  <a:cubicBezTo>
                    <a:pt x="50" y="220"/>
                    <a:pt x="31" y="174"/>
                    <a:pt x="28" y="115"/>
                  </a:cubicBezTo>
                  <a:cubicBezTo>
                    <a:pt x="25" y="57"/>
                    <a:pt x="39" y="9"/>
                    <a:pt x="60" y="8"/>
                  </a:cubicBezTo>
                  <a:cubicBezTo>
                    <a:pt x="80" y="7"/>
                    <a:pt x="99" y="53"/>
                    <a:pt x="102" y="112"/>
                  </a:cubicBezTo>
                  <a:cubicBezTo>
                    <a:pt x="105" y="170"/>
                    <a:pt x="91" y="218"/>
                    <a:pt x="71" y="21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77"/>
            <p:cNvSpPr>
              <a:spLocks noEditPoints="1"/>
            </p:cNvSpPr>
            <p:nvPr/>
          </p:nvSpPr>
          <p:spPr bwMode="auto">
            <a:xfrm>
              <a:off x="1211262" y="3529013"/>
              <a:ext cx="138113" cy="384175"/>
            </a:xfrm>
            <a:custGeom>
              <a:avLst/>
              <a:gdLst>
                <a:gd name="T0" fmla="*/ 68 w 130"/>
                <a:gd name="T1" fmla="*/ 1 h 363"/>
                <a:gd name="T2" fmla="*/ 1 w 130"/>
                <a:gd name="T3" fmla="*/ 181 h 363"/>
                <a:gd name="T4" fmla="*/ 62 w 130"/>
                <a:gd name="T5" fmla="*/ 362 h 363"/>
                <a:gd name="T6" fmla="*/ 128 w 130"/>
                <a:gd name="T7" fmla="*/ 183 h 363"/>
                <a:gd name="T8" fmla="*/ 68 w 130"/>
                <a:gd name="T9" fmla="*/ 1 h 363"/>
                <a:gd name="T10" fmla="*/ 64 w 130"/>
                <a:gd name="T11" fmla="*/ 217 h 363"/>
                <a:gd name="T12" fmla="*/ 29 w 130"/>
                <a:gd name="T13" fmla="*/ 111 h 363"/>
                <a:gd name="T14" fmla="*/ 68 w 130"/>
                <a:gd name="T15" fmla="*/ 7 h 363"/>
                <a:gd name="T16" fmla="*/ 103 w 130"/>
                <a:gd name="T17" fmla="*/ 113 h 363"/>
                <a:gd name="T18" fmla="*/ 64 w 130"/>
                <a:gd name="T19" fmla="*/ 21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363">
                  <a:moveTo>
                    <a:pt x="68" y="1"/>
                  </a:moveTo>
                  <a:cubicBezTo>
                    <a:pt x="33" y="0"/>
                    <a:pt x="3" y="81"/>
                    <a:pt x="1" y="181"/>
                  </a:cubicBezTo>
                  <a:cubicBezTo>
                    <a:pt x="0" y="280"/>
                    <a:pt x="27" y="362"/>
                    <a:pt x="62" y="362"/>
                  </a:cubicBezTo>
                  <a:cubicBezTo>
                    <a:pt x="97" y="363"/>
                    <a:pt x="127" y="283"/>
                    <a:pt x="128" y="183"/>
                  </a:cubicBezTo>
                  <a:cubicBezTo>
                    <a:pt x="130" y="83"/>
                    <a:pt x="103" y="2"/>
                    <a:pt x="68" y="1"/>
                  </a:cubicBezTo>
                  <a:close/>
                  <a:moveTo>
                    <a:pt x="64" y="217"/>
                  </a:moveTo>
                  <a:cubicBezTo>
                    <a:pt x="44" y="217"/>
                    <a:pt x="28" y="169"/>
                    <a:pt x="29" y="111"/>
                  </a:cubicBezTo>
                  <a:cubicBezTo>
                    <a:pt x="30" y="53"/>
                    <a:pt x="47" y="6"/>
                    <a:pt x="68" y="7"/>
                  </a:cubicBezTo>
                  <a:cubicBezTo>
                    <a:pt x="88" y="7"/>
                    <a:pt x="104" y="54"/>
                    <a:pt x="103" y="113"/>
                  </a:cubicBezTo>
                  <a:cubicBezTo>
                    <a:pt x="102" y="171"/>
                    <a:pt x="85" y="218"/>
                    <a:pt x="64" y="21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78"/>
            <p:cNvSpPr>
              <a:spLocks noEditPoints="1"/>
            </p:cNvSpPr>
            <p:nvPr/>
          </p:nvSpPr>
          <p:spPr bwMode="auto">
            <a:xfrm>
              <a:off x="1004887" y="3695701"/>
              <a:ext cx="160338" cy="390525"/>
            </a:xfrm>
            <a:custGeom>
              <a:avLst/>
              <a:gdLst>
                <a:gd name="T0" fmla="*/ 98 w 151"/>
                <a:gd name="T1" fmla="*/ 4 h 368"/>
                <a:gd name="T2" fmla="*/ 12 w 151"/>
                <a:gd name="T3" fmla="*/ 176 h 368"/>
                <a:gd name="T4" fmla="*/ 53 w 151"/>
                <a:gd name="T5" fmla="*/ 364 h 368"/>
                <a:gd name="T6" fmla="*/ 139 w 151"/>
                <a:gd name="T7" fmla="*/ 192 h 368"/>
                <a:gd name="T8" fmla="*/ 98 w 151"/>
                <a:gd name="T9" fmla="*/ 4 h 368"/>
                <a:gd name="T10" fmla="*/ 121 w 151"/>
                <a:gd name="T11" fmla="*/ 119 h 368"/>
                <a:gd name="T12" fmla="*/ 71 w 151"/>
                <a:gd name="T13" fmla="*/ 219 h 368"/>
                <a:gd name="T14" fmla="*/ 48 w 151"/>
                <a:gd name="T15" fmla="*/ 110 h 368"/>
                <a:gd name="T16" fmla="*/ 97 w 151"/>
                <a:gd name="T17" fmla="*/ 10 h 368"/>
                <a:gd name="T18" fmla="*/ 121 w 151"/>
                <a:gd name="T19" fmla="*/ 119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368">
                  <a:moveTo>
                    <a:pt x="98" y="4"/>
                  </a:moveTo>
                  <a:cubicBezTo>
                    <a:pt x="63" y="0"/>
                    <a:pt x="25" y="77"/>
                    <a:pt x="12" y="176"/>
                  </a:cubicBezTo>
                  <a:cubicBezTo>
                    <a:pt x="0" y="275"/>
                    <a:pt x="18" y="359"/>
                    <a:pt x="53" y="364"/>
                  </a:cubicBezTo>
                  <a:cubicBezTo>
                    <a:pt x="88" y="368"/>
                    <a:pt x="126" y="291"/>
                    <a:pt x="139" y="192"/>
                  </a:cubicBezTo>
                  <a:cubicBezTo>
                    <a:pt x="151" y="93"/>
                    <a:pt x="133" y="9"/>
                    <a:pt x="98" y="4"/>
                  </a:cubicBezTo>
                  <a:close/>
                  <a:moveTo>
                    <a:pt x="121" y="119"/>
                  </a:moveTo>
                  <a:cubicBezTo>
                    <a:pt x="114" y="177"/>
                    <a:pt x="91" y="222"/>
                    <a:pt x="71" y="219"/>
                  </a:cubicBezTo>
                  <a:cubicBezTo>
                    <a:pt x="51" y="217"/>
                    <a:pt x="40" y="168"/>
                    <a:pt x="48" y="110"/>
                  </a:cubicBezTo>
                  <a:cubicBezTo>
                    <a:pt x="55" y="52"/>
                    <a:pt x="77" y="7"/>
                    <a:pt x="97" y="10"/>
                  </a:cubicBezTo>
                  <a:cubicBezTo>
                    <a:pt x="118" y="12"/>
                    <a:pt x="128" y="61"/>
                    <a:pt x="121" y="11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79"/>
            <p:cNvSpPr>
              <a:spLocks noEditPoints="1"/>
            </p:cNvSpPr>
            <p:nvPr/>
          </p:nvSpPr>
          <p:spPr bwMode="auto">
            <a:xfrm>
              <a:off x="749300" y="3829051"/>
              <a:ext cx="150813" cy="381000"/>
            </a:xfrm>
            <a:custGeom>
              <a:avLst/>
              <a:gdLst>
                <a:gd name="T0" fmla="*/ 89 w 143"/>
                <a:gd name="T1" fmla="*/ 4 h 359"/>
                <a:gd name="T2" fmla="*/ 10 w 143"/>
                <a:gd name="T3" fmla="*/ 174 h 359"/>
                <a:gd name="T4" fmla="*/ 55 w 143"/>
                <a:gd name="T5" fmla="*/ 356 h 359"/>
                <a:gd name="T6" fmla="*/ 133 w 143"/>
                <a:gd name="T7" fmla="*/ 186 h 359"/>
                <a:gd name="T8" fmla="*/ 89 w 143"/>
                <a:gd name="T9" fmla="*/ 4 h 359"/>
                <a:gd name="T10" fmla="*/ 114 w 143"/>
                <a:gd name="T11" fmla="*/ 115 h 359"/>
                <a:gd name="T12" fmla="*/ 68 w 143"/>
                <a:gd name="T13" fmla="*/ 214 h 359"/>
                <a:gd name="T14" fmla="*/ 42 w 143"/>
                <a:gd name="T15" fmla="*/ 108 h 359"/>
                <a:gd name="T16" fmla="*/ 88 w 143"/>
                <a:gd name="T17" fmla="*/ 9 h 359"/>
                <a:gd name="T18" fmla="*/ 114 w 143"/>
                <a:gd name="T19" fmla="*/ 11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359">
                  <a:moveTo>
                    <a:pt x="89" y="4"/>
                  </a:moveTo>
                  <a:cubicBezTo>
                    <a:pt x="54" y="0"/>
                    <a:pt x="19" y="77"/>
                    <a:pt x="10" y="174"/>
                  </a:cubicBezTo>
                  <a:cubicBezTo>
                    <a:pt x="0" y="271"/>
                    <a:pt x="20" y="353"/>
                    <a:pt x="55" y="356"/>
                  </a:cubicBezTo>
                  <a:cubicBezTo>
                    <a:pt x="89" y="359"/>
                    <a:pt x="124" y="283"/>
                    <a:pt x="133" y="186"/>
                  </a:cubicBezTo>
                  <a:cubicBezTo>
                    <a:pt x="143" y="88"/>
                    <a:pt x="123" y="7"/>
                    <a:pt x="89" y="4"/>
                  </a:cubicBezTo>
                  <a:close/>
                  <a:moveTo>
                    <a:pt x="114" y="115"/>
                  </a:moveTo>
                  <a:cubicBezTo>
                    <a:pt x="109" y="172"/>
                    <a:pt x="88" y="216"/>
                    <a:pt x="68" y="214"/>
                  </a:cubicBezTo>
                  <a:cubicBezTo>
                    <a:pt x="48" y="213"/>
                    <a:pt x="37" y="165"/>
                    <a:pt x="42" y="108"/>
                  </a:cubicBezTo>
                  <a:cubicBezTo>
                    <a:pt x="47" y="52"/>
                    <a:pt x="68" y="7"/>
                    <a:pt x="88" y="9"/>
                  </a:cubicBezTo>
                  <a:cubicBezTo>
                    <a:pt x="108" y="11"/>
                    <a:pt x="120" y="59"/>
                    <a:pt x="114" y="11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80"/>
            <p:cNvSpPr>
              <a:spLocks noEditPoints="1"/>
            </p:cNvSpPr>
            <p:nvPr/>
          </p:nvSpPr>
          <p:spPr bwMode="auto">
            <a:xfrm>
              <a:off x="1347787" y="3800476"/>
              <a:ext cx="427038" cy="214313"/>
            </a:xfrm>
            <a:custGeom>
              <a:avLst/>
              <a:gdLst>
                <a:gd name="T0" fmla="*/ 179 w 402"/>
                <a:gd name="T1" fmla="*/ 34 h 202"/>
                <a:gd name="T2" fmla="*/ 13 w 402"/>
                <a:gd name="T3" fmla="*/ 164 h 202"/>
                <a:gd name="T4" fmla="*/ 223 w 402"/>
                <a:gd name="T5" fmla="*/ 167 h 202"/>
                <a:gd name="T6" fmla="*/ 389 w 402"/>
                <a:gd name="T7" fmla="*/ 37 h 202"/>
                <a:gd name="T8" fmla="*/ 179 w 402"/>
                <a:gd name="T9" fmla="*/ 34 h 202"/>
                <a:gd name="T10" fmla="*/ 287 w 402"/>
                <a:gd name="T11" fmla="*/ 115 h 202"/>
                <a:gd name="T12" fmla="*/ 164 w 402"/>
                <a:gd name="T13" fmla="*/ 113 h 202"/>
                <a:gd name="T14" fmla="*/ 261 w 402"/>
                <a:gd name="T15" fmla="*/ 38 h 202"/>
                <a:gd name="T16" fmla="*/ 383 w 402"/>
                <a:gd name="T17" fmla="*/ 39 h 202"/>
                <a:gd name="T18" fmla="*/ 287 w 402"/>
                <a:gd name="T19" fmla="*/ 11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202">
                  <a:moveTo>
                    <a:pt x="179" y="34"/>
                  </a:moveTo>
                  <a:cubicBezTo>
                    <a:pt x="75" y="69"/>
                    <a:pt x="0" y="127"/>
                    <a:pt x="13" y="164"/>
                  </a:cubicBezTo>
                  <a:cubicBezTo>
                    <a:pt x="25" y="200"/>
                    <a:pt x="119" y="202"/>
                    <a:pt x="223" y="167"/>
                  </a:cubicBezTo>
                  <a:cubicBezTo>
                    <a:pt x="327" y="132"/>
                    <a:pt x="402" y="74"/>
                    <a:pt x="389" y="37"/>
                  </a:cubicBezTo>
                  <a:cubicBezTo>
                    <a:pt x="377" y="1"/>
                    <a:pt x="283" y="0"/>
                    <a:pt x="179" y="34"/>
                  </a:cubicBezTo>
                  <a:close/>
                  <a:moveTo>
                    <a:pt x="287" y="115"/>
                  </a:moveTo>
                  <a:cubicBezTo>
                    <a:pt x="226" y="135"/>
                    <a:pt x="171" y="134"/>
                    <a:pt x="164" y="113"/>
                  </a:cubicBezTo>
                  <a:cubicBezTo>
                    <a:pt x="157" y="92"/>
                    <a:pt x="200" y="58"/>
                    <a:pt x="261" y="38"/>
                  </a:cubicBezTo>
                  <a:cubicBezTo>
                    <a:pt x="321" y="17"/>
                    <a:pt x="376" y="18"/>
                    <a:pt x="383" y="39"/>
                  </a:cubicBezTo>
                  <a:cubicBezTo>
                    <a:pt x="391" y="61"/>
                    <a:pt x="347" y="94"/>
                    <a:pt x="287" y="11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81"/>
            <p:cNvSpPr>
              <a:spLocks noEditPoints="1"/>
            </p:cNvSpPr>
            <p:nvPr/>
          </p:nvSpPr>
          <p:spPr bwMode="auto">
            <a:xfrm>
              <a:off x="1114425" y="4073526"/>
              <a:ext cx="427038" cy="169863"/>
            </a:xfrm>
            <a:custGeom>
              <a:avLst/>
              <a:gdLst>
                <a:gd name="T0" fmla="*/ 194 w 402"/>
                <a:gd name="T1" fmla="*/ 11 h 160"/>
                <a:gd name="T2" fmla="*/ 3 w 402"/>
                <a:gd name="T3" fmla="*/ 99 h 160"/>
                <a:gd name="T4" fmla="*/ 208 w 402"/>
                <a:gd name="T5" fmla="*/ 150 h 160"/>
                <a:gd name="T6" fmla="*/ 399 w 402"/>
                <a:gd name="T7" fmla="*/ 62 h 160"/>
                <a:gd name="T8" fmla="*/ 194 w 402"/>
                <a:gd name="T9" fmla="*/ 11 h 160"/>
                <a:gd name="T10" fmla="*/ 281 w 402"/>
                <a:gd name="T11" fmla="*/ 113 h 160"/>
                <a:gd name="T12" fmla="*/ 162 w 402"/>
                <a:gd name="T13" fmla="*/ 84 h 160"/>
                <a:gd name="T14" fmla="*/ 274 w 402"/>
                <a:gd name="T15" fmla="*/ 33 h 160"/>
                <a:gd name="T16" fmla="*/ 393 w 402"/>
                <a:gd name="T17" fmla="*/ 62 h 160"/>
                <a:gd name="T18" fmla="*/ 281 w 402"/>
                <a:gd name="T19" fmla="*/ 11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160">
                  <a:moveTo>
                    <a:pt x="194" y="11"/>
                  </a:moveTo>
                  <a:cubicBezTo>
                    <a:pt x="85" y="21"/>
                    <a:pt x="0" y="60"/>
                    <a:pt x="3" y="99"/>
                  </a:cubicBezTo>
                  <a:cubicBezTo>
                    <a:pt x="7" y="137"/>
                    <a:pt x="98" y="160"/>
                    <a:pt x="208" y="150"/>
                  </a:cubicBezTo>
                  <a:cubicBezTo>
                    <a:pt x="317" y="139"/>
                    <a:pt x="402" y="100"/>
                    <a:pt x="399" y="62"/>
                  </a:cubicBezTo>
                  <a:cubicBezTo>
                    <a:pt x="395" y="23"/>
                    <a:pt x="304" y="0"/>
                    <a:pt x="194" y="11"/>
                  </a:cubicBezTo>
                  <a:close/>
                  <a:moveTo>
                    <a:pt x="281" y="113"/>
                  </a:moveTo>
                  <a:cubicBezTo>
                    <a:pt x="218" y="119"/>
                    <a:pt x="164" y="106"/>
                    <a:pt x="162" y="84"/>
                  </a:cubicBezTo>
                  <a:cubicBezTo>
                    <a:pt x="160" y="62"/>
                    <a:pt x="210" y="39"/>
                    <a:pt x="274" y="33"/>
                  </a:cubicBezTo>
                  <a:cubicBezTo>
                    <a:pt x="337" y="27"/>
                    <a:pt x="390" y="40"/>
                    <a:pt x="393" y="62"/>
                  </a:cubicBezTo>
                  <a:cubicBezTo>
                    <a:pt x="395" y="85"/>
                    <a:pt x="345" y="108"/>
                    <a:pt x="281" y="11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82"/>
            <p:cNvSpPr>
              <a:spLocks noEditPoints="1"/>
            </p:cNvSpPr>
            <p:nvPr/>
          </p:nvSpPr>
          <p:spPr bwMode="auto">
            <a:xfrm>
              <a:off x="828675" y="4249738"/>
              <a:ext cx="430213" cy="184150"/>
            </a:xfrm>
            <a:custGeom>
              <a:avLst/>
              <a:gdLst>
                <a:gd name="T0" fmla="*/ 214 w 405"/>
                <a:gd name="T1" fmla="*/ 18 h 174"/>
                <a:gd name="T2" fmla="*/ 7 w 405"/>
                <a:gd name="T3" fmla="*/ 54 h 174"/>
                <a:gd name="T4" fmla="*/ 191 w 405"/>
                <a:gd name="T5" fmla="*/ 156 h 174"/>
                <a:gd name="T6" fmla="*/ 398 w 405"/>
                <a:gd name="T7" fmla="*/ 120 h 174"/>
                <a:gd name="T8" fmla="*/ 214 w 405"/>
                <a:gd name="T9" fmla="*/ 18 h 174"/>
                <a:gd name="T10" fmla="*/ 392 w 405"/>
                <a:gd name="T11" fmla="*/ 118 h 174"/>
                <a:gd name="T12" fmla="*/ 271 w 405"/>
                <a:gd name="T13" fmla="*/ 140 h 174"/>
                <a:gd name="T14" fmla="*/ 164 w 405"/>
                <a:gd name="T15" fmla="*/ 81 h 174"/>
                <a:gd name="T16" fmla="*/ 285 w 405"/>
                <a:gd name="T17" fmla="*/ 59 h 174"/>
                <a:gd name="T18" fmla="*/ 392 w 405"/>
                <a:gd name="T19" fmla="*/ 11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174">
                  <a:moveTo>
                    <a:pt x="214" y="18"/>
                  </a:moveTo>
                  <a:cubicBezTo>
                    <a:pt x="106" y="0"/>
                    <a:pt x="13" y="16"/>
                    <a:pt x="7" y="54"/>
                  </a:cubicBezTo>
                  <a:cubicBezTo>
                    <a:pt x="0" y="92"/>
                    <a:pt x="83" y="138"/>
                    <a:pt x="191" y="156"/>
                  </a:cubicBezTo>
                  <a:cubicBezTo>
                    <a:pt x="299" y="174"/>
                    <a:pt x="392" y="158"/>
                    <a:pt x="398" y="120"/>
                  </a:cubicBezTo>
                  <a:cubicBezTo>
                    <a:pt x="405" y="81"/>
                    <a:pt x="322" y="36"/>
                    <a:pt x="214" y="18"/>
                  </a:cubicBezTo>
                  <a:close/>
                  <a:moveTo>
                    <a:pt x="392" y="118"/>
                  </a:moveTo>
                  <a:cubicBezTo>
                    <a:pt x="389" y="141"/>
                    <a:pt x="335" y="150"/>
                    <a:pt x="271" y="140"/>
                  </a:cubicBezTo>
                  <a:cubicBezTo>
                    <a:pt x="208" y="129"/>
                    <a:pt x="160" y="103"/>
                    <a:pt x="164" y="81"/>
                  </a:cubicBezTo>
                  <a:cubicBezTo>
                    <a:pt x="168" y="58"/>
                    <a:pt x="222" y="49"/>
                    <a:pt x="285" y="59"/>
                  </a:cubicBezTo>
                  <a:cubicBezTo>
                    <a:pt x="348" y="70"/>
                    <a:pt x="396" y="96"/>
                    <a:pt x="392" y="11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83"/>
            <p:cNvSpPr/>
            <p:nvPr/>
          </p:nvSpPr>
          <p:spPr bwMode="auto">
            <a:xfrm>
              <a:off x="563562" y="3451226"/>
              <a:ext cx="1055688" cy="858838"/>
            </a:xfrm>
            <a:custGeom>
              <a:avLst/>
              <a:gdLst>
                <a:gd name="T0" fmla="*/ 683 w 995"/>
                <a:gd name="T1" fmla="*/ 480 h 809"/>
                <a:gd name="T2" fmla="*/ 0 w 995"/>
                <a:gd name="T3" fmla="*/ 793 h 809"/>
                <a:gd name="T4" fmla="*/ 1 w 995"/>
                <a:gd name="T5" fmla="*/ 809 h 809"/>
                <a:gd name="T6" fmla="*/ 694 w 995"/>
                <a:gd name="T7" fmla="*/ 491 h 809"/>
                <a:gd name="T8" fmla="*/ 995 w 995"/>
                <a:gd name="T9" fmla="*/ 4 h 809"/>
                <a:gd name="T10" fmla="*/ 979 w 995"/>
                <a:gd name="T11" fmla="*/ 0 h 809"/>
                <a:gd name="T12" fmla="*/ 683 w 995"/>
                <a:gd name="T13" fmla="*/ 480 h 809"/>
              </a:gdLst>
              <a:ahLst/>
              <a:cxnLst>
                <a:cxn ang="0">
                  <a:pos x="T0" y="T1"/>
                </a:cxn>
                <a:cxn ang="0">
                  <a:pos x="T2" y="T3"/>
                </a:cxn>
                <a:cxn ang="0">
                  <a:pos x="T4" y="T5"/>
                </a:cxn>
                <a:cxn ang="0">
                  <a:pos x="T6" y="T7"/>
                </a:cxn>
                <a:cxn ang="0">
                  <a:pos x="T8" y="T9"/>
                </a:cxn>
                <a:cxn ang="0">
                  <a:pos x="T10" y="T11"/>
                </a:cxn>
                <a:cxn ang="0">
                  <a:pos x="T12" y="T13"/>
                </a:cxn>
              </a:cxnLst>
              <a:rect l="0" t="0" r="r" b="b"/>
              <a:pathLst>
                <a:path w="995" h="809">
                  <a:moveTo>
                    <a:pt x="683" y="480"/>
                  </a:moveTo>
                  <a:cubicBezTo>
                    <a:pt x="551" y="608"/>
                    <a:pt x="325" y="767"/>
                    <a:pt x="0" y="793"/>
                  </a:cubicBezTo>
                  <a:cubicBezTo>
                    <a:pt x="1" y="809"/>
                    <a:pt x="1" y="809"/>
                    <a:pt x="1" y="809"/>
                  </a:cubicBezTo>
                  <a:cubicBezTo>
                    <a:pt x="331" y="783"/>
                    <a:pt x="560" y="622"/>
                    <a:pt x="694" y="491"/>
                  </a:cubicBezTo>
                  <a:cubicBezTo>
                    <a:pt x="866" y="324"/>
                    <a:pt x="962" y="129"/>
                    <a:pt x="995" y="4"/>
                  </a:cubicBezTo>
                  <a:cubicBezTo>
                    <a:pt x="979" y="0"/>
                    <a:pt x="979" y="0"/>
                    <a:pt x="979" y="0"/>
                  </a:cubicBezTo>
                  <a:cubicBezTo>
                    <a:pt x="947" y="123"/>
                    <a:pt x="852" y="314"/>
                    <a:pt x="683" y="48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84"/>
            <p:cNvSpPr>
              <a:spLocks noEditPoints="1"/>
            </p:cNvSpPr>
            <p:nvPr/>
          </p:nvSpPr>
          <p:spPr bwMode="auto">
            <a:xfrm>
              <a:off x="1550987" y="3036888"/>
              <a:ext cx="182563" cy="428625"/>
            </a:xfrm>
            <a:custGeom>
              <a:avLst/>
              <a:gdLst>
                <a:gd name="T0" fmla="*/ 117 w 172"/>
                <a:gd name="T1" fmla="*/ 6 h 404"/>
                <a:gd name="T2" fmla="*/ 17 w 172"/>
                <a:gd name="T3" fmla="*/ 191 h 404"/>
                <a:gd name="T4" fmla="*/ 55 w 172"/>
                <a:gd name="T5" fmla="*/ 398 h 404"/>
                <a:gd name="T6" fmla="*/ 155 w 172"/>
                <a:gd name="T7" fmla="*/ 213 h 404"/>
                <a:gd name="T8" fmla="*/ 117 w 172"/>
                <a:gd name="T9" fmla="*/ 6 h 404"/>
                <a:gd name="T10" fmla="*/ 138 w 172"/>
                <a:gd name="T11" fmla="*/ 133 h 404"/>
                <a:gd name="T12" fmla="*/ 80 w 172"/>
                <a:gd name="T13" fmla="*/ 240 h 404"/>
                <a:gd name="T14" fmla="*/ 58 w 172"/>
                <a:gd name="T15" fmla="*/ 120 h 404"/>
                <a:gd name="T16" fmla="*/ 116 w 172"/>
                <a:gd name="T17" fmla="*/ 12 h 404"/>
                <a:gd name="T18" fmla="*/ 138 w 172"/>
                <a:gd name="T19" fmla="*/ 13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404">
                  <a:moveTo>
                    <a:pt x="117" y="6"/>
                  </a:moveTo>
                  <a:cubicBezTo>
                    <a:pt x="79" y="0"/>
                    <a:pt x="35" y="83"/>
                    <a:pt x="17" y="191"/>
                  </a:cubicBezTo>
                  <a:cubicBezTo>
                    <a:pt x="0" y="299"/>
                    <a:pt x="17" y="392"/>
                    <a:pt x="55" y="398"/>
                  </a:cubicBezTo>
                  <a:cubicBezTo>
                    <a:pt x="93" y="404"/>
                    <a:pt x="138" y="321"/>
                    <a:pt x="155" y="213"/>
                  </a:cubicBezTo>
                  <a:cubicBezTo>
                    <a:pt x="172" y="104"/>
                    <a:pt x="155" y="12"/>
                    <a:pt x="117" y="6"/>
                  </a:cubicBezTo>
                  <a:close/>
                  <a:moveTo>
                    <a:pt x="138" y="133"/>
                  </a:moveTo>
                  <a:cubicBezTo>
                    <a:pt x="128" y="196"/>
                    <a:pt x="102" y="244"/>
                    <a:pt x="80" y="240"/>
                  </a:cubicBezTo>
                  <a:cubicBezTo>
                    <a:pt x="58" y="237"/>
                    <a:pt x="48" y="183"/>
                    <a:pt x="58" y="120"/>
                  </a:cubicBezTo>
                  <a:cubicBezTo>
                    <a:pt x="68" y="57"/>
                    <a:pt x="94" y="8"/>
                    <a:pt x="116" y="12"/>
                  </a:cubicBezTo>
                  <a:cubicBezTo>
                    <a:pt x="139" y="15"/>
                    <a:pt x="148" y="69"/>
                    <a:pt x="138" y="13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285"/>
            <p:cNvSpPr>
              <a:spLocks noEditPoints="1"/>
            </p:cNvSpPr>
            <p:nvPr/>
          </p:nvSpPr>
          <p:spPr bwMode="auto">
            <a:xfrm>
              <a:off x="1533525" y="3463926"/>
              <a:ext cx="404813" cy="285750"/>
            </a:xfrm>
            <a:custGeom>
              <a:avLst/>
              <a:gdLst>
                <a:gd name="T0" fmla="*/ 155 w 381"/>
                <a:gd name="T1" fmla="*/ 74 h 268"/>
                <a:gd name="T2" fmla="*/ 20 w 381"/>
                <a:gd name="T3" fmla="*/ 235 h 268"/>
                <a:gd name="T4" fmla="*/ 226 w 381"/>
                <a:gd name="T5" fmla="*/ 194 h 268"/>
                <a:gd name="T6" fmla="*/ 362 w 381"/>
                <a:gd name="T7" fmla="*/ 33 h 268"/>
                <a:gd name="T8" fmla="*/ 155 w 381"/>
                <a:gd name="T9" fmla="*/ 74 h 268"/>
                <a:gd name="T10" fmla="*/ 277 w 381"/>
                <a:gd name="T11" fmla="*/ 130 h 268"/>
                <a:gd name="T12" fmla="*/ 157 w 381"/>
                <a:gd name="T13" fmla="*/ 154 h 268"/>
                <a:gd name="T14" fmla="*/ 236 w 381"/>
                <a:gd name="T15" fmla="*/ 60 h 268"/>
                <a:gd name="T16" fmla="*/ 356 w 381"/>
                <a:gd name="T17" fmla="*/ 36 h 268"/>
                <a:gd name="T18" fmla="*/ 277 w 381"/>
                <a:gd name="T19" fmla="*/ 13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268">
                  <a:moveTo>
                    <a:pt x="155" y="74"/>
                  </a:moveTo>
                  <a:cubicBezTo>
                    <a:pt x="61" y="130"/>
                    <a:pt x="0" y="202"/>
                    <a:pt x="20" y="235"/>
                  </a:cubicBezTo>
                  <a:cubicBezTo>
                    <a:pt x="39" y="268"/>
                    <a:pt x="132" y="250"/>
                    <a:pt x="226" y="194"/>
                  </a:cubicBezTo>
                  <a:cubicBezTo>
                    <a:pt x="321" y="138"/>
                    <a:pt x="381" y="66"/>
                    <a:pt x="362" y="33"/>
                  </a:cubicBezTo>
                  <a:cubicBezTo>
                    <a:pt x="342" y="0"/>
                    <a:pt x="250" y="18"/>
                    <a:pt x="155" y="74"/>
                  </a:cubicBezTo>
                  <a:close/>
                  <a:moveTo>
                    <a:pt x="277" y="130"/>
                  </a:moveTo>
                  <a:cubicBezTo>
                    <a:pt x="222" y="162"/>
                    <a:pt x="169" y="173"/>
                    <a:pt x="157" y="154"/>
                  </a:cubicBezTo>
                  <a:cubicBezTo>
                    <a:pt x="146" y="135"/>
                    <a:pt x="181" y="92"/>
                    <a:pt x="236" y="60"/>
                  </a:cubicBezTo>
                  <a:cubicBezTo>
                    <a:pt x="291" y="27"/>
                    <a:pt x="345" y="17"/>
                    <a:pt x="356" y="36"/>
                  </a:cubicBezTo>
                  <a:cubicBezTo>
                    <a:pt x="368" y="55"/>
                    <a:pt x="332" y="97"/>
                    <a:pt x="277" y="13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86"/>
            <p:cNvSpPr>
              <a:spLocks noEditPoints="1"/>
            </p:cNvSpPr>
            <p:nvPr/>
          </p:nvSpPr>
          <p:spPr bwMode="auto">
            <a:xfrm>
              <a:off x="1368425" y="3282951"/>
              <a:ext cx="146050" cy="388938"/>
            </a:xfrm>
            <a:custGeom>
              <a:avLst/>
              <a:gdLst>
                <a:gd name="T0" fmla="*/ 59 w 138"/>
                <a:gd name="T1" fmla="*/ 2 h 367"/>
                <a:gd name="T2" fmla="*/ 5 w 138"/>
                <a:gd name="T3" fmla="*/ 187 h 367"/>
                <a:gd name="T4" fmla="*/ 78 w 138"/>
                <a:gd name="T5" fmla="*/ 365 h 367"/>
                <a:gd name="T6" fmla="*/ 133 w 138"/>
                <a:gd name="T7" fmla="*/ 180 h 367"/>
                <a:gd name="T8" fmla="*/ 59 w 138"/>
                <a:gd name="T9" fmla="*/ 2 h 367"/>
                <a:gd name="T10" fmla="*/ 71 w 138"/>
                <a:gd name="T11" fmla="*/ 219 h 367"/>
                <a:gd name="T12" fmla="*/ 28 w 138"/>
                <a:gd name="T13" fmla="*/ 115 h 367"/>
                <a:gd name="T14" fmla="*/ 60 w 138"/>
                <a:gd name="T15" fmla="*/ 8 h 367"/>
                <a:gd name="T16" fmla="*/ 102 w 138"/>
                <a:gd name="T17" fmla="*/ 112 h 367"/>
                <a:gd name="T18" fmla="*/ 71 w 138"/>
                <a:gd name="T19" fmla="*/ 21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367">
                  <a:moveTo>
                    <a:pt x="59" y="2"/>
                  </a:moveTo>
                  <a:cubicBezTo>
                    <a:pt x="24" y="4"/>
                    <a:pt x="0" y="87"/>
                    <a:pt x="5" y="187"/>
                  </a:cubicBezTo>
                  <a:cubicBezTo>
                    <a:pt x="10" y="287"/>
                    <a:pt x="43" y="367"/>
                    <a:pt x="78" y="365"/>
                  </a:cubicBezTo>
                  <a:cubicBezTo>
                    <a:pt x="113" y="364"/>
                    <a:pt x="138" y="281"/>
                    <a:pt x="133" y="180"/>
                  </a:cubicBezTo>
                  <a:cubicBezTo>
                    <a:pt x="127" y="80"/>
                    <a:pt x="95" y="0"/>
                    <a:pt x="59" y="2"/>
                  </a:cubicBezTo>
                  <a:close/>
                  <a:moveTo>
                    <a:pt x="71" y="219"/>
                  </a:moveTo>
                  <a:cubicBezTo>
                    <a:pt x="50" y="220"/>
                    <a:pt x="31" y="174"/>
                    <a:pt x="28" y="115"/>
                  </a:cubicBezTo>
                  <a:cubicBezTo>
                    <a:pt x="25" y="57"/>
                    <a:pt x="39" y="9"/>
                    <a:pt x="60" y="8"/>
                  </a:cubicBezTo>
                  <a:cubicBezTo>
                    <a:pt x="80" y="7"/>
                    <a:pt x="99" y="53"/>
                    <a:pt x="102" y="112"/>
                  </a:cubicBezTo>
                  <a:cubicBezTo>
                    <a:pt x="105" y="170"/>
                    <a:pt x="91" y="218"/>
                    <a:pt x="71" y="21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87"/>
            <p:cNvSpPr>
              <a:spLocks noEditPoints="1"/>
            </p:cNvSpPr>
            <p:nvPr/>
          </p:nvSpPr>
          <p:spPr bwMode="auto">
            <a:xfrm>
              <a:off x="1211262" y="3529013"/>
              <a:ext cx="138113" cy="384175"/>
            </a:xfrm>
            <a:custGeom>
              <a:avLst/>
              <a:gdLst>
                <a:gd name="T0" fmla="*/ 68 w 130"/>
                <a:gd name="T1" fmla="*/ 1 h 363"/>
                <a:gd name="T2" fmla="*/ 1 w 130"/>
                <a:gd name="T3" fmla="*/ 181 h 363"/>
                <a:gd name="T4" fmla="*/ 62 w 130"/>
                <a:gd name="T5" fmla="*/ 362 h 363"/>
                <a:gd name="T6" fmla="*/ 128 w 130"/>
                <a:gd name="T7" fmla="*/ 183 h 363"/>
                <a:gd name="T8" fmla="*/ 68 w 130"/>
                <a:gd name="T9" fmla="*/ 1 h 363"/>
                <a:gd name="T10" fmla="*/ 64 w 130"/>
                <a:gd name="T11" fmla="*/ 217 h 363"/>
                <a:gd name="T12" fmla="*/ 29 w 130"/>
                <a:gd name="T13" fmla="*/ 111 h 363"/>
                <a:gd name="T14" fmla="*/ 68 w 130"/>
                <a:gd name="T15" fmla="*/ 7 h 363"/>
                <a:gd name="T16" fmla="*/ 103 w 130"/>
                <a:gd name="T17" fmla="*/ 113 h 363"/>
                <a:gd name="T18" fmla="*/ 64 w 130"/>
                <a:gd name="T19" fmla="*/ 21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363">
                  <a:moveTo>
                    <a:pt x="68" y="1"/>
                  </a:moveTo>
                  <a:cubicBezTo>
                    <a:pt x="33" y="0"/>
                    <a:pt x="3" y="81"/>
                    <a:pt x="1" y="181"/>
                  </a:cubicBezTo>
                  <a:cubicBezTo>
                    <a:pt x="0" y="280"/>
                    <a:pt x="27" y="362"/>
                    <a:pt x="62" y="362"/>
                  </a:cubicBezTo>
                  <a:cubicBezTo>
                    <a:pt x="97" y="363"/>
                    <a:pt x="127" y="283"/>
                    <a:pt x="128" y="183"/>
                  </a:cubicBezTo>
                  <a:cubicBezTo>
                    <a:pt x="130" y="83"/>
                    <a:pt x="103" y="2"/>
                    <a:pt x="68" y="1"/>
                  </a:cubicBezTo>
                  <a:close/>
                  <a:moveTo>
                    <a:pt x="64" y="217"/>
                  </a:moveTo>
                  <a:cubicBezTo>
                    <a:pt x="44" y="217"/>
                    <a:pt x="28" y="169"/>
                    <a:pt x="29" y="111"/>
                  </a:cubicBezTo>
                  <a:cubicBezTo>
                    <a:pt x="30" y="53"/>
                    <a:pt x="47" y="6"/>
                    <a:pt x="68" y="7"/>
                  </a:cubicBezTo>
                  <a:cubicBezTo>
                    <a:pt x="88" y="7"/>
                    <a:pt x="104" y="54"/>
                    <a:pt x="103" y="113"/>
                  </a:cubicBezTo>
                  <a:cubicBezTo>
                    <a:pt x="102" y="171"/>
                    <a:pt x="85" y="218"/>
                    <a:pt x="64" y="21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288"/>
            <p:cNvSpPr>
              <a:spLocks noEditPoints="1"/>
            </p:cNvSpPr>
            <p:nvPr/>
          </p:nvSpPr>
          <p:spPr bwMode="auto">
            <a:xfrm>
              <a:off x="1004887" y="3695701"/>
              <a:ext cx="160338" cy="390525"/>
            </a:xfrm>
            <a:custGeom>
              <a:avLst/>
              <a:gdLst>
                <a:gd name="T0" fmla="*/ 98 w 151"/>
                <a:gd name="T1" fmla="*/ 4 h 368"/>
                <a:gd name="T2" fmla="*/ 12 w 151"/>
                <a:gd name="T3" fmla="*/ 176 h 368"/>
                <a:gd name="T4" fmla="*/ 53 w 151"/>
                <a:gd name="T5" fmla="*/ 364 h 368"/>
                <a:gd name="T6" fmla="*/ 139 w 151"/>
                <a:gd name="T7" fmla="*/ 192 h 368"/>
                <a:gd name="T8" fmla="*/ 98 w 151"/>
                <a:gd name="T9" fmla="*/ 4 h 368"/>
                <a:gd name="T10" fmla="*/ 121 w 151"/>
                <a:gd name="T11" fmla="*/ 119 h 368"/>
                <a:gd name="T12" fmla="*/ 71 w 151"/>
                <a:gd name="T13" fmla="*/ 219 h 368"/>
                <a:gd name="T14" fmla="*/ 48 w 151"/>
                <a:gd name="T15" fmla="*/ 110 h 368"/>
                <a:gd name="T16" fmla="*/ 97 w 151"/>
                <a:gd name="T17" fmla="*/ 10 h 368"/>
                <a:gd name="T18" fmla="*/ 121 w 151"/>
                <a:gd name="T19" fmla="*/ 119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368">
                  <a:moveTo>
                    <a:pt x="98" y="4"/>
                  </a:moveTo>
                  <a:cubicBezTo>
                    <a:pt x="63" y="0"/>
                    <a:pt x="25" y="77"/>
                    <a:pt x="12" y="176"/>
                  </a:cubicBezTo>
                  <a:cubicBezTo>
                    <a:pt x="0" y="275"/>
                    <a:pt x="18" y="359"/>
                    <a:pt x="53" y="364"/>
                  </a:cubicBezTo>
                  <a:cubicBezTo>
                    <a:pt x="88" y="368"/>
                    <a:pt x="126" y="291"/>
                    <a:pt x="139" y="192"/>
                  </a:cubicBezTo>
                  <a:cubicBezTo>
                    <a:pt x="151" y="93"/>
                    <a:pt x="133" y="9"/>
                    <a:pt x="98" y="4"/>
                  </a:cubicBezTo>
                  <a:close/>
                  <a:moveTo>
                    <a:pt x="121" y="119"/>
                  </a:moveTo>
                  <a:cubicBezTo>
                    <a:pt x="114" y="177"/>
                    <a:pt x="91" y="222"/>
                    <a:pt x="71" y="219"/>
                  </a:cubicBezTo>
                  <a:cubicBezTo>
                    <a:pt x="51" y="217"/>
                    <a:pt x="40" y="168"/>
                    <a:pt x="48" y="110"/>
                  </a:cubicBezTo>
                  <a:cubicBezTo>
                    <a:pt x="55" y="52"/>
                    <a:pt x="77" y="7"/>
                    <a:pt x="97" y="10"/>
                  </a:cubicBezTo>
                  <a:cubicBezTo>
                    <a:pt x="118" y="12"/>
                    <a:pt x="128" y="61"/>
                    <a:pt x="121" y="11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89"/>
            <p:cNvSpPr>
              <a:spLocks noEditPoints="1"/>
            </p:cNvSpPr>
            <p:nvPr/>
          </p:nvSpPr>
          <p:spPr bwMode="auto">
            <a:xfrm>
              <a:off x="749300" y="3829051"/>
              <a:ext cx="150813" cy="381000"/>
            </a:xfrm>
            <a:custGeom>
              <a:avLst/>
              <a:gdLst>
                <a:gd name="T0" fmla="*/ 89 w 143"/>
                <a:gd name="T1" fmla="*/ 4 h 359"/>
                <a:gd name="T2" fmla="*/ 10 w 143"/>
                <a:gd name="T3" fmla="*/ 174 h 359"/>
                <a:gd name="T4" fmla="*/ 55 w 143"/>
                <a:gd name="T5" fmla="*/ 356 h 359"/>
                <a:gd name="T6" fmla="*/ 133 w 143"/>
                <a:gd name="T7" fmla="*/ 186 h 359"/>
                <a:gd name="T8" fmla="*/ 89 w 143"/>
                <a:gd name="T9" fmla="*/ 4 h 359"/>
                <a:gd name="T10" fmla="*/ 114 w 143"/>
                <a:gd name="T11" fmla="*/ 115 h 359"/>
                <a:gd name="T12" fmla="*/ 68 w 143"/>
                <a:gd name="T13" fmla="*/ 214 h 359"/>
                <a:gd name="T14" fmla="*/ 42 w 143"/>
                <a:gd name="T15" fmla="*/ 108 h 359"/>
                <a:gd name="T16" fmla="*/ 88 w 143"/>
                <a:gd name="T17" fmla="*/ 9 h 359"/>
                <a:gd name="T18" fmla="*/ 114 w 143"/>
                <a:gd name="T19" fmla="*/ 11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359">
                  <a:moveTo>
                    <a:pt x="89" y="4"/>
                  </a:moveTo>
                  <a:cubicBezTo>
                    <a:pt x="54" y="0"/>
                    <a:pt x="19" y="77"/>
                    <a:pt x="10" y="174"/>
                  </a:cubicBezTo>
                  <a:cubicBezTo>
                    <a:pt x="0" y="271"/>
                    <a:pt x="20" y="353"/>
                    <a:pt x="55" y="356"/>
                  </a:cubicBezTo>
                  <a:cubicBezTo>
                    <a:pt x="89" y="359"/>
                    <a:pt x="124" y="283"/>
                    <a:pt x="133" y="186"/>
                  </a:cubicBezTo>
                  <a:cubicBezTo>
                    <a:pt x="143" y="88"/>
                    <a:pt x="123" y="7"/>
                    <a:pt x="89" y="4"/>
                  </a:cubicBezTo>
                  <a:close/>
                  <a:moveTo>
                    <a:pt x="114" y="115"/>
                  </a:moveTo>
                  <a:cubicBezTo>
                    <a:pt x="109" y="172"/>
                    <a:pt x="88" y="216"/>
                    <a:pt x="68" y="214"/>
                  </a:cubicBezTo>
                  <a:cubicBezTo>
                    <a:pt x="48" y="213"/>
                    <a:pt x="37" y="165"/>
                    <a:pt x="42" y="108"/>
                  </a:cubicBezTo>
                  <a:cubicBezTo>
                    <a:pt x="47" y="52"/>
                    <a:pt x="68" y="7"/>
                    <a:pt x="88" y="9"/>
                  </a:cubicBezTo>
                  <a:cubicBezTo>
                    <a:pt x="108" y="11"/>
                    <a:pt x="120" y="59"/>
                    <a:pt x="114" y="11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90"/>
            <p:cNvSpPr>
              <a:spLocks noEditPoints="1"/>
            </p:cNvSpPr>
            <p:nvPr/>
          </p:nvSpPr>
          <p:spPr bwMode="auto">
            <a:xfrm>
              <a:off x="1347787" y="3800476"/>
              <a:ext cx="427038" cy="214313"/>
            </a:xfrm>
            <a:custGeom>
              <a:avLst/>
              <a:gdLst>
                <a:gd name="T0" fmla="*/ 179 w 402"/>
                <a:gd name="T1" fmla="*/ 34 h 202"/>
                <a:gd name="T2" fmla="*/ 13 w 402"/>
                <a:gd name="T3" fmla="*/ 164 h 202"/>
                <a:gd name="T4" fmla="*/ 223 w 402"/>
                <a:gd name="T5" fmla="*/ 167 h 202"/>
                <a:gd name="T6" fmla="*/ 389 w 402"/>
                <a:gd name="T7" fmla="*/ 37 h 202"/>
                <a:gd name="T8" fmla="*/ 179 w 402"/>
                <a:gd name="T9" fmla="*/ 34 h 202"/>
                <a:gd name="T10" fmla="*/ 287 w 402"/>
                <a:gd name="T11" fmla="*/ 115 h 202"/>
                <a:gd name="T12" fmla="*/ 164 w 402"/>
                <a:gd name="T13" fmla="*/ 113 h 202"/>
                <a:gd name="T14" fmla="*/ 261 w 402"/>
                <a:gd name="T15" fmla="*/ 38 h 202"/>
                <a:gd name="T16" fmla="*/ 383 w 402"/>
                <a:gd name="T17" fmla="*/ 39 h 202"/>
                <a:gd name="T18" fmla="*/ 287 w 402"/>
                <a:gd name="T19" fmla="*/ 11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202">
                  <a:moveTo>
                    <a:pt x="179" y="34"/>
                  </a:moveTo>
                  <a:cubicBezTo>
                    <a:pt x="75" y="69"/>
                    <a:pt x="0" y="127"/>
                    <a:pt x="13" y="164"/>
                  </a:cubicBezTo>
                  <a:cubicBezTo>
                    <a:pt x="25" y="200"/>
                    <a:pt x="119" y="202"/>
                    <a:pt x="223" y="167"/>
                  </a:cubicBezTo>
                  <a:cubicBezTo>
                    <a:pt x="327" y="132"/>
                    <a:pt x="402" y="74"/>
                    <a:pt x="389" y="37"/>
                  </a:cubicBezTo>
                  <a:cubicBezTo>
                    <a:pt x="377" y="1"/>
                    <a:pt x="283" y="0"/>
                    <a:pt x="179" y="34"/>
                  </a:cubicBezTo>
                  <a:close/>
                  <a:moveTo>
                    <a:pt x="287" y="115"/>
                  </a:moveTo>
                  <a:cubicBezTo>
                    <a:pt x="226" y="135"/>
                    <a:pt x="171" y="134"/>
                    <a:pt x="164" y="113"/>
                  </a:cubicBezTo>
                  <a:cubicBezTo>
                    <a:pt x="157" y="92"/>
                    <a:pt x="200" y="58"/>
                    <a:pt x="261" y="38"/>
                  </a:cubicBezTo>
                  <a:cubicBezTo>
                    <a:pt x="321" y="17"/>
                    <a:pt x="376" y="18"/>
                    <a:pt x="383" y="39"/>
                  </a:cubicBezTo>
                  <a:cubicBezTo>
                    <a:pt x="391" y="61"/>
                    <a:pt x="347" y="94"/>
                    <a:pt x="287" y="11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91"/>
            <p:cNvSpPr>
              <a:spLocks noEditPoints="1"/>
            </p:cNvSpPr>
            <p:nvPr/>
          </p:nvSpPr>
          <p:spPr bwMode="auto">
            <a:xfrm>
              <a:off x="1114425" y="4073526"/>
              <a:ext cx="427038" cy="169863"/>
            </a:xfrm>
            <a:custGeom>
              <a:avLst/>
              <a:gdLst>
                <a:gd name="T0" fmla="*/ 194 w 402"/>
                <a:gd name="T1" fmla="*/ 11 h 160"/>
                <a:gd name="T2" fmla="*/ 3 w 402"/>
                <a:gd name="T3" fmla="*/ 99 h 160"/>
                <a:gd name="T4" fmla="*/ 208 w 402"/>
                <a:gd name="T5" fmla="*/ 150 h 160"/>
                <a:gd name="T6" fmla="*/ 399 w 402"/>
                <a:gd name="T7" fmla="*/ 62 h 160"/>
                <a:gd name="T8" fmla="*/ 194 w 402"/>
                <a:gd name="T9" fmla="*/ 11 h 160"/>
                <a:gd name="T10" fmla="*/ 281 w 402"/>
                <a:gd name="T11" fmla="*/ 113 h 160"/>
                <a:gd name="T12" fmla="*/ 162 w 402"/>
                <a:gd name="T13" fmla="*/ 84 h 160"/>
                <a:gd name="T14" fmla="*/ 274 w 402"/>
                <a:gd name="T15" fmla="*/ 33 h 160"/>
                <a:gd name="T16" fmla="*/ 393 w 402"/>
                <a:gd name="T17" fmla="*/ 62 h 160"/>
                <a:gd name="T18" fmla="*/ 281 w 402"/>
                <a:gd name="T19" fmla="*/ 11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160">
                  <a:moveTo>
                    <a:pt x="194" y="11"/>
                  </a:moveTo>
                  <a:cubicBezTo>
                    <a:pt x="85" y="21"/>
                    <a:pt x="0" y="60"/>
                    <a:pt x="3" y="99"/>
                  </a:cubicBezTo>
                  <a:cubicBezTo>
                    <a:pt x="7" y="137"/>
                    <a:pt x="98" y="160"/>
                    <a:pt x="208" y="150"/>
                  </a:cubicBezTo>
                  <a:cubicBezTo>
                    <a:pt x="317" y="139"/>
                    <a:pt x="402" y="100"/>
                    <a:pt x="399" y="62"/>
                  </a:cubicBezTo>
                  <a:cubicBezTo>
                    <a:pt x="395" y="23"/>
                    <a:pt x="304" y="0"/>
                    <a:pt x="194" y="11"/>
                  </a:cubicBezTo>
                  <a:close/>
                  <a:moveTo>
                    <a:pt x="281" y="113"/>
                  </a:moveTo>
                  <a:cubicBezTo>
                    <a:pt x="218" y="119"/>
                    <a:pt x="164" y="106"/>
                    <a:pt x="162" y="84"/>
                  </a:cubicBezTo>
                  <a:cubicBezTo>
                    <a:pt x="160" y="62"/>
                    <a:pt x="210" y="39"/>
                    <a:pt x="274" y="33"/>
                  </a:cubicBezTo>
                  <a:cubicBezTo>
                    <a:pt x="337" y="27"/>
                    <a:pt x="390" y="40"/>
                    <a:pt x="393" y="62"/>
                  </a:cubicBezTo>
                  <a:cubicBezTo>
                    <a:pt x="395" y="85"/>
                    <a:pt x="345" y="108"/>
                    <a:pt x="281" y="11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92"/>
            <p:cNvSpPr>
              <a:spLocks noEditPoints="1"/>
            </p:cNvSpPr>
            <p:nvPr/>
          </p:nvSpPr>
          <p:spPr bwMode="auto">
            <a:xfrm>
              <a:off x="828675" y="4249738"/>
              <a:ext cx="430213" cy="184150"/>
            </a:xfrm>
            <a:custGeom>
              <a:avLst/>
              <a:gdLst>
                <a:gd name="T0" fmla="*/ 214 w 405"/>
                <a:gd name="T1" fmla="*/ 18 h 174"/>
                <a:gd name="T2" fmla="*/ 7 w 405"/>
                <a:gd name="T3" fmla="*/ 54 h 174"/>
                <a:gd name="T4" fmla="*/ 191 w 405"/>
                <a:gd name="T5" fmla="*/ 156 h 174"/>
                <a:gd name="T6" fmla="*/ 398 w 405"/>
                <a:gd name="T7" fmla="*/ 120 h 174"/>
                <a:gd name="T8" fmla="*/ 214 w 405"/>
                <a:gd name="T9" fmla="*/ 18 h 174"/>
                <a:gd name="T10" fmla="*/ 392 w 405"/>
                <a:gd name="T11" fmla="*/ 118 h 174"/>
                <a:gd name="T12" fmla="*/ 271 w 405"/>
                <a:gd name="T13" fmla="*/ 140 h 174"/>
                <a:gd name="T14" fmla="*/ 164 w 405"/>
                <a:gd name="T15" fmla="*/ 81 h 174"/>
                <a:gd name="T16" fmla="*/ 285 w 405"/>
                <a:gd name="T17" fmla="*/ 59 h 174"/>
                <a:gd name="T18" fmla="*/ 392 w 405"/>
                <a:gd name="T19" fmla="*/ 11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174">
                  <a:moveTo>
                    <a:pt x="214" y="18"/>
                  </a:moveTo>
                  <a:cubicBezTo>
                    <a:pt x="106" y="0"/>
                    <a:pt x="13" y="16"/>
                    <a:pt x="7" y="54"/>
                  </a:cubicBezTo>
                  <a:cubicBezTo>
                    <a:pt x="0" y="92"/>
                    <a:pt x="83" y="138"/>
                    <a:pt x="191" y="156"/>
                  </a:cubicBezTo>
                  <a:cubicBezTo>
                    <a:pt x="299" y="174"/>
                    <a:pt x="392" y="158"/>
                    <a:pt x="398" y="120"/>
                  </a:cubicBezTo>
                  <a:cubicBezTo>
                    <a:pt x="405" y="81"/>
                    <a:pt x="322" y="36"/>
                    <a:pt x="214" y="18"/>
                  </a:cubicBezTo>
                  <a:close/>
                  <a:moveTo>
                    <a:pt x="392" y="118"/>
                  </a:moveTo>
                  <a:cubicBezTo>
                    <a:pt x="389" y="141"/>
                    <a:pt x="335" y="150"/>
                    <a:pt x="271" y="140"/>
                  </a:cubicBezTo>
                  <a:cubicBezTo>
                    <a:pt x="208" y="129"/>
                    <a:pt x="160" y="103"/>
                    <a:pt x="164" y="81"/>
                  </a:cubicBezTo>
                  <a:cubicBezTo>
                    <a:pt x="168" y="58"/>
                    <a:pt x="222" y="49"/>
                    <a:pt x="285" y="59"/>
                  </a:cubicBezTo>
                  <a:cubicBezTo>
                    <a:pt x="348" y="70"/>
                    <a:pt x="396" y="96"/>
                    <a:pt x="392" y="11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4" name="组合 203"/>
          <p:cNvGrpSpPr/>
          <p:nvPr/>
        </p:nvGrpSpPr>
        <p:grpSpPr>
          <a:xfrm>
            <a:off x="1785782" y="4140201"/>
            <a:ext cx="1179513" cy="758826"/>
            <a:chOff x="441325" y="6948488"/>
            <a:chExt cx="1179513" cy="758826"/>
          </a:xfrm>
        </p:grpSpPr>
        <p:sp>
          <p:nvSpPr>
            <p:cNvPr id="205" name="Oval 201"/>
            <p:cNvSpPr>
              <a:spLocks noChangeArrowheads="1"/>
            </p:cNvSpPr>
            <p:nvPr/>
          </p:nvSpPr>
          <p:spPr bwMode="auto">
            <a:xfrm>
              <a:off x="1303338" y="7639051"/>
              <a:ext cx="68263" cy="68263"/>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93"/>
            <p:cNvSpPr/>
            <p:nvPr/>
          </p:nvSpPr>
          <p:spPr bwMode="auto">
            <a:xfrm>
              <a:off x="844550" y="7285038"/>
              <a:ext cx="776288" cy="304800"/>
            </a:xfrm>
            <a:custGeom>
              <a:avLst/>
              <a:gdLst>
                <a:gd name="T0" fmla="*/ 660 w 731"/>
                <a:gd name="T1" fmla="*/ 216 h 287"/>
                <a:gd name="T2" fmla="*/ 620 w 731"/>
                <a:gd name="T3" fmla="*/ 185 h 287"/>
                <a:gd name="T4" fmla="*/ 578 w 731"/>
                <a:gd name="T5" fmla="*/ 157 h 287"/>
                <a:gd name="T6" fmla="*/ 395 w 731"/>
                <a:gd name="T7" fmla="*/ 73 h 287"/>
                <a:gd name="T8" fmla="*/ 200 w 731"/>
                <a:gd name="T9" fmla="*/ 22 h 287"/>
                <a:gd name="T10" fmla="*/ 150 w 731"/>
                <a:gd name="T11" fmla="*/ 13 h 287"/>
                <a:gd name="T12" fmla="*/ 100 w 731"/>
                <a:gd name="T13" fmla="*/ 7 h 287"/>
                <a:gd name="T14" fmla="*/ 0 w 731"/>
                <a:gd name="T15" fmla="*/ 0 h 287"/>
                <a:gd name="T16" fmla="*/ 99 w 731"/>
                <a:gd name="T17" fmla="*/ 18 h 287"/>
                <a:gd name="T18" fmla="*/ 148 w 731"/>
                <a:gd name="T19" fmla="*/ 28 h 287"/>
                <a:gd name="T20" fmla="*/ 196 w 731"/>
                <a:gd name="T21" fmla="*/ 39 h 287"/>
                <a:gd name="T22" fmla="*/ 387 w 731"/>
                <a:gd name="T23" fmla="*/ 94 h 287"/>
                <a:gd name="T24" fmla="*/ 569 w 731"/>
                <a:gd name="T25" fmla="*/ 173 h 287"/>
                <a:gd name="T26" fmla="*/ 731 w 731"/>
                <a:gd name="T27" fmla="*/ 287 h 287"/>
                <a:gd name="T28" fmla="*/ 660 w 731"/>
                <a:gd name="T29" fmla="*/ 21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1" h="287">
                  <a:moveTo>
                    <a:pt x="660" y="216"/>
                  </a:moveTo>
                  <a:cubicBezTo>
                    <a:pt x="647" y="205"/>
                    <a:pt x="634" y="195"/>
                    <a:pt x="620" y="185"/>
                  </a:cubicBezTo>
                  <a:cubicBezTo>
                    <a:pt x="606" y="175"/>
                    <a:pt x="592" y="166"/>
                    <a:pt x="578" y="157"/>
                  </a:cubicBezTo>
                  <a:cubicBezTo>
                    <a:pt x="520" y="122"/>
                    <a:pt x="458" y="95"/>
                    <a:pt x="395" y="73"/>
                  </a:cubicBezTo>
                  <a:cubicBezTo>
                    <a:pt x="331" y="51"/>
                    <a:pt x="266" y="34"/>
                    <a:pt x="200" y="22"/>
                  </a:cubicBezTo>
                  <a:cubicBezTo>
                    <a:pt x="183" y="19"/>
                    <a:pt x="167" y="16"/>
                    <a:pt x="150" y="13"/>
                  </a:cubicBezTo>
                  <a:cubicBezTo>
                    <a:pt x="134" y="11"/>
                    <a:pt x="117" y="9"/>
                    <a:pt x="100" y="7"/>
                  </a:cubicBezTo>
                  <a:cubicBezTo>
                    <a:pt x="67" y="3"/>
                    <a:pt x="34" y="1"/>
                    <a:pt x="0" y="0"/>
                  </a:cubicBezTo>
                  <a:cubicBezTo>
                    <a:pt x="33" y="6"/>
                    <a:pt x="66" y="11"/>
                    <a:pt x="99" y="18"/>
                  </a:cubicBezTo>
                  <a:cubicBezTo>
                    <a:pt x="115" y="21"/>
                    <a:pt x="131" y="24"/>
                    <a:pt x="148" y="28"/>
                  </a:cubicBezTo>
                  <a:cubicBezTo>
                    <a:pt x="164" y="32"/>
                    <a:pt x="180" y="35"/>
                    <a:pt x="196" y="39"/>
                  </a:cubicBezTo>
                  <a:cubicBezTo>
                    <a:pt x="261" y="54"/>
                    <a:pt x="325" y="72"/>
                    <a:pt x="387" y="94"/>
                  </a:cubicBezTo>
                  <a:cubicBezTo>
                    <a:pt x="449" y="116"/>
                    <a:pt x="511" y="141"/>
                    <a:pt x="569" y="173"/>
                  </a:cubicBezTo>
                  <a:cubicBezTo>
                    <a:pt x="627" y="204"/>
                    <a:pt x="682" y="241"/>
                    <a:pt x="731" y="287"/>
                  </a:cubicBezTo>
                  <a:cubicBezTo>
                    <a:pt x="710" y="261"/>
                    <a:pt x="686" y="237"/>
                    <a:pt x="660" y="216"/>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94"/>
            <p:cNvSpPr/>
            <p:nvPr/>
          </p:nvSpPr>
          <p:spPr bwMode="auto">
            <a:xfrm>
              <a:off x="1190625" y="6996113"/>
              <a:ext cx="200025" cy="431800"/>
            </a:xfrm>
            <a:custGeom>
              <a:avLst/>
              <a:gdLst>
                <a:gd name="T0" fmla="*/ 157 w 189"/>
                <a:gd name="T1" fmla="*/ 297 h 406"/>
                <a:gd name="T2" fmla="*/ 120 w 189"/>
                <a:gd name="T3" fmla="*/ 195 h 406"/>
                <a:gd name="T4" fmla="*/ 101 w 189"/>
                <a:gd name="T5" fmla="*/ 146 h 406"/>
                <a:gd name="T6" fmla="*/ 82 w 189"/>
                <a:gd name="T7" fmla="*/ 97 h 406"/>
                <a:gd name="T8" fmla="*/ 57 w 189"/>
                <a:gd name="T9" fmla="*/ 50 h 406"/>
                <a:gd name="T10" fmla="*/ 42 w 189"/>
                <a:gd name="T11" fmla="*/ 25 h 406"/>
                <a:gd name="T12" fmla="*/ 23 w 189"/>
                <a:gd name="T13" fmla="*/ 0 h 406"/>
                <a:gd name="T14" fmla="*/ 9 w 189"/>
                <a:gd name="T15" fmla="*/ 29 h 406"/>
                <a:gd name="T16" fmla="*/ 3 w 189"/>
                <a:gd name="T17" fmla="*/ 60 h 406"/>
                <a:gd name="T18" fmla="*/ 5 w 189"/>
                <a:gd name="T19" fmla="*/ 120 h 406"/>
                <a:gd name="T20" fmla="*/ 22 w 189"/>
                <a:gd name="T21" fmla="*/ 176 h 406"/>
                <a:gd name="T22" fmla="*/ 45 w 189"/>
                <a:gd name="T23" fmla="*/ 228 h 406"/>
                <a:gd name="T24" fmla="*/ 107 w 189"/>
                <a:gd name="T25" fmla="*/ 325 h 406"/>
                <a:gd name="T26" fmla="*/ 145 w 189"/>
                <a:gd name="T27" fmla="*/ 368 h 406"/>
                <a:gd name="T28" fmla="*/ 189 w 189"/>
                <a:gd name="T29" fmla="*/ 406 h 406"/>
                <a:gd name="T30" fmla="*/ 174 w 189"/>
                <a:gd name="T31" fmla="*/ 350 h 406"/>
                <a:gd name="T32" fmla="*/ 157 w 189"/>
                <a:gd name="T33" fmla="*/ 2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406">
                  <a:moveTo>
                    <a:pt x="157" y="297"/>
                  </a:moveTo>
                  <a:cubicBezTo>
                    <a:pt x="145" y="263"/>
                    <a:pt x="132" y="229"/>
                    <a:pt x="120" y="195"/>
                  </a:cubicBezTo>
                  <a:cubicBezTo>
                    <a:pt x="101" y="146"/>
                    <a:pt x="101" y="146"/>
                    <a:pt x="101" y="146"/>
                  </a:cubicBezTo>
                  <a:cubicBezTo>
                    <a:pt x="95" y="129"/>
                    <a:pt x="89" y="113"/>
                    <a:pt x="82" y="97"/>
                  </a:cubicBezTo>
                  <a:cubicBezTo>
                    <a:pt x="74" y="81"/>
                    <a:pt x="66" y="65"/>
                    <a:pt x="57" y="50"/>
                  </a:cubicBezTo>
                  <a:cubicBezTo>
                    <a:pt x="52" y="42"/>
                    <a:pt x="47" y="34"/>
                    <a:pt x="42" y="25"/>
                  </a:cubicBezTo>
                  <a:cubicBezTo>
                    <a:pt x="36" y="17"/>
                    <a:pt x="30" y="9"/>
                    <a:pt x="23" y="0"/>
                  </a:cubicBezTo>
                  <a:cubicBezTo>
                    <a:pt x="17" y="9"/>
                    <a:pt x="13" y="19"/>
                    <a:pt x="9" y="29"/>
                  </a:cubicBezTo>
                  <a:cubicBezTo>
                    <a:pt x="6" y="40"/>
                    <a:pt x="4" y="50"/>
                    <a:pt x="3" y="60"/>
                  </a:cubicBezTo>
                  <a:cubicBezTo>
                    <a:pt x="0" y="80"/>
                    <a:pt x="2" y="101"/>
                    <a:pt x="5" y="120"/>
                  </a:cubicBezTo>
                  <a:cubicBezTo>
                    <a:pt x="8" y="140"/>
                    <a:pt x="14" y="158"/>
                    <a:pt x="22" y="176"/>
                  </a:cubicBezTo>
                  <a:cubicBezTo>
                    <a:pt x="29" y="194"/>
                    <a:pt x="37" y="211"/>
                    <a:pt x="45" y="228"/>
                  </a:cubicBezTo>
                  <a:cubicBezTo>
                    <a:pt x="63" y="262"/>
                    <a:pt x="84" y="295"/>
                    <a:pt x="107" y="325"/>
                  </a:cubicBezTo>
                  <a:cubicBezTo>
                    <a:pt x="119" y="340"/>
                    <a:pt x="132" y="354"/>
                    <a:pt x="145" y="368"/>
                  </a:cubicBezTo>
                  <a:cubicBezTo>
                    <a:pt x="158" y="381"/>
                    <a:pt x="173" y="394"/>
                    <a:pt x="189" y="406"/>
                  </a:cubicBezTo>
                  <a:cubicBezTo>
                    <a:pt x="184" y="387"/>
                    <a:pt x="179" y="368"/>
                    <a:pt x="174" y="350"/>
                  </a:cubicBezTo>
                  <a:cubicBezTo>
                    <a:pt x="168" y="332"/>
                    <a:pt x="163" y="315"/>
                    <a:pt x="157" y="297"/>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95"/>
            <p:cNvSpPr/>
            <p:nvPr/>
          </p:nvSpPr>
          <p:spPr bwMode="auto">
            <a:xfrm>
              <a:off x="946150" y="6948488"/>
              <a:ext cx="284163" cy="404813"/>
            </a:xfrm>
            <a:custGeom>
              <a:avLst/>
              <a:gdLst>
                <a:gd name="T0" fmla="*/ 228 w 269"/>
                <a:gd name="T1" fmla="*/ 339 h 381"/>
                <a:gd name="T2" fmla="*/ 211 w 269"/>
                <a:gd name="T3" fmla="*/ 316 h 381"/>
                <a:gd name="T4" fmla="*/ 194 w 269"/>
                <a:gd name="T5" fmla="*/ 292 h 381"/>
                <a:gd name="T6" fmla="*/ 180 w 269"/>
                <a:gd name="T7" fmla="*/ 267 h 381"/>
                <a:gd name="T8" fmla="*/ 173 w 269"/>
                <a:gd name="T9" fmla="*/ 254 h 381"/>
                <a:gd name="T10" fmla="*/ 167 w 269"/>
                <a:gd name="T11" fmla="*/ 242 h 381"/>
                <a:gd name="T12" fmla="*/ 146 w 269"/>
                <a:gd name="T13" fmla="*/ 188 h 381"/>
                <a:gd name="T14" fmla="*/ 122 w 269"/>
                <a:gd name="T15" fmla="*/ 136 h 381"/>
                <a:gd name="T16" fmla="*/ 107 w 269"/>
                <a:gd name="T17" fmla="*/ 112 h 381"/>
                <a:gd name="T18" fmla="*/ 90 w 269"/>
                <a:gd name="T19" fmla="*/ 89 h 381"/>
                <a:gd name="T20" fmla="*/ 53 w 269"/>
                <a:gd name="T21" fmla="*/ 43 h 381"/>
                <a:gd name="T22" fmla="*/ 31 w 269"/>
                <a:gd name="T23" fmla="*/ 21 h 381"/>
                <a:gd name="T24" fmla="*/ 18 w 269"/>
                <a:gd name="T25" fmla="*/ 10 h 381"/>
                <a:gd name="T26" fmla="*/ 12 w 269"/>
                <a:gd name="T27" fmla="*/ 5 h 381"/>
                <a:gd name="T28" fmla="*/ 8 w 269"/>
                <a:gd name="T29" fmla="*/ 2 h 381"/>
                <a:gd name="T30" fmla="*/ 4 w 269"/>
                <a:gd name="T31" fmla="*/ 0 h 381"/>
                <a:gd name="T32" fmla="*/ 2 w 269"/>
                <a:gd name="T33" fmla="*/ 17 h 381"/>
                <a:gd name="T34" fmla="*/ 1 w 269"/>
                <a:gd name="T35" fmla="*/ 33 h 381"/>
                <a:gd name="T36" fmla="*/ 2 w 269"/>
                <a:gd name="T37" fmla="*/ 65 h 381"/>
                <a:gd name="T38" fmla="*/ 13 w 269"/>
                <a:gd name="T39" fmla="*/ 127 h 381"/>
                <a:gd name="T40" fmla="*/ 23 w 269"/>
                <a:gd name="T41" fmla="*/ 156 h 381"/>
                <a:gd name="T42" fmla="*/ 36 w 269"/>
                <a:gd name="T43" fmla="*/ 184 h 381"/>
                <a:gd name="T44" fmla="*/ 72 w 269"/>
                <a:gd name="T45" fmla="*/ 234 h 381"/>
                <a:gd name="T46" fmla="*/ 118 w 269"/>
                <a:gd name="T47" fmla="*/ 278 h 381"/>
                <a:gd name="T48" fmla="*/ 140 w 269"/>
                <a:gd name="T49" fmla="*/ 299 h 381"/>
                <a:gd name="T50" fmla="*/ 164 w 269"/>
                <a:gd name="T51" fmla="*/ 319 h 381"/>
                <a:gd name="T52" fmla="*/ 188 w 269"/>
                <a:gd name="T53" fmla="*/ 338 h 381"/>
                <a:gd name="T54" fmla="*/ 214 w 269"/>
                <a:gd name="T55" fmla="*/ 355 h 381"/>
                <a:gd name="T56" fmla="*/ 269 w 269"/>
                <a:gd name="T57" fmla="*/ 381 h 381"/>
                <a:gd name="T58" fmla="*/ 228 w 269"/>
                <a:gd name="T59" fmla="*/ 33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9" h="381">
                  <a:moveTo>
                    <a:pt x="228" y="339"/>
                  </a:moveTo>
                  <a:cubicBezTo>
                    <a:pt x="222" y="331"/>
                    <a:pt x="216" y="323"/>
                    <a:pt x="211" y="316"/>
                  </a:cubicBezTo>
                  <a:cubicBezTo>
                    <a:pt x="205" y="308"/>
                    <a:pt x="200" y="300"/>
                    <a:pt x="194" y="292"/>
                  </a:cubicBezTo>
                  <a:cubicBezTo>
                    <a:pt x="189" y="284"/>
                    <a:pt x="184" y="275"/>
                    <a:pt x="180" y="267"/>
                  </a:cubicBezTo>
                  <a:cubicBezTo>
                    <a:pt x="177" y="263"/>
                    <a:pt x="175" y="259"/>
                    <a:pt x="173" y="254"/>
                  </a:cubicBezTo>
                  <a:cubicBezTo>
                    <a:pt x="171" y="250"/>
                    <a:pt x="168" y="246"/>
                    <a:pt x="167" y="242"/>
                  </a:cubicBezTo>
                  <a:cubicBezTo>
                    <a:pt x="159" y="224"/>
                    <a:pt x="152" y="206"/>
                    <a:pt x="146" y="188"/>
                  </a:cubicBezTo>
                  <a:cubicBezTo>
                    <a:pt x="139" y="170"/>
                    <a:pt x="131" y="153"/>
                    <a:pt x="122" y="136"/>
                  </a:cubicBezTo>
                  <a:cubicBezTo>
                    <a:pt x="117" y="128"/>
                    <a:pt x="112" y="120"/>
                    <a:pt x="107" y="112"/>
                  </a:cubicBezTo>
                  <a:cubicBezTo>
                    <a:pt x="102" y="104"/>
                    <a:pt x="96" y="97"/>
                    <a:pt x="90" y="89"/>
                  </a:cubicBezTo>
                  <a:cubicBezTo>
                    <a:pt x="79" y="73"/>
                    <a:pt x="67" y="58"/>
                    <a:pt x="53" y="43"/>
                  </a:cubicBezTo>
                  <a:cubicBezTo>
                    <a:pt x="46" y="35"/>
                    <a:pt x="38" y="28"/>
                    <a:pt x="31" y="21"/>
                  </a:cubicBezTo>
                  <a:cubicBezTo>
                    <a:pt x="27" y="17"/>
                    <a:pt x="23" y="14"/>
                    <a:pt x="18" y="10"/>
                  </a:cubicBezTo>
                  <a:cubicBezTo>
                    <a:pt x="16" y="8"/>
                    <a:pt x="14" y="6"/>
                    <a:pt x="12" y="5"/>
                  </a:cubicBezTo>
                  <a:cubicBezTo>
                    <a:pt x="10" y="4"/>
                    <a:pt x="9" y="3"/>
                    <a:pt x="8" y="2"/>
                  </a:cubicBezTo>
                  <a:cubicBezTo>
                    <a:pt x="7" y="1"/>
                    <a:pt x="6" y="0"/>
                    <a:pt x="4" y="0"/>
                  </a:cubicBezTo>
                  <a:cubicBezTo>
                    <a:pt x="4" y="5"/>
                    <a:pt x="2" y="11"/>
                    <a:pt x="2" y="17"/>
                  </a:cubicBezTo>
                  <a:cubicBezTo>
                    <a:pt x="1" y="22"/>
                    <a:pt x="1" y="28"/>
                    <a:pt x="1" y="33"/>
                  </a:cubicBezTo>
                  <a:cubicBezTo>
                    <a:pt x="0" y="44"/>
                    <a:pt x="1" y="55"/>
                    <a:pt x="2" y="65"/>
                  </a:cubicBezTo>
                  <a:cubicBezTo>
                    <a:pt x="3" y="86"/>
                    <a:pt x="7" y="107"/>
                    <a:pt x="13" y="127"/>
                  </a:cubicBezTo>
                  <a:cubicBezTo>
                    <a:pt x="16" y="136"/>
                    <a:pt x="19" y="146"/>
                    <a:pt x="23" y="156"/>
                  </a:cubicBezTo>
                  <a:cubicBezTo>
                    <a:pt x="27" y="165"/>
                    <a:pt x="31" y="175"/>
                    <a:pt x="36" y="184"/>
                  </a:cubicBezTo>
                  <a:cubicBezTo>
                    <a:pt x="45" y="202"/>
                    <a:pt x="58" y="219"/>
                    <a:pt x="72" y="234"/>
                  </a:cubicBezTo>
                  <a:cubicBezTo>
                    <a:pt x="86" y="249"/>
                    <a:pt x="102" y="264"/>
                    <a:pt x="118" y="278"/>
                  </a:cubicBezTo>
                  <a:cubicBezTo>
                    <a:pt x="140" y="299"/>
                    <a:pt x="140" y="299"/>
                    <a:pt x="140" y="299"/>
                  </a:cubicBezTo>
                  <a:cubicBezTo>
                    <a:pt x="148" y="306"/>
                    <a:pt x="156" y="313"/>
                    <a:pt x="164" y="319"/>
                  </a:cubicBezTo>
                  <a:cubicBezTo>
                    <a:pt x="172" y="326"/>
                    <a:pt x="180" y="332"/>
                    <a:pt x="188" y="338"/>
                  </a:cubicBezTo>
                  <a:cubicBezTo>
                    <a:pt x="197" y="344"/>
                    <a:pt x="205" y="350"/>
                    <a:pt x="214" y="355"/>
                  </a:cubicBezTo>
                  <a:cubicBezTo>
                    <a:pt x="232" y="365"/>
                    <a:pt x="250" y="374"/>
                    <a:pt x="269" y="381"/>
                  </a:cubicBezTo>
                  <a:cubicBezTo>
                    <a:pt x="254" y="368"/>
                    <a:pt x="241" y="354"/>
                    <a:pt x="228" y="339"/>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96"/>
            <p:cNvSpPr/>
            <p:nvPr/>
          </p:nvSpPr>
          <p:spPr bwMode="auto">
            <a:xfrm>
              <a:off x="708025" y="7056438"/>
              <a:ext cx="323850" cy="250825"/>
            </a:xfrm>
            <a:custGeom>
              <a:avLst/>
              <a:gdLst>
                <a:gd name="T0" fmla="*/ 270 w 305"/>
                <a:gd name="T1" fmla="*/ 202 h 237"/>
                <a:gd name="T2" fmla="*/ 236 w 305"/>
                <a:gd name="T3" fmla="*/ 167 h 237"/>
                <a:gd name="T4" fmla="*/ 204 w 305"/>
                <a:gd name="T5" fmla="*/ 131 h 237"/>
                <a:gd name="T6" fmla="*/ 172 w 305"/>
                <a:gd name="T7" fmla="*/ 95 h 237"/>
                <a:gd name="T8" fmla="*/ 135 w 305"/>
                <a:gd name="T9" fmla="*/ 64 h 237"/>
                <a:gd name="T10" fmla="*/ 95 w 305"/>
                <a:gd name="T11" fmla="*/ 38 h 237"/>
                <a:gd name="T12" fmla="*/ 50 w 305"/>
                <a:gd name="T13" fmla="*/ 17 h 237"/>
                <a:gd name="T14" fmla="*/ 26 w 305"/>
                <a:gd name="T15" fmla="*/ 8 h 237"/>
                <a:gd name="T16" fmla="*/ 20 w 305"/>
                <a:gd name="T17" fmla="*/ 6 h 237"/>
                <a:gd name="T18" fmla="*/ 13 w 305"/>
                <a:gd name="T19" fmla="*/ 4 h 237"/>
                <a:gd name="T20" fmla="*/ 7 w 305"/>
                <a:gd name="T21" fmla="*/ 2 h 237"/>
                <a:gd name="T22" fmla="*/ 4 w 305"/>
                <a:gd name="T23" fmla="*/ 1 h 237"/>
                <a:gd name="T24" fmla="*/ 2 w 305"/>
                <a:gd name="T25" fmla="*/ 0 h 237"/>
                <a:gd name="T26" fmla="*/ 1 w 305"/>
                <a:gd name="T27" fmla="*/ 0 h 237"/>
                <a:gd name="T28" fmla="*/ 1 w 305"/>
                <a:gd name="T29" fmla="*/ 0 h 237"/>
                <a:gd name="T30" fmla="*/ 1 w 305"/>
                <a:gd name="T31" fmla="*/ 0 h 237"/>
                <a:gd name="T32" fmla="*/ 0 w 305"/>
                <a:gd name="T33" fmla="*/ 0 h 237"/>
                <a:gd name="T34" fmla="*/ 0 w 305"/>
                <a:gd name="T35" fmla="*/ 0 h 237"/>
                <a:gd name="T36" fmla="*/ 0 w 305"/>
                <a:gd name="T37" fmla="*/ 1 h 237"/>
                <a:gd name="T38" fmla="*/ 0 w 305"/>
                <a:gd name="T39" fmla="*/ 2 h 237"/>
                <a:gd name="T40" fmla="*/ 1 w 305"/>
                <a:gd name="T41" fmla="*/ 3 h 237"/>
                <a:gd name="T42" fmla="*/ 2 w 305"/>
                <a:gd name="T43" fmla="*/ 7 h 237"/>
                <a:gd name="T44" fmla="*/ 4 w 305"/>
                <a:gd name="T45" fmla="*/ 14 h 237"/>
                <a:gd name="T46" fmla="*/ 6 w 305"/>
                <a:gd name="T47" fmla="*/ 20 h 237"/>
                <a:gd name="T48" fmla="*/ 8 w 305"/>
                <a:gd name="T49" fmla="*/ 26 h 237"/>
                <a:gd name="T50" fmla="*/ 20 w 305"/>
                <a:gd name="T51" fmla="*/ 50 h 237"/>
                <a:gd name="T52" fmla="*/ 48 w 305"/>
                <a:gd name="T53" fmla="*/ 93 h 237"/>
                <a:gd name="T54" fmla="*/ 81 w 305"/>
                <a:gd name="T55" fmla="*/ 129 h 237"/>
                <a:gd name="T56" fmla="*/ 120 w 305"/>
                <a:gd name="T57" fmla="*/ 160 h 237"/>
                <a:gd name="T58" fmla="*/ 164 w 305"/>
                <a:gd name="T59" fmla="*/ 184 h 237"/>
                <a:gd name="T60" fmla="*/ 209 w 305"/>
                <a:gd name="T61" fmla="*/ 205 h 237"/>
                <a:gd name="T62" fmla="*/ 256 w 305"/>
                <a:gd name="T63" fmla="*/ 225 h 237"/>
                <a:gd name="T64" fmla="*/ 305 w 305"/>
                <a:gd name="T65" fmla="*/ 237 h 237"/>
                <a:gd name="T66" fmla="*/ 270 w 305"/>
                <a:gd name="T67"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237">
                  <a:moveTo>
                    <a:pt x="270" y="202"/>
                  </a:moveTo>
                  <a:cubicBezTo>
                    <a:pt x="236" y="167"/>
                    <a:pt x="236" y="167"/>
                    <a:pt x="236" y="167"/>
                  </a:cubicBezTo>
                  <a:cubicBezTo>
                    <a:pt x="225" y="156"/>
                    <a:pt x="215" y="143"/>
                    <a:pt x="204" y="131"/>
                  </a:cubicBezTo>
                  <a:cubicBezTo>
                    <a:pt x="194" y="118"/>
                    <a:pt x="183" y="106"/>
                    <a:pt x="172" y="95"/>
                  </a:cubicBezTo>
                  <a:cubicBezTo>
                    <a:pt x="161" y="84"/>
                    <a:pt x="148" y="74"/>
                    <a:pt x="135" y="64"/>
                  </a:cubicBezTo>
                  <a:cubicBezTo>
                    <a:pt x="122" y="55"/>
                    <a:pt x="109" y="46"/>
                    <a:pt x="95" y="38"/>
                  </a:cubicBezTo>
                  <a:cubicBezTo>
                    <a:pt x="81" y="30"/>
                    <a:pt x="66" y="23"/>
                    <a:pt x="50" y="17"/>
                  </a:cubicBezTo>
                  <a:cubicBezTo>
                    <a:pt x="42" y="13"/>
                    <a:pt x="34" y="10"/>
                    <a:pt x="26" y="8"/>
                  </a:cubicBezTo>
                  <a:cubicBezTo>
                    <a:pt x="24" y="7"/>
                    <a:pt x="22" y="6"/>
                    <a:pt x="20" y="6"/>
                  </a:cubicBezTo>
                  <a:cubicBezTo>
                    <a:pt x="18" y="5"/>
                    <a:pt x="16" y="4"/>
                    <a:pt x="13" y="4"/>
                  </a:cubicBezTo>
                  <a:cubicBezTo>
                    <a:pt x="11" y="3"/>
                    <a:pt x="9" y="2"/>
                    <a:pt x="7" y="2"/>
                  </a:cubicBezTo>
                  <a:cubicBezTo>
                    <a:pt x="4" y="1"/>
                    <a:pt x="4" y="1"/>
                    <a:pt x="4" y="1"/>
                  </a:cubicBezTo>
                  <a:cubicBezTo>
                    <a:pt x="2" y="0"/>
                    <a:pt x="2" y="0"/>
                    <a:pt x="2" y="0"/>
                  </a:cubicBezTo>
                  <a:cubicBezTo>
                    <a:pt x="1" y="0"/>
                    <a:pt x="1" y="0"/>
                    <a:pt x="1" y="0"/>
                  </a:cubicBezTo>
                  <a:cubicBezTo>
                    <a:pt x="1" y="0"/>
                    <a:pt x="1" y="0"/>
                    <a:pt x="1" y="0"/>
                  </a:cubicBezTo>
                  <a:cubicBezTo>
                    <a:pt x="1" y="0"/>
                    <a:pt x="0" y="0"/>
                    <a:pt x="1" y="0"/>
                  </a:cubicBezTo>
                  <a:cubicBezTo>
                    <a:pt x="1" y="0"/>
                    <a:pt x="1" y="0"/>
                    <a:pt x="0" y="0"/>
                  </a:cubicBezTo>
                  <a:cubicBezTo>
                    <a:pt x="0" y="0"/>
                    <a:pt x="0" y="0"/>
                    <a:pt x="0" y="0"/>
                  </a:cubicBezTo>
                  <a:cubicBezTo>
                    <a:pt x="0" y="0"/>
                    <a:pt x="0" y="0"/>
                    <a:pt x="0" y="1"/>
                  </a:cubicBezTo>
                  <a:cubicBezTo>
                    <a:pt x="0" y="1"/>
                    <a:pt x="0" y="1"/>
                    <a:pt x="0" y="2"/>
                  </a:cubicBezTo>
                  <a:cubicBezTo>
                    <a:pt x="0" y="2"/>
                    <a:pt x="1" y="3"/>
                    <a:pt x="1" y="3"/>
                  </a:cubicBezTo>
                  <a:cubicBezTo>
                    <a:pt x="2" y="7"/>
                    <a:pt x="2" y="7"/>
                    <a:pt x="2" y="7"/>
                  </a:cubicBezTo>
                  <a:cubicBezTo>
                    <a:pt x="2" y="9"/>
                    <a:pt x="3" y="11"/>
                    <a:pt x="4" y="14"/>
                  </a:cubicBezTo>
                  <a:cubicBezTo>
                    <a:pt x="4" y="16"/>
                    <a:pt x="5" y="18"/>
                    <a:pt x="6" y="20"/>
                  </a:cubicBezTo>
                  <a:cubicBezTo>
                    <a:pt x="7" y="22"/>
                    <a:pt x="7" y="24"/>
                    <a:pt x="8" y="26"/>
                  </a:cubicBezTo>
                  <a:cubicBezTo>
                    <a:pt x="12" y="35"/>
                    <a:pt x="16" y="43"/>
                    <a:pt x="20" y="50"/>
                  </a:cubicBezTo>
                  <a:cubicBezTo>
                    <a:pt x="28" y="65"/>
                    <a:pt x="38" y="79"/>
                    <a:pt x="48" y="93"/>
                  </a:cubicBezTo>
                  <a:cubicBezTo>
                    <a:pt x="58" y="106"/>
                    <a:pt x="69" y="118"/>
                    <a:pt x="81" y="129"/>
                  </a:cubicBezTo>
                  <a:cubicBezTo>
                    <a:pt x="93" y="141"/>
                    <a:pt x="106" y="151"/>
                    <a:pt x="120" y="160"/>
                  </a:cubicBezTo>
                  <a:cubicBezTo>
                    <a:pt x="133" y="169"/>
                    <a:pt x="148" y="177"/>
                    <a:pt x="164" y="184"/>
                  </a:cubicBezTo>
                  <a:cubicBezTo>
                    <a:pt x="179" y="191"/>
                    <a:pt x="194" y="198"/>
                    <a:pt x="209" y="205"/>
                  </a:cubicBezTo>
                  <a:cubicBezTo>
                    <a:pt x="224" y="212"/>
                    <a:pt x="240" y="219"/>
                    <a:pt x="256" y="225"/>
                  </a:cubicBezTo>
                  <a:cubicBezTo>
                    <a:pt x="272" y="230"/>
                    <a:pt x="288" y="235"/>
                    <a:pt x="305" y="237"/>
                  </a:cubicBezTo>
                  <a:cubicBezTo>
                    <a:pt x="293" y="225"/>
                    <a:pt x="282" y="214"/>
                    <a:pt x="270" y="202"/>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97"/>
            <p:cNvSpPr/>
            <p:nvPr/>
          </p:nvSpPr>
          <p:spPr bwMode="auto">
            <a:xfrm>
              <a:off x="441325" y="7264401"/>
              <a:ext cx="420688" cy="117475"/>
            </a:xfrm>
            <a:custGeom>
              <a:avLst/>
              <a:gdLst>
                <a:gd name="T0" fmla="*/ 357 w 396"/>
                <a:gd name="T1" fmla="*/ 6 h 110"/>
                <a:gd name="T2" fmla="*/ 344 w 396"/>
                <a:gd name="T3" fmla="*/ 4 h 110"/>
                <a:gd name="T4" fmla="*/ 290 w 396"/>
                <a:gd name="T5" fmla="*/ 0 h 110"/>
                <a:gd name="T6" fmla="*/ 186 w 396"/>
                <a:gd name="T7" fmla="*/ 12 h 110"/>
                <a:gd name="T8" fmla="*/ 88 w 396"/>
                <a:gd name="T9" fmla="*/ 44 h 110"/>
                <a:gd name="T10" fmla="*/ 42 w 396"/>
                <a:gd name="T11" fmla="*/ 71 h 110"/>
                <a:gd name="T12" fmla="*/ 20 w 396"/>
                <a:gd name="T13" fmla="*/ 88 h 110"/>
                <a:gd name="T14" fmla="*/ 0 w 396"/>
                <a:gd name="T15" fmla="*/ 108 h 110"/>
                <a:gd name="T16" fmla="*/ 55 w 396"/>
                <a:gd name="T17" fmla="*/ 110 h 110"/>
                <a:gd name="T18" fmla="*/ 106 w 396"/>
                <a:gd name="T19" fmla="*/ 106 h 110"/>
                <a:gd name="T20" fmla="*/ 204 w 396"/>
                <a:gd name="T21" fmla="*/ 85 h 110"/>
                <a:gd name="T22" fmla="*/ 299 w 396"/>
                <a:gd name="T23" fmla="*/ 55 h 110"/>
                <a:gd name="T24" fmla="*/ 347 w 396"/>
                <a:gd name="T25" fmla="*/ 38 h 110"/>
                <a:gd name="T26" fmla="*/ 396 w 396"/>
                <a:gd name="T27" fmla="*/ 21 h 110"/>
                <a:gd name="T28" fmla="*/ 371 w 396"/>
                <a:gd name="T29" fmla="*/ 10 h 110"/>
                <a:gd name="T30" fmla="*/ 357 w 396"/>
                <a:gd name="T31" fmla="*/ 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6" h="110">
                  <a:moveTo>
                    <a:pt x="357" y="6"/>
                  </a:moveTo>
                  <a:cubicBezTo>
                    <a:pt x="353" y="5"/>
                    <a:pt x="348" y="5"/>
                    <a:pt x="344" y="4"/>
                  </a:cubicBezTo>
                  <a:cubicBezTo>
                    <a:pt x="326" y="1"/>
                    <a:pt x="308" y="0"/>
                    <a:pt x="290" y="0"/>
                  </a:cubicBezTo>
                  <a:cubicBezTo>
                    <a:pt x="255" y="0"/>
                    <a:pt x="220" y="4"/>
                    <a:pt x="186" y="12"/>
                  </a:cubicBezTo>
                  <a:cubicBezTo>
                    <a:pt x="152" y="19"/>
                    <a:pt x="119" y="29"/>
                    <a:pt x="88" y="44"/>
                  </a:cubicBezTo>
                  <a:cubicBezTo>
                    <a:pt x="72" y="52"/>
                    <a:pt x="57" y="61"/>
                    <a:pt x="42" y="71"/>
                  </a:cubicBezTo>
                  <a:cubicBezTo>
                    <a:pt x="34" y="76"/>
                    <a:pt x="27" y="82"/>
                    <a:pt x="20" y="88"/>
                  </a:cubicBezTo>
                  <a:cubicBezTo>
                    <a:pt x="13" y="94"/>
                    <a:pt x="6" y="100"/>
                    <a:pt x="0" y="108"/>
                  </a:cubicBezTo>
                  <a:cubicBezTo>
                    <a:pt x="20" y="110"/>
                    <a:pt x="37" y="110"/>
                    <a:pt x="55" y="110"/>
                  </a:cubicBezTo>
                  <a:cubicBezTo>
                    <a:pt x="72" y="110"/>
                    <a:pt x="89" y="108"/>
                    <a:pt x="106" y="106"/>
                  </a:cubicBezTo>
                  <a:cubicBezTo>
                    <a:pt x="140" y="102"/>
                    <a:pt x="172" y="94"/>
                    <a:pt x="204" y="85"/>
                  </a:cubicBezTo>
                  <a:cubicBezTo>
                    <a:pt x="236" y="76"/>
                    <a:pt x="268" y="66"/>
                    <a:pt x="299" y="55"/>
                  </a:cubicBezTo>
                  <a:cubicBezTo>
                    <a:pt x="315" y="50"/>
                    <a:pt x="331" y="44"/>
                    <a:pt x="347" y="38"/>
                  </a:cubicBezTo>
                  <a:cubicBezTo>
                    <a:pt x="363" y="32"/>
                    <a:pt x="379" y="26"/>
                    <a:pt x="396" y="21"/>
                  </a:cubicBezTo>
                  <a:cubicBezTo>
                    <a:pt x="388" y="16"/>
                    <a:pt x="379" y="13"/>
                    <a:pt x="371" y="10"/>
                  </a:cubicBezTo>
                  <a:cubicBezTo>
                    <a:pt x="366" y="9"/>
                    <a:pt x="362" y="7"/>
                    <a:pt x="357" y="6"/>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98"/>
            <p:cNvSpPr/>
            <p:nvPr/>
          </p:nvSpPr>
          <p:spPr bwMode="auto">
            <a:xfrm>
              <a:off x="647700" y="7312026"/>
              <a:ext cx="403225" cy="177800"/>
            </a:xfrm>
            <a:custGeom>
              <a:avLst/>
              <a:gdLst>
                <a:gd name="T0" fmla="*/ 327 w 381"/>
                <a:gd name="T1" fmla="*/ 1 h 168"/>
                <a:gd name="T2" fmla="*/ 300 w 381"/>
                <a:gd name="T3" fmla="*/ 2 h 168"/>
                <a:gd name="T4" fmla="*/ 273 w 381"/>
                <a:gd name="T5" fmla="*/ 4 h 168"/>
                <a:gd name="T6" fmla="*/ 218 w 381"/>
                <a:gd name="T7" fmla="*/ 13 h 168"/>
                <a:gd name="T8" fmla="*/ 164 w 381"/>
                <a:gd name="T9" fmla="*/ 23 h 168"/>
                <a:gd name="T10" fmla="*/ 111 w 381"/>
                <a:gd name="T11" fmla="*/ 40 h 168"/>
                <a:gd name="T12" fmla="*/ 62 w 381"/>
                <a:gd name="T13" fmla="*/ 69 h 168"/>
                <a:gd name="T14" fmla="*/ 21 w 381"/>
                <a:gd name="T15" fmla="*/ 111 h 168"/>
                <a:gd name="T16" fmla="*/ 7 w 381"/>
                <a:gd name="T17" fmla="*/ 138 h 168"/>
                <a:gd name="T18" fmla="*/ 0 w 381"/>
                <a:gd name="T19" fmla="*/ 168 h 168"/>
                <a:gd name="T20" fmla="*/ 28 w 381"/>
                <a:gd name="T21" fmla="*/ 159 h 168"/>
                <a:gd name="T22" fmla="*/ 53 w 381"/>
                <a:gd name="T23" fmla="*/ 150 h 168"/>
                <a:gd name="T24" fmla="*/ 99 w 381"/>
                <a:gd name="T25" fmla="*/ 131 h 168"/>
                <a:gd name="T26" fmla="*/ 144 w 381"/>
                <a:gd name="T27" fmla="*/ 110 h 168"/>
                <a:gd name="T28" fmla="*/ 188 w 381"/>
                <a:gd name="T29" fmla="*/ 86 h 168"/>
                <a:gd name="T30" fmla="*/ 234 w 381"/>
                <a:gd name="T31" fmla="*/ 61 h 168"/>
                <a:gd name="T32" fmla="*/ 282 w 381"/>
                <a:gd name="T33" fmla="*/ 40 h 168"/>
                <a:gd name="T34" fmla="*/ 306 w 381"/>
                <a:gd name="T35" fmla="*/ 30 h 168"/>
                <a:gd name="T36" fmla="*/ 331 w 381"/>
                <a:gd name="T37" fmla="*/ 21 h 168"/>
                <a:gd name="T38" fmla="*/ 356 w 381"/>
                <a:gd name="T39" fmla="*/ 12 h 168"/>
                <a:gd name="T40" fmla="*/ 381 w 381"/>
                <a:gd name="T41" fmla="*/ 5 h 168"/>
                <a:gd name="T42" fmla="*/ 354 w 381"/>
                <a:gd name="T43" fmla="*/ 1 h 168"/>
                <a:gd name="T44" fmla="*/ 327 w 381"/>
                <a:gd name="T45" fmla="*/ 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1" h="168">
                  <a:moveTo>
                    <a:pt x="327" y="1"/>
                  </a:moveTo>
                  <a:cubicBezTo>
                    <a:pt x="318" y="1"/>
                    <a:pt x="309" y="1"/>
                    <a:pt x="300" y="2"/>
                  </a:cubicBezTo>
                  <a:cubicBezTo>
                    <a:pt x="291" y="2"/>
                    <a:pt x="282" y="3"/>
                    <a:pt x="273" y="4"/>
                  </a:cubicBezTo>
                  <a:cubicBezTo>
                    <a:pt x="254" y="6"/>
                    <a:pt x="237" y="10"/>
                    <a:pt x="218" y="13"/>
                  </a:cubicBezTo>
                  <a:cubicBezTo>
                    <a:pt x="200" y="16"/>
                    <a:pt x="182" y="19"/>
                    <a:pt x="164" y="23"/>
                  </a:cubicBezTo>
                  <a:cubicBezTo>
                    <a:pt x="146" y="27"/>
                    <a:pt x="128" y="33"/>
                    <a:pt x="111" y="40"/>
                  </a:cubicBezTo>
                  <a:cubicBezTo>
                    <a:pt x="94" y="48"/>
                    <a:pt x="77" y="58"/>
                    <a:pt x="62" y="69"/>
                  </a:cubicBezTo>
                  <a:cubicBezTo>
                    <a:pt x="47" y="81"/>
                    <a:pt x="33" y="95"/>
                    <a:pt x="21" y="111"/>
                  </a:cubicBezTo>
                  <a:cubicBezTo>
                    <a:pt x="16" y="119"/>
                    <a:pt x="11" y="128"/>
                    <a:pt x="7" y="138"/>
                  </a:cubicBezTo>
                  <a:cubicBezTo>
                    <a:pt x="3" y="147"/>
                    <a:pt x="1" y="157"/>
                    <a:pt x="0" y="168"/>
                  </a:cubicBezTo>
                  <a:cubicBezTo>
                    <a:pt x="10" y="165"/>
                    <a:pt x="19" y="162"/>
                    <a:pt x="28" y="159"/>
                  </a:cubicBezTo>
                  <a:cubicBezTo>
                    <a:pt x="37" y="156"/>
                    <a:pt x="45" y="153"/>
                    <a:pt x="53" y="150"/>
                  </a:cubicBezTo>
                  <a:cubicBezTo>
                    <a:pt x="69" y="144"/>
                    <a:pt x="84" y="138"/>
                    <a:pt x="99" y="131"/>
                  </a:cubicBezTo>
                  <a:cubicBezTo>
                    <a:pt x="114" y="125"/>
                    <a:pt x="129" y="118"/>
                    <a:pt x="144" y="110"/>
                  </a:cubicBezTo>
                  <a:cubicBezTo>
                    <a:pt x="159" y="103"/>
                    <a:pt x="174" y="94"/>
                    <a:pt x="188" y="86"/>
                  </a:cubicBezTo>
                  <a:cubicBezTo>
                    <a:pt x="203" y="77"/>
                    <a:pt x="218" y="69"/>
                    <a:pt x="234" y="61"/>
                  </a:cubicBezTo>
                  <a:cubicBezTo>
                    <a:pt x="250" y="53"/>
                    <a:pt x="266" y="47"/>
                    <a:pt x="282" y="40"/>
                  </a:cubicBezTo>
                  <a:cubicBezTo>
                    <a:pt x="290" y="37"/>
                    <a:pt x="298" y="33"/>
                    <a:pt x="306" y="30"/>
                  </a:cubicBezTo>
                  <a:cubicBezTo>
                    <a:pt x="314" y="27"/>
                    <a:pt x="322" y="24"/>
                    <a:pt x="331" y="21"/>
                  </a:cubicBezTo>
                  <a:cubicBezTo>
                    <a:pt x="339" y="18"/>
                    <a:pt x="347" y="15"/>
                    <a:pt x="356" y="12"/>
                  </a:cubicBezTo>
                  <a:cubicBezTo>
                    <a:pt x="364" y="9"/>
                    <a:pt x="373" y="6"/>
                    <a:pt x="381" y="5"/>
                  </a:cubicBezTo>
                  <a:cubicBezTo>
                    <a:pt x="373" y="2"/>
                    <a:pt x="363" y="2"/>
                    <a:pt x="354" y="1"/>
                  </a:cubicBezTo>
                  <a:cubicBezTo>
                    <a:pt x="345" y="0"/>
                    <a:pt x="336" y="0"/>
                    <a:pt x="327"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99"/>
            <p:cNvSpPr/>
            <p:nvPr/>
          </p:nvSpPr>
          <p:spPr bwMode="auto">
            <a:xfrm>
              <a:off x="833437" y="7367588"/>
              <a:ext cx="423863" cy="185738"/>
            </a:xfrm>
            <a:custGeom>
              <a:avLst/>
              <a:gdLst>
                <a:gd name="T0" fmla="*/ 285 w 399"/>
                <a:gd name="T1" fmla="*/ 2 h 176"/>
                <a:gd name="T2" fmla="*/ 227 w 399"/>
                <a:gd name="T3" fmla="*/ 9 h 176"/>
                <a:gd name="T4" fmla="*/ 170 w 399"/>
                <a:gd name="T5" fmla="*/ 22 h 176"/>
                <a:gd name="T6" fmla="*/ 116 w 399"/>
                <a:gd name="T7" fmla="*/ 44 h 176"/>
                <a:gd name="T8" fmla="*/ 90 w 399"/>
                <a:gd name="T9" fmla="*/ 58 h 176"/>
                <a:gd name="T10" fmla="*/ 66 w 399"/>
                <a:gd name="T11" fmla="*/ 75 h 176"/>
                <a:gd name="T12" fmla="*/ 24 w 399"/>
                <a:gd name="T13" fmla="*/ 118 h 176"/>
                <a:gd name="T14" fmla="*/ 7 w 399"/>
                <a:gd name="T15" fmla="*/ 144 h 176"/>
                <a:gd name="T16" fmla="*/ 2 w 399"/>
                <a:gd name="T17" fmla="*/ 159 h 176"/>
                <a:gd name="T18" fmla="*/ 0 w 399"/>
                <a:gd name="T19" fmla="*/ 168 h 176"/>
                <a:gd name="T20" fmla="*/ 1 w 399"/>
                <a:gd name="T21" fmla="*/ 176 h 176"/>
                <a:gd name="T22" fmla="*/ 7 w 399"/>
                <a:gd name="T23" fmla="*/ 172 h 176"/>
                <a:gd name="T24" fmla="*/ 13 w 399"/>
                <a:gd name="T25" fmla="*/ 169 h 176"/>
                <a:gd name="T26" fmla="*/ 26 w 399"/>
                <a:gd name="T27" fmla="*/ 164 h 176"/>
                <a:gd name="T28" fmla="*/ 52 w 399"/>
                <a:gd name="T29" fmla="*/ 155 h 176"/>
                <a:gd name="T30" fmla="*/ 102 w 399"/>
                <a:gd name="T31" fmla="*/ 136 h 176"/>
                <a:gd name="T32" fmla="*/ 197 w 399"/>
                <a:gd name="T33" fmla="*/ 93 h 176"/>
                <a:gd name="T34" fmla="*/ 245 w 399"/>
                <a:gd name="T35" fmla="*/ 70 h 176"/>
                <a:gd name="T36" fmla="*/ 295 w 399"/>
                <a:gd name="T37" fmla="*/ 50 h 176"/>
                <a:gd name="T38" fmla="*/ 346 w 399"/>
                <a:gd name="T39" fmla="*/ 31 h 176"/>
                <a:gd name="T40" fmla="*/ 399 w 399"/>
                <a:gd name="T41" fmla="*/ 11 h 176"/>
                <a:gd name="T42" fmla="*/ 342 w 399"/>
                <a:gd name="T43" fmla="*/ 1 h 176"/>
                <a:gd name="T44" fmla="*/ 285 w 399"/>
                <a:gd name="T45" fmla="*/ 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176">
                  <a:moveTo>
                    <a:pt x="285" y="2"/>
                  </a:moveTo>
                  <a:cubicBezTo>
                    <a:pt x="265" y="4"/>
                    <a:pt x="246" y="6"/>
                    <a:pt x="227" y="9"/>
                  </a:cubicBezTo>
                  <a:cubicBezTo>
                    <a:pt x="208" y="13"/>
                    <a:pt x="189" y="17"/>
                    <a:pt x="170" y="22"/>
                  </a:cubicBezTo>
                  <a:cubicBezTo>
                    <a:pt x="151" y="28"/>
                    <a:pt x="133" y="35"/>
                    <a:pt x="116" y="44"/>
                  </a:cubicBezTo>
                  <a:cubicBezTo>
                    <a:pt x="107" y="48"/>
                    <a:pt x="99" y="53"/>
                    <a:pt x="90" y="58"/>
                  </a:cubicBezTo>
                  <a:cubicBezTo>
                    <a:pt x="82" y="63"/>
                    <a:pt x="74" y="69"/>
                    <a:pt x="66" y="75"/>
                  </a:cubicBezTo>
                  <a:cubicBezTo>
                    <a:pt x="50" y="87"/>
                    <a:pt x="36" y="101"/>
                    <a:pt x="24" y="118"/>
                  </a:cubicBezTo>
                  <a:cubicBezTo>
                    <a:pt x="17" y="126"/>
                    <a:pt x="12" y="135"/>
                    <a:pt x="7" y="144"/>
                  </a:cubicBezTo>
                  <a:cubicBezTo>
                    <a:pt x="5" y="149"/>
                    <a:pt x="3" y="154"/>
                    <a:pt x="2" y="159"/>
                  </a:cubicBezTo>
                  <a:cubicBezTo>
                    <a:pt x="1" y="162"/>
                    <a:pt x="0" y="165"/>
                    <a:pt x="0" y="168"/>
                  </a:cubicBezTo>
                  <a:cubicBezTo>
                    <a:pt x="0" y="171"/>
                    <a:pt x="0" y="174"/>
                    <a:pt x="1" y="176"/>
                  </a:cubicBezTo>
                  <a:cubicBezTo>
                    <a:pt x="3" y="174"/>
                    <a:pt x="5" y="173"/>
                    <a:pt x="7" y="172"/>
                  </a:cubicBezTo>
                  <a:cubicBezTo>
                    <a:pt x="9" y="171"/>
                    <a:pt x="11" y="170"/>
                    <a:pt x="13" y="169"/>
                  </a:cubicBezTo>
                  <a:cubicBezTo>
                    <a:pt x="18" y="167"/>
                    <a:pt x="22" y="166"/>
                    <a:pt x="26" y="164"/>
                  </a:cubicBezTo>
                  <a:cubicBezTo>
                    <a:pt x="52" y="155"/>
                    <a:pt x="52" y="155"/>
                    <a:pt x="52" y="155"/>
                  </a:cubicBezTo>
                  <a:cubicBezTo>
                    <a:pt x="69" y="149"/>
                    <a:pt x="86" y="142"/>
                    <a:pt x="102" y="136"/>
                  </a:cubicBezTo>
                  <a:cubicBezTo>
                    <a:pt x="134" y="122"/>
                    <a:pt x="166" y="108"/>
                    <a:pt x="197" y="93"/>
                  </a:cubicBezTo>
                  <a:cubicBezTo>
                    <a:pt x="213" y="85"/>
                    <a:pt x="229" y="77"/>
                    <a:pt x="245" y="70"/>
                  </a:cubicBezTo>
                  <a:cubicBezTo>
                    <a:pt x="261" y="63"/>
                    <a:pt x="278" y="56"/>
                    <a:pt x="295" y="50"/>
                  </a:cubicBezTo>
                  <a:cubicBezTo>
                    <a:pt x="346" y="31"/>
                    <a:pt x="346" y="31"/>
                    <a:pt x="346" y="31"/>
                  </a:cubicBezTo>
                  <a:cubicBezTo>
                    <a:pt x="364" y="25"/>
                    <a:pt x="381" y="19"/>
                    <a:pt x="399" y="11"/>
                  </a:cubicBezTo>
                  <a:cubicBezTo>
                    <a:pt x="381" y="5"/>
                    <a:pt x="361" y="3"/>
                    <a:pt x="342" y="1"/>
                  </a:cubicBezTo>
                  <a:cubicBezTo>
                    <a:pt x="323" y="0"/>
                    <a:pt x="304" y="0"/>
                    <a:pt x="285" y="2"/>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300"/>
            <p:cNvSpPr/>
            <p:nvPr/>
          </p:nvSpPr>
          <p:spPr bwMode="auto">
            <a:xfrm>
              <a:off x="1033462" y="7427913"/>
              <a:ext cx="398463" cy="166688"/>
            </a:xfrm>
            <a:custGeom>
              <a:avLst/>
              <a:gdLst>
                <a:gd name="T0" fmla="*/ 324 w 375"/>
                <a:gd name="T1" fmla="*/ 4 h 157"/>
                <a:gd name="T2" fmla="*/ 310 w 375"/>
                <a:gd name="T3" fmla="*/ 2 h 157"/>
                <a:gd name="T4" fmla="*/ 297 w 375"/>
                <a:gd name="T5" fmla="*/ 1 h 157"/>
                <a:gd name="T6" fmla="*/ 269 w 375"/>
                <a:gd name="T7" fmla="*/ 0 h 157"/>
                <a:gd name="T8" fmla="*/ 162 w 375"/>
                <a:gd name="T9" fmla="*/ 17 h 157"/>
                <a:gd name="T10" fmla="*/ 61 w 375"/>
                <a:gd name="T11" fmla="*/ 58 h 157"/>
                <a:gd name="T12" fmla="*/ 38 w 375"/>
                <a:gd name="T13" fmla="*/ 73 h 157"/>
                <a:gd name="T14" fmla="*/ 17 w 375"/>
                <a:gd name="T15" fmla="*/ 93 h 157"/>
                <a:gd name="T16" fmla="*/ 3 w 375"/>
                <a:gd name="T17" fmla="*/ 121 h 157"/>
                <a:gd name="T18" fmla="*/ 0 w 375"/>
                <a:gd name="T19" fmla="*/ 138 h 157"/>
                <a:gd name="T20" fmla="*/ 0 w 375"/>
                <a:gd name="T21" fmla="*/ 147 h 157"/>
                <a:gd name="T22" fmla="*/ 1 w 375"/>
                <a:gd name="T23" fmla="*/ 152 h 157"/>
                <a:gd name="T24" fmla="*/ 2 w 375"/>
                <a:gd name="T25" fmla="*/ 157 h 157"/>
                <a:gd name="T26" fmla="*/ 35 w 375"/>
                <a:gd name="T27" fmla="*/ 154 h 157"/>
                <a:gd name="T28" fmla="*/ 59 w 375"/>
                <a:gd name="T29" fmla="*/ 148 h 157"/>
                <a:gd name="T30" fmla="*/ 81 w 375"/>
                <a:gd name="T31" fmla="*/ 138 h 157"/>
                <a:gd name="T32" fmla="*/ 100 w 375"/>
                <a:gd name="T33" fmla="*/ 126 h 157"/>
                <a:gd name="T34" fmla="*/ 186 w 375"/>
                <a:gd name="T35" fmla="*/ 82 h 157"/>
                <a:gd name="T36" fmla="*/ 277 w 375"/>
                <a:gd name="T37" fmla="*/ 45 h 157"/>
                <a:gd name="T38" fmla="*/ 301 w 375"/>
                <a:gd name="T39" fmla="*/ 37 h 157"/>
                <a:gd name="T40" fmla="*/ 313 w 375"/>
                <a:gd name="T41" fmla="*/ 33 h 157"/>
                <a:gd name="T42" fmla="*/ 325 w 375"/>
                <a:gd name="T43" fmla="*/ 30 h 157"/>
                <a:gd name="T44" fmla="*/ 375 w 375"/>
                <a:gd name="T45" fmla="*/ 20 h 157"/>
                <a:gd name="T46" fmla="*/ 350 w 375"/>
                <a:gd name="T47" fmla="*/ 10 h 157"/>
                <a:gd name="T48" fmla="*/ 324 w 375"/>
                <a:gd name="T49"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5" h="157">
                  <a:moveTo>
                    <a:pt x="324" y="4"/>
                  </a:moveTo>
                  <a:cubicBezTo>
                    <a:pt x="319" y="3"/>
                    <a:pt x="315" y="2"/>
                    <a:pt x="310" y="2"/>
                  </a:cubicBezTo>
                  <a:cubicBezTo>
                    <a:pt x="306" y="1"/>
                    <a:pt x="301" y="1"/>
                    <a:pt x="297" y="1"/>
                  </a:cubicBezTo>
                  <a:cubicBezTo>
                    <a:pt x="287" y="0"/>
                    <a:pt x="278" y="0"/>
                    <a:pt x="269" y="0"/>
                  </a:cubicBezTo>
                  <a:cubicBezTo>
                    <a:pt x="233" y="1"/>
                    <a:pt x="197" y="7"/>
                    <a:pt x="162" y="17"/>
                  </a:cubicBezTo>
                  <a:cubicBezTo>
                    <a:pt x="128" y="27"/>
                    <a:pt x="94" y="40"/>
                    <a:pt x="61" y="58"/>
                  </a:cubicBezTo>
                  <a:cubicBezTo>
                    <a:pt x="53" y="63"/>
                    <a:pt x="45" y="67"/>
                    <a:pt x="38" y="73"/>
                  </a:cubicBezTo>
                  <a:cubicBezTo>
                    <a:pt x="30" y="78"/>
                    <a:pt x="23" y="85"/>
                    <a:pt x="17" y="93"/>
                  </a:cubicBezTo>
                  <a:cubicBezTo>
                    <a:pt x="11" y="101"/>
                    <a:pt x="6" y="110"/>
                    <a:pt x="3" y="121"/>
                  </a:cubicBezTo>
                  <a:cubicBezTo>
                    <a:pt x="1" y="126"/>
                    <a:pt x="0" y="132"/>
                    <a:pt x="0" y="138"/>
                  </a:cubicBezTo>
                  <a:cubicBezTo>
                    <a:pt x="0" y="141"/>
                    <a:pt x="0" y="144"/>
                    <a:pt x="0" y="147"/>
                  </a:cubicBezTo>
                  <a:cubicBezTo>
                    <a:pt x="0" y="148"/>
                    <a:pt x="0" y="150"/>
                    <a:pt x="1" y="152"/>
                  </a:cubicBezTo>
                  <a:cubicBezTo>
                    <a:pt x="1" y="153"/>
                    <a:pt x="1" y="155"/>
                    <a:pt x="2" y="157"/>
                  </a:cubicBezTo>
                  <a:cubicBezTo>
                    <a:pt x="15" y="156"/>
                    <a:pt x="25" y="155"/>
                    <a:pt x="35" y="154"/>
                  </a:cubicBezTo>
                  <a:cubicBezTo>
                    <a:pt x="44" y="152"/>
                    <a:pt x="52" y="150"/>
                    <a:pt x="59" y="148"/>
                  </a:cubicBezTo>
                  <a:cubicBezTo>
                    <a:pt x="67" y="145"/>
                    <a:pt x="74" y="142"/>
                    <a:pt x="81" y="138"/>
                  </a:cubicBezTo>
                  <a:cubicBezTo>
                    <a:pt x="87" y="135"/>
                    <a:pt x="94" y="130"/>
                    <a:pt x="100" y="126"/>
                  </a:cubicBezTo>
                  <a:cubicBezTo>
                    <a:pt x="128" y="110"/>
                    <a:pt x="157" y="96"/>
                    <a:pt x="186" y="82"/>
                  </a:cubicBezTo>
                  <a:cubicBezTo>
                    <a:pt x="216" y="69"/>
                    <a:pt x="246" y="56"/>
                    <a:pt x="277" y="45"/>
                  </a:cubicBezTo>
                  <a:cubicBezTo>
                    <a:pt x="285" y="42"/>
                    <a:pt x="293" y="40"/>
                    <a:pt x="301" y="37"/>
                  </a:cubicBezTo>
                  <a:cubicBezTo>
                    <a:pt x="305" y="36"/>
                    <a:pt x="309" y="35"/>
                    <a:pt x="313" y="33"/>
                  </a:cubicBezTo>
                  <a:cubicBezTo>
                    <a:pt x="317" y="32"/>
                    <a:pt x="321" y="31"/>
                    <a:pt x="325" y="30"/>
                  </a:cubicBezTo>
                  <a:cubicBezTo>
                    <a:pt x="341" y="26"/>
                    <a:pt x="358" y="22"/>
                    <a:pt x="375" y="20"/>
                  </a:cubicBezTo>
                  <a:cubicBezTo>
                    <a:pt x="368" y="15"/>
                    <a:pt x="359" y="12"/>
                    <a:pt x="350" y="10"/>
                  </a:cubicBezTo>
                  <a:cubicBezTo>
                    <a:pt x="342" y="7"/>
                    <a:pt x="333" y="5"/>
                    <a:pt x="324" y="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4" name="组合 213"/>
          <p:cNvGrpSpPr/>
          <p:nvPr/>
        </p:nvGrpSpPr>
        <p:grpSpPr>
          <a:xfrm>
            <a:off x="11138648" y="4801394"/>
            <a:ext cx="928688" cy="434975"/>
            <a:chOff x="411162" y="4692651"/>
            <a:chExt cx="928688" cy="434975"/>
          </a:xfrm>
        </p:grpSpPr>
        <p:sp>
          <p:nvSpPr>
            <p:cNvPr id="215" name="Freeform 301"/>
            <p:cNvSpPr/>
            <p:nvPr/>
          </p:nvSpPr>
          <p:spPr bwMode="auto">
            <a:xfrm>
              <a:off x="938212" y="49418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Rectangle 302"/>
            <p:cNvSpPr>
              <a:spLocks noChangeArrowheads="1"/>
            </p:cNvSpPr>
            <p:nvPr/>
          </p:nvSpPr>
          <p:spPr bwMode="auto">
            <a:xfrm>
              <a:off x="938212" y="4941888"/>
              <a:ext cx="1588" cy="1588"/>
            </a:xfrm>
            <a:prstGeom prst="rect">
              <a:avLst/>
            </a:prstGeom>
            <a:solidFill>
              <a:srgbClr val="D1E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7" name="Freeform 303"/>
            <p:cNvSpPr/>
            <p:nvPr/>
          </p:nvSpPr>
          <p:spPr bwMode="auto">
            <a:xfrm>
              <a:off x="1203325" y="4832351"/>
              <a:ext cx="55563" cy="41275"/>
            </a:xfrm>
            <a:custGeom>
              <a:avLst/>
              <a:gdLst>
                <a:gd name="T0" fmla="*/ 51 w 52"/>
                <a:gd name="T1" fmla="*/ 40 h 40"/>
                <a:gd name="T2" fmla="*/ 52 w 52"/>
                <a:gd name="T3" fmla="*/ 0 h 40"/>
                <a:gd name="T4" fmla="*/ 27 w 52"/>
                <a:gd name="T5" fmla="*/ 12 h 40"/>
                <a:gd name="T6" fmla="*/ 8 w 52"/>
                <a:gd name="T7" fmla="*/ 28 h 40"/>
                <a:gd name="T8" fmla="*/ 0 w 52"/>
                <a:gd name="T9" fmla="*/ 38 h 40"/>
                <a:gd name="T10" fmla="*/ 15 w 52"/>
                <a:gd name="T11" fmla="*/ 36 h 40"/>
                <a:gd name="T12" fmla="*/ 51 w 52"/>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2" h="40">
                  <a:moveTo>
                    <a:pt x="51" y="40"/>
                  </a:moveTo>
                  <a:cubicBezTo>
                    <a:pt x="52" y="0"/>
                    <a:pt x="52" y="0"/>
                    <a:pt x="52" y="0"/>
                  </a:cubicBezTo>
                  <a:cubicBezTo>
                    <a:pt x="43" y="3"/>
                    <a:pt x="34" y="7"/>
                    <a:pt x="27" y="12"/>
                  </a:cubicBezTo>
                  <a:cubicBezTo>
                    <a:pt x="20" y="17"/>
                    <a:pt x="14" y="22"/>
                    <a:pt x="8" y="28"/>
                  </a:cubicBezTo>
                  <a:cubicBezTo>
                    <a:pt x="5" y="31"/>
                    <a:pt x="2" y="35"/>
                    <a:pt x="0" y="38"/>
                  </a:cubicBezTo>
                  <a:cubicBezTo>
                    <a:pt x="5" y="37"/>
                    <a:pt x="10" y="36"/>
                    <a:pt x="15" y="36"/>
                  </a:cubicBezTo>
                  <a:cubicBezTo>
                    <a:pt x="28" y="35"/>
                    <a:pt x="41" y="36"/>
                    <a:pt x="51" y="4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304"/>
            <p:cNvSpPr/>
            <p:nvPr/>
          </p:nvSpPr>
          <p:spPr bwMode="auto">
            <a:xfrm>
              <a:off x="933450" y="4926013"/>
              <a:ext cx="33338" cy="28575"/>
            </a:xfrm>
            <a:custGeom>
              <a:avLst/>
              <a:gdLst>
                <a:gd name="T0" fmla="*/ 2 w 32"/>
                <a:gd name="T1" fmla="*/ 15 h 27"/>
                <a:gd name="T2" fmla="*/ 0 w 32"/>
                <a:gd name="T3" fmla="*/ 16 h 27"/>
                <a:gd name="T4" fmla="*/ 0 w 32"/>
                <a:gd name="T5" fmla="*/ 16 h 27"/>
                <a:gd name="T6" fmla="*/ 2 w 32"/>
                <a:gd name="T7" fmla="*/ 16 h 27"/>
                <a:gd name="T8" fmla="*/ 2 w 32"/>
                <a:gd name="T9" fmla="*/ 16 h 27"/>
                <a:gd name="T10" fmla="*/ 3 w 32"/>
                <a:gd name="T11" fmla="*/ 16 h 27"/>
                <a:gd name="T12" fmla="*/ 4 w 32"/>
                <a:gd name="T13" fmla="*/ 16 h 27"/>
                <a:gd name="T14" fmla="*/ 4 w 32"/>
                <a:gd name="T15" fmla="*/ 16 h 27"/>
                <a:gd name="T16" fmla="*/ 4 w 32"/>
                <a:gd name="T17" fmla="*/ 16 h 27"/>
                <a:gd name="T18" fmla="*/ 5 w 32"/>
                <a:gd name="T19" fmla="*/ 16 h 27"/>
                <a:gd name="T20" fmla="*/ 5 w 32"/>
                <a:gd name="T21" fmla="*/ 16 h 27"/>
                <a:gd name="T22" fmla="*/ 5 w 32"/>
                <a:gd name="T23" fmla="*/ 16 h 27"/>
                <a:gd name="T24" fmla="*/ 5 w 32"/>
                <a:gd name="T25" fmla="*/ 16 h 27"/>
                <a:gd name="T26" fmla="*/ 5 w 32"/>
                <a:gd name="T27" fmla="*/ 16 h 27"/>
                <a:gd name="T28" fmla="*/ 4 w 32"/>
                <a:gd name="T29" fmla="*/ 16 h 27"/>
                <a:gd name="T30" fmla="*/ 4 w 32"/>
                <a:gd name="T31" fmla="*/ 16 h 27"/>
                <a:gd name="T32" fmla="*/ 5 w 32"/>
                <a:gd name="T33" fmla="*/ 17 h 27"/>
                <a:gd name="T34" fmla="*/ 7 w 32"/>
                <a:gd name="T35" fmla="*/ 17 h 27"/>
                <a:gd name="T36" fmla="*/ 8 w 32"/>
                <a:gd name="T37" fmla="*/ 18 h 27"/>
                <a:gd name="T38" fmla="*/ 10 w 32"/>
                <a:gd name="T39" fmla="*/ 21 h 27"/>
                <a:gd name="T40" fmla="*/ 12 w 32"/>
                <a:gd name="T41" fmla="*/ 27 h 27"/>
                <a:gd name="T42" fmla="*/ 12 w 32"/>
                <a:gd name="T43" fmla="*/ 27 h 27"/>
                <a:gd name="T44" fmla="*/ 13 w 32"/>
                <a:gd name="T45" fmla="*/ 26 h 27"/>
                <a:gd name="T46" fmla="*/ 14 w 32"/>
                <a:gd name="T47" fmla="*/ 23 h 27"/>
                <a:gd name="T48" fmla="*/ 20 w 32"/>
                <a:gd name="T49" fmla="*/ 15 h 27"/>
                <a:gd name="T50" fmla="*/ 32 w 32"/>
                <a:gd name="T51" fmla="*/ 0 h 27"/>
                <a:gd name="T52" fmla="*/ 11 w 32"/>
                <a:gd name="T53" fmla="*/ 11 h 27"/>
                <a:gd name="T54" fmla="*/ 2 w 32"/>
                <a:gd name="T5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27">
                  <a:moveTo>
                    <a:pt x="2" y="15"/>
                  </a:moveTo>
                  <a:cubicBezTo>
                    <a:pt x="0" y="16"/>
                    <a:pt x="0" y="16"/>
                    <a:pt x="0" y="16"/>
                  </a:cubicBezTo>
                  <a:cubicBezTo>
                    <a:pt x="0" y="16"/>
                    <a:pt x="0" y="16"/>
                    <a:pt x="0" y="16"/>
                  </a:cubicBezTo>
                  <a:cubicBezTo>
                    <a:pt x="0" y="16"/>
                    <a:pt x="0" y="16"/>
                    <a:pt x="2" y="16"/>
                  </a:cubicBezTo>
                  <a:cubicBezTo>
                    <a:pt x="2" y="16"/>
                    <a:pt x="2" y="16"/>
                    <a:pt x="2" y="16"/>
                  </a:cubicBezTo>
                  <a:cubicBezTo>
                    <a:pt x="3" y="16"/>
                    <a:pt x="3" y="16"/>
                    <a:pt x="3" y="16"/>
                  </a:cubicBezTo>
                  <a:cubicBezTo>
                    <a:pt x="4" y="16"/>
                    <a:pt x="4" y="16"/>
                    <a:pt x="4" y="16"/>
                  </a:cubicBezTo>
                  <a:cubicBezTo>
                    <a:pt x="4" y="16"/>
                    <a:pt x="4" y="16"/>
                    <a:pt x="4" y="16"/>
                  </a:cubicBezTo>
                  <a:cubicBezTo>
                    <a:pt x="4" y="16"/>
                    <a:pt x="4" y="16"/>
                    <a:pt x="4"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4" y="16"/>
                  </a:cubicBezTo>
                  <a:cubicBezTo>
                    <a:pt x="4" y="16"/>
                    <a:pt x="4" y="16"/>
                    <a:pt x="4" y="16"/>
                  </a:cubicBezTo>
                  <a:cubicBezTo>
                    <a:pt x="5" y="16"/>
                    <a:pt x="5" y="16"/>
                    <a:pt x="5" y="17"/>
                  </a:cubicBezTo>
                  <a:cubicBezTo>
                    <a:pt x="6" y="17"/>
                    <a:pt x="7" y="17"/>
                    <a:pt x="7" y="17"/>
                  </a:cubicBezTo>
                  <a:cubicBezTo>
                    <a:pt x="8" y="18"/>
                    <a:pt x="8" y="18"/>
                    <a:pt x="8" y="18"/>
                  </a:cubicBezTo>
                  <a:cubicBezTo>
                    <a:pt x="9" y="19"/>
                    <a:pt x="10" y="20"/>
                    <a:pt x="10" y="21"/>
                  </a:cubicBezTo>
                  <a:cubicBezTo>
                    <a:pt x="13" y="24"/>
                    <a:pt x="12" y="26"/>
                    <a:pt x="12" y="27"/>
                  </a:cubicBezTo>
                  <a:cubicBezTo>
                    <a:pt x="12" y="27"/>
                    <a:pt x="12" y="27"/>
                    <a:pt x="12" y="27"/>
                  </a:cubicBezTo>
                  <a:cubicBezTo>
                    <a:pt x="12" y="27"/>
                    <a:pt x="12" y="27"/>
                    <a:pt x="13" y="26"/>
                  </a:cubicBezTo>
                  <a:cubicBezTo>
                    <a:pt x="13" y="25"/>
                    <a:pt x="14" y="24"/>
                    <a:pt x="14" y="23"/>
                  </a:cubicBezTo>
                  <a:cubicBezTo>
                    <a:pt x="16" y="20"/>
                    <a:pt x="18" y="17"/>
                    <a:pt x="20" y="15"/>
                  </a:cubicBezTo>
                  <a:cubicBezTo>
                    <a:pt x="24" y="10"/>
                    <a:pt x="28" y="5"/>
                    <a:pt x="32" y="0"/>
                  </a:cubicBezTo>
                  <a:cubicBezTo>
                    <a:pt x="25" y="4"/>
                    <a:pt x="18" y="7"/>
                    <a:pt x="11" y="11"/>
                  </a:cubicBezTo>
                  <a:cubicBezTo>
                    <a:pt x="8" y="12"/>
                    <a:pt x="5" y="14"/>
                    <a:pt x="2" y="1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305"/>
            <p:cNvSpPr/>
            <p:nvPr/>
          </p:nvSpPr>
          <p:spPr bwMode="auto">
            <a:xfrm>
              <a:off x="936625" y="4941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306"/>
            <p:cNvSpPr/>
            <p:nvPr/>
          </p:nvSpPr>
          <p:spPr bwMode="auto">
            <a:xfrm>
              <a:off x="936625" y="494188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307"/>
            <p:cNvSpPr/>
            <p:nvPr/>
          </p:nvSpPr>
          <p:spPr bwMode="auto">
            <a:xfrm>
              <a:off x="1000125" y="5065713"/>
              <a:ext cx="25400" cy="26988"/>
            </a:xfrm>
            <a:custGeom>
              <a:avLst/>
              <a:gdLst>
                <a:gd name="T0" fmla="*/ 20 w 24"/>
                <a:gd name="T1" fmla="*/ 13 h 26"/>
                <a:gd name="T2" fmla="*/ 23 w 24"/>
                <a:gd name="T3" fmla="*/ 11 h 26"/>
                <a:gd name="T4" fmla="*/ 20 w 24"/>
                <a:gd name="T5" fmla="*/ 12 h 26"/>
                <a:gd name="T6" fmla="*/ 14 w 24"/>
                <a:gd name="T7" fmla="*/ 11 h 26"/>
                <a:gd name="T8" fmla="*/ 5 w 24"/>
                <a:gd name="T9" fmla="*/ 7 h 26"/>
                <a:gd name="T10" fmla="*/ 1 w 24"/>
                <a:gd name="T11" fmla="*/ 3 h 26"/>
                <a:gd name="T12" fmla="*/ 0 w 24"/>
                <a:gd name="T13" fmla="*/ 0 h 26"/>
                <a:gd name="T14" fmla="*/ 0 w 24"/>
                <a:gd name="T15" fmla="*/ 2 h 26"/>
                <a:gd name="T16" fmla="*/ 1 w 24"/>
                <a:gd name="T17" fmla="*/ 9 h 26"/>
                <a:gd name="T18" fmla="*/ 1 w 24"/>
                <a:gd name="T19" fmla="*/ 25 h 26"/>
                <a:gd name="T20" fmla="*/ 1 w 24"/>
                <a:gd name="T21" fmla="*/ 26 h 26"/>
                <a:gd name="T22" fmla="*/ 6 w 24"/>
                <a:gd name="T23" fmla="*/ 23 h 26"/>
                <a:gd name="T24" fmla="*/ 20 w 24"/>
                <a:gd name="T2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6">
                  <a:moveTo>
                    <a:pt x="20" y="13"/>
                  </a:moveTo>
                  <a:cubicBezTo>
                    <a:pt x="22" y="12"/>
                    <a:pt x="24" y="10"/>
                    <a:pt x="23" y="11"/>
                  </a:cubicBezTo>
                  <a:cubicBezTo>
                    <a:pt x="22" y="11"/>
                    <a:pt x="22" y="11"/>
                    <a:pt x="20" y="12"/>
                  </a:cubicBezTo>
                  <a:cubicBezTo>
                    <a:pt x="19" y="12"/>
                    <a:pt x="17" y="12"/>
                    <a:pt x="14" y="11"/>
                  </a:cubicBezTo>
                  <a:cubicBezTo>
                    <a:pt x="10" y="11"/>
                    <a:pt x="7" y="9"/>
                    <a:pt x="5" y="7"/>
                  </a:cubicBezTo>
                  <a:cubicBezTo>
                    <a:pt x="2" y="5"/>
                    <a:pt x="1" y="4"/>
                    <a:pt x="1" y="3"/>
                  </a:cubicBezTo>
                  <a:cubicBezTo>
                    <a:pt x="0" y="1"/>
                    <a:pt x="0" y="1"/>
                    <a:pt x="0" y="0"/>
                  </a:cubicBezTo>
                  <a:cubicBezTo>
                    <a:pt x="0" y="1"/>
                    <a:pt x="0" y="1"/>
                    <a:pt x="0" y="2"/>
                  </a:cubicBezTo>
                  <a:cubicBezTo>
                    <a:pt x="0" y="4"/>
                    <a:pt x="0" y="6"/>
                    <a:pt x="1" y="9"/>
                  </a:cubicBezTo>
                  <a:cubicBezTo>
                    <a:pt x="1" y="14"/>
                    <a:pt x="1" y="19"/>
                    <a:pt x="1" y="25"/>
                  </a:cubicBezTo>
                  <a:cubicBezTo>
                    <a:pt x="1" y="26"/>
                    <a:pt x="1" y="26"/>
                    <a:pt x="1" y="26"/>
                  </a:cubicBezTo>
                  <a:cubicBezTo>
                    <a:pt x="3" y="25"/>
                    <a:pt x="4" y="24"/>
                    <a:pt x="6" y="23"/>
                  </a:cubicBezTo>
                  <a:lnTo>
                    <a:pt x="20" y="13"/>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308"/>
            <p:cNvSpPr/>
            <p:nvPr/>
          </p:nvSpPr>
          <p:spPr bwMode="auto">
            <a:xfrm>
              <a:off x="958850" y="4724401"/>
              <a:ext cx="1588"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309"/>
            <p:cNvSpPr/>
            <p:nvPr/>
          </p:nvSpPr>
          <p:spPr bwMode="auto">
            <a:xfrm>
              <a:off x="825500" y="4826001"/>
              <a:ext cx="41275" cy="34925"/>
            </a:xfrm>
            <a:custGeom>
              <a:avLst/>
              <a:gdLst>
                <a:gd name="T0" fmla="*/ 31 w 39"/>
                <a:gd name="T1" fmla="*/ 0 h 33"/>
                <a:gd name="T2" fmla="*/ 11 w 39"/>
                <a:gd name="T3" fmla="*/ 16 h 33"/>
                <a:gd name="T4" fmla="*/ 0 w 39"/>
                <a:gd name="T5" fmla="*/ 24 h 33"/>
                <a:gd name="T6" fmla="*/ 39 w 39"/>
                <a:gd name="T7" fmla="*/ 33 h 33"/>
                <a:gd name="T8" fmla="*/ 31 w 39"/>
                <a:gd name="T9" fmla="*/ 0 h 33"/>
              </a:gdLst>
              <a:ahLst/>
              <a:cxnLst>
                <a:cxn ang="0">
                  <a:pos x="T0" y="T1"/>
                </a:cxn>
                <a:cxn ang="0">
                  <a:pos x="T2" y="T3"/>
                </a:cxn>
                <a:cxn ang="0">
                  <a:pos x="T4" y="T5"/>
                </a:cxn>
                <a:cxn ang="0">
                  <a:pos x="T6" y="T7"/>
                </a:cxn>
                <a:cxn ang="0">
                  <a:pos x="T8" y="T9"/>
                </a:cxn>
              </a:cxnLst>
              <a:rect l="0" t="0" r="r" b="b"/>
              <a:pathLst>
                <a:path w="39" h="33">
                  <a:moveTo>
                    <a:pt x="31" y="0"/>
                  </a:moveTo>
                  <a:cubicBezTo>
                    <a:pt x="25" y="5"/>
                    <a:pt x="18" y="11"/>
                    <a:pt x="11" y="16"/>
                  </a:cubicBezTo>
                  <a:cubicBezTo>
                    <a:pt x="8" y="18"/>
                    <a:pt x="4" y="21"/>
                    <a:pt x="0" y="24"/>
                  </a:cubicBezTo>
                  <a:cubicBezTo>
                    <a:pt x="39" y="33"/>
                    <a:pt x="39" y="33"/>
                    <a:pt x="39" y="33"/>
                  </a:cubicBezTo>
                  <a:lnTo>
                    <a:pt x="31" y="0"/>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310"/>
            <p:cNvSpPr/>
            <p:nvPr/>
          </p:nvSpPr>
          <p:spPr bwMode="auto">
            <a:xfrm>
              <a:off x="1028700" y="5064126"/>
              <a:ext cx="25400" cy="28575"/>
            </a:xfrm>
            <a:custGeom>
              <a:avLst/>
              <a:gdLst>
                <a:gd name="T0" fmla="*/ 0 w 23"/>
                <a:gd name="T1" fmla="*/ 3 h 27"/>
                <a:gd name="T2" fmla="*/ 23 w 23"/>
                <a:gd name="T3" fmla="*/ 27 h 27"/>
                <a:gd name="T4" fmla="*/ 22 w 23"/>
                <a:gd name="T5" fmla="*/ 8 h 27"/>
                <a:gd name="T6" fmla="*/ 22 w 23"/>
                <a:gd name="T7" fmla="*/ 0 h 27"/>
                <a:gd name="T8" fmla="*/ 0 w 23"/>
                <a:gd name="T9" fmla="*/ 3 h 27"/>
              </a:gdLst>
              <a:ahLst/>
              <a:cxnLst>
                <a:cxn ang="0">
                  <a:pos x="T0" y="T1"/>
                </a:cxn>
                <a:cxn ang="0">
                  <a:pos x="T2" y="T3"/>
                </a:cxn>
                <a:cxn ang="0">
                  <a:pos x="T4" y="T5"/>
                </a:cxn>
                <a:cxn ang="0">
                  <a:pos x="T6" y="T7"/>
                </a:cxn>
                <a:cxn ang="0">
                  <a:pos x="T8" y="T9"/>
                </a:cxn>
              </a:cxnLst>
              <a:rect l="0" t="0" r="r" b="b"/>
              <a:pathLst>
                <a:path w="23" h="27">
                  <a:moveTo>
                    <a:pt x="0" y="3"/>
                  </a:moveTo>
                  <a:cubicBezTo>
                    <a:pt x="23" y="27"/>
                    <a:pt x="23" y="27"/>
                    <a:pt x="23" y="27"/>
                  </a:cubicBezTo>
                  <a:cubicBezTo>
                    <a:pt x="23" y="21"/>
                    <a:pt x="23" y="15"/>
                    <a:pt x="22" y="8"/>
                  </a:cubicBezTo>
                  <a:cubicBezTo>
                    <a:pt x="22" y="5"/>
                    <a:pt x="22" y="2"/>
                    <a:pt x="22" y="0"/>
                  </a:cubicBezTo>
                  <a:cubicBezTo>
                    <a:pt x="15" y="2"/>
                    <a:pt x="8" y="3"/>
                    <a:pt x="0" y="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311"/>
            <p:cNvSpPr/>
            <p:nvPr/>
          </p:nvSpPr>
          <p:spPr bwMode="auto">
            <a:xfrm>
              <a:off x="411162" y="4692651"/>
              <a:ext cx="928688" cy="434975"/>
            </a:xfrm>
            <a:custGeom>
              <a:avLst/>
              <a:gdLst>
                <a:gd name="T0" fmla="*/ 624 w 876"/>
                <a:gd name="T1" fmla="*/ 169 h 410"/>
                <a:gd name="T2" fmla="*/ 512 w 876"/>
                <a:gd name="T3" fmla="*/ 234 h 410"/>
                <a:gd name="T4" fmla="*/ 504 w 876"/>
                <a:gd name="T5" fmla="*/ 246 h 410"/>
                <a:gd name="T6" fmla="*/ 504 w 876"/>
                <a:gd name="T7" fmla="*/ 246 h 410"/>
                <a:gd name="T8" fmla="*/ 499 w 876"/>
                <a:gd name="T9" fmla="*/ 236 h 410"/>
                <a:gd name="T10" fmla="*/ 496 w 876"/>
                <a:gd name="T11" fmla="*/ 235 h 410"/>
                <a:gd name="T12" fmla="*/ 494 w 876"/>
                <a:gd name="T13" fmla="*/ 235 h 410"/>
                <a:gd name="T14" fmla="*/ 494 w 876"/>
                <a:gd name="T15" fmla="*/ 234 h 410"/>
                <a:gd name="T16" fmla="*/ 541 w 876"/>
                <a:gd name="T17" fmla="*/ 203 h 410"/>
                <a:gd name="T18" fmla="*/ 656 w 876"/>
                <a:gd name="T19" fmla="*/ 144 h 410"/>
                <a:gd name="T20" fmla="*/ 741 w 876"/>
                <a:gd name="T21" fmla="*/ 112 h 410"/>
                <a:gd name="T22" fmla="*/ 565 w 876"/>
                <a:gd name="T23" fmla="*/ 158 h 410"/>
                <a:gd name="T24" fmla="*/ 484 w 876"/>
                <a:gd name="T25" fmla="*/ 227 h 410"/>
                <a:gd name="T26" fmla="*/ 477 w 876"/>
                <a:gd name="T27" fmla="*/ 243 h 410"/>
                <a:gd name="T28" fmla="*/ 480 w 876"/>
                <a:gd name="T29" fmla="*/ 255 h 410"/>
                <a:gd name="T30" fmla="*/ 487 w 876"/>
                <a:gd name="T31" fmla="*/ 261 h 410"/>
                <a:gd name="T32" fmla="*/ 491 w 876"/>
                <a:gd name="T33" fmla="*/ 262 h 410"/>
                <a:gd name="T34" fmla="*/ 498 w 876"/>
                <a:gd name="T35" fmla="*/ 262 h 410"/>
                <a:gd name="T36" fmla="*/ 515 w 876"/>
                <a:gd name="T37" fmla="*/ 256 h 410"/>
                <a:gd name="T38" fmla="*/ 721 w 876"/>
                <a:gd name="T39" fmla="*/ 174 h 410"/>
                <a:gd name="T40" fmla="*/ 774 w 876"/>
                <a:gd name="T41" fmla="*/ 143 h 410"/>
                <a:gd name="T42" fmla="*/ 762 w 876"/>
                <a:gd name="T43" fmla="*/ 167 h 410"/>
                <a:gd name="T44" fmla="*/ 683 w 876"/>
                <a:gd name="T45" fmla="*/ 264 h 410"/>
                <a:gd name="T46" fmla="*/ 605 w 876"/>
                <a:gd name="T47" fmla="*/ 349 h 410"/>
                <a:gd name="T48" fmla="*/ 583 w 876"/>
                <a:gd name="T49" fmla="*/ 352 h 410"/>
                <a:gd name="T50" fmla="*/ 603 w 876"/>
                <a:gd name="T51" fmla="*/ 339 h 410"/>
                <a:gd name="T52" fmla="*/ 579 w 876"/>
                <a:gd name="T53" fmla="*/ 314 h 410"/>
                <a:gd name="T54" fmla="*/ 549 w 876"/>
                <a:gd name="T55" fmla="*/ 323 h 410"/>
                <a:gd name="T56" fmla="*/ 478 w 876"/>
                <a:gd name="T57" fmla="*/ 357 h 410"/>
                <a:gd name="T58" fmla="*/ 344 w 876"/>
                <a:gd name="T59" fmla="*/ 352 h 410"/>
                <a:gd name="T60" fmla="*/ 68 w 876"/>
                <a:gd name="T61" fmla="*/ 338 h 410"/>
                <a:gd name="T62" fmla="*/ 89 w 876"/>
                <a:gd name="T63" fmla="*/ 299 h 410"/>
                <a:gd name="T64" fmla="*/ 153 w 876"/>
                <a:gd name="T65" fmla="*/ 318 h 410"/>
                <a:gd name="T66" fmla="*/ 405 w 876"/>
                <a:gd name="T67" fmla="*/ 187 h 410"/>
                <a:gd name="T68" fmla="*/ 475 w 876"/>
                <a:gd name="T69" fmla="*/ 128 h 410"/>
                <a:gd name="T70" fmla="*/ 363 w 876"/>
                <a:gd name="T71" fmla="*/ 134 h 410"/>
                <a:gd name="T72" fmla="*/ 399 w 876"/>
                <a:gd name="T73" fmla="*/ 104 h 410"/>
                <a:gd name="T74" fmla="*/ 517 w 876"/>
                <a:gd name="T75" fmla="*/ 30 h 410"/>
                <a:gd name="T76" fmla="*/ 517 w 876"/>
                <a:gd name="T77" fmla="*/ 30 h 410"/>
                <a:gd name="T78" fmla="*/ 745 w 876"/>
                <a:gd name="T79" fmla="*/ 83 h 410"/>
                <a:gd name="T80" fmla="*/ 748 w 876"/>
                <a:gd name="T81" fmla="*/ 75 h 410"/>
                <a:gd name="T82" fmla="*/ 512 w 876"/>
                <a:gd name="T83" fmla="*/ 6 h 410"/>
                <a:gd name="T84" fmla="*/ 463 w 876"/>
                <a:gd name="T85" fmla="*/ 25 h 410"/>
                <a:gd name="T86" fmla="*/ 340 w 876"/>
                <a:gd name="T87" fmla="*/ 109 h 410"/>
                <a:gd name="T88" fmla="*/ 391 w 876"/>
                <a:gd name="T89" fmla="*/ 149 h 410"/>
                <a:gd name="T90" fmla="*/ 430 w 876"/>
                <a:gd name="T91" fmla="*/ 158 h 410"/>
                <a:gd name="T92" fmla="*/ 340 w 876"/>
                <a:gd name="T93" fmla="*/ 183 h 410"/>
                <a:gd name="T94" fmla="*/ 61 w 876"/>
                <a:gd name="T95" fmla="*/ 290 h 410"/>
                <a:gd name="T96" fmla="*/ 61 w 876"/>
                <a:gd name="T97" fmla="*/ 340 h 410"/>
                <a:gd name="T98" fmla="*/ 125 w 876"/>
                <a:gd name="T99" fmla="*/ 362 h 410"/>
                <a:gd name="T100" fmla="*/ 410 w 876"/>
                <a:gd name="T101" fmla="*/ 409 h 410"/>
                <a:gd name="T102" fmla="*/ 527 w 876"/>
                <a:gd name="T103" fmla="*/ 394 h 410"/>
                <a:gd name="T104" fmla="*/ 557 w 876"/>
                <a:gd name="T105" fmla="*/ 360 h 410"/>
                <a:gd name="T106" fmla="*/ 556 w 876"/>
                <a:gd name="T107" fmla="*/ 351 h 410"/>
                <a:gd name="T108" fmla="*/ 561 w 876"/>
                <a:gd name="T109" fmla="*/ 358 h 410"/>
                <a:gd name="T110" fmla="*/ 579 w 876"/>
                <a:gd name="T111" fmla="*/ 362 h 410"/>
                <a:gd name="T112" fmla="*/ 557 w 876"/>
                <a:gd name="T113" fmla="*/ 377 h 410"/>
                <a:gd name="T114" fmla="*/ 607 w 876"/>
                <a:gd name="T115" fmla="*/ 398 h 410"/>
                <a:gd name="T116" fmla="*/ 722 w 876"/>
                <a:gd name="T117" fmla="*/ 288 h 410"/>
                <a:gd name="T118" fmla="*/ 810 w 876"/>
                <a:gd name="T119" fmla="*/ 171 h 410"/>
                <a:gd name="T120" fmla="*/ 759 w 876"/>
                <a:gd name="T121" fmla="*/ 12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6" h="410">
                  <a:moveTo>
                    <a:pt x="759" y="127"/>
                  </a:moveTo>
                  <a:cubicBezTo>
                    <a:pt x="742" y="129"/>
                    <a:pt x="726" y="132"/>
                    <a:pt x="711" y="137"/>
                  </a:cubicBezTo>
                  <a:cubicBezTo>
                    <a:pt x="681" y="145"/>
                    <a:pt x="652" y="157"/>
                    <a:pt x="624" y="169"/>
                  </a:cubicBezTo>
                  <a:cubicBezTo>
                    <a:pt x="596" y="181"/>
                    <a:pt x="570" y="195"/>
                    <a:pt x="543" y="209"/>
                  </a:cubicBezTo>
                  <a:cubicBezTo>
                    <a:pt x="537" y="213"/>
                    <a:pt x="530" y="216"/>
                    <a:pt x="524" y="219"/>
                  </a:cubicBezTo>
                  <a:cubicBezTo>
                    <a:pt x="520" y="224"/>
                    <a:pt x="516" y="229"/>
                    <a:pt x="512" y="234"/>
                  </a:cubicBezTo>
                  <a:cubicBezTo>
                    <a:pt x="510" y="236"/>
                    <a:pt x="508" y="239"/>
                    <a:pt x="506" y="242"/>
                  </a:cubicBezTo>
                  <a:cubicBezTo>
                    <a:pt x="506" y="243"/>
                    <a:pt x="505" y="244"/>
                    <a:pt x="505" y="245"/>
                  </a:cubicBezTo>
                  <a:cubicBezTo>
                    <a:pt x="504" y="246"/>
                    <a:pt x="504" y="246"/>
                    <a:pt x="504" y="246"/>
                  </a:cubicBezTo>
                  <a:cubicBezTo>
                    <a:pt x="504" y="247"/>
                    <a:pt x="504" y="247"/>
                    <a:pt x="504" y="246"/>
                  </a:cubicBezTo>
                  <a:cubicBezTo>
                    <a:pt x="504" y="246"/>
                    <a:pt x="504" y="246"/>
                    <a:pt x="504" y="246"/>
                  </a:cubicBezTo>
                  <a:cubicBezTo>
                    <a:pt x="504" y="246"/>
                    <a:pt x="504" y="246"/>
                    <a:pt x="504" y="246"/>
                  </a:cubicBezTo>
                  <a:cubicBezTo>
                    <a:pt x="504" y="245"/>
                    <a:pt x="505" y="243"/>
                    <a:pt x="502" y="240"/>
                  </a:cubicBezTo>
                  <a:cubicBezTo>
                    <a:pt x="502" y="239"/>
                    <a:pt x="501" y="238"/>
                    <a:pt x="500" y="237"/>
                  </a:cubicBezTo>
                  <a:cubicBezTo>
                    <a:pt x="500" y="237"/>
                    <a:pt x="500" y="237"/>
                    <a:pt x="499" y="236"/>
                  </a:cubicBezTo>
                  <a:cubicBezTo>
                    <a:pt x="499" y="236"/>
                    <a:pt x="498" y="236"/>
                    <a:pt x="497" y="236"/>
                  </a:cubicBezTo>
                  <a:cubicBezTo>
                    <a:pt x="497" y="235"/>
                    <a:pt x="497" y="235"/>
                    <a:pt x="496" y="235"/>
                  </a:cubicBezTo>
                  <a:cubicBezTo>
                    <a:pt x="496" y="235"/>
                    <a:pt x="496" y="235"/>
                    <a:pt x="496" y="235"/>
                  </a:cubicBezTo>
                  <a:cubicBezTo>
                    <a:pt x="495" y="235"/>
                    <a:pt x="495" y="235"/>
                    <a:pt x="495" y="235"/>
                  </a:cubicBezTo>
                  <a:cubicBezTo>
                    <a:pt x="494" y="235"/>
                    <a:pt x="494" y="235"/>
                    <a:pt x="494" y="235"/>
                  </a:cubicBezTo>
                  <a:cubicBezTo>
                    <a:pt x="494" y="235"/>
                    <a:pt x="494" y="235"/>
                    <a:pt x="494" y="235"/>
                  </a:cubicBezTo>
                  <a:cubicBezTo>
                    <a:pt x="492" y="235"/>
                    <a:pt x="492" y="235"/>
                    <a:pt x="492" y="235"/>
                  </a:cubicBezTo>
                  <a:cubicBezTo>
                    <a:pt x="492" y="235"/>
                    <a:pt x="492" y="235"/>
                    <a:pt x="492" y="235"/>
                  </a:cubicBezTo>
                  <a:cubicBezTo>
                    <a:pt x="494" y="234"/>
                    <a:pt x="494" y="234"/>
                    <a:pt x="494" y="234"/>
                  </a:cubicBezTo>
                  <a:cubicBezTo>
                    <a:pt x="497" y="233"/>
                    <a:pt x="500" y="231"/>
                    <a:pt x="503" y="230"/>
                  </a:cubicBezTo>
                  <a:cubicBezTo>
                    <a:pt x="510" y="226"/>
                    <a:pt x="517" y="223"/>
                    <a:pt x="524" y="219"/>
                  </a:cubicBezTo>
                  <a:cubicBezTo>
                    <a:pt x="529" y="213"/>
                    <a:pt x="535" y="208"/>
                    <a:pt x="541" y="203"/>
                  </a:cubicBezTo>
                  <a:cubicBezTo>
                    <a:pt x="552" y="193"/>
                    <a:pt x="563" y="184"/>
                    <a:pt x="575" y="177"/>
                  </a:cubicBezTo>
                  <a:cubicBezTo>
                    <a:pt x="587" y="169"/>
                    <a:pt x="600" y="163"/>
                    <a:pt x="614" y="157"/>
                  </a:cubicBezTo>
                  <a:cubicBezTo>
                    <a:pt x="627" y="152"/>
                    <a:pt x="642" y="148"/>
                    <a:pt x="656" y="144"/>
                  </a:cubicBezTo>
                  <a:cubicBezTo>
                    <a:pt x="684" y="136"/>
                    <a:pt x="714" y="128"/>
                    <a:pt x="743" y="120"/>
                  </a:cubicBezTo>
                  <a:cubicBezTo>
                    <a:pt x="772" y="112"/>
                    <a:pt x="800" y="102"/>
                    <a:pt x="828" y="89"/>
                  </a:cubicBezTo>
                  <a:cubicBezTo>
                    <a:pt x="799" y="99"/>
                    <a:pt x="770" y="106"/>
                    <a:pt x="741" y="112"/>
                  </a:cubicBezTo>
                  <a:cubicBezTo>
                    <a:pt x="711" y="118"/>
                    <a:pt x="682" y="123"/>
                    <a:pt x="652" y="129"/>
                  </a:cubicBezTo>
                  <a:cubicBezTo>
                    <a:pt x="637" y="132"/>
                    <a:pt x="623" y="136"/>
                    <a:pt x="608" y="140"/>
                  </a:cubicBezTo>
                  <a:cubicBezTo>
                    <a:pt x="593" y="145"/>
                    <a:pt x="578" y="151"/>
                    <a:pt x="565" y="158"/>
                  </a:cubicBezTo>
                  <a:cubicBezTo>
                    <a:pt x="551" y="166"/>
                    <a:pt x="538" y="175"/>
                    <a:pt x="526" y="184"/>
                  </a:cubicBezTo>
                  <a:cubicBezTo>
                    <a:pt x="513" y="194"/>
                    <a:pt x="502" y="205"/>
                    <a:pt x="491" y="217"/>
                  </a:cubicBezTo>
                  <a:cubicBezTo>
                    <a:pt x="489" y="220"/>
                    <a:pt x="486" y="224"/>
                    <a:pt x="484" y="227"/>
                  </a:cubicBezTo>
                  <a:cubicBezTo>
                    <a:pt x="482" y="229"/>
                    <a:pt x="481" y="231"/>
                    <a:pt x="480" y="234"/>
                  </a:cubicBezTo>
                  <a:cubicBezTo>
                    <a:pt x="479" y="235"/>
                    <a:pt x="479" y="236"/>
                    <a:pt x="478" y="238"/>
                  </a:cubicBezTo>
                  <a:cubicBezTo>
                    <a:pt x="478" y="239"/>
                    <a:pt x="477" y="241"/>
                    <a:pt x="477" y="243"/>
                  </a:cubicBezTo>
                  <a:cubicBezTo>
                    <a:pt x="477" y="244"/>
                    <a:pt x="477" y="245"/>
                    <a:pt x="477" y="246"/>
                  </a:cubicBezTo>
                  <a:cubicBezTo>
                    <a:pt x="477" y="246"/>
                    <a:pt x="477" y="247"/>
                    <a:pt x="477" y="248"/>
                  </a:cubicBezTo>
                  <a:cubicBezTo>
                    <a:pt x="477" y="250"/>
                    <a:pt x="478" y="253"/>
                    <a:pt x="480" y="255"/>
                  </a:cubicBezTo>
                  <a:cubicBezTo>
                    <a:pt x="480" y="256"/>
                    <a:pt x="482" y="258"/>
                    <a:pt x="483" y="259"/>
                  </a:cubicBezTo>
                  <a:cubicBezTo>
                    <a:pt x="483" y="259"/>
                    <a:pt x="484" y="260"/>
                    <a:pt x="484" y="260"/>
                  </a:cubicBezTo>
                  <a:cubicBezTo>
                    <a:pt x="485" y="260"/>
                    <a:pt x="486" y="261"/>
                    <a:pt x="487" y="261"/>
                  </a:cubicBezTo>
                  <a:cubicBezTo>
                    <a:pt x="489" y="262"/>
                    <a:pt x="488" y="262"/>
                    <a:pt x="489" y="262"/>
                  </a:cubicBezTo>
                  <a:cubicBezTo>
                    <a:pt x="490" y="262"/>
                    <a:pt x="490" y="262"/>
                    <a:pt x="490" y="262"/>
                  </a:cubicBezTo>
                  <a:cubicBezTo>
                    <a:pt x="491" y="262"/>
                    <a:pt x="491" y="262"/>
                    <a:pt x="491" y="262"/>
                  </a:cubicBezTo>
                  <a:cubicBezTo>
                    <a:pt x="492" y="263"/>
                    <a:pt x="492" y="263"/>
                    <a:pt x="492" y="263"/>
                  </a:cubicBezTo>
                  <a:cubicBezTo>
                    <a:pt x="493" y="263"/>
                    <a:pt x="493" y="263"/>
                    <a:pt x="493" y="263"/>
                  </a:cubicBezTo>
                  <a:cubicBezTo>
                    <a:pt x="495" y="263"/>
                    <a:pt x="496" y="262"/>
                    <a:pt x="498" y="262"/>
                  </a:cubicBezTo>
                  <a:cubicBezTo>
                    <a:pt x="498" y="262"/>
                    <a:pt x="499" y="262"/>
                    <a:pt x="500" y="262"/>
                  </a:cubicBezTo>
                  <a:cubicBezTo>
                    <a:pt x="501" y="261"/>
                    <a:pt x="503" y="261"/>
                    <a:pt x="504" y="260"/>
                  </a:cubicBezTo>
                  <a:cubicBezTo>
                    <a:pt x="508" y="259"/>
                    <a:pt x="512" y="257"/>
                    <a:pt x="515" y="256"/>
                  </a:cubicBezTo>
                  <a:cubicBezTo>
                    <a:pt x="529" y="250"/>
                    <a:pt x="543" y="243"/>
                    <a:pt x="557" y="237"/>
                  </a:cubicBezTo>
                  <a:cubicBezTo>
                    <a:pt x="584" y="224"/>
                    <a:pt x="611" y="212"/>
                    <a:pt x="638" y="201"/>
                  </a:cubicBezTo>
                  <a:cubicBezTo>
                    <a:pt x="665" y="190"/>
                    <a:pt x="693" y="180"/>
                    <a:pt x="721" y="174"/>
                  </a:cubicBezTo>
                  <a:cubicBezTo>
                    <a:pt x="729" y="172"/>
                    <a:pt x="738" y="170"/>
                    <a:pt x="747" y="169"/>
                  </a:cubicBezTo>
                  <a:cubicBezTo>
                    <a:pt x="749" y="166"/>
                    <a:pt x="752" y="162"/>
                    <a:pt x="755" y="159"/>
                  </a:cubicBezTo>
                  <a:cubicBezTo>
                    <a:pt x="761" y="153"/>
                    <a:pt x="767" y="148"/>
                    <a:pt x="774" y="143"/>
                  </a:cubicBezTo>
                  <a:cubicBezTo>
                    <a:pt x="781" y="138"/>
                    <a:pt x="790" y="134"/>
                    <a:pt x="799" y="131"/>
                  </a:cubicBezTo>
                  <a:cubicBezTo>
                    <a:pt x="798" y="171"/>
                    <a:pt x="798" y="171"/>
                    <a:pt x="798" y="171"/>
                  </a:cubicBezTo>
                  <a:cubicBezTo>
                    <a:pt x="788" y="167"/>
                    <a:pt x="775" y="166"/>
                    <a:pt x="762" y="167"/>
                  </a:cubicBezTo>
                  <a:cubicBezTo>
                    <a:pt x="757" y="167"/>
                    <a:pt x="752" y="168"/>
                    <a:pt x="747" y="169"/>
                  </a:cubicBezTo>
                  <a:cubicBezTo>
                    <a:pt x="740" y="177"/>
                    <a:pt x="733" y="185"/>
                    <a:pt x="727" y="194"/>
                  </a:cubicBezTo>
                  <a:cubicBezTo>
                    <a:pt x="711" y="218"/>
                    <a:pt x="697" y="241"/>
                    <a:pt x="683" y="264"/>
                  </a:cubicBezTo>
                  <a:cubicBezTo>
                    <a:pt x="668" y="287"/>
                    <a:pt x="653" y="309"/>
                    <a:pt x="637" y="326"/>
                  </a:cubicBezTo>
                  <a:cubicBezTo>
                    <a:pt x="628" y="335"/>
                    <a:pt x="619" y="342"/>
                    <a:pt x="610" y="346"/>
                  </a:cubicBezTo>
                  <a:cubicBezTo>
                    <a:pt x="608" y="347"/>
                    <a:pt x="607" y="348"/>
                    <a:pt x="605" y="349"/>
                  </a:cubicBezTo>
                  <a:cubicBezTo>
                    <a:pt x="605" y="351"/>
                    <a:pt x="605" y="354"/>
                    <a:pt x="605" y="357"/>
                  </a:cubicBezTo>
                  <a:cubicBezTo>
                    <a:pt x="606" y="364"/>
                    <a:pt x="606" y="370"/>
                    <a:pt x="606" y="376"/>
                  </a:cubicBezTo>
                  <a:cubicBezTo>
                    <a:pt x="583" y="352"/>
                    <a:pt x="583" y="352"/>
                    <a:pt x="583" y="352"/>
                  </a:cubicBezTo>
                  <a:cubicBezTo>
                    <a:pt x="591" y="352"/>
                    <a:pt x="598" y="351"/>
                    <a:pt x="605" y="349"/>
                  </a:cubicBezTo>
                  <a:cubicBezTo>
                    <a:pt x="605" y="348"/>
                    <a:pt x="605" y="347"/>
                    <a:pt x="604" y="346"/>
                  </a:cubicBezTo>
                  <a:cubicBezTo>
                    <a:pt x="604" y="344"/>
                    <a:pt x="604" y="342"/>
                    <a:pt x="603" y="339"/>
                  </a:cubicBezTo>
                  <a:cubicBezTo>
                    <a:pt x="602" y="336"/>
                    <a:pt x="601" y="333"/>
                    <a:pt x="599" y="328"/>
                  </a:cubicBezTo>
                  <a:cubicBezTo>
                    <a:pt x="597" y="326"/>
                    <a:pt x="595" y="323"/>
                    <a:pt x="592" y="320"/>
                  </a:cubicBezTo>
                  <a:cubicBezTo>
                    <a:pt x="588" y="317"/>
                    <a:pt x="584" y="315"/>
                    <a:pt x="579" y="314"/>
                  </a:cubicBezTo>
                  <a:cubicBezTo>
                    <a:pt x="574" y="313"/>
                    <a:pt x="571" y="314"/>
                    <a:pt x="568" y="314"/>
                  </a:cubicBezTo>
                  <a:cubicBezTo>
                    <a:pt x="565" y="315"/>
                    <a:pt x="563" y="315"/>
                    <a:pt x="561" y="316"/>
                  </a:cubicBezTo>
                  <a:cubicBezTo>
                    <a:pt x="554" y="319"/>
                    <a:pt x="552" y="321"/>
                    <a:pt x="549" y="323"/>
                  </a:cubicBezTo>
                  <a:cubicBezTo>
                    <a:pt x="534" y="333"/>
                    <a:pt x="534" y="333"/>
                    <a:pt x="534" y="333"/>
                  </a:cubicBezTo>
                  <a:cubicBezTo>
                    <a:pt x="525" y="339"/>
                    <a:pt x="516" y="344"/>
                    <a:pt x="507" y="348"/>
                  </a:cubicBezTo>
                  <a:cubicBezTo>
                    <a:pt x="497" y="352"/>
                    <a:pt x="488" y="355"/>
                    <a:pt x="478" y="357"/>
                  </a:cubicBezTo>
                  <a:cubicBezTo>
                    <a:pt x="469" y="359"/>
                    <a:pt x="458" y="360"/>
                    <a:pt x="447" y="360"/>
                  </a:cubicBezTo>
                  <a:cubicBezTo>
                    <a:pt x="436" y="360"/>
                    <a:pt x="425" y="360"/>
                    <a:pt x="413" y="359"/>
                  </a:cubicBezTo>
                  <a:cubicBezTo>
                    <a:pt x="390" y="358"/>
                    <a:pt x="367" y="355"/>
                    <a:pt x="344" y="352"/>
                  </a:cubicBezTo>
                  <a:cubicBezTo>
                    <a:pt x="298" y="347"/>
                    <a:pt x="251" y="339"/>
                    <a:pt x="205" y="330"/>
                  </a:cubicBezTo>
                  <a:cubicBezTo>
                    <a:pt x="188" y="326"/>
                    <a:pt x="170" y="322"/>
                    <a:pt x="153" y="318"/>
                  </a:cubicBezTo>
                  <a:cubicBezTo>
                    <a:pt x="125" y="326"/>
                    <a:pt x="97" y="333"/>
                    <a:pt x="68" y="338"/>
                  </a:cubicBezTo>
                  <a:cubicBezTo>
                    <a:pt x="78" y="294"/>
                    <a:pt x="78" y="294"/>
                    <a:pt x="78" y="294"/>
                  </a:cubicBezTo>
                  <a:cubicBezTo>
                    <a:pt x="79" y="294"/>
                    <a:pt x="81" y="295"/>
                    <a:pt x="83" y="296"/>
                  </a:cubicBezTo>
                  <a:cubicBezTo>
                    <a:pt x="85" y="297"/>
                    <a:pt x="87" y="298"/>
                    <a:pt x="89" y="299"/>
                  </a:cubicBezTo>
                  <a:cubicBezTo>
                    <a:pt x="94" y="301"/>
                    <a:pt x="99" y="303"/>
                    <a:pt x="105" y="305"/>
                  </a:cubicBezTo>
                  <a:cubicBezTo>
                    <a:pt x="115" y="308"/>
                    <a:pt x="126" y="311"/>
                    <a:pt x="137" y="314"/>
                  </a:cubicBezTo>
                  <a:cubicBezTo>
                    <a:pt x="143" y="315"/>
                    <a:pt x="148" y="317"/>
                    <a:pt x="153" y="318"/>
                  </a:cubicBezTo>
                  <a:cubicBezTo>
                    <a:pt x="194" y="306"/>
                    <a:pt x="233" y="290"/>
                    <a:pt x="270" y="271"/>
                  </a:cubicBezTo>
                  <a:cubicBezTo>
                    <a:pt x="302" y="255"/>
                    <a:pt x="333" y="237"/>
                    <a:pt x="362" y="218"/>
                  </a:cubicBezTo>
                  <a:cubicBezTo>
                    <a:pt x="377" y="208"/>
                    <a:pt x="391" y="198"/>
                    <a:pt x="405" y="187"/>
                  </a:cubicBezTo>
                  <a:cubicBezTo>
                    <a:pt x="412" y="182"/>
                    <a:pt x="419" y="176"/>
                    <a:pt x="426" y="171"/>
                  </a:cubicBezTo>
                  <a:cubicBezTo>
                    <a:pt x="433" y="165"/>
                    <a:pt x="440" y="160"/>
                    <a:pt x="447" y="153"/>
                  </a:cubicBezTo>
                  <a:cubicBezTo>
                    <a:pt x="475" y="128"/>
                    <a:pt x="475" y="128"/>
                    <a:pt x="475" y="128"/>
                  </a:cubicBezTo>
                  <a:cubicBezTo>
                    <a:pt x="438" y="121"/>
                    <a:pt x="438" y="121"/>
                    <a:pt x="438" y="121"/>
                  </a:cubicBezTo>
                  <a:cubicBezTo>
                    <a:pt x="389" y="111"/>
                    <a:pt x="389" y="111"/>
                    <a:pt x="389" y="111"/>
                  </a:cubicBezTo>
                  <a:cubicBezTo>
                    <a:pt x="380" y="119"/>
                    <a:pt x="371" y="127"/>
                    <a:pt x="363" y="134"/>
                  </a:cubicBezTo>
                  <a:cubicBezTo>
                    <a:pt x="355" y="105"/>
                    <a:pt x="355" y="105"/>
                    <a:pt x="355" y="105"/>
                  </a:cubicBezTo>
                  <a:cubicBezTo>
                    <a:pt x="389" y="111"/>
                    <a:pt x="389" y="111"/>
                    <a:pt x="389" y="111"/>
                  </a:cubicBezTo>
                  <a:cubicBezTo>
                    <a:pt x="392" y="109"/>
                    <a:pt x="396" y="106"/>
                    <a:pt x="399" y="104"/>
                  </a:cubicBezTo>
                  <a:cubicBezTo>
                    <a:pt x="411" y="93"/>
                    <a:pt x="424" y="84"/>
                    <a:pt x="437" y="75"/>
                  </a:cubicBezTo>
                  <a:cubicBezTo>
                    <a:pt x="449" y="65"/>
                    <a:pt x="463" y="57"/>
                    <a:pt x="476" y="49"/>
                  </a:cubicBezTo>
                  <a:cubicBezTo>
                    <a:pt x="490" y="41"/>
                    <a:pt x="503" y="34"/>
                    <a:pt x="517" y="30"/>
                  </a:cubicBezTo>
                  <a:cubicBezTo>
                    <a:pt x="517" y="30"/>
                    <a:pt x="517" y="30"/>
                    <a:pt x="517" y="30"/>
                  </a:cubicBezTo>
                  <a:cubicBezTo>
                    <a:pt x="518" y="29"/>
                    <a:pt x="518" y="29"/>
                    <a:pt x="518" y="29"/>
                  </a:cubicBezTo>
                  <a:cubicBezTo>
                    <a:pt x="518" y="29"/>
                    <a:pt x="517" y="29"/>
                    <a:pt x="517" y="30"/>
                  </a:cubicBezTo>
                  <a:cubicBezTo>
                    <a:pt x="543" y="24"/>
                    <a:pt x="569" y="21"/>
                    <a:pt x="594" y="25"/>
                  </a:cubicBezTo>
                  <a:cubicBezTo>
                    <a:pt x="620" y="28"/>
                    <a:pt x="645" y="38"/>
                    <a:pt x="669" y="50"/>
                  </a:cubicBezTo>
                  <a:cubicBezTo>
                    <a:pt x="694" y="62"/>
                    <a:pt x="719" y="75"/>
                    <a:pt x="745" y="83"/>
                  </a:cubicBezTo>
                  <a:cubicBezTo>
                    <a:pt x="772" y="90"/>
                    <a:pt x="800" y="93"/>
                    <a:pt x="828" y="89"/>
                  </a:cubicBezTo>
                  <a:cubicBezTo>
                    <a:pt x="814" y="89"/>
                    <a:pt x="800" y="88"/>
                    <a:pt x="787" y="86"/>
                  </a:cubicBezTo>
                  <a:cubicBezTo>
                    <a:pt x="773" y="84"/>
                    <a:pt x="760" y="80"/>
                    <a:pt x="748" y="75"/>
                  </a:cubicBezTo>
                  <a:cubicBezTo>
                    <a:pt x="722" y="66"/>
                    <a:pt x="699" y="52"/>
                    <a:pt x="676" y="38"/>
                  </a:cubicBezTo>
                  <a:cubicBezTo>
                    <a:pt x="652" y="24"/>
                    <a:pt x="626" y="12"/>
                    <a:pt x="597" y="6"/>
                  </a:cubicBezTo>
                  <a:cubicBezTo>
                    <a:pt x="569" y="0"/>
                    <a:pt x="540" y="1"/>
                    <a:pt x="512" y="6"/>
                  </a:cubicBezTo>
                  <a:cubicBezTo>
                    <a:pt x="512" y="6"/>
                    <a:pt x="512" y="6"/>
                    <a:pt x="512" y="6"/>
                  </a:cubicBezTo>
                  <a:cubicBezTo>
                    <a:pt x="511" y="6"/>
                    <a:pt x="511" y="6"/>
                    <a:pt x="511" y="6"/>
                  </a:cubicBezTo>
                  <a:cubicBezTo>
                    <a:pt x="494" y="10"/>
                    <a:pt x="478" y="17"/>
                    <a:pt x="463" y="25"/>
                  </a:cubicBezTo>
                  <a:cubicBezTo>
                    <a:pt x="448" y="33"/>
                    <a:pt x="434" y="41"/>
                    <a:pt x="420" y="50"/>
                  </a:cubicBezTo>
                  <a:cubicBezTo>
                    <a:pt x="406" y="59"/>
                    <a:pt x="393" y="68"/>
                    <a:pt x="379" y="78"/>
                  </a:cubicBezTo>
                  <a:cubicBezTo>
                    <a:pt x="366" y="88"/>
                    <a:pt x="353" y="98"/>
                    <a:pt x="340" y="109"/>
                  </a:cubicBezTo>
                  <a:cubicBezTo>
                    <a:pt x="314" y="130"/>
                    <a:pt x="314" y="130"/>
                    <a:pt x="314" y="130"/>
                  </a:cubicBezTo>
                  <a:cubicBezTo>
                    <a:pt x="348" y="138"/>
                    <a:pt x="348" y="138"/>
                    <a:pt x="348" y="138"/>
                  </a:cubicBezTo>
                  <a:cubicBezTo>
                    <a:pt x="391" y="149"/>
                    <a:pt x="391" y="149"/>
                    <a:pt x="391" y="149"/>
                  </a:cubicBezTo>
                  <a:cubicBezTo>
                    <a:pt x="395" y="146"/>
                    <a:pt x="399" y="143"/>
                    <a:pt x="402" y="141"/>
                  </a:cubicBezTo>
                  <a:cubicBezTo>
                    <a:pt x="409" y="136"/>
                    <a:pt x="416" y="130"/>
                    <a:pt x="422" y="125"/>
                  </a:cubicBezTo>
                  <a:cubicBezTo>
                    <a:pt x="430" y="158"/>
                    <a:pt x="430" y="158"/>
                    <a:pt x="430" y="158"/>
                  </a:cubicBezTo>
                  <a:cubicBezTo>
                    <a:pt x="391" y="149"/>
                    <a:pt x="391" y="149"/>
                    <a:pt x="391" y="149"/>
                  </a:cubicBezTo>
                  <a:cubicBezTo>
                    <a:pt x="388" y="151"/>
                    <a:pt x="385" y="153"/>
                    <a:pt x="382" y="155"/>
                  </a:cubicBezTo>
                  <a:cubicBezTo>
                    <a:pt x="368" y="165"/>
                    <a:pt x="354" y="174"/>
                    <a:pt x="340" y="183"/>
                  </a:cubicBezTo>
                  <a:cubicBezTo>
                    <a:pt x="311" y="201"/>
                    <a:pt x="281" y="217"/>
                    <a:pt x="251" y="231"/>
                  </a:cubicBezTo>
                  <a:cubicBezTo>
                    <a:pt x="221" y="245"/>
                    <a:pt x="189" y="258"/>
                    <a:pt x="158" y="268"/>
                  </a:cubicBezTo>
                  <a:cubicBezTo>
                    <a:pt x="126" y="278"/>
                    <a:pt x="93" y="285"/>
                    <a:pt x="61" y="290"/>
                  </a:cubicBezTo>
                  <a:cubicBezTo>
                    <a:pt x="0" y="298"/>
                    <a:pt x="0" y="298"/>
                    <a:pt x="0" y="298"/>
                  </a:cubicBezTo>
                  <a:cubicBezTo>
                    <a:pt x="50" y="333"/>
                    <a:pt x="50" y="333"/>
                    <a:pt x="50" y="333"/>
                  </a:cubicBezTo>
                  <a:cubicBezTo>
                    <a:pt x="55" y="336"/>
                    <a:pt x="58" y="338"/>
                    <a:pt x="61" y="340"/>
                  </a:cubicBezTo>
                  <a:cubicBezTo>
                    <a:pt x="65" y="341"/>
                    <a:pt x="68" y="343"/>
                    <a:pt x="71" y="344"/>
                  </a:cubicBezTo>
                  <a:cubicBezTo>
                    <a:pt x="77" y="347"/>
                    <a:pt x="83" y="349"/>
                    <a:pt x="89" y="351"/>
                  </a:cubicBezTo>
                  <a:cubicBezTo>
                    <a:pt x="101" y="355"/>
                    <a:pt x="113" y="358"/>
                    <a:pt x="125" y="362"/>
                  </a:cubicBezTo>
                  <a:cubicBezTo>
                    <a:pt x="148" y="368"/>
                    <a:pt x="172" y="373"/>
                    <a:pt x="195" y="379"/>
                  </a:cubicBezTo>
                  <a:cubicBezTo>
                    <a:pt x="242" y="388"/>
                    <a:pt x="290" y="396"/>
                    <a:pt x="338" y="402"/>
                  </a:cubicBezTo>
                  <a:cubicBezTo>
                    <a:pt x="362" y="406"/>
                    <a:pt x="386" y="408"/>
                    <a:pt x="410" y="409"/>
                  </a:cubicBezTo>
                  <a:cubicBezTo>
                    <a:pt x="423" y="410"/>
                    <a:pt x="435" y="410"/>
                    <a:pt x="448" y="410"/>
                  </a:cubicBezTo>
                  <a:cubicBezTo>
                    <a:pt x="460" y="410"/>
                    <a:pt x="474" y="409"/>
                    <a:pt x="488" y="406"/>
                  </a:cubicBezTo>
                  <a:cubicBezTo>
                    <a:pt x="501" y="404"/>
                    <a:pt x="514" y="399"/>
                    <a:pt x="527" y="394"/>
                  </a:cubicBezTo>
                  <a:cubicBezTo>
                    <a:pt x="537" y="389"/>
                    <a:pt x="548" y="383"/>
                    <a:pt x="557" y="377"/>
                  </a:cubicBezTo>
                  <a:cubicBezTo>
                    <a:pt x="557" y="376"/>
                    <a:pt x="557" y="376"/>
                    <a:pt x="557" y="376"/>
                  </a:cubicBezTo>
                  <a:cubicBezTo>
                    <a:pt x="557" y="370"/>
                    <a:pt x="557" y="365"/>
                    <a:pt x="557" y="360"/>
                  </a:cubicBezTo>
                  <a:cubicBezTo>
                    <a:pt x="556" y="357"/>
                    <a:pt x="556" y="355"/>
                    <a:pt x="556" y="353"/>
                  </a:cubicBezTo>
                  <a:cubicBezTo>
                    <a:pt x="556" y="352"/>
                    <a:pt x="556" y="352"/>
                    <a:pt x="556" y="351"/>
                  </a:cubicBezTo>
                  <a:cubicBezTo>
                    <a:pt x="556" y="351"/>
                    <a:pt x="556" y="351"/>
                    <a:pt x="556" y="351"/>
                  </a:cubicBezTo>
                  <a:cubicBezTo>
                    <a:pt x="556" y="351"/>
                    <a:pt x="556" y="351"/>
                    <a:pt x="556" y="351"/>
                  </a:cubicBezTo>
                  <a:cubicBezTo>
                    <a:pt x="556" y="352"/>
                    <a:pt x="556" y="352"/>
                    <a:pt x="557" y="354"/>
                  </a:cubicBezTo>
                  <a:cubicBezTo>
                    <a:pt x="557" y="355"/>
                    <a:pt x="558" y="356"/>
                    <a:pt x="561" y="358"/>
                  </a:cubicBezTo>
                  <a:cubicBezTo>
                    <a:pt x="563" y="360"/>
                    <a:pt x="566" y="362"/>
                    <a:pt x="570" y="362"/>
                  </a:cubicBezTo>
                  <a:cubicBezTo>
                    <a:pt x="573" y="363"/>
                    <a:pt x="575" y="363"/>
                    <a:pt x="576" y="363"/>
                  </a:cubicBezTo>
                  <a:cubicBezTo>
                    <a:pt x="578" y="362"/>
                    <a:pt x="578" y="362"/>
                    <a:pt x="579" y="362"/>
                  </a:cubicBezTo>
                  <a:cubicBezTo>
                    <a:pt x="580" y="361"/>
                    <a:pt x="578" y="363"/>
                    <a:pt x="576" y="364"/>
                  </a:cubicBezTo>
                  <a:cubicBezTo>
                    <a:pt x="562" y="374"/>
                    <a:pt x="562" y="374"/>
                    <a:pt x="562" y="374"/>
                  </a:cubicBezTo>
                  <a:cubicBezTo>
                    <a:pt x="560" y="375"/>
                    <a:pt x="559" y="376"/>
                    <a:pt x="557" y="377"/>
                  </a:cubicBezTo>
                  <a:cubicBezTo>
                    <a:pt x="557" y="399"/>
                    <a:pt x="557" y="399"/>
                    <a:pt x="557" y="399"/>
                  </a:cubicBezTo>
                  <a:cubicBezTo>
                    <a:pt x="580" y="400"/>
                    <a:pt x="580" y="400"/>
                    <a:pt x="580" y="400"/>
                  </a:cubicBezTo>
                  <a:cubicBezTo>
                    <a:pt x="589" y="401"/>
                    <a:pt x="598" y="400"/>
                    <a:pt x="607" y="398"/>
                  </a:cubicBezTo>
                  <a:cubicBezTo>
                    <a:pt x="616" y="396"/>
                    <a:pt x="625" y="393"/>
                    <a:pt x="632" y="389"/>
                  </a:cubicBezTo>
                  <a:cubicBezTo>
                    <a:pt x="648" y="381"/>
                    <a:pt x="660" y="370"/>
                    <a:pt x="671" y="359"/>
                  </a:cubicBezTo>
                  <a:cubicBezTo>
                    <a:pt x="692" y="337"/>
                    <a:pt x="707" y="312"/>
                    <a:pt x="722" y="288"/>
                  </a:cubicBezTo>
                  <a:cubicBezTo>
                    <a:pt x="736" y="264"/>
                    <a:pt x="749" y="240"/>
                    <a:pt x="764" y="219"/>
                  </a:cubicBezTo>
                  <a:cubicBezTo>
                    <a:pt x="771" y="208"/>
                    <a:pt x="778" y="197"/>
                    <a:pt x="786" y="189"/>
                  </a:cubicBezTo>
                  <a:cubicBezTo>
                    <a:pt x="794" y="180"/>
                    <a:pt x="803" y="173"/>
                    <a:pt x="810" y="171"/>
                  </a:cubicBezTo>
                  <a:cubicBezTo>
                    <a:pt x="876" y="152"/>
                    <a:pt x="876" y="152"/>
                    <a:pt x="876" y="152"/>
                  </a:cubicBezTo>
                  <a:cubicBezTo>
                    <a:pt x="812" y="132"/>
                    <a:pt x="812" y="132"/>
                    <a:pt x="812" y="132"/>
                  </a:cubicBezTo>
                  <a:cubicBezTo>
                    <a:pt x="793" y="126"/>
                    <a:pt x="775" y="126"/>
                    <a:pt x="759" y="12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312"/>
            <p:cNvSpPr/>
            <p:nvPr/>
          </p:nvSpPr>
          <p:spPr bwMode="auto">
            <a:xfrm>
              <a:off x="787400" y="4803776"/>
              <a:ext cx="36513" cy="31750"/>
            </a:xfrm>
            <a:custGeom>
              <a:avLst/>
              <a:gdLst>
                <a:gd name="T0" fmla="*/ 8 w 34"/>
                <a:gd name="T1" fmla="*/ 29 h 29"/>
                <a:gd name="T2" fmla="*/ 34 w 34"/>
                <a:gd name="T3" fmla="*/ 6 h 29"/>
                <a:gd name="T4" fmla="*/ 0 w 34"/>
                <a:gd name="T5" fmla="*/ 0 h 29"/>
                <a:gd name="T6" fmla="*/ 8 w 34"/>
                <a:gd name="T7" fmla="*/ 29 h 29"/>
              </a:gdLst>
              <a:ahLst/>
              <a:cxnLst>
                <a:cxn ang="0">
                  <a:pos x="T0" y="T1"/>
                </a:cxn>
                <a:cxn ang="0">
                  <a:pos x="T2" y="T3"/>
                </a:cxn>
                <a:cxn ang="0">
                  <a:pos x="T4" y="T5"/>
                </a:cxn>
                <a:cxn ang="0">
                  <a:pos x="T6" y="T7"/>
                </a:cxn>
              </a:cxnLst>
              <a:rect l="0" t="0" r="r" b="b"/>
              <a:pathLst>
                <a:path w="34" h="29">
                  <a:moveTo>
                    <a:pt x="8" y="29"/>
                  </a:moveTo>
                  <a:cubicBezTo>
                    <a:pt x="16" y="22"/>
                    <a:pt x="25" y="14"/>
                    <a:pt x="34" y="6"/>
                  </a:cubicBezTo>
                  <a:cubicBezTo>
                    <a:pt x="0" y="0"/>
                    <a:pt x="0" y="0"/>
                    <a:pt x="0" y="0"/>
                  </a:cubicBezTo>
                  <a:lnTo>
                    <a:pt x="8" y="29"/>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313"/>
            <p:cNvSpPr/>
            <p:nvPr/>
          </p:nvSpPr>
          <p:spPr bwMode="auto">
            <a:xfrm>
              <a:off x="482600" y="5005388"/>
              <a:ext cx="90488" cy="46038"/>
            </a:xfrm>
            <a:custGeom>
              <a:avLst/>
              <a:gdLst>
                <a:gd name="T0" fmla="*/ 37 w 85"/>
                <a:gd name="T1" fmla="*/ 11 h 44"/>
                <a:gd name="T2" fmla="*/ 21 w 85"/>
                <a:gd name="T3" fmla="*/ 5 h 44"/>
                <a:gd name="T4" fmla="*/ 15 w 85"/>
                <a:gd name="T5" fmla="*/ 2 h 44"/>
                <a:gd name="T6" fmla="*/ 10 w 85"/>
                <a:gd name="T7" fmla="*/ 0 h 44"/>
                <a:gd name="T8" fmla="*/ 0 w 85"/>
                <a:gd name="T9" fmla="*/ 44 h 44"/>
                <a:gd name="T10" fmla="*/ 85 w 85"/>
                <a:gd name="T11" fmla="*/ 24 h 44"/>
                <a:gd name="T12" fmla="*/ 69 w 85"/>
                <a:gd name="T13" fmla="*/ 20 h 44"/>
                <a:gd name="T14" fmla="*/ 37 w 85"/>
                <a:gd name="T15" fmla="*/ 1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44">
                  <a:moveTo>
                    <a:pt x="37" y="11"/>
                  </a:moveTo>
                  <a:cubicBezTo>
                    <a:pt x="31" y="9"/>
                    <a:pt x="26" y="7"/>
                    <a:pt x="21" y="5"/>
                  </a:cubicBezTo>
                  <a:cubicBezTo>
                    <a:pt x="19" y="4"/>
                    <a:pt x="17" y="3"/>
                    <a:pt x="15" y="2"/>
                  </a:cubicBezTo>
                  <a:cubicBezTo>
                    <a:pt x="13" y="1"/>
                    <a:pt x="11" y="0"/>
                    <a:pt x="10" y="0"/>
                  </a:cubicBezTo>
                  <a:cubicBezTo>
                    <a:pt x="0" y="44"/>
                    <a:pt x="0" y="44"/>
                    <a:pt x="0" y="44"/>
                  </a:cubicBezTo>
                  <a:cubicBezTo>
                    <a:pt x="29" y="39"/>
                    <a:pt x="57" y="32"/>
                    <a:pt x="85" y="24"/>
                  </a:cubicBezTo>
                  <a:cubicBezTo>
                    <a:pt x="80" y="23"/>
                    <a:pt x="75" y="21"/>
                    <a:pt x="69" y="20"/>
                  </a:cubicBezTo>
                  <a:cubicBezTo>
                    <a:pt x="58" y="17"/>
                    <a:pt x="47" y="14"/>
                    <a:pt x="37" y="1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8" name="组合 227"/>
          <p:cNvGrpSpPr/>
          <p:nvPr/>
        </p:nvGrpSpPr>
        <p:grpSpPr>
          <a:xfrm>
            <a:off x="11112501" y="1747694"/>
            <a:ext cx="511175" cy="938213"/>
            <a:chOff x="2219325" y="6711951"/>
            <a:chExt cx="511175" cy="938213"/>
          </a:xfrm>
        </p:grpSpPr>
        <p:sp>
          <p:nvSpPr>
            <p:cNvPr id="229" name="Freeform 314"/>
            <p:cNvSpPr/>
            <p:nvPr/>
          </p:nvSpPr>
          <p:spPr bwMode="auto">
            <a:xfrm>
              <a:off x="2486025" y="7094538"/>
              <a:ext cx="19050" cy="41275"/>
            </a:xfrm>
            <a:custGeom>
              <a:avLst/>
              <a:gdLst>
                <a:gd name="T0" fmla="*/ 1 w 18"/>
                <a:gd name="T1" fmla="*/ 36 h 38"/>
                <a:gd name="T2" fmla="*/ 0 w 18"/>
                <a:gd name="T3" fmla="*/ 38 h 38"/>
                <a:gd name="T4" fmla="*/ 0 w 18"/>
                <a:gd name="T5" fmla="*/ 38 h 38"/>
                <a:gd name="T6" fmla="*/ 1 w 18"/>
                <a:gd name="T7" fmla="*/ 37 h 38"/>
                <a:gd name="T8" fmla="*/ 1 w 18"/>
                <a:gd name="T9" fmla="*/ 37 h 38"/>
                <a:gd name="T10" fmla="*/ 2 w 18"/>
                <a:gd name="T11" fmla="*/ 36 h 38"/>
                <a:gd name="T12" fmla="*/ 3 w 18"/>
                <a:gd name="T13" fmla="*/ 35 h 38"/>
                <a:gd name="T14" fmla="*/ 3 w 18"/>
                <a:gd name="T15" fmla="*/ 35 h 38"/>
                <a:gd name="T16" fmla="*/ 3 w 18"/>
                <a:gd name="T17" fmla="*/ 35 h 38"/>
                <a:gd name="T18" fmla="*/ 4 w 18"/>
                <a:gd name="T19" fmla="*/ 34 h 38"/>
                <a:gd name="T20" fmla="*/ 4 w 18"/>
                <a:gd name="T21" fmla="*/ 34 h 38"/>
                <a:gd name="T22" fmla="*/ 4 w 18"/>
                <a:gd name="T23" fmla="*/ 34 h 38"/>
                <a:gd name="T24" fmla="*/ 4 w 18"/>
                <a:gd name="T25" fmla="*/ 34 h 38"/>
                <a:gd name="T26" fmla="*/ 3 w 18"/>
                <a:gd name="T27" fmla="*/ 35 h 38"/>
                <a:gd name="T28" fmla="*/ 4 w 18"/>
                <a:gd name="T29" fmla="*/ 34 h 38"/>
                <a:gd name="T30" fmla="*/ 6 w 18"/>
                <a:gd name="T31" fmla="*/ 33 h 38"/>
                <a:gd name="T32" fmla="*/ 8 w 18"/>
                <a:gd name="T33" fmla="*/ 32 h 38"/>
                <a:gd name="T34" fmla="*/ 11 w 18"/>
                <a:gd name="T35" fmla="*/ 32 h 38"/>
                <a:gd name="T36" fmla="*/ 16 w 18"/>
                <a:gd name="T37" fmla="*/ 33 h 38"/>
                <a:gd name="T38" fmla="*/ 17 w 18"/>
                <a:gd name="T39" fmla="*/ 34 h 38"/>
                <a:gd name="T40" fmla="*/ 18 w 18"/>
                <a:gd name="T41" fmla="*/ 34 h 38"/>
                <a:gd name="T42" fmla="*/ 18 w 18"/>
                <a:gd name="T43" fmla="*/ 35 h 38"/>
                <a:gd name="T44" fmla="*/ 17 w 18"/>
                <a:gd name="T45" fmla="*/ 34 h 38"/>
                <a:gd name="T46" fmla="*/ 15 w 18"/>
                <a:gd name="T47" fmla="*/ 30 h 38"/>
                <a:gd name="T48" fmla="*/ 12 w 18"/>
                <a:gd name="T49" fmla="*/ 20 h 38"/>
                <a:gd name="T50" fmla="*/ 6 w 18"/>
                <a:gd name="T51" fmla="*/ 0 h 38"/>
                <a:gd name="T52" fmla="*/ 3 w 18"/>
                <a:gd name="T53" fmla="*/ 25 h 38"/>
                <a:gd name="T54" fmla="*/ 1 w 18"/>
                <a:gd name="T5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38">
                  <a:moveTo>
                    <a:pt x="1" y="36"/>
                  </a:moveTo>
                  <a:cubicBezTo>
                    <a:pt x="0" y="38"/>
                    <a:pt x="0" y="38"/>
                    <a:pt x="0" y="38"/>
                  </a:cubicBezTo>
                  <a:cubicBezTo>
                    <a:pt x="0" y="38"/>
                    <a:pt x="0" y="38"/>
                    <a:pt x="0" y="38"/>
                  </a:cubicBezTo>
                  <a:cubicBezTo>
                    <a:pt x="0" y="38"/>
                    <a:pt x="0" y="38"/>
                    <a:pt x="1" y="37"/>
                  </a:cubicBezTo>
                  <a:cubicBezTo>
                    <a:pt x="1" y="37"/>
                    <a:pt x="1" y="37"/>
                    <a:pt x="1" y="37"/>
                  </a:cubicBezTo>
                  <a:cubicBezTo>
                    <a:pt x="2" y="36"/>
                    <a:pt x="2" y="36"/>
                    <a:pt x="2" y="36"/>
                  </a:cubicBezTo>
                  <a:cubicBezTo>
                    <a:pt x="3" y="35"/>
                    <a:pt x="2" y="36"/>
                    <a:pt x="3" y="35"/>
                  </a:cubicBezTo>
                  <a:cubicBezTo>
                    <a:pt x="3" y="35"/>
                    <a:pt x="3" y="35"/>
                    <a:pt x="3" y="35"/>
                  </a:cubicBezTo>
                  <a:cubicBezTo>
                    <a:pt x="3" y="35"/>
                    <a:pt x="3" y="35"/>
                    <a:pt x="3" y="35"/>
                  </a:cubicBezTo>
                  <a:cubicBezTo>
                    <a:pt x="3" y="35"/>
                    <a:pt x="3" y="34"/>
                    <a:pt x="4" y="34"/>
                  </a:cubicBezTo>
                  <a:cubicBezTo>
                    <a:pt x="4" y="34"/>
                    <a:pt x="4" y="34"/>
                    <a:pt x="4" y="34"/>
                  </a:cubicBezTo>
                  <a:cubicBezTo>
                    <a:pt x="4" y="34"/>
                    <a:pt x="4" y="34"/>
                    <a:pt x="4" y="34"/>
                  </a:cubicBezTo>
                  <a:cubicBezTo>
                    <a:pt x="4" y="34"/>
                    <a:pt x="4" y="34"/>
                    <a:pt x="4" y="34"/>
                  </a:cubicBezTo>
                  <a:cubicBezTo>
                    <a:pt x="3" y="35"/>
                    <a:pt x="3" y="35"/>
                    <a:pt x="3" y="35"/>
                  </a:cubicBezTo>
                  <a:cubicBezTo>
                    <a:pt x="4" y="34"/>
                    <a:pt x="4" y="34"/>
                    <a:pt x="4" y="34"/>
                  </a:cubicBezTo>
                  <a:cubicBezTo>
                    <a:pt x="5" y="34"/>
                    <a:pt x="5" y="33"/>
                    <a:pt x="6" y="33"/>
                  </a:cubicBezTo>
                  <a:cubicBezTo>
                    <a:pt x="7" y="33"/>
                    <a:pt x="7" y="33"/>
                    <a:pt x="8" y="32"/>
                  </a:cubicBezTo>
                  <a:cubicBezTo>
                    <a:pt x="9" y="32"/>
                    <a:pt x="10" y="32"/>
                    <a:pt x="11" y="32"/>
                  </a:cubicBezTo>
                  <a:cubicBezTo>
                    <a:pt x="13" y="32"/>
                    <a:pt x="15" y="33"/>
                    <a:pt x="16" y="33"/>
                  </a:cubicBezTo>
                  <a:cubicBezTo>
                    <a:pt x="17" y="33"/>
                    <a:pt x="17" y="34"/>
                    <a:pt x="17" y="34"/>
                  </a:cubicBezTo>
                  <a:cubicBezTo>
                    <a:pt x="18" y="34"/>
                    <a:pt x="18" y="34"/>
                    <a:pt x="18" y="34"/>
                  </a:cubicBezTo>
                  <a:cubicBezTo>
                    <a:pt x="18" y="35"/>
                    <a:pt x="18" y="35"/>
                    <a:pt x="18" y="35"/>
                  </a:cubicBezTo>
                  <a:cubicBezTo>
                    <a:pt x="18" y="34"/>
                    <a:pt x="18" y="34"/>
                    <a:pt x="17" y="34"/>
                  </a:cubicBezTo>
                  <a:cubicBezTo>
                    <a:pt x="17" y="33"/>
                    <a:pt x="16" y="31"/>
                    <a:pt x="15" y="30"/>
                  </a:cubicBezTo>
                  <a:cubicBezTo>
                    <a:pt x="14" y="27"/>
                    <a:pt x="13" y="23"/>
                    <a:pt x="12" y="20"/>
                  </a:cubicBezTo>
                  <a:cubicBezTo>
                    <a:pt x="9" y="13"/>
                    <a:pt x="8" y="6"/>
                    <a:pt x="6" y="0"/>
                  </a:cubicBezTo>
                  <a:cubicBezTo>
                    <a:pt x="5" y="8"/>
                    <a:pt x="4" y="17"/>
                    <a:pt x="3" y="25"/>
                  </a:cubicBezTo>
                  <a:cubicBezTo>
                    <a:pt x="2" y="29"/>
                    <a:pt x="2" y="33"/>
                    <a:pt x="1" y="3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315"/>
            <p:cNvSpPr/>
            <p:nvPr/>
          </p:nvSpPr>
          <p:spPr bwMode="auto">
            <a:xfrm>
              <a:off x="2490787" y="7131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316"/>
            <p:cNvSpPr/>
            <p:nvPr/>
          </p:nvSpPr>
          <p:spPr bwMode="auto">
            <a:xfrm>
              <a:off x="2587625" y="6770688"/>
              <a:ext cx="41275" cy="77788"/>
            </a:xfrm>
            <a:custGeom>
              <a:avLst/>
              <a:gdLst>
                <a:gd name="T0" fmla="*/ 40 w 40"/>
                <a:gd name="T1" fmla="*/ 26 h 72"/>
                <a:gd name="T2" fmla="*/ 5 w 40"/>
                <a:gd name="T3" fmla="*/ 0 h 72"/>
                <a:gd name="T4" fmla="*/ 0 w 40"/>
                <a:gd name="T5" fmla="*/ 30 h 72"/>
                <a:gd name="T6" fmla="*/ 2 w 40"/>
                <a:gd name="T7" fmla="*/ 57 h 72"/>
                <a:gd name="T8" fmla="*/ 6 w 40"/>
                <a:gd name="T9" fmla="*/ 72 h 72"/>
                <a:gd name="T10" fmla="*/ 14 w 40"/>
                <a:gd name="T11" fmla="*/ 57 h 72"/>
                <a:gd name="T12" fmla="*/ 40 w 40"/>
                <a:gd name="T13" fmla="*/ 26 h 72"/>
              </a:gdLst>
              <a:ahLst/>
              <a:cxnLst>
                <a:cxn ang="0">
                  <a:pos x="T0" y="T1"/>
                </a:cxn>
                <a:cxn ang="0">
                  <a:pos x="T2" y="T3"/>
                </a:cxn>
                <a:cxn ang="0">
                  <a:pos x="T4" y="T5"/>
                </a:cxn>
                <a:cxn ang="0">
                  <a:pos x="T6" y="T7"/>
                </a:cxn>
                <a:cxn ang="0">
                  <a:pos x="T8" y="T9"/>
                </a:cxn>
                <a:cxn ang="0">
                  <a:pos x="T10" y="T11"/>
                </a:cxn>
                <a:cxn ang="0">
                  <a:pos x="T12" y="T13"/>
                </a:cxn>
              </a:cxnLst>
              <a:rect l="0" t="0" r="r" b="b"/>
              <a:pathLst>
                <a:path w="40" h="72">
                  <a:moveTo>
                    <a:pt x="40" y="26"/>
                  </a:moveTo>
                  <a:cubicBezTo>
                    <a:pt x="5" y="0"/>
                    <a:pt x="5" y="0"/>
                    <a:pt x="5" y="0"/>
                  </a:cubicBezTo>
                  <a:cubicBezTo>
                    <a:pt x="1" y="10"/>
                    <a:pt x="0" y="21"/>
                    <a:pt x="0" y="30"/>
                  </a:cubicBezTo>
                  <a:cubicBezTo>
                    <a:pt x="0" y="40"/>
                    <a:pt x="1" y="49"/>
                    <a:pt x="2" y="57"/>
                  </a:cubicBezTo>
                  <a:cubicBezTo>
                    <a:pt x="3" y="62"/>
                    <a:pt x="4" y="67"/>
                    <a:pt x="6" y="72"/>
                  </a:cubicBezTo>
                  <a:cubicBezTo>
                    <a:pt x="8" y="67"/>
                    <a:pt x="11" y="61"/>
                    <a:pt x="14" y="57"/>
                  </a:cubicBezTo>
                  <a:cubicBezTo>
                    <a:pt x="21" y="44"/>
                    <a:pt x="30" y="33"/>
                    <a:pt x="40" y="2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317"/>
            <p:cNvSpPr/>
            <p:nvPr/>
          </p:nvSpPr>
          <p:spPr bwMode="auto">
            <a:xfrm>
              <a:off x="2489200" y="7131051"/>
              <a:ext cx="1588" cy="1588"/>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1"/>
                    <a:pt x="1" y="0"/>
                  </a:cubicBezTo>
                  <a:cubicBezTo>
                    <a:pt x="0" y="0"/>
                    <a:pt x="0" y="1"/>
                    <a:pt x="0"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Rectangle 318"/>
            <p:cNvSpPr>
              <a:spLocks noChangeArrowheads="1"/>
            </p:cNvSpPr>
            <p:nvPr/>
          </p:nvSpPr>
          <p:spPr bwMode="auto">
            <a:xfrm>
              <a:off x="2489200" y="7132638"/>
              <a:ext cx="1588" cy="1588"/>
            </a:xfrm>
            <a:prstGeom prst="rect">
              <a:avLst/>
            </a:prstGeom>
            <a:solidFill>
              <a:srgbClr val="D1E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4" name="Freeform 319"/>
            <p:cNvSpPr/>
            <p:nvPr/>
          </p:nvSpPr>
          <p:spPr bwMode="auto">
            <a:xfrm>
              <a:off x="2660650" y="7104063"/>
              <a:ext cx="38100" cy="22225"/>
            </a:xfrm>
            <a:custGeom>
              <a:avLst/>
              <a:gdLst>
                <a:gd name="T0" fmla="*/ 36 w 36"/>
                <a:gd name="T1" fmla="*/ 16 h 21"/>
                <a:gd name="T2" fmla="*/ 18 w 36"/>
                <a:gd name="T3" fmla="*/ 5 h 21"/>
                <a:gd name="T4" fmla="*/ 10 w 36"/>
                <a:gd name="T5" fmla="*/ 0 h 21"/>
                <a:gd name="T6" fmla="*/ 0 w 36"/>
                <a:gd name="T7" fmla="*/ 21 h 21"/>
                <a:gd name="T8" fmla="*/ 36 w 36"/>
                <a:gd name="T9" fmla="*/ 16 h 21"/>
              </a:gdLst>
              <a:ahLst/>
              <a:cxnLst>
                <a:cxn ang="0">
                  <a:pos x="T0" y="T1"/>
                </a:cxn>
                <a:cxn ang="0">
                  <a:pos x="T2" y="T3"/>
                </a:cxn>
                <a:cxn ang="0">
                  <a:pos x="T4" y="T5"/>
                </a:cxn>
                <a:cxn ang="0">
                  <a:pos x="T6" y="T7"/>
                </a:cxn>
                <a:cxn ang="0">
                  <a:pos x="T8" y="T9"/>
                </a:cxn>
              </a:cxnLst>
              <a:rect l="0" t="0" r="r" b="b"/>
              <a:pathLst>
                <a:path w="36" h="21">
                  <a:moveTo>
                    <a:pt x="36" y="16"/>
                  </a:moveTo>
                  <a:cubicBezTo>
                    <a:pt x="30" y="12"/>
                    <a:pt x="24" y="8"/>
                    <a:pt x="18" y="5"/>
                  </a:cubicBezTo>
                  <a:cubicBezTo>
                    <a:pt x="16" y="3"/>
                    <a:pt x="13" y="2"/>
                    <a:pt x="10" y="0"/>
                  </a:cubicBezTo>
                  <a:cubicBezTo>
                    <a:pt x="8" y="8"/>
                    <a:pt x="5" y="15"/>
                    <a:pt x="0" y="21"/>
                  </a:cubicBezTo>
                  <a:lnTo>
                    <a:pt x="36" y="16"/>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320"/>
            <p:cNvSpPr/>
            <p:nvPr/>
          </p:nvSpPr>
          <p:spPr bwMode="auto">
            <a:xfrm>
              <a:off x="2641600" y="7137401"/>
              <a:ext cx="25400" cy="31750"/>
            </a:xfrm>
            <a:custGeom>
              <a:avLst/>
              <a:gdLst>
                <a:gd name="T0" fmla="*/ 24 w 24"/>
                <a:gd name="T1" fmla="*/ 5 h 30"/>
                <a:gd name="T2" fmla="*/ 24 w 24"/>
                <a:gd name="T3" fmla="*/ 1 h 30"/>
                <a:gd name="T4" fmla="*/ 24 w 24"/>
                <a:gd name="T5" fmla="*/ 1 h 30"/>
                <a:gd name="T6" fmla="*/ 23 w 24"/>
                <a:gd name="T7" fmla="*/ 3 h 30"/>
                <a:gd name="T8" fmla="*/ 19 w 24"/>
                <a:gd name="T9" fmla="*/ 10 h 30"/>
                <a:gd name="T10" fmla="*/ 9 w 24"/>
                <a:gd name="T11" fmla="*/ 15 h 30"/>
                <a:gd name="T12" fmla="*/ 2 w 24"/>
                <a:gd name="T13" fmla="*/ 16 h 30"/>
                <a:gd name="T14" fmla="*/ 0 w 24"/>
                <a:gd name="T15" fmla="*/ 15 h 30"/>
                <a:gd name="T16" fmla="*/ 1 w 24"/>
                <a:gd name="T17" fmla="*/ 16 h 30"/>
                <a:gd name="T18" fmla="*/ 8 w 24"/>
                <a:gd name="T19" fmla="*/ 20 h 30"/>
                <a:gd name="T20" fmla="*/ 23 w 24"/>
                <a:gd name="T21" fmla="*/ 29 h 30"/>
                <a:gd name="T22" fmla="*/ 24 w 24"/>
                <a:gd name="T23" fmla="*/ 30 h 30"/>
                <a:gd name="T24" fmla="*/ 24 w 24"/>
                <a:gd name="T25" fmla="*/ 24 h 30"/>
                <a:gd name="T26" fmla="*/ 24 w 24"/>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0">
                  <a:moveTo>
                    <a:pt x="24" y="5"/>
                  </a:moveTo>
                  <a:cubicBezTo>
                    <a:pt x="24" y="3"/>
                    <a:pt x="24" y="2"/>
                    <a:pt x="24" y="1"/>
                  </a:cubicBezTo>
                  <a:cubicBezTo>
                    <a:pt x="24" y="1"/>
                    <a:pt x="24" y="0"/>
                    <a:pt x="24" y="1"/>
                  </a:cubicBezTo>
                  <a:cubicBezTo>
                    <a:pt x="24" y="1"/>
                    <a:pt x="24" y="2"/>
                    <a:pt x="23" y="3"/>
                  </a:cubicBezTo>
                  <a:cubicBezTo>
                    <a:pt x="22" y="5"/>
                    <a:pt x="21" y="7"/>
                    <a:pt x="19" y="10"/>
                  </a:cubicBezTo>
                  <a:cubicBezTo>
                    <a:pt x="16" y="12"/>
                    <a:pt x="12" y="14"/>
                    <a:pt x="9" y="15"/>
                  </a:cubicBezTo>
                  <a:cubicBezTo>
                    <a:pt x="6" y="16"/>
                    <a:pt x="4" y="16"/>
                    <a:pt x="2" y="16"/>
                  </a:cubicBezTo>
                  <a:cubicBezTo>
                    <a:pt x="0" y="15"/>
                    <a:pt x="0" y="15"/>
                    <a:pt x="0" y="15"/>
                  </a:cubicBezTo>
                  <a:cubicBezTo>
                    <a:pt x="0" y="15"/>
                    <a:pt x="1" y="16"/>
                    <a:pt x="1" y="16"/>
                  </a:cubicBezTo>
                  <a:cubicBezTo>
                    <a:pt x="3" y="17"/>
                    <a:pt x="6" y="18"/>
                    <a:pt x="8" y="20"/>
                  </a:cubicBezTo>
                  <a:cubicBezTo>
                    <a:pt x="13" y="22"/>
                    <a:pt x="18" y="26"/>
                    <a:pt x="23" y="29"/>
                  </a:cubicBezTo>
                  <a:cubicBezTo>
                    <a:pt x="24" y="30"/>
                    <a:pt x="24" y="30"/>
                    <a:pt x="24" y="30"/>
                  </a:cubicBezTo>
                  <a:cubicBezTo>
                    <a:pt x="24" y="28"/>
                    <a:pt x="24" y="26"/>
                    <a:pt x="24" y="24"/>
                  </a:cubicBezTo>
                  <a:lnTo>
                    <a:pt x="24" y="5"/>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321"/>
            <p:cNvSpPr/>
            <p:nvPr/>
          </p:nvSpPr>
          <p:spPr bwMode="auto">
            <a:xfrm>
              <a:off x="2266950" y="7516813"/>
              <a:ext cx="73025" cy="95250"/>
            </a:xfrm>
            <a:custGeom>
              <a:avLst/>
              <a:gdLst>
                <a:gd name="T0" fmla="*/ 27 w 69"/>
                <a:gd name="T1" fmla="*/ 36 h 90"/>
                <a:gd name="T2" fmla="*/ 12 w 69"/>
                <a:gd name="T3" fmla="*/ 46 h 90"/>
                <a:gd name="T4" fmla="*/ 5 w 69"/>
                <a:gd name="T5" fmla="*/ 51 h 90"/>
                <a:gd name="T6" fmla="*/ 0 w 69"/>
                <a:gd name="T7" fmla="*/ 53 h 90"/>
                <a:gd name="T8" fmla="*/ 33 w 69"/>
                <a:gd name="T9" fmla="*/ 90 h 90"/>
                <a:gd name="T10" fmla="*/ 69 w 69"/>
                <a:gd name="T11" fmla="*/ 0 h 90"/>
                <a:gd name="T12" fmla="*/ 56 w 69"/>
                <a:gd name="T13" fmla="*/ 12 h 90"/>
                <a:gd name="T14" fmla="*/ 27 w 69"/>
                <a:gd name="T15" fmla="*/ 36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90">
                  <a:moveTo>
                    <a:pt x="27" y="36"/>
                  </a:moveTo>
                  <a:cubicBezTo>
                    <a:pt x="22" y="40"/>
                    <a:pt x="17" y="43"/>
                    <a:pt x="12" y="46"/>
                  </a:cubicBezTo>
                  <a:cubicBezTo>
                    <a:pt x="10" y="48"/>
                    <a:pt x="7" y="49"/>
                    <a:pt x="5" y="51"/>
                  </a:cubicBezTo>
                  <a:cubicBezTo>
                    <a:pt x="3" y="52"/>
                    <a:pt x="1" y="53"/>
                    <a:pt x="0" y="53"/>
                  </a:cubicBezTo>
                  <a:cubicBezTo>
                    <a:pt x="33" y="90"/>
                    <a:pt x="33" y="90"/>
                    <a:pt x="33" y="90"/>
                  </a:cubicBezTo>
                  <a:cubicBezTo>
                    <a:pt x="47" y="61"/>
                    <a:pt x="59" y="31"/>
                    <a:pt x="69" y="0"/>
                  </a:cubicBezTo>
                  <a:cubicBezTo>
                    <a:pt x="65" y="4"/>
                    <a:pt x="60" y="8"/>
                    <a:pt x="56" y="12"/>
                  </a:cubicBezTo>
                  <a:cubicBezTo>
                    <a:pt x="46" y="21"/>
                    <a:pt x="36" y="29"/>
                    <a:pt x="27" y="3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322"/>
            <p:cNvSpPr/>
            <p:nvPr/>
          </p:nvSpPr>
          <p:spPr bwMode="auto">
            <a:xfrm>
              <a:off x="2219325" y="6711951"/>
              <a:ext cx="511175" cy="938213"/>
            </a:xfrm>
            <a:custGeom>
              <a:avLst/>
              <a:gdLst>
                <a:gd name="T0" fmla="*/ 395 w 482"/>
                <a:gd name="T1" fmla="*/ 72 h 884"/>
                <a:gd name="T2" fmla="*/ 323 w 482"/>
                <a:gd name="T3" fmla="*/ 90 h 884"/>
                <a:gd name="T4" fmla="*/ 258 w 482"/>
                <a:gd name="T5" fmla="*/ 361 h 884"/>
                <a:gd name="T6" fmla="*/ 270 w 482"/>
                <a:gd name="T7" fmla="*/ 396 h 884"/>
                <a:gd name="T8" fmla="*/ 269 w 482"/>
                <a:gd name="T9" fmla="*/ 395 h 884"/>
                <a:gd name="T10" fmla="*/ 258 w 482"/>
                <a:gd name="T11" fmla="*/ 394 h 884"/>
                <a:gd name="T12" fmla="*/ 253 w 482"/>
                <a:gd name="T13" fmla="*/ 398 h 884"/>
                <a:gd name="T14" fmla="*/ 253 w 482"/>
                <a:gd name="T15" fmla="*/ 397 h 884"/>
                <a:gd name="T16" fmla="*/ 254 w 482"/>
                <a:gd name="T17" fmla="*/ 335 h 884"/>
                <a:gd name="T18" fmla="*/ 273 w 482"/>
                <a:gd name="T19" fmla="*/ 194 h 884"/>
                <a:gd name="T20" fmla="*/ 257 w 482"/>
                <a:gd name="T21" fmla="*/ 188 h 884"/>
                <a:gd name="T22" fmla="*/ 228 w 482"/>
                <a:gd name="T23" fmla="*/ 337 h 884"/>
                <a:gd name="T24" fmla="*/ 246 w 482"/>
                <a:gd name="T25" fmla="*/ 414 h 884"/>
                <a:gd name="T26" fmla="*/ 263 w 482"/>
                <a:gd name="T27" fmla="*/ 424 h 884"/>
                <a:gd name="T28" fmla="*/ 275 w 482"/>
                <a:gd name="T29" fmla="*/ 419 h 884"/>
                <a:gd name="T30" fmla="*/ 278 w 482"/>
                <a:gd name="T31" fmla="*/ 416 h 884"/>
                <a:gd name="T32" fmla="*/ 286 w 482"/>
                <a:gd name="T33" fmla="*/ 392 h 884"/>
                <a:gd name="T34" fmla="*/ 353 w 482"/>
                <a:gd name="T35" fmla="*/ 128 h 884"/>
                <a:gd name="T36" fmla="*/ 387 w 482"/>
                <a:gd name="T37" fmla="*/ 82 h 884"/>
                <a:gd name="T38" fmla="*/ 399 w 482"/>
                <a:gd name="T39" fmla="*/ 245 h 884"/>
                <a:gd name="T40" fmla="*/ 434 w 482"/>
                <a:gd name="T41" fmla="*/ 374 h 884"/>
                <a:gd name="T42" fmla="*/ 423 w 482"/>
                <a:gd name="T43" fmla="*/ 368 h 884"/>
                <a:gd name="T44" fmla="*/ 379 w 482"/>
                <a:gd name="T45" fmla="*/ 371 h 884"/>
                <a:gd name="T46" fmla="*/ 367 w 482"/>
                <a:gd name="T47" fmla="*/ 404 h 884"/>
                <a:gd name="T48" fmla="*/ 337 w 482"/>
                <a:gd name="T49" fmla="*/ 519 h 884"/>
                <a:gd name="T50" fmla="*/ 114 w 482"/>
                <a:gd name="T51" fmla="*/ 758 h 884"/>
                <a:gd name="T52" fmla="*/ 57 w 482"/>
                <a:gd name="T53" fmla="*/ 804 h 884"/>
                <a:gd name="T54" fmla="*/ 121 w 482"/>
                <a:gd name="T55" fmla="*/ 738 h 884"/>
                <a:gd name="T56" fmla="*/ 153 w 482"/>
                <a:gd name="T57" fmla="*/ 419 h 884"/>
                <a:gd name="T58" fmla="*/ 115 w 482"/>
                <a:gd name="T59" fmla="*/ 376 h 884"/>
                <a:gd name="T60" fmla="*/ 76 w 482"/>
                <a:gd name="T61" fmla="*/ 415 h 884"/>
                <a:gd name="T62" fmla="*/ 82 w 482"/>
                <a:gd name="T63" fmla="*/ 247 h 884"/>
                <a:gd name="T64" fmla="*/ 126 w 482"/>
                <a:gd name="T65" fmla="*/ 175 h 884"/>
                <a:gd name="T66" fmla="*/ 303 w 482"/>
                <a:gd name="T67" fmla="*/ 39 h 884"/>
                <a:gd name="T68" fmla="*/ 111 w 482"/>
                <a:gd name="T69" fmla="*/ 160 h 884"/>
                <a:gd name="T70" fmla="*/ 44 w 482"/>
                <a:gd name="T71" fmla="*/ 293 h 884"/>
                <a:gd name="T72" fmla="*/ 46 w 482"/>
                <a:gd name="T73" fmla="*/ 495 h 884"/>
                <a:gd name="T74" fmla="*/ 110 w 482"/>
                <a:gd name="T75" fmla="*/ 407 h 884"/>
                <a:gd name="T76" fmla="*/ 111 w 482"/>
                <a:gd name="T77" fmla="*/ 449 h 884"/>
                <a:gd name="T78" fmla="*/ 31 w 482"/>
                <a:gd name="T79" fmla="*/ 824 h 884"/>
                <a:gd name="T80" fmla="*/ 86 w 482"/>
                <a:gd name="T81" fmla="*/ 849 h 884"/>
                <a:gd name="T82" fmla="*/ 307 w 482"/>
                <a:gd name="T83" fmla="*/ 645 h 884"/>
                <a:gd name="T84" fmla="*/ 400 w 482"/>
                <a:gd name="T85" fmla="*/ 522 h 884"/>
                <a:gd name="T86" fmla="*/ 422 w 482"/>
                <a:gd name="T87" fmla="*/ 430 h 884"/>
                <a:gd name="T88" fmla="*/ 398 w 482"/>
                <a:gd name="T89" fmla="*/ 415 h 884"/>
                <a:gd name="T90" fmla="*/ 421 w 482"/>
                <a:gd name="T91" fmla="*/ 403 h 884"/>
                <a:gd name="T92" fmla="*/ 422 w 482"/>
                <a:gd name="T93" fmla="*/ 424 h 884"/>
                <a:gd name="T94" fmla="*/ 473 w 482"/>
                <a:gd name="T95" fmla="*/ 398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2" h="884">
                  <a:moveTo>
                    <a:pt x="445" y="225"/>
                  </a:moveTo>
                  <a:cubicBezTo>
                    <a:pt x="433" y="197"/>
                    <a:pt x="419" y="170"/>
                    <a:pt x="409" y="143"/>
                  </a:cubicBezTo>
                  <a:cubicBezTo>
                    <a:pt x="403" y="130"/>
                    <a:pt x="399" y="117"/>
                    <a:pt x="396" y="104"/>
                  </a:cubicBezTo>
                  <a:cubicBezTo>
                    <a:pt x="393" y="91"/>
                    <a:pt x="392" y="79"/>
                    <a:pt x="395" y="72"/>
                  </a:cubicBezTo>
                  <a:cubicBezTo>
                    <a:pt x="419" y="0"/>
                    <a:pt x="419" y="0"/>
                    <a:pt x="419" y="0"/>
                  </a:cubicBezTo>
                  <a:cubicBezTo>
                    <a:pt x="360" y="45"/>
                    <a:pt x="360" y="45"/>
                    <a:pt x="360" y="45"/>
                  </a:cubicBezTo>
                  <a:cubicBezTo>
                    <a:pt x="351" y="52"/>
                    <a:pt x="344" y="59"/>
                    <a:pt x="338" y="67"/>
                  </a:cubicBezTo>
                  <a:cubicBezTo>
                    <a:pt x="332" y="74"/>
                    <a:pt x="327" y="82"/>
                    <a:pt x="323" y="90"/>
                  </a:cubicBezTo>
                  <a:cubicBezTo>
                    <a:pt x="314" y="106"/>
                    <a:pt x="307" y="123"/>
                    <a:pt x="301" y="139"/>
                  </a:cubicBezTo>
                  <a:cubicBezTo>
                    <a:pt x="290" y="172"/>
                    <a:pt x="282" y="205"/>
                    <a:pt x="276" y="238"/>
                  </a:cubicBezTo>
                  <a:cubicBezTo>
                    <a:pt x="270" y="271"/>
                    <a:pt x="265" y="304"/>
                    <a:pt x="261" y="337"/>
                  </a:cubicBezTo>
                  <a:cubicBezTo>
                    <a:pt x="260" y="345"/>
                    <a:pt x="259" y="353"/>
                    <a:pt x="258" y="361"/>
                  </a:cubicBezTo>
                  <a:cubicBezTo>
                    <a:pt x="260" y="367"/>
                    <a:pt x="261" y="374"/>
                    <a:pt x="264" y="381"/>
                  </a:cubicBezTo>
                  <a:cubicBezTo>
                    <a:pt x="265" y="384"/>
                    <a:pt x="266" y="388"/>
                    <a:pt x="267" y="391"/>
                  </a:cubicBezTo>
                  <a:cubicBezTo>
                    <a:pt x="268" y="392"/>
                    <a:pt x="269" y="394"/>
                    <a:pt x="269" y="395"/>
                  </a:cubicBezTo>
                  <a:cubicBezTo>
                    <a:pt x="270" y="395"/>
                    <a:pt x="270" y="395"/>
                    <a:pt x="270" y="396"/>
                  </a:cubicBezTo>
                  <a:cubicBezTo>
                    <a:pt x="270" y="396"/>
                    <a:pt x="270" y="396"/>
                    <a:pt x="270" y="396"/>
                  </a:cubicBezTo>
                  <a:cubicBezTo>
                    <a:pt x="270" y="396"/>
                    <a:pt x="270" y="396"/>
                    <a:pt x="270" y="396"/>
                  </a:cubicBezTo>
                  <a:cubicBezTo>
                    <a:pt x="270" y="396"/>
                    <a:pt x="270" y="396"/>
                    <a:pt x="270" y="395"/>
                  </a:cubicBezTo>
                  <a:cubicBezTo>
                    <a:pt x="270" y="395"/>
                    <a:pt x="270" y="395"/>
                    <a:pt x="269" y="395"/>
                  </a:cubicBezTo>
                  <a:cubicBezTo>
                    <a:pt x="269" y="395"/>
                    <a:pt x="269" y="394"/>
                    <a:pt x="268" y="394"/>
                  </a:cubicBezTo>
                  <a:cubicBezTo>
                    <a:pt x="267" y="394"/>
                    <a:pt x="265" y="393"/>
                    <a:pt x="263" y="393"/>
                  </a:cubicBezTo>
                  <a:cubicBezTo>
                    <a:pt x="262" y="393"/>
                    <a:pt x="261" y="393"/>
                    <a:pt x="260" y="393"/>
                  </a:cubicBezTo>
                  <a:cubicBezTo>
                    <a:pt x="259" y="394"/>
                    <a:pt x="259" y="394"/>
                    <a:pt x="258" y="394"/>
                  </a:cubicBezTo>
                  <a:cubicBezTo>
                    <a:pt x="257" y="394"/>
                    <a:pt x="257" y="395"/>
                    <a:pt x="256" y="395"/>
                  </a:cubicBezTo>
                  <a:cubicBezTo>
                    <a:pt x="256" y="395"/>
                    <a:pt x="256" y="395"/>
                    <a:pt x="255" y="396"/>
                  </a:cubicBezTo>
                  <a:cubicBezTo>
                    <a:pt x="254" y="397"/>
                    <a:pt x="255" y="396"/>
                    <a:pt x="254" y="397"/>
                  </a:cubicBezTo>
                  <a:cubicBezTo>
                    <a:pt x="254" y="397"/>
                    <a:pt x="254" y="397"/>
                    <a:pt x="253" y="398"/>
                  </a:cubicBezTo>
                  <a:cubicBezTo>
                    <a:pt x="253" y="398"/>
                    <a:pt x="253" y="398"/>
                    <a:pt x="253" y="398"/>
                  </a:cubicBezTo>
                  <a:cubicBezTo>
                    <a:pt x="252" y="399"/>
                    <a:pt x="252" y="399"/>
                    <a:pt x="252" y="399"/>
                  </a:cubicBezTo>
                  <a:cubicBezTo>
                    <a:pt x="252" y="399"/>
                    <a:pt x="252" y="399"/>
                    <a:pt x="252" y="399"/>
                  </a:cubicBezTo>
                  <a:cubicBezTo>
                    <a:pt x="253" y="397"/>
                    <a:pt x="253" y="397"/>
                    <a:pt x="253" y="397"/>
                  </a:cubicBezTo>
                  <a:cubicBezTo>
                    <a:pt x="254" y="394"/>
                    <a:pt x="254" y="390"/>
                    <a:pt x="255" y="386"/>
                  </a:cubicBezTo>
                  <a:cubicBezTo>
                    <a:pt x="256" y="378"/>
                    <a:pt x="257" y="369"/>
                    <a:pt x="258" y="361"/>
                  </a:cubicBezTo>
                  <a:cubicBezTo>
                    <a:pt x="258" y="360"/>
                    <a:pt x="258" y="359"/>
                    <a:pt x="258" y="358"/>
                  </a:cubicBezTo>
                  <a:cubicBezTo>
                    <a:pt x="256" y="351"/>
                    <a:pt x="255" y="343"/>
                    <a:pt x="254" y="335"/>
                  </a:cubicBezTo>
                  <a:cubicBezTo>
                    <a:pt x="252" y="319"/>
                    <a:pt x="251" y="303"/>
                    <a:pt x="252" y="287"/>
                  </a:cubicBezTo>
                  <a:cubicBezTo>
                    <a:pt x="252" y="280"/>
                    <a:pt x="253" y="272"/>
                    <a:pt x="254" y="264"/>
                  </a:cubicBezTo>
                  <a:cubicBezTo>
                    <a:pt x="255" y="256"/>
                    <a:pt x="257" y="248"/>
                    <a:pt x="259" y="241"/>
                  </a:cubicBezTo>
                  <a:cubicBezTo>
                    <a:pt x="263" y="225"/>
                    <a:pt x="268" y="210"/>
                    <a:pt x="273" y="194"/>
                  </a:cubicBezTo>
                  <a:cubicBezTo>
                    <a:pt x="284" y="163"/>
                    <a:pt x="295" y="132"/>
                    <a:pt x="306" y="100"/>
                  </a:cubicBezTo>
                  <a:cubicBezTo>
                    <a:pt x="317" y="69"/>
                    <a:pt x="326" y="37"/>
                    <a:pt x="332" y="4"/>
                  </a:cubicBezTo>
                  <a:cubicBezTo>
                    <a:pt x="323" y="36"/>
                    <a:pt x="311" y="67"/>
                    <a:pt x="298" y="97"/>
                  </a:cubicBezTo>
                  <a:cubicBezTo>
                    <a:pt x="285" y="128"/>
                    <a:pt x="270" y="157"/>
                    <a:pt x="257" y="188"/>
                  </a:cubicBezTo>
                  <a:cubicBezTo>
                    <a:pt x="251" y="203"/>
                    <a:pt x="245" y="219"/>
                    <a:pt x="240" y="235"/>
                  </a:cubicBezTo>
                  <a:cubicBezTo>
                    <a:pt x="237" y="243"/>
                    <a:pt x="235" y="251"/>
                    <a:pt x="233" y="260"/>
                  </a:cubicBezTo>
                  <a:cubicBezTo>
                    <a:pt x="231" y="269"/>
                    <a:pt x="230" y="277"/>
                    <a:pt x="229" y="286"/>
                  </a:cubicBezTo>
                  <a:cubicBezTo>
                    <a:pt x="227" y="303"/>
                    <a:pt x="227" y="320"/>
                    <a:pt x="228" y="337"/>
                  </a:cubicBezTo>
                  <a:cubicBezTo>
                    <a:pt x="229" y="355"/>
                    <a:pt x="231" y="372"/>
                    <a:pt x="236" y="389"/>
                  </a:cubicBezTo>
                  <a:cubicBezTo>
                    <a:pt x="237" y="393"/>
                    <a:pt x="238" y="398"/>
                    <a:pt x="240" y="402"/>
                  </a:cubicBezTo>
                  <a:cubicBezTo>
                    <a:pt x="241" y="405"/>
                    <a:pt x="242" y="407"/>
                    <a:pt x="243" y="410"/>
                  </a:cubicBezTo>
                  <a:cubicBezTo>
                    <a:pt x="244" y="411"/>
                    <a:pt x="245" y="412"/>
                    <a:pt x="246" y="414"/>
                  </a:cubicBezTo>
                  <a:cubicBezTo>
                    <a:pt x="247" y="415"/>
                    <a:pt x="248" y="417"/>
                    <a:pt x="250" y="419"/>
                  </a:cubicBezTo>
                  <a:cubicBezTo>
                    <a:pt x="251" y="419"/>
                    <a:pt x="252" y="420"/>
                    <a:pt x="252" y="420"/>
                  </a:cubicBezTo>
                  <a:cubicBezTo>
                    <a:pt x="253" y="421"/>
                    <a:pt x="254" y="421"/>
                    <a:pt x="255" y="422"/>
                  </a:cubicBezTo>
                  <a:cubicBezTo>
                    <a:pt x="257" y="423"/>
                    <a:pt x="260" y="424"/>
                    <a:pt x="263" y="424"/>
                  </a:cubicBezTo>
                  <a:cubicBezTo>
                    <a:pt x="265" y="424"/>
                    <a:pt x="266" y="423"/>
                    <a:pt x="268" y="423"/>
                  </a:cubicBezTo>
                  <a:cubicBezTo>
                    <a:pt x="269" y="423"/>
                    <a:pt x="269" y="422"/>
                    <a:pt x="270" y="422"/>
                  </a:cubicBezTo>
                  <a:cubicBezTo>
                    <a:pt x="271" y="422"/>
                    <a:pt x="272" y="421"/>
                    <a:pt x="273" y="421"/>
                  </a:cubicBezTo>
                  <a:cubicBezTo>
                    <a:pt x="275" y="419"/>
                    <a:pt x="274" y="420"/>
                    <a:pt x="275" y="419"/>
                  </a:cubicBezTo>
                  <a:cubicBezTo>
                    <a:pt x="275" y="419"/>
                    <a:pt x="275" y="419"/>
                    <a:pt x="275" y="419"/>
                  </a:cubicBezTo>
                  <a:cubicBezTo>
                    <a:pt x="277" y="417"/>
                    <a:pt x="276" y="418"/>
                    <a:pt x="277" y="417"/>
                  </a:cubicBezTo>
                  <a:cubicBezTo>
                    <a:pt x="278" y="417"/>
                    <a:pt x="278" y="417"/>
                    <a:pt x="278" y="417"/>
                  </a:cubicBezTo>
                  <a:cubicBezTo>
                    <a:pt x="278" y="416"/>
                    <a:pt x="278" y="416"/>
                    <a:pt x="278" y="416"/>
                  </a:cubicBezTo>
                  <a:cubicBezTo>
                    <a:pt x="279" y="414"/>
                    <a:pt x="280" y="413"/>
                    <a:pt x="280" y="412"/>
                  </a:cubicBezTo>
                  <a:cubicBezTo>
                    <a:pt x="281" y="411"/>
                    <a:pt x="281" y="410"/>
                    <a:pt x="281" y="409"/>
                  </a:cubicBezTo>
                  <a:cubicBezTo>
                    <a:pt x="282" y="408"/>
                    <a:pt x="282" y="406"/>
                    <a:pt x="283" y="405"/>
                  </a:cubicBezTo>
                  <a:cubicBezTo>
                    <a:pt x="284" y="400"/>
                    <a:pt x="285" y="396"/>
                    <a:pt x="286" y="392"/>
                  </a:cubicBezTo>
                  <a:cubicBezTo>
                    <a:pt x="289" y="375"/>
                    <a:pt x="292" y="359"/>
                    <a:pt x="295" y="342"/>
                  </a:cubicBezTo>
                  <a:cubicBezTo>
                    <a:pt x="300" y="310"/>
                    <a:pt x="307" y="278"/>
                    <a:pt x="314" y="246"/>
                  </a:cubicBezTo>
                  <a:cubicBezTo>
                    <a:pt x="321" y="215"/>
                    <a:pt x="330" y="183"/>
                    <a:pt x="341" y="154"/>
                  </a:cubicBezTo>
                  <a:cubicBezTo>
                    <a:pt x="345" y="145"/>
                    <a:pt x="349" y="136"/>
                    <a:pt x="353" y="128"/>
                  </a:cubicBezTo>
                  <a:cubicBezTo>
                    <a:pt x="351" y="123"/>
                    <a:pt x="350" y="118"/>
                    <a:pt x="349" y="113"/>
                  </a:cubicBezTo>
                  <a:cubicBezTo>
                    <a:pt x="348" y="105"/>
                    <a:pt x="347" y="96"/>
                    <a:pt x="347" y="86"/>
                  </a:cubicBezTo>
                  <a:cubicBezTo>
                    <a:pt x="347" y="77"/>
                    <a:pt x="348" y="66"/>
                    <a:pt x="352" y="56"/>
                  </a:cubicBezTo>
                  <a:cubicBezTo>
                    <a:pt x="387" y="82"/>
                    <a:pt x="387" y="82"/>
                    <a:pt x="387" y="82"/>
                  </a:cubicBezTo>
                  <a:cubicBezTo>
                    <a:pt x="377" y="89"/>
                    <a:pt x="368" y="100"/>
                    <a:pt x="361" y="113"/>
                  </a:cubicBezTo>
                  <a:cubicBezTo>
                    <a:pt x="358" y="117"/>
                    <a:pt x="355" y="123"/>
                    <a:pt x="353" y="128"/>
                  </a:cubicBezTo>
                  <a:cubicBezTo>
                    <a:pt x="356" y="139"/>
                    <a:pt x="359" y="150"/>
                    <a:pt x="363" y="161"/>
                  </a:cubicBezTo>
                  <a:cubicBezTo>
                    <a:pt x="374" y="190"/>
                    <a:pt x="387" y="218"/>
                    <a:pt x="399" y="245"/>
                  </a:cubicBezTo>
                  <a:cubicBezTo>
                    <a:pt x="410" y="273"/>
                    <a:pt x="421" y="300"/>
                    <a:pt x="426" y="326"/>
                  </a:cubicBezTo>
                  <a:cubicBezTo>
                    <a:pt x="428" y="339"/>
                    <a:pt x="429" y="352"/>
                    <a:pt x="427" y="363"/>
                  </a:cubicBezTo>
                  <a:cubicBezTo>
                    <a:pt x="427" y="365"/>
                    <a:pt x="427" y="367"/>
                    <a:pt x="426" y="369"/>
                  </a:cubicBezTo>
                  <a:cubicBezTo>
                    <a:pt x="429" y="371"/>
                    <a:pt x="432" y="372"/>
                    <a:pt x="434" y="374"/>
                  </a:cubicBezTo>
                  <a:cubicBezTo>
                    <a:pt x="440" y="377"/>
                    <a:pt x="446" y="381"/>
                    <a:pt x="452" y="385"/>
                  </a:cubicBezTo>
                  <a:cubicBezTo>
                    <a:pt x="416" y="390"/>
                    <a:pt x="416" y="390"/>
                    <a:pt x="416" y="390"/>
                  </a:cubicBezTo>
                  <a:cubicBezTo>
                    <a:pt x="421" y="384"/>
                    <a:pt x="424" y="377"/>
                    <a:pt x="426" y="369"/>
                  </a:cubicBezTo>
                  <a:cubicBezTo>
                    <a:pt x="425" y="368"/>
                    <a:pt x="424" y="368"/>
                    <a:pt x="423" y="368"/>
                  </a:cubicBezTo>
                  <a:cubicBezTo>
                    <a:pt x="421" y="366"/>
                    <a:pt x="419" y="365"/>
                    <a:pt x="416" y="364"/>
                  </a:cubicBezTo>
                  <a:cubicBezTo>
                    <a:pt x="413" y="363"/>
                    <a:pt x="410" y="362"/>
                    <a:pt x="404" y="362"/>
                  </a:cubicBezTo>
                  <a:cubicBezTo>
                    <a:pt x="401" y="361"/>
                    <a:pt x="397" y="361"/>
                    <a:pt x="392" y="363"/>
                  </a:cubicBezTo>
                  <a:cubicBezTo>
                    <a:pt x="388" y="364"/>
                    <a:pt x="382" y="367"/>
                    <a:pt x="379" y="371"/>
                  </a:cubicBezTo>
                  <a:cubicBezTo>
                    <a:pt x="375" y="374"/>
                    <a:pt x="373" y="378"/>
                    <a:pt x="372" y="381"/>
                  </a:cubicBezTo>
                  <a:cubicBezTo>
                    <a:pt x="370" y="384"/>
                    <a:pt x="370" y="386"/>
                    <a:pt x="369" y="388"/>
                  </a:cubicBezTo>
                  <a:cubicBezTo>
                    <a:pt x="368" y="392"/>
                    <a:pt x="368" y="395"/>
                    <a:pt x="368" y="397"/>
                  </a:cubicBezTo>
                  <a:cubicBezTo>
                    <a:pt x="368" y="400"/>
                    <a:pt x="367" y="402"/>
                    <a:pt x="367" y="404"/>
                  </a:cubicBezTo>
                  <a:cubicBezTo>
                    <a:pt x="367" y="424"/>
                    <a:pt x="367" y="424"/>
                    <a:pt x="367" y="424"/>
                  </a:cubicBezTo>
                  <a:cubicBezTo>
                    <a:pt x="367" y="436"/>
                    <a:pt x="366" y="447"/>
                    <a:pt x="364" y="458"/>
                  </a:cubicBezTo>
                  <a:cubicBezTo>
                    <a:pt x="362" y="468"/>
                    <a:pt x="358" y="479"/>
                    <a:pt x="354" y="489"/>
                  </a:cubicBezTo>
                  <a:cubicBezTo>
                    <a:pt x="350" y="499"/>
                    <a:pt x="344" y="509"/>
                    <a:pt x="337" y="519"/>
                  </a:cubicBezTo>
                  <a:cubicBezTo>
                    <a:pt x="330" y="529"/>
                    <a:pt x="323" y="539"/>
                    <a:pt x="315" y="549"/>
                  </a:cubicBezTo>
                  <a:cubicBezTo>
                    <a:pt x="299" y="569"/>
                    <a:pt x="282" y="588"/>
                    <a:pt x="265" y="607"/>
                  </a:cubicBezTo>
                  <a:cubicBezTo>
                    <a:pt x="231" y="646"/>
                    <a:pt x="195" y="683"/>
                    <a:pt x="158" y="718"/>
                  </a:cubicBezTo>
                  <a:cubicBezTo>
                    <a:pt x="143" y="732"/>
                    <a:pt x="129" y="745"/>
                    <a:pt x="114" y="758"/>
                  </a:cubicBezTo>
                  <a:cubicBezTo>
                    <a:pt x="104" y="789"/>
                    <a:pt x="92" y="819"/>
                    <a:pt x="78" y="848"/>
                  </a:cubicBezTo>
                  <a:cubicBezTo>
                    <a:pt x="45" y="811"/>
                    <a:pt x="45" y="811"/>
                    <a:pt x="45" y="811"/>
                  </a:cubicBezTo>
                  <a:cubicBezTo>
                    <a:pt x="46" y="811"/>
                    <a:pt x="48" y="810"/>
                    <a:pt x="50" y="809"/>
                  </a:cubicBezTo>
                  <a:cubicBezTo>
                    <a:pt x="52" y="807"/>
                    <a:pt x="55" y="806"/>
                    <a:pt x="57" y="804"/>
                  </a:cubicBezTo>
                  <a:cubicBezTo>
                    <a:pt x="62" y="801"/>
                    <a:pt x="67" y="798"/>
                    <a:pt x="72" y="794"/>
                  </a:cubicBezTo>
                  <a:cubicBezTo>
                    <a:pt x="81" y="787"/>
                    <a:pt x="91" y="779"/>
                    <a:pt x="101" y="770"/>
                  </a:cubicBezTo>
                  <a:cubicBezTo>
                    <a:pt x="105" y="766"/>
                    <a:pt x="110" y="762"/>
                    <a:pt x="114" y="758"/>
                  </a:cubicBezTo>
                  <a:cubicBezTo>
                    <a:pt x="116" y="752"/>
                    <a:pt x="119" y="745"/>
                    <a:pt x="121" y="738"/>
                  </a:cubicBezTo>
                  <a:cubicBezTo>
                    <a:pt x="132" y="700"/>
                    <a:pt x="140" y="661"/>
                    <a:pt x="145" y="623"/>
                  </a:cubicBezTo>
                  <a:cubicBezTo>
                    <a:pt x="151" y="584"/>
                    <a:pt x="154" y="545"/>
                    <a:pt x="155" y="506"/>
                  </a:cubicBezTo>
                  <a:cubicBezTo>
                    <a:pt x="155" y="487"/>
                    <a:pt x="155" y="468"/>
                    <a:pt x="154" y="448"/>
                  </a:cubicBezTo>
                  <a:cubicBezTo>
                    <a:pt x="154" y="438"/>
                    <a:pt x="154" y="429"/>
                    <a:pt x="153" y="419"/>
                  </a:cubicBezTo>
                  <a:cubicBezTo>
                    <a:pt x="152" y="404"/>
                    <a:pt x="152" y="404"/>
                    <a:pt x="152" y="404"/>
                  </a:cubicBezTo>
                  <a:cubicBezTo>
                    <a:pt x="151" y="399"/>
                    <a:pt x="151" y="395"/>
                    <a:pt x="150" y="389"/>
                  </a:cubicBezTo>
                  <a:cubicBezTo>
                    <a:pt x="145" y="348"/>
                    <a:pt x="145" y="348"/>
                    <a:pt x="145" y="348"/>
                  </a:cubicBezTo>
                  <a:cubicBezTo>
                    <a:pt x="115" y="376"/>
                    <a:pt x="115" y="376"/>
                    <a:pt x="115" y="376"/>
                  </a:cubicBezTo>
                  <a:cubicBezTo>
                    <a:pt x="76" y="415"/>
                    <a:pt x="76" y="415"/>
                    <a:pt x="76" y="415"/>
                  </a:cubicBezTo>
                  <a:cubicBezTo>
                    <a:pt x="77" y="428"/>
                    <a:pt x="78" y="441"/>
                    <a:pt x="80" y="453"/>
                  </a:cubicBezTo>
                  <a:cubicBezTo>
                    <a:pt x="48" y="442"/>
                    <a:pt x="48" y="442"/>
                    <a:pt x="48" y="442"/>
                  </a:cubicBezTo>
                  <a:cubicBezTo>
                    <a:pt x="76" y="415"/>
                    <a:pt x="76" y="415"/>
                    <a:pt x="76" y="415"/>
                  </a:cubicBezTo>
                  <a:cubicBezTo>
                    <a:pt x="75" y="410"/>
                    <a:pt x="75" y="406"/>
                    <a:pt x="75" y="401"/>
                  </a:cubicBezTo>
                  <a:cubicBezTo>
                    <a:pt x="73" y="384"/>
                    <a:pt x="72" y="366"/>
                    <a:pt x="72" y="349"/>
                  </a:cubicBezTo>
                  <a:cubicBezTo>
                    <a:pt x="72" y="331"/>
                    <a:pt x="72" y="314"/>
                    <a:pt x="74" y="297"/>
                  </a:cubicBezTo>
                  <a:cubicBezTo>
                    <a:pt x="75" y="280"/>
                    <a:pt x="78" y="263"/>
                    <a:pt x="82" y="247"/>
                  </a:cubicBezTo>
                  <a:cubicBezTo>
                    <a:pt x="82" y="248"/>
                    <a:pt x="82" y="248"/>
                    <a:pt x="82" y="248"/>
                  </a:cubicBezTo>
                  <a:cubicBezTo>
                    <a:pt x="82" y="247"/>
                    <a:pt x="82" y="247"/>
                    <a:pt x="82" y="247"/>
                  </a:cubicBezTo>
                  <a:cubicBezTo>
                    <a:pt x="82" y="247"/>
                    <a:pt x="82" y="247"/>
                    <a:pt x="82" y="247"/>
                  </a:cubicBezTo>
                  <a:cubicBezTo>
                    <a:pt x="93" y="221"/>
                    <a:pt x="107" y="196"/>
                    <a:pt x="126" y="175"/>
                  </a:cubicBezTo>
                  <a:cubicBezTo>
                    <a:pt x="146" y="154"/>
                    <a:pt x="171" y="138"/>
                    <a:pt x="197" y="123"/>
                  </a:cubicBezTo>
                  <a:cubicBezTo>
                    <a:pt x="223" y="108"/>
                    <a:pt x="250" y="94"/>
                    <a:pt x="274" y="74"/>
                  </a:cubicBezTo>
                  <a:cubicBezTo>
                    <a:pt x="298" y="55"/>
                    <a:pt x="317" y="31"/>
                    <a:pt x="332" y="4"/>
                  </a:cubicBezTo>
                  <a:cubicBezTo>
                    <a:pt x="323" y="17"/>
                    <a:pt x="314" y="28"/>
                    <a:pt x="303" y="39"/>
                  </a:cubicBezTo>
                  <a:cubicBezTo>
                    <a:pt x="293" y="50"/>
                    <a:pt x="281" y="59"/>
                    <a:pt x="269" y="68"/>
                  </a:cubicBezTo>
                  <a:cubicBezTo>
                    <a:pt x="244" y="85"/>
                    <a:pt x="217" y="96"/>
                    <a:pt x="189" y="109"/>
                  </a:cubicBezTo>
                  <a:cubicBezTo>
                    <a:pt x="176" y="116"/>
                    <a:pt x="162" y="123"/>
                    <a:pt x="149" y="131"/>
                  </a:cubicBezTo>
                  <a:cubicBezTo>
                    <a:pt x="135" y="139"/>
                    <a:pt x="123" y="149"/>
                    <a:pt x="111" y="160"/>
                  </a:cubicBezTo>
                  <a:cubicBezTo>
                    <a:pt x="88" y="182"/>
                    <a:pt x="70" y="209"/>
                    <a:pt x="57" y="237"/>
                  </a:cubicBezTo>
                  <a:cubicBezTo>
                    <a:pt x="57" y="238"/>
                    <a:pt x="57" y="238"/>
                    <a:pt x="57" y="238"/>
                  </a:cubicBezTo>
                  <a:cubicBezTo>
                    <a:pt x="57" y="238"/>
                    <a:pt x="57" y="238"/>
                    <a:pt x="57" y="238"/>
                  </a:cubicBezTo>
                  <a:cubicBezTo>
                    <a:pt x="50" y="257"/>
                    <a:pt x="47" y="275"/>
                    <a:pt x="44" y="293"/>
                  </a:cubicBezTo>
                  <a:cubicBezTo>
                    <a:pt x="42" y="312"/>
                    <a:pt x="40" y="330"/>
                    <a:pt x="40" y="348"/>
                  </a:cubicBezTo>
                  <a:cubicBezTo>
                    <a:pt x="39" y="367"/>
                    <a:pt x="39" y="385"/>
                    <a:pt x="39" y="403"/>
                  </a:cubicBezTo>
                  <a:cubicBezTo>
                    <a:pt x="40" y="421"/>
                    <a:pt x="41" y="439"/>
                    <a:pt x="42" y="458"/>
                  </a:cubicBezTo>
                  <a:cubicBezTo>
                    <a:pt x="46" y="495"/>
                    <a:pt x="46" y="495"/>
                    <a:pt x="46" y="495"/>
                  </a:cubicBezTo>
                  <a:cubicBezTo>
                    <a:pt x="74" y="469"/>
                    <a:pt x="74" y="469"/>
                    <a:pt x="74" y="469"/>
                  </a:cubicBezTo>
                  <a:cubicBezTo>
                    <a:pt x="111" y="437"/>
                    <a:pt x="111" y="437"/>
                    <a:pt x="111" y="437"/>
                  </a:cubicBezTo>
                  <a:cubicBezTo>
                    <a:pt x="111" y="431"/>
                    <a:pt x="110" y="426"/>
                    <a:pt x="110" y="421"/>
                  </a:cubicBezTo>
                  <a:cubicBezTo>
                    <a:pt x="110" y="407"/>
                    <a:pt x="110" y="407"/>
                    <a:pt x="110" y="407"/>
                  </a:cubicBezTo>
                  <a:cubicBezTo>
                    <a:pt x="109" y="403"/>
                    <a:pt x="109" y="398"/>
                    <a:pt x="109" y="394"/>
                  </a:cubicBezTo>
                  <a:cubicBezTo>
                    <a:pt x="144" y="407"/>
                    <a:pt x="144" y="407"/>
                    <a:pt x="144" y="407"/>
                  </a:cubicBezTo>
                  <a:cubicBezTo>
                    <a:pt x="111" y="437"/>
                    <a:pt x="111" y="437"/>
                    <a:pt x="111" y="437"/>
                  </a:cubicBezTo>
                  <a:cubicBezTo>
                    <a:pt x="111" y="441"/>
                    <a:pt x="111" y="445"/>
                    <a:pt x="111" y="449"/>
                  </a:cubicBezTo>
                  <a:cubicBezTo>
                    <a:pt x="111" y="468"/>
                    <a:pt x="110" y="486"/>
                    <a:pt x="109" y="505"/>
                  </a:cubicBezTo>
                  <a:cubicBezTo>
                    <a:pt x="107" y="542"/>
                    <a:pt x="103" y="579"/>
                    <a:pt x="97" y="615"/>
                  </a:cubicBezTo>
                  <a:cubicBezTo>
                    <a:pt x="91" y="652"/>
                    <a:pt x="83" y="688"/>
                    <a:pt x="72" y="723"/>
                  </a:cubicBezTo>
                  <a:cubicBezTo>
                    <a:pt x="61" y="758"/>
                    <a:pt x="47" y="792"/>
                    <a:pt x="31" y="824"/>
                  </a:cubicBezTo>
                  <a:cubicBezTo>
                    <a:pt x="0" y="884"/>
                    <a:pt x="0" y="884"/>
                    <a:pt x="0" y="884"/>
                  </a:cubicBezTo>
                  <a:cubicBezTo>
                    <a:pt x="63" y="861"/>
                    <a:pt x="63" y="861"/>
                    <a:pt x="63" y="861"/>
                  </a:cubicBezTo>
                  <a:cubicBezTo>
                    <a:pt x="69" y="859"/>
                    <a:pt x="73" y="857"/>
                    <a:pt x="76" y="855"/>
                  </a:cubicBezTo>
                  <a:cubicBezTo>
                    <a:pt x="80" y="853"/>
                    <a:pt x="83" y="851"/>
                    <a:pt x="86" y="849"/>
                  </a:cubicBezTo>
                  <a:cubicBezTo>
                    <a:pt x="92" y="845"/>
                    <a:pt x="98" y="841"/>
                    <a:pt x="104" y="837"/>
                  </a:cubicBezTo>
                  <a:cubicBezTo>
                    <a:pt x="115" y="829"/>
                    <a:pt x="125" y="820"/>
                    <a:pt x="136" y="812"/>
                  </a:cubicBezTo>
                  <a:cubicBezTo>
                    <a:pt x="156" y="794"/>
                    <a:pt x="176" y="777"/>
                    <a:pt x="196" y="758"/>
                  </a:cubicBezTo>
                  <a:cubicBezTo>
                    <a:pt x="234" y="722"/>
                    <a:pt x="271" y="684"/>
                    <a:pt x="307" y="645"/>
                  </a:cubicBezTo>
                  <a:cubicBezTo>
                    <a:pt x="325" y="625"/>
                    <a:pt x="342" y="604"/>
                    <a:pt x="359" y="583"/>
                  </a:cubicBezTo>
                  <a:cubicBezTo>
                    <a:pt x="367" y="572"/>
                    <a:pt x="375" y="561"/>
                    <a:pt x="383" y="550"/>
                  </a:cubicBezTo>
                  <a:cubicBezTo>
                    <a:pt x="387" y="544"/>
                    <a:pt x="391" y="538"/>
                    <a:pt x="394" y="532"/>
                  </a:cubicBezTo>
                  <a:cubicBezTo>
                    <a:pt x="396" y="528"/>
                    <a:pt x="398" y="525"/>
                    <a:pt x="400" y="522"/>
                  </a:cubicBezTo>
                  <a:cubicBezTo>
                    <a:pt x="401" y="520"/>
                    <a:pt x="401" y="518"/>
                    <a:pt x="402" y="517"/>
                  </a:cubicBezTo>
                  <a:cubicBezTo>
                    <a:pt x="405" y="511"/>
                    <a:pt x="405" y="511"/>
                    <a:pt x="405" y="511"/>
                  </a:cubicBezTo>
                  <a:cubicBezTo>
                    <a:pt x="411" y="497"/>
                    <a:pt x="415" y="483"/>
                    <a:pt x="418" y="468"/>
                  </a:cubicBezTo>
                  <a:cubicBezTo>
                    <a:pt x="420" y="455"/>
                    <a:pt x="421" y="442"/>
                    <a:pt x="422" y="430"/>
                  </a:cubicBezTo>
                  <a:cubicBezTo>
                    <a:pt x="421" y="429"/>
                    <a:pt x="421" y="429"/>
                    <a:pt x="421" y="429"/>
                  </a:cubicBezTo>
                  <a:cubicBezTo>
                    <a:pt x="416" y="426"/>
                    <a:pt x="411" y="422"/>
                    <a:pt x="406" y="420"/>
                  </a:cubicBezTo>
                  <a:cubicBezTo>
                    <a:pt x="404" y="418"/>
                    <a:pt x="401" y="417"/>
                    <a:pt x="399" y="416"/>
                  </a:cubicBezTo>
                  <a:cubicBezTo>
                    <a:pt x="399" y="416"/>
                    <a:pt x="398" y="415"/>
                    <a:pt x="398" y="415"/>
                  </a:cubicBezTo>
                  <a:cubicBezTo>
                    <a:pt x="398" y="415"/>
                    <a:pt x="398" y="415"/>
                    <a:pt x="400" y="416"/>
                  </a:cubicBezTo>
                  <a:cubicBezTo>
                    <a:pt x="402" y="416"/>
                    <a:pt x="404" y="416"/>
                    <a:pt x="407" y="415"/>
                  </a:cubicBezTo>
                  <a:cubicBezTo>
                    <a:pt x="410" y="414"/>
                    <a:pt x="414" y="412"/>
                    <a:pt x="417" y="410"/>
                  </a:cubicBezTo>
                  <a:cubicBezTo>
                    <a:pt x="419" y="407"/>
                    <a:pt x="420" y="405"/>
                    <a:pt x="421" y="403"/>
                  </a:cubicBezTo>
                  <a:cubicBezTo>
                    <a:pt x="422" y="402"/>
                    <a:pt x="422" y="401"/>
                    <a:pt x="422" y="401"/>
                  </a:cubicBezTo>
                  <a:cubicBezTo>
                    <a:pt x="422" y="400"/>
                    <a:pt x="422" y="401"/>
                    <a:pt x="422" y="401"/>
                  </a:cubicBezTo>
                  <a:cubicBezTo>
                    <a:pt x="422" y="402"/>
                    <a:pt x="422" y="403"/>
                    <a:pt x="422" y="405"/>
                  </a:cubicBezTo>
                  <a:cubicBezTo>
                    <a:pt x="422" y="424"/>
                    <a:pt x="422" y="424"/>
                    <a:pt x="422" y="424"/>
                  </a:cubicBezTo>
                  <a:cubicBezTo>
                    <a:pt x="422" y="426"/>
                    <a:pt x="422" y="428"/>
                    <a:pt x="422" y="430"/>
                  </a:cubicBezTo>
                  <a:cubicBezTo>
                    <a:pt x="442" y="444"/>
                    <a:pt x="442" y="444"/>
                    <a:pt x="442" y="444"/>
                  </a:cubicBezTo>
                  <a:cubicBezTo>
                    <a:pt x="457" y="424"/>
                    <a:pt x="457" y="424"/>
                    <a:pt x="457" y="424"/>
                  </a:cubicBezTo>
                  <a:cubicBezTo>
                    <a:pt x="464" y="416"/>
                    <a:pt x="469" y="408"/>
                    <a:pt x="473" y="398"/>
                  </a:cubicBezTo>
                  <a:cubicBezTo>
                    <a:pt x="477" y="389"/>
                    <a:pt x="479" y="379"/>
                    <a:pt x="480" y="370"/>
                  </a:cubicBezTo>
                  <a:cubicBezTo>
                    <a:pt x="482" y="350"/>
                    <a:pt x="480" y="333"/>
                    <a:pt x="477" y="316"/>
                  </a:cubicBezTo>
                  <a:cubicBezTo>
                    <a:pt x="470" y="283"/>
                    <a:pt x="458" y="253"/>
                    <a:pt x="445" y="22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323"/>
            <p:cNvSpPr/>
            <p:nvPr/>
          </p:nvSpPr>
          <p:spPr bwMode="auto">
            <a:xfrm>
              <a:off x="2335212" y="7129463"/>
              <a:ext cx="36513" cy="46038"/>
            </a:xfrm>
            <a:custGeom>
              <a:avLst/>
              <a:gdLst>
                <a:gd name="T0" fmla="*/ 0 w 35"/>
                <a:gd name="T1" fmla="*/ 0 h 43"/>
                <a:gd name="T2" fmla="*/ 1 w 35"/>
                <a:gd name="T3" fmla="*/ 13 h 43"/>
                <a:gd name="T4" fmla="*/ 1 w 35"/>
                <a:gd name="T5" fmla="*/ 27 h 43"/>
                <a:gd name="T6" fmla="*/ 2 w 35"/>
                <a:gd name="T7" fmla="*/ 43 h 43"/>
                <a:gd name="T8" fmla="*/ 35 w 35"/>
                <a:gd name="T9" fmla="*/ 13 h 43"/>
                <a:gd name="T10" fmla="*/ 0 w 35"/>
                <a:gd name="T11" fmla="*/ 0 h 43"/>
              </a:gdLst>
              <a:ahLst/>
              <a:cxnLst>
                <a:cxn ang="0">
                  <a:pos x="T0" y="T1"/>
                </a:cxn>
                <a:cxn ang="0">
                  <a:pos x="T2" y="T3"/>
                </a:cxn>
                <a:cxn ang="0">
                  <a:pos x="T4" y="T5"/>
                </a:cxn>
                <a:cxn ang="0">
                  <a:pos x="T6" y="T7"/>
                </a:cxn>
                <a:cxn ang="0">
                  <a:pos x="T8" y="T9"/>
                </a:cxn>
                <a:cxn ang="0">
                  <a:pos x="T10" y="T11"/>
                </a:cxn>
              </a:cxnLst>
              <a:rect l="0" t="0" r="r" b="b"/>
              <a:pathLst>
                <a:path w="35" h="43">
                  <a:moveTo>
                    <a:pt x="0" y="0"/>
                  </a:moveTo>
                  <a:cubicBezTo>
                    <a:pt x="0" y="4"/>
                    <a:pt x="0" y="9"/>
                    <a:pt x="1" y="13"/>
                  </a:cubicBezTo>
                  <a:cubicBezTo>
                    <a:pt x="1" y="27"/>
                    <a:pt x="1" y="27"/>
                    <a:pt x="1" y="27"/>
                  </a:cubicBezTo>
                  <a:cubicBezTo>
                    <a:pt x="1" y="32"/>
                    <a:pt x="2" y="37"/>
                    <a:pt x="2" y="43"/>
                  </a:cubicBezTo>
                  <a:cubicBezTo>
                    <a:pt x="35" y="13"/>
                    <a:pt x="35" y="13"/>
                    <a:pt x="35" y="13"/>
                  </a:cubicBezTo>
                  <a:lnTo>
                    <a:pt x="0" y="0"/>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324"/>
            <p:cNvSpPr/>
            <p:nvPr/>
          </p:nvSpPr>
          <p:spPr bwMode="auto">
            <a:xfrm>
              <a:off x="2270125" y="7153276"/>
              <a:ext cx="33338" cy="39688"/>
            </a:xfrm>
            <a:custGeom>
              <a:avLst/>
              <a:gdLst>
                <a:gd name="T0" fmla="*/ 32 w 32"/>
                <a:gd name="T1" fmla="*/ 38 h 38"/>
                <a:gd name="T2" fmla="*/ 28 w 32"/>
                <a:gd name="T3" fmla="*/ 0 h 38"/>
                <a:gd name="T4" fmla="*/ 0 w 32"/>
                <a:gd name="T5" fmla="*/ 27 h 38"/>
                <a:gd name="T6" fmla="*/ 32 w 32"/>
                <a:gd name="T7" fmla="*/ 38 h 38"/>
              </a:gdLst>
              <a:ahLst/>
              <a:cxnLst>
                <a:cxn ang="0">
                  <a:pos x="T0" y="T1"/>
                </a:cxn>
                <a:cxn ang="0">
                  <a:pos x="T2" y="T3"/>
                </a:cxn>
                <a:cxn ang="0">
                  <a:pos x="T4" y="T5"/>
                </a:cxn>
                <a:cxn ang="0">
                  <a:pos x="T6" y="T7"/>
                </a:cxn>
              </a:cxnLst>
              <a:rect l="0" t="0" r="r" b="b"/>
              <a:pathLst>
                <a:path w="32" h="38">
                  <a:moveTo>
                    <a:pt x="32" y="38"/>
                  </a:moveTo>
                  <a:cubicBezTo>
                    <a:pt x="30" y="26"/>
                    <a:pt x="29" y="13"/>
                    <a:pt x="28" y="0"/>
                  </a:cubicBezTo>
                  <a:cubicBezTo>
                    <a:pt x="0" y="27"/>
                    <a:pt x="0" y="27"/>
                    <a:pt x="0" y="27"/>
                  </a:cubicBezTo>
                  <a:lnTo>
                    <a:pt x="32" y="38"/>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325"/>
            <p:cNvSpPr/>
            <p:nvPr/>
          </p:nvSpPr>
          <p:spPr bwMode="auto">
            <a:xfrm>
              <a:off x="2305050" y="6973888"/>
              <a:ext cx="0" cy="158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lnTo>
                    <a:pt x="0" y="1"/>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1" name="组合 240"/>
          <p:cNvGrpSpPr/>
          <p:nvPr/>
        </p:nvGrpSpPr>
        <p:grpSpPr>
          <a:xfrm>
            <a:off x="6530418" y="330401"/>
            <a:ext cx="512763" cy="938213"/>
            <a:chOff x="9569450" y="4583113"/>
            <a:chExt cx="512763" cy="938213"/>
          </a:xfrm>
        </p:grpSpPr>
        <p:sp>
          <p:nvSpPr>
            <p:cNvPr id="242" name="Freeform 326"/>
            <p:cNvSpPr/>
            <p:nvPr/>
          </p:nvSpPr>
          <p:spPr bwMode="auto">
            <a:xfrm>
              <a:off x="9837737" y="4964113"/>
              <a:ext cx="19050" cy="41275"/>
            </a:xfrm>
            <a:custGeom>
              <a:avLst/>
              <a:gdLst>
                <a:gd name="T0" fmla="*/ 0 w 18"/>
                <a:gd name="T1" fmla="*/ 37 h 39"/>
                <a:gd name="T2" fmla="*/ 0 w 18"/>
                <a:gd name="T3" fmla="*/ 39 h 39"/>
                <a:gd name="T4" fmla="*/ 0 w 18"/>
                <a:gd name="T5" fmla="*/ 39 h 39"/>
                <a:gd name="T6" fmla="*/ 1 w 18"/>
                <a:gd name="T7" fmla="*/ 38 h 39"/>
                <a:gd name="T8" fmla="*/ 1 w 18"/>
                <a:gd name="T9" fmla="*/ 37 h 39"/>
                <a:gd name="T10" fmla="*/ 2 w 18"/>
                <a:gd name="T11" fmla="*/ 36 h 39"/>
                <a:gd name="T12" fmla="*/ 3 w 18"/>
                <a:gd name="T13" fmla="*/ 35 h 39"/>
                <a:gd name="T14" fmla="*/ 3 w 18"/>
                <a:gd name="T15" fmla="*/ 35 h 39"/>
                <a:gd name="T16" fmla="*/ 3 w 18"/>
                <a:gd name="T17" fmla="*/ 35 h 39"/>
                <a:gd name="T18" fmla="*/ 3 w 18"/>
                <a:gd name="T19" fmla="*/ 35 h 39"/>
                <a:gd name="T20" fmla="*/ 3 w 18"/>
                <a:gd name="T21" fmla="*/ 35 h 39"/>
                <a:gd name="T22" fmla="*/ 3 w 18"/>
                <a:gd name="T23" fmla="*/ 35 h 39"/>
                <a:gd name="T24" fmla="*/ 3 w 18"/>
                <a:gd name="T25" fmla="*/ 35 h 39"/>
                <a:gd name="T26" fmla="*/ 3 w 18"/>
                <a:gd name="T27" fmla="*/ 35 h 39"/>
                <a:gd name="T28" fmla="*/ 4 w 18"/>
                <a:gd name="T29" fmla="*/ 35 h 39"/>
                <a:gd name="T30" fmla="*/ 6 w 18"/>
                <a:gd name="T31" fmla="*/ 34 h 39"/>
                <a:gd name="T32" fmla="*/ 7 w 18"/>
                <a:gd name="T33" fmla="*/ 33 h 39"/>
                <a:gd name="T34" fmla="*/ 11 w 18"/>
                <a:gd name="T35" fmla="*/ 33 h 39"/>
                <a:gd name="T36" fmla="*/ 16 w 18"/>
                <a:gd name="T37" fmla="*/ 34 h 39"/>
                <a:gd name="T38" fmla="*/ 17 w 18"/>
                <a:gd name="T39" fmla="*/ 35 h 39"/>
                <a:gd name="T40" fmla="*/ 17 w 18"/>
                <a:gd name="T41" fmla="*/ 35 h 39"/>
                <a:gd name="T42" fmla="*/ 18 w 18"/>
                <a:gd name="T43" fmla="*/ 35 h 39"/>
                <a:gd name="T44" fmla="*/ 17 w 18"/>
                <a:gd name="T45" fmla="*/ 34 h 39"/>
                <a:gd name="T46" fmla="*/ 15 w 18"/>
                <a:gd name="T47" fmla="*/ 30 h 39"/>
                <a:gd name="T48" fmla="*/ 11 w 18"/>
                <a:gd name="T49" fmla="*/ 20 h 39"/>
                <a:gd name="T50" fmla="*/ 6 w 18"/>
                <a:gd name="T51" fmla="*/ 0 h 39"/>
                <a:gd name="T52" fmla="*/ 2 w 18"/>
                <a:gd name="T53" fmla="*/ 26 h 39"/>
                <a:gd name="T54" fmla="*/ 0 w 18"/>
                <a:gd name="T55"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39">
                  <a:moveTo>
                    <a:pt x="0" y="37"/>
                  </a:moveTo>
                  <a:cubicBezTo>
                    <a:pt x="0" y="39"/>
                    <a:pt x="0" y="39"/>
                    <a:pt x="0" y="39"/>
                  </a:cubicBezTo>
                  <a:cubicBezTo>
                    <a:pt x="0" y="39"/>
                    <a:pt x="0" y="39"/>
                    <a:pt x="0" y="39"/>
                  </a:cubicBezTo>
                  <a:cubicBezTo>
                    <a:pt x="0" y="39"/>
                    <a:pt x="0" y="39"/>
                    <a:pt x="1" y="38"/>
                  </a:cubicBezTo>
                  <a:cubicBezTo>
                    <a:pt x="1" y="37"/>
                    <a:pt x="1" y="37"/>
                    <a:pt x="1" y="37"/>
                  </a:cubicBezTo>
                  <a:cubicBezTo>
                    <a:pt x="1" y="37"/>
                    <a:pt x="1" y="37"/>
                    <a:pt x="2" y="36"/>
                  </a:cubicBezTo>
                  <a:cubicBezTo>
                    <a:pt x="2" y="36"/>
                    <a:pt x="1" y="37"/>
                    <a:pt x="3" y="35"/>
                  </a:cubicBezTo>
                  <a:cubicBezTo>
                    <a:pt x="3" y="35"/>
                    <a:pt x="3" y="35"/>
                    <a:pt x="3" y="35"/>
                  </a:cubicBezTo>
                  <a:cubicBezTo>
                    <a:pt x="3" y="35"/>
                    <a:pt x="3" y="35"/>
                    <a:pt x="3" y="35"/>
                  </a:cubicBezTo>
                  <a:cubicBezTo>
                    <a:pt x="3" y="35"/>
                    <a:pt x="3" y="35"/>
                    <a:pt x="3" y="35"/>
                  </a:cubicBezTo>
                  <a:cubicBezTo>
                    <a:pt x="3" y="35"/>
                    <a:pt x="3" y="35"/>
                    <a:pt x="3" y="35"/>
                  </a:cubicBezTo>
                  <a:cubicBezTo>
                    <a:pt x="3" y="35"/>
                    <a:pt x="3" y="35"/>
                    <a:pt x="3" y="35"/>
                  </a:cubicBezTo>
                  <a:cubicBezTo>
                    <a:pt x="3" y="35"/>
                    <a:pt x="3" y="35"/>
                    <a:pt x="3" y="35"/>
                  </a:cubicBezTo>
                  <a:cubicBezTo>
                    <a:pt x="3" y="35"/>
                    <a:pt x="3" y="35"/>
                    <a:pt x="3" y="35"/>
                  </a:cubicBezTo>
                  <a:cubicBezTo>
                    <a:pt x="3" y="35"/>
                    <a:pt x="3" y="35"/>
                    <a:pt x="4" y="35"/>
                  </a:cubicBezTo>
                  <a:cubicBezTo>
                    <a:pt x="4" y="34"/>
                    <a:pt x="5" y="34"/>
                    <a:pt x="6" y="34"/>
                  </a:cubicBezTo>
                  <a:cubicBezTo>
                    <a:pt x="6" y="33"/>
                    <a:pt x="7" y="33"/>
                    <a:pt x="7" y="33"/>
                  </a:cubicBezTo>
                  <a:cubicBezTo>
                    <a:pt x="8" y="33"/>
                    <a:pt x="9" y="33"/>
                    <a:pt x="11" y="33"/>
                  </a:cubicBezTo>
                  <a:cubicBezTo>
                    <a:pt x="13" y="33"/>
                    <a:pt x="15" y="33"/>
                    <a:pt x="16" y="34"/>
                  </a:cubicBezTo>
                  <a:cubicBezTo>
                    <a:pt x="16" y="34"/>
                    <a:pt x="17" y="34"/>
                    <a:pt x="17" y="35"/>
                  </a:cubicBezTo>
                  <a:cubicBezTo>
                    <a:pt x="17" y="35"/>
                    <a:pt x="17" y="35"/>
                    <a:pt x="17" y="35"/>
                  </a:cubicBezTo>
                  <a:cubicBezTo>
                    <a:pt x="18" y="35"/>
                    <a:pt x="18" y="35"/>
                    <a:pt x="18" y="35"/>
                  </a:cubicBezTo>
                  <a:cubicBezTo>
                    <a:pt x="18" y="35"/>
                    <a:pt x="17" y="35"/>
                    <a:pt x="17" y="34"/>
                  </a:cubicBezTo>
                  <a:cubicBezTo>
                    <a:pt x="16" y="33"/>
                    <a:pt x="16" y="32"/>
                    <a:pt x="15" y="30"/>
                  </a:cubicBezTo>
                  <a:cubicBezTo>
                    <a:pt x="14" y="27"/>
                    <a:pt x="12" y="24"/>
                    <a:pt x="11" y="20"/>
                  </a:cubicBezTo>
                  <a:cubicBezTo>
                    <a:pt x="9" y="14"/>
                    <a:pt x="7" y="7"/>
                    <a:pt x="6" y="0"/>
                  </a:cubicBezTo>
                  <a:cubicBezTo>
                    <a:pt x="5" y="9"/>
                    <a:pt x="4" y="17"/>
                    <a:pt x="2" y="26"/>
                  </a:cubicBezTo>
                  <a:cubicBezTo>
                    <a:pt x="2" y="30"/>
                    <a:pt x="1" y="34"/>
                    <a:pt x="0" y="3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327"/>
            <p:cNvSpPr/>
            <p:nvPr/>
          </p:nvSpPr>
          <p:spPr bwMode="auto">
            <a:xfrm>
              <a:off x="9937750" y="4641851"/>
              <a:ext cx="41275" cy="76200"/>
            </a:xfrm>
            <a:custGeom>
              <a:avLst/>
              <a:gdLst>
                <a:gd name="T0" fmla="*/ 40 w 40"/>
                <a:gd name="T1" fmla="*/ 26 h 71"/>
                <a:gd name="T2" fmla="*/ 5 w 40"/>
                <a:gd name="T3" fmla="*/ 0 h 71"/>
                <a:gd name="T4" fmla="*/ 0 w 40"/>
                <a:gd name="T5" fmla="*/ 30 h 71"/>
                <a:gd name="T6" fmla="*/ 3 w 40"/>
                <a:gd name="T7" fmla="*/ 57 h 71"/>
                <a:gd name="T8" fmla="*/ 6 w 40"/>
                <a:gd name="T9" fmla="*/ 71 h 71"/>
                <a:gd name="T10" fmla="*/ 14 w 40"/>
                <a:gd name="T11" fmla="*/ 56 h 71"/>
                <a:gd name="T12" fmla="*/ 40 w 40"/>
                <a:gd name="T13" fmla="*/ 26 h 71"/>
              </a:gdLst>
              <a:ahLst/>
              <a:cxnLst>
                <a:cxn ang="0">
                  <a:pos x="T0" y="T1"/>
                </a:cxn>
                <a:cxn ang="0">
                  <a:pos x="T2" y="T3"/>
                </a:cxn>
                <a:cxn ang="0">
                  <a:pos x="T4" y="T5"/>
                </a:cxn>
                <a:cxn ang="0">
                  <a:pos x="T6" y="T7"/>
                </a:cxn>
                <a:cxn ang="0">
                  <a:pos x="T8" y="T9"/>
                </a:cxn>
                <a:cxn ang="0">
                  <a:pos x="T10" y="T11"/>
                </a:cxn>
                <a:cxn ang="0">
                  <a:pos x="T12" y="T13"/>
                </a:cxn>
              </a:cxnLst>
              <a:rect l="0" t="0" r="r" b="b"/>
              <a:pathLst>
                <a:path w="40" h="71">
                  <a:moveTo>
                    <a:pt x="40" y="26"/>
                  </a:moveTo>
                  <a:cubicBezTo>
                    <a:pt x="5" y="0"/>
                    <a:pt x="5" y="0"/>
                    <a:pt x="5" y="0"/>
                  </a:cubicBezTo>
                  <a:cubicBezTo>
                    <a:pt x="2" y="10"/>
                    <a:pt x="0" y="20"/>
                    <a:pt x="0" y="30"/>
                  </a:cubicBezTo>
                  <a:cubicBezTo>
                    <a:pt x="0" y="39"/>
                    <a:pt x="1" y="48"/>
                    <a:pt x="3" y="57"/>
                  </a:cubicBezTo>
                  <a:cubicBezTo>
                    <a:pt x="4" y="62"/>
                    <a:pt x="5" y="67"/>
                    <a:pt x="6" y="71"/>
                  </a:cubicBezTo>
                  <a:cubicBezTo>
                    <a:pt x="9" y="66"/>
                    <a:pt x="12" y="61"/>
                    <a:pt x="14" y="56"/>
                  </a:cubicBezTo>
                  <a:cubicBezTo>
                    <a:pt x="22" y="44"/>
                    <a:pt x="31" y="33"/>
                    <a:pt x="40" y="2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328"/>
            <p:cNvSpPr/>
            <p:nvPr/>
          </p:nvSpPr>
          <p:spPr bwMode="auto">
            <a:xfrm>
              <a:off x="9840912" y="5002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Rectangle 329"/>
            <p:cNvSpPr>
              <a:spLocks noChangeArrowheads="1"/>
            </p:cNvSpPr>
            <p:nvPr/>
          </p:nvSpPr>
          <p:spPr bwMode="auto">
            <a:xfrm>
              <a:off x="9840912" y="5002213"/>
              <a:ext cx="1588" cy="1588"/>
            </a:xfrm>
            <a:prstGeom prst="rect">
              <a:avLst/>
            </a:prstGeom>
            <a:solidFill>
              <a:srgbClr val="D1E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6" name="Freeform 330"/>
            <p:cNvSpPr/>
            <p:nvPr/>
          </p:nvSpPr>
          <p:spPr bwMode="auto">
            <a:xfrm>
              <a:off x="9840912" y="50022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331"/>
            <p:cNvSpPr/>
            <p:nvPr/>
          </p:nvSpPr>
          <p:spPr bwMode="auto">
            <a:xfrm>
              <a:off x="9991725" y="5006976"/>
              <a:ext cx="25400" cy="31750"/>
            </a:xfrm>
            <a:custGeom>
              <a:avLst/>
              <a:gdLst>
                <a:gd name="T0" fmla="*/ 24 w 25"/>
                <a:gd name="T1" fmla="*/ 4 h 30"/>
                <a:gd name="T2" fmla="*/ 24 w 25"/>
                <a:gd name="T3" fmla="*/ 1 h 30"/>
                <a:gd name="T4" fmla="*/ 24 w 25"/>
                <a:gd name="T5" fmla="*/ 0 h 30"/>
                <a:gd name="T6" fmla="*/ 23 w 25"/>
                <a:gd name="T7" fmla="*/ 3 h 30"/>
                <a:gd name="T8" fmla="*/ 19 w 25"/>
                <a:gd name="T9" fmla="*/ 9 h 30"/>
                <a:gd name="T10" fmla="*/ 10 w 25"/>
                <a:gd name="T11" fmla="*/ 15 h 30"/>
                <a:gd name="T12" fmla="*/ 3 w 25"/>
                <a:gd name="T13" fmla="*/ 15 h 30"/>
                <a:gd name="T14" fmla="*/ 0 w 25"/>
                <a:gd name="T15" fmla="*/ 15 h 30"/>
                <a:gd name="T16" fmla="*/ 2 w 25"/>
                <a:gd name="T17" fmla="*/ 16 h 30"/>
                <a:gd name="T18" fmla="*/ 8 w 25"/>
                <a:gd name="T19" fmla="*/ 19 h 30"/>
                <a:gd name="T20" fmla="*/ 24 w 25"/>
                <a:gd name="T21" fmla="*/ 29 h 30"/>
                <a:gd name="T22" fmla="*/ 24 w 25"/>
                <a:gd name="T23" fmla="*/ 30 h 30"/>
                <a:gd name="T24" fmla="*/ 24 w 25"/>
                <a:gd name="T25" fmla="*/ 24 h 30"/>
                <a:gd name="T26" fmla="*/ 24 w 25"/>
                <a:gd name="T2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0">
                  <a:moveTo>
                    <a:pt x="24" y="4"/>
                  </a:moveTo>
                  <a:cubicBezTo>
                    <a:pt x="24" y="3"/>
                    <a:pt x="24" y="2"/>
                    <a:pt x="24" y="1"/>
                  </a:cubicBezTo>
                  <a:cubicBezTo>
                    <a:pt x="24" y="0"/>
                    <a:pt x="25" y="0"/>
                    <a:pt x="24" y="0"/>
                  </a:cubicBezTo>
                  <a:cubicBezTo>
                    <a:pt x="24" y="1"/>
                    <a:pt x="24" y="2"/>
                    <a:pt x="23" y="3"/>
                  </a:cubicBezTo>
                  <a:cubicBezTo>
                    <a:pt x="23" y="4"/>
                    <a:pt x="22" y="7"/>
                    <a:pt x="19" y="9"/>
                  </a:cubicBezTo>
                  <a:cubicBezTo>
                    <a:pt x="17" y="12"/>
                    <a:pt x="13" y="14"/>
                    <a:pt x="10" y="15"/>
                  </a:cubicBezTo>
                  <a:cubicBezTo>
                    <a:pt x="7" y="15"/>
                    <a:pt x="4" y="15"/>
                    <a:pt x="3" y="15"/>
                  </a:cubicBezTo>
                  <a:cubicBezTo>
                    <a:pt x="0" y="15"/>
                    <a:pt x="0" y="15"/>
                    <a:pt x="0" y="15"/>
                  </a:cubicBezTo>
                  <a:cubicBezTo>
                    <a:pt x="0" y="15"/>
                    <a:pt x="1" y="15"/>
                    <a:pt x="2" y="16"/>
                  </a:cubicBezTo>
                  <a:cubicBezTo>
                    <a:pt x="4" y="16"/>
                    <a:pt x="6" y="18"/>
                    <a:pt x="8" y="19"/>
                  </a:cubicBezTo>
                  <a:cubicBezTo>
                    <a:pt x="13" y="22"/>
                    <a:pt x="18" y="26"/>
                    <a:pt x="24" y="29"/>
                  </a:cubicBezTo>
                  <a:cubicBezTo>
                    <a:pt x="24" y="30"/>
                    <a:pt x="24" y="30"/>
                    <a:pt x="24" y="30"/>
                  </a:cubicBezTo>
                  <a:cubicBezTo>
                    <a:pt x="24" y="28"/>
                    <a:pt x="24" y="26"/>
                    <a:pt x="24" y="24"/>
                  </a:cubicBezTo>
                  <a:lnTo>
                    <a:pt x="24" y="4"/>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32"/>
            <p:cNvSpPr/>
            <p:nvPr/>
          </p:nvSpPr>
          <p:spPr bwMode="auto">
            <a:xfrm>
              <a:off x="9569450" y="4583113"/>
              <a:ext cx="512763" cy="938213"/>
            </a:xfrm>
            <a:custGeom>
              <a:avLst/>
              <a:gdLst>
                <a:gd name="T0" fmla="*/ 396 w 483"/>
                <a:gd name="T1" fmla="*/ 71 h 884"/>
                <a:gd name="T2" fmla="*/ 323 w 483"/>
                <a:gd name="T3" fmla="*/ 90 h 884"/>
                <a:gd name="T4" fmla="*/ 259 w 483"/>
                <a:gd name="T5" fmla="*/ 360 h 884"/>
                <a:gd name="T6" fmla="*/ 271 w 483"/>
                <a:gd name="T7" fmla="*/ 395 h 884"/>
                <a:gd name="T8" fmla="*/ 270 w 483"/>
                <a:gd name="T9" fmla="*/ 395 h 884"/>
                <a:gd name="T10" fmla="*/ 259 w 483"/>
                <a:gd name="T11" fmla="*/ 394 h 884"/>
                <a:gd name="T12" fmla="*/ 254 w 483"/>
                <a:gd name="T13" fmla="*/ 397 h 884"/>
                <a:gd name="T14" fmla="*/ 253 w 483"/>
                <a:gd name="T15" fmla="*/ 397 h 884"/>
                <a:gd name="T16" fmla="*/ 254 w 483"/>
                <a:gd name="T17" fmla="*/ 335 h 884"/>
                <a:gd name="T18" fmla="*/ 274 w 483"/>
                <a:gd name="T19" fmla="*/ 194 h 884"/>
                <a:gd name="T20" fmla="*/ 258 w 483"/>
                <a:gd name="T21" fmla="*/ 188 h 884"/>
                <a:gd name="T22" fmla="*/ 228 w 483"/>
                <a:gd name="T23" fmla="*/ 337 h 884"/>
                <a:gd name="T24" fmla="*/ 247 w 483"/>
                <a:gd name="T25" fmla="*/ 413 h 884"/>
                <a:gd name="T26" fmla="*/ 263 w 483"/>
                <a:gd name="T27" fmla="*/ 423 h 884"/>
                <a:gd name="T28" fmla="*/ 275 w 483"/>
                <a:gd name="T29" fmla="*/ 419 h 884"/>
                <a:gd name="T30" fmla="*/ 279 w 483"/>
                <a:gd name="T31" fmla="*/ 415 h 884"/>
                <a:gd name="T32" fmla="*/ 286 w 483"/>
                <a:gd name="T33" fmla="*/ 391 h 884"/>
                <a:gd name="T34" fmla="*/ 353 w 483"/>
                <a:gd name="T35" fmla="*/ 127 h 884"/>
                <a:gd name="T36" fmla="*/ 387 w 483"/>
                <a:gd name="T37" fmla="*/ 82 h 884"/>
                <a:gd name="T38" fmla="*/ 399 w 483"/>
                <a:gd name="T39" fmla="*/ 245 h 884"/>
                <a:gd name="T40" fmla="*/ 435 w 483"/>
                <a:gd name="T41" fmla="*/ 373 h 884"/>
                <a:gd name="T42" fmla="*/ 424 w 483"/>
                <a:gd name="T43" fmla="*/ 367 h 884"/>
                <a:gd name="T44" fmla="*/ 379 w 483"/>
                <a:gd name="T45" fmla="*/ 370 h 884"/>
                <a:gd name="T46" fmla="*/ 368 w 483"/>
                <a:gd name="T47" fmla="*/ 403 h 884"/>
                <a:gd name="T48" fmla="*/ 337 w 483"/>
                <a:gd name="T49" fmla="*/ 518 h 884"/>
                <a:gd name="T50" fmla="*/ 115 w 483"/>
                <a:gd name="T51" fmla="*/ 758 h 884"/>
                <a:gd name="T52" fmla="*/ 58 w 483"/>
                <a:gd name="T53" fmla="*/ 804 h 884"/>
                <a:gd name="T54" fmla="*/ 121 w 483"/>
                <a:gd name="T55" fmla="*/ 737 h 884"/>
                <a:gd name="T56" fmla="*/ 153 w 483"/>
                <a:gd name="T57" fmla="*/ 419 h 884"/>
                <a:gd name="T58" fmla="*/ 116 w 483"/>
                <a:gd name="T59" fmla="*/ 376 h 884"/>
                <a:gd name="T60" fmla="*/ 76 w 483"/>
                <a:gd name="T61" fmla="*/ 414 h 884"/>
                <a:gd name="T62" fmla="*/ 83 w 483"/>
                <a:gd name="T63" fmla="*/ 247 h 884"/>
                <a:gd name="T64" fmla="*/ 127 w 483"/>
                <a:gd name="T65" fmla="*/ 175 h 884"/>
                <a:gd name="T66" fmla="*/ 304 w 483"/>
                <a:gd name="T67" fmla="*/ 39 h 884"/>
                <a:gd name="T68" fmla="*/ 112 w 483"/>
                <a:gd name="T69" fmla="*/ 160 h 884"/>
                <a:gd name="T70" fmla="*/ 45 w 483"/>
                <a:gd name="T71" fmla="*/ 293 h 884"/>
                <a:gd name="T72" fmla="*/ 46 w 483"/>
                <a:gd name="T73" fmla="*/ 495 h 884"/>
                <a:gd name="T74" fmla="*/ 110 w 483"/>
                <a:gd name="T75" fmla="*/ 407 h 884"/>
                <a:gd name="T76" fmla="*/ 111 w 483"/>
                <a:gd name="T77" fmla="*/ 449 h 884"/>
                <a:gd name="T78" fmla="*/ 31 w 483"/>
                <a:gd name="T79" fmla="*/ 824 h 884"/>
                <a:gd name="T80" fmla="*/ 87 w 483"/>
                <a:gd name="T81" fmla="*/ 849 h 884"/>
                <a:gd name="T82" fmla="*/ 307 w 483"/>
                <a:gd name="T83" fmla="*/ 644 h 884"/>
                <a:gd name="T84" fmla="*/ 400 w 483"/>
                <a:gd name="T85" fmla="*/ 521 h 884"/>
                <a:gd name="T86" fmla="*/ 422 w 483"/>
                <a:gd name="T87" fmla="*/ 430 h 884"/>
                <a:gd name="T88" fmla="*/ 398 w 483"/>
                <a:gd name="T89" fmla="*/ 415 h 884"/>
                <a:gd name="T90" fmla="*/ 421 w 483"/>
                <a:gd name="T91" fmla="*/ 403 h 884"/>
                <a:gd name="T92" fmla="*/ 422 w 483"/>
                <a:gd name="T93" fmla="*/ 424 h 884"/>
                <a:gd name="T94" fmla="*/ 473 w 483"/>
                <a:gd name="T95" fmla="*/ 398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3" h="884">
                  <a:moveTo>
                    <a:pt x="446" y="225"/>
                  </a:moveTo>
                  <a:cubicBezTo>
                    <a:pt x="433" y="197"/>
                    <a:pt x="420" y="170"/>
                    <a:pt x="409" y="143"/>
                  </a:cubicBezTo>
                  <a:cubicBezTo>
                    <a:pt x="404" y="130"/>
                    <a:pt x="399" y="116"/>
                    <a:pt x="396" y="104"/>
                  </a:cubicBezTo>
                  <a:cubicBezTo>
                    <a:pt x="393" y="91"/>
                    <a:pt x="393" y="79"/>
                    <a:pt x="396" y="71"/>
                  </a:cubicBezTo>
                  <a:cubicBezTo>
                    <a:pt x="420" y="0"/>
                    <a:pt x="420" y="0"/>
                    <a:pt x="420" y="0"/>
                  </a:cubicBezTo>
                  <a:cubicBezTo>
                    <a:pt x="360" y="45"/>
                    <a:pt x="360" y="45"/>
                    <a:pt x="360" y="45"/>
                  </a:cubicBezTo>
                  <a:cubicBezTo>
                    <a:pt x="352" y="51"/>
                    <a:pt x="345" y="59"/>
                    <a:pt x="339" y="66"/>
                  </a:cubicBezTo>
                  <a:cubicBezTo>
                    <a:pt x="333" y="74"/>
                    <a:pt x="328" y="82"/>
                    <a:pt x="323" y="90"/>
                  </a:cubicBezTo>
                  <a:cubicBezTo>
                    <a:pt x="314" y="106"/>
                    <a:pt x="307" y="122"/>
                    <a:pt x="302" y="139"/>
                  </a:cubicBezTo>
                  <a:cubicBezTo>
                    <a:pt x="290" y="172"/>
                    <a:pt x="283" y="205"/>
                    <a:pt x="276" y="238"/>
                  </a:cubicBezTo>
                  <a:cubicBezTo>
                    <a:pt x="270" y="271"/>
                    <a:pt x="266" y="304"/>
                    <a:pt x="262" y="337"/>
                  </a:cubicBezTo>
                  <a:cubicBezTo>
                    <a:pt x="261" y="345"/>
                    <a:pt x="260" y="352"/>
                    <a:pt x="259" y="360"/>
                  </a:cubicBezTo>
                  <a:cubicBezTo>
                    <a:pt x="260" y="367"/>
                    <a:pt x="262" y="374"/>
                    <a:pt x="264" y="380"/>
                  </a:cubicBezTo>
                  <a:cubicBezTo>
                    <a:pt x="265" y="384"/>
                    <a:pt x="267" y="387"/>
                    <a:pt x="268" y="390"/>
                  </a:cubicBezTo>
                  <a:cubicBezTo>
                    <a:pt x="269" y="392"/>
                    <a:pt x="269" y="393"/>
                    <a:pt x="270" y="394"/>
                  </a:cubicBezTo>
                  <a:cubicBezTo>
                    <a:pt x="270" y="395"/>
                    <a:pt x="271" y="395"/>
                    <a:pt x="271" y="395"/>
                  </a:cubicBezTo>
                  <a:cubicBezTo>
                    <a:pt x="271" y="396"/>
                    <a:pt x="271" y="396"/>
                    <a:pt x="271" y="395"/>
                  </a:cubicBezTo>
                  <a:cubicBezTo>
                    <a:pt x="271" y="395"/>
                    <a:pt x="271" y="395"/>
                    <a:pt x="271" y="395"/>
                  </a:cubicBezTo>
                  <a:cubicBezTo>
                    <a:pt x="271" y="395"/>
                    <a:pt x="271" y="395"/>
                    <a:pt x="270" y="395"/>
                  </a:cubicBezTo>
                  <a:cubicBezTo>
                    <a:pt x="270" y="395"/>
                    <a:pt x="270" y="395"/>
                    <a:pt x="270" y="395"/>
                  </a:cubicBezTo>
                  <a:cubicBezTo>
                    <a:pt x="270" y="394"/>
                    <a:pt x="269" y="394"/>
                    <a:pt x="269" y="394"/>
                  </a:cubicBezTo>
                  <a:cubicBezTo>
                    <a:pt x="268" y="393"/>
                    <a:pt x="266" y="393"/>
                    <a:pt x="264" y="393"/>
                  </a:cubicBezTo>
                  <a:cubicBezTo>
                    <a:pt x="262" y="393"/>
                    <a:pt x="261" y="393"/>
                    <a:pt x="260" y="393"/>
                  </a:cubicBezTo>
                  <a:cubicBezTo>
                    <a:pt x="260" y="393"/>
                    <a:pt x="259" y="393"/>
                    <a:pt x="259" y="394"/>
                  </a:cubicBezTo>
                  <a:cubicBezTo>
                    <a:pt x="258" y="394"/>
                    <a:pt x="257" y="394"/>
                    <a:pt x="257" y="395"/>
                  </a:cubicBezTo>
                  <a:cubicBezTo>
                    <a:pt x="256" y="395"/>
                    <a:pt x="256" y="395"/>
                    <a:pt x="256" y="395"/>
                  </a:cubicBezTo>
                  <a:cubicBezTo>
                    <a:pt x="254" y="397"/>
                    <a:pt x="255" y="396"/>
                    <a:pt x="255" y="396"/>
                  </a:cubicBezTo>
                  <a:cubicBezTo>
                    <a:pt x="254" y="397"/>
                    <a:pt x="254" y="397"/>
                    <a:pt x="254" y="397"/>
                  </a:cubicBezTo>
                  <a:cubicBezTo>
                    <a:pt x="254" y="398"/>
                    <a:pt x="254" y="398"/>
                    <a:pt x="254" y="398"/>
                  </a:cubicBezTo>
                  <a:cubicBezTo>
                    <a:pt x="253" y="399"/>
                    <a:pt x="253" y="399"/>
                    <a:pt x="253" y="399"/>
                  </a:cubicBezTo>
                  <a:cubicBezTo>
                    <a:pt x="253" y="399"/>
                    <a:pt x="253" y="399"/>
                    <a:pt x="253" y="399"/>
                  </a:cubicBezTo>
                  <a:cubicBezTo>
                    <a:pt x="253" y="397"/>
                    <a:pt x="253" y="397"/>
                    <a:pt x="253" y="397"/>
                  </a:cubicBezTo>
                  <a:cubicBezTo>
                    <a:pt x="254" y="394"/>
                    <a:pt x="255" y="390"/>
                    <a:pt x="255" y="386"/>
                  </a:cubicBezTo>
                  <a:cubicBezTo>
                    <a:pt x="257" y="377"/>
                    <a:pt x="258" y="369"/>
                    <a:pt x="259" y="360"/>
                  </a:cubicBezTo>
                  <a:cubicBezTo>
                    <a:pt x="259" y="359"/>
                    <a:pt x="258" y="359"/>
                    <a:pt x="258" y="358"/>
                  </a:cubicBezTo>
                  <a:cubicBezTo>
                    <a:pt x="257" y="350"/>
                    <a:pt x="255" y="342"/>
                    <a:pt x="254" y="335"/>
                  </a:cubicBezTo>
                  <a:cubicBezTo>
                    <a:pt x="252" y="319"/>
                    <a:pt x="252" y="303"/>
                    <a:pt x="252" y="287"/>
                  </a:cubicBezTo>
                  <a:cubicBezTo>
                    <a:pt x="253" y="279"/>
                    <a:pt x="253" y="271"/>
                    <a:pt x="255" y="264"/>
                  </a:cubicBezTo>
                  <a:cubicBezTo>
                    <a:pt x="256" y="256"/>
                    <a:pt x="257" y="248"/>
                    <a:pt x="259" y="240"/>
                  </a:cubicBezTo>
                  <a:cubicBezTo>
                    <a:pt x="263" y="225"/>
                    <a:pt x="268" y="209"/>
                    <a:pt x="274" y="194"/>
                  </a:cubicBezTo>
                  <a:cubicBezTo>
                    <a:pt x="284" y="162"/>
                    <a:pt x="296" y="131"/>
                    <a:pt x="307" y="100"/>
                  </a:cubicBezTo>
                  <a:cubicBezTo>
                    <a:pt x="317" y="69"/>
                    <a:pt x="327" y="37"/>
                    <a:pt x="332" y="4"/>
                  </a:cubicBezTo>
                  <a:cubicBezTo>
                    <a:pt x="323" y="36"/>
                    <a:pt x="311" y="67"/>
                    <a:pt x="298" y="97"/>
                  </a:cubicBezTo>
                  <a:cubicBezTo>
                    <a:pt x="285" y="127"/>
                    <a:pt x="271" y="157"/>
                    <a:pt x="258" y="188"/>
                  </a:cubicBezTo>
                  <a:cubicBezTo>
                    <a:pt x="251" y="203"/>
                    <a:pt x="245" y="219"/>
                    <a:pt x="240" y="235"/>
                  </a:cubicBezTo>
                  <a:cubicBezTo>
                    <a:pt x="237" y="243"/>
                    <a:pt x="235" y="251"/>
                    <a:pt x="233" y="260"/>
                  </a:cubicBezTo>
                  <a:cubicBezTo>
                    <a:pt x="231" y="268"/>
                    <a:pt x="230" y="277"/>
                    <a:pt x="229" y="285"/>
                  </a:cubicBezTo>
                  <a:cubicBezTo>
                    <a:pt x="227" y="303"/>
                    <a:pt x="227" y="320"/>
                    <a:pt x="228" y="337"/>
                  </a:cubicBezTo>
                  <a:cubicBezTo>
                    <a:pt x="229" y="354"/>
                    <a:pt x="232" y="371"/>
                    <a:pt x="236" y="389"/>
                  </a:cubicBezTo>
                  <a:cubicBezTo>
                    <a:pt x="237" y="393"/>
                    <a:pt x="239" y="397"/>
                    <a:pt x="241" y="402"/>
                  </a:cubicBezTo>
                  <a:cubicBezTo>
                    <a:pt x="242" y="404"/>
                    <a:pt x="243" y="407"/>
                    <a:pt x="244" y="409"/>
                  </a:cubicBezTo>
                  <a:cubicBezTo>
                    <a:pt x="245" y="411"/>
                    <a:pt x="245" y="412"/>
                    <a:pt x="247" y="413"/>
                  </a:cubicBezTo>
                  <a:cubicBezTo>
                    <a:pt x="248" y="415"/>
                    <a:pt x="249" y="416"/>
                    <a:pt x="251" y="418"/>
                  </a:cubicBezTo>
                  <a:cubicBezTo>
                    <a:pt x="251" y="419"/>
                    <a:pt x="252" y="419"/>
                    <a:pt x="253" y="420"/>
                  </a:cubicBezTo>
                  <a:cubicBezTo>
                    <a:pt x="254" y="420"/>
                    <a:pt x="254" y="421"/>
                    <a:pt x="255" y="421"/>
                  </a:cubicBezTo>
                  <a:cubicBezTo>
                    <a:pt x="257" y="422"/>
                    <a:pt x="260" y="423"/>
                    <a:pt x="263" y="423"/>
                  </a:cubicBezTo>
                  <a:cubicBezTo>
                    <a:pt x="265" y="423"/>
                    <a:pt x="267" y="423"/>
                    <a:pt x="268" y="423"/>
                  </a:cubicBezTo>
                  <a:cubicBezTo>
                    <a:pt x="269" y="422"/>
                    <a:pt x="270" y="422"/>
                    <a:pt x="271" y="422"/>
                  </a:cubicBezTo>
                  <a:cubicBezTo>
                    <a:pt x="272" y="421"/>
                    <a:pt x="272" y="421"/>
                    <a:pt x="273" y="420"/>
                  </a:cubicBezTo>
                  <a:cubicBezTo>
                    <a:pt x="275" y="419"/>
                    <a:pt x="275" y="419"/>
                    <a:pt x="275" y="419"/>
                  </a:cubicBezTo>
                  <a:cubicBezTo>
                    <a:pt x="275" y="419"/>
                    <a:pt x="275" y="419"/>
                    <a:pt x="275" y="419"/>
                  </a:cubicBezTo>
                  <a:cubicBezTo>
                    <a:pt x="277" y="417"/>
                    <a:pt x="276" y="418"/>
                    <a:pt x="277" y="417"/>
                  </a:cubicBezTo>
                  <a:cubicBezTo>
                    <a:pt x="278" y="416"/>
                    <a:pt x="278" y="416"/>
                    <a:pt x="278" y="416"/>
                  </a:cubicBezTo>
                  <a:cubicBezTo>
                    <a:pt x="279" y="415"/>
                    <a:pt x="279" y="415"/>
                    <a:pt x="279" y="415"/>
                  </a:cubicBezTo>
                  <a:cubicBezTo>
                    <a:pt x="280" y="413"/>
                    <a:pt x="280" y="412"/>
                    <a:pt x="281" y="411"/>
                  </a:cubicBezTo>
                  <a:cubicBezTo>
                    <a:pt x="281" y="410"/>
                    <a:pt x="282" y="409"/>
                    <a:pt x="282" y="409"/>
                  </a:cubicBezTo>
                  <a:cubicBezTo>
                    <a:pt x="283" y="407"/>
                    <a:pt x="283" y="406"/>
                    <a:pt x="283" y="405"/>
                  </a:cubicBezTo>
                  <a:cubicBezTo>
                    <a:pt x="285" y="400"/>
                    <a:pt x="286" y="396"/>
                    <a:pt x="286" y="391"/>
                  </a:cubicBezTo>
                  <a:cubicBezTo>
                    <a:pt x="290" y="375"/>
                    <a:pt x="292" y="358"/>
                    <a:pt x="295" y="342"/>
                  </a:cubicBezTo>
                  <a:cubicBezTo>
                    <a:pt x="301" y="310"/>
                    <a:pt x="307" y="277"/>
                    <a:pt x="314" y="246"/>
                  </a:cubicBezTo>
                  <a:cubicBezTo>
                    <a:pt x="322" y="214"/>
                    <a:pt x="330" y="183"/>
                    <a:pt x="342" y="154"/>
                  </a:cubicBezTo>
                  <a:cubicBezTo>
                    <a:pt x="345" y="145"/>
                    <a:pt x="349" y="136"/>
                    <a:pt x="353" y="127"/>
                  </a:cubicBezTo>
                  <a:cubicBezTo>
                    <a:pt x="352" y="123"/>
                    <a:pt x="351" y="118"/>
                    <a:pt x="350" y="113"/>
                  </a:cubicBezTo>
                  <a:cubicBezTo>
                    <a:pt x="348" y="104"/>
                    <a:pt x="347" y="95"/>
                    <a:pt x="347" y="86"/>
                  </a:cubicBezTo>
                  <a:cubicBezTo>
                    <a:pt x="347" y="76"/>
                    <a:pt x="349" y="66"/>
                    <a:pt x="352" y="56"/>
                  </a:cubicBezTo>
                  <a:cubicBezTo>
                    <a:pt x="387" y="82"/>
                    <a:pt x="387" y="82"/>
                    <a:pt x="387" y="82"/>
                  </a:cubicBezTo>
                  <a:cubicBezTo>
                    <a:pt x="378" y="89"/>
                    <a:pt x="369" y="100"/>
                    <a:pt x="361" y="112"/>
                  </a:cubicBezTo>
                  <a:cubicBezTo>
                    <a:pt x="359" y="117"/>
                    <a:pt x="356" y="122"/>
                    <a:pt x="353" y="127"/>
                  </a:cubicBezTo>
                  <a:cubicBezTo>
                    <a:pt x="356" y="139"/>
                    <a:pt x="360" y="150"/>
                    <a:pt x="364" y="160"/>
                  </a:cubicBezTo>
                  <a:cubicBezTo>
                    <a:pt x="375" y="190"/>
                    <a:pt x="388" y="218"/>
                    <a:pt x="399" y="245"/>
                  </a:cubicBezTo>
                  <a:cubicBezTo>
                    <a:pt x="411" y="272"/>
                    <a:pt x="421" y="299"/>
                    <a:pt x="426" y="326"/>
                  </a:cubicBezTo>
                  <a:cubicBezTo>
                    <a:pt x="429" y="339"/>
                    <a:pt x="429" y="351"/>
                    <a:pt x="428" y="362"/>
                  </a:cubicBezTo>
                  <a:cubicBezTo>
                    <a:pt x="428" y="364"/>
                    <a:pt x="427" y="367"/>
                    <a:pt x="427" y="369"/>
                  </a:cubicBezTo>
                  <a:cubicBezTo>
                    <a:pt x="429" y="370"/>
                    <a:pt x="432" y="372"/>
                    <a:pt x="435" y="373"/>
                  </a:cubicBezTo>
                  <a:cubicBezTo>
                    <a:pt x="441" y="377"/>
                    <a:pt x="447" y="381"/>
                    <a:pt x="452" y="385"/>
                  </a:cubicBezTo>
                  <a:cubicBezTo>
                    <a:pt x="416" y="390"/>
                    <a:pt x="416" y="390"/>
                    <a:pt x="416" y="390"/>
                  </a:cubicBezTo>
                  <a:cubicBezTo>
                    <a:pt x="421" y="384"/>
                    <a:pt x="425" y="377"/>
                    <a:pt x="427" y="369"/>
                  </a:cubicBezTo>
                  <a:cubicBezTo>
                    <a:pt x="426" y="368"/>
                    <a:pt x="425" y="368"/>
                    <a:pt x="424" y="367"/>
                  </a:cubicBezTo>
                  <a:cubicBezTo>
                    <a:pt x="422" y="366"/>
                    <a:pt x="420" y="365"/>
                    <a:pt x="417" y="364"/>
                  </a:cubicBezTo>
                  <a:cubicBezTo>
                    <a:pt x="414" y="363"/>
                    <a:pt x="410" y="362"/>
                    <a:pt x="404" y="361"/>
                  </a:cubicBezTo>
                  <a:cubicBezTo>
                    <a:pt x="401" y="361"/>
                    <a:pt x="398" y="361"/>
                    <a:pt x="393" y="362"/>
                  </a:cubicBezTo>
                  <a:cubicBezTo>
                    <a:pt x="388" y="364"/>
                    <a:pt x="383" y="367"/>
                    <a:pt x="379" y="370"/>
                  </a:cubicBezTo>
                  <a:cubicBezTo>
                    <a:pt x="376" y="374"/>
                    <a:pt x="373" y="378"/>
                    <a:pt x="372" y="380"/>
                  </a:cubicBezTo>
                  <a:cubicBezTo>
                    <a:pt x="371" y="383"/>
                    <a:pt x="370" y="386"/>
                    <a:pt x="370" y="388"/>
                  </a:cubicBezTo>
                  <a:cubicBezTo>
                    <a:pt x="369" y="392"/>
                    <a:pt x="368" y="394"/>
                    <a:pt x="368" y="397"/>
                  </a:cubicBezTo>
                  <a:cubicBezTo>
                    <a:pt x="368" y="399"/>
                    <a:pt x="368" y="401"/>
                    <a:pt x="368" y="403"/>
                  </a:cubicBezTo>
                  <a:cubicBezTo>
                    <a:pt x="368" y="423"/>
                    <a:pt x="368" y="423"/>
                    <a:pt x="368" y="423"/>
                  </a:cubicBezTo>
                  <a:cubicBezTo>
                    <a:pt x="368" y="435"/>
                    <a:pt x="367" y="446"/>
                    <a:pt x="364" y="457"/>
                  </a:cubicBezTo>
                  <a:cubicBezTo>
                    <a:pt x="362" y="468"/>
                    <a:pt x="359" y="479"/>
                    <a:pt x="355" y="489"/>
                  </a:cubicBezTo>
                  <a:cubicBezTo>
                    <a:pt x="350" y="498"/>
                    <a:pt x="344" y="508"/>
                    <a:pt x="337" y="518"/>
                  </a:cubicBezTo>
                  <a:cubicBezTo>
                    <a:pt x="331" y="529"/>
                    <a:pt x="323" y="539"/>
                    <a:pt x="315" y="549"/>
                  </a:cubicBezTo>
                  <a:cubicBezTo>
                    <a:pt x="300" y="568"/>
                    <a:pt x="283" y="588"/>
                    <a:pt x="266" y="607"/>
                  </a:cubicBezTo>
                  <a:cubicBezTo>
                    <a:pt x="232" y="645"/>
                    <a:pt x="196" y="683"/>
                    <a:pt x="158" y="718"/>
                  </a:cubicBezTo>
                  <a:cubicBezTo>
                    <a:pt x="144" y="732"/>
                    <a:pt x="129" y="745"/>
                    <a:pt x="115" y="758"/>
                  </a:cubicBezTo>
                  <a:cubicBezTo>
                    <a:pt x="105" y="789"/>
                    <a:pt x="93" y="819"/>
                    <a:pt x="79" y="848"/>
                  </a:cubicBezTo>
                  <a:cubicBezTo>
                    <a:pt x="46" y="811"/>
                    <a:pt x="46" y="811"/>
                    <a:pt x="46" y="811"/>
                  </a:cubicBezTo>
                  <a:cubicBezTo>
                    <a:pt x="47" y="810"/>
                    <a:pt x="49" y="809"/>
                    <a:pt x="51" y="808"/>
                  </a:cubicBezTo>
                  <a:cubicBezTo>
                    <a:pt x="53" y="807"/>
                    <a:pt x="55" y="806"/>
                    <a:pt x="58" y="804"/>
                  </a:cubicBezTo>
                  <a:cubicBezTo>
                    <a:pt x="62" y="801"/>
                    <a:pt x="67" y="797"/>
                    <a:pt x="72" y="794"/>
                  </a:cubicBezTo>
                  <a:cubicBezTo>
                    <a:pt x="82" y="786"/>
                    <a:pt x="92" y="778"/>
                    <a:pt x="101" y="770"/>
                  </a:cubicBezTo>
                  <a:cubicBezTo>
                    <a:pt x="106" y="766"/>
                    <a:pt x="110" y="762"/>
                    <a:pt x="115" y="758"/>
                  </a:cubicBezTo>
                  <a:cubicBezTo>
                    <a:pt x="117" y="751"/>
                    <a:pt x="119" y="744"/>
                    <a:pt x="121" y="737"/>
                  </a:cubicBezTo>
                  <a:cubicBezTo>
                    <a:pt x="132" y="699"/>
                    <a:pt x="140" y="661"/>
                    <a:pt x="146" y="622"/>
                  </a:cubicBezTo>
                  <a:cubicBezTo>
                    <a:pt x="151" y="584"/>
                    <a:pt x="155" y="545"/>
                    <a:pt x="155" y="506"/>
                  </a:cubicBezTo>
                  <a:cubicBezTo>
                    <a:pt x="156" y="487"/>
                    <a:pt x="156" y="467"/>
                    <a:pt x="155" y="448"/>
                  </a:cubicBezTo>
                  <a:cubicBezTo>
                    <a:pt x="155" y="438"/>
                    <a:pt x="154" y="428"/>
                    <a:pt x="153" y="419"/>
                  </a:cubicBezTo>
                  <a:cubicBezTo>
                    <a:pt x="152" y="404"/>
                    <a:pt x="152" y="404"/>
                    <a:pt x="152" y="404"/>
                  </a:cubicBezTo>
                  <a:cubicBezTo>
                    <a:pt x="152" y="399"/>
                    <a:pt x="151" y="394"/>
                    <a:pt x="151" y="389"/>
                  </a:cubicBezTo>
                  <a:cubicBezTo>
                    <a:pt x="145" y="347"/>
                    <a:pt x="145" y="347"/>
                    <a:pt x="145" y="347"/>
                  </a:cubicBezTo>
                  <a:cubicBezTo>
                    <a:pt x="116" y="376"/>
                    <a:pt x="116" y="376"/>
                    <a:pt x="116" y="376"/>
                  </a:cubicBezTo>
                  <a:cubicBezTo>
                    <a:pt x="76" y="414"/>
                    <a:pt x="76" y="414"/>
                    <a:pt x="76" y="414"/>
                  </a:cubicBezTo>
                  <a:cubicBezTo>
                    <a:pt x="78" y="427"/>
                    <a:pt x="79" y="440"/>
                    <a:pt x="81" y="453"/>
                  </a:cubicBezTo>
                  <a:cubicBezTo>
                    <a:pt x="49" y="441"/>
                    <a:pt x="49" y="441"/>
                    <a:pt x="49" y="441"/>
                  </a:cubicBezTo>
                  <a:cubicBezTo>
                    <a:pt x="76" y="414"/>
                    <a:pt x="76" y="414"/>
                    <a:pt x="76" y="414"/>
                  </a:cubicBezTo>
                  <a:cubicBezTo>
                    <a:pt x="76" y="410"/>
                    <a:pt x="76" y="405"/>
                    <a:pt x="75" y="401"/>
                  </a:cubicBezTo>
                  <a:cubicBezTo>
                    <a:pt x="74" y="383"/>
                    <a:pt x="73" y="366"/>
                    <a:pt x="73" y="348"/>
                  </a:cubicBezTo>
                  <a:cubicBezTo>
                    <a:pt x="73" y="331"/>
                    <a:pt x="73" y="314"/>
                    <a:pt x="74" y="296"/>
                  </a:cubicBezTo>
                  <a:cubicBezTo>
                    <a:pt x="76" y="279"/>
                    <a:pt x="78" y="263"/>
                    <a:pt x="83" y="247"/>
                  </a:cubicBezTo>
                  <a:cubicBezTo>
                    <a:pt x="83" y="247"/>
                    <a:pt x="83" y="247"/>
                    <a:pt x="83" y="248"/>
                  </a:cubicBezTo>
                  <a:cubicBezTo>
                    <a:pt x="83" y="247"/>
                    <a:pt x="83" y="247"/>
                    <a:pt x="83" y="247"/>
                  </a:cubicBezTo>
                  <a:cubicBezTo>
                    <a:pt x="83" y="247"/>
                    <a:pt x="83" y="247"/>
                    <a:pt x="83" y="247"/>
                  </a:cubicBezTo>
                  <a:cubicBezTo>
                    <a:pt x="93" y="220"/>
                    <a:pt x="108" y="195"/>
                    <a:pt x="127" y="175"/>
                  </a:cubicBezTo>
                  <a:cubicBezTo>
                    <a:pt x="146" y="153"/>
                    <a:pt x="171" y="137"/>
                    <a:pt x="197" y="123"/>
                  </a:cubicBezTo>
                  <a:cubicBezTo>
                    <a:pt x="223" y="108"/>
                    <a:pt x="251" y="93"/>
                    <a:pt x="274" y="74"/>
                  </a:cubicBezTo>
                  <a:cubicBezTo>
                    <a:pt x="298" y="55"/>
                    <a:pt x="318" y="31"/>
                    <a:pt x="332" y="4"/>
                  </a:cubicBezTo>
                  <a:cubicBezTo>
                    <a:pt x="324" y="16"/>
                    <a:pt x="314" y="28"/>
                    <a:pt x="304" y="39"/>
                  </a:cubicBezTo>
                  <a:cubicBezTo>
                    <a:pt x="293" y="49"/>
                    <a:pt x="282" y="59"/>
                    <a:pt x="269" y="67"/>
                  </a:cubicBezTo>
                  <a:cubicBezTo>
                    <a:pt x="245" y="84"/>
                    <a:pt x="218" y="96"/>
                    <a:pt x="190" y="109"/>
                  </a:cubicBezTo>
                  <a:cubicBezTo>
                    <a:pt x="176" y="116"/>
                    <a:pt x="162" y="122"/>
                    <a:pt x="149" y="131"/>
                  </a:cubicBezTo>
                  <a:cubicBezTo>
                    <a:pt x="136" y="139"/>
                    <a:pt x="123" y="149"/>
                    <a:pt x="112" y="160"/>
                  </a:cubicBezTo>
                  <a:cubicBezTo>
                    <a:pt x="89" y="181"/>
                    <a:pt x="71" y="209"/>
                    <a:pt x="58" y="237"/>
                  </a:cubicBezTo>
                  <a:cubicBezTo>
                    <a:pt x="58" y="237"/>
                    <a:pt x="58" y="237"/>
                    <a:pt x="58" y="237"/>
                  </a:cubicBezTo>
                  <a:cubicBezTo>
                    <a:pt x="57" y="238"/>
                    <a:pt x="57" y="238"/>
                    <a:pt x="57" y="238"/>
                  </a:cubicBezTo>
                  <a:cubicBezTo>
                    <a:pt x="51" y="256"/>
                    <a:pt x="47" y="275"/>
                    <a:pt x="45" y="293"/>
                  </a:cubicBezTo>
                  <a:cubicBezTo>
                    <a:pt x="42" y="311"/>
                    <a:pt x="41" y="330"/>
                    <a:pt x="40" y="348"/>
                  </a:cubicBezTo>
                  <a:cubicBezTo>
                    <a:pt x="40" y="366"/>
                    <a:pt x="40" y="384"/>
                    <a:pt x="40" y="403"/>
                  </a:cubicBezTo>
                  <a:cubicBezTo>
                    <a:pt x="41" y="421"/>
                    <a:pt x="41" y="439"/>
                    <a:pt x="43" y="457"/>
                  </a:cubicBezTo>
                  <a:cubicBezTo>
                    <a:pt x="46" y="495"/>
                    <a:pt x="46" y="495"/>
                    <a:pt x="46" y="495"/>
                  </a:cubicBezTo>
                  <a:cubicBezTo>
                    <a:pt x="75" y="469"/>
                    <a:pt x="75" y="469"/>
                    <a:pt x="75" y="469"/>
                  </a:cubicBezTo>
                  <a:cubicBezTo>
                    <a:pt x="111" y="436"/>
                    <a:pt x="111" y="436"/>
                    <a:pt x="111" y="436"/>
                  </a:cubicBezTo>
                  <a:cubicBezTo>
                    <a:pt x="111" y="431"/>
                    <a:pt x="111" y="426"/>
                    <a:pt x="111" y="421"/>
                  </a:cubicBezTo>
                  <a:cubicBezTo>
                    <a:pt x="110" y="407"/>
                    <a:pt x="110" y="407"/>
                    <a:pt x="110" y="407"/>
                  </a:cubicBezTo>
                  <a:cubicBezTo>
                    <a:pt x="110" y="403"/>
                    <a:pt x="110" y="398"/>
                    <a:pt x="109" y="394"/>
                  </a:cubicBezTo>
                  <a:cubicBezTo>
                    <a:pt x="144" y="406"/>
                    <a:pt x="144" y="406"/>
                    <a:pt x="144" y="406"/>
                  </a:cubicBezTo>
                  <a:cubicBezTo>
                    <a:pt x="111" y="436"/>
                    <a:pt x="111" y="436"/>
                    <a:pt x="111" y="436"/>
                  </a:cubicBezTo>
                  <a:cubicBezTo>
                    <a:pt x="111" y="440"/>
                    <a:pt x="111" y="444"/>
                    <a:pt x="111" y="449"/>
                  </a:cubicBezTo>
                  <a:cubicBezTo>
                    <a:pt x="111" y="467"/>
                    <a:pt x="111" y="486"/>
                    <a:pt x="110" y="504"/>
                  </a:cubicBezTo>
                  <a:cubicBezTo>
                    <a:pt x="108" y="541"/>
                    <a:pt x="104" y="578"/>
                    <a:pt x="98" y="615"/>
                  </a:cubicBezTo>
                  <a:cubicBezTo>
                    <a:pt x="92" y="651"/>
                    <a:pt x="83" y="687"/>
                    <a:pt x="72" y="722"/>
                  </a:cubicBezTo>
                  <a:cubicBezTo>
                    <a:pt x="61" y="757"/>
                    <a:pt x="48" y="791"/>
                    <a:pt x="31" y="824"/>
                  </a:cubicBezTo>
                  <a:cubicBezTo>
                    <a:pt x="0" y="884"/>
                    <a:pt x="0" y="884"/>
                    <a:pt x="0" y="884"/>
                  </a:cubicBezTo>
                  <a:cubicBezTo>
                    <a:pt x="64" y="861"/>
                    <a:pt x="64" y="861"/>
                    <a:pt x="64" y="861"/>
                  </a:cubicBezTo>
                  <a:cubicBezTo>
                    <a:pt x="69" y="859"/>
                    <a:pt x="73" y="857"/>
                    <a:pt x="77" y="855"/>
                  </a:cubicBezTo>
                  <a:cubicBezTo>
                    <a:pt x="80" y="853"/>
                    <a:pt x="84" y="851"/>
                    <a:pt x="87" y="849"/>
                  </a:cubicBezTo>
                  <a:cubicBezTo>
                    <a:pt x="93" y="845"/>
                    <a:pt x="99" y="841"/>
                    <a:pt x="104" y="837"/>
                  </a:cubicBezTo>
                  <a:cubicBezTo>
                    <a:pt x="115" y="828"/>
                    <a:pt x="126" y="820"/>
                    <a:pt x="136" y="811"/>
                  </a:cubicBezTo>
                  <a:cubicBezTo>
                    <a:pt x="157" y="794"/>
                    <a:pt x="177" y="776"/>
                    <a:pt x="196" y="758"/>
                  </a:cubicBezTo>
                  <a:cubicBezTo>
                    <a:pt x="235" y="722"/>
                    <a:pt x="272" y="684"/>
                    <a:pt x="307" y="644"/>
                  </a:cubicBezTo>
                  <a:cubicBezTo>
                    <a:pt x="325" y="624"/>
                    <a:pt x="343" y="604"/>
                    <a:pt x="359" y="583"/>
                  </a:cubicBezTo>
                  <a:cubicBezTo>
                    <a:pt x="367" y="572"/>
                    <a:pt x="376" y="561"/>
                    <a:pt x="383" y="549"/>
                  </a:cubicBezTo>
                  <a:cubicBezTo>
                    <a:pt x="387" y="544"/>
                    <a:pt x="391" y="538"/>
                    <a:pt x="395" y="531"/>
                  </a:cubicBezTo>
                  <a:cubicBezTo>
                    <a:pt x="397" y="528"/>
                    <a:pt x="398" y="525"/>
                    <a:pt x="400" y="521"/>
                  </a:cubicBezTo>
                  <a:cubicBezTo>
                    <a:pt x="401" y="520"/>
                    <a:pt x="402" y="518"/>
                    <a:pt x="403" y="516"/>
                  </a:cubicBezTo>
                  <a:cubicBezTo>
                    <a:pt x="405" y="511"/>
                    <a:pt x="405" y="511"/>
                    <a:pt x="405" y="511"/>
                  </a:cubicBezTo>
                  <a:cubicBezTo>
                    <a:pt x="411" y="497"/>
                    <a:pt x="416" y="483"/>
                    <a:pt x="418" y="468"/>
                  </a:cubicBezTo>
                  <a:cubicBezTo>
                    <a:pt x="421" y="455"/>
                    <a:pt x="422" y="442"/>
                    <a:pt x="422" y="430"/>
                  </a:cubicBezTo>
                  <a:cubicBezTo>
                    <a:pt x="422" y="429"/>
                    <a:pt x="422" y="429"/>
                    <a:pt x="422" y="429"/>
                  </a:cubicBezTo>
                  <a:cubicBezTo>
                    <a:pt x="416" y="426"/>
                    <a:pt x="411" y="422"/>
                    <a:pt x="406" y="419"/>
                  </a:cubicBezTo>
                  <a:cubicBezTo>
                    <a:pt x="404" y="418"/>
                    <a:pt x="402" y="416"/>
                    <a:pt x="400" y="416"/>
                  </a:cubicBezTo>
                  <a:cubicBezTo>
                    <a:pt x="399" y="415"/>
                    <a:pt x="398" y="415"/>
                    <a:pt x="398" y="415"/>
                  </a:cubicBezTo>
                  <a:cubicBezTo>
                    <a:pt x="398" y="415"/>
                    <a:pt x="398" y="415"/>
                    <a:pt x="401" y="415"/>
                  </a:cubicBezTo>
                  <a:cubicBezTo>
                    <a:pt x="402" y="415"/>
                    <a:pt x="405" y="415"/>
                    <a:pt x="408" y="415"/>
                  </a:cubicBezTo>
                  <a:cubicBezTo>
                    <a:pt x="411" y="414"/>
                    <a:pt x="415" y="412"/>
                    <a:pt x="417" y="409"/>
                  </a:cubicBezTo>
                  <a:cubicBezTo>
                    <a:pt x="420" y="407"/>
                    <a:pt x="421" y="404"/>
                    <a:pt x="421" y="403"/>
                  </a:cubicBezTo>
                  <a:cubicBezTo>
                    <a:pt x="422" y="402"/>
                    <a:pt x="422" y="401"/>
                    <a:pt x="422" y="400"/>
                  </a:cubicBezTo>
                  <a:cubicBezTo>
                    <a:pt x="423" y="400"/>
                    <a:pt x="422" y="400"/>
                    <a:pt x="422" y="401"/>
                  </a:cubicBezTo>
                  <a:cubicBezTo>
                    <a:pt x="422" y="402"/>
                    <a:pt x="422" y="403"/>
                    <a:pt x="422" y="404"/>
                  </a:cubicBezTo>
                  <a:cubicBezTo>
                    <a:pt x="422" y="424"/>
                    <a:pt x="422" y="424"/>
                    <a:pt x="422" y="424"/>
                  </a:cubicBezTo>
                  <a:cubicBezTo>
                    <a:pt x="422" y="426"/>
                    <a:pt x="422" y="428"/>
                    <a:pt x="422" y="430"/>
                  </a:cubicBezTo>
                  <a:cubicBezTo>
                    <a:pt x="442" y="443"/>
                    <a:pt x="442" y="443"/>
                    <a:pt x="442" y="443"/>
                  </a:cubicBezTo>
                  <a:cubicBezTo>
                    <a:pt x="458" y="424"/>
                    <a:pt x="458" y="424"/>
                    <a:pt x="458" y="424"/>
                  </a:cubicBezTo>
                  <a:cubicBezTo>
                    <a:pt x="464" y="416"/>
                    <a:pt x="469" y="407"/>
                    <a:pt x="473" y="398"/>
                  </a:cubicBezTo>
                  <a:cubicBezTo>
                    <a:pt x="477" y="388"/>
                    <a:pt x="479" y="379"/>
                    <a:pt x="481" y="369"/>
                  </a:cubicBezTo>
                  <a:cubicBezTo>
                    <a:pt x="483" y="350"/>
                    <a:pt x="481" y="332"/>
                    <a:pt x="478" y="316"/>
                  </a:cubicBezTo>
                  <a:cubicBezTo>
                    <a:pt x="471" y="282"/>
                    <a:pt x="458" y="253"/>
                    <a:pt x="446" y="22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49" name="Freeform 333"/>
            <p:cNvSpPr/>
            <p:nvPr/>
          </p:nvSpPr>
          <p:spPr bwMode="auto">
            <a:xfrm>
              <a:off x="10010775" y="4973638"/>
              <a:ext cx="38100" cy="22225"/>
            </a:xfrm>
            <a:custGeom>
              <a:avLst/>
              <a:gdLst>
                <a:gd name="T0" fmla="*/ 36 w 36"/>
                <a:gd name="T1" fmla="*/ 16 h 21"/>
                <a:gd name="T2" fmla="*/ 19 w 36"/>
                <a:gd name="T3" fmla="*/ 4 h 21"/>
                <a:gd name="T4" fmla="*/ 11 w 36"/>
                <a:gd name="T5" fmla="*/ 0 h 21"/>
                <a:gd name="T6" fmla="*/ 0 w 36"/>
                <a:gd name="T7" fmla="*/ 21 h 21"/>
                <a:gd name="T8" fmla="*/ 36 w 36"/>
                <a:gd name="T9" fmla="*/ 16 h 21"/>
              </a:gdLst>
              <a:ahLst/>
              <a:cxnLst>
                <a:cxn ang="0">
                  <a:pos x="T0" y="T1"/>
                </a:cxn>
                <a:cxn ang="0">
                  <a:pos x="T2" y="T3"/>
                </a:cxn>
                <a:cxn ang="0">
                  <a:pos x="T4" y="T5"/>
                </a:cxn>
                <a:cxn ang="0">
                  <a:pos x="T6" y="T7"/>
                </a:cxn>
                <a:cxn ang="0">
                  <a:pos x="T8" y="T9"/>
                </a:cxn>
              </a:cxnLst>
              <a:rect l="0" t="0" r="r" b="b"/>
              <a:pathLst>
                <a:path w="36" h="21">
                  <a:moveTo>
                    <a:pt x="36" y="16"/>
                  </a:moveTo>
                  <a:cubicBezTo>
                    <a:pt x="31" y="12"/>
                    <a:pt x="25" y="8"/>
                    <a:pt x="19" y="4"/>
                  </a:cubicBezTo>
                  <a:cubicBezTo>
                    <a:pt x="16" y="3"/>
                    <a:pt x="13" y="1"/>
                    <a:pt x="11" y="0"/>
                  </a:cubicBezTo>
                  <a:cubicBezTo>
                    <a:pt x="9" y="8"/>
                    <a:pt x="5" y="15"/>
                    <a:pt x="0" y="21"/>
                  </a:cubicBezTo>
                  <a:lnTo>
                    <a:pt x="36" y="16"/>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34"/>
            <p:cNvSpPr/>
            <p:nvPr/>
          </p:nvSpPr>
          <p:spPr bwMode="auto">
            <a:xfrm>
              <a:off x="9656762" y="4845051"/>
              <a:ext cx="0" cy="0"/>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35"/>
            <p:cNvSpPr/>
            <p:nvPr/>
          </p:nvSpPr>
          <p:spPr bwMode="auto">
            <a:xfrm>
              <a:off x="9685337" y="5000626"/>
              <a:ext cx="36513" cy="44450"/>
            </a:xfrm>
            <a:custGeom>
              <a:avLst/>
              <a:gdLst>
                <a:gd name="T0" fmla="*/ 0 w 35"/>
                <a:gd name="T1" fmla="*/ 0 h 42"/>
                <a:gd name="T2" fmla="*/ 1 w 35"/>
                <a:gd name="T3" fmla="*/ 13 h 42"/>
                <a:gd name="T4" fmla="*/ 2 w 35"/>
                <a:gd name="T5" fmla="*/ 27 h 42"/>
                <a:gd name="T6" fmla="*/ 2 w 35"/>
                <a:gd name="T7" fmla="*/ 42 h 42"/>
                <a:gd name="T8" fmla="*/ 35 w 35"/>
                <a:gd name="T9" fmla="*/ 12 h 42"/>
                <a:gd name="T10" fmla="*/ 0 w 35"/>
                <a:gd name="T11" fmla="*/ 0 h 42"/>
              </a:gdLst>
              <a:ahLst/>
              <a:cxnLst>
                <a:cxn ang="0">
                  <a:pos x="T0" y="T1"/>
                </a:cxn>
                <a:cxn ang="0">
                  <a:pos x="T2" y="T3"/>
                </a:cxn>
                <a:cxn ang="0">
                  <a:pos x="T4" y="T5"/>
                </a:cxn>
                <a:cxn ang="0">
                  <a:pos x="T6" y="T7"/>
                </a:cxn>
                <a:cxn ang="0">
                  <a:pos x="T8" y="T9"/>
                </a:cxn>
                <a:cxn ang="0">
                  <a:pos x="T10" y="T11"/>
                </a:cxn>
              </a:cxnLst>
              <a:rect l="0" t="0" r="r" b="b"/>
              <a:pathLst>
                <a:path w="35" h="42">
                  <a:moveTo>
                    <a:pt x="0" y="0"/>
                  </a:moveTo>
                  <a:cubicBezTo>
                    <a:pt x="1" y="4"/>
                    <a:pt x="1" y="9"/>
                    <a:pt x="1" y="13"/>
                  </a:cubicBezTo>
                  <a:cubicBezTo>
                    <a:pt x="2" y="27"/>
                    <a:pt x="2" y="27"/>
                    <a:pt x="2" y="27"/>
                  </a:cubicBezTo>
                  <a:cubicBezTo>
                    <a:pt x="2" y="32"/>
                    <a:pt x="2" y="37"/>
                    <a:pt x="2" y="42"/>
                  </a:cubicBezTo>
                  <a:cubicBezTo>
                    <a:pt x="35" y="12"/>
                    <a:pt x="35" y="12"/>
                    <a:pt x="35" y="12"/>
                  </a:cubicBezTo>
                  <a:lnTo>
                    <a:pt x="0" y="0"/>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36"/>
            <p:cNvSpPr/>
            <p:nvPr/>
          </p:nvSpPr>
          <p:spPr bwMode="auto">
            <a:xfrm>
              <a:off x="9620250" y="5021263"/>
              <a:ext cx="34925" cy="42863"/>
            </a:xfrm>
            <a:custGeom>
              <a:avLst/>
              <a:gdLst>
                <a:gd name="T0" fmla="*/ 32 w 32"/>
                <a:gd name="T1" fmla="*/ 39 h 39"/>
                <a:gd name="T2" fmla="*/ 27 w 32"/>
                <a:gd name="T3" fmla="*/ 0 h 39"/>
                <a:gd name="T4" fmla="*/ 0 w 32"/>
                <a:gd name="T5" fmla="*/ 27 h 39"/>
                <a:gd name="T6" fmla="*/ 32 w 32"/>
                <a:gd name="T7" fmla="*/ 39 h 39"/>
              </a:gdLst>
              <a:ahLst/>
              <a:cxnLst>
                <a:cxn ang="0">
                  <a:pos x="T0" y="T1"/>
                </a:cxn>
                <a:cxn ang="0">
                  <a:pos x="T2" y="T3"/>
                </a:cxn>
                <a:cxn ang="0">
                  <a:pos x="T4" y="T5"/>
                </a:cxn>
                <a:cxn ang="0">
                  <a:pos x="T6" y="T7"/>
                </a:cxn>
              </a:cxnLst>
              <a:rect l="0" t="0" r="r" b="b"/>
              <a:pathLst>
                <a:path w="32" h="39">
                  <a:moveTo>
                    <a:pt x="32" y="39"/>
                  </a:moveTo>
                  <a:cubicBezTo>
                    <a:pt x="30" y="26"/>
                    <a:pt x="29" y="13"/>
                    <a:pt x="27" y="0"/>
                  </a:cubicBezTo>
                  <a:cubicBezTo>
                    <a:pt x="0" y="27"/>
                    <a:pt x="0" y="27"/>
                    <a:pt x="0" y="27"/>
                  </a:cubicBezTo>
                  <a:lnTo>
                    <a:pt x="32" y="39"/>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37"/>
            <p:cNvSpPr/>
            <p:nvPr/>
          </p:nvSpPr>
          <p:spPr bwMode="auto">
            <a:xfrm>
              <a:off x="9617075" y="5386388"/>
              <a:ext cx="74613" cy="96838"/>
            </a:xfrm>
            <a:custGeom>
              <a:avLst/>
              <a:gdLst>
                <a:gd name="T0" fmla="*/ 26 w 69"/>
                <a:gd name="T1" fmla="*/ 36 h 90"/>
                <a:gd name="T2" fmla="*/ 12 w 69"/>
                <a:gd name="T3" fmla="*/ 46 h 90"/>
                <a:gd name="T4" fmla="*/ 5 w 69"/>
                <a:gd name="T5" fmla="*/ 50 h 90"/>
                <a:gd name="T6" fmla="*/ 0 w 69"/>
                <a:gd name="T7" fmla="*/ 53 h 90"/>
                <a:gd name="T8" fmla="*/ 33 w 69"/>
                <a:gd name="T9" fmla="*/ 90 h 90"/>
                <a:gd name="T10" fmla="*/ 69 w 69"/>
                <a:gd name="T11" fmla="*/ 0 h 90"/>
                <a:gd name="T12" fmla="*/ 55 w 69"/>
                <a:gd name="T13" fmla="*/ 12 h 90"/>
                <a:gd name="T14" fmla="*/ 26 w 69"/>
                <a:gd name="T15" fmla="*/ 36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90">
                  <a:moveTo>
                    <a:pt x="26" y="36"/>
                  </a:moveTo>
                  <a:cubicBezTo>
                    <a:pt x="21" y="39"/>
                    <a:pt x="16" y="43"/>
                    <a:pt x="12" y="46"/>
                  </a:cubicBezTo>
                  <a:cubicBezTo>
                    <a:pt x="9" y="48"/>
                    <a:pt x="7" y="49"/>
                    <a:pt x="5" y="50"/>
                  </a:cubicBezTo>
                  <a:cubicBezTo>
                    <a:pt x="3" y="51"/>
                    <a:pt x="1" y="52"/>
                    <a:pt x="0" y="53"/>
                  </a:cubicBezTo>
                  <a:cubicBezTo>
                    <a:pt x="33" y="90"/>
                    <a:pt x="33" y="90"/>
                    <a:pt x="33" y="90"/>
                  </a:cubicBezTo>
                  <a:cubicBezTo>
                    <a:pt x="47" y="61"/>
                    <a:pt x="59" y="31"/>
                    <a:pt x="69" y="0"/>
                  </a:cubicBezTo>
                  <a:cubicBezTo>
                    <a:pt x="64" y="4"/>
                    <a:pt x="60" y="8"/>
                    <a:pt x="55" y="12"/>
                  </a:cubicBezTo>
                  <a:cubicBezTo>
                    <a:pt x="46" y="20"/>
                    <a:pt x="36" y="28"/>
                    <a:pt x="26" y="3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4" name="Freeform 338"/>
          <p:cNvSpPr>
            <a:spLocks noEditPoints="1"/>
          </p:cNvSpPr>
          <p:nvPr/>
        </p:nvSpPr>
        <p:spPr bwMode="auto">
          <a:xfrm>
            <a:off x="11766550" y="3140930"/>
            <a:ext cx="360363" cy="585788"/>
          </a:xfrm>
          <a:custGeom>
            <a:avLst/>
            <a:gdLst>
              <a:gd name="T0" fmla="*/ 291 w 339"/>
              <a:gd name="T1" fmla="*/ 214 h 553"/>
              <a:gd name="T2" fmla="*/ 194 w 339"/>
              <a:gd name="T3" fmla="*/ 90 h 553"/>
              <a:gd name="T4" fmla="*/ 122 w 339"/>
              <a:gd name="T5" fmla="*/ 39 h 553"/>
              <a:gd name="T6" fmla="*/ 79 w 339"/>
              <a:gd name="T7" fmla="*/ 17 h 553"/>
              <a:gd name="T8" fmla="*/ 55 w 339"/>
              <a:gd name="T9" fmla="*/ 8 h 553"/>
              <a:gd name="T10" fmla="*/ 27 w 339"/>
              <a:gd name="T11" fmla="*/ 0 h 553"/>
              <a:gd name="T12" fmla="*/ 18 w 339"/>
              <a:gd name="T13" fmla="*/ 27 h 553"/>
              <a:gd name="T14" fmla="*/ 11 w 339"/>
              <a:gd name="T15" fmla="*/ 52 h 553"/>
              <a:gd name="T16" fmla="*/ 4 w 339"/>
              <a:gd name="T17" fmla="*/ 100 h 553"/>
              <a:gd name="T18" fmla="*/ 3 w 339"/>
              <a:gd name="T19" fmla="*/ 187 h 553"/>
              <a:gd name="T20" fmla="*/ 48 w 339"/>
              <a:gd name="T21" fmla="*/ 339 h 553"/>
              <a:gd name="T22" fmla="*/ 145 w 339"/>
              <a:gd name="T23" fmla="*/ 464 h 553"/>
              <a:gd name="T24" fmla="*/ 216 w 339"/>
              <a:gd name="T25" fmla="*/ 515 h 553"/>
              <a:gd name="T26" fmla="*/ 260 w 339"/>
              <a:gd name="T27" fmla="*/ 536 h 553"/>
              <a:gd name="T28" fmla="*/ 311 w 339"/>
              <a:gd name="T29" fmla="*/ 553 h 553"/>
              <a:gd name="T30" fmla="*/ 327 w 339"/>
              <a:gd name="T31" fmla="*/ 501 h 553"/>
              <a:gd name="T32" fmla="*/ 335 w 339"/>
              <a:gd name="T33" fmla="*/ 453 h 553"/>
              <a:gd name="T34" fmla="*/ 336 w 339"/>
              <a:gd name="T35" fmla="*/ 366 h 553"/>
              <a:gd name="T36" fmla="*/ 291 w 339"/>
              <a:gd name="T37" fmla="*/ 214 h 553"/>
              <a:gd name="T38" fmla="*/ 265 w 339"/>
              <a:gd name="T39" fmla="*/ 441 h 553"/>
              <a:gd name="T40" fmla="*/ 254 w 339"/>
              <a:gd name="T41" fmla="*/ 429 h 553"/>
              <a:gd name="T42" fmla="*/ 233 w 339"/>
              <a:gd name="T43" fmla="*/ 403 h 553"/>
              <a:gd name="T44" fmla="*/ 197 w 339"/>
              <a:gd name="T45" fmla="*/ 349 h 553"/>
              <a:gd name="T46" fmla="*/ 168 w 339"/>
              <a:gd name="T47" fmla="*/ 291 h 553"/>
              <a:gd name="T48" fmla="*/ 157 w 339"/>
              <a:gd name="T49" fmla="*/ 261 h 553"/>
              <a:gd name="T50" fmla="*/ 152 w 339"/>
              <a:gd name="T51" fmla="*/ 245 h 553"/>
              <a:gd name="T52" fmla="*/ 148 w 339"/>
              <a:gd name="T53" fmla="*/ 229 h 553"/>
              <a:gd name="T54" fmla="*/ 160 w 339"/>
              <a:gd name="T55" fmla="*/ 240 h 553"/>
              <a:gd name="T56" fmla="*/ 171 w 339"/>
              <a:gd name="T57" fmla="*/ 252 h 553"/>
              <a:gd name="T58" fmla="*/ 192 w 339"/>
              <a:gd name="T59" fmla="*/ 278 h 553"/>
              <a:gd name="T60" fmla="*/ 227 w 339"/>
              <a:gd name="T61" fmla="*/ 332 h 553"/>
              <a:gd name="T62" fmla="*/ 256 w 339"/>
              <a:gd name="T63" fmla="*/ 390 h 553"/>
              <a:gd name="T64" fmla="*/ 268 w 339"/>
              <a:gd name="T65" fmla="*/ 420 h 553"/>
              <a:gd name="T66" fmla="*/ 273 w 339"/>
              <a:gd name="T67" fmla="*/ 436 h 553"/>
              <a:gd name="T68" fmla="*/ 277 w 339"/>
              <a:gd name="T69" fmla="*/ 452 h 553"/>
              <a:gd name="T70" fmla="*/ 265 w 339"/>
              <a:gd name="T71" fmla="*/ 441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9" h="553">
                <a:moveTo>
                  <a:pt x="291" y="214"/>
                </a:moveTo>
                <a:cubicBezTo>
                  <a:pt x="267" y="168"/>
                  <a:pt x="235" y="126"/>
                  <a:pt x="194" y="90"/>
                </a:cubicBezTo>
                <a:cubicBezTo>
                  <a:pt x="173" y="71"/>
                  <a:pt x="149" y="54"/>
                  <a:pt x="122" y="39"/>
                </a:cubicBezTo>
                <a:cubicBezTo>
                  <a:pt x="109" y="31"/>
                  <a:pt x="94" y="24"/>
                  <a:pt x="79" y="17"/>
                </a:cubicBezTo>
                <a:cubicBezTo>
                  <a:pt x="71" y="14"/>
                  <a:pt x="63" y="11"/>
                  <a:pt x="55" y="8"/>
                </a:cubicBezTo>
                <a:cubicBezTo>
                  <a:pt x="46" y="5"/>
                  <a:pt x="37" y="2"/>
                  <a:pt x="27" y="0"/>
                </a:cubicBezTo>
                <a:cubicBezTo>
                  <a:pt x="23" y="9"/>
                  <a:pt x="21" y="18"/>
                  <a:pt x="18" y="27"/>
                </a:cubicBezTo>
                <a:cubicBezTo>
                  <a:pt x="15" y="35"/>
                  <a:pt x="13" y="44"/>
                  <a:pt x="11" y="52"/>
                </a:cubicBezTo>
                <a:cubicBezTo>
                  <a:pt x="8" y="68"/>
                  <a:pt x="5" y="84"/>
                  <a:pt x="4" y="100"/>
                </a:cubicBezTo>
                <a:cubicBezTo>
                  <a:pt x="0" y="130"/>
                  <a:pt x="0" y="160"/>
                  <a:pt x="3" y="187"/>
                </a:cubicBezTo>
                <a:cubicBezTo>
                  <a:pt x="9" y="243"/>
                  <a:pt x="25" y="293"/>
                  <a:pt x="48" y="339"/>
                </a:cubicBezTo>
                <a:cubicBezTo>
                  <a:pt x="72" y="385"/>
                  <a:pt x="103" y="427"/>
                  <a:pt x="145" y="464"/>
                </a:cubicBezTo>
                <a:cubicBezTo>
                  <a:pt x="166" y="482"/>
                  <a:pt x="189" y="499"/>
                  <a:pt x="216" y="515"/>
                </a:cubicBezTo>
                <a:cubicBezTo>
                  <a:pt x="230" y="522"/>
                  <a:pt x="244" y="529"/>
                  <a:pt x="260" y="536"/>
                </a:cubicBezTo>
                <a:cubicBezTo>
                  <a:pt x="275" y="542"/>
                  <a:pt x="292" y="549"/>
                  <a:pt x="311" y="553"/>
                </a:cubicBezTo>
                <a:cubicBezTo>
                  <a:pt x="319" y="535"/>
                  <a:pt x="324" y="518"/>
                  <a:pt x="327" y="501"/>
                </a:cubicBezTo>
                <a:cubicBezTo>
                  <a:pt x="331" y="485"/>
                  <a:pt x="334" y="469"/>
                  <a:pt x="335" y="453"/>
                </a:cubicBezTo>
                <a:cubicBezTo>
                  <a:pt x="339" y="423"/>
                  <a:pt x="339" y="394"/>
                  <a:pt x="336" y="366"/>
                </a:cubicBezTo>
                <a:cubicBezTo>
                  <a:pt x="330" y="311"/>
                  <a:pt x="314" y="260"/>
                  <a:pt x="291" y="214"/>
                </a:cubicBezTo>
                <a:close/>
                <a:moveTo>
                  <a:pt x="265" y="441"/>
                </a:moveTo>
                <a:cubicBezTo>
                  <a:pt x="261" y="437"/>
                  <a:pt x="257" y="433"/>
                  <a:pt x="254" y="429"/>
                </a:cubicBezTo>
                <a:cubicBezTo>
                  <a:pt x="246" y="420"/>
                  <a:pt x="240" y="412"/>
                  <a:pt x="233" y="403"/>
                </a:cubicBezTo>
                <a:cubicBezTo>
                  <a:pt x="220" y="386"/>
                  <a:pt x="208" y="368"/>
                  <a:pt x="197" y="349"/>
                </a:cubicBezTo>
                <a:cubicBezTo>
                  <a:pt x="187" y="330"/>
                  <a:pt x="177" y="311"/>
                  <a:pt x="168" y="291"/>
                </a:cubicBezTo>
                <a:cubicBezTo>
                  <a:pt x="164" y="281"/>
                  <a:pt x="160" y="271"/>
                  <a:pt x="157" y="261"/>
                </a:cubicBezTo>
                <a:cubicBezTo>
                  <a:pt x="155" y="256"/>
                  <a:pt x="153" y="250"/>
                  <a:pt x="152" y="245"/>
                </a:cubicBezTo>
                <a:cubicBezTo>
                  <a:pt x="150" y="240"/>
                  <a:pt x="149" y="234"/>
                  <a:pt x="148" y="229"/>
                </a:cubicBezTo>
                <a:cubicBezTo>
                  <a:pt x="152" y="232"/>
                  <a:pt x="156" y="236"/>
                  <a:pt x="160" y="240"/>
                </a:cubicBezTo>
                <a:cubicBezTo>
                  <a:pt x="164" y="244"/>
                  <a:pt x="167" y="248"/>
                  <a:pt x="171" y="252"/>
                </a:cubicBezTo>
                <a:cubicBezTo>
                  <a:pt x="178" y="261"/>
                  <a:pt x="185" y="269"/>
                  <a:pt x="192" y="278"/>
                </a:cubicBezTo>
                <a:cubicBezTo>
                  <a:pt x="205" y="295"/>
                  <a:pt x="216" y="313"/>
                  <a:pt x="227" y="332"/>
                </a:cubicBezTo>
                <a:cubicBezTo>
                  <a:pt x="238" y="351"/>
                  <a:pt x="248" y="370"/>
                  <a:pt x="256" y="390"/>
                </a:cubicBezTo>
                <a:cubicBezTo>
                  <a:pt x="261" y="400"/>
                  <a:pt x="265" y="410"/>
                  <a:pt x="268" y="420"/>
                </a:cubicBezTo>
                <a:cubicBezTo>
                  <a:pt x="270" y="425"/>
                  <a:pt x="272" y="431"/>
                  <a:pt x="273" y="436"/>
                </a:cubicBezTo>
                <a:cubicBezTo>
                  <a:pt x="275" y="441"/>
                  <a:pt x="276" y="447"/>
                  <a:pt x="277" y="452"/>
                </a:cubicBezTo>
                <a:cubicBezTo>
                  <a:pt x="273" y="449"/>
                  <a:pt x="269" y="445"/>
                  <a:pt x="265" y="44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39"/>
          <p:cNvSpPr>
            <a:spLocks noEditPoints="1"/>
          </p:cNvSpPr>
          <p:nvPr/>
        </p:nvSpPr>
        <p:spPr bwMode="auto">
          <a:xfrm>
            <a:off x="5480050" y="458219"/>
            <a:ext cx="403225" cy="538163"/>
          </a:xfrm>
          <a:custGeom>
            <a:avLst/>
            <a:gdLst>
              <a:gd name="T0" fmla="*/ 375 w 380"/>
              <a:gd name="T1" fmla="*/ 28 h 507"/>
              <a:gd name="T2" fmla="*/ 370 w 380"/>
              <a:gd name="T3" fmla="*/ 0 h 507"/>
              <a:gd name="T4" fmla="*/ 342 w 380"/>
              <a:gd name="T5" fmla="*/ 4 h 507"/>
              <a:gd name="T6" fmla="*/ 316 w 380"/>
              <a:gd name="T7" fmla="*/ 10 h 507"/>
              <a:gd name="T8" fmla="*/ 271 w 380"/>
              <a:gd name="T9" fmla="*/ 25 h 507"/>
              <a:gd name="T10" fmla="*/ 193 w 380"/>
              <a:gd name="T11" fmla="*/ 65 h 507"/>
              <a:gd name="T12" fmla="*/ 79 w 380"/>
              <a:gd name="T13" fmla="*/ 175 h 507"/>
              <a:gd name="T14" fmla="*/ 13 w 380"/>
              <a:gd name="T15" fmla="*/ 318 h 507"/>
              <a:gd name="T16" fmla="*/ 1 w 380"/>
              <a:gd name="T17" fmla="*/ 405 h 507"/>
              <a:gd name="T18" fmla="*/ 2 w 380"/>
              <a:gd name="T19" fmla="*/ 454 h 507"/>
              <a:gd name="T20" fmla="*/ 10 w 380"/>
              <a:gd name="T21" fmla="*/ 507 h 507"/>
              <a:gd name="T22" fmla="*/ 64 w 380"/>
              <a:gd name="T23" fmla="*/ 498 h 507"/>
              <a:gd name="T24" fmla="*/ 110 w 380"/>
              <a:gd name="T25" fmla="*/ 483 h 507"/>
              <a:gd name="T26" fmla="*/ 188 w 380"/>
              <a:gd name="T27" fmla="*/ 443 h 507"/>
              <a:gd name="T28" fmla="*/ 301 w 380"/>
              <a:gd name="T29" fmla="*/ 333 h 507"/>
              <a:gd name="T30" fmla="*/ 367 w 380"/>
              <a:gd name="T31" fmla="*/ 189 h 507"/>
              <a:gd name="T32" fmla="*/ 379 w 380"/>
              <a:gd name="T33" fmla="*/ 102 h 507"/>
              <a:gd name="T34" fmla="*/ 378 w 380"/>
              <a:gd name="T35" fmla="*/ 54 h 507"/>
              <a:gd name="T36" fmla="*/ 375 w 380"/>
              <a:gd name="T37" fmla="*/ 28 h 507"/>
              <a:gd name="T38" fmla="*/ 218 w 380"/>
              <a:gd name="T39" fmla="*/ 229 h 507"/>
              <a:gd name="T40" fmla="*/ 213 w 380"/>
              <a:gd name="T41" fmla="*/ 244 h 507"/>
              <a:gd name="T42" fmla="*/ 199 w 380"/>
              <a:gd name="T43" fmla="*/ 274 h 507"/>
              <a:gd name="T44" fmla="*/ 168 w 380"/>
              <a:gd name="T45" fmla="*/ 331 h 507"/>
              <a:gd name="T46" fmla="*/ 130 w 380"/>
              <a:gd name="T47" fmla="*/ 383 h 507"/>
              <a:gd name="T48" fmla="*/ 108 w 380"/>
              <a:gd name="T49" fmla="*/ 408 h 507"/>
              <a:gd name="T50" fmla="*/ 97 w 380"/>
              <a:gd name="T51" fmla="*/ 419 h 507"/>
              <a:gd name="T52" fmla="*/ 84 w 380"/>
              <a:gd name="T53" fmla="*/ 431 h 507"/>
              <a:gd name="T54" fmla="*/ 89 w 380"/>
              <a:gd name="T55" fmla="*/ 414 h 507"/>
              <a:gd name="T56" fmla="*/ 94 w 380"/>
              <a:gd name="T57" fmla="*/ 399 h 507"/>
              <a:gd name="T58" fmla="*/ 107 w 380"/>
              <a:gd name="T59" fmla="*/ 369 h 507"/>
              <a:gd name="T60" fmla="*/ 139 w 380"/>
              <a:gd name="T61" fmla="*/ 312 h 507"/>
              <a:gd name="T62" fmla="*/ 177 w 380"/>
              <a:gd name="T63" fmla="*/ 260 h 507"/>
              <a:gd name="T64" fmla="*/ 198 w 380"/>
              <a:gd name="T65" fmla="*/ 235 h 507"/>
              <a:gd name="T66" fmla="*/ 210 w 380"/>
              <a:gd name="T67" fmla="*/ 223 h 507"/>
              <a:gd name="T68" fmla="*/ 223 w 380"/>
              <a:gd name="T69" fmla="*/ 212 h 507"/>
              <a:gd name="T70" fmla="*/ 218 w 380"/>
              <a:gd name="T71" fmla="*/ 22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0" h="507">
                <a:moveTo>
                  <a:pt x="375" y="28"/>
                </a:moveTo>
                <a:cubicBezTo>
                  <a:pt x="374" y="19"/>
                  <a:pt x="372" y="10"/>
                  <a:pt x="370" y="0"/>
                </a:cubicBezTo>
                <a:cubicBezTo>
                  <a:pt x="360" y="1"/>
                  <a:pt x="351" y="3"/>
                  <a:pt x="342" y="4"/>
                </a:cubicBezTo>
                <a:cubicBezTo>
                  <a:pt x="333" y="6"/>
                  <a:pt x="325" y="8"/>
                  <a:pt x="316" y="10"/>
                </a:cubicBezTo>
                <a:cubicBezTo>
                  <a:pt x="300" y="14"/>
                  <a:pt x="285" y="19"/>
                  <a:pt x="271" y="25"/>
                </a:cubicBezTo>
                <a:cubicBezTo>
                  <a:pt x="242" y="36"/>
                  <a:pt x="216" y="50"/>
                  <a:pt x="193" y="65"/>
                </a:cubicBezTo>
                <a:cubicBezTo>
                  <a:pt x="146" y="96"/>
                  <a:pt x="109" y="133"/>
                  <a:pt x="79" y="175"/>
                </a:cubicBezTo>
                <a:cubicBezTo>
                  <a:pt x="49" y="217"/>
                  <a:pt x="26" y="264"/>
                  <a:pt x="13" y="318"/>
                </a:cubicBezTo>
                <a:cubicBezTo>
                  <a:pt x="6" y="345"/>
                  <a:pt x="2" y="374"/>
                  <a:pt x="1" y="405"/>
                </a:cubicBezTo>
                <a:cubicBezTo>
                  <a:pt x="0" y="421"/>
                  <a:pt x="0" y="437"/>
                  <a:pt x="2" y="454"/>
                </a:cubicBezTo>
                <a:cubicBezTo>
                  <a:pt x="3" y="470"/>
                  <a:pt x="5" y="488"/>
                  <a:pt x="10" y="507"/>
                </a:cubicBezTo>
                <a:cubicBezTo>
                  <a:pt x="30" y="506"/>
                  <a:pt x="47" y="502"/>
                  <a:pt x="64" y="498"/>
                </a:cubicBezTo>
                <a:cubicBezTo>
                  <a:pt x="80" y="493"/>
                  <a:pt x="96" y="488"/>
                  <a:pt x="110" y="483"/>
                </a:cubicBezTo>
                <a:cubicBezTo>
                  <a:pt x="139" y="471"/>
                  <a:pt x="165" y="458"/>
                  <a:pt x="188" y="443"/>
                </a:cubicBezTo>
                <a:cubicBezTo>
                  <a:pt x="234" y="412"/>
                  <a:pt x="271" y="375"/>
                  <a:pt x="301" y="333"/>
                </a:cubicBezTo>
                <a:cubicBezTo>
                  <a:pt x="331" y="290"/>
                  <a:pt x="354" y="243"/>
                  <a:pt x="367" y="189"/>
                </a:cubicBezTo>
                <a:cubicBezTo>
                  <a:pt x="374" y="162"/>
                  <a:pt x="378" y="133"/>
                  <a:pt x="379" y="102"/>
                </a:cubicBezTo>
                <a:cubicBezTo>
                  <a:pt x="380" y="87"/>
                  <a:pt x="380" y="71"/>
                  <a:pt x="378" y="54"/>
                </a:cubicBezTo>
                <a:cubicBezTo>
                  <a:pt x="378" y="45"/>
                  <a:pt x="377" y="37"/>
                  <a:pt x="375" y="28"/>
                </a:cubicBezTo>
                <a:close/>
                <a:moveTo>
                  <a:pt x="218" y="229"/>
                </a:moveTo>
                <a:cubicBezTo>
                  <a:pt x="216" y="234"/>
                  <a:pt x="214" y="239"/>
                  <a:pt x="213" y="244"/>
                </a:cubicBezTo>
                <a:cubicBezTo>
                  <a:pt x="209" y="254"/>
                  <a:pt x="204" y="264"/>
                  <a:pt x="199" y="274"/>
                </a:cubicBezTo>
                <a:cubicBezTo>
                  <a:pt x="190" y="294"/>
                  <a:pt x="179" y="312"/>
                  <a:pt x="168" y="331"/>
                </a:cubicBezTo>
                <a:cubicBezTo>
                  <a:pt x="156" y="349"/>
                  <a:pt x="144" y="366"/>
                  <a:pt x="130" y="383"/>
                </a:cubicBezTo>
                <a:cubicBezTo>
                  <a:pt x="123" y="392"/>
                  <a:pt x="116" y="400"/>
                  <a:pt x="108" y="408"/>
                </a:cubicBezTo>
                <a:cubicBezTo>
                  <a:pt x="105" y="412"/>
                  <a:pt x="101" y="416"/>
                  <a:pt x="97" y="419"/>
                </a:cubicBezTo>
                <a:cubicBezTo>
                  <a:pt x="93" y="423"/>
                  <a:pt x="88" y="427"/>
                  <a:pt x="84" y="431"/>
                </a:cubicBezTo>
                <a:cubicBezTo>
                  <a:pt x="85" y="425"/>
                  <a:pt x="87" y="420"/>
                  <a:pt x="89" y="414"/>
                </a:cubicBezTo>
                <a:cubicBezTo>
                  <a:pt x="90" y="409"/>
                  <a:pt x="92" y="404"/>
                  <a:pt x="94" y="399"/>
                </a:cubicBezTo>
                <a:cubicBezTo>
                  <a:pt x="98" y="388"/>
                  <a:pt x="103" y="378"/>
                  <a:pt x="107" y="369"/>
                </a:cubicBezTo>
                <a:cubicBezTo>
                  <a:pt x="117" y="349"/>
                  <a:pt x="127" y="330"/>
                  <a:pt x="139" y="312"/>
                </a:cubicBezTo>
                <a:cubicBezTo>
                  <a:pt x="150" y="294"/>
                  <a:pt x="163" y="276"/>
                  <a:pt x="177" y="260"/>
                </a:cubicBezTo>
                <a:cubicBezTo>
                  <a:pt x="184" y="251"/>
                  <a:pt x="191" y="243"/>
                  <a:pt x="198" y="235"/>
                </a:cubicBezTo>
                <a:cubicBezTo>
                  <a:pt x="202" y="231"/>
                  <a:pt x="206" y="227"/>
                  <a:pt x="210" y="223"/>
                </a:cubicBezTo>
                <a:cubicBezTo>
                  <a:pt x="214" y="220"/>
                  <a:pt x="218" y="216"/>
                  <a:pt x="223" y="212"/>
                </a:cubicBezTo>
                <a:cubicBezTo>
                  <a:pt x="221" y="218"/>
                  <a:pt x="220" y="223"/>
                  <a:pt x="218" y="22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Oval 340"/>
          <p:cNvSpPr>
            <a:spLocks noChangeArrowheads="1"/>
          </p:cNvSpPr>
          <p:nvPr/>
        </p:nvSpPr>
        <p:spPr bwMode="auto">
          <a:xfrm>
            <a:off x="1384300" y="401638"/>
            <a:ext cx="85725" cy="84138"/>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Oval 341"/>
          <p:cNvSpPr>
            <a:spLocks noChangeArrowheads="1"/>
          </p:cNvSpPr>
          <p:nvPr/>
        </p:nvSpPr>
        <p:spPr bwMode="auto">
          <a:xfrm>
            <a:off x="827087" y="3513138"/>
            <a:ext cx="69850" cy="68263"/>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Oval 342"/>
          <p:cNvSpPr>
            <a:spLocks noChangeArrowheads="1"/>
          </p:cNvSpPr>
          <p:nvPr/>
        </p:nvSpPr>
        <p:spPr bwMode="auto">
          <a:xfrm>
            <a:off x="2500312" y="68263"/>
            <a:ext cx="61913" cy="603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Oval 343"/>
          <p:cNvSpPr>
            <a:spLocks noChangeArrowheads="1"/>
          </p:cNvSpPr>
          <p:nvPr/>
        </p:nvSpPr>
        <p:spPr bwMode="auto">
          <a:xfrm>
            <a:off x="12018962" y="65088"/>
            <a:ext cx="69850" cy="68263"/>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Oval 344"/>
          <p:cNvSpPr>
            <a:spLocks noChangeArrowheads="1"/>
          </p:cNvSpPr>
          <p:nvPr/>
        </p:nvSpPr>
        <p:spPr bwMode="auto">
          <a:xfrm>
            <a:off x="1281112" y="42863"/>
            <a:ext cx="68263" cy="6667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Oval 345"/>
          <p:cNvSpPr>
            <a:spLocks noChangeArrowheads="1"/>
          </p:cNvSpPr>
          <p:nvPr/>
        </p:nvSpPr>
        <p:spPr bwMode="auto">
          <a:xfrm>
            <a:off x="139700" y="442913"/>
            <a:ext cx="98425" cy="984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Oval 346"/>
          <p:cNvSpPr>
            <a:spLocks noChangeArrowheads="1"/>
          </p:cNvSpPr>
          <p:nvPr/>
        </p:nvSpPr>
        <p:spPr bwMode="auto">
          <a:xfrm>
            <a:off x="8142763" y="131763"/>
            <a:ext cx="76200" cy="762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350"/>
          <p:cNvSpPr/>
          <p:nvPr/>
        </p:nvSpPr>
        <p:spPr bwMode="auto">
          <a:xfrm>
            <a:off x="8929603" y="5555458"/>
            <a:ext cx="34925" cy="19050"/>
          </a:xfrm>
          <a:custGeom>
            <a:avLst/>
            <a:gdLst>
              <a:gd name="T0" fmla="*/ 28 w 32"/>
              <a:gd name="T1" fmla="*/ 19 h 19"/>
              <a:gd name="T2" fmla="*/ 32 w 32"/>
              <a:gd name="T3" fmla="*/ 4 h 19"/>
              <a:gd name="T4" fmla="*/ 0 w 32"/>
              <a:gd name="T5" fmla="*/ 0 h 19"/>
              <a:gd name="T6" fmla="*/ 28 w 32"/>
              <a:gd name="T7" fmla="*/ 19 h 19"/>
            </a:gdLst>
            <a:ahLst/>
            <a:cxnLst>
              <a:cxn ang="0">
                <a:pos x="T0" y="T1"/>
              </a:cxn>
              <a:cxn ang="0">
                <a:pos x="T2" y="T3"/>
              </a:cxn>
              <a:cxn ang="0">
                <a:pos x="T4" y="T5"/>
              </a:cxn>
              <a:cxn ang="0">
                <a:pos x="T6" y="T7"/>
              </a:cxn>
            </a:cxnLst>
            <a:rect l="0" t="0" r="r" b="b"/>
            <a:pathLst>
              <a:path w="32" h="19">
                <a:moveTo>
                  <a:pt x="28" y="19"/>
                </a:moveTo>
                <a:cubicBezTo>
                  <a:pt x="32" y="4"/>
                  <a:pt x="32" y="4"/>
                  <a:pt x="32" y="4"/>
                </a:cubicBezTo>
                <a:cubicBezTo>
                  <a:pt x="22" y="1"/>
                  <a:pt x="11" y="0"/>
                  <a:pt x="0" y="0"/>
                </a:cubicBezTo>
                <a:cubicBezTo>
                  <a:pt x="9" y="7"/>
                  <a:pt x="18" y="13"/>
                  <a:pt x="28" y="1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64" name="组合 263"/>
          <p:cNvGrpSpPr/>
          <p:nvPr/>
        </p:nvGrpSpPr>
        <p:grpSpPr>
          <a:xfrm>
            <a:off x="10617948" y="5507434"/>
            <a:ext cx="1295400" cy="1144587"/>
            <a:chOff x="10615613" y="2563813"/>
            <a:chExt cx="1295400" cy="1144587"/>
          </a:xfrm>
        </p:grpSpPr>
        <p:sp>
          <p:nvSpPr>
            <p:cNvPr id="265" name="Freeform 426"/>
            <p:cNvSpPr/>
            <p:nvPr/>
          </p:nvSpPr>
          <p:spPr bwMode="auto">
            <a:xfrm>
              <a:off x="10615613" y="2589213"/>
              <a:ext cx="938213" cy="606425"/>
            </a:xfrm>
            <a:custGeom>
              <a:avLst/>
              <a:gdLst>
                <a:gd name="T0" fmla="*/ 753 w 884"/>
                <a:gd name="T1" fmla="*/ 417 h 570"/>
                <a:gd name="T2" fmla="*/ 705 w 884"/>
                <a:gd name="T3" fmla="*/ 370 h 570"/>
                <a:gd name="T4" fmla="*/ 497 w 884"/>
                <a:gd name="T5" fmla="*/ 198 h 570"/>
                <a:gd name="T6" fmla="*/ 261 w 884"/>
                <a:gd name="T7" fmla="*/ 65 h 570"/>
                <a:gd name="T8" fmla="*/ 198 w 884"/>
                <a:gd name="T9" fmla="*/ 40 h 570"/>
                <a:gd name="T10" fmla="*/ 133 w 884"/>
                <a:gd name="T11" fmla="*/ 21 h 570"/>
                <a:gd name="T12" fmla="*/ 0 w 884"/>
                <a:gd name="T13" fmla="*/ 0 h 570"/>
                <a:gd name="T14" fmla="*/ 251 w 884"/>
                <a:gd name="T15" fmla="*/ 87 h 570"/>
                <a:gd name="T16" fmla="*/ 479 w 884"/>
                <a:gd name="T17" fmla="*/ 223 h 570"/>
                <a:gd name="T18" fmla="*/ 689 w 884"/>
                <a:gd name="T19" fmla="*/ 387 h 570"/>
                <a:gd name="T20" fmla="*/ 739 w 884"/>
                <a:gd name="T21" fmla="*/ 432 h 570"/>
                <a:gd name="T22" fmla="*/ 788 w 884"/>
                <a:gd name="T23" fmla="*/ 477 h 570"/>
                <a:gd name="T24" fmla="*/ 884 w 884"/>
                <a:gd name="T25" fmla="*/ 570 h 570"/>
                <a:gd name="T26" fmla="*/ 799 w 884"/>
                <a:gd name="T27" fmla="*/ 466 h 570"/>
                <a:gd name="T28" fmla="*/ 753 w 884"/>
                <a:gd name="T29" fmla="*/ 417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4" h="570">
                  <a:moveTo>
                    <a:pt x="753" y="417"/>
                  </a:moveTo>
                  <a:cubicBezTo>
                    <a:pt x="737" y="401"/>
                    <a:pt x="721" y="385"/>
                    <a:pt x="705" y="370"/>
                  </a:cubicBezTo>
                  <a:cubicBezTo>
                    <a:pt x="640" y="308"/>
                    <a:pt x="570" y="250"/>
                    <a:pt x="497" y="198"/>
                  </a:cubicBezTo>
                  <a:cubicBezTo>
                    <a:pt x="423" y="146"/>
                    <a:pt x="344" y="100"/>
                    <a:pt x="261" y="65"/>
                  </a:cubicBezTo>
                  <a:cubicBezTo>
                    <a:pt x="240" y="56"/>
                    <a:pt x="219" y="48"/>
                    <a:pt x="198" y="40"/>
                  </a:cubicBezTo>
                  <a:cubicBezTo>
                    <a:pt x="176" y="33"/>
                    <a:pt x="155" y="27"/>
                    <a:pt x="133" y="21"/>
                  </a:cubicBezTo>
                  <a:cubicBezTo>
                    <a:pt x="89" y="10"/>
                    <a:pt x="45" y="2"/>
                    <a:pt x="0" y="0"/>
                  </a:cubicBezTo>
                  <a:cubicBezTo>
                    <a:pt x="88" y="17"/>
                    <a:pt x="171" y="48"/>
                    <a:pt x="251" y="87"/>
                  </a:cubicBezTo>
                  <a:cubicBezTo>
                    <a:pt x="331" y="125"/>
                    <a:pt x="406" y="172"/>
                    <a:pt x="479" y="223"/>
                  </a:cubicBezTo>
                  <a:cubicBezTo>
                    <a:pt x="552" y="274"/>
                    <a:pt x="621" y="329"/>
                    <a:pt x="689" y="387"/>
                  </a:cubicBezTo>
                  <a:cubicBezTo>
                    <a:pt x="706" y="402"/>
                    <a:pt x="722" y="417"/>
                    <a:pt x="739" y="432"/>
                  </a:cubicBezTo>
                  <a:cubicBezTo>
                    <a:pt x="755" y="446"/>
                    <a:pt x="772" y="462"/>
                    <a:pt x="788" y="477"/>
                  </a:cubicBezTo>
                  <a:cubicBezTo>
                    <a:pt x="821" y="507"/>
                    <a:pt x="853" y="538"/>
                    <a:pt x="884" y="570"/>
                  </a:cubicBezTo>
                  <a:cubicBezTo>
                    <a:pt x="858" y="534"/>
                    <a:pt x="829" y="500"/>
                    <a:pt x="799" y="466"/>
                  </a:cubicBezTo>
                  <a:cubicBezTo>
                    <a:pt x="784" y="450"/>
                    <a:pt x="768" y="433"/>
                    <a:pt x="753" y="417"/>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427"/>
            <p:cNvSpPr/>
            <p:nvPr/>
          </p:nvSpPr>
          <p:spPr bwMode="auto">
            <a:xfrm>
              <a:off x="10971213" y="2563813"/>
              <a:ext cx="606425" cy="176212"/>
            </a:xfrm>
            <a:custGeom>
              <a:avLst/>
              <a:gdLst>
                <a:gd name="T0" fmla="*/ 529 w 571"/>
                <a:gd name="T1" fmla="*/ 1 h 166"/>
                <a:gd name="T2" fmla="*/ 491 w 571"/>
                <a:gd name="T3" fmla="*/ 3 h 166"/>
                <a:gd name="T4" fmla="*/ 420 w 571"/>
                <a:gd name="T5" fmla="*/ 13 h 166"/>
                <a:gd name="T6" fmla="*/ 352 w 571"/>
                <a:gd name="T7" fmla="*/ 30 h 166"/>
                <a:gd name="T8" fmla="*/ 283 w 571"/>
                <a:gd name="T9" fmla="*/ 49 h 166"/>
                <a:gd name="T10" fmla="*/ 143 w 571"/>
                <a:gd name="T11" fmla="*/ 89 h 166"/>
                <a:gd name="T12" fmla="*/ 72 w 571"/>
                <a:gd name="T13" fmla="*/ 112 h 166"/>
                <a:gd name="T14" fmla="*/ 0 w 571"/>
                <a:gd name="T15" fmla="*/ 139 h 166"/>
                <a:gd name="T16" fmla="*/ 76 w 571"/>
                <a:gd name="T17" fmla="*/ 157 h 166"/>
                <a:gd name="T18" fmla="*/ 152 w 571"/>
                <a:gd name="T19" fmla="*/ 164 h 166"/>
                <a:gd name="T20" fmla="*/ 305 w 571"/>
                <a:gd name="T21" fmla="*/ 156 h 166"/>
                <a:gd name="T22" fmla="*/ 381 w 571"/>
                <a:gd name="T23" fmla="*/ 141 h 166"/>
                <a:gd name="T24" fmla="*/ 455 w 571"/>
                <a:gd name="T25" fmla="*/ 115 h 166"/>
                <a:gd name="T26" fmla="*/ 522 w 571"/>
                <a:gd name="T27" fmla="*/ 70 h 166"/>
                <a:gd name="T28" fmla="*/ 550 w 571"/>
                <a:gd name="T29" fmla="*/ 39 h 166"/>
                <a:gd name="T30" fmla="*/ 571 w 571"/>
                <a:gd name="T31" fmla="*/ 1 h 166"/>
                <a:gd name="T32" fmla="*/ 529 w 571"/>
                <a:gd name="T33"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1" h="166">
                  <a:moveTo>
                    <a:pt x="529" y="1"/>
                  </a:moveTo>
                  <a:cubicBezTo>
                    <a:pt x="516" y="1"/>
                    <a:pt x="503" y="2"/>
                    <a:pt x="491" y="3"/>
                  </a:cubicBezTo>
                  <a:cubicBezTo>
                    <a:pt x="466" y="5"/>
                    <a:pt x="443" y="9"/>
                    <a:pt x="420" y="13"/>
                  </a:cubicBezTo>
                  <a:cubicBezTo>
                    <a:pt x="397" y="18"/>
                    <a:pt x="374" y="24"/>
                    <a:pt x="352" y="30"/>
                  </a:cubicBezTo>
                  <a:cubicBezTo>
                    <a:pt x="283" y="49"/>
                    <a:pt x="283" y="49"/>
                    <a:pt x="283" y="49"/>
                  </a:cubicBezTo>
                  <a:cubicBezTo>
                    <a:pt x="237" y="62"/>
                    <a:pt x="190" y="74"/>
                    <a:pt x="143" y="89"/>
                  </a:cubicBezTo>
                  <a:cubicBezTo>
                    <a:pt x="119" y="96"/>
                    <a:pt x="96" y="104"/>
                    <a:pt x="72" y="112"/>
                  </a:cubicBezTo>
                  <a:cubicBezTo>
                    <a:pt x="48" y="120"/>
                    <a:pt x="24" y="129"/>
                    <a:pt x="0" y="139"/>
                  </a:cubicBezTo>
                  <a:cubicBezTo>
                    <a:pt x="25" y="148"/>
                    <a:pt x="50" y="153"/>
                    <a:pt x="76" y="157"/>
                  </a:cubicBezTo>
                  <a:cubicBezTo>
                    <a:pt x="101" y="161"/>
                    <a:pt x="127" y="163"/>
                    <a:pt x="152" y="164"/>
                  </a:cubicBezTo>
                  <a:cubicBezTo>
                    <a:pt x="203" y="166"/>
                    <a:pt x="254" y="163"/>
                    <a:pt x="305" y="156"/>
                  </a:cubicBezTo>
                  <a:cubicBezTo>
                    <a:pt x="330" y="152"/>
                    <a:pt x="356" y="147"/>
                    <a:pt x="381" y="141"/>
                  </a:cubicBezTo>
                  <a:cubicBezTo>
                    <a:pt x="406" y="135"/>
                    <a:pt x="431" y="127"/>
                    <a:pt x="455" y="115"/>
                  </a:cubicBezTo>
                  <a:cubicBezTo>
                    <a:pt x="479" y="103"/>
                    <a:pt x="501" y="89"/>
                    <a:pt x="522" y="70"/>
                  </a:cubicBezTo>
                  <a:cubicBezTo>
                    <a:pt x="532" y="61"/>
                    <a:pt x="542" y="51"/>
                    <a:pt x="550" y="39"/>
                  </a:cubicBezTo>
                  <a:cubicBezTo>
                    <a:pt x="558" y="28"/>
                    <a:pt x="566" y="15"/>
                    <a:pt x="571" y="1"/>
                  </a:cubicBezTo>
                  <a:cubicBezTo>
                    <a:pt x="556" y="0"/>
                    <a:pt x="542" y="0"/>
                    <a:pt x="529"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428"/>
            <p:cNvSpPr/>
            <p:nvPr/>
          </p:nvSpPr>
          <p:spPr bwMode="auto">
            <a:xfrm>
              <a:off x="11177588" y="2790825"/>
              <a:ext cx="660400" cy="146050"/>
            </a:xfrm>
            <a:custGeom>
              <a:avLst/>
              <a:gdLst>
                <a:gd name="T0" fmla="*/ 611 w 622"/>
                <a:gd name="T1" fmla="*/ 20 h 138"/>
                <a:gd name="T2" fmla="*/ 600 w 622"/>
                <a:gd name="T3" fmla="*/ 17 h 138"/>
                <a:gd name="T4" fmla="*/ 579 w 622"/>
                <a:gd name="T5" fmla="*/ 12 h 138"/>
                <a:gd name="T6" fmla="*/ 537 w 622"/>
                <a:gd name="T7" fmla="*/ 6 h 138"/>
                <a:gd name="T8" fmla="*/ 458 w 622"/>
                <a:gd name="T9" fmla="*/ 1 h 138"/>
                <a:gd name="T10" fmla="*/ 419 w 622"/>
                <a:gd name="T11" fmla="*/ 1 h 138"/>
                <a:gd name="T12" fmla="*/ 381 w 622"/>
                <a:gd name="T13" fmla="*/ 4 h 138"/>
                <a:gd name="T14" fmla="*/ 307 w 622"/>
                <a:gd name="T15" fmla="*/ 18 h 138"/>
                <a:gd name="T16" fmla="*/ 232 w 622"/>
                <a:gd name="T17" fmla="*/ 37 h 138"/>
                <a:gd name="T18" fmla="*/ 213 w 622"/>
                <a:gd name="T19" fmla="*/ 41 h 138"/>
                <a:gd name="T20" fmla="*/ 194 w 622"/>
                <a:gd name="T21" fmla="*/ 43 h 138"/>
                <a:gd name="T22" fmla="*/ 156 w 622"/>
                <a:gd name="T23" fmla="*/ 46 h 138"/>
                <a:gd name="T24" fmla="*/ 117 w 622"/>
                <a:gd name="T25" fmla="*/ 47 h 138"/>
                <a:gd name="T26" fmla="*/ 78 w 622"/>
                <a:gd name="T27" fmla="*/ 46 h 138"/>
                <a:gd name="T28" fmla="*/ 0 w 622"/>
                <a:gd name="T29" fmla="*/ 35 h 138"/>
                <a:gd name="T30" fmla="*/ 71 w 622"/>
                <a:gd name="T31" fmla="*/ 74 h 138"/>
                <a:gd name="T32" fmla="*/ 110 w 622"/>
                <a:gd name="T33" fmla="*/ 89 h 138"/>
                <a:gd name="T34" fmla="*/ 150 w 622"/>
                <a:gd name="T35" fmla="*/ 101 h 138"/>
                <a:gd name="T36" fmla="*/ 190 w 622"/>
                <a:gd name="T37" fmla="*/ 111 h 138"/>
                <a:gd name="T38" fmla="*/ 231 w 622"/>
                <a:gd name="T39" fmla="*/ 119 h 138"/>
                <a:gd name="T40" fmla="*/ 314 w 622"/>
                <a:gd name="T41" fmla="*/ 134 h 138"/>
                <a:gd name="T42" fmla="*/ 397 w 622"/>
                <a:gd name="T43" fmla="*/ 134 h 138"/>
                <a:gd name="T44" fmla="*/ 438 w 622"/>
                <a:gd name="T45" fmla="*/ 126 h 138"/>
                <a:gd name="T46" fmla="*/ 477 w 622"/>
                <a:gd name="T47" fmla="*/ 114 h 138"/>
                <a:gd name="T48" fmla="*/ 553 w 622"/>
                <a:gd name="T49" fmla="*/ 79 h 138"/>
                <a:gd name="T50" fmla="*/ 589 w 622"/>
                <a:gd name="T51" fmla="*/ 54 h 138"/>
                <a:gd name="T52" fmla="*/ 606 w 622"/>
                <a:gd name="T53" fmla="*/ 40 h 138"/>
                <a:gd name="T54" fmla="*/ 622 w 622"/>
                <a:gd name="T55" fmla="*/ 25 h 138"/>
                <a:gd name="T56" fmla="*/ 617 w 622"/>
                <a:gd name="T57" fmla="*/ 22 h 138"/>
                <a:gd name="T58" fmla="*/ 611 w 622"/>
                <a:gd name="T59" fmla="*/ 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2" h="138">
                  <a:moveTo>
                    <a:pt x="611" y="20"/>
                  </a:moveTo>
                  <a:cubicBezTo>
                    <a:pt x="608" y="19"/>
                    <a:pt x="604" y="18"/>
                    <a:pt x="600" y="17"/>
                  </a:cubicBezTo>
                  <a:cubicBezTo>
                    <a:pt x="593" y="15"/>
                    <a:pt x="586" y="14"/>
                    <a:pt x="579" y="12"/>
                  </a:cubicBezTo>
                  <a:cubicBezTo>
                    <a:pt x="565" y="10"/>
                    <a:pt x="551" y="7"/>
                    <a:pt x="537" y="6"/>
                  </a:cubicBezTo>
                  <a:cubicBezTo>
                    <a:pt x="510" y="2"/>
                    <a:pt x="484" y="1"/>
                    <a:pt x="458" y="1"/>
                  </a:cubicBezTo>
                  <a:cubicBezTo>
                    <a:pt x="445" y="0"/>
                    <a:pt x="432" y="1"/>
                    <a:pt x="419" y="1"/>
                  </a:cubicBezTo>
                  <a:cubicBezTo>
                    <a:pt x="407" y="2"/>
                    <a:pt x="394" y="2"/>
                    <a:pt x="381" y="4"/>
                  </a:cubicBezTo>
                  <a:cubicBezTo>
                    <a:pt x="356" y="6"/>
                    <a:pt x="332" y="11"/>
                    <a:pt x="307" y="18"/>
                  </a:cubicBezTo>
                  <a:cubicBezTo>
                    <a:pt x="282" y="25"/>
                    <a:pt x="257" y="32"/>
                    <a:pt x="232" y="37"/>
                  </a:cubicBezTo>
                  <a:cubicBezTo>
                    <a:pt x="226" y="39"/>
                    <a:pt x="219" y="40"/>
                    <a:pt x="213" y="41"/>
                  </a:cubicBezTo>
                  <a:cubicBezTo>
                    <a:pt x="207" y="42"/>
                    <a:pt x="200" y="43"/>
                    <a:pt x="194" y="43"/>
                  </a:cubicBezTo>
                  <a:cubicBezTo>
                    <a:pt x="181" y="45"/>
                    <a:pt x="168" y="46"/>
                    <a:pt x="156" y="46"/>
                  </a:cubicBezTo>
                  <a:cubicBezTo>
                    <a:pt x="143" y="47"/>
                    <a:pt x="130" y="48"/>
                    <a:pt x="117" y="47"/>
                  </a:cubicBezTo>
                  <a:cubicBezTo>
                    <a:pt x="104" y="48"/>
                    <a:pt x="91" y="47"/>
                    <a:pt x="78" y="46"/>
                  </a:cubicBezTo>
                  <a:cubicBezTo>
                    <a:pt x="52" y="45"/>
                    <a:pt x="26" y="41"/>
                    <a:pt x="0" y="35"/>
                  </a:cubicBezTo>
                  <a:cubicBezTo>
                    <a:pt x="22" y="51"/>
                    <a:pt x="46" y="64"/>
                    <a:pt x="71" y="74"/>
                  </a:cubicBezTo>
                  <a:cubicBezTo>
                    <a:pt x="84" y="80"/>
                    <a:pt x="97" y="85"/>
                    <a:pt x="110" y="89"/>
                  </a:cubicBezTo>
                  <a:cubicBezTo>
                    <a:pt x="123" y="93"/>
                    <a:pt x="136" y="97"/>
                    <a:pt x="150" y="101"/>
                  </a:cubicBezTo>
                  <a:cubicBezTo>
                    <a:pt x="163" y="105"/>
                    <a:pt x="177" y="108"/>
                    <a:pt x="190" y="111"/>
                  </a:cubicBezTo>
                  <a:cubicBezTo>
                    <a:pt x="231" y="119"/>
                    <a:pt x="231" y="119"/>
                    <a:pt x="231" y="119"/>
                  </a:cubicBezTo>
                  <a:cubicBezTo>
                    <a:pt x="258" y="125"/>
                    <a:pt x="286" y="131"/>
                    <a:pt x="314" y="134"/>
                  </a:cubicBezTo>
                  <a:cubicBezTo>
                    <a:pt x="342" y="138"/>
                    <a:pt x="370" y="138"/>
                    <a:pt x="397" y="134"/>
                  </a:cubicBezTo>
                  <a:cubicBezTo>
                    <a:pt x="411" y="132"/>
                    <a:pt x="424" y="130"/>
                    <a:pt x="438" y="126"/>
                  </a:cubicBezTo>
                  <a:cubicBezTo>
                    <a:pt x="451" y="123"/>
                    <a:pt x="464" y="119"/>
                    <a:pt x="477" y="114"/>
                  </a:cubicBezTo>
                  <a:cubicBezTo>
                    <a:pt x="504" y="105"/>
                    <a:pt x="529" y="93"/>
                    <a:pt x="553" y="79"/>
                  </a:cubicBezTo>
                  <a:cubicBezTo>
                    <a:pt x="565" y="71"/>
                    <a:pt x="577" y="63"/>
                    <a:pt x="589" y="54"/>
                  </a:cubicBezTo>
                  <a:cubicBezTo>
                    <a:pt x="595" y="50"/>
                    <a:pt x="600" y="45"/>
                    <a:pt x="606" y="40"/>
                  </a:cubicBezTo>
                  <a:cubicBezTo>
                    <a:pt x="611" y="35"/>
                    <a:pt x="617" y="30"/>
                    <a:pt x="622" y="25"/>
                  </a:cubicBezTo>
                  <a:cubicBezTo>
                    <a:pt x="621" y="23"/>
                    <a:pt x="619" y="23"/>
                    <a:pt x="617" y="22"/>
                  </a:cubicBezTo>
                  <a:cubicBezTo>
                    <a:pt x="615" y="21"/>
                    <a:pt x="613" y="21"/>
                    <a:pt x="611" y="2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429"/>
            <p:cNvSpPr/>
            <p:nvPr/>
          </p:nvSpPr>
          <p:spPr bwMode="auto">
            <a:xfrm>
              <a:off x="11383963" y="3009900"/>
              <a:ext cx="527050" cy="176212"/>
            </a:xfrm>
            <a:custGeom>
              <a:avLst/>
              <a:gdLst>
                <a:gd name="T0" fmla="*/ 497 w 497"/>
                <a:gd name="T1" fmla="*/ 145 h 167"/>
                <a:gd name="T2" fmla="*/ 497 w 497"/>
                <a:gd name="T3" fmla="*/ 145 h 167"/>
                <a:gd name="T4" fmla="*/ 496 w 497"/>
                <a:gd name="T5" fmla="*/ 145 h 167"/>
                <a:gd name="T6" fmla="*/ 495 w 497"/>
                <a:gd name="T7" fmla="*/ 144 h 167"/>
                <a:gd name="T8" fmla="*/ 493 w 497"/>
                <a:gd name="T9" fmla="*/ 143 h 167"/>
                <a:gd name="T10" fmla="*/ 490 w 497"/>
                <a:gd name="T11" fmla="*/ 140 h 167"/>
                <a:gd name="T12" fmla="*/ 483 w 497"/>
                <a:gd name="T13" fmla="*/ 134 h 167"/>
                <a:gd name="T14" fmla="*/ 476 w 497"/>
                <a:gd name="T15" fmla="*/ 129 h 167"/>
                <a:gd name="T16" fmla="*/ 468 w 497"/>
                <a:gd name="T17" fmla="*/ 124 h 167"/>
                <a:gd name="T18" fmla="*/ 440 w 497"/>
                <a:gd name="T19" fmla="*/ 104 h 167"/>
                <a:gd name="T20" fmla="*/ 381 w 497"/>
                <a:gd name="T21" fmla="*/ 73 h 167"/>
                <a:gd name="T22" fmla="*/ 321 w 497"/>
                <a:gd name="T23" fmla="*/ 49 h 167"/>
                <a:gd name="T24" fmla="*/ 259 w 497"/>
                <a:gd name="T25" fmla="*/ 33 h 167"/>
                <a:gd name="T26" fmla="*/ 195 w 497"/>
                <a:gd name="T27" fmla="*/ 27 h 167"/>
                <a:gd name="T28" fmla="*/ 130 w 497"/>
                <a:gd name="T29" fmla="*/ 20 h 167"/>
                <a:gd name="T30" fmla="*/ 65 w 497"/>
                <a:gd name="T31" fmla="*/ 11 h 167"/>
                <a:gd name="T32" fmla="*/ 0 w 497"/>
                <a:gd name="T33" fmla="*/ 0 h 167"/>
                <a:gd name="T34" fmla="*/ 52 w 497"/>
                <a:gd name="T35" fmla="*/ 44 h 167"/>
                <a:gd name="T36" fmla="*/ 110 w 497"/>
                <a:gd name="T37" fmla="*/ 79 h 167"/>
                <a:gd name="T38" fmla="*/ 169 w 497"/>
                <a:gd name="T39" fmla="*/ 112 h 167"/>
                <a:gd name="T40" fmla="*/ 229 w 497"/>
                <a:gd name="T41" fmla="*/ 142 h 167"/>
                <a:gd name="T42" fmla="*/ 293 w 497"/>
                <a:gd name="T43" fmla="*/ 159 h 167"/>
                <a:gd name="T44" fmla="*/ 359 w 497"/>
                <a:gd name="T45" fmla="*/ 167 h 167"/>
                <a:gd name="T46" fmla="*/ 427 w 497"/>
                <a:gd name="T47" fmla="*/ 164 h 167"/>
                <a:gd name="T48" fmla="*/ 462 w 497"/>
                <a:gd name="T49" fmla="*/ 158 h 167"/>
                <a:gd name="T50" fmla="*/ 471 w 497"/>
                <a:gd name="T51" fmla="*/ 156 h 167"/>
                <a:gd name="T52" fmla="*/ 480 w 497"/>
                <a:gd name="T53" fmla="*/ 153 h 167"/>
                <a:gd name="T54" fmla="*/ 488 w 497"/>
                <a:gd name="T55" fmla="*/ 150 h 167"/>
                <a:gd name="T56" fmla="*/ 493 w 497"/>
                <a:gd name="T57" fmla="*/ 148 h 167"/>
                <a:gd name="T58" fmla="*/ 495 w 497"/>
                <a:gd name="T59" fmla="*/ 147 h 167"/>
                <a:gd name="T60" fmla="*/ 496 w 497"/>
                <a:gd name="T61" fmla="*/ 146 h 167"/>
                <a:gd name="T62" fmla="*/ 497 w 497"/>
                <a:gd name="T63" fmla="*/ 146 h 167"/>
                <a:gd name="T64" fmla="*/ 497 w 497"/>
                <a:gd name="T65" fmla="*/ 146 h 167"/>
                <a:gd name="T66" fmla="*/ 497 w 497"/>
                <a:gd name="T67" fmla="*/ 14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167">
                  <a:moveTo>
                    <a:pt x="497" y="145"/>
                  </a:moveTo>
                  <a:cubicBezTo>
                    <a:pt x="497" y="146"/>
                    <a:pt x="497" y="145"/>
                    <a:pt x="497" y="145"/>
                  </a:cubicBezTo>
                  <a:cubicBezTo>
                    <a:pt x="496" y="145"/>
                    <a:pt x="496" y="145"/>
                    <a:pt x="496" y="145"/>
                  </a:cubicBezTo>
                  <a:cubicBezTo>
                    <a:pt x="495" y="144"/>
                    <a:pt x="495" y="144"/>
                    <a:pt x="495" y="144"/>
                  </a:cubicBezTo>
                  <a:cubicBezTo>
                    <a:pt x="493" y="143"/>
                    <a:pt x="493" y="143"/>
                    <a:pt x="493" y="143"/>
                  </a:cubicBezTo>
                  <a:cubicBezTo>
                    <a:pt x="490" y="140"/>
                    <a:pt x="490" y="140"/>
                    <a:pt x="490" y="140"/>
                  </a:cubicBezTo>
                  <a:cubicBezTo>
                    <a:pt x="487" y="138"/>
                    <a:pt x="485" y="136"/>
                    <a:pt x="483" y="134"/>
                  </a:cubicBezTo>
                  <a:cubicBezTo>
                    <a:pt x="480" y="133"/>
                    <a:pt x="478" y="131"/>
                    <a:pt x="476" y="129"/>
                  </a:cubicBezTo>
                  <a:cubicBezTo>
                    <a:pt x="473" y="127"/>
                    <a:pt x="471" y="125"/>
                    <a:pt x="468" y="124"/>
                  </a:cubicBezTo>
                  <a:cubicBezTo>
                    <a:pt x="459" y="117"/>
                    <a:pt x="449" y="111"/>
                    <a:pt x="440" y="104"/>
                  </a:cubicBezTo>
                  <a:cubicBezTo>
                    <a:pt x="420" y="93"/>
                    <a:pt x="401" y="82"/>
                    <a:pt x="381" y="73"/>
                  </a:cubicBezTo>
                  <a:cubicBezTo>
                    <a:pt x="361" y="64"/>
                    <a:pt x="341" y="56"/>
                    <a:pt x="321" y="49"/>
                  </a:cubicBezTo>
                  <a:cubicBezTo>
                    <a:pt x="301" y="42"/>
                    <a:pt x="280" y="37"/>
                    <a:pt x="259" y="33"/>
                  </a:cubicBezTo>
                  <a:cubicBezTo>
                    <a:pt x="238" y="30"/>
                    <a:pt x="216" y="28"/>
                    <a:pt x="195" y="27"/>
                  </a:cubicBezTo>
                  <a:cubicBezTo>
                    <a:pt x="173" y="25"/>
                    <a:pt x="151" y="23"/>
                    <a:pt x="130" y="20"/>
                  </a:cubicBezTo>
                  <a:cubicBezTo>
                    <a:pt x="65" y="11"/>
                    <a:pt x="65" y="11"/>
                    <a:pt x="65" y="11"/>
                  </a:cubicBezTo>
                  <a:cubicBezTo>
                    <a:pt x="44" y="7"/>
                    <a:pt x="22" y="4"/>
                    <a:pt x="0" y="0"/>
                  </a:cubicBezTo>
                  <a:cubicBezTo>
                    <a:pt x="15" y="17"/>
                    <a:pt x="33" y="31"/>
                    <a:pt x="52" y="44"/>
                  </a:cubicBezTo>
                  <a:cubicBezTo>
                    <a:pt x="71" y="57"/>
                    <a:pt x="90" y="69"/>
                    <a:pt x="110" y="79"/>
                  </a:cubicBezTo>
                  <a:cubicBezTo>
                    <a:pt x="129" y="90"/>
                    <a:pt x="149" y="101"/>
                    <a:pt x="169" y="112"/>
                  </a:cubicBezTo>
                  <a:cubicBezTo>
                    <a:pt x="188" y="124"/>
                    <a:pt x="208" y="134"/>
                    <a:pt x="229" y="142"/>
                  </a:cubicBezTo>
                  <a:cubicBezTo>
                    <a:pt x="250" y="150"/>
                    <a:pt x="271" y="155"/>
                    <a:pt x="293" y="159"/>
                  </a:cubicBezTo>
                  <a:cubicBezTo>
                    <a:pt x="314" y="163"/>
                    <a:pt x="337" y="166"/>
                    <a:pt x="359" y="167"/>
                  </a:cubicBezTo>
                  <a:cubicBezTo>
                    <a:pt x="381" y="167"/>
                    <a:pt x="404" y="167"/>
                    <a:pt x="427" y="164"/>
                  </a:cubicBezTo>
                  <a:cubicBezTo>
                    <a:pt x="438" y="162"/>
                    <a:pt x="450" y="161"/>
                    <a:pt x="462" y="158"/>
                  </a:cubicBezTo>
                  <a:cubicBezTo>
                    <a:pt x="465" y="157"/>
                    <a:pt x="468" y="156"/>
                    <a:pt x="471" y="156"/>
                  </a:cubicBezTo>
                  <a:cubicBezTo>
                    <a:pt x="474" y="155"/>
                    <a:pt x="477" y="154"/>
                    <a:pt x="480" y="153"/>
                  </a:cubicBezTo>
                  <a:cubicBezTo>
                    <a:pt x="482" y="152"/>
                    <a:pt x="485" y="151"/>
                    <a:pt x="488" y="150"/>
                  </a:cubicBezTo>
                  <a:cubicBezTo>
                    <a:pt x="493" y="148"/>
                    <a:pt x="493" y="148"/>
                    <a:pt x="493" y="148"/>
                  </a:cubicBezTo>
                  <a:cubicBezTo>
                    <a:pt x="494" y="148"/>
                    <a:pt x="494" y="147"/>
                    <a:pt x="495" y="147"/>
                  </a:cubicBezTo>
                  <a:cubicBezTo>
                    <a:pt x="495" y="147"/>
                    <a:pt x="496" y="147"/>
                    <a:pt x="496" y="146"/>
                  </a:cubicBezTo>
                  <a:cubicBezTo>
                    <a:pt x="496" y="146"/>
                    <a:pt x="497" y="146"/>
                    <a:pt x="497" y="146"/>
                  </a:cubicBezTo>
                  <a:cubicBezTo>
                    <a:pt x="497" y="146"/>
                    <a:pt x="497" y="146"/>
                    <a:pt x="497" y="146"/>
                  </a:cubicBezTo>
                  <a:cubicBezTo>
                    <a:pt x="497" y="145"/>
                    <a:pt x="497" y="145"/>
                    <a:pt x="497" y="145"/>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430"/>
            <p:cNvSpPr/>
            <p:nvPr/>
          </p:nvSpPr>
          <p:spPr bwMode="auto">
            <a:xfrm>
              <a:off x="11537950" y="3178175"/>
              <a:ext cx="238125" cy="530225"/>
            </a:xfrm>
            <a:custGeom>
              <a:avLst/>
              <a:gdLst>
                <a:gd name="T0" fmla="*/ 175 w 224"/>
                <a:gd name="T1" fmla="*/ 221 h 499"/>
                <a:gd name="T2" fmla="*/ 106 w 224"/>
                <a:gd name="T3" fmla="*/ 99 h 499"/>
                <a:gd name="T4" fmla="*/ 60 w 224"/>
                <a:gd name="T5" fmla="*/ 44 h 499"/>
                <a:gd name="T6" fmla="*/ 46 w 224"/>
                <a:gd name="T7" fmla="*/ 31 h 499"/>
                <a:gd name="T8" fmla="*/ 32 w 224"/>
                <a:gd name="T9" fmla="*/ 19 h 499"/>
                <a:gd name="T10" fmla="*/ 0 w 224"/>
                <a:gd name="T11" fmla="*/ 0 h 499"/>
                <a:gd name="T12" fmla="*/ 20 w 224"/>
                <a:gd name="T13" fmla="*/ 67 h 499"/>
                <a:gd name="T14" fmla="*/ 39 w 224"/>
                <a:gd name="T15" fmla="*/ 132 h 499"/>
                <a:gd name="T16" fmla="*/ 81 w 224"/>
                <a:gd name="T17" fmla="*/ 259 h 499"/>
                <a:gd name="T18" fmla="*/ 135 w 224"/>
                <a:gd name="T19" fmla="*/ 383 h 499"/>
                <a:gd name="T20" fmla="*/ 171 w 224"/>
                <a:gd name="T21" fmla="*/ 441 h 499"/>
                <a:gd name="T22" fmla="*/ 216 w 224"/>
                <a:gd name="T23" fmla="*/ 499 h 499"/>
                <a:gd name="T24" fmla="*/ 222 w 224"/>
                <a:gd name="T25" fmla="*/ 461 h 499"/>
                <a:gd name="T26" fmla="*/ 224 w 224"/>
                <a:gd name="T27" fmla="*/ 425 h 499"/>
                <a:gd name="T28" fmla="*/ 216 w 224"/>
                <a:gd name="T29" fmla="*/ 354 h 499"/>
                <a:gd name="T30" fmla="*/ 175 w 224"/>
                <a:gd name="T31" fmla="*/ 22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499">
                  <a:moveTo>
                    <a:pt x="175" y="221"/>
                  </a:moveTo>
                  <a:cubicBezTo>
                    <a:pt x="156" y="179"/>
                    <a:pt x="134" y="138"/>
                    <a:pt x="106" y="99"/>
                  </a:cubicBezTo>
                  <a:cubicBezTo>
                    <a:pt x="92" y="79"/>
                    <a:pt x="77" y="61"/>
                    <a:pt x="60" y="44"/>
                  </a:cubicBezTo>
                  <a:cubicBezTo>
                    <a:pt x="56" y="39"/>
                    <a:pt x="51" y="35"/>
                    <a:pt x="46" y="31"/>
                  </a:cubicBezTo>
                  <a:cubicBezTo>
                    <a:pt x="42" y="27"/>
                    <a:pt x="37" y="23"/>
                    <a:pt x="32" y="19"/>
                  </a:cubicBezTo>
                  <a:cubicBezTo>
                    <a:pt x="22" y="12"/>
                    <a:pt x="12" y="5"/>
                    <a:pt x="0" y="0"/>
                  </a:cubicBezTo>
                  <a:cubicBezTo>
                    <a:pt x="8" y="23"/>
                    <a:pt x="14" y="45"/>
                    <a:pt x="20" y="67"/>
                  </a:cubicBezTo>
                  <a:cubicBezTo>
                    <a:pt x="26" y="89"/>
                    <a:pt x="32" y="111"/>
                    <a:pt x="39" y="132"/>
                  </a:cubicBezTo>
                  <a:cubicBezTo>
                    <a:pt x="51" y="175"/>
                    <a:pt x="65" y="218"/>
                    <a:pt x="81" y="259"/>
                  </a:cubicBezTo>
                  <a:cubicBezTo>
                    <a:pt x="96" y="301"/>
                    <a:pt x="113" y="343"/>
                    <a:pt x="135" y="383"/>
                  </a:cubicBezTo>
                  <a:cubicBezTo>
                    <a:pt x="146" y="402"/>
                    <a:pt x="158" y="422"/>
                    <a:pt x="171" y="441"/>
                  </a:cubicBezTo>
                  <a:cubicBezTo>
                    <a:pt x="184" y="461"/>
                    <a:pt x="199" y="480"/>
                    <a:pt x="216" y="499"/>
                  </a:cubicBezTo>
                  <a:cubicBezTo>
                    <a:pt x="220" y="486"/>
                    <a:pt x="221" y="474"/>
                    <a:pt x="222" y="461"/>
                  </a:cubicBezTo>
                  <a:cubicBezTo>
                    <a:pt x="223" y="449"/>
                    <a:pt x="224" y="437"/>
                    <a:pt x="224" y="425"/>
                  </a:cubicBezTo>
                  <a:cubicBezTo>
                    <a:pt x="223" y="401"/>
                    <a:pt x="221" y="377"/>
                    <a:pt x="216" y="354"/>
                  </a:cubicBezTo>
                  <a:cubicBezTo>
                    <a:pt x="208" y="308"/>
                    <a:pt x="194" y="264"/>
                    <a:pt x="175" y="22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431"/>
            <p:cNvSpPr/>
            <p:nvPr/>
          </p:nvSpPr>
          <p:spPr bwMode="auto">
            <a:xfrm>
              <a:off x="11356975" y="2994025"/>
              <a:ext cx="192088" cy="576262"/>
            </a:xfrm>
            <a:custGeom>
              <a:avLst/>
              <a:gdLst>
                <a:gd name="T0" fmla="*/ 151 w 181"/>
                <a:gd name="T1" fmla="*/ 251 h 543"/>
                <a:gd name="T2" fmla="*/ 119 w 181"/>
                <a:gd name="T3" fmla="*/ 183 h 543"/>
                <a:gd name="T4" fmla="*/ 86 w 181"/>
                <a:gd name="T5" fmla="*/ 118 h 543"/>
                <a:gd name="T6" fmla="*/ 68 w 181"/>
                <a:gd name="T7" fmla="*/ 86 h 543"/>
                <a:gd name="T8" fmla="*/ 48 w 181"/>
                <a:gd name="T9" fmla="*/ 56 h 543"/>
                <a:gd name="T10" fmla="*/ 26 w 181"/>
                <a:gd name="T11" fmla="*/ 26 h 543"/>
                <a:gd name="T12" fmla="*/ 0 w 181"/>
                <a:gd name="T13" fmla="*/ 0 h 543"/>
                <a:gd name="T14" fmla="*/ 13 w 181"/>
                <a:gd name="T15" fmla="*/ 33 h 543"/>
                <a:gd name="T16" fmla="*/ 23 w 181"/>
                <a:gd name="T17" fmla="*/ 68 h 543"/>
                <a:gd name="T18" fmla="*/ 32 w 181"/>
                <a:gd name="T19" fmla="*/ 102 h 543"/>
                <a:gd name="T20" fmla="*/ 40 w 181"/>
                <a:gd name="T21" fmla="*/ 136 h 543"/>
                <a:gd name="T22" fmla="*/ 55 w 181"/>
                <a:gd name="T23" fmla="*/ 204 h 543"/>
                <a:gd name="T24" fmla="*/ 63 w 181"/>
                <a:gd name="T25" fmla="*/ 273 h 543"/>
                <a:gd name="T26" fmla="*/ 72 w 181"/>
                <a:gd name="T27" fmla="*/ 341 h 543"/>
                <a:gd name="T28" fmla="*/ 84 w 181"/>
                <a:gd name="T29" fmla="*/ 406 h 543"/>
                <a:gd name="T30" fmla="*/ 100 w 181"/>
                <a:gd name="T31" fmla="*/ 471 h 543"/>
                <a:gd name="T32" fmla="*/ 110 w 181"/>
                <a:gd name="T33" fmla="*/ 505 h 543"/>
                <a:gd name="T34" fmla="*/ 121 w 181"/>
                <a:gd name="T35" fmla="*/ 543 h 543"/>
                <a:gd name="T36" fmla="*/ 149 w 181"/>
                <a:gd name="T37" fmla="*/ 512 h 543"/>
                <a:gd name="T38" fmla="*/ 167 w 181"/>
                <a:gd name="T39" fmla="*/ 475 h 543"/>
                <a:gd name="T40" fmla="*/ 181 w 181"/>
                <a:gd name="T41" fmla="*/ 398 h 543"/>
                <a:gd name="T42" fmla="*/ 174 w 181"/>
                <a:gd name="T43" fmla="*/ 322 h 543"/>
                <a:gd name="T44" fmla="*/ 151 w 181"/>
                <a:gd name="T45" fmla="*/ 25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543">
                  <a:moveTo>
                    <a:pt x="151" y="251"/>
                  </a:moveTo>
                  <a:cubicBezTo>
                    <a:pt x="141" y="228"/>
                    <a:pt x="130" y="205"/>
                    <a:pt x="119" y="183"/>
                  </a:cubicBezTo>
                  <a:cubicBezTo>
                    <a:pt x="109" y="161"/>
                    <a:pt x="98" y="139"/>
                    <a:pt x="86" y="118"/>
                  </a:cubicBezTo>
                  <a:cubicBezTo>
                    <a:pt x="80" y="107"/>
                    <a:pt x="74" y="97"/>
                    <a:pt x="68" y="86"/>
                  </a:cubicBezTo>
                  <a:cubicBezTo>
                    <a:pt x="61" y="76"/>
                    <a:pt x="55" y="66"/>
                    <a:pt x="48" y="56"/>
                  </a:cubicBezTo>
                  <a:cubicBezTo>
                    <a:pt x="41" y="46"/>
                    <a:pt x="33" y="36"/>
                    <a:pt x="26" y="26"/>
                  </a:cubicBezTo>
                  <a:cubicBezTo>
                    <a:pt x="18" y="17"/>
                    <a:pt x="10" y="8"/>
                    <a:pt x="0" y="0"/>
                  </a:cubicBezTo>
                  <a:cubicBezTo>
                    <a:pt x="5" y="11"/>
                    <a:pt x="9" y="22"/>
                    <a:pt x="13" y="33"/>
                  </a:cubicBezTo>
                  <a:cubicBezTo>
                    <a:pt x="16" y="45"/>
                    <a:pt x="20" y="56"/>
                    <a:pt x="23" y="68"/>
                  </a:cubicBezTo>
                  <a:cubicBezTo>
                    <a:pt x="26" y="79"/>
                    <a:pt x="29" y="90"/>
                    <a:pt x="32" y="102"/>
                  </a:cubicBezTo>
                  <a:cubicBezTo>
                    <a:pt x="35" y="113"/>
                    <a:pt x="38" y="125"/>
                    <a:pt x="40" y="136"/>
                  </a:cubicBezTo>
                  <a:cubicBezTo>
                    <a:pt x="45" y="159"/>
                    <a:pt x="51" y="182"/>
                    <a:pt x="55" y="204"/>
                  </a:cubicBezTo>
                  <a:cubicBezTo>
                    <a:pt x="59" y="227"/>
                    <a:pt x="61" y="251"/>
                    <a:pt x="63" y="273"/>
                  </a:cubicBezTo>
                  <a:cubicBezTo>
                    <a:pt x="66" y="296"/>
                    <a:pt x="68" y="319"/>
                    <a:pt x="72" y="341"/>
                  </a:cubicBezTo>
                  <a:cubicBezTo>
                    <a:pt x="75" y="363"/>
                    <a:pt x="79" y="385"/>
                    <a:pt x="84" y="406"/>
                  </a:cubicBezTo>
                  <a:cubicBezTo>
                    <a:pt x="88" y="428"/>
                    <a:pt x="94" y="449"/>
                    <a:pt x="100" y="471"/>
                  </a:cubicBezTo>
                  <a:cubicBezTo>
                    <a:pt x="103" y="482"/>
                    <a:pt x="106" y="493"/>
                    <a:pt x="110" y="505"/>
                  </a:cubicBezTo>
                  <a:cubicBezTo>
                    <a:pt x="113" y="517"/>
                    <a:pt x="117" y="529"/>
                    <a:pt x="121" y="543"/>
                  </a:cubicBezTo>
                  <a:cubicBezTo>
                    <a:pt x="133" y="534"/>
                    <a:pt x="142" y="523"/>
                    <a:pt x="149" y="512"/>
                  </a:cubicBezTo>
                  <a:cubicBezTo>
                    <a:pt x="156" y="500"/>
                    <a:pt x="162" y="488"/>
                    <a:pt x="167" y="475"/>
                  </a:cubicBezTo>
                  <a:cubicBezTo>
                    <a:pt x="176" y="450"/>
                    <a:pt x="180" y="424"/>
                    <a:pt x="181" y="398"/>
                  </a:cubicBezTo>
                  <a:cubicBezTo>
                    <a:pt x="181" y="372"/>
                    <a:pt x="179" y="347"/>
                    <a:pt x="174" y="322"/>
                  </a:cubicBezTo>
                  <a:cubicBezTo>
                    <a:pt x="168" y="298"/>
                    <a:pt x="160" y="274"/>
                    <a:pt x="151" y="25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432"/>
            <p:cNvSpPr/>
            <p:nvPr/>
          </p:nvSpPr>
          <p:spPr bwMode="auto">
            <a:xfrm>
              <a:off x="11128375" y="2819400"/>
              <a:ext cx="204788" cy="596900"/>
            </a:xfrm>
            <a:custGeom>
              <a:avLst/>
              <a:gdLst>
                <a:gd name="T0" fmla="*/ 187 w 192"/>
                <a:gd name="T1" fmla="*/ 334 h 563"/>
                <a:gd name="T2" fmla="*/ 167 w 192"/>
                <a:gd name="T3" fmla="*/ 258 h 563"/>
                <a:gd name="T4" fmla="*/ 137 w 192"/>
                <a:gd name="T5" fmla="*/ 186 h 563"/>
                <a:gd name="T6" fmla="*/ 100 w 192"/>
                <a:gd name="T7" fmla="*/ 117 h 563"/>
                <a:gd name="T8" fmla="*/ 55 w 192"/>
                <a:gd name="T9" fmla="*/ 54 h 563"/>
                <a:gd name="T10" fmla="*/ 0 w 192"/>
                <a:gd name="T11" fmla="*/ 0 h 563"/>
                <a:gd name="T12" fmla="*/ 19 w 192"/>
                <a:gd name="T13" fmla="*/ 73 h 563"/>
                <a:gd name="T14" fmla="*/ 40 w 192"/>
                <a:gd name="T15" fmla="*/ 144 h 563"/>
                <a:gd name="T16" fmla="*/ 57 w 192"/>
                <a:gd name="T17" fmla="*/ 214 h 563"/>
                <a:gd name="T18" fmla="*/ 70 w 192"/>
                <a:gd name="T19" fmla="*/ 284 h 563"/>
                <a:gd name="T20" fmla="*/ 97 w 192"/>
                <a:gd name="T21" fmla="*/ 421 h 563"/>
                <a:gd name="T22" fmla="*/ 116 w 192"/>
                <a:gd name="T23" fmla="*/ 490 h 563"/>
                <a:gd name="T24" fmla="*/ 126 w 192"/>
                <a:gd name="T25" fmla="*/ 525 h 563"/>
                <a:gd name="T26" fmla="*/ 131 w 192"/>
                <a:gd name="T27" fmla="*/ 544 h 563"/>
                <a:gd name="T28" fmla="*/ 133 w 192"/>
                <a:gd name="T29" fmla="*/ 553 h 563"/>
                <a:gd name="T30" fmla="*/ 133 w 192"/>
                <a:gd name="T31" fmla="*/ 563 h 563"/>
                <a:gd name="T32" fmla="*/ 143 w 192"/>
                <a:gd name="T33" fmla="*/ 557 h 563"/>
                <a:gd name="T34" fmla="*/ 150 w 192"/>
                <a:gd name="T35" fmla="*/ 549 h 563"/>
                <a:gd name="T36" fmla="*/ 162 w 192"/>
                <a:gd name="T37" fmla="*/ 531 h 563"/>
                <a:gd name="T38" fmla="*/ 179 w 192"/>
                <a:gd name="T39" fmla="*/ 492 h 563"/>
                <a:gd name="T40" fmla="*/ 192 w 192"/>
                <a:gd name="T41" fmla="*/ 413 h 563"/>
                <a:gd name="T42" fmla="*/ 191 w 192"/>
                <a:gd name="T43" fmla="*/ 373 h 563"/>
                <a:gd name="T44" fmla="*/ 187 w 192"/>
                <a:gd name="T45" fmla="*/ 334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563">
                  <a:moveTo>
                    <a:pt x="187" y="334"/>
                  </a:moveTo>
                  <a:cubicBezTo>
                    <a:pt x="182" y="308"/>
                    <a:pt x="176" y="282"/>
                    <a:pt x="167" y="258"/>
                  </a:cubicBezTo>
                  <a:cubicBezTo>
                    <a:pt x="159" y="233"/>
                    <a:pt x="148" y="209"/>
                    <a:pt x="137" y="186"/>
                  </a:cubicBezTo>
                  <a:cubicBezTo>
                    <a:pt x="125" y="162"/>
                    <a:pt x="113" y="140"/>
                    <a:pt x="100" y="117"/>
                  </a:cubicBezTo>
                  <a:cubicBezTo>
                    <a:pt x="86" y="95"/>
                    <a:pt x="72" y="74"/>
                    <a:pt x="55" y="54"/>
                  </a:cubicBezTo>
                  <a:cubicBezTo>
                    <a:pt x="39" y="34"/>
                    <a:pt x="21" y="16"/>
                    <a:pt x="0" y="0"/>
                  </a:cubicBezTo>
                  <a:cubicBezTo>
                    <a:pt x="6" y="25"/>
                    <a:pt x="13" y="49"/>
                    <a:pt x="19" y="73"/>
                  </a:cubicBezTo>
                  <a:cubicBezTo>
                    <a:pt x="40" y="144"/>
                    <a:pt x="40" y="144"/>
                    <a:pt x="40" y="144"/>
                  </a:cubicBezTo>
                  <a:cubicBezTo>
                    <a:pt x="46" y="167"/>
                    <a:pt x="52" y="190"/>
                    <a:pt x="57" y="214"/>
                  </a:cubicBezTo>
                  <a:cubicBezTo>
                    <a:pt x="62" y="237"/>
                    <a:pt x="65" y="261"/>
                    <a:pt x="70" y="284"/>
                  </a:cubicBezTo>
                  <a:cubicBezTo>
                    <a:pt x="78" y="330"/>
                    <a:pt x="87" y="375"/>
                    <a:pt x="97" y="421"/>
                  </a:cubicBezTo>
                  <a:cubicBezTo>
                    <a:pt x="103" y="444"/>
                    <a:pt x="109" y="467"/>
                    <a:pt x="116" y="490"/>
                  </a:cubicBezTo>
                  <a:cubicBezTo>
                    <a:pt x="126" y="525"/>
                    <a:pt x="126" y="525"/>
                    <a:pt x="126" y="525"/>
                  </a:cubicBezTo>
                  <a:cubicBezTo>
                    <a:pt x="127" y="531"/>
                    <a:pt x="129" y="537"/>
                    <a:pt x="131" y="544"/>
                  </a:cubicBezTo>
                  <a:cubicBezTo>
                    <a:pt x="131" y="547"/>
                    <a:pt x="132" y="550"/>
                    <a:pt x="133" y="553"/>
                  </a:cubicBezTo>
                  <a:cubicBezTo>
                    <a:pt x="133" y="556"/>
                    <a:pt x="134" y="559"/>
                    <a:pt x="133" y="563"/>
                  </a:cubicBezTo>
                  <a:cubicBezTo>
                    <a:pt x="136" y="562"/>
                    <a:pt x="140" y="560"/>
                    <a:pt x="143" y="557"/>
                  </a:cubicBezTo>
                  <a:cubicBezTo>
                    <a:pt x="145" y="554"/>
                    <a:pt x="148" y="552"/>
                    <a:pt x="150" y="549"/>
                  </a:cubicBezTo>
                  <a:cubicBezTo>
                    <a:pt x="155" y="543"/>
                    <a:pt x="159" y="537"/>
                    <a:pt x="162" y="531"/>
                  </a:cubicBezTo>
                  <a:cubicBezTo>
                    <a:pt x="169" y="518"/>
                    <a:pt x="174" y="505"/>
                    <a:pt x="179" y="492"/>
                  </a:cubicBezTo>
                  <a:cubicBezTo>
                    <a:pt x="187" y="466"/>
                    <a:pt x="191" y="439"/>
                    <a:pt x="192" y="413"/>
                  </a:cubicBezTo>
                  <a:cubicBezTo>
                    <a:pt x="192" y="399"/>
                    <a:pt x="192" y="386"/>
                    <a:pt x="191" y="373"/>
                  </a:cubicBezTo>
                  <a:cubicBezTo>
                    <a:pt x="190" y="360"/>
                    <a:pt x="189" y="347"/>
                    <a:pt x="187" y="33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433"/>
            <p:cNvSpPr/>
            <p:nvPr/>
          </p:nvSpPr>
          <p:spPr bwMode="auto">
            <a:xfrm>
              <a:off x="10917238" y="2684463"/>
              <a:ext cx="219075" cy="544512"/>
            </a:xfrm>
            <a:custGeom>
              <a:avLst/>
              <a:gdLst>
                <a:gd name="T0" fmla="*/ 170 w 207"/>
                <a:gd name="T1" fmla="*/ 229 h 513"/>
                <a:gd name="T2" fmla="*/ 104 w 207"/>
                <a:gd name="T3" fmla="*/ 100 h 513"/>
                <a:gd name="T4" fmla="*/ 82 w 207"/>
                <a:gd name="T5" fmla="*/ 70 h 513"/>
                <a:gd name="T6" fmla="*/ 71 w 207"/>
                <a:gd name="T7" fmla="*/ 57 h 513"/>
                <a:gd name="T8" fmla="*/ 58 w 207"/>
                <a:gd name="T9" fmla="*/ 43 h 513"/>
                <a:gd name="T10" fmla="*/ 31 w 207"/>
                <a:gd name="T11" fmla="*/ 19 h 513"/>
                <a:gd name="T12" fmla="*/ 0 w 207"/>
                <a:gd name="T13" fmla="*/ 0 h 513"/>
                <a:gd name="T14" fmla="*/ 28 w 207"/>
                <a:gd name="T15" fmla="*/ 63 h 513"/>
                <a:gd name="T16" fmla="*/ 34 w 207"/>
                <a:gd name="T17" fmla="*/ 79 h 513"/>
                <a:gd name="T18" fmla="*/ 39 w 207"/>
                <a:gd name="T19" fmla="*/ 94 h 513"/>
                <a:gd name="T20" fmla="*/ 49 w 207"/>
                <a:gd name="T21" fmla="*/ 126 h 513"/>
                <a:gd name="T22" fmla="*/ 80 w 207"/>
                <a:gd name="T23" fmla="*/ 255 h 513"/>
                <a:gd name="T24" fmla="*/ 99 w 207"/>
                <a:gd name="T25" fmla="*/ 382 h 513"/>
                <a:gd name="T26" fmla="*/ 102 w 207"/>
                <a:gd name="T27" fmla="*/ 413 h 513"/>
                <a:gd name="T28" fmla="*/ 108 w 207"/>
                <a:gd name="T29" fmla="*/ 444 h 513"/>
                <a:gd name="T30" fmla="*/ 121 w 207"/>
                <a:gd name="T31" fmla="*/ 475 h 513"/>
                <a:gd name="T32" fmla="*/ 144 w 207"/>
                <a:gd name="T33" fmla="*/ 513 h 513"/>
                <a:gd name="T34" fmla="*/ 150 w 207"/>
                <a:gd name="T35" fmla="*/ 511 h 513"/>
                <a:gd name="T36" fmla="*/ 156 w 207"/>
                <a:gd name="T37" fmla="*/ 508 h 513"/>
                <a:gd name="T38" fmla="*/ 166 w 207"/>
                <a:gd name="T39" fmla="*/ 501 h 513"/>
                <a:gd name="T40" fmla="*/ 182 w 207"/>
                <a:gd name="T41" fmla="*/ 484 h 513"/>
                <a:gd name="T42" fmla="*/ 201 w 207"/>
                <a:gd name="T43" fmla="*/ 447 h 513"/>
                <a:gd name="T44" fmla="*/ 207 w 207"/>
                <a:gd name="T45" fmla="*/ 409 h 513"/>
                <a:gd name="T46" fmla="*/ 204 w 207"/>
                <a:gd name="T47" fmla="*/ 371 h 513"/>
                <a:gd name="T48" fmla="*/ 170 w 207"/>
                <a:gd name="T49" fmla="*/ 229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7" h="513">
                  <a:moveTo>
                    <a:pt x="170" y="229"/>
                  </a:moveTo>
                  <a:cubicBezTo>
                    <a:pt x="153" y="184"/>
                    <a:pt x="132" y="140"/>
                    <a:pt x="104" y="100"/>
                  </a:cubicBezTo>
                  <a:cubicBezTo>
                    <a:pt x="97" y="90"/>
                    <a:pt x="90" y="80"/>
                    <a:pt x="82" y="70"/>
                  </a:cubicBezTo>
                  <a:cubicBezTo>
                    <a:pt x="79" y="66"/>
                    <a:pt x="75" y="61"/>
                    <a:pt x="71" y="57"/>
                  </a:cubicBezTo>
                  <a:cubicBezTo>
                    <a:pt x="66" y="52"/>
                    <a:pt x="62" y="48"/>
                    <a:pt x="58" y="43"/>
                  </a:cubicBezTo>
                  <a:cubicBezTo>
                    <a:pt x="49" y="35"/>
                    <a:pt x="40" y="26"/>
                    <a:pt x="31" y="19"/>
                  </a:cubicBezTo>
                  <a:cubicBezTo>
                    <a:pt x="21" y="12"/>
                    <a:pt x="11" y="5"/>
                    <a:pt x="0" y="0"/>
                  </a:cubicBezTo>
                  <a:cubicBezTo>
                    <a:pt x="11" y="21"/>
                    <a:pt x="20" y="41"/>
                    <a:pt x="28" y="63"/>
                  </a:cubicBezTo>
                  <a:cubicBezTo>
                    <a:pt x="30" y="68"/>
                    <a:pt x="32" y="73"/>
                    <a:pt x="34" y="79"/>
                  </a:cubicBezTo>
                  <a:cubicBezTo>
                    <a:pt x="36" y="84"/>
                    <a:pt x="38" y="89"/>
                    <a:pt x="39" y="94"/>
                  </a:cubicBezTo>
                  <a:cubicBezTo>
                    <a:pt x="43" y="105"/>
                    <a:pt x="46" y="116"/>
                    <a:pt x="49" y="126"/>
                  </a:cubicBezTo>
                  <a:cubicBezTo>
                    <a:pt x="61" y="169"/>
                    <a:pt x="72" y="212"/>
                    <a:pt x="80" y="255"/>
                  </a:cubicBezTo>
                  <a:cubicBezTo>
                    <a:pt x="89" y="297"/>
                    <a:pt x="95" y="340"/>
                    <a:pt x="99" y="382"/>
                  </a:cubicBezTo>
                  <a:cubicBezTo>
                    <a:pt x="101" y="393"/>
                    <a:pt x="101" y="403"/>
                    <a:pt x="102" y="413"/>
                  </a:cubicBezTo>
                  <a:cubicBezTo>
                    <a:pt x="103" y="424"/>
                    <a:pt x="105" y="434"/>
                    <a:pt x="108" y="444"/>
                  </a:cubicBezTo>
                  <a:cubicBezTo>
                    <a:pt x="111" y="454"/>
                    <a:pt x="116" y="464"/>
                    <a:pt x="121" y="475"/>
                  </a:cubicBezTo>
                  <a:cubicBezTo>
                    <a:pt x="127" y="486"/>
                    <a:pt x="134" y="498"/>
                    <a:pt x="144" y="513"/>
                  </a:cubicBezTo>
                  <a:cubicBezTo>
                    <a:pt x="146" y="513"/>
                    <a:pt x="148" y="512"/>
                    <a:pt x="150" y="511"/>
                  </a:cubicBezTo>
                  <a:cubicBezTo>
                    <a:pt x="152" y="510"/>
                    <a:pt x="154" y="509"/>
                    <a:pt x="156" y="508"/>
                  </a:cubicBezTo>
                  <a:cubicBezTo>
                    <a:pt x="159" y="506"/>
                    <a:pt x="163" y="503"/>
                    <a:pt x="166" y="501"/>
                  </a:cubicBezTo>
                  <a:cubicBezTo>
                    <a:pt x="172" y="496"/>
                    <a:pt x="177" y="490"/>
                    <a:pt x="182" y="484"/>
                  </a:cubicBezTo>
                  <a:cubicBezTo>
                    <a:pt x="191" y="473"/>
                    <a:pt x="197" y="460"/>
                    <a:pt x="201" y="447"/>
                  </a:cubicBezTo>
                  <a:cubicBezTo>
                    <a:pt x="205" y="434"/>
                    <a:pt x="207" y="421"/>
                    <a:pt x="207" y="409"/>
                  </a:cubicBezTo>
                  <a:cubicBezTo>
                    <a:pt x="207" y="396"/>
                    <a:pt x="205" y="384"/>
                    <a:pt x="204" y="371"/>
                  </a:cubicBezTo>
                  <a:cubicBezTo>
                    <a:pt x="198" y="322"/>
                    <a:pt x="186" y="275"/>
                    <a:pt x="170" y="229"/>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3" name="组合 272"/>
          <p:cNvGrpSpPr/>
          <p:nvPr/>
        </p:nvGrpSpPr>
        <p:grpSpPr>
          <a:xfrm>
            <a:off x="6027315" y="5423493"/>
            <a:ext cx="993775" cy="1401763"/>
            <a:chOff x="9386888" y="6305550"/>
            <a:chExt cx="993775" cy="1401763"/>
          </a:xfrm>
        </p:grpSpPr>
        <p:sp>
          <p:nvSpPr>
            <p:cNvPr id="274" name="Freeform 434"/>
            <p:cNvSpPr/>
            <p:nvPr/>
          </p:nvSpPr>
          <p:spPr bwMode="auto">
            <a:xfrm>
              <a:off x="10177463" y="7334250"/>
              <a:ext cx="3175" cy="1587"/>
            </a:xfrm>
            <a:custGeom>
              <a:avLst/>
              <a:gdLst>
                <a:gd name="T0" fmla="*/ 0 w 3"/>
                <a:gd name="T1" fmla="*/ 1 h 1"/>
                <a:gd name="T2" fmla="*/ 3 w 3"/>
                <a:gd name="T3" fmla="*/ 0 h 1"/>
                <a:gd name="T4" fmla="*/ 2 w 3"/>
                <a:gd name="T5" fmla="*/ 0 h 1"/>
                <a:gd name="T6" fmla="*/ 1 w 3"/>
                <a:gd name="T7" fmla="*/ 1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cubicBezTo>
                    <a:pt x="1" y="1"/>
                    <a:pt x="2" y="0"/>
                    <a:pt x="3" y="0"/>
                  </a:cubicBezTo>
                  <a:cubicBezTo>
                    <a:pt x="3" y="0"/>
                    <a:pt x="3" y="0"/>
                    <a:pt x="2" y="0"/>
                  </a:cubicBezTo>
                  <a:cubicBezTo>
                    <a:pt x="1" y="0"/>
                    <a:pt x="1" y="0"/>
                    <a:pt x="1" y="1"/>
                  </a:cubicBezTo>
                  <a:cubicBezTo>
                    <a:pt x="1" y="1"/>
                    <a:pt x="0" y="1"/>
                    <a:pt x="0"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435"/>
            <p:cNvSpPr>
              <a:spLocks noEditPoints="1"/>
            </p:cNvSpPr>
            <p:nvPr/>
          </p:nvSpPr>
          <p:spPr bwMode="auto">
            <a:xfrm>
              <a:off x="9986963" y="7262813"/>
              <a:ext cx="393700" cy="444500"/>
            </a:xfrm>
            <a:custGeom>
              <a:avLst/>
              <a:gdLst>
                <a:gd name="T0" fmla="*/ 288 w 371"/>
                <a:gd name="T1" fmla="*/ 166 h 419"/>
                <a:gd name="T2" fmla="*/ 272 w 371"/>
                <a:gd name="T3" fmla="*/ 155 h 419"/>
                <a:gd name="T4" fmla="*/ 304 w 371"/>
                <a:gd name="T5" fmla="*/ 81 h 419"/>
                <a:gd name="T6" fmla="*/ 304 w 371"/>
                <a:gd name="T7" fmla="*/ 29 h 419"/>
                <a:gd name="T8" fmla="*/ 254 w 371"/>
                <a:gd name="T9" fmla="*/ 3 h 419"/>
                <a:gd name="T10" fmla="*/ 195 w 371"/>
                <a:gd name="T11" fmla="*/ 50 h 419"/>
                <a:gd name="T12" fmla="*/ 179 w 371"/>
                <a:gd name="T13" fmla="*/ 68 h 419"/>
                <a:gd name="T14" fmla="*/ 181 w 371"/>
                <a:gd name="T15" fmla="*/ 67 h 419"/>
                <a:gd name="T16" fmla="*/ 171 w 371"/>
                <a:gd name="T17" fmla="*/ 60 h 419"/>
                <a:gd name="T18" fmla="*/ 149 w 371"/>
                <a:gd name="T19" fmla="*/ 34 h 419"/>
                <a:gd name="T20" fmla="*/ 110 w 371"/>
                <a:gd name="T21" fmla="*/ 24 h 419"/>
                <a:gd name="T22" fmla="*/ 85 w 371"/>
                <a:gd name="T23" fmla="*/ 35 h 419"/>
                <a:gd name="T24" fmla="*/ 71 w 371"/>
                <a:gd name="T25" fmla="*/ 141 h 419"/>
                <a:gd name="T26" fmla="*/ 76 w 371"/>
                <a:gd name="T27" fmla="*/ 158 h 419"/>
                <a:gd name="T28" fmla="*/ 38 w 371"/>
                <a:gd name="T29" fmla="*/ 188 h 419"/>
                <a:gd name="T30" fmla="*/ 9 w 371"/>
                <a:gd name="T31" fmla="*/ 221 h 419"/>
                <a:gd name="T32" fmla="*/ 6 w 371"/>
                <a:gd name="T33" fmla="*/ 290 h 419"/>
                <a:gd name="T34" fmla="*/ 11 w 371"/>
                <a:gd name="T35" fmla="*/ 297 h 419"/>
                <a:gd name="T36" fmla="*/ 17 w 371"/>
                <a:gd name="T37" fmla="*/ 302 h 419"/>
                <a:gd name="T38" fmla="*/ 82 w 371"/>
                <a:gd name="T39" fmla="*/ 304 h 419"/>
                <a:gd name="T40" fmla="*/ 86 w 371"/>
                <a:gd name="T41" fmla="*/ 329 h 419"/>
                <a:gd name="T42" fmla="*/ 70 w 371"/>
                <a:gd name="T43" fmla="*/ 373 h 419"/>
                <a:gd name="T44" fmla="*/ 146 w 371"/>
                <a:gd name="T45" fmla="*/ 406 h 419"/>
                <a:gd name="T46" fmla="*/ 233 w 371"/>
                <a:gd name="T47" fmla="*/ 382 h 419"/>
                <a:gd name="T48" fmla="*/ 305 w 371"/>
                <a:gd name="T49" fmla="*/ 413 h 419"/>
                <a:gd name="T50" fmla="*/ 343 w 371"/>
                <a:gd name="T51" fmla="*/ 350 h 419"/>
                <a:gd name="T52" fmla="*/ 343 w 371"/>
                <a:gd name="T53" fmla="*/ 347 h 419"/>
                <a:gd name="T54" fmla="*/ 324 w 371"/>
                <a:gd name="T55" fmla="*/ 313 h 419"/>
                <a:gd name="T56" fmla="*/ 298 w 371"/>
                <a:gd name="T57" fmla="*/ 280 h 419"/>
                <a:gd name="T58" fmla="*/ 299 w 371"/>
                <a:gd name="T59" fmla="*/ 279 h 419"/>
                <a:gd name="T60" fmla="*/ 338 w 371"/>
                <a:gd name="T61" fmla="*/ 256 h 419"/>
                <a:gd name="T62" fmla="*/ 371 w 371"/>
                <a:gd name="T63" fmla="*/ 213 h 419"/>
                <a:gd name="T64" fmla="*/ 346 w 371"/>
                <a:gd name="T65" fmla="*/ 227 h 419"/>
                <a:gd name="T66" fmla="*/ 277 w 371"/>
                <a:gd name="T67" fmla="*/ 262 h 419"/>
                <a:gd name="T68" fmla="*/ 273 w 371"/>
                <a:gd name="T69" fmla="*/ 269 h 419"/>
                <a:gd name="T70" fmla="*/ 286 w 371"/>
                <a:gd name="T71" fmla="*/ 317 h 419"/>
                <a:gd name="T72" fmla="*/ 313 w 371"/>
                <a:gd name="T73" fmla="*/ 350 h 419"/>
                <a:gd name="T74" fmla="*/ 313 w 371"/>
                <a:gd name="T75" fmla="*/ 351 h 419"/>
                <a:gd name="T76" fmla="*/ 313 w 371"/>
                <a:gd name="T77" fmla="*/ 352 h 419"/>
                <a:gd name="T78" fmla="*/ 278 w 371"/>
                <a:gd name="T79" fmla="*/ 392 h 419"/>
                <a:gd name="T80" fmla="*/ 197 w 371"/>
                <a:gd name="T81" fmla="*/ 355 h 419"/>
                <a:gd name="T82" fmla="*/ 123 w 371"/>
                <a:gd name="T83" fmla="*/ 411 h 419"/>
                <a:gd name="T84" fmla="*/ 75 w 371"/>
                <a:gd name="T85" fmla="*/ 372 h 419"/>
                <a:gd name="T86" fmla="*/ 101 w 371"/>
                <a:gd name="T87" fmla="*/ 325 h 419"/>
                <a:gd name="T88" fmla="*/ 86 w 371"/>
                <a:gd name="T89" fmla="*/ 289 h 419"/>
                <a:gd name="T90" fmla="*/ 29 w 371"/>
                <a:gd name="T91" fmla="*/ 280 h 419"/>
                <a:gd name="T92" fmla="*/ 30 w 371"/>
                <a:gd name="T93" fmla="*/ 280 h 419"/>
                <a:gd name="T94" fmla="*/ 29 w 371"/>
                <a:gd name="T95" fmla="*/ 278 h 419"/>
                <a:gd name="T96" fmla="*/ 42 w 371"/>
                <a:gd name="T97" fmla="*/ 228 h 419"/>
                <a:gd name="T98" fmla="*/ 76 w 371"/>
                <a:gd name="T99" fmla="*/ 207 h 419"/>
                <a:gd name="T100" fmla="*/ 113 w 371"/>
                <a:gd name="T101" fmla="*/ 155 h 419"/>
                <a:gd name="T102" fmla="*/ 105 w 371"/>
                <a:gd name="T103" fmla="*/ 128 h 419"/>
                <a:gd name="T104" fmla="*/ 120 w 371"/>
                <a:gd name="T105" fmla="*/ 56 h 419"/>
                <a:gd name="T106" fmla="*/ 150 w 371"/>
                <a:gd name="T107" fmla="*/ 85 h 419"/>
                <a:gd name="T108" fmla="*/ 162 w 371"/>
                <a:gd name="T109" fmla="*/ 92 h 419"/>
                <a:gd name="T110" fmla="*/ 202 w 371"/>
                <a:gd name="T111" fmla="*/ 88 h 419"/>
                <a:gd name="T112" fmla="*/ 247 w 371"/>
                <a:gd name="T113" fmla="*/ 37 h 419"/>
                <a:gd name="T114" fmla="*/ 287 w 371"/>
                <a:gd name="T115" fmla="*/ 37 h 419"/>
                <a:gd name="T116" fmla="*/ 291 w 371"/>
                <a:gd name="T117" fmla="*/ 74 h 419"/>
                <a:gd name="T118" fmla="*/ 257 w 371"/>
                <a:gd name="T119" fmla="*/ 150 h 419"/>
                <a:gd name="T120" fmla="*/ 273 w 371"/>
                <a:gd name="T121" fmla="*/ 171 h 419"/>
                <a:gd name="T122" fmla="*/ 349 w 371"/>
                <a:gd name="T123" fmla="*/ 1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1" h="419">
                  <a:moveTo>
                    <a:pt x="358" y="186"/>
                  </a:moveTo>
                  <a:cubicBezTo>
                    <a:pt x="350" y="181"/>
                    <a:pt x="342" y="178"/>
                    <a:pt x="334" y="176"/>
                  </a:cubicBezTo>
                  <a:cubicBezTo>
                    <a:pt x="326" y="174"/>
                    <a:pt x="318" y="173"/>
                    <a:pt x="311" y="171"/>
                  </a:cubicBezTo>
                  <a:cubicBezTo>
                    <a:pt x="303" y="169"/>
                    <a:pt x="296" y="168"/>
                    <a:pt x="288" y="166"/>
                  </a:cubicBezTo>
                  <a:cubicBezTo>
                    <a:pt x="285" y="165"/>
                    <a:pt x="281" y="163"/>
                    <a:pt x="279" y="162"/>
                  </a:cubicBezTo>
                  <a:cubicBezTo>
                    <a:pt x="278" y="161"/>
                    <a:pt x="277" y="161"/>
                    <a:pt x="277" y="161"/>
                  </a:cubicBezTo>
                  <a:cubicBezTo>
                    <a:pt x="276" y="160"/>
                    <a:pt x="276" y="160"/>
                    <a:pt x="275" y="159"/>
                  </a:cubicBezTo>
                  <a:cubicBezTo>
                    <a:pt x="274" y="158"/>
                    <a:pt x="273" y="156"/>
                    <a:pt x="272" y="155"/>
                  </a:cubicBezTo>
                  <a:cubicBezTo>
                    <a:pt x="267" y="150"/>
                    <a:pt x="265" y="144"/>
                    <a:pt x="266" y="137"/>
                  </a:cubicBezTo>
                  <a:cubicBezTo>
                    <a:pt x="267" y="131"/>
                    <a:pt x="270" y="125"/>
                    <a:pt x="275" y="119"/>
                  </a:cubicBezTo>
                  <a:cubicBezTo>
                    <a:pt x="279" y="113"/>
                    <a:pt x="284" y="107"/>
                    <a:pt x="289" y="101"/>
                  </a:cubicBezTo>
                  <a:cubicBezTo>
                    <a:pt x="294" y="95"/>
                    <a:pt x="299" y="88"/>
                    <a:pt x="304" y="81"/>
                  </a:cubicBezTo>
                  <a:cubicBezTo>
                    <a:pt x="308" y="73"/>
                    <a:pt x="311" y="64"/>
                    <a:pt x="311" y="55"/>
                  </a:cubicBezTo>
                  <a:cubicBezTo>
                    <a:pt x="311" y="52"/>
                    <a:pt x="310" y="50"/>
                    <a:pt x="310" y="47"/>
                  </a:cubicBezTo>
                  <a:cubicBezTo>
                    <a:pt x="310" y="45"/>
                    <a:pt x="309" y="43"/>
                    <a:pt x="308" y="41"/>
                  </a:cubicBezTo>
                  <a:cubicBezTo>
                    <a:pt x="307" y="37"/>
                    <a:pt x="306" y="33"/>
                    <a:pt x="304" y="29"/>
                  </a:cubicBezTo>
                  <a:cubicBezTo>
                    <a:pt x="302" y="25"/>
                    <a:pt x="300" y="21"/>
                    <a:pt x="298" y="17"/>
                  </a:cubicBezTo>
                  <a:cubicBezTo>
                    <a:pt x="295" y="13"/>
                    <a:pt x="291" y="9"/>
                    <a:pt x="287" y="6"/>
                  </a:cubicBezTo>
                  <a:cubicBezTo>
                    <a:pt x="282" y="3"/>
                    <a:pt x="276" y="1"/>
                    <a:pt x="270" y="1"/>
                  </a:cubicBezTo>
                  <a:cubicBezTo>
                    <a:pt x="264" y="0"/>
                    <a:pt x="259" y="2"/>
                    <a:pt x="254" y="3"/>
                  </a:cubicBezTo>
                  <a:cubicBezTo>
                    <a:pt x="245" y="7"/>
                    <a:pt x="238" y="12"/>
                    <a:pt x="231" y="17"/>
                  </a:cubicBezTo>
                  <a:cubicBezTo>
                    <a:pt x="224" y="22"/>
                    <a:pt x="218" y="28"/>
                    <a:pt x="212" y="33"/>
                  </a:cubicBezTo>
                  <a:cubicBezTo>
                    <a:pt x="203" y="41"/>
                    <a:pt x="203" y="41"/>
                    <a:pt x="203" y="41"/>
                  </a:cubicBezTo>
                  <a:cubicBezTo>
                    <a:pt x="201" y="44"/>
                    <a:pt x="198" y="46"/>
                    <a:pt x="195" y="50"/>
                  </a:cubicBezTo>
                  <a:cubicBezTo>
                    <a:pt x="192" y="53"/>
                    <a:pt x="189" y="56"/>
                    <a:pt x="186" y="60"/>
                  </a:cubicBezTo>
                  <a:cubicBezTo>
                    <a:pt x="184" y="62"/>
                    <a:pt x="182" y="65"/>
                    <a:pt x="181" y="67"/>
                  </a:cubicBezTo>
                  <a:cubicBezTo>
                    <a:pt x="182" y="67"/>
                    <a:pt x="182" y="67"/>
                    <a:pt x="182" y="67"/>
                  </a:cubicBezTo>
                  <a:cubicBezTo>
                    <a:pt x="181" y="67"/>
                    <a:pt x="180" y="68"/>
                    <a:pt x="179" y="68"/>
                  </a:cubicBezTo>
                  <a:cubicBezTo>
                    <a:pt x="179" y="68"/>
                    <a:pt x="179" y="68"/>
                    <a:pt x="179" y="68"/>
                  </a:cubicBezTo>
                  <a:cubicBezTo>
                    <a:pt x="179" y="68"/>
                    <a:pt x="179" y="68"/>
                    <a:pt x="179" y="68"/>
                  </a:cubicBezTo>
                  <a:cubicBezTo>
                    <a:pt x="179" y="68"/>
                    <a:pt x="180" y="68"/>
                    <a:pt x="180" y="68"/>
                  </a:cubicBezTo>
                  <a:cubicBezTo>
                    <a:pt x="180" y="67"/>
                    <a:pt x="180" y="67"/>
                    <a:pt x="181" y="67"/>
                  </a:cubicBezTo>
                  <a:cubicBezTo>
                    <a:pt x="180" y="66"/>
                    <a:pt x="179" y="66"/>
                    <a:pt x="178" y="65"/>
                  </a:cubicBezTo>
                  <a:cubicBezTo>
                    <a:pt x="176" y="64"/>
                    <a:pt x="175" y="63"/>
                    <a:pt x="174" y="62"/>
                  </a:cubicBezTo>
                  <a:cubicBezTo>
                    <a:pt x="172" y="61"/>
                    <a:pt x="172" y="61"/>
                    <a:pt x="172" y="61"/>
                  </a:cubicBezTo>
                  <a:cubicBezTo>
                    <a:pt x="171" y="60"/>
                    <a:pt x="171" y="60"/>
                    <a:pt x="171" y="60"/>
                  </a:cubicBezTo>
                  <a:cubicBezTo>
                    <a:pt x="170" y="60"/>
                    <a:pt x="170" y="60"/>
                    <a:pt x="170" y="59"/>
                  </a:cubicBezTo>
                  <a:cubicBezTo>
                    <a:pt x="168" y="58"/>
                    <a:pt x="166" y="56"/>
                    <a:pt x="164" y="53"/>
                  </a:cubicBezTo>
                  <a:cubicBezTo>
                    <a:pt x="162" y="51"/>
                    <a:pt x="160" y="48"/>
                    <a:pt x="158" y="45"/>
                  </a:cubicBezTo>
                  <a:cubicBezTo>
                    <a:pt x="155" y="42"/>
                    <a:pt x="153" y="38"/>
                    <a:pt x="149" y="34"/>
                  </a:cubicBezTo>
                  <a:cubicBezTo>
                    <a:pt x="147" y="32"/>
                    <a:pt x="145" y="30"/>
                    <a:pt x="142" y="28"/>
                  </a:cubicBezTo>
                  <a:cubicBezTo>
                    <a:pt x="139" y="26"/>
                    <a:pt x="135" y="24"/>
                    <a:pt x="132" y="23"/>
                  </a:cubicBezTo>
                  <a:cubicBezTo>
                    <a:pt x="124" y="21"/>
                    <a:pt x="117" y="22"/>
                    <a:pt x="112" y="23"/>
                  </a:cubicBezTo>
                  <a:cubicBezTo>
                    <a:pt x="110" y="24"/>
                    <a:pt x="110" y="24"/>
                    <a:pt x="110" y="24"/>
                  </a:cubicBezTo>
                  <a:cubicBezTo>
                    <a:pt x="108" y="24"/>
                    <a:pt x="108" y="24"/>
                    <a:pt x="108" y="24"/>
                  </a:cubicBezTo>
                  <a:cubicBezTo>
                    <a:pt x="107" y="24"/>
                    <a:pt x="106" y="25"/>
                    <a:pt x="105" y="25"/>
                  </a:cubicBezTo>
                  <a:cubicBezTo>
                    <a:pt x="102" y="26"/>
                    <a:pt x="100" y="27"/>
                    <a:pt x="98" y="28"/>
                  </a:cubicBezTo>
                  <a:cubicBezTo>
                    <a:pt x="94" y="30"/>
                    <a:pt x="89" y="32"/>
                    <a:pt x="85" y="35"/>
                  </a:cubicBezTo>
                  <a:cubicBezTo>
                    <a:pt x="76" y="40"/>
                    <a:pt x="68" y="49"/>
                    <a:pt x="63" y="59"/>
                  </a:cubicBezTo>
                  <a:cubicBezTo>
                    <a:pt x="58" y="70"/>
                    <a:pt x="57" y="81"/>
                    <a:pt x="58" y="91"/>
                  </a:cubicBezTo>
                  <a:cubicBezTo>
                    <a:pt x="58" y="100"/>
                    <a:pt x="60" y="109"/>
                    <a:pt x="63" y="118"/>
                  </a:cubicBezTo>
                  <a:cubicBezTo>
                    <a:pt x="65" y="126"/>
                    <a:pt x="68" y="134"/>
                    <a:pt x="71" y="141"/>
                  </a:cubicBezTo>
                  <a:cubicBezTo>
                    <a:pt x="72" y="144"/>
                    <a:pt x="72" y="144"/>
                    <a:pt x="72" y="144"/>
                  </a:cubicBezTo>
                  <a:cubicBezTo>
                    <a:pt x="73" y="146"/>
                    <a:pt x="73" y="146"/>
                    <a:pt x="73" y="146"/>
                  </a:cubicBezTo>
                  <a:cubicBezTo>
                    <a:pt x="74" y="147"/>
                    <a:pt x="74" y="149"/>
                    <a:pt x="75" y="150"/>
                  </a:cubicBezTo>
                  <a:cubicBezTo>
                    <a:pt x="75" y="153"/>
                    <a:pt x="76" y="156"/>
                    <a:pt x="76" y="158"/>
                  </a:cubicBezTo>
                  <a:cubicBezTo>
                    <a:pt x="76" y="161"/>
                    <a:pt x="76" y="162"/>
                    <a:pt x="76" y="163"/>
                  </a:cubicBezTo>
                  <a:cubicBezTo>
                    <a:pt x="76" y="164"/>
                    <a:pt x="75" y="165"/>
                    <a:pt x="74" y="166"/>
                  </a:cubicBezTo>
                  <a:cubicBezTo>
                    <a:pt x="72" y="168"/>
                    <a:pt x="66" y="172"/>
                    <a:pt x="60" y="175"/>
                  </a:cubicBezTo>
                  <a:cubicBezTo>
                    <a:pt x="53" y="179"/>
                    <a:pt x="45" y="183"/>
                    <a:pt x="38" y="188"/>
                  </a:cubicBezTo>
                  <a:cubicBezTo>
                    <a:pt x="34" y="190"/>
                    <a:pt x="30" y="193"/>
                    <a:pt x="27" y="196"/>
                  </a:cubicBezTo>
                  <a:cubicBezTo>
                    <a:pt x="25" y="198"/>
                    <a:pt x="23" y="200"/>
                    <a:pt x="22" y="201"/>
                  </a:cubicBezTo>
                  <a:cubicBezTo>
                    <a:pt x="20" y="203"/>
                    <a:pt x="18" y="205"/>
                    <a:pt x="17" y="207"/>
                  </a:cubicBezTo>
                  <a:cubicBezTo>
                    <a:pt x="13" y="212"/>
                    <a:pt x="11" y="216"/>
                    <a:pt x="9" y="221"/>
                  </a:cubicBezTo>
                  <a:cubicBezTo>
                    <a:pt x="7" y="225"/>
                    <a:pt x="5" y="229"/>
                    <a:pt x="4" y="233"/>
                  </a:cubicBezTo>
                  <a:cubicBezTo>
                    <a:pt x="2" y="242"/>
                    <a:pt x="0" y="251"/>
                    <a:pt x="0" y="260"/>
                  </a:cubicBezTo>
                  <a:cubicBezTo>
                    <a:pt x="0" y="265"/>
                    <a:pt x="0" y="270"/>
                    <a:pt x="1" y="275"/>
                  </a:cubicBezTo>
                  <a:cubicBezTo>
                    <a:pt x="1" y="279"/>
                    <a:pt x="3" y="285"/>
                    <a:pt x="6" y="290"/>
                  </a:cubicBezTo>
                  <a:cubicBezTo>
                    <a:pt x="7" y="291"/>
                    <a:pt x="7" y="293"/>
                    <a:pt x="8" y="294"/>
                  </a:cubicBezTo>
                  <a:cubicBezTo>
                    <a:pt x="9" y="295"/>
                    <a:pt x="9" y="295"/>
                    <a:pt x="10" y="296"/>
                  </a:cubicBezTo>
                  <a:cubicBezTo>
                    <a:pt x="11" y="297"/>
                    <a:pt x="11" y="297"/>
                    <a:pt x="11" y="297"/>
                  </a:cubicBezTo>
                  <a:cubicBezTo>
                    <a:pt x="11" y="297"/>
                    <a:pt x="11" y="297"/>
                    <a:pt x="11" y="297"/>
                  </a:cubicBezTo>
                  <a:cubicBezTo>
                    <a:pt x="12" y="298"/>
                    <a:pt x="12" y="298"/>
                    <a:pt x="12" y="298"/>
                  </a:cubicBezTo>
                  <a:cubicBezTo>
                    <a:pt x="13" y="299"/>
                    <a:pt x="13" y="299"/>
                    <a:pt x="13" y="299"/>
                  </a:cubicBezTo>
                  <a:cubicBezTo>
                    <a:pt x="13" y="299"/>
                    <a:pt x="14" y="300"/>
                    <a:pt x="14" y="300"/>
                  </a:cubicBezTo>
                  <a:cubicBezTo>
                    <a:pt x="15" y="301"/>
                    <a:pt x="16" y="301"/>
                    <a:pt x="17" y="302"/>
                  </a:cubicBezTo>
                  <a:cubicBezTo>
                    <a:pt x="19" y="302"/>
                    <a:pt x="20" y="303"/>
                    <a:pt x="22" y="303"/>
                  </a:cubicBezTo>
                  <a:cubicBezTo>
                    <a:pt x="28" y="305"/>
                    <a:pt x="32" y="305"/>
                    <a:pt x="36" y="305"/>
                  </a:cubicBezTo>
                  <a:cubicBezTo>
                    <a:pt x="45" y="305"/>
                    <a:pt x="53" y="304"/>
                    <a:pt x="61" y="304"/>
                  </a:cubicBezTo>
                  <a:cubicBezTo>
                    <a:pt x="68" y="303"/>
                    <a:pt x="76" y="303"/>
                    <a:pt x="82" y="304"/>
                  </a:cubicBezTo>
                  <a:cubicBezTo>
                    <a:pt x="85" y="304"/>
                    <a:pt x="88" y="305"/>
                    <a:pt x="90" y="306"/>
                  </a:cubicBezTo>
                  <a:cubicBezTo>
                    <a:pt x="92" y="307"/>
                    <a:pt x="93" y="308"/>
                    <a:pt x="93" y="311"/>
                  </a:cubicBezTo>
                  <a:cubicBezTo>
                    <a:pt x="93" y="314"/>
                    <a:pt x="92" y="317"/>
                    <a:pt x="91" y="320"/>
                  </a:cubicBezTo>
                  <a:cubicBezTo>
                    <a:pt x="90" y="323"/>
                    <a:pt x="88" y="326"/>
                    <a:pt x="86" y="329"/>
                  </a:cubicBezTo>
                  <a:cubicBezTo>
                    <a:pt x="83" y="331"/>
                    <a:pt x="80" y="334"/>
                    <a:pt x="78" y="337"/>
                  </a:cubicBezTo>
                  <a:cubicBezTo>
                    <a:pt x="75" y="340"/>
                    <a:pt x="72" y="344"/>
                    <a:pt x="70" y="348"/>
                  </a:cubicBezTo>
                  <a:cubicBezTo>
                    <a:pt x="69" y="352"/>
                    <a:pt x="68" y="357"/>
                    <a:pt x="68" y="361"/>
                  </a:cubicBezTo>
                  <a:cubicBezTo>
                    <a:pt x="69" y="365"/>
                    <a:pt x="69" y="369"/>
                    <a:pt x="70" y="373"/>
                  </a:cubicBezTo>
                  <a:cubicBezTo>
                    <a:pt x="74" y="389"/>
                    <a:pt x="85" y="403"/>
                    <a:pt x="99" y="410"/>
                  </a:cubicBezTo>
                  <a:cubicBezTo>
                    <a:pt x="99" y="410"/>
                    <a:pt x="99" y="410"/>
                    <a:pt x="99" y="410"/>
                  </a:cubicBezTo>
                  <a:cubicBezTo>
                    <a:pt x="107" y="413"/>
                    <a:pt x="115" y="415"/>
                    <a:pt x="123" y="415"/>
                  </a:cubicBezTo>
                  <a:cubicBezTo>
                    <a:pt x="131" y="414"/>
                    <a:pt x="139" y="411"/>
                    <a:pt x="146" y="406"/>
                  </a:cubicBezTo>
                  <a:cubicBezTo>
                    <a:pt x="158" y="396"/>
                    <a:pt x="169" y="384"/>
                    <a:pt x="181" y="375"/>
                  </a:cubicBezTo>
                  <a:cubicBezTo>
                    <a:pt x="187" y="371"/>
                    <a:pt x="194" y="368"/>
                    <a:pt x="200" y="366"/>
                  </a:cubicBezTo>
                  <a:cubicBezTo>
                    <a:pt x="207" y="365"/>
                    <a:pt x="214" y="366"/>
                    <a:pt x="219" y="368"/>
                  </a:cubicBezTo>
                  <a:cubicBezTo>
                    <a:pt x="224" y="371"/>
                    <a:pt x="229" y="376"/>
                    <a:pt x="233" y="382"/>
                  </a:cubicBezTo>
                  <a:cubicBezTo>
                    <a:pt x="238" y="388"/>
                    <a:pt x="242" y="394"/>
                    <a:pt x="248" y="401"/>
                  </a:cubicBezTo>
                  <a:cubicBezTo>
                    <a:pt x="251" y="404"/>
                    <a:pt x="255" y="407"/>
                    <a:pt x="259" y="410"/>
                  </a:cubicBezTo>
                  <a:cubicBezTo>
                    <a:pt x="263" y="413"/>
                    <a:pt x="268" y="416"/>
                    <a:pt x="273" y="417"/>
                  </a:cubicBezTo>
                  <a:cubicBezTo>
                    <a:pt x="284" y="419"/>
                    <a:pt x="295" y="418"/>
                    <a:pt x="305" y="413"/>
                  </a:cubicBezTo>
                  <a:cubicBezTo>
                    <a:pt x="314" y="409"/>
                    <a:pt x="321" y="402"/>
                    <a:pt x="328" y="395"/>
                  </a:cubicBezTo>
                  <a:cubicBezTo>
                    <a:pt x="334" y="387"/>
                    <a:pt x="338" y="379"/>
                    <a:pt x="341" y="369"/>
                  </a:cubicBezTo>
                  <a:cubicBezTo>
                    <a:pt x="342" y="364"/>
                    <a:pt x="343" y="359"/>
                    <a:pt x="344" y="354"/>
                  </a:cubicBezTo>
                  <a:cubicBezTo>
                    <a:pt x="344" y="353"/>
                    <a:pt x="344" y="351"/>
                    <a:pt x="343" y="350"/>
                  </a:cubicBezTo>
                  <a:cubicBezTo>
                    <a:pt x="343" y="349"/>
                    <a:pt x="343" y="349"/>
                    <a:pt x="343" y="349"/>
                  </a:cubicBezTo>
                  <a:cubicBezTo>
                    <a:pt x="343" y="348"/>
                    <a:pt x="343" y="348"/>
                    <a:pt x="343" y="348"/>
                  </a:cubicBezTo>
                  <a:cubicBezTo>
                    <a:pt x="343" y="348"/>
                    <a:pt x="343" y="348"/>
                    <a:pt x="343" y="348"/>
                  </a:cubicBezTo>
                  <a:cubicBezTo>
                    <a:pt x="343" y="347"/>
                    <a:pt x="343" y="347"/>
                    <a:pt x="343" y="347"/>
                  </a:cubicBezTo>
                  <a:cubicBezTo>
                    <a:pt x="343" y="346"/>
                    <a:pt x="343" y="346"/>
                    <a:pt x="343" y="346"/>
                  </a:cubicBezTo>
                  <a:cubicBezTo>
                    <a:pt x="343" y="344"/>
                    <a:pt x="342" y="342"/>
                    <a:pt x="342" y="341"/>
                  </a:cubicBezTo>
                  <a:cubicBezTo>
                    <a:pt x="342" y="339"/>
                    <a:pt x="341" y="338"/>
                    <a:pt x="341" y="337"/>
                  </a:cubicBezTo>
                  <a:cubicBezTo>
                    <a:pt x="336" y="326"/>
                    <a:pt x="330" y="319"/>
                    <a:pt x="324" y="313"/>
                  </a:cubicBezTo>
                  <a:cubicBezTo>
                    <a:pt x="318" y="306"/>
                    <a:pt x="312" y="301"/>
                    <a:pt x="307" y="296"/>
                  </a:cubicBezTo>
                  <a:cubicBezTo>
                    <a:pt x="303" y="292"/>
                    <a:pt x="299" y="287"/>
                    <a:pt x="298" y="284"/>
                  </a:cubicBezTo>
                  <a:cubicBezTo>
                    <a:pt x="298" y="283"/>
                    <a:pt x="298" y="282"/>
                    <a:pt x="298" y="280"/>
                  </a:cubicBezTo>
                  <a:cubicBezTo>
                    <a:pt x="298" y="280"/>
                    <a:pt x="298" y="280"/>
                    <a:pt x="298" y="280"/>
                  </a:cubicBezTo>
                  <a:cubicBezTo>
                    <a:pt x="299" y="280"/>
                    <a:pt x="298" y="280"/>
                    <a:pt x="298" y="280"/>
                  </a:cubicBezTo>
                  <a:cubicBezTo>
                    <a:pt x="299" y="280"/>
                    <a:pt x="299" y="280"/>
                    <a:pt x="299" y="280"/>
                  </a:cubicBezTo>
                  <a:cubicBezTo>
                    <a:pt x="299" y="279"/>
                    <a:pt x="299" y="279"/>
                    <a:pt x="299" y="279"/>
                  </a:cubicBezTo>
                  <a:cubicBezTo>
                    <a:pt x="299" y="279"/>
                    <a:pt x="299" y="279"/>
                    <a:pt x="299" y="279"/>
                  </a:cubicBezTo>
                  <a:cubicBezTo>
                    <a:pt x="299" y="279"/>
                    <a:pt x="299" y="278"/>
                    <a:pt x="299" y="278"/>
                  </a:cubicBezTo>
                  <a:cubicBezTo>
                    <a:pt x="300" y="277"/>
                    <a:pt x="300" y="276"/>
                    <a:pt x="301" y="275"/>
                  </a:cubicBezTo>
                  <a:cubicBezTo>
                    <a:pt x="304" y="272"/>
                    <a:pt x="310" y="269"/>
                    <a:pt x="317" y="265"/>
                  </a:cubicBezTo>
                  <a:cubicBezTo>
                    <a:pt x="323" y="262"/>
                    <a:pt x="331" y="260"/>
                    <a:pt x="338" y="256"/>
                  </a:cubicBezTo>
                  <a:cubicBezTo>
                    <a:pt x="342" y="254"/>
                    <a:pt x="346" y="252"/>
                    <a:pt x="350" y="249"/>
                  </a:cubicBezTo>
                  <a:cubicBezTo>
                    <a:pt x="354" y="246"/>
                    <a:pt x="358" y="243"/>
                    <a:pt x="361" y="239"/>
                  </a:cubicBezTo>
                  <a:cubicBezTo>
                    <a:pt x="363" y="235"/>
                    <a:pt x="365" y="231"/>
                    <a:pt x="367" y="227"/>
                  </a:cubicBezTo>
                  <a:cubicBezTo>
                    <a:pt x="369" y="222"/>
                    <a:pt x="370" y="218"/>
                    <a:pt x="371" y="213"/>
                  </a:cubicBezTo>
                  <a:cubicBezTo>
                    <a:pt x="371" y="208"/>
                    <a:pt x="371" y="202"/>
                    <a:pt x="368" y="197"/>
                  </a:cubicBezTo>
                  <a:cubicBezTo>
                    <a:pt x="365" y="192"/>
                    <a:pt x="362" y="189"/>
                    <a:pt x="358" y="186"/>
                  </a:cubicBezTo>
                  <a:close/>
                  <a:moveTo>
                    <a:pt x="355" y="211"/>
                  </a:moveTo>
                  <a:cubicBezTo>
                    <a:pt x="354" y="216"/>
                    <a:pt x="350" y="222"/>
                    <a:pt x="346" y="227"/>
                  </a:cubicBezTo>
                  <a:cubicBezTo>
                    <a:pt x="343" y="231"/>
                    <a:pt x="337" y="234"/>
                    <a:pt x="330" y="236"/>
                  </a:cubicBezTo>
                  <a:cubicBezTo>
                    <a:pt x="323" y="238"/>
                    <a:pt x="316" y="240"/>
                    <a:pt x="308" y="243"/>
                  </a:cubicBezTo>
                  <a:cubicBezTo>
                    <a:pt x="300" y="246"/>
                    <a:pt x="291" y="249"/>
                    <a:pt x="283" y="256"/>
                  </a:cubicBezTo>
                  <a:cubicBezTo>
                    <a:pt x="281" y="258"/>
                    <a:pt x="279" y="260"/>
                    <a:pt x="277" y="262"/>
                  </a:cubicBezTo>
                  <a:cubicBezTo>
                    <a:pt x="276" y="264"/>
                    <a:pt x="275" y="265"/>
                    <a:pt x="275" y="266"/>
                  </a:cubicBezTo>
                  <a:cubicBezTo>
                    <a:pt x="274" y="268"/>
                    <a:pt x="274" y="268"/>
                    <a:pt x="274" y="268"/>
                  </a:cubicBezTo>
                  <a:cubicBezTo>
                    <a:pt x="273" y="269"/>
                    <a:pt x="273" y="269"/>
                    <a:pt x="273" y="269"/>
                  </a:cubicBezTo>
                  <a:cubicBezTo>
                    <a:pt x="273" y="269"/>
                    <a:pt x="273" y="269"/>
                    <a:pt x="273" y="269"/>
                  </a:cubicBezTo>
                  <a:cubicBezTo>
                    <a:pt x="273" y="270"/>
                    <a:pt x="273" y="270"/>
                    <a:pt x="273" y="270"/>
                  </a:cubicBezTo>
                  <a:cubicBezTo>
                    <a:pt x="270" y="276"/>
                    <a:pt x="269" y="283"/>
                    <a:pt x="270" y="290"/>
                  </a:cubicBezTo>
                  <a:cubicBezTo>
                    <a:pt x="272" y="296"/>
                    <a:pt x="274" y="301"/>
                    <a:pt x="277" y="306"/>
                  </a:cubicBezTo>
                  <a:cubicBezTo>
                    <a:pt x="280" y="310"/>
                    <a:pt x="283" y="313"/>
                    <a:pt x="286" y="317"/>
                  </a:cubicBezTo>
                  <a:cubicBezTo>
                    <a:pt x="291" y="323"/>
                    <a:pt x="297" y="329"/>
                    <a:pt x="302" y="334"/>
                  </a:cubicBezTo>
                  <a:cubicBezTo>
                    <a:pt x="307" y="339"/>
                    <a:pt x="311" y="344"/>
                    <a:pt x="312" y="348"/>
                  </a:cubicBezTo>
                  <a:cubicBezTo>
                    <a:pt x="312" y="348"/>
                    <a:pt x="312" y="349"/>
                    <a:pt x="312" y="349"/>
                  </a:cubicBezTo>
                  <a:cubicBezTo>
                    <a:pt x="312" y="349"/>
                    <a:pt x="313" y="350"/>
                    <a:pt x="313" y="350"/>
                  </a:cubicBezTo>
                  <a:cubicBezTo>
                    <a:pt x="313" y="350"/>
                    <a:pt x="313" y="350"/>
                    <a:pt x="313" y="350"/>
                  </a:cubicBezTo>
                  <a:cubicBezTo>
                    <a:pt x="313" y="350"/>
                    <a:pt x="313" y="350"/>
                    <a:pt x="313" y="350"/>
                  </a:cubicBezTo>
                  <a:cubicBezTo>
                    <a:pt x="313" y="351"/>
                    <a:pt x="313" y="351"/>
                    <a:pt x="313" y="351"/>
                  </a:cubicBezTo>
                  <a:cubicBezTo>
                    <a:pt x="313" y="351"/>
                    <a:pt x="313" y="351"/>
                    <a:pt x="313" y="351"/>
                  </a:cubicBezTo>
                  <a:cubicBezTo>
                    <a:pt x="313" y="351"/>
                    <a:pt x="313" y="351"/>
                    <a:pt x="313" y="351"/>
                  </a:cubicBezTo>
                  <a:cubicBezTo>
                    <a:pt x="313" y="352"/>
                    <a:pt x="313" y="351"/>
                    <a:pt x="313" y="351"/>
                  </a:cubicBezTo>
                  <a:cubicBezTo>
                    <a:pt x="313" y="351"/>
                    <a:pt x="313" y="351"/>
                    <a:pt x="313" y="351"/>
                  </a:cubicBezTo>
                  <a:cubicBezTo>
                    <a:pt x="313" y="352"/>
                    <a:pt x="313" y="352"/>
                    <a:pt x="313" y="352"/>
                  </a:cubicBezTo>
                  <a:cubicBezTo>
                    <a:pt x="313" y="352"/>
                    <a:pt x="313" y="353"/>
                    <a:pt x="313" y="353"/>
                  </a:cubicBezTo>
                  <a:cubicBezTo>
                    <a:pt x="313" y="356"/>
                    <a:pt x="313" y="359"/>
                    <a:pt x="312" y="361"/>
                  </a:cubicBezTo>
                  <a:cubicBezTo>
                    <a:pt x="309" y="372"/>
                    <a:pt x="301" y="384"/>
                    <a:pt x="292" y="389"/>
                  </a:cubicBezTo>
                  <a:cubicBezTo>
                    <a:pt x="288" y="392"/>
                    <a:pt x="283" y="393"/>
                    <a:pt x="278" y="392"/>
                  </a:cubicBezTo>
                  <a:cubicBezTo>
                    <a:pt x="273" y="392"/>
                    <a:pt x="268" y="390"/>
                    <a:pt x="263" y="385"/>
                  </a:cubicBezTo>
                  <a:cubicBezTo>
                    <a:pt x="258" y="381"/>
                    <a:pt x="253" y="375"/>
                    <a:pt x="247" y="369"/>
                  </a:cubicBezTo>
                  <a:cubicBezTo>
                    <a:pt x="241" y="364"/>
                    <a:pt x="234" y="358"/>
                    <a:pt x="224" y="355"/>
                  </a:cubicBezTo>
                  <a:cubicBezTo>
                    <a:pt x="215" y="352"/>
                    <a:pt x="205" y="352"/>
                    <a:pt x="197" y="355"/>
                  </a:cubicBezTo>
                  <a:cubicBezTo>
                    <a:pt x="189" y="358"/>
                    <a:pt x="182" y="363"/>
                    <a:pt x="176" y="369"/>
                  </a:cubicBezTo>
                  <a:cubicBezTo>
                    <a:pt x="169" y="374"/>
                    <a:pt x="164" y="380"/>
                    <a:pt x="159" y="386"/>
                  </a:cubicBezTo>
                  <a:cubicBezTo>
                    <a:pt x="154" y="392"/>
                    <a:pt x="148" y="397"/>
                    <a:pt x="143" y="402"/>
                  </a:cubicBezTo>
                  <a:cubicBezTo>
                    <a:pt x="137" y="407"/>
                    <a:pt x="130" y="410"/>
                    <a:pt x="123" y="411"/>
                  </a:cubicBezTo>
                  <a:cubicBezTo>
                    <a:pt x="115" y="412"/>
                    <a:pt x="108" y="410"/>
                    <a:pt x="101" y="407"/>
                  </a:cubicBezTo>
                  <a:cubicBezTo>
                    <a:pt x="101" y="407"/>
                    <a:pt x="101" y="407"/>
                    <a:pt x="101" y="407"/>
                  </a:cubicBezTo>
                  <a:cubicBezTo>
                    <a:pt x="94" y="403"/>
                    <a:pt x="88" y="398"/>
                    <a:pt x="84" y="392"/>
                  </a:cubicBezTo>
                  <a:cubicBezTo>
                    <a:pt x="79" y="386"/>
                    <a:pt x="76" y="379"/>
                    <a:pt x="75" y="372"/>
                  </a:cubicBezTo>
                  <a:cubicBezTo>
                    <a:pt x="74" y="368"/>
                    <a:pt x="74" y="364"/>
                    <a:pt x="74" y="361"/>
                  </a:cubicBezTo>
                  <a:cubicBezTo>
                    <a:pt x="75" y="357"/>
                    <a:pt x="75" y="354"/>
                    <a:pt x="77" y="351"/>
                  </a:cubicBezTo>
                  <a:cubicBezTo>
                    <a:pt x="80" y="345"/>
                    <a:pt x="86" y="341"/>
                    <a:pt x="92" y="335"/>
                  </a:cubicBezTo>
                  <a:cubicBezTo>
                    <a:pt x="95" y="332"/>
                    <a:pt x="98" y="329"/>
                    <a:pt x="101" y="325"/>
                  </a:cubicBezTo>
                  <a:cubicBezTo>
                    <a:pt x="103" y="321"/>
                    <a:pt x="104" y="317"/>
                    <a:pt x="105" y="311"/>
                  </a:cubicBezTo>
                  <a:cubicBezTo>
                    <a:pt x="105" y="309"/>
                    <a:pt x="105" y="306"/>
                    <a:pt x="104" y="303"/>
                  </a:cubicBezTo>
                  <a:cubicBezTo>
                    <a:pt x="103" y="300"/>
                    <a:pt x="101" y="298"/>
                    <a:pt x="99" y="296"/>
                  </a:cubicBezTo>
                  <a:cubicBezTo>
                    <a:pt x="95" y="292"/>
                    <a:pt x="90" y="290"/>
                    <a:pt x="86" y="289"/>
                  </a:cubicBezTo>
                  <a:cubicBezTo>
                    <a:pt x="77" y="286"/>
                    <a:pt x="69" y="285"/>
                    <a:pt x="61" y="285"/>
                  </a:cubicBezTo>
                  <a:cubicBezTo>
                    <a:pt x="53" y="284"/>
                    <a:pt x="45" y="284"/>
                    <a:pt x="38" y="283"/>
                  </a:cubicBezTo>
                  <a:cubicBezTo>
                    <a:pt x="35" y="282"/>
                    <a:pt x="31" y="281"/>
                    <a:pt x="30" y="280"/>
                  </a:cubicBezTo>
                  <a:cubicBezTo>
                    <a:pt x="29" y="280"/>
                    <a:pt x="29" y="280"/>
                    <a:pt x="29" y="280"/>
                  </a:cubicBezTo>
                  <a:cubicBezTo>
                    <a:pt x="29" y="280"/>
                    <a:pt x="29" y="280"/>
                    <a:pt x="29" y="280"/>
                  </a:cubicBezTo>
                  <a:cubicBezTo>
                    <a:pt x="30" y="280"/>
                    <a:pt x="30" y="280"/>
                    <a:pt x="30" y="280"/>
                  </a:cubicBezTo>
                  <a:cubicBezTo>
                    <a:pt x="30" y="281"/>
                    <a:pt x="30" y="280"/>
                    <a:pt x="30" y="280"/>
                  </a:cubicBezTo>
                  <a:cubicBezTo>
                    <a:pt x="30" y="280"/>
                    <a:pt x="29" y="279"/>
                    <a:pt x="30" y="280"/>
                  </a:cubicBezTo>
                  <a:cubicBezTo>
                    <a:pt x="30" y="280"/>
                    <a:pt x="30" y="280"/>
                    <a:pt x="30" y="280"/>
                  </a:cubicBezTo>
                  <a:cubicBezTo>
                    <a:pt x="30" y="280"/>
                    <a:pt x="30" y="280"/>
                    <a:pt x="30" y="280"/>
                  </a:cubicBezTo>
                  <a:cubicBezTo>
                    <a:pt x="30" y="279"/>
                    <a:pt x="30" y="279"/>
                    <a:pt x="30" y="279"/>
                  </a:cubicBezTo>
                  <a:cubicBezTo>
                    <a:pt x="29" y="279"/>
                    <a:pt x="29" y="279"/>
                    <a:pt x="29" y="278"/>
                  </a:cubicBezTo>
                  <a:cubicBezTo>
                    <a:pt x="28" y="275"/>
                    <a:pt x="28" y="269"/>
                    <a:pt x="29" y="262"/>
                  </a:cubicBezTo>
                  <a:cubicBezTo>
                    <a:pt x="30" y="256"/>
                    <a:pt x="31" y="250"/>
                    <a:pt x="34" y="243"/>
                  </a:cubicBezTo>
                  <a:cubicBezTo>
                    <a:pt x="35" y="240"/>
                    <a:pt x="36" y="237"/>
                    <a:pt x="38" y="235"/>
                  </a:cubicBezTo>
                  <a:cubicBezTo>
                    <a:pt x="39" y="232"/>
                    <a:pt x="41" y="229"/>
                    <a:pt x="42" y="228"/>
                  </a:cubicBezTo>
                  <a:cubicBezTo>
                    <a:pt x="43" y="227"/>
                    <a:pt x="44" y="226"/>
                    <a:pt x="45" y="225"/>
                  </a:cubicBezTo>
                  <a:cubicBezTo>
                    <a:pt x="46" y="224"/>
                    <a:pt x="48" y="223"/>
                    <a:pt x="49" y="222"/>
                  </a:cubicBezTo>
                  <a:cubicBezTo>
                    <a:pt x="51" y="220"/>
                    <a:pt x="54" y="218"/>
                    <a:pt x="57" y="217"/>
                  </a:cubicBezTo>
                  <a:cubicBezTo>
                    <a:pt x="62" y="213"/>
                    <a:pt x="68" y="210"/>
                    <a:pt x="76" y="207"/>
                  </a:cubicBezTo>
                  <a:cubicBezTo>
                    <a:pt x="79" y="205"/>
                    <a:pt x="83" y="203"/>
                    <a:pt x="87" y="201"/>
                  </a:cubicBezTo>
                  <a:cubicBezTo>
                    <a:pt x="91" y="198"/>
                    <a:pt x="96" y="195"/>
                    <a:pt x="100" y="191"/>
                  </a:cubicBezTo>
                  <a:cubicBezTo>
                    <a:pt x="104" y="187"/>
                    <a:pt x="109" y="180"/>
                    <a:pt x="111" y="174"/>
                  </a:cubicBezTo>
                  <a:cubicBezTo>
                    <a:pt x="113" y="167"/>
                    <a:pt x="113" y="161"/>
                    <a:pt x="113" y="155"/>
                  </a:cubicBezTo>
                  <a:cubicBezTo>
                    <a:pt x="112" y="150"/>
                    <a:pt x="111" y="145"/>
                    <a:pt x="110" y="140"/>
                  </a:cubicBezTo>
                  <a:cubicBezTo>
                    <a:pt x="109" y="138"/>
                    <a:pt x="108" y="136"/>
                    <a:pt x="108" y="134"/>
                  </a:cubicBezTo>
                  <a:cubicBezTo>
                    <a:pt x="106" y="130"/>
                    <a:pt x="106" y="130"/>
                    <a:pt x="106" y="130"/>
                  </a:cubicBezTo>
                  <a:cubicBezTo>
                    <a:pt x="105" y="128"/>
                    <a:pt x="105" y="128"/>
                    <a:pt x="105" y="128"/>
                  </a:cubicBezTo>
                  <a:cubicBezTo>
                    <a:pt x="103" y="121"/>
                    <a:pt x="100" y="114"/>
                    <a:pt x="98" y="107"/>
                  </a:cubicBezTo>
                  <a:cubicBezTo>
                    <a:pt x="94" y="94"/>
                    <a:pt x="92" y="81"/>
                    <a:pt x="96" y="74"/>
                  </a:cubicBezTo>
                  <a:cubicBezTo>
                    <a:pt x="97" y="70"/>
                    <a:pt x="100" y="67"/>
                    <a:pt x="104" y="64"/>
                  </a:cubicBezTo>
                  <a:cubicBezTo>
                    <a:pt x="108" y="61"/>
                    <a:pt x="115" y="58"/>
                    <a:pt x="120" y="56"/>
                  </a:cubicBezTo>
                  <a:cubicBezTo>
                    <a:pt x="122" y="56"/>
                    <a:pt x="123" y="56"/>
                    <a:pt x="123" y="56"/>
                  </a:cubicBezTo>
                  <a:cubicBezTo>
                    <a:pt x="123" y="56"/>
                    <a:pt x="124" y="56"/>
                    <a:pt x="125" y="57"/>
                  </a:cubicBezTo>
                  <a:cubicBezTo>
                    <a:pt x="129" y="60"/>
                    <a:pt x="133" y="67"/>
                    <a:pt x="139" y="74"/>
                  </a:cubicBezTo>
                  <a:cubicBezTo>
                    <a:pt x="143" y="78"/>
                    <a:pt x="146" y="81"/>
                    <a:pt x="150" y="85"/>
                  </a:cubicBezTo>
                  <a:cubicBezTo>
                    <a:pt x="152" y="86"/>
                    <a:pt x="152" y="86"/>
                    <a:pt x="152" y="86"/>
                  </a:cubicBezTo>
                  <a:cubicBezTo>
                    <a:pt x="153" y="87"/>
                    <a:pt x="153" y="87"/>
                    <a:pt x="153" y="87"/>
                  </a:cubicBezTo>
                  <a:cubicBezTo>
                    <a:pt x="156" y="89"/>
                    <a:pt x="156" y="89"/>
                    <a:pt x="156" y="89"/>
                  </a:cubicBezTo>
                  <a:cubicBezTo>
                    <a:pt x="158" y="90"/>
                    <a:pt x="160" y="91"/>
                    <a:pt x="162" y="92"/>
                  </a:cubicBezTo>
                  <a:cubicBezTo>
                    <a:pt x="164" y="93"/>
                    <a:pt x="166" y="95"/>
                    <a:pt x="169" y="96"/>
                  </a:cubicBezTo>
                  <a:cubicBezTo>
                    <a:pt x="172" y="97"/>
                    <a:pt x="175" y="98"/>
                    <a:pt x="180" y="98"/>
                  </a:cubicBezTo>
                  <a:cubicBezTo>
                    <a:pt x="184" y="98"/>
                    <a:pt x="189" y="97"/>
                    <a:pt x="194" y="95"/>
                  </a:cubicBezTo>
                  <a:cubicBezTo>
                    <a:pt x="198" y="93"/>
                    <a:pt x="200" y="90"/>
                    <a:pt x="202" y="88"/>
                  </a:cubicBezTo>
                  <a:cubicBezTo>
                    <a:pt x="206" y="84"/>
                    <a:pt x="208" y="80"/>
                    <a:pt x="210" y="77"/>
                  </a:cubicBezTo>
                  <a:cubicBezTo>
                    <a:pt x="212" y="74"/>
                    <a:pt x="214" y="72"/>
                    <a:pt x="216" y="69"/>
                  </a:cubicBezTo>
                  <a:cubicBezTo>
                    <a:pt x="232" y="52"/>
                    <a:pt x="232" y="52"/>
                    <a:pt x="232" y="52"/>
                  </a:cubicBezTo>
                  <a:cubicBezTo>
                    <a:pt x="237" y="47"/>
                    <a:pt x="242" y="41"/>
                    <a:pt x="247" y="37"/>
                  </a:cubicBezTo>
                  <a:cubicBezTo>
                    <a:pt x="252" y="32"/>
                    <a:pt x="258" y="27"/>
                    <a:pt x="263" y="25"/>
                  </a:cubicBezTo>
                  <a:cubicBezTo>
                    <a:pt x="266" y="24"/>
                    <a:pt x="268" y="23"/>
                    <a:pt x="270" y="23"/>
                  </a:cubicBezTo>
                  <a:cubicBezTo>
                    <a:pt x="272" y="23"/>
                    <a:pt x="274" y="23"/>
                    <a:pt x="276" y="24"/>
                  </a:cubicBezTo>
                  <a:cubicBezTo>
                    <a:pt x="280" y="26"/>
                    <a:pt x="284" y="31"/>
                    <a:pt x="287" y="37"/>
                  </a:cubicBezTo>
                  <a:cubicBezTo>
                    <a:pt x="289" y="40"/>
                    <a:pt x="290" y="43"/>
                    <a:pt x="292" y="46"/>
                  </a:cubicBezTo>
                  <a:cubicBezTo>
                    <a:pt x="292" y="48"/>
                    <a:pt x="293" y="50"/>
                    <a:pt x="293" y="51"/>
                  </a:cubicBezTo>
                  <a:cubicBezTo>
                    <a:pt x="294" y="53"/>
                    <a:pt x="294" y="54"/>
                    <a:pt x="294" y="55"/>
                  </a:cubicBezTo>
                  <a:cubicBezTo>
                    <a:pt x="295" y="61"/>
                    <a:pt x="294" y="68"/>
                    <a:pt x="291" y="74"/>
                  </a:cubicBezTo>
                  <a:cubicBezTo>
                    <a:pt x="288" y="81"/>
                    <a:pt x="284" y="87"/>
                    <a:pt x="279" y="93"/>
                  </a:cubicBezTo>
                  <a:cubicBezTo>
                    <a:pt x="274" y="99"/>
                    <a:pt x="270" y="105"/>
                    <a:pt x="265" y="112"/>
                  </a:cubicBezTo>
                  <a:cubicBezTo>
                    <a:pt x="261" y="119"/>
                    <a:pt x="256" y="127"/>
                    <a:pt x="255" y="136"/>
                  </a:cubicBezTo>
                  <a:cubicBezTo>
                    <a:pt x="255" y="141"/>
                    <a:pt x="255" y="146"/>
                    <a:pt x="257" y="150"/>
                  </a:cubicBezTo>
                  <a:cubicBezTo>
                    <a:pt x="258" y="154"/>
                    <a:pt x="261" y="158"/>
                    <a:pt x="263" y="162"/>
                  </a:cubicBezTo>
                  <a:cubicBezTo>
                    <a:pt x="265" y="163"/>
                    <a:pt x="266" y="165"/>
                    <a:pt x="268" y="166"/>
                  </a:cubicBezTo>
                  <a:cubicBezTo>
                    <a:pt x="268" y="167"/>
                    <a:pt x="269" y="168"/>
                    <a:pt x="270" y="169"/>
                  </a:cubicBezTo>
                  <a:cubicBezTo>
                    <a:pt x="271" y="169"/>
                    <a:pt x="272" y="170"/>
                    <a:pt x="273" y="171"/>
                  </a:cubicBezTo>
                  <a:cubicBezTo>
                    <a:pt x="277" y="173"/>
                    <a:pt x="281" y="174"/>
                    <a:pt x="285" y="176"/>
                  </a:cubicBezTo>
                  <a:cubicBezTo>
                    <a:pt x="293" y="178"/>
                    <a:pt x="301" y="180"/>
                    <a:pt x="308" y="182"/>
                  </a:cubicBezTo>
                  <a:cubicBezTo>
                    <a:pt x="316" y="184"/>
                    <a:pt x="323" y="186"/>
                    <a:pt x="331" y="188"/>
                  </a:cubicBezTo>
                  <a:cubicBezTo>
                    <a:pt x="338" y="190"/>
                    <a:pt x="345" y="193"/>
                    <a:pt x="349" y="197"/>
                  </a:cubicBezTo>
                  <a:cubicBezTo>
                    <a:pt x="352" y="199"/>
                    <a:pt x="354" y="201"/>
                    <a:pt x="354" y="204"/>
                  </a:cubicBezTo>
                  <a:cubicBezTo>
                    <a:pt x="355" y="206"/>
                    <a:pt x="355" y="208"/>
                    <a:pt x="355" y="21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436"/>
            <p:cNvSpPr/>
            <p:nvPr/>
          </p:nvSpPr>
          <p:spPr bwMode="auto">
            <a:xfrm>
              <a:off x="10318750" y="7635875"/>
              <a:ext cx="0" cy="0"/>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437"/>
            <p:cNvSpPr/>
            <p:nvPr/>
          </p:nvSpPr>
          <p:spPr bwMode="auto">
            <a:xfrm>
              <a:off x="9790113" y="6911975"/>
              <a:ext cx="0" cy="1587"/>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0"/>
                  </a:cubicBezTo>
                  <a:cubicBezTo>
                    <a:pt x="0" y="0"/>
                    <a:pt x="0" y="1"/>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438"/>
            <p:cNvSpPr>
              <a:spLocks noEditPoints="1"/>
            </p:cNvSpPr>
            <p:nvPr/>
          </p:nvSpPr>
          <p:spPr bwMode="auto">
            <a:xfrm>
              <a:off x="9707563" y="6807200"/>
              <a:ext cx="452438" cy="458787"/>
            </a:xfrm>
            <a:custGeom>
              <a:avLst/>
              <a:gdLst>
                <a:gd name="T0" fmla="*/ 413 w 426"/>
                <a:gd name="T1" fmla="*/ 218 h 432"/>
                <a:gd name="T2" fmla="*/ 407 w 426"/>
                <a:gd name="T3" fmla="*/ 211 h 432"/>
                <a:gd name="T4" fmla="*/ 345 w 426"/>
                <a:gd name="T5" fmla="*/ 185 h 432"/>
                <a:gd name="T6" fmla="*/ 304 w 426"/>
                <a:gd name="T7" fmla="*/ 160 h 432"/>
                <a:gd name="T8" fmla="*/ 303 w 426"/>
                <a:gd name="T9" fmla="*/ 157 h 432"/>
                <a:gd name="T10" fmla="*/ 313 w 426"/>
                <a:gd name="T11" fmla="*/ 94 h 432"/>
                <a:gd name="T12" fmla="*/ 255 w 426"/>
                <a:gd name="T13" fmla="*/ 36 h 432"/>
                <a:gd name="T14" fmla="*/ 189 w 426"/>
                <a:gd name="T15" fmla="*/ 74 h 432"/>
                <a:gd name="T16" fmla="*/ 153 w 426"/>
                <a:gd name="T17" fmla="*/ 10 h 432"/>
                <a:gd name="T18" fmla="*/ 140 w 426"/>
                <a:gd name="T19" fmla="*/ 3 h 432"/>
                <a:gd name="T20" fmla="*/ 54 w 426"/>
                <a:gd name="T21" fmla="*/ 53 h 432"/>
                <a:gd name="T22" fmla="*/ 57 w 426"/>
                <a:gd name="T23" fmla="*/ 70 h 432"/>
                <a:gd name="T24" fmla="*/ 78 w 426"/>
                <a:gd name="T25" fmla="*/ 99 h 432"/>
                <a:gd name="T26" fmla="*/ 78 w 426"/>
                <a:gd name="T27" fmla="*/ 100 h 432"/>
                <a:gd name="T28" fmla="*/ 60 w 426"/>
                <a:gd name="T29" fmla="*/ 137 h 432"/>
                <a:gd name="T30" fmla="*/ 54 w 426"/>
                <a:gd name="T31" fmla="*/ 142 h 432"/>
                <a:gd name="T32" fmla="*/ 2 w 426"/>
                <a:gd name="T33" fmla="*/ 183 h 432"/>
                <a:gd name="T34" fmla="*/ 0 w 426"/>
                <a:gd name="T35" fmla="*/ 198 h 432"/>
                <a:gd name="T36" fmla="*/ 37 w 426"/>
                <a:gd name="T37" fmla="*/ 238 h 432"/>
                <a:gd name="T38" fmla="*/ 63 w 426"/>
                <a:gd name="T39" fmla="*/ 248 h 432"/>
                <a:gd name="T40" fmla="*/ 65 w 426"/>
                <a:gd name="T41" fmla="*/ 273 h 432"/>
                <a:gd name="T42" fmla="*/ 54 w 426"/>
                <a:gd name="T43" fmla="*/ 345 h 432"/>
                <a:gd name="T44" fmla="*/ 56 w 426"/>
                <a:gd name="T45" fmla="*/ 348 h 432"/>
                <a:gd name="T46" fmla="*/ 111 w 426"/>
                <a:gd name="T47" fmla="*/ 367 h 432"/>
                <a:gd name="T48" fmla="*/ 161 w 426"/>
                <a:gd name="T49" fmla="*/ 367 h 432"/>
                <a:gd name="T50" fmla="*/ 192 w 426"/>
                <a:gd name="T51" fmla="*/ 408 h 432"/>
                <a:gd name="T52" fmla="*/ 252 w 426"/>
                <a:gd name="T53" fmla="*/ 427 h 432"/>
                <a:gd name="T54" fmla="*/ 304 w 426"/>
                <a:gd name="T55" fmla="*/ 373 h 432"/>
                <a:gd name="T56" fmla="*/ 331 w 426"/>
                <a:gd name="T57" fmla="*/ 317 h 432"/>
                <a:gd name="T58" fmla="*/ 369 w 426"/>
                <a:gd name="T59" fmla="*/ 306 h 432"/>
                <a:gd name="T60" fmla="*/ 424 w 426"/>
                <a:gd name="T61" fmla="*/ 261 h 432"/>
                <a:gd name="T62" fmla="*/ 393 w 426"/>
                <a:gd name="T63" fmla="*/ 258 h 432"/>
                <a:gd name="T64" fmla="*/ 354 w 426"/>
                <a:gd name="T65" fmla="*/ 287 h 432"/>
                <a:gd name="T66" fmla="*/ 303 w 426"/>
                <a:gd name="T67" fmla="*/ 314 h 432"/>
                <a:gd name="T68" fmla="*/ 270 w 426"/>
                <a:gd name="T69" fmla="*/ 415 h 432"/>
                <a:gd name="T70" fmla="*/ 198 w 426"/>
                <a:gd name="T71" fmla="*/ 404 h 432"/>
                <a:gd name="T72" fmla="*/ 170 w 426"/>
                <a:gd name="T73" fmla="*/ 357 h 432"/>
                <a:gd name="T74" fmla="*/ 109 w 426"/>
                <a:gd name="T75" fmla="*/ 344 h 432"/>
                <a:gd name="T76" fmla="*/ 81 w 426"/>
                <a:gd name="T77" fmla="*/ 333 h 432"/>
                <a:gd name="T78" fmla="*/ 80 w 426"/>
                <a:gd name="T79" fmla="*/ 328 h 432"/>
                <a:gd name="T80" fmla="*/ 105 w 426"/>
                <a:gd name="T81" fmla="*/ 264 h 432"/>
                <a:gd name="T82" fmla="*/ 78 w 426"/>
                <a:gd name="T83" fmla="*/ 215 h 432"/>
                <a:gd name="T84" fmla="*/ 41 w 426"/>
                <a:gd name="T85" fmla="*/ 200 h 432"/>
                <a:gd name="T86" fmla="*/ 37 w 426"/>
                <a:gd name="T87" fmla="*/ 196 h 432"/>
                <a:gd name="T88" fmla="*/ 37 w 426"/>
                <a:gd name="T89" fmla="*/ 194 h 432"/>
                <a:gd name="T90" fmla="*/ 73 w 426"/>
                <a:gd name="T91" fmla="*/ 171 h 432"/>
                <a:gd name="T92" fmla="*/ 84 w 426"/>
                <a:gd name="T93" fmla="*/ 162 h 432"/>
                <a:gd name="T94" fmla="*/ 108 w 426"/>
                <a:gd name="T95" fmla="*/ 90 h 432"/>
                <a:gd name="T96" fmla="*/ 88 w 426"/>
                <a:gd name="T97" fmla="*/ 63 h 432"/>
                <a:gd name="T98" fmla="*/ 83 w 426"/>
                <a:gd name="T99" fmla="*/ 55 h 432"/>
                <a:gd name="T100" fmla="*/ 117 w 426"/>
                <a:gd name="T101" fmla="*/ 24 h 432"/>
                <a:gd name="T102" fmla="*/ 141 w 426"/>
                <a:gd name="T103" fmla="*/ 26 h 432"/>
                <a:gd name="T104" fmla="*/ 166 w 426"/>
                <a:gd name="T105" fmla="*/ 70 h 432"/>
                <a:gd name="T106" fmla="*/ 202 w 426"/>
                <a:gd name="T107" fmla="*/ 83 h 432"/>
                <a:gd name="T108" fmla="*/ 278 w 426"/>
                <a:gd name="T109" fmla="*/ 62 h 432"/>
                <a:gd name="T110" fmla="*/ 297 w 426"/>
                <a:gd name="T111" fmla="*/ 114 h 432"/>
                <a:gd name="T112" fmla="*/ 282 w 426"/>
                <a:gd name="T113" fmla="*/ 164 h 432"/>
                <a:gd name="T114" fmla="*/ 283 w 426"/>
                <a:gd name="T115" fmla="*/ 168 h 432"/>
                <a:gd name="T116" fmla="*/ 336 w 426"/>
                <a:gd name="T117" fmla="*/ 213 h 432"/>
                <a:gd name="T118" fmla="*/ 387 w 426"/>
                <a:gd name="T119" fmla="*/ 235 h 432"/>
                <a:gd name="T120" fmla="*/ 391 w 426"/>
                <a:gd name="T121" fmla="*/ 24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6" h="432">
                  <a:moveTo>
                    <a:pt x="420" y="228"/>
                  </a:moveTo>
                  <a:cubicBezTo>
                    <a:pt x="419" y="226"/>
                    <a:pt x="418" y="224"/>
                    <a:pt x="416" y="222"/>
                  </a:cubicBezTo>
                  <a:cubicBezTo>
                    <a:pt x="416" y="221"/>
                    <a:pt x="415" y="220"/>
                    <a:pt x="414" y="219"/>
                  </a:cubicBezTo>
                  <a:cubicBezTo>
                    <a:pt x="413" y="218"/>
                    <a:pt x="413" y="218"/>
                    <a:pt x="413" y="218"/>
                  </a:cubicBezTo>
                  <a:cubicBezTo>
                    <a:pt x="412" y="217"/>
                    <a:pt x="412" y="217"/>
                    <a:pt x="412" y="217"/>
                  </a:cubicBezTo>
                  <a:cubicBezTo>
                    <a:pt x="411" y="216"/>
                    <a:pt x="411" y="216"/>
                    <a:pt x="411" y="216"/>
                  </a:cubicBezTo>
                  <a:cubicBezTo>
                    <a:pt x="410" y="214"/>
                    <a:pt x="410" y="214"/>
                    <a:pt x="410" y="214"/>
                  </a:cubicBezTo>
                  <a:cubicBezTo>
                    <a:pt x="409" y="213"/>
                    <a:pt x="408" y="212"/>
                    <a:pt x="407" y="211"/>
                  </a:cubicBezTo>
                  <a:cubicBezTo>
                    <a:pt x="405" y="210"/>
                    <a:pt x="403" y="208"/>
                    <a:pt x="401" y="207"/>
                  </a:cubicBezTo>
                  <a:cubicBezTo>
                    <a:pt x="397" y="204"/>
                    <a:pt x="393" y="202"/>
                    <a:pt x="390" y="200"/>
                  </a:cubicBezTo>
                  <a:cubicBezTo>
                    <a:pt x="382" y="196"/>
                    <a:pt x="374" y="193"/>
                    <a:pt x="366" y="191"/>
                  </a:cubicBezTo>
                  <a:cubicBezTo>
                    <a:pt x="359" y="189"/>
                    <a:pt x="352" y="187"/>
                    <a:pt x="345" y="185"/>
                  </a:cubicBezTo>
                  <a:cubicBezTo>
                    <a:pt x="331" y="182"/>
                    <a:pt x="318" y="178"/>
                    <a:pt x="311" y="170"/>
                  </a:cubicBezTo>
                  <a:cubicBezTo>
                    <a:pt x="309" y="169"/>
                    <a:pt x="307" y="167"/>
                    <a:pt x="306" y="164"/>
                  </a:cubicBezTo>
                  <a:cubicBezTo>
                    <a:pt x="305" y="163"/>
                    <a:pt x="305" y="162"/>
                    <a:pt x="304" y="161"/>
                  </a:cubicBezTo>
                  <a:cubicBezTo>
                    <a:pt x="304" y="160"/>
                    <a:pt x="304" y="160"/>
                    <a:pt x="304" y="160"/>
                  </a:cubicBezTo>
                  <a:cubicBezTo>
                    <a:pt x="304" y="160"/>
                    <a:pt x="304" y="161"/>
                    <a:pt x="304" y="160"/>
                  </a:cubicBezTo>
                  <a:cubicBezTo>
                    <a:pt x="304" y="160"/>
                    <a:pt x="304" y="160"/>
                    <a:pt x="304" y="160"/>
                  </a:cubicBezTo>
                  <a:cubicBezTo>
                    <a:pt x="303" y="159"/>
                    <a:pt x="303" y="159"/>
                    <a:pt x="303" y="159"/>
                  </a:cubicBezTo>
                  <a:cubicBezTo>
                    <a:pt x="303" y="158"/>
                    <a:pt x="303" y="158"/>
                    <a:pt x="303" y="157"/>
                  </a:cubicBezTo>
                  <a:cubicBezTo>
                    <a:pt x="302" y="153"/>
                    <a:pt x="302" y="147"/>
                    <a:pt x="305" y="141"/>
                  </a:cubicBezTo>
                  <a:cubicBezTo>
                    <a:pt x="307" y="134"/>
                    <a:pt x="310" y="127"/>
                    <a:pt x="312" y="119"/>
                  </a:cubicBezTo>
                  <a:cubicBezTo>
                    <a:pt x="314" y="115"/>
                    <a:pt x="315" y="111"/>
                    <a:pt x="315" y="106"/>
                  </a:cubicBezTo>
                  <a:cubicBezTo>
                    <a:pt x="315" y="102"/>
                    <a:pt x="314" y="98"/>
                    <a:pt x="313" y="94"/>
                  </a:cubicBezTo>
                  <a:cubicBezTo>
                    <a:pt x="311" y="85"/>
                    <a:pt x="307" y="77"/>
                    <a:pt x="302" y="71"/>
                  </a:cubicBezTo>
                  <a:cubicBezTo>
                    <a:pt x="297" y="65"/>
                    <a:pt x="291" y="60"/>
                    <a:pt x="286" y="55"/>
                  </a:cubicBezTo>
                  <a:cubicBezTo>
                    <a:pt x="281" y="49"/>
                    <a:pt x="275" y="44"/>
                    <a:pt x="267" y="40"/>
                  </a:cubicBezTo>
                  <a:cubicBezTo>
                    <a:pt x="264" y="38"/>
                    <a:pt x="259" y="36"/>
                    <a:pt x="255" y="36"/>
                  </a:cubicBezTo>
                  <a:cubicBezTo>
                    <a:pt x="250" y="36"/>
                    <a:pt x="245" y="38"/>
                    <a:pt x="241" y="40"/>
                  </a:cubicBezTo>
                  <a:cubicBezTo>
                    <a:pt x="234" y="44"/>
                    <a:pt x="229" y="50"/>
                    <a:pt x="223" y="54"/>
                  </a:cubicBezTo>
                  <a:cubicBezTo>
                    <a:pt x="218" y="59"/>
                    <a:pt x="212" y="64"/>
                    <a:pt x="206" y="67"/>
                  </a:cubicBezTo>
                  <a:cubicBezTo>
                    <a:pt x="200" y="71"/>
                    <a:pt x="194" y="74"/>
                    <a:pt x="189" y="74"/>
                  </a:cubicBezTo>
                  <a:cubicBezTo>
                    <a:pt x="187" y="73"/>
                    <a:pt x="185" y="73"/>
                    <a:pt x="184" y="71"/>
                  </a:cubicBezTo>
                  <a:cubicBezTo>
                    <a:pt x="182" y="69"/>
                    <a:pt x="181" y="67"/>
                    <a:pt x="179" y="64"/>
                  </a:cubicBezTo>
                  <a:cubicBezTo>
                    <a:pt x="174" y="51"/>
                    <a:pt x="172" y="35"/>
                    <a:pt x="162" y="20"/>
                  </a:cubicBezTo>
                  <a:cubicBezTo>
                    <a:pt x="160" y="17"/>
                    <a:pt x="157" y="13"/>
                    <a:pt x="153" y="10"/>
                  </a:cubicBezTo>
                  <a:cubicBezTo>
                    <a:pt x="152" y="10"/>
                    <a:pt x="152" y="10"/>
                    <a:pt x="151" y="9"/>
                  </a:cubicBezTo>
                  <a:cubicBezTo>
                    <a:pt x="150" y="8"/>
                    <a:pt x="150" y="8"/>
                    <a:pt x="150" y="8"/>
                  </a:cubicBezTo>
                  <a:cubicBezTo>
                    <a:pt x="149" y="7"/>
                    <a:pt x="148" y="7"/>
                    <a:pt x="147" y="6"/>
                  </a:cubicBezTo>
                  <a:cubicBezTo>
                    <a:pt x="145" y="5"/>
                    <a:pt x="143" y="4"/>
                    <a:pt x="140" y="3"/>
                  </a:cubicBezTo>
                  <a:cubicBezTo>
                    <a:pt x="131" y="0"/>
                    <a:pt x="122" y="0"/>
                    <a:pt x="113" y="1"/>
                  </a:cubicBezTo>
                  <a:cubicBezTo>
                    <a:pt x="96" y="3"/>
                    <a:pt x="79" y="10"/>
                    <a:pt x="66" y="25"/>
                  </a:cubicBezTo>
                  <a:cubicBezTo>
                    <a:pt x="63" y="28"/>
                    <a:pt x="61" y="32"/>
                    <a:pt x="58" y="37"/>
                  </a:cubicBezTo>
                  <a:cubicBezTo>
                    <a:pt x="56" y="42"/>
                    <a:pt x="55" y="47"/>
                    <a:pt x="54" y="53"/>
                  </a:cubicBezTo>
                  <a:cubicBezTo>
                    <a:pt x="54" y="53"/>
                    <a:pt x="54" y="54"/>
                    <a:pt x="54" y="55"/>
                  </a:cubicBezTo>
                  <a:cubicBezTo>
                    <a:pt x="54" y="55"/>
                    <a:pt x="54" y="56"/>
                    <a:pt x="54" y="57"/>
                  </a:cubicBezTo>
                  <a:cubicBezTo>
                    <a:pt x="54" y="58"/>
                    <a:pt x="55" y="60"/>
                    <a:pt x="55" y="61"/>
                  </a:cubicBezTo>
                  <a:cubicBezTo>
                    <a:pt x="55" y="64"/>
                    <a:pt x="56" y="67"/>
                    <a:pt x="57" y="70"/>
                  </a:cubicBezTo>
                  <a:cubicBezTo>
                    <a:pt x="60" y="76"/>
                    <a:pt x="63" y="80"/>
                    <a:pt x="66" y="84"/>
                  </a:cubicBezTo>
                  <a:cubicBezTo>
                    <a:pt x="72" y="90"/>
                    <a:pt x="75" y="94"/>
                    <a:pt x="77" y="98"/>
                  </a:cubicBezTo>
                  <a:cubicBezTo>
                    <a:pt x="77" y="98"/>
                    <a:pt x="78" y="99"/>
                    <a:pt x="78" y="99"/>
                  </a:cubicBezTo>
                  <a:cubicBezTo>
                    <a:pt x="78" y="99"/>
                    <a:pt x="78" y="99"/>
                    <a:pt x="78" y="99"/>
                  </a:cubicBezTo>
                  <a:cubicBezTo>
                    <a:pt x="78" y="100"/>
                    <a:pt x="78" y="99"/>
                    <a:pt x="78" y="99"/>
                  </a:cubicBezTo>
                  <a:cubicBezTo>
                    <a:pt x="78" y="99"/>
                    <a:pt x="78" y="99"/>
                    <a:pt x="78" y="99"/>
                  </a:cubicBezTo>
                  <a:cubicBezTo>
                    <a:pt x="78" y="99"/>
                    <a:pt x="78" y="99"/>
                    <a:pt x="78" y="99"/>
                  </a:cubicBezTo>
                  <a:cubicBezTo>
                    <a:pt x="78" y="100"/>
                    <a:pt x="78" y="100"/>
                    <a:pt x="78" y="100"/>
                  </a:cubicBezTo>
                  <a:cubicBezTo>
                    <a:pt x="78" y="100"/>
                    <a:pt x="79" y="101"/>
                    <a:pt x="78" y="101"/>
                  </a:cubicBezTo>
                  <a:cubicBezTo>
                    <a:pt x="78" y="101"/>
                    <a:pt x="79" y="103"/>
                    <a:pt x="79" y="104"/>
                  </a:cubicBezTo>
                  <a:cubicBezTo>
                    <a:pt x="79" y="105"/>
                    <a:pt x="79" y="107"/>
                    <a:pt x="79" y="110"/>
                  </a:cubicBezTo>
                  <a:cubicBezTo>
                    <a:pt x="77" y="118"/>
                    <a:pt x="69" y="129"/>
                    <a:pt x="60" y="137"/>
                  </a:cubicBezTo>
                  <a:cubicBezTo>
                    <a:pt x="59" y="138"/>
                    <a:pt x="58" y="139"/>
                    <a:pt x="57" y="140"/>
                  </a:cubicBezTo>
                  <a:cubicBezTo>
                    <a:pt x="56" y="141"/>
                    <a:pt x="56" y="141"/>
                    <a:pt x="56" y="141"/>
                  </a:cubicBezTo>
                  <a:cubicBezTo>
                    <a:pt x="55" y="141"/>
                    <a:pt x="55" y="141"/>
                    <a:pt x="55" y="141"/>
                  </a:cubicBezTo>
                  <a:cubicBezTo>
                    <a:pt x="54" y="142"/>
                    <a:pt x="54" y="142"/>
                    <a:pt x="54" y="142"/>
                  </a:cubicBezTo>
                  <a:cubicBezTo>
                    <a:pt x="52" y="143"/>
                    <a:pt x="49" y="145"/>
                    <a:pt x="46" y="146"/>
                  </a:cubicBezTo>
                  <a:cubicBezTo>
                    <a:pt x="39" y="149"/>
                    <a:pt x="32" y="153"/>
                    <a:pt x="24" y="157"/>
                  </a:cubicBezTo>
                  <a:cubicBezTo>
                    <a:pt x="20" y="160"/>
                    <a:pt x="16" y="163"/>
                    <a:pt x="12" y="167"/>
                  </a:cubicBezTo>
                  <a:cubicBezTo>
                    <a:pt x="8" y="171"/>
                    <a:pt x="4" y="177"/>
                    <a:pt x="2" y="183"/>
                  </a:cubicBezTo>
                  <a:cubicBezTo>
                    <a:pt x="1" y="187"/>
                    <a:pt x="1" y="190"/>
                    <a:pt x="0" y="193"/>
                  </a:cubicBezTo>
                  <a:cubicBezTo>
                    <a:pt x="0" y="195"/>
                    <a:pt x="0" y="195"/>
                    <a:pt x="0" y="195"/>
                  </a:cubicBezTo>
                  <a:cubicBezTo>
                    <a:pt x="0" y="195"/>
                    <a:pt x="0" y="195"/>
                    <a:pt x="0" y="195"/>
                  </a:cubicBezTo>
                  <a:cubicBezTo>
                    <a:pt x="0" y="198"/>
                    <a:pt x="0" y="198"/>
                    <a:pt x="0" y="198"/>
                  </a:cubicBezTo>
                  <a:cubicBezTo>
                    <a:pt x="1" y="200"/>
                    <a:pt x="1" y="201"/>
                    <a:pt x="1" y="203"/>
                  </a:cubicBezTo>
                  <a:cubicBezTo>
                    <a:pt x="2" y="210"/>
                    <a:pt x="5" y="217"/>
                    <a:pt x="10" y="222"/>
                  </a:cubicBezTo>
                  <a:cubicBezTo>
                    <a:pt x="15" y="227"/>
                    <a:pt x="20" y="230"/>
                    <a:pt x="24" y="233"/>
                  </a:cubicBezTo>
                  <a:cubicBezTo>
                    <a:pt x="29" y="235"/>
                    <a:pt x="33" y="236"/>
                    <a:pt x="37" y="238"/>
                  </a:cubicBezTo>
                  <a:cubicBezTo>
                    <a:pt x="45" y="240"/>
                    <a:pt x="52" y="242"/>
                    <a:pt x="56" y="244"/>
                  </a:cubicBezTo>
                  <a:cubicBezTo>
                    <a:pt x="57" y="245"/>
                    <a:pt x="57" y="245"/>
                    <a:pt x="58" y="245"/>
                  </a:cubicBezTo>
                  <a:cubicBezTo>
                    <a:pt x="58" y="245"/>
                    <a:pt x="59" y="246"/>
                    <a:pt x="60" y="246"/>
                  </a:cubicBezTo>
                  <a:cubicBezTo>
                    <a:pt x="61" y="247"/>
                    <a:pt x="62" y="248"/>
                    <a:pt x="63" y="248"/>
                  </a:cubicBezTo>
                  <a:cubicBezTo>
                    <a:pt x="66" y="250"/>
                    <a:pt x="67" y="251"/>
                    <a:pt x="69" y="253"/>
                  </a:cubicBezTo>
                  <a:cubicBezTo>
                    <a:pt x="70" y="254"/>
                    <a:pt x="70" y="255"/>
                    <a:pt x="71" y="255"/>
                  </a:cubicBezTo>
                  <a:cubicBezTo>
                    <a:pt x="71" y="256"/>
                    <a:pt x="71" y="256"/>
                    <a:pt x="71" y="258"/>
                  </a:cubicBezTo>
                  <a:cubicBezTo>
                    <a:pt x="70" y="261"/>
                    <a:pt x="68" y="267"/>
                    <a:pt x="65" y="273"/>
                  </a:cubicBezTo>
                  <a:cubicBezTo>
                    <a:pt x="61" y="279"/>
                    <a:pt x="57" y="286"/>
                    <a:pt x="54" y="294"/>
                  </a:cubicBezTo>
                  <a:cubicBezTo>
                    <a:pt x="50" y="302"/>
                    <a:pt x="47" y="312"/>
                    <a:pt x="48" y="322"/>
                  </a:cubicBezTo>
                  <a:cubicBezTo>
                    <a:pt x="48" y="327"/>
                    <a:pt x="49" y="333"/>
                    <a:pt x="51" y="338"/>
                  </a:cubicBezTo>
                  <a:cubicBezTo>
                    <a:pt x="52" y="340"/>
                    <a:pt x="53" y="342"/>
                    <a:pt x="54" y="345"/>
                  </a:cubicBezTo>
                  <a:cubicBezTo>
                    <a:pt x="55" y="346"/>
                    <a:pt x="55" y="346"/>
                    <a:pt x="55" y="346"/>
                  </a:cubicBezTo>
                  <a:cubicBezTo>
                    <a:pt x="55" y="347"/>
                    <a:pt x="55" y="347"/>
                    <a:pt x="55" y="347"/>
                  </a:cubicBezTo>
                  <a:cubicBezTo>
                    <a:pt x="55" y="347"/>
                    <a:pt x="55" y="347"/>
                    <a:pt x="55" y="347"/>
                  </a:cubicBezTo>
                  <a:cubicBezTo>
                    <a:pt x="56" y="348"/>
                    <a:pt x="56" y="348"/>
                    <a:pt x="56" y="348"/>
                  </a:cubicBezTo>
                  <a:cubicBezTo>
                    <a:pt x="56" y="348"/>
                    <a:pt x="57" y="350"/>
                    <a:pt x="58" y="351"/>
                  </a:cubicBezTo>
                  <a:cubicBezTo>
                    <a:pt x="61" y="355"/>
                    <a:pt x="65" y="359"/>
                    <a:pt x="70" y="362"/>
                  </a:cubicBezTo>
                  <a:cubicBezTo>
                    <a:pt x="75" y="365"/>
                    <a:pt x="80" y="367"/>
                    <a:pt x="85" y="368"/>
                  </a:cubicBezTo>
                  <a:cubicBezTo>
                    <a:pt x="95" y="370"/>
                    <a:pt x="104" y="368"/>
                    <a:pt x="111" y="367"/>
                  </a:cubicBezTo>
                  <a:cubicBezTo>
                    <a:pt x="119" y="365"/>
                    <a:pt x="126" y="363"/>
                    <a:pt x="133" y="362"/>
                  </a:cubicBezTo>
                  <a:cubicBezTo>
                    <a:pt x="139" y="361"/>
                    <a:pt x="146" y="361"/>
                    <a:pt x="151" y="362"/>
                  </a:cubicBezTo>
                  <a:cubicBezTo>
                    <a:pt x="154" y="363"/>
                    <a:pt x="157" y="364"/>
                    <a:pt x="159" y="366"/>
                  </a:cubicBezTo>
                  <a:cubicBezTo>
                    <a:pt x="160" y="366"/>
                    <a:pt x="161" y="367"/>
                    <a:pt x="161" y="367"/>
                  </a:cubicBezTo>
                  <a:cubicBezTo>
                    <a:pt x="162" y="368"/>
                    <a:pt x="162" y="368"/>
                    <a:pt x="163" y="369"/>
                  </a:cubicBezTo>
                  <a:cubicBezTo>
                    <a:pt x="164" y="370"/>
                    <a:pt x="166" y="371"/>
                    <a:pt x="167" y="372"/>
                  </a:cubicBezTo>
                  <a:cubicBezTo>
                    <a:pt x="172" y="377"/>
                    <a:pt x="176" y="383"/>
                    <a:pt x="180" y="389"/>
                  </a:cubicBezTo>
                  <a:cubicBezTo>
                    <a:pt x="184" y="395"/>
                    <a:pt x="188" y="401"/>
                    <a:pt x="192" y="408"/>
                  </a:cubicBezTo>
                  <a:cubicBezTo>
                    <a:pt x="196" y="414"/>
                    <a:pt x="201" y="420"/>
                    <a:pt x="207" y="425"/>
                  </a:cubicBezTo>
                  <a:cubicBezTo>
                    <a:pt x="210" y="427"/>
                    <a:pt x="214" y="429"/>
                    <a:pt x="218" y="431"/>
                  </a:cubicBezTo>
                  <a:cubicBezTo>
                    <a:pt x="222" y="432"/>
                    <a:pt x="226" y="432"/>
                    <a:pt x="229" y="432"/>
                  </a:cubicBezTo>
                  <a:cubicBezTo>
                    <a:pt x="237" y="432"/>
                    <a:pt x="245" y="430"/>
                    <a:pt x="252" y="427"/>
                  </a:cubicBezTo>
                  <a:cubicBezTo>
                    <a:pt x="259" y="425"/>
                    <a:pt x="266" y="422"/>
                    <a:pt x="272" y="418"/>
                  </a:cubicBezTo>
                  <a:cubicBezTo>
                    <a:pt x="279" y="415"/>
                    <a:pt x="285" y="410"/>
                    <a:pt x="290" y="405"/>
                  </a:cubicBezTo>
                  <a:cubicBezTo>
                    <a:pt x="296" y="399"/>
                    <a:pt x="300" y="392"/>
                    <a:pt x="302" y="384"/>
                  </a:cubicBezTo>
                  <a:cubicBezTo>
                    <a:pt x="303" y="381"/>
                    <a:pt x="304" y="377"/>
                    <a:pt x="304" y="373"/>
                  </a:cubicBezTo>
                  <a:cubicBezTo>
                    <a:pt x="305" y="369"/>
                    <a:pt x="305" y="365"/>
                    <a:pt x="305" y="361"/>
                  </a:cubicBezTo>
                  <a:cubicBezTo>
                    <a:pt x="305" y="354"/>
                    <a:pt x="304" y="346"/>
                    <a:pt x="306" y="340"/>
                  </a:cubicBezTo>
                  <a:cubicBezTo>
                    <a:pt x="307" y="334"/>
                    <a:pt x="310" y="328"/>
                    <a:pt x="314" y="325"/>
                  </a:cubicBezTo>
                  <a:cubicBezTo>
                    <a:pt x="318" y="321"/>
                    <a:pt x="324" y="319"/>
                    <a:pt x="331" y="317"/>
                  </a:cubicBezTo>
                  <a:cubicBezTo>
                    <a:pt x="337" y="315"/>
                    <a:pt x="344" y="313"/>
                    <a:pt x="352" y="311"/>
                  </a:cubicBezTo>
                  <a:cubicBezTo>
                    <a:pt x="356" y="310"/>
                    <a:pt x="359" y="309"/>
                    <a:pt x="363" y="308"/>
                  </a:cubicBezTo>
                  <a:cubicBezTo>
                    <a:pt x="367" y="307"/>
                    <a:pt x="367" y="307"/>
                    <a:pt x="367" y="307"/>
                  </a:cubicBezTo>
                  <a:cubicBezTo>
                    <a:pt x="369" y="306"/>
                    <a:pt x="369" y="306"/>
                    <a:pt x="369" y="306"/>
                  </a:cubicBezTo>
                  <a:cubicBezTo>
                    <a:pt x="374" y="304"/>
                    <a:pt x="374" y="304"/>
                    <a:pt x="374" y="304"/>
                  </a:cubicBezTo>
                  <a:cubicBezTo>
                    <a:pt x="382" y="301"/>
                    <a:pt x="389" y="297"/>
                    <a:pt x="396" y="293"/>
                  </a:cubicBezTo>
                  <a:cubicBezTo>
                    <a:pt x="403" y="289"/>
                    <a:pt x="410" y="284"/>
                    <a:pt x="417" y="276"/>
                  </a:cubicBezTo>
                  <a:cubicBezTo>
                    <a:pt x="420" y="272"/>
                    <a:pt x="423" y="267"/>
                    <a:pt x="424" y="261"/>
                  </a:cubicBezTo>
                  <a:cubicBezTo>
                    <a:pt x="426" y="255"/>
                    <a:pt x="426" y="249"/>
                    <a:pt x="425" y="243"/>
                  </a:cubicBezTo>
                  <a:cubicBezTo>
                    <a:pt x="424" y="238"/>
                    <a:pt x="422" y="233"/>
                    <a:pt x="420" y="228"/>
                  </a:cubicBezTo>
                  <a:close/>
                  <a:moveTo>
                    <a:pt x="396" y="253"/>
                  </a:moveTo>
                  <a:cubicBezTo>
                    <a:pt x="395" y="255"/>
                    <a:pt x="394" y="256"/>
                    <a:pt x="393" y="258"/>
                  </a:cubicBezTo>
                  <a:cubicBezTo>
                    <a:pt x="391" y="262"/>
                    <a:pt x="386" y="266"/>
                    <a:pt x="381" y="270"/>
                  </a:cubicBezTo>
                  <a:cubicBezTo>
                    <a:pt x="376" y="274"/>
                    <a:pt x="370" y="278"/>
                    <a:pt x="363" y="281"/>
                  </a:cubicBezTo>
                  <a:cubicBezTo>
                    <a:pt x="359" y="284"/>
                    <a:pt x="359" y="284"/>
                    <a:pt x="359" y="284"/>
                  </a:cubicBezTo>
                  <a:cubicBezTo>
                    <a:pt x="354" y="287"/>
                    <a:pt x="354" y="287"/>
                    <a:pt x="354" y="287"/>
                  </a:cubicBezTo>
                  <a:cubicBezTo>
                    <a:pt x="352" y="288"/>
                    <a:pt x="348" y="289"/>
                    <a:pt x="345" y="291"/>
                  </a:cubicBezTo>
                  <a:cubicBezTo>
                    <a:pt x="338" y="293"/>
                    <a:pt x="331" y="296"/>
                    <a:pt x="324" y="300"/>
                  </a:cubicBezTo>
                  <a:cubicBezTo>
                    <a:pt x="321" y="301"/>
                    <a:pt x="317" y="303"/>
                    <a:pt x="313" y="305"/>
                  </a:cubicBezTo>
                  <a:cubicBezTo>
                    <a:pt x="310" y="308"/>
                    <a:pt x="306" y="311"/>
                    <a:pt x="303" y="314"/>
                  </a:cubicBezTo>
                  <a:cubicBezTo>
                    <a:pt x="297" y="321"/>
                    <a:pt x="294" y="330"/>
                    <a:pt x="294" y="339"/>
                  </a:cubicBezTo>
                  <a:cubicBezTo>
                    <a:pt x="294" y="347"/>
                    <a:pt x="295" y="355"/>
                    <a:pt x="296" y="362"/>
                  </a:cubicBezTo>
                  <a:cubicBezTo>
                    <a:pt x="299" y="376"/>
                    <a:pt x="296" y="391"/>
                    <a:pt x="287" y="402"/>
                  </a:cubicBezTo>
                  <a:cubicBezTo>
                    <a:pt x="283" y="407"/>
                    <a:pt x="277" y="411"/>
                    <a:pt x="270" y="415"/>
                  </a:cubicBezTo>
                  <a:cubicBezTo>
                    <a:pt x="264" y="419"/>
                    <a:pt x="257" y="422"/>
                    <a:pt x="250" y="424"/>
                  </a:cubicBezTo>
                  <a:cubicBezTo>
                    <a:pt x="244" y="427"/>
                    <a:pt x="236" y="429"/>
                    <a:pt x="229" y="428"/>
                  </a:cubicBezTo>
                  <a:cubicBezTo>
                    <a:pt x="222" y="428"/>
                    <a:pt x="216" y="426"/>
                    <a:pt x="210" y="421"/>
                  </a:cubicBezTo>
                  <a:cubicBezTo>
                    <a:pt x="205" y="417"/>
                    <a:pt x="201" y="410"/>
                    <a:pt x="198" y="404"/>
                  </a:cubicBezTo>
                  <a:cubicBezTo>
                    <a:pt x="195" y="398"/>
                    <a:pt x="192" y="391"/>
                    <a:pt x="188" y="384"/>
                  </a:cubicBezTo>
                  <a:cubicBezTo>
                    <a:pt x="185" y="377"/>
                    <a:pt x="181" y="371"/>
                    <a:pt x="176" y="364"/>
                  </a:cubicBezTo>
                  <a:cubicBezTo>
                    <a:pt x="175" y="363"/>
                    <a:pt x="174" y="361"/>
                    <a:pt x="172" y="360"/>
                  </a:cubicBezTo>
                  <a:cubicBezTo>
                    <a:pt x="172" y="359"/>
                    <a:pt x="171" y="358"/>
                    <a:pt x="170" y="357"/>
                  </a:cubicBezTo>
                  <a:cubicBezTo>
                    <a:pt x="169" y="356"/>
                    <a:pt x="169" y="356"/>
                    <a:pt x="168" y="355"/>
                  </a:cubicBezTo>
                  <a:cubicBezTo>
                    <a:pt x="165" y="352"/>
                    <a:pt x="161" y="349"/>
                    <a:pt x="157" y="348"/>
                  </a:cubicBezTo>
                  <a:cubicBezTo>
                    <a:pt x="148" y="344"/>
                    <a:pt x="139" y="343"/>
                    <a:pt x="131" y="343"/>
                  </a:cubicBezTo>
                  <a:cubicBezTo>
                    <a:pt x="123" y="343"/>
                    <a:pt x="116" y="344"/>
                    <a:pt x="109" y="344"/>
                  </a:cubicBezTo>
                  <a:cubicBezTo>
                    <a:pt x="102" y="345"/>
                    <a:pt x="95" y="344"/>
                    <a:pt x="91" y="343"/>
                  </a:cubicBezTo>
                  <a:cubicBezTo>
                    <a:pt x="86" y="341"/>
                    <a:pt x="84" y="339"/>
                    <a:pt x="82" y="335"/>
                  </a:cubicBezTo>
                  <a:cubicBezTo>
                    <a:pt x="81" y="333"/>
                    <a:pt x="81" y="333"/>
                    <a:pt x="81" y="333"/>
                  </a:cubicBezTo>
                  <a:cubicBezTo>
                    <a:pt x="81" y="333"/>
                    <a:pt x="81" y="333"/>
                    <a:pt x="81" y="333"/>
                  </a:cubicBezTo>
                  <a:cubicBezTo>
                    <a:pt x="81" y="333"/>
                    <a:pt x="81" y="333"/>
                    <a:pt x="81" y="333"/>
                  </a:cubicBezTo>
                  <a:cubicBezTo>
                    <a:pt x="81" y="333"/>
                    <a:pt x="81" y="333"/>
                    <a:pt x="81" y="333"/>
                  </a:cubicBezTo>
                  <a:cubicBezTo>
                    <a:pt x="81" y="332"/>
                    <a:pt x="81" y="332"/>
                    <a:pt x="81" y="332"/>
                  </a:cubicBezTo>
                  <a:cubicBezTo>
                    <a:pt x="80" y="331"/>
                    <a:pt x="80" y="329"/>
                    <a:pt x="80" y="328"/>
                  </a:cubicBezTo>
                  <a:cubicBezTo>
                    <a:pt x="79" y="326"/>
                    <a:pt x="79" y="324"/>
                    <a:pt x="79" y="322"/>
                  </a:cubicBezTo>
                  <a:cubicBezTo>
                    <a:pt x="79" y="318"/>
                    <a:pt x="81" y="313"/>
                    <a:pt x="84" y="308"/>
                  </a:cubicBezTo>
                  <a:cubicBezTo>
                    <a:pt x="86" y="302"/>
                    <a:pt x="90" y="296"/>
                    <a:pt x="94" y="290"/>
                  </a:cubicBezTo>
                  <a:cubicBezTo>
                    <a:pt x="98" y="283"/>
                    <a:pt x="103" y="276"/>
                    <a:pt x="105" y="264"/>
                  </a:cubicBezTo>
                  <a:cubicBezTo>
                    <a:pt x="107" y="258"/>
                    <a:pt x="107" y="251"/>
                    <a:pt x="105" y="245"/>
                  </a:cubicBezTo>
                  <a:cubicBezTo>
                    <a:pt x="103" y="238"/>
                    <a:pt x="99" y="233"/>
                    <a:pt x="95" y="228"/>
                  </a:cubicBezTo>
                  <a:cubicBezTo>
                    <a:pt x="92" y="224"/>
                    <a:pt x="88" y="221"/>
                    <a:pt x="84" y="218"/>
                  </a:cubicBezTo>
                  <a:cubicBezTo>
                    <a:pt x="82" y="217"/>
                    <a:pt x="80" y="216"/>
                    <a:pt x="78" y="215"/>
                  </a:cubicBezTo>
                  <a:cubicBezTo>
                    <a:pt x="75" y="213"/>
                    <a:pt x="75" y="213"/>
                    <a:pt x="75" y="213"/>
                  </a:cubicBezTo>
                  <a:cubicBezTo>
                    <a:pt x="74" y="212"/>
                    <a:pt x="73" y="212"/>
                    <a:pt x="71" y="211"/>
                  </a:cubicBezTo>
                  <a:cubicBezTo>
                    <a:pt x="63" y="207"/>
                    <a:pt x="55" y="205"/>
                    <a:pt x="49" y="203"/>
                  </a:cubicBezTo>
                  <a:cubicBezTo>
                    <a:pt x="46" y="202"/>
                    <a:pt x="43" y="201"/>
                    <a:pt x="41" y="200"/>
                  </a:cubicBezTo>
                  <a:cubicBezTo>
                    <a:pt x="39" y="199"/>
                    <a:pt x="38" y="198"/>
                    <a:pt x="37" y="197"/>
                  </a:cubicBezTo>
                  <a:cubicBezTo>
                    <a:pt x="37" y="197"/>
                    <a:pt x="37" y="197"/>
                    <a:pt x="37" y="197"/>
                  </a:cubicBezTo>
                  <a:cubicBezTo>
                    <a:pt x="37" y="197"/>
                    <a:pt x="37" y="196"/>
                    <a:pt x="37" y="196"/>
                  </a:cubicBezTo>
                  <a:cubicBezTo>
                    <a:pt x="37" y="196"/>
                    <a:pt x="37" y="196"/>
                    <a:pt x="37" y="196"/>
                  </a:cubicBezTo>
                  <a:cubicBezTo>
                    <a:pt x="37" y="196"/>
                    <a:pt x="37" y="196"/>
                    <a:pt x="37" y="196"/>
                  </a:cubicBezTo>
                  <a:cubicBezTo>
                    <a:pt x="37" y="195"/>
                    <a:pt x="37" y="195"/>
                    <a:pt x="37" y="195"/>
                  </a:cubicBezTo>
                  <a:cubicBezTo>
                    <a:pt x="37" y="195"/>
                    <a:pt x="37" y="195"/>
                    <a:pt x="37" y="195"/>
                  </a:cubicBezTo>
                  <a:cubicBezTo>
                    <a:pt x="37" y="195"/>
                    <a:pt x="37" y="195"/>
                    <a:pt x="37" y="194"/>
                  </a:cubicBezTo>
                  <a:cubicBezTo>
                    <a:pt x="37" y="194"/>
                    <a:pt x="37" y="193"/>
                    <a:pt x="39" y="192"/>
                  </a:cubicBezTo>
                  <a:cubicBezTo>
                    <a:pt x="40" y="191"/>
                    <a:pt x="41" y="189"/>
                    <a:pt x="44" y="187"/>
                  </a:cubicBezTo>
                  <a:cubicBezTo>
                    <a:pt x="48" y="184"/>
                    <a:pt x="55" y="181"/>
                    <a:pt x="62" y="178"/>
                  </a:cubicBezTo>
                  <a:cubicBezTo>
                    <a:pt x="65" y="176"/>
                    <a:pt x="69" y="174"/>
                    <a:pt x="73" y="171"/>
                  </a:cubicBezTo>
                  <a:cubicBezTo>
                    <a:pt x="74" y="170"/>
                    <a:pt x="75" y="170"/>
                    <a:pt x="76" y="169"/>
                  </a:cubicBezTo>
                  <a:cubicBezTo>
                    <a:pt x="78" y="168"/>
                    <a:pt x="78" y="168"/>
                    <a:pt x="78" y="168"/>
                  </a:cubicBezTo>
                  <a:cubicBezTo>
                    <a:pt x="79" y="166"/>
                    <a:pt x="79" y="166"/>
                    <a:pt x="79" y="166"/>
                  </a:cubicBezTo>
                  <a:cubicBezTo>
                    <a:pt x="81" y="165"/>
                    <a:pt x="82" y="164"/>
                    <a:pt x="84" y="162"/>
                  </a:cubicBezTo>
                  <a:cubicBezTo>
                    <a:pt x="90" y="156"/>
                    <a:pt x="95" y="149"/>
                    <a:pt x="100" y="142"/>
                  </a:cubicBezTo>
                  <a:cubicBezTo>
                    <a:pt x="105" y="134"/>
                    <a:pt x="109" y="125"/>
                    <a:pt x="110" y="115"/>
                  </a:cubicBezTo>
                  <a:cubicBezTo>
                    <a:pt x="111" y="110"/>
                    <a:pt x="111" y="104"/>
                    <a:pt x="110" y="99"/>
                  </a:cubicBezTo>
                  <a:cubicBezTo>
                    <a:pt x="110" y="96"/>
                    <a:pt x="109" y="93"/>
                    <a:pt x="108" y="90"/>
                  </a:cubicBezTo>
                  <a:cubicBezTo>
                    <a:pt x="108" y="89"/>
                    <a:pt x="108" y="89"/>
                    <a:pt x="107" y="89"/>
                  </a:cubicBezTo>
                  <a:cubicBezTo>
                    <a:pt x="107" y="87"/>
                    <a:pt x="107" y="87"/>
                    <a:pt x="107" y="87"/>
                  </a:cubicBezTo>
                  <a:cubicBezTo>
                    <a:pt x="106" y="86"/>
                    <a:pt x="106" y="84"/>
                    <a:pt x="105" y="83"/>
                  </a:cubicBezTo>
                  <a:cubicBezTo>
                    <a:pt x="100" y="74"/>
                    <a:pt x="92" y="68"/>
                    <a:pt x="88" y="63"/>
                  </a:cubicBezTo>
                  <a:cubicBezTo>
                    <a:pt x="86" y="61"/>
                    <a:pt x="85" y="60"/>
                    <a:pt x="84" y="58"/>
                  </a:cubicBezTo>
                  <a:cubicBezTo>
                    <a:pt x="84" y="58"/>
                    <a:pt x="84" y="57"/>
                    <a:pt x="84" y="57"/>
                  </a:cubicBezTo>
                  <a:cubicBezTo>
                    <a:pt x="84" y="56"/>
                    <a:pt x="84" y="56"/>
                    <a:pt x="84" y="55"/>
                  </a:cubicBezTo>
                  <a:cubicBezTo>
                    <a:pt x="83" y="55"/>
                    <a:pt x="83" y="55"/>
                    <a:pt x="83" y="55"/>
                  </a:cubicBezTo>
                  <a:cubicBezTo>
                    <a:pt x="83" y="55"/>
                    <a:pt x="83" y="55"/>
                    <a:pt x="83" y="54"/>
                  </a:cubicBezTo>
                  <a:cubicBezTo>
                    <a:pt x="83" y="52"/>
                    <a:pt x="84" y="50"/>
                    <a:pt x="85" y="48"/>
                  </a:cubicBezTo>
                  <a:cubicBezTo>
                    <a:pt x="85" y="46"/>
                    <a:pt x="86" y="44"/>
                    <a:pt x="88" y="42"/>
                  </a:cubicBezTo>
                  <a:cubicBezTo>
                    <a:pt x="94" y="33"/>
                    <a:pt x="105" y="26"/>
                    <a:pt x="117" y="24"/>
                  </a:cubicBezTo>
                  <a:cubicBezTo>
                    <a:pt x="123" y="22"/>
                    <a:pt x="129" y="22"/>
                    <a:pt x="134" y="23"/>
                  </a:cubicBezTo>
                  <a:cubicBezTo>
                    <a:pt x="135" y="24"/>
                    <a:pt x="137" y="24"/>
                    <a:pt x="138" y="24"/>
                  </a:cubicBezTo>
                  <a:cubicBezTo>
                    <a:pt x="139" y="25"/>
                    <a:pt x="139" y="25"/>
                    <a:pt x="139" y="25"/>
                  </a:cubicBezTo>
                  <a:cubicBezTo>
                    <a:pt x="141" y="26"/>
                    <a:pt x="141" y="26"/>
                    <a:pt x="141" y="26"/>
                  </a:cubicBezTo>
                  <a:cubicBezTo>
                    <a:pt x="141" y="26"/>
                    <a:pt x="141" y="26"/>
                    <a:pt x="141" y="26"/>
                  </a:cubicBezTo>
                  <a:cubicBezTo>
                    <a:pt x="143" y="28"/>
                    <a:pt x="146" y="29"/>
                    <a:pt x="147" y="32"/>
                  </a:cubicBezTo>
                  <a:cubicBezTo>
                    <a:pt x="151" y="36"/>
                    <a:pt x="155" y="42"/>
                    <a:pt x="157" y="49"/>
                  </a:cubicBezTo>
                  <a:cubicBezTo>
                    <a:pt x="160" y="55"/>
                    <a:pt x="163" y="62"/>
                    <a:pt x="166" y="70"/>
                  </a:cubicBezTo>
                  <a:cubicBezTo>
                    <a:pt x="168" y="73"/>
                    <a:pt x="170" y="77"/>
                    <a:pt x="174" y="81"/>
                  </a:cubicBezTo>
                  <a:cubicBezTo>
                    <a:pt x="176" y="82"/>
                    <a:pt x="178" y="84"/>
                    <a:pt x="181" y="85"/>
                  </a:cubicBezTo>
                  <a:cubicBezTo>
                    <a:pt x="183" y="86"/>
                    <a:pt x="186" y="86"/>
                    <a:pt x="189" y="86"/>
                  </a:cubicBezTo>
                  <a:cubicBezTo>
                    <a:pt x="194" y="86"/>
                    <a:pt x="198" y="85"/>
                    <a:pt x="202" y="83"/>
                  </a:cubicBezTo>
                  <a:cubicBezTo>
                    <a:pt x="206" y="81"/>
                    <a:pt x="209" y="79"/>
                    <a:pt x="212" y="77"/>
                  </a:cubicBezTo>
                  <a:cubicBezTo>
                    <a:pt x="219" y="73"/>
                    <a:pt x="225" y="67"/>
                    <a:pt x="230" y="62"/>
                  </a:cubicBezTo>
                  <a:cubicBezTo>
                    <a:pt x="236" y="57"/>
                    <a:pt x="241" y="52"/>
                    <a:pt x="246" y="49"/>
                  </a:cubicBezTo>
                  <a:cubicBezTo>
                    <a:pt x="256" y="42"/>
                    <a:pt x="269" y="52"/>
                    <a:pt x="278" y="62"/>
                  </a:cubicBezTo>
                  <a:cubicBezTo>
                    <a:pt x="283" y="68"/>
                    <a:pt x="288" y="73"/>
                    <a:pt x="292" y="79"/>
                  </a:cubicBezTo>
                  <a:cubicBezTo>
                    <a:pt x="296" y="84"/>
                    <a:pt x="299" y="90"/>
                    <a:pt x="300" y="96"/>
                  </a:cubicBezTo>
                  <a:cubicBezTo>
                    <a:pt x="300" y="99"/>
                    <a:pt x="300" y="102"/>
                    <a:pt x="300" y="105"/>
                  </a:cubicBezTo>
                  <a:cubicBezTo>
                    <a:pt x="299" y="108"/>
                    <a:pt x="298" y="111"/>
                    <a:pt x="297" y="114"/>
                  </a:cubicBezTo>
                  <a:cubicBezTo>
                    <a:pt x="295" y="120"/>
                    <a:pt x="291" y="126"/>
                    <a:pt x="287" y="133"/>
                  </a:cubicBezTo>
                  <a:cubicBezTo>
                    <a:pt x="285" y="137"/>
                    <a:pt x="284" y="141"/>
                    <a:pt x="283" y="146"/>
                  </a:cubicBezTo>
                  <a:cubicBezTo>
                    <a:pt x="281" y="150"/>
                    <a:pt x="281" y="155"/>
                    <a:pt x="282" y="160"/>
                  </a:cubicBezTo>
                  <a:cubicBezTo>
                    <a:pt x="282" y="162"/>
                    <a:pt x="282" y="163"/>
                    <a:pt x="282" y="164"/>
                  </a:cubicBezTo>
                  <a:cubicBezTo>
                    <a:pt x="283" y="166"/>
                    <a:pt x="283" y="166"/>
                    <a:pt x="283" y="166"/>
                  </a:cubicBezTo>
                  <a:cubicBezTo>
                    <a:pt x="283" y="167"/>
                    <a:pt x="283" y="167"/>
                    <a:pt x="283" y="167"/>
                  </a:cubicBezTo>
                  <a:cubicBezTo>
                    <a:pt x="283" y="166"/>
                    <a:pt x="283" y="167"/>
                    <a:pt x="283" y="167"/>
                  </a:cubicBezTo>
                  <a:cubicBezTo>
                    <a:pt x="283" y="168"/>
                    <a:pt x="283" y="168"/>
                    <a:pt x="283" y="168"/>
                  </a:cubicBezTo>
                  <a:cubicBezTo>
                    <a:pt x="284" y="170"/>
                    <a:pt x="284" y="172"/>
                    <a:pt x="285" y="174"/>
                  </a:cubicBezTo>
                  <a:cubicBezTo>
                    <a:pt x="287" y="179"/>
                    <a:pt x="290" y="183"/>
                    <a:pt x="293" y="187"/>
                  </a:cubicBezTo>
                  <a:cubicBezTo>
                    <a:pt x="299" y="194"/>
                    <a:pt x="307" y="199"/>
                    <a:pt x="314" y="203"/>
                  </a:cubicBezTo>
                  <a:cubicBezTo>
                    <a:pt x="322" y="207"/>
                    <a:pt x="329" y="210"/>
                    <a:pt x="336" y="213"/>
                  </a:cubicBezTo>
                  <a:cubicBezTo>
                    <a:pt x="351" y="218"/>
                    <a:pt x="365" y="221"/>
                    <a:pt x="376" y="227"/>
                  </a:cubicBezTo>
                  <a:cubicBezTo>
                    <a:pt x="378" y="228"/>
                    <a:pt x="381" y="230"/>
                    <a:pt x="383" y="231"/>
                  </a:cubicBezTo>
                  <a:cubicBezTo>
                    <a:pt x="384" y="232"/>
                    <a:pt x="385" y="233"/>
                    <a:pt x="386" y="234"/>
                  </a:cubicBezTo>
                  <a:cubicBezTo>
                    <a:pt x="386" y="234"/>
                    <a:pt x="387" y="235"/>
                    <a:pt x="387" y="235"/>
                  </a:cubicBezTo>
                  <a:cubicBezTo>
                    <a:pt x="387" y="235"/>
                    <a:pt x="387" y="235"/>
                    <a:pt x="388" y="236"/>
                  </a:cubicBezTo>
                  <a:cubicBezTo>
                    <a:pt x="389" y="237"/>
                    <a:pt x="389" y="237"/>
                    <a:pt x="389" y="237"/>
                  </a:cubicBezTo>
                  <a:cubicBezTo>
                    <a:pt x="390" y="238"/>
                    <a:pt x="390" y="238"/>
                    <a:pt x="390" y="238"/>
                  </a:cubicBezTo>
                  <a:cubicBezTo>
                    <a:pt x="391" y="240"/>
                    <a:pt x="391" y="240"/>
                    <a:pt x="391" y="240"/>
                  </a:cubicBezTo>
                  <a:cubicBezTo>
                    <a:pt x="392" y="241"/>
                    <a:pt x="392" y="242"/>
                    <a:pt x="393" y="243"/>
                  </a:cubicBezTo>
                  <a:cubicBezTo>
                    <a:pt x="394" y="245"/>
                    <a:pt x="395" y="247"/>
                    <a:pt x="395" y="249"/>
                  </a:cubicBezTo>
                  <a:cubicBezTo>
                    <a:pt x="396" y="250"/>
                    <a:pt x="396" y="252"/>
                    <a:pt x="396" y="253"/>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439"/>
            <p:cNvSpPr/>
            <p:nvPr/>
          </p:nvSpPr>
          <p:spPr bwMode="auto">
            <a:xfrm>
              <a:off x="9747250" y="7015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440"/>
            <p:cNvSpPr/>
            <p:nvPr/>
          </p:nvSpPr>
          <p:spPr bwMode="auto">
            <a:xfrm>
              <a:off x="9840913" y="7415213"/>
              <a:ext cx="1588" cy="0"/>
            </a:xfrm>
            <a:custGeom>
              <a:avLst/>
              <a:gdLst>
                <a:gd name="T0" fmla="*/ 0 w 1"/>
                <a:gd name="T1" fmla="*/ 1 h 1"/>
                <a:gd name="T2" fmla="*/ 0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1" y="1"/>
                  </a:cubicBezTo>
                  <a:cubicBezTo>
                    <a:pt x="0" y="0"/>
                    <a:pt x="0" y="0"/>
                    <a:pt x="0" y="0"/>
                  </a:cubicBezTo>
                  <a:cubicBezTo>
                    <a:pt x="0" y="0"/>
                    <a:pt x="0" y="0"/>
                    <a:pt x="0"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441"/>
            <p:cNvSpPr/>
            <p:nvPr/>
          </p:nvSpPr>
          <p:spPr bwMode="auto">
            <a:xfrm>
              <a:off x="9547225" y="7339013"/>
              <a:ext cx="1588" cy="3175"/>
            </a:xfrm>
            <a:custGeom>
              <a:avLst/>
              <a:gdLst>
                <a:gd name="T0" fmla="*/ 0 w 1"/>
                <a:gd name="T1" fmla="*/ 1 h 3"/>
                <a:gd name="T2" fmla="*/ 0 w 1"/>
                <a:gd name="T3" fmla="*/ 3 h 3"/>
                <a:gd name="T4" fmla="*/ 0 w 1"/>
                <a:gd name="T5" fmla="*/ 3 h 3"/>
                <a:gd name="T6" fmla="*/ 1 w 1"/>
                <a:gd name="T7" fmla="*/ 2 h 3"/>
                <a:gd name="T8" fmla="*/ 0 w 1"/>
                <a:gd name="T9" fmla="*/ 1 h 3"/>
              </a:gdLst>
              <a:ahLst/>
              <a:cxnLst>
                <a:cxn ang="0">
                  <a:pos x="T0" y="T1"/>
                </a:cxn>
                <a:cxn ang="0">
                  <a:pos x="T2" y="T3"/>
                </a:cxn>
                <a:cxn ang="0">
                  <a:pos x="T4" y="T5"/>
                </a:cxn>
                <a:cxn ang="0">
                  <a:pos x="T6" y="T7"/>
                </a:cxn>
                <a:cxn ang="0">
                  <a:pos x="T8" y="T9"/>
                </a:cxn>
              </a:cxnLst>
              <a:rect l="0" t="0" r="r" b="b"/>
              <a:pathLst>
                <a:path w="1" h="3">
                  <a:moveTo>
                    <a:pt x="0" y="1"/>
                  </a:moveTo>
                  <a:cubicBezTo>
                    <a:pt x="0" y="1"/>
                    <a:pt x="0" y="2"/>
                    <a:pt x="0" y="3"/>
                  </a:cubicBezTo>
                  <a:cubicBezTo>
                    <a:pt x="0" y="3"/>
                    <a:pt x="0" y="3"/>
                    <a:pt x="0" y="3"/>
                  </a:cubicBezTo>
                  <a:cubicBezTo>
                    <a:pt x="0" y="3"/>
                    <a:pt x="1" y="2"/>
                    <a:pt x="1" y="2"/>
                  </a:cubicBezTo>
                  <a:cubicBezTo>
                    <a:pt x="0" y="1"/>
                    <a:pt x="0" y="0"/>
                    <a:pt x="0"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442"/>
            <p:cNvSpPr>
              <a:spLocks noEditPoints="1"/>
            </p:cNvSpPr>
            <p:nvPr/>
          </p:nvSpPr>
          <p:spPr bwMode="auto">
            <a:xfrm>
              <a:off x="9501188" y="7172325"/>
              <a:ext cx="442913" cy="449262"/>
            </a:xfrm>
            <a:custGeom>
              <a:avLst/>
              <a:gdLst>
                <a:gd name="T0" fmla="*/ 322 w 417"/>
                <a:gd name="T1" fmla="*/ 230 h 424"/>
                <a:gd name="T2" fmla="*/ 321 w 417"/>
                <a:gd name="T3" fmla="*/ 229 h 424"/>
                <a:gd name="T4" fmla="*/ 338 w 417"/>
                <a:gd name="T5" fmla="*/ 217 h 424"/>
                <a:gd name="T6" fmla="*/ 382 w 417"/>
                <a:gd name="T7" fmla="*/ 163 h 424"/>
                <a:gd name="T8" fmla="*/ 318 w 417"/>
                <a:gd name="T9" fmla="*/ 123 h 424"/>
                <a:gd name="T10" fmla="*/ 284 w 417"/>
                <a:gd name="T11" fmla="*/ 121 h 424"/>
                <a:gd name="T12" fmla="*/ 248 w 417"/>
                <a:gd name="T13" fmla="*/ 16 h 424"/>
                <a:gd name="T14" fmla="*/ 129 w 417"/>
                <a:gd name="T15" fmla="*/ 20 h 424"/>
                <a:gd name="T16" fmla="*/ 114 w 417"/>
                <a:gd name="T17" fmla="*/ 72 h 424"/>
                <a:gd name="T18" fmla="*/ 121 w 417"/>
                <a:gd name="T19" fmla="*/ 99 h 424"/>
                <a:gd name="T20" fmla="*/ 109 w 417"/>
                <a:gd name="T21" fmla="*/ 113 h 424"/>
                <a:gd name="T22" fmla="*/ 23 w 417"/>
                <a:gd name="T23" fmla="*/ 135 h 424"/>
                <a:gd name="T24" fmla="*/ 27 w 417"/>
                <a:gd name="T25" fmla="*/ 188 h 424"/>
                <a:gd name="T26" fmla="*/ 42 w 417"/>
                <a:gd name="T27" fmla="*/ 200 h 424"/>
                <a:gd name="T28" fmla="*/ 26 w 417"/>
                <a:gd name="T29" fmla="*/ 233 h 424"/>
                <a:gd name="T30" fmla="*/ 8 w 417"/>
                <a:gd name="T31" fmla="*/ 257 h 424"/>
                <a:gd name="T32" fmla="*/ 21 w 417"/>
                <a:gd name="T33" fmla="*/ 322 h 424"/>
                <a:gd name="T34" fmla="*/ 66 w 417"/>
                <a:gd name="T35" fmla="*/ 329 h 424"/>
                <a:gd name="T36" fmla="*/ 103 w 417"/>
                <a:gd name="T37" fmla="*/ 328 h 424"/>
                <a:gd name="T38" fmla="*/ 127 w 417"/>
                <a:gd name="T39" fmla="*/ 367 h 424"/>
                <a:gd name="T40" fmla="*/ 211 w 417"/>
                <a:gd name="T41" fmla="*/ 417 h 424"/>
                <a:gd name="T42" fmla="*/ 227 w 417"/>
                <a:gd name="T43" fmla="*/ 389 h 424"/>
                <a:gd name="T44" fmla="*/ 233 w 417"/>
                <a:gd name="T45" fmla="*/ 324 h 424"/>
                <a:gd name="T46" fmla="*/ 272 w 417"/>
                <a:gd name="T47" fmla="*/ 310 h 424"/>
                <a:gd name="T48" fmla="*/ 327 w 417"/>
                <a:gd name="T49" fmla="*/ 352 h 424"/>
                <a:gd name="T50" fmla="*/ 351 w 417"/>
                <a:gd name="T51" fmla="*/ 350 h 424"/>
                <a:gd name="T52" fmla="*/ 377 w 417"/>
                <a:gd name="T53" fmla="*/ 256 h 424"/>
                <a:gd name="T54" fmla="*/ 383 w 417"/>
                <a:gd name="T55" fmla="*/ 315 h 424"/>
                <a:gd name="T56" fmla="*/ 295 w 417"/>
                <a:gd name="T57" fmla="*/ 315 h 424"/>
                <a:gd name="T58" fmla="*/ 237 w 417"/>
                <a:gd name="T59" fmla="*/ 313 h 424"/>
                <a:gd name="T60" fmla="*/ 218 w 417"/>
                <a:gd name="T61" fmla="*/ 380 h 424"/>
                <a:gd name="T62" fmla="*/ 214 w 417"/>
                <a:gd name="T63" fmla="*/ 390 h 424"/>
                <a:gd name="T64" fmla="*/ 152 w 417"/>
                <a:gd name="T65" fmla="*/ 353 h 424"/>
                <a:gd name="T66" fmla="*/ 131 w 417"/>
                <a:gd name="T67" fmla="*/ 310 h 424"/>
                <a:gd name="T68" fmla="*/ 72 w 417"/>
                <a:gd name="T69" fmla="*/ 292 h 424"/>
                <a:gd name="T70" fmla="*/ 53 w 417"/>
                <a:gd name="T71" fmla="*/ 294 h 424"/>
                <a:gd name="T72" fmla="*/ 41 w 417"/>
                <a:gd name="T73" fmla="*/ 273 h 424"/>
                <a:gd name="T74" fmla="*/ 51 w 417"/>
                <a:gd name="T75" fmla="*/ 260 h 424"/>
                <a:gd name="T76" fmla="*/ 78 w 417"/>
                <a:gd name="T77" fmla="*/ 191 h 424"/>
                <a:gd name="T78" fmla="*/ 57 w 417"/>
                <a:gd name="T79" fmla="*/ 168 h 424"/>
                <a:gd name="T80" fmla="*/ 44 w 417"/>
                <a:gd name="T81" fmla="*/ 161 h 424"/>
                <a:gd name="T82" fmla="*/ 45 w 417"/>
                <a:gd name="T83" fmla="*/ 160 h 424"/>
                <a:gd name="T84" fmla="*/ 92 w 417"/>
                <a:gd name="T85" fmla="*/ 146 h 424"/>
                <a:gd name="T86" fmla="*/ 145 w 417"/>
                <a:gd name="T87" fmla="*/ 101 h 424"/>
                <a:gd name="T88" fmla="*/ 143 w 417"/>
                <a:gd name="T89" fmla="*/ 87 h 424"/>
                <a:gd name="T90" fmla="*/ 178 w 417"/>
                <a:gd name="T91" fmla="*/ 14 h 424"/>
                <a:gd name="T92" fmla="*/ 262 w 417"/>
                <a:gd name="T93" fmla="*/ 60 h 424"/>
                <a:gd name="T94" fmla="*/ 274 w 417"/>
                <a:gd name="T95" fmla="*/ 133 h 424"/>
                <a:gd name="T96" fmla="*/ 316 w 417"/>
                <a:gd name="T97" fmla="*/ 144 h 424"/>
                <a:gd name="T98" fmla="*/ 353 w 417"/>
                <a:gd name="T99" fmla="*/ 159 h 424"/>
                <a:gd name="T100" fmla="*/ 322 w 417"/>
                <a:gd name="T101" fmla="*/ 191 h 424"/>
                <a:gd name="T102" fmla="*/ 291 w 417"/>
                <a:gd name="T103" fmla="*/ 227 h 424"/>
                <a:gd name="T104" fmla="*/ 321 w 417"/>
                <a:gd name="T105" fmla="*/ 266 h 424"/>
                <a:gd name="T106" fmla="*/ 385 w 417"/>
                <a:gd name="T107" fmla="*/ 28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 h="424">
                  <a:moveTo>
                    <a:pt x="377" y="256"/>
                  </a:moveTo>
                  <a:cubicBezTo>
                    <a:pt x="369" y="253"/>
                    <a:pt x="361" y="250"/>
                    <a:pt x="354" y="248"/>
                  </a:cubicBezTo>
                  <a:cubicBezTo>
                    <a:pt x="347" y="246"/>
                    <a:pt x="339" y="243"/>
                    <a:pt x="335" y="241"/>
                  </a:cubicBezTo>
                  <a:cubicBezTo>
                    <a:pt x="330" y="237"/>
                    <a:pt x="324" y="233"/>
                    <a:pt x="322" y="230"/>
                  </a:cubicBezTo>
                  <a:cubicBezTo>
                    <a:pt x="322" y="230"/>
                    <a:pt x="322" y="230"/>
                    <a:pt x="322" y="230"/>
                  </a:cubicBezTo>
                  <a:cubicBezTo>
                    <a:pt x="321" y="230"/>
                    <a:pt x="321" y="230"/>
                    <a:pt x="321" y="230"/>
                  </a:cubicBezTo>
                  <a:cubicBezTo>
                    <a:pt x="321" y="230"/>
                    <a:pt x="321" y="230"/>
                    <a:pt x="321" y="230"/>
                  </a:cubicBezTo>
                  <a:cubicBezTo>
                    <a:pt x="321" y="229"/>
                    <a:pt x="321" y="229"/>
                    <a:pt x="321" y="229"/>
                  </a:cubicBezTo>
                  <a:cubicBezTo>
                    <a:pt x="321" y="229"/>
                    <a:pt x="321" y="229"/>
                    <a:pt x="322" y="230"/>
                  </a:cubicBezTo>
                  <a:cubicBezTo>
                    <a:pt x="322" y="229"/>
                    <a:pt x="322" y="229"/>
                    <a:pt x="323" y="229"/>
                  </a:cubicBezTo>
                  <a:cubicBezTo>
                    <a:pt x="324" y="227"/>
                    <a:pt x="326" y="225"/>
                    <a:pt x="329" y="223"/>
                  </a:cubicBezTo>
                  <a:cubicBezTo>
                    <a:pt x="332" y="221"/>
                    <a:pt x="335" y="219"/>
                    <a:pt x="338" y="217"/>
                  </a:cubicBezTo>
                  <a:cubicBezTo>
                    <a:pt x="348" y="211"/>
                    <a:pt x="348" y="211"/>
                    <a:pt x="348" y="211"/>
                  </a:cubicBezTo>
                  <a:cubicBezTo>
                    <a:pt x="351" y="209"/>
                    <a:pt x="354" y="207"/>
                    <a:pt x="358" y="204"/>
                  </a:cubicBezTo>
                  <a:cubicBezTo>
                    <a:pt x="366" y="198"/>
                    <a:pt x="373" y="191"/>
                    <a:pt x="378" y="181"/>
                  </a:cubicBezTo>
                  <a:cubicBezTo>
                    <a:pt x="380" y="176"/>
                    <a:pt x="382" y="170"/>
                    <a:pt x="382" y="163"/>
                  </a:cubicBezTo>
                  <a:cubicBezTo>
                    <a:pt x="381" y="157"/>
                    <a:pt x="379" y="151"/>
                    <a:pt x="376" y="146"/>
                  </a:cubicBezTo>
                  <a:cubicBezTo>
                    <a:pt x="370" y="136"/>
                    <a:pt x="361" y="130"/>
                    <a:pt x="352" y="127"/>
                  </a:cubicBezTo>
                  <a:cubicBezTo>
                    <a:pt x="343" y="123"/>
                    <a:pt x="333" y="122"/>
                    <a:pt x="324" y="122"/>
                  </a:cubicBezTo>
                  <a:cubicBezTo>
                    <a:pt x="322" y="122"/>
                    <a:pt x="320" y="123"/>
                    <a:pt x="318" y="123"/>
                  </a:cubicBezTo>
                  <a:cubicBezTo>
                    <a:pt x="317" y="123"/>
                    <a:pt x="316" y="123"/>
                    <a:pt x="315" y="123"/>
                  </a:cubicBezTo>
                  <a:cubicBezTo>
                    <a:pt x="312" y="124"/>
                    <a:pt x="312" y="124"/>
                    <a:pt x="312" y="124"/>
                  </a:cubicBezTo>
                  <a:cubicBezTo>
                    <a:pt x="308" y="124"/>
                    <a:pt x="305" y="124"/>
                    <a:pt x="301" y="124"/>
                  </a:cubicBezTo>
                  <a:cubicBezTo>
                    <a:pt x="295" y="125"/>
                    <a:pt x="288" y="124"/>
                    <a:pt x="284" y="121"/>
                  </a:cubicBezTo>
                  <a:cubicBezTo>
                    <a:pt x="280" y="118"/>
                    <a:pt x="278" y="112"/>
                    <a:pt x="277" y="105"/>
                  </a:cubicBezTo>
                  <a:cubicBezTo>
                    <a:pt x="274" y="91"/>
                    <a:pt x="275" y="75"/>
                    <a:pt x="273" y="59"/>
                  </a:cubicBezTo>
                  <a:cubicBezTo>
                    <a:pt x="272" y="50"/>
                    <a:pt x="269" y="42"/>
                    <a:pt x="265" y="35"/>
                  </a:cubicBezTo>
                  <a:cubicBezTo>
                    <a:pt x="261" y="27"/>
                    <a:pt x="255" y="21"/>
                    <a:pt x="248" y="16"/>
                  </a:cubicBezTo>
                  <a:cubicBezTo>
                    <a:pt x="233" y="7"/>
                    <a:pt x="217" y="3"/>
                    <a:pt x="201" y="1"/>
                  </a:cubicBezTo>
                  <a:cubicBezTo>
                    <a:pt x="193" y="0"/>
                    <a:pt x="185" y="0"/>
                    <a:pt x="176" y="1"/>
                  </a:cubicBezTo>
                  <a:cubicBezTo>
                    <a:pt x="168" y="2"/>
                    <a:pt x="160" y="4"/>
                    <a:pt x="152" y="7"/>
                  </a:cubicBezTo>
                  <a:cubicBezTo>
                    <a:pt x="144" y="10"/>
                    <a:pt x="136" y="14"/>
                    <a:pt x="129" y="20"/>
                  </a:cubicBezTo>
                  <a:cubicBezTo>
                    <a:pt x="126" y="23"/>
                    <a:pt x="123" y="26"/>
                    <a:pt x="120" y="30"/>
                  </a:cubicBezTo>
                  <a:cubicBezTo>
                    <a:pt x="117" y="34"/>
                    <a:pt x="115" y="38"/>
                    <a:pt x="114" y="42"/>
                  </a:cubicBezTo>
                  <a:cubicBezTo>
                    <a:pt x="112" y="47"/>
                    <a:pt x="111" y="52"/>
                    <a:pt x="111" y="57"/>
                  </a:cubicBezTo>
                  <a:cubicBezTo>
                    <a:pt x="111" y="62"/>
                    <a:pt x="112" y="67"/>
                    <a:pt x="114" y="72"/>
                  </a:cubicBezTo>
                  <a:cubicBezTo>
                    <a:pt x="116" y="80"/>
                    <a:pt x="119" y="87"/>
                    <a:pt x="120" y="93"/>
                  </a:cubicBezTo>
                  <a:cubicBezTo>
                    <a:pt x="121" y="94"/>
                    <a:pt x="121" y="96"/>
                    <a:pt x="121" y="97"/>
                  </a:cubicBezTo>
                  <a:cubicBezTo>
                    <a:pt x="121" y="98"/>
                    <a:pt x="121" y="98"/>
                    <a:pt x="121" y="98"/>
                  </a:cubicBezTo>
                  <a:cubicBezTo>
                    <a:pt x="121" y="99"/>
                    <a:pt x="121" y="99"/>
                    <a:pt x="121" y="99"/>
                  </a:cubicBezTo>
                  <a:cubicBezTo>
                    <a:pt x="121" y="101"/>
                    <a:pt x="121" y="101"/>
                    <a:pt x="121" y="101"/>
                  </a:cubicBezTo>
                  <a:cubicBezTo>
                    <a:pt x="121" y="104"/>
                    <a:pt x="120" y="106"/>
                    <a:pt x="119" y="107"/>
                  </a:cubicBezTo>
                  <a:cubicBezTo>
                    <a:pt x="119" y="109"/>
                    <a:pt x="118" y="110"/>
                    <a:pt x="116" y="111"/>
                  </a:cubicBezTo>
                  <a:cubicBezTo>
                    <a:pt x="114" y="112"/>
                    <a:pt x="112" y="113"/>
                    <a:pt x="109" y="113"/>
                  </a:cubicBezTo>
                  <a:cubicBezTo>
                    <a:pt x="103" y="115"/>
                    <a:pt x="96" y="116"/>
                    <a:pt x="88" y="117"/>
                  </a:cubicBezTo>
                  <a:cubicBezTo>
                    <a:pt x="83" y="118"/>
                    <a:pt x="75" y="117"/>
                    <a:pt x="66" y="117"/>
                  </a:cubicBezTo>
                  <a:cubicBezTo>
                    <a:pt x="58" y="117"/>
                    <a:pt x="47" y="118"/>
                    <a:pt x="37" y="124"/>
                  </a:cubicBezTo>
                  <a:cubicBezTo>
                    <a:pt x="32" y="127"/>
                    <a:pt x="27" y="131"/>
                    <a:pt x="23" y="135"/>
                  </a:cubicBezTo>
                  <a:cubicBezTo>
                    <a:pt x="20" y="139"/>
                    <a:pt x="17" y="143"/>
                    <a:pt x="14" y="149"/>
                  </a:cubicBezTo>
                  <a:cubicBezTo>
                    <a:pt x="13" y="152"/>
                    <a:pt x="12" y="156"/>
                    <a:pt x="12" y="161"/>
                  </a:cubicBezTo>
                  <a:cubicBezTo>
                    <a:pt x="12" y="165"/>
                    <a:pt x="13" y="170"/>
                    <a:pt x="15" y="174"/>
                  </a:cubicBezTo>
                  <a:cubicBezTo>
                    <a:pt x="19" y="181"/>
                    <a:pt x="24" y="185"/>
                    <a:pt x="27" y="188"/>
                  </a:cubicBezTo>
                  <a:cubicBezTo>
                    <a:pt x="37" y="195"/>
                    <a:pt x="37" y="195"/>
                    <a:pt x="37" y="195"/>
                  </a:cubicBezTo>
                  <a:cubicBezTo>
                    <a:pt x="38" y="196"/>
                    <a:pt x="39" y="197"/>
                    <a:pt x="40" y="198"/>
                  </a:cubicBezTo>
                  <a:cubicBezTo>
                    <a:pt x="41" y="199"/>
                    <a:pt x="41" y="199"/>
                    <a:pt x="41" y="199"/>
                  </a:cubicBezTo>
                  <a:cubicBezTo>
                    <a:pt x="42" y="200"/>
                    <a:pt x="42" y="200"/>
                    <a:pt x="42" y="200"/>
                  </a:cubicBezTo>
                  <a:cubicBezTo>
                    <a:pt x="47" y="205"/>
                    <a:pt x="48" y="209"/>
                    <a:pt x="48" y="210"/>
                  </a:cubicBezTo>
                  <a:cubicBezTo>
                    <a:pt x="48" y="211"/>
                    <a:pt x="48" y="212"/>
                    <a:pt x="47" y="213"/>
                  </a:cubicBezTo>
                  <a:cubicBezTo>
                    <a:pt x="46" y="214"/>
                    <a:pt x="44" y="216"/>
                    <a:pt x="42" y="219"/>
                  </a:cubicBezTo>
                  <a:cubicBezTo>
                    <a:pt x="38" y="223"/>
                    <a:pt x="32" y="228"/>
                    <a:pt x="26" y="233"/>
                  </a:cubicBezTo>
                  <a:cubicBezTo>
                    <a:pt x="23" y="236"/>
                    <a:pt x="19" y="240"/>
                    <a:pt x="16" y="244"/>
                  </a:cubicBezTo>
                  <a:cubicBezTo>
                    <a:pt x="15" y="246"/>
                    <a:pt x="13" y="248"/>
                    <a:pt x="11" y="250"/>
                  </a:cubicBezTo>
                  <a:cubicBezTo>
                    <a:pt x="11" y="251"/>
                    <a:pt x="10" y="253"/>
                    <a:pt x="9" y="254"/>
                  </a:cubicBezTo>
                  <a:cubicBezTo>
                    <a:pt x="8" y="257"/>
                    <a:pt x="8" y="257"/>
                    <a:pt x="8" y="257"/>
                  </a:cubicBezTo>
                  <a:cubicBezTo>
                    <a:pt x="6" y="262"/>
                    <a:pt x="4" y="266"/>
                    <a:pt x="2" y="271"/>
                  </a:cubicBezTo>
                  <a:cubicBezTo>
                    <a:pt x="1" y="276"/>
                    <a:pt x="0" y="282"/>
                    <a:pt x="0" y="288"/>
                  </a:cubicBezTo>
                  <a:cubicBezTo>
                    <a:pt x="0" y="294"/>
                    <a:pt x="2" y="302"/>
                    <a:pt x="6" y="308"/>
                  </a:cubicBezTo>
                  <a:cubicBezTo>
                    <a:pt x="10" y="314"/>
                    <a:pt x="15" y="319"/>
                    <a:pt x="21" y="322"/>
                  </a:cubicBezTo>
                  <a:cubicBezTo>
                    <a:pt x="32" y="329"/>
                    <a:pt x="43" y="330"/>
                    <a:pt x="52" y="330"/>
                  </a:cubicBezTo>
                  <a:cubicBezTo>
                    <a:pt x="55" y="330"/>
                    <a:pt x="57" y="330"/>
                    <a:pt x="59" y="330"/>
                  </a:cubicBezTo>
                  <a:cubicBezTo>
                    <a:pt x="63" y="329"/>
                    <a:pt x="63" y="329"/>
                    <a:pt x="63" y="329"/>
                  </a:cubicBezTo>
                  <a:cubicBezTo>
                    <a:pt x="66" y="329"/>
                    <a:pt x="66" y="329"/>
                    <a:pt x="66" y="329"/>
                  </a:cubicBezTo>
                  <a:cubicBezTo>
                    <a:pt x="71" y="328"/>
                    <a:pt x="75" y="327"/>
                    <a:pt x="79" y="326"/>
                  </a:cubicBezTo>
                  <a:cubicBezTo>
                    <a:pt x="87" y="324"/>
                    <a:pt x="94" y="323"/>
                    <a:pt x="97" y="323"/>
                  </a:cubicBezTo>
                  <a:cubicBezTo>
                    <a:pt x="98" y="323"/>
                    <a:pt x="98" y="323"/>
                    <a:pt x="99" y="324"/>
                  </a:cubicBezTo>
                  <a:cubicBezTo>
                    <a:pt x="100" y="324"/>
                    <a:pt x="102" y="326"/>
                    <a:pt x="103" y="328"/>
                  </a:cubicBezTo>
                  <a:cubicBezTo>
                    <a:pt x="104" y="329"/>
                    <a:pt x="105" y="330"/>
                    <a:pt x="106" y="332"/>
                  </a:cubicBezTo>
                  <a:cubicBezTo>
                    <a:pt x="108" y="336"/>
                    <a:pt x="108" y="336"/>
                    <a:pt x="108" y="336"/>
                  </a:cubicBezTo>
                  <a:cubicBezTo>
                    <a:pt x="114" y="347"/>
                    <a:pt x="114" y="347"/>
                    <a:pt x="114" y="347"/>
                  </a:cubicBezTo>
                  <a:cubicBezTo>
                    <a:pt x="118" y="354"/>
                    <a:pt x="122" y="360"/>
                    <a:pt x="127" y="367"/>
                  </a:cubicBezTo>
                  <a:cubicBezTo>
                    <a:pt x="136" y="381"/>
                    <a:pt x="146" y="394"/>
                    <a:pt x="158" y="406"/>
                  </a:cubicBezTo>
                  <a:cubicBezTo>
                    <a:pt x="164" y="412"/>
                    <a:pt x="171" y="417"/>
                    <a:pt x="180" y="421"/>
                  </a:cubicBezTo>
                  <a:cubicBezTo>
                    <a:pt x="185" y="423"/>
                    <a:pt x="190" y="424"/>
                    <a:pt x="196" y="424"/>
                  </a:cubicBezTo>
                  <a:cubicBezTo>
                    <a:pt x="202" y="423"/>
                    <a:pt x="207" y="421"/>
                    <a:pt x="211" y="417"/>
                  </a:cubicBezTo>
                  <a:cubicBezTo>
                    <a:pt x="219" y="410"/>
                    <a:pt x="222" y="402"/>
                    <a:pt x="225" y="394"/>
                  </a:cubicBezTo>
                  <a:cubicBezTo>
                    <a:pt x="226" y="392"/>
                    <a:pt x="226" y="392"/>
                    <a:pt x="226" y="392"/>
                  </a:cubicBezTo>
                  <a:cubicBezTo>
                    <a:pt x="226" y="390"/>
                    <a:pt x="226" y="390"/>
                    <a:pt x="226" y="390"/>
                  </a:cubicBezTo>
                  <a:cubicBezTo>
                    <a:pt x="227" y="389"/>
                    <a:pt x="227" y="389"/>
                    <a:pt x="227" y="389"/>
                  </a:cubicBezTo>
                  <a:cubicBezTo>
                    <a:pt x="228" y="386"/>
                    <a:pt x="228" y="384"/>
                    <a:pt x="228" y="382"/>
                  </a:cubicBezTo>
                  <a:cubicBezTo>
                    <a:pt x="229" y="378"/>
                    <a:pt x="230" y="374"/>
                    <a:pt x="230" y="370"/>
                  </a:cubicBezTo>
                  <a:cubicBezTo>
                    <a:pt x="230" y="362"/>
                    <a:pt x="230" y="354"/>
                    <a:pt x="230" y="346"/>
                  </a:cubicBezTo>
                  <a:cubicBezTo>
                    <a:pt x="230" y="339"/>
                    <a:pt x="231" y="331"/>
                    <a:pt x="233" y="324"/>
                  </a:cubicBezTo>
                  <a:cubicBezTo>
                    <a:pt x="235" y="321"/>
                    <a:pt x="237" y="318"/>
                    <a:pt x="239" y="316"/>
                  </a:cubicBezTo>
                  <a:cubicBezTo>
                    <a:pt x="242" y="314"/>
                    <a:pt x="246" y="313"/>
                    <a:pt x="249" y="312"/>
                  </a:cubicBezTo>
                  <a:cubicBezTo>
                    <a:pt x="256" y="310"/>
                    <a:pt x="264" y="310"/>
                    <a:pt x="272" y="310"/>
                  </a:cubicBezTo>
                  <a:cubicBezTo>
                    <a:pt x="272" y="310"/>
                    <a:pt x="272" y="310"/>
                    <a:pt x="272" y="310"/>
                  </a:cubicBezTo>
                  <a:cubicBezTo>
                    <a:pt x="279" y="311"/>
                    <a:pt x="287" y="313"/>
                    <a:pt x="292" y="318"/>
                  </a:cubicBezTo>
                  <a:cubicBezTo>
                    <a:pt x="298" y="323"/>
                    <a:pt x="302" y="329"/>
                    <a:pt x="307" y="336"/>
                  </a:cubicBezTo>
                  <a:cubicBezTo>
                    <a:pt x="312" y="342"/>
                    <a:pt x="318" y="348"/>
                    <a:pt x="326" y="351"/>
                  </a:cubicBezTo>
                  <a:cubicBezTo>
                    <a:pt x="327" y="352"/>
                    <a:pt x="327" y="352"/>
                    <a:pt x="327" y="352"/>
                  </a:cubicBezTo>
                  <a:cubicBezTo>
                    <a:pt x="328" y="352"/>
                    <a:pt x="328" y="352"/>
                    <a:pt x="329" y="352"/>
                  </a:cubicBezTo>
                  <a:cubicBezTo>
                    <a:pt x="330" y="353"/>
                    <a:pt x="331" y="353"/>
                    <a:pt x="332" y="353"/>
                  </a:cubicBezTo>
                  <a:cubicBezTo>
                    <a:pt x="335" y="353"/>
                    <a:pt x="337" y="353"/>
                    <a:pt x="339" y="353"/>
                  </a:cubicBezTo>
                  <a:cubicBezTo>
                    <a:pt x="343" y="352"/>
                    <a:pt x="347" y="352"/>
                    <a:pt x="351" y="350"/>
                  </a:cubicBezTo>
                  <a:cubicBezTo>
                    <a:pt x="359" y="348"/>
                    <a:pt x="366" y="344"/>
                    <a:pt x="374" y="340"/>
                  </a:cubicBezTo>
                  <a:cubicBezTo>
                    <a:pt x="381" y="336"/>
                    <a:pt x="387" y="332"/>
                    <a:pt x="394" y="326"/>
                  </a:cubicBezTo>
                  <a:cubicBezTo>
                    <a:pt x="407" y="316"/>
                    <a:pt x="417" y="290"/>
                    <a:pt x="401" y="271"/>
                  </a:cubicBezTo>
                  <a:cubicBezTo>
                    <a:pt x="393" y="263"/>
                    <a:pt x="385" y="259"/>
                    <a:pt x="377" y="256"/>
                  </a:cubicBezTo>
                  <a:close/>
                  <a:moveTo>
                    <a:pt x="390" y="301"/>
                  </a:moveTo>
                  <a:cubicBezTo>
                    <a:pt x="390" y="302"/>
                    <a:pt x="390" y="304"/>
                    <a:pt x="390" y="304"/>
                  </a:cubicBezTo>
                  <a:cubicBezTo>
                    <a:pt x="390" y="305"/>
                    <a:pt x="389" y="306"/>
                    <a:pt x="388" y="307"/>
                  </a:cubicBezTo>
                  <a:cubicBezTo>
                    <a:pt x="387" y="310"/>
                    <a:pt x="385" y="313"/>
                    <a:pt x="383" y="315"/>
                  </a:cubicBezTo>
                  <a:cubicBezTo>
                    <a:pt x="374" y="326"/>
                    <a:pt x="361" y="336"/>
                    <a:pt x="348" y="342"/>
                  </a:cubicBezTo>
                  <a:cubicBezTo>
                    <a:pt x="341" y="345"/>
                    <a:pt x="334" y="347"/>
                    <a:pt x="328" y="345"/>
                  </a:cubicBezTo>
                  <a:cubicBezTo>
                    <a:pt x="321" y="344"/>
                    <a:pt x="315" y="339"/>
                    <a:pt x="311" y="333"/>
                  </a:cubicBezTo>
                  <a:cubicBezTo>
                    <a:pt x="306" y="327"/>
                    <a:pt x="301" y="320"/>
                    <a:pt x="295" y="315"/>
                  </a:cubicBezTo>
                  <a:cubicBezTo>
                    <a:pt x="288" y="310"/>
                    <a:pt x="280" y="307"/>
                    <a:pt x="272" y="307"/>
                  </a:cubicBezTo>
                  <a:cubicBezTo>
                    <a:pt x="272" y="307"/>
                    <a:pt x="272" y="307"/>
                    <a:pt x="272" y="307"/>
                  </a:cubicBezTo>
                  <a:cubicBezTo>
                    <a:pt x="264" y="306"/>
                    <a:pt x="256" y="306"/>
                    <a:pt x="248" y="308"/>
                  </a:cubicBezTo>
                  <a:cubicBezTo>
                    <a:pt x="244" y="309"/>
                    <a:pt x="240" y="310"/>
                    <a:pt x="237" y="313"/>
                  </a:cubicBezTo>
                  <a:cubicBezTo>
                    <a:pt x="233" y="315"/>
                    <a:pt x="231" y="319"/>
                    <a:pt x="229" y="322"/>
                  </a:cubicBezTo>
                  <a:cubicBezTo>
                    <a:pt x="225" y="330"/>
                    <a:pt x="224" y="338"/>
                    <a:pt x="223" y="346"/>
                  </a:cubicBezTo>
                  <a:cubicBezTo>
                    <a:pt x="223" y="354"/>
                    <a:pt x="222" y="362"/>
                    <a:pt x="221" y="369"/>
                  </a:cubicBezTo>
                  <a:cubicBezTo>
                    <a:pt x="220" y="373"/>
                    <a:pt x="219" y="376"/>
                    <a:pt x="218" y="380"/>
                  </a:cubicBezTo>
                  <a:cubicBezTo>
                    <a:pt x="218" y="381"/>
                    <a:pt x="217" y="383"/>
                    <a:pt x="216" y="385"/>
                  </a:cubicBezTo>
                  <a:cubicBezTo>
                    <a:pt x="216" y="386"/>
                    <a:pt x="216" y="386"/>
                    <a:pt x="216" y="386"/>
                  </a:cubicBezTo>
                  <a:cubicBezTo>
                    <a:pt x="215" y="387"/>
                    <a:pt x="215" y="387"/>
                    <a:pt x="215" y="387"/>
                  </a:cubicBezTo>
                  <a:cubicBezTo>
                    <a:pt x="215" y="388"/>
                    <a:pt x="214" y="389"/>
                    <a:pt x="214" y="390"/>
                  </a:cubicBezTo>
                  <a:cubicBezTo>
                    <a:pt x="210" y="396"/>
                    <a:pt x="206" y="402"/>
                    <a:pt x="201" y="405"/>
                  </a:cubicBezTo>
                  <a:cubicBezTo>
                    <a:pt x="197" y="408"/>
                    <a:pt x="193" y="407"/>
                    <a:pt x="188" y="404"/>
                  </a:cubicBezTo>
                  <a:cubicBezTo>
                    <a:pt x="184" y="401"/>
                    <a:pt x="179" y="396"/>
                    <a:pt x="175" y="390"/>
                  </a:cubicBezTo>
                  <a:cubicBezTo>
                    <a:pt x="166" y="379"/>
                    <a:pt x="159" y="366"/>
                    <a:pt x="152" y="353"/>
                  </a:cubicBezTo>
                  <a:cubicBezTo>
                    <a:pt x="148" y="346"/>
                    <a:pt x="145" y="339"/>
                    <a:pt x="142" y="332"/>
                  </a:cubicBezTo>
                  <a:cubicBezTo>
                    <a:pt x="137" y="322"/>
                    <a:pt x="137" y="322"/>
                    <a:pt x="137" y="322"/>
                  </a:cubicBezTo>
                  <a:cubicBezTo>
                    <a:pt x="134" y="316"/>
                    <a:pt x="134" y="316"/>
                    <a:pt x="134" y="316"/>
                  </a:cubicBezTo>
                  <a:cubicBezTo>
                    <a:pt x="133" y="314"/>
                    <a:pt x="132" y="312"/>
                    <a:pt x="131" y="310"/>
                  </a:cubicBezTo>
                  <a:cubicBezTo>
                    <a:pt x="128" y="305"/>
                    <a:pt x="125" y="301"/>
                    <a:pt x="119" y="297"/>
                  </a:cubicBezTo>
                  <a:cubicBezTo>
                    <a:pt x="114" y="293"/>
                    <a:pt x="107" y="290"/>
                    <a:pt x="101" y="289"/>
                  </a:cubicBezTo>
                  <a:cubicBezTo>
                    <a:pt x="94" y="288"/>
                    <a:pt x="88" y="289"/>
                    <a:pt x="84" y="289"/>
                  </a:cubicBezTo>
                  <a:cubicBezTo>
                    <a:pt x="79" y="290"/>
                    <a:pt x="75" y="291"/>
                    <a:pt x="72" y="292"/>
                  </a:cubicBezTo>
                  <a:cubicBezTo>
                    <a:pt x="68" y="293"/>
                    <a:pt x="65" y="293"/>
                    <a:pt x="62" y="293"/>
                  </a:cubicBezTo>
                  <a:cubicBezTo>
                    <a:pt x="59" y="294"/>
                    <a:pt x="59" y="294"/>
                    <a:pt x="59" y="294"/>
                  </a:cubicBezTo>
                  <a:cubicBezTo>
                    <a:pt x="57" y="294"/>
                    <a:pt x="57" y="294"/>
                    <a:pt x="57" y="294"/>
                  </a:cubicBezTo>
                  <a:cubicBezTo>
                    <a:pt x="56" y="294"/>
                    <a:pt x="54" y="294"/>
                    <a:pt x="53" y="294"/>
                  </a:cubicBezTo>
                  <a:cubicBezTo>
                    <a:pt x="47" y="294"/>
                    <a:pt x="41" y="292"/>
                    <a:pt x="39" y="291"/>
                  </a:cubicBezTo>
                  <a:cubicBezTo>
                    <a:pt x="38" y="290"/>
                    <a:pt x="38" y="290"/>
                    <a:pt x="37" y="289"/>
                  </a:cubicBezTo>
                  <a:cubicBezTo>
                    <a:pt x="37" y="289"/>
                    <a:pt x="37" y="288"/>
                    <a:pt x="37" y="287"/>
                  </a:cubicBezTo>
                  <a:cubicBezTo>
                    <a:pt x="37" y="284"/>
                    <a:pt x="38" y="278"/>
                    <a:pt x="41" y="273"/>
                  </a:cubicBezTo>
                  <a:cubicBezTo>
                    <a:pt x="42" y="271"/>
                    <a:pt x="42" y="271"/>
                    <a:pt x="42" y="271"/>
                  </a:cubicBezTo>
                  <a:cubicBezTo>
                    <a:pt x="42" y="270"/>
                    <a:pt x="42" y="270"/>
                    <a:pt x="42" y="270"/>
                  </a:cubicBezTo>
                  <a:cubicBezTo>
                    <a:pt x="43" y="269"/>
                    <a:pt x="44" y="268"/>
                    <a:pt x="45" y="267"/>
                  </a:cubicBezTo>
                  <a:cubicBezTo>
                    <a:pt x="46" y="265"/>
                    <a:pt x="48" y="262"/>
                    <a:pt x="51" y="260"/>
                  </a:cubicBezTo>
                  <a:cubicBezTo>
                    <a:pt x="56" y="255"/>
                    <a:pt x="62" y="250"/>
                    <a:pt x="68" y="243"/>
                  </a:cubicBezTo>
                  <a:cubicBezTo>
                    <a:pt x="72" y="239"/>
                    <a:pt x="75" y="235"/>
                    <a:pt x="78" y="230"/>
                  </a:cubicBezTo>
                  <a:cubicBezTo>
                    <a:pt x="81" y="224"/>
                    <a:pt x="83" y="217"/>
                    <a:pt x="83" y="210"/>
                  </a:cubicBezTo>
                  <a:cubicBezTo>
                    <a:pt x="82" y="203"/>
                    <a:pt x="80" y="196"/>
                    <a:pt x="78" y="191"/>
                  </a:cubicBezTo>
                  <a:cubicBezTo>
                    <a:pt x="76" y="188"/>
                    <a:pt x="75" y="186"/>
                    <a:pt x="73" y="184"/>
                  </a:cubicBezTo>
                  <a:cubicBezTo>
                    <a:pt x="72" y="182"/>
                    <a:pt x="70" y="180"/>
                    <a:pt x="69" y="178"/>
                  </a:cubicBezTo>
                  <a:cubicBezTo>
                    <a:pt x="66" y="176"/>
                    <a:pt x="65" y="174"/>
                    <a:pt x="63" y="173"/>
                  </a:cubicBezTo>
                  <a:cubicBezTo>
                    <a:pt x="61" y="171"/>
                    <a:pt x="59" y="170"/>
                    <a:pt x="57" y="168"/>
                  </a:cubicBezTo>
                  <a:cubicBezTo>
                    <a:pt x="48" y="162"/>
                    <a:pt x="48" y="162"/>
                    <a:pt x="48" y="162"/>
                  </a:cubicBezTo>
                  <a:cubicBezTo>
                    <a:pt x="47" y="161"/>
                    <a:pt x="46" y="160"/>
                    <a:pt x="45" y="160"/>
                  </a:cubicBezTo>
                  <a:cubicBezTo>
                    <a:pt x="45" y="160"/>
                    <a:pt x="44" y="161"/>
                    <a:pt x="44" y="161"/>
                  </a:cubicBezTo>
                  <a:cubicBezTo>
                    <a:pt x="44" y="161"/>
                    <a:pt x="44" y="161"/>
                    <a:pt x="44" y="161"/>
                  </a:cubicBezTo>
                  <a:cubicBezTo>
                    <a:pt x="44" y="161"/>
                    <a:pt x="44" y="161"/>
                    <a:pt x="44" y="161"/>
                  </a:cubicBezTo>
                  <a:cubicBezTo>
                    <a:pt x="44" y="161"/>
                    <a:pt x="44" y="161"/>
                    <a:pt x="44" y="161"/>
                  </a:cubicBezTo>
                  <a:cubicBezTo>
                    <a:pt x="44" y="160"/>
                    <a:pt x="44" y="159"/>
                    <a:pt x="44" y="159"/>
                  </a:cubicBezTo>
                  <a:cubicBezTo>
                    <a:pt x="44" y="158"/>
                    <a:pt x="44" y="159"/>
                    <a:pt x="45" y="160"/>
                  </a:cubicBezTo>
                  <a:cubicBezTo>
                    <a:pt x="46" y="158"/>
                    <a:pt x="47" y="157"/>
                    <a:pt x="48" y="155"/>
                  </a:cubicBezTo>
                  <a:cubicBezTo>
                    <a:pt x="49" y="154"/>
                    <a:pt x="51" y="152"/>
                    <a:pt x="52" y="151"/>
                  </a:cubicBezTo>
                  <a:cubicBezTo>
                    <a:pt x="56" y="149"/>
                    <a:pt x="61" y="148"/>
                    <a:pt x="68" y="147"/>
                  </a:cubicBezTo>
                  <a:cubicBezTo>
                    <a:pt x="75" y="147"/>
                    <a:pt x="83" y="147"/>
                    <a:pt x="92" y="146"/>
                  </a:cubicBezTo>
                  <a:cubicBezTo>
                    <a:pt x="100" y="144"/>
                    <a:pt x="108" y="143"/>
                    <a:pt x="117" y="140"/>
                  </a:cubicBezTo>
                  <a:cubicBezTo>
                    <a:pt x="122" y="138"/>
                    <a:pt x="127" y="136"/>
                    <a:pt x="131" y="132"/>
                  </a:cubicBezTo>
                  <a:cubicBezTo>
                    <a:pt x="136" y="129"/>
                    <a:pt x="140" y="124"/>
                    <a:pt x="143" y="118"/>
                  </a:cubicBezTo>
                  <a:cubicBezTo>
                    <a:pt x="145" y="112"/>
                    <a:pt x="146" y="106"/>
                    <a:pt x="145" y="101"/>
                  </a:cubicBezTo>
                  <a:cubicBezTo>
                    <a:pt x="145" y="100"/>
                    <a:pt x="145" y="99"/>
                    <a:pt x="145" y="97"/>
                  </a:cubicBezTo>
                  <a:cubicBezTo>
                    <a:pt x="145" y="96"/>
                    <a:pt x="145" y="96"/>
                    <a:pt x="145" y="96"/>
                  </a:cubicBezTo>
                  <a:cubicBezTo>
                    <a:pt x="145" y="94"/>
                    <a:pt x="145" y="94"/>
                    <a:pt x="145" y="94"/>
                  </a:cubicBezTo>
                  <a:cubicBezTo>
                    <a:pt x="144" y="92"/>
                    <a:pt x="144" y="89"/>
                    <a:pt x="143" y="87"/>
                  </a:cubicBezTo>
                  <a:cubicBezTo>
                    <a:pt x="140" y="78"/>
                    <a:pt x="136" y="70"/>
                    <a:pt x="133" y="64"/>
                  </a:cubicBezTo>
                  <a:cubicBezTo>
                    <a:pt x="131" y="58"/>
                    <a:pt x="130" y="54"/>
                    <a:pt x="131" y="48"/>
                  </a:cubicBezTo>
                  <a:cubicBezTo>
                    <a:pt x="134" y="36"/>
                    <a:pt x="144" y="26"/>
                    <a:pt x="157" y="20"/>
                  </a:cubicBezTo>
                  <a:cubicBezTo>
                    <a:pt x="164" y="17"/>
                    <a:pt x="171" y="15"/>
                    <a:pt x="178" y="14"/>
                  </a:cubicBezTo>
                  <a:cubicBezTo>
                    <a:pt x="185" y="13"/>
                    <a:pt x="193" y="12"/>
                    <a:pt x="200" y="13"/>
                  </a:cubicBezTo>
                  <a:cubicBezTo>
                    <a:pt x="215" y="13"/>
                    <a:pt x="230" y="17"/>
                    <a:pt x="242" y="25"/>
                  </a:cubicBezTo>
                  <a:cubicBezTo>
                    <a:pt x="248" y="28"/>
                    <a:pt x="253" y="34"/>
                    <a:pt x="256" y="40"/>
                  </a:cubicBezTo>
                  <a:cubicBezTo>
                    <a:pt x="259" y="46"/>
                    <a:pt x="261" y="53"/>
                    <a:pt x="262" y="60"/>
                  </a:cubicBezTo>
                  <a:cubicBezTo>
                    <a:pt x="263" y="67"/>
                    <a:pt x="263" y="75"/>
                    <a:pt x="263" y="83"/>
                  </a:cubicBezTo>
                  <a:cubicBezTo>
                    <a:pt x="262" y="90"/>
                    <a:pt x="262" y="98"/>
                    <a:pt x="263" y="107"/>
                  </a:cubicBezTo>
                  <a:cubicBezTo>
                    <a:pt x="263" y="111"/>
                    <a:pt x="264" y="116"/>
                    <a:pt x="265" y="120"/>
                  </a:cubicBezTo>
                  <a:cubicBezTo>
                    <a:pt x="267" y="125"/>
                    <a:pt x="270" y="129"/>
                    <a:pt x="274" y="133"/>
                  </a:cubicBezTo>
                  <a:cubicBezTo>
                    <a:pt x="278" y="137"/>
                    <a:pt x="282" y="139"/>
                    <a:pt x="287" y="140"/>
                  </a:cubicBezTo>
                  <a:cubicBezTo>
                    <a:pt x="291" y="142"/>
                    <a:pt x="296" y="143"/>
                    <a:pt x="300" y="143"/>
                  </a:cubicBezTo>
                  <a:cubicBezTo>
                    <a:pt x="305" y="144"/>
                    <a:pt x="309" y="144"/>
                    <a:pt x="313" y="144"/>
                  </a:cubicBezTo>
                  <a:cubicBezTo>
                    <a:pt x="316" y="144"/>
                    <a:pt x="316" y="144"/>
                    <a:pt x="316" y="144"/>
                  </a:cubicBezTo>
                  <a:cubicBezTo>
                    <a:pt x="317" y="144"/>
                    <a:pt x="318" y="144"/>
                    <a:pt x="319" y="144"/>
                  </a:cubicBezTo>
                  <a:cubicBezTo>
                    <a:pt x="321" y="144"/>
                    <a:pt x="322" y="144"/>
                    <a:pt x="324" y="144"/>
                  </a:cubicBezTo>
                  <a:cubicBezTo>
                    <a:pt x="331" y="145"/>
                    <a:pt x="337" y="146"/>
                    <a:pt x="342" y="149"/>
                  </a:cubicBezTo>
                  <a:cubicBezTo>
                    <a:pt x="348" y="152"/>
                    <a:pt x="352" y="155"/>
                    <a:pt x="353" y="159"/>
                  </a:cubicBezTo>
                  <a:cubicBezTo>
                    <a:pt x="355" y="162"/>
                    <a:pt x="354" y="165"/>
                    <a:pt x="352" y="168"/>
                  </a:cubicBezTo>
                  <a:cubicBezTo>
                    <a:pt x="350" y="172"/>
                    <a:pt x="346" y="176"/>
                    <a:pt x="341" y="180"/>
                  </a:cubicBezTo>
                  <a:cubicBezTo>
                    <a:pt x="339" y="181"/>
                    <a:pt x="335" y="183"/>
                    <a:pt x="332" y="185"/>
                  </a:cubicBezTo>
                  <a:cubicBezTo>
                    <a:pt x="322" y="191"/>
                    <a:pt x="322" y="191"/>
                    <a:pt x="322" y="191"/>
                  </a:cubicBezTo>
                  <a:cubicBezTo>
                    <a:pt x="318" y="193"/>
                    <a:pt x="315" y="195"/>
                    <a:pt x="311" y="198"/>
                  </a:cubicBezTo>
                  <a:cubicBezTo>
                    <a:pt x="307" y="201"/>
                    <a:pt x="304" y="204"/>
                    <a:pt x="300" y="208"/>
                  </a:cubicBezTo>
                  <a:cubicBezTo>
                    <a:pt x="298" y="210"/>
                    <a:pt x="296" y="212"/>
                    <a:pt x="294" y="216"/>
                  </a:cubicBezTo>
                  <a:cubicBezTo>
                    <a:pt x="293" y="219"/>
                    <a:pt x="291" y="223"/>
                    <a:pt x="291" y="227"/>
                  </a:cubicBezTo>
                  <a:cubicBezTo>
                    <a:pt x="290" y="232"/>
                    <a:pt x="291" y="236"/>
                    <a:pt x="293" y="240"/>
                  </a:cubicBezTo>
                  <a:cubicBezTo>
                    <a:pt x="294" y="243"/>
                    <a:pt x="296" y="246"/>
                    <a:pt x="298" y="249"/>
                  </a:cubicBezTo>
                  <a:cubicBezTo>
                    <a:pt x="302" y="253"/>
                    <a:pt x="306" y="256"/>
                    <a:pt x="310" y="259"/>
                  </a:cubicBezTo>
                  <a:cubicBezTo>
                    <a:pt x="313" y="262"/>
                    <a:pt x="317" y="264"/>
                    <a:pt x="321" y="266"/>
                  </a:cubicBezTo>
                  <a:cubicBezTo>
                    <a:pt x="326" y="269"/>
                    <a:pt x="330" y="270"/>
                    <a:pt x="335" y="271"/>
                  </a:cubicBezTo>
                  <a:cubicBezTo>
                    <a:pt x="339" y="272"/>
                    <a:pt x="343" y="273"/>
                    <a:pt x="347" y="274"/>
                  </a:cubicBezTo>
                  <a:cubicBezTo>
                    <a:pt x="354" y="276"/>
                    <a:pt x="362" y="277"/>
                    <a:pt x="369" y="279"/>
                  </a:cubicBezTo>
                  <a:cubicBezTo>
                    <a:pt x="375" y="281"/>
                    <a:pt x="381" y="284"/>
                    <a:pt x="385" y="287"/>
                  </a:cubicBezTo>
                  <a:cubicBezTo>
                    <a:pt x="387" y="288"/>
                    <a:pt x="388" y="290"/>
                    <a:pt x="389" y="292"/>
                  </a:cubicBezTo>
                  <a:cubicBezTo>
                    <a:pt x="390" y="294"/>
                    <a:pt x="390" y="296"/>
                    <a:pt x="390" y="299"/>
                  </a:cubicBezTo>
                  <a:cubicBezTo>
                    <a:pt x="390" y="300"/>
                    <a:pt x="390" y="301"/>
                    <a:pt x="390" y="30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443"/>
            <p:cNvSpPr/>
            <p:nvPr/>
          </p:nvSpPr>
          <p:spPr bwMode="auto">
            <a:xfrm>
              <a:off x="9499600" y="7078663"/>
              <a:ext cx="0" cy="1587"/>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444"/>
            <p:cNvSpPr/>
            <p:nvPr/>
          </p:nvSpPr>
          <p:spPr bwMode="auto">
            <a:xfrm>
              <a:off x="9499600" y="7078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445"/>
            <p:cNvSpPr/>
            <p:nvPr/>
          </p:nvSpPr>
          <p:spPr bwMode="auto">
            <a:xfrm>
              <a:off x="9499600" y="7078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446"/>
            <p:cNvSpPr>
              <a:spLocks noEditPoints="1"/>
            </p:cNvSpPr>
            <p:nvPr/>
          </p:nvSpPr>
          <p:spPr bwMode="auto">
            <a:xfrm>
              <a:off x="9386888" y="6716713"/>
              <a:ext cx="352425" cy="411162"/>
            </a:xfrm>
            <a:custGeom>
              <a:avLst/>
              <a:gdLst>
                <a:gd name="T0" fmla="*/ 279 w 332"/>
                <a:gd name="T1" fmla="*/ 67 h 387"/>
                <a:gd name="T2" fmla="*/ 228 w 332"/>
                <a:gd name="T3" fmla="*/ 87 h 387"/>
                <a:gd name="T4" fmla="*/ 194 w 332"/>
                <a:gd name="T5" fmla="*/ 82 h 387"/>
                <a:gd name="T6" fmla="*/ 187 w 332"/>
                <a:gd name="T7" fmla="*/ 72 h 387"/>
                <a:gd name="T8" fmla="*/ 173 w 332"/>
                <a:gd name="T9" fmla="*/ 16 h 387"/>
                <a:gd name="T10" fmla="*/ 139 w 332"/>
                <a:gd name="T11" fmla="*/ 3 h 387"/>
                <a:gd name="T12" fmla="*/ 112 w 332"/>
                <a:gd name="T13" fmla="*/ 18 h 387"/>
                <a:gd name="T14" fmla="*/ 83 w 332"/>
                <a:gd name="T15" fmla="*/ 107 h 387"/>
                <a:gd name="T16" fmla="*/ 27 w 332"/>
                <a:gd name="T17" fmla="*/ 117 h 387"/>
                <a:gd name="T18" fmla="*/ 18 w 332"/>
                <a:gd name="T19" fmla="*/ 164 h 387"/>
                <a:gd name="T20" fmla="*/ 34 w 332"/>
                <a:gd name="T21" fmla="*/ 209 h 387"/>
                <a:gd name="T22" fmla="*/ 25 w 332"/>
                <a:gd name="T23" fmla="*/ 244 h 387"/>
                <a:gd name="T24" fmla="*/ 1 w 332"/>
                <a:gd name="T25" fmla="*/ 307 h 387"/>
                <a:gd name="T26" fmla="*/ 37 w 332"/>
                <a:gd name="T27" fmla="*/ 338 h 387"/>
                <a:gd name="T28" fmla="*/ 73 w 332"/>
                <a:gd name="T29" fmla="*/ 334 h 387"/>
                <a:gd name="T30" fmla="*/ 99 w 332"/>
                <a:gd name="T31" fmla="*/ 329 h 387"/>
                <a:gd name="T32" fmla="*/ 106 w 332"/>
                <a:gd name="T33" fmla="*/ 341 h 387"/>
                <a:gd name="T34" fmla="*/ 106 w 332"/>
                <a:gd name="T35" fmla="*/ 341 h 387"/>
                <a:gd name="T36" fmla="*/ 106 w 332"/>
                <a:gd name="T37" fmla="*/ 341 h 387"/>
                <a:gd name="T38" fmla="*/ 106 w 332"/>
                <a:gd name="T39" fmla="*/ 349 h 387"/>
                <a:gd name="T40" fmla="*/ 118 w 332"/>
                <a:gd name="T41" fmla="*/ 384 h 387"/>
                <a:gd name="T42" fmla="*/ 154 w 332"/>
                <a:gd name="T43" fmla="*/ 381 h 387"/>
                <a:gd name="T44" fmla="*/ 160 w 332"/>
                <a:gd name="T45" fmla="*/ 378 h 387"/>
                <a:gd name="T46" fmla="*/ 198 w 332"/>
                <a:gd name="T47" fmla="*/ 323 h 387"/>
                <a:gd name="T48" fmla="*/ 216 w 332"/>
                <a:gd name="T49" fmla="*/ 311 h 387"/>
                <a:gd name="T50" fmla="*/ 285 w 332"/>
                <a:gd name="T51" fmla="*/ 312 h 387"/>
                <a:gd name="T52" fmla="*/ 264 w 332"/>
                <a:gd name="T53" fmla="*/ 228 h 387"/>
                <a:gd name="T54" fmla="*/ 280 w 332"/>
                <a:gd name="T55" fmla="*/ 180 h 387"/>
                <a:gd name="T56" fmla="*/ 332 w 332"/>
                <a:gd name="T57" fmla="*/ 121 h 387"/>
                <a:gd name="T58" fmla="*/ 306 w 332"/>
                <a:gd name="T59" fmla="*/ 152 h 387"/>
                <a:gd name="T60" fmla="*/ 258 w 332"/>
                <a:gd name="T61" fmla="*/ 209 h 387"/>
                <a:gd name="T62" fmla="*/ 276 w 332"/>
                <a:gd name="T63" fmla="*/ 264 h 387"/>
                <a:gd name="T64" fmla="*/ 240 w 332"/>
                <a:gd name="T65" fmla="*/ 301 h 387"/>
                <a:gd name="T66" fmla="*/ 175 w 332"/>
                <a:gd name="T67" fmla="*/ 307 h 387"/>
                <a:gd name="T68" fmla="*/ 144 w 332"/>
                <a:gd name="T69" fmla="*/ 348 h 387"/>
                <a:gd name="T70" fmla="*/ 141 w 332"/>
                <a:gd name="T71" fmla="*/ 360 h 387"/>
                <a:gd name="T72" fmla="*/ 132 w 332"/>
                <a:gd name="T73" fmla="*/ 352 h 387"/>
                <a:gd name="T74" fmla="*/ 139 w 332"/>
                <a:gd name="T75" fmla="*/ 350 h 387"/>
                <a:gd name="T76" fmla="*/ 141 w 332"/>
                <a:gd name="T77" fmla="*/ 330 h 387"/>
                <a:gd name="T78" fmla="*/ 134 w 332"/>
                <a:gd name="T79" fmla="*/ 314 h 387"/>
                <a:gd name="T80" fmla="*/ 80 w 332"/>
                <a:gd name="T81" fmla="*/ 293 h 387"/>
                <a:gd name="T82" fmla="*/ 44 w 332"/>
                <a:gd name="T83" fmla="*/ 304 h 387"/>
                <a:gd name="T84" fmla="*/ 34 w 332"/>
                <a:gd name="T85" fmla="*/ 300 h 387"/>
                <a:gd name="T86" fmla="*/ 53 w 332"/>
                <a:gd name="T87" fmla="*/ 258 h 387"/>
                <a:gd name="T88" fmla="*/ 61 w 332"/>
                <a:gd name="T89" fmla="*/ 208 h 387"/>
                <a:gd name="T90" fmla="*/ 47 w 332"/>
                <a:gd name="T91" fmla="*/ 173 h 387"/>
                <a:gd name="T92" fmla="*/ 36 w 332"/>
                <a:gd name="T93" fmla="*/ 135 h 387"/>
                <a:gd name="T94" fmla="*/ 71 w 332"/>
                <a:gd name="T95" fmla="*/ 126 h 387"/>
                <a:gd name="T96" fmla="*/ 108 w 332"/>
                <a:gd name="T97" fmla="*/ 40 h 387"/>
                <a:gd name="T98" fmla="*/ 135 w 332"/>
                <a:gd name="T99" fmla="*/ 19 h 387"/>
                <a:gd name="T100" fmla="*/ 157 w 332"/>
                <a:gd name="T101" fmla="*/ 39 h 387"/>
                <a:gd name="T102" fmla="*/ 164 w 332"/>
                <a:gd name="T103" fmla="*/ 85 h 387"/>
                <a:gd name="T104" fmla="*/ 198 w 332"/>
                <a:gd name="T105" fmla="*/ 115 h 387"/>
                <a:gd name="T106" fmla="*/ 244 w 332"/>
                <a:gd name="T107" fmla="*/ 114 h 387"/>
                <a:gd name="T108" fmla="*/ 292 w 332"/>
                <a:gd name="T109" fmla="*/ 93 h 387"/>
                <a:gd name="T110" fmla="*/ 314 w 332"/>
                <a:gd name="T111" fmla="*/ 13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 h="387">
                  <a:moveTo>
                    <a:pt x="318" y="79"/>
                  </a:moveTo>
                  <a:cubicBezTo>
                    <a:pt x="316" y="75"/>
                    <a:pt x="312" y="72"/>
                    <a:pt x="308" y="69"/>
                  </a:cubicBezTo>
                  <a:cubicBezTo>
                    <a:pt x="303" y="67"/>
                    <a:pt x="298" y="65"/>
                    <a:pt x="293" y="65"/>
                  </a:cubicBezTo>
                  <a:cubicBezTo>
                    <a:pt x="287" y="65"/>
                    <a:pt x="283" y="66"/>
                    <a:pt x="279" y="67"/>
                  </a:cubicBezTo>
                  <a:cubicBezTo>
                    <a:pt x="275" y="68"/>
                    <a:pt x="271" y="69"/>
                    <a:pt x="268" y="71"/>
                  </a:cubicBezTo>
                  <a:cubicBezTo>
                    <a:pt x="262" y="73"/>
                    <a:pt x="256" y="76"/>
                    <a:pt x="250" y="79"/>
                  </a:cubicBezTo>
                  <a:cubicBezTo>
                    <a:pt x="245" y="81"/>
                    <a:pt x="239" y="84"/>
                    <a:pt x="235" y="85"/>
                  </a:cubicBezTo>
                  <a:cubicBezTo>
                    <a:pt x="232" y="86"/>
                    <a:pt x="230" y="86"/>
                    <a:pt x="228" y="87"/>
                  </a:cubicBezTo>
                  <a:cubicBezTo>
                    <a:pt x="224" y="87"/>
                    <a:pt x="224" y="87"/>
                    <a:pt x="224" y="87"/>
                  </a:cubicBezTo>
                  <a:cubicBezTo>
                    <a:pt x="220" y="87"/>
                    <a:pt x="220" y="87"/>
                    <a:pt x="220" y="87"/>
                  </a:cubicBezTo>
                  <a:cubicBezTo>
                    <a:pt x="214" y="87"/>
                    <a:pt x="209" y="87"/>
                    <a:pt x="205" y="86"/>
                  </a:cubicBezTo>
                  <a:cubicBezTo>
                    <a:pt x="201" y="86"/>
                    <a:pt x="198" y="84"/>
                    <a:pt x="194" y="82"/>
                  </a:cubicBezTo>
                  <a:cubicBezTo>
                    <a:pt x="193" y="80"/>
                    <a:pt x="191" y="79"/>
                    <a:pt x="190" y="77"/>
                  </a:cubicBezTo>
                  <a:cubicBezTo>
                    <a:pt x="189" y="76"/>
                    <a:pt x="188" y="75"/>
                    <a:pt x="187" y="73"/>
                  </a:cubicBezTo>
                  <a:cubicBezTo>
                    <a:pt x="187" y="74"/>
                    <a:pt x="187" y="73"/>
                    <a:pt x="187" y="73"/>
                  </a:cubicBezTo>
                  <a:cubicBezTo>
                    <a:pt x="187" y="73"/>
                    <a:pt x="187" y="72"/>
                    <a:pt x="187" y="72"/>
                  </a:cubicBezTo>
                  <a:cubicBezTo>
                    <a:pt x="186" y="72"/>
                    <a:pt x="186" y="71"/>
                    <a:pt x="186" y="71"/>
                  </a:cubicBezTo>
                  <a:cubicBezTo>
                    <a:pt x="184" y="67"/>
                    <a:pt x="182" y="61"/>
                    <a:pt x="181" y="56"/>
                  </a:cubicBezTo>
                  <a:cubicBezTo>
                    <a:pt x="180" y="50"/>
                    <a:pt x="179" y="44"/>
                    <a:pt x="178" y="37"/>
                  </a:cubicBezTo>
                  <a:cubicBezTo>
                    <a:pt x="177" y="31"/>
                    <a:pt x="176" y="24"/>
                    <a:pt x="173" y="16"/>
                  </a:cubicBezTo>
                  <a:cubicBezTo>
                    <a:pt x="171" y="12"/>
                    <a:pt x="169" y="8"/>
                    <a:pt x="165" y="5"/>
                  </a:cubicBezTo>
                  <a:cubicBezTo>
                    <a:pt x="163" y="3"/>
                    <a:pt x="160" y="2"/>
                    <a:pt x="157" y="1"/>
                  </a:cubicBezTo>
                  <a:cubicBezTo>
                    <a:pt x="155" y="0"/>
                    <a:pt x="152" y="0"/>
                    <a:pt x="150" y="0"/>
                  </a:cubicBezTo>
                  <a:cubicBezTo>
                    <a:pt x="146" y="0"/>
                    <a:pt x="142" y="1"/>
                    <a:pt x="139" y="3"/>
                  </a:cubicBezTo>
                  <a:cubicBezTo>
                    <a:pt x="135" y="4"/>
                    <a:pt x="132" y="6"/>
                    <a:pt x="129" y="7"/>
                  </a:cubicBezTo>
                  <a:cubicBezTo>
                    <a:pt x="126" y="9"/>
                    <a:pt x="123" y="11"/>
                    <a:pt x="120" y="12"/>
                  </a:cubicBezTo>
                  <a:cubicBezTo>
                    <a:pt x="116" y="15"/>
                    <a:pt x="116" y="15"/>
                    <a:pt x="116" y="15"/>
                  </a:cubicBezTo>
                  <a:cubicBezTo>
                    <a:pt x="115" y="16"/>
                    <a:pt x="113" y="17"/>
                    <a:pt x="112" y="18"/>
                  </a:cubicBezTo>
                  <a:cubicBezTo>
                    <a:pt x="106" y="23"/>
                    <a:pt x="101" y="29"/>
                    <a:pt x="98" y="35"/>
                  </a:cubicBezTo>
                  <a:cubicBezTo>
                    <a:pt x="92" y="48"/>
                    <a:pt x="92" y="62"/>
                    <a:pt x="91" y="75"/>
                  </a:cubicBezTo>
                  <a:cubicBezTo>
                    <a:pt x="91" y="81"/>
                    <a:pt x="91" y="88"/>
                    <a:pt x="89" y="93"/>
                  </a:cubicBezTo>
                  <a:cubicBezTo>
                    <a:pt x="88" y="99"/>
                    <a:pt x="86" y="104"/>
                    <a:pt x="83" y="107"/>
                  </a:cubicBezTo>
                  <a:cubicBezTo>
                    <a:pt x="79" y="110"/>
                    <a:pt x="74" y="112"/>
                    <a:pt x="68" y="113"/>
                  </a:cubicBezTo>
                  <a:cubicBezTo>
                    <a:pt x="63" y="113"/>
                    <a:pt x="57" y="113"/>
                    <a:pt x="50" y="113"/>
                  </a:cubicBezTo>
                  <a:cubicBezTo>
                    <a:pt x="47" y="113"/>
                    <a:pt x="44" y="113"/>
                    <a:pt x="40" y="113"/>
                  </a:cubicBezTo>
                  <a:cubicBezTo>
                    <a:pt x="36" y="113"/>
                    <a:pt x="31" y="114"/>
                    <a:pt x="27" y="117"/>
                  </a:cubicBezTo>
                  <a:cubicBezTo>
                    <a:pt x="22" y="121"/>
                    <a:pt x="20" y="126"/>
                    <a:pt x="18" y="130"/>
                  </a:cubicBezTo>
                  <a:cubicBezTo>
                    <a:pt x="17" y="134"/>
                    <a:pt x="16" y="138"/>
                    <a:pt x="16" y="141"/>
                  </a:cubicBezTo>
                  <a:cubicBezTo>
                    <a:pt x="16" y="145"/>
                    <a:pt x="15" y="149"/>
                    <a:pt x="16" y="153"/>
                  </a:cubicBezTo>
                  <a:cubicBezTo>
                    <a:pt x="16" y="157"/>
                    <a:pt x="17" y="161"/>
                    <a:pt x="18" y="164"/>
                  </a:cubicBezTo>
                  <a:cubicBezTo>
                    <a:pt x="20" y="171"/>
                    <a:pt x="23" y="178"/>
                    <a:pt x="26" y="184"/>
                  </a:cubicBezTo>
                  <a:cubicBezTo>
                    <a:pt x="28" y="190"/>
                    <a:pt x="31" y="195"/>
                    <a:pt x="32" y="200"/>
                  </a:cubicBezTo>
                  <a:cubicBezTo>
                    <a:pt x="33" y="203"/>
                    <a:pt x="33" y="205"/>
                    <a:pt x="34" y="207"/>
                  </a:cubicBezTo>
                  <a:cubicBezTo>
                    <a:pt x="34" y="208"/>
                    <a:pt x="34" y="208"/>
                    <a:pt x="34" y="209"/>
                  </a:cubicBezTo>
                  <a:cubicBezTo>
                    <a:pt x="34" y="211"/>
                    <a:pt x="34" y="211"/>
                    <a:pt x="34" y="211"/>
                  </a:cubicBezTo>
                  <a:cubicBezTo>
                    <a:pt x="34" y="213"/>
                    <a:pt x="34" y="213"/>
                    <a:pt x="34" y="213"/>
                  </a:cubicBezTo>
                  <a:cubicBezTo>
                    <a:pt x="34" y="215"/>
                    <a:pt x="34" y="215"/>
                    <a:pt x="34" y="215"/>
                  </a:cubicBezTo>
                  <a:cubicBezTo>
                    <a:pt x="34" y="225"/>
                    <a:pt x="31" y="234"/>
                    <a:pt x="25" y="244"/>
                  </a:cubicBezTo>
                  <a:cubicBezTo>
                    <a:pt x="22" y="249"/>
                    <a:pt x="19" y="255"/>
                    <a:pt x="16" y="260"/>
                  </a:cubicBezTo>
                  <a:cubicBezTo>
                    <a:pt x="12" y="265"/>
                    <a:pt x="9" y="271"/>
                    <a:pt x="5" y="279"/>
                  </a:cubicBezTo>
                  <a:cubicBezTo>
                    <a:pt x="4" y="282"/>
                    <a:pt x="2" y="286"/>
                    <a:pt x="1" y="291"/>
                  </a:cubicBezTo>
                  <a:cubicBezTo>
                    <a:pt x="0" y="295"/>
                    <a:pt x="0" y="301"/>
                    <a:pt x="1" y="307"/>
                  </a:cubicBezTo>
                  <a:cubicBezTo>
                    <a:pt x="2" y="313"/>
                    <a:pt x="5" y="319"/>
                    <a:pt x="9" y="324"/>
                  </a:cubicBezTo>
                  <a:cubicBezTo>
                    <a:pt x="14" y="328"/>
                    <a:pt x="18" y="331"/>
                    <a:pt x="22" y="333"/>
                  </a:cubicBezTo>
                  <a:cubicBezTo>
                    <a:pt x="27" y="335"/>
                    <a:pt x="30" y="337"/>
                    <a:pt x="35" y="338"/>
                  </a:cubicBezTo>
                  <a:cubicBezTo>
                    <a:pt x="37" y="338"/>
                    <a:pt x="37" y="338"/>
                    <a:pt x="37" y="338"/>
                  </a:cubicBezTo>
                  <a:cubicBezTo>
                    <a:pt x="39" y="338"/>
                    <a:pt x="39" y="338"/>
                    <a:pt x="39" y="338"/>
                  </a:cubicBezTo>
                  <a:cubicBezTo>
                    <a:pt x="40" y="339"/>
                    <a:pt x="41" y="339"/>
                    <a:pt x="42" y="339"/>
                  </a:cubicBezTo>
                  <a:cubicBezTo>
                    <a:pt x="45" y="339"/>
                    <a:pt x="47" y="339"/>
                    <a:pt x="49" y="339"/>
                  </a:cubicBezTo>
                  <a:cubicBezTo>
                    <a:pt x="58" y="339"/>
                    <a:pt x="66" y="336"/>
                    <a:pt x="73" y="334"/>
                  </a:cubicBezTo>
                  <a:cubicBezTo>
                    <a:pt x="79" y="332"/>
                    <a:pt x="85" y="330"/>
                    <a:pt x="90" y="329"/>
                  </a:cubicBezTo>
                  <a:cubicBezTo>
                    <a:pt x="92" y="328"/>
                    <a:pt x="95" y="328"/>
                    <a:pt x="96" y="328"/>
                  </a:cubicBezTo>
                  <a:cubicBezTo>
                    <a:pt x="97" y="328"/>
                    <a:pt x="98" y="328"/>
                    <a:pt x="98" y="328"/>
                  </a:cubicBezTo>
                  <a:cubicBezTo>
                    <a:pt x="98" y="328"/>
                    <a:pt x="98" y="328"/>
                    <a:pt x="99" y="329"/>
                  </a:cubicBezTo>
                  <a:cubicBezTo>
                    <a:pt x="100" y="329"/>
                    <a:pt x="101" y="331"/>
                    <a:pt x="102" y="332"/>
                  </a:cubicBezTo>
                  <a:cubicBezTo>
                    <a:pt x="103" y="334"/>
                    <a:pt x="104" y="336"/>
                    <a:pt x="105" y="339"/>
                  </a:cubicBezTo>
                  <a:cubicBezTo>
                    <a:pt x="106" y="340"/>
                    <a:pt x="106" y="340"/>
                    <a:pt x="106" y="340"/>
                  </a:cubicBezTo>
                  <a:cubicBezTo>
                    <a:pt x="106" y="341"/>
                    <a:pt x="106" y="341"/>
                    <a:pt x="106" y="341"/>
                  </a:cubicBezTo>
                  <a:cubicBezTo>
                    <a:pt x="106" y="341"/>
                    <a:pt x="106" y="341"/>
                    <a:pt x="106" y="341"/>
                  </a:cubicBezTo>
                  <a:cubicBezTo>
                    <a:pt x="106" y="341"/>
                    <a:pt x="106" y="341"/>
                    <a:pt x="106" y="341"/>
                  </a:cubicBezTo>
                  <a:cubicBezTo>
                    <a:pt x="106" y="341"/>
                    <a:pt x="106" y="341"/>
                    <a:pt x="106" y="341"/>
                  </a:cubicBezTo>
                  <a:cubicBezTo>
                    <a:pt x="106" y="341"/>
                    <a:pt x="106" y="341"/>
                    <a:pt x="106" y="341"/>
                  </a:cubicBezTo>
                  <a:cubicBezTo>
                    <a:pt x="106" y="341"/>
                    <a:pt x="106" y="341"/>
                    <a:pt x="106" y="341"/>
                  </a:cubicBezTo>
                  <a:cubicBezTo>
                    <a:pt x="106" y="341"/>
                    <a:pt x="106" y="341"/>
                    <a:pt x="106" y="341"/>
                  </a:cubicBezTo>
                  <a:cubicBezTo>
                    <a:pt x="106" y="341"/>
                    <a:pt x="106" y="342"/>
                    <a:pt x="106" y="341"/>
                  </a:cubicBezTo>
                  <a:cubicBezTo>
                    <a:pt x="106" y="341"/>
                    <a:pt x="106" y="341"/>
                    <a:pt x="106" y="341"/>
                  </a:cubicBezTo>
                  <a:cubicBezTo>
                    <a:pt x="106" y="341"/>
                    <a:pt x="106" y="341"/>
                    <a:pt x="106" y="341"/>
                  </a:cubicBezTo>
                  <a:cubicBezTo>
                    <a:pt x="106" y="341"/>
                    <a:pt x="106" y="341"/>
                    <a:pt x="106" y="341"/>
                  </a:cubicBezTo>
                  <a:cubicBezTo>
                    <a:pt x="106" y="341"/>
                    <a:pt x="106" y="341"/>
                    <a:pt x="106" y="341"/>
                  </a:cubicBezTo>
                  <a:cubicBezTo>
                    <a:pt x="106" y="343"/>
                    <a:pt x="106" y="346"/>
                    <a:pt x="106" y="349"/>
                  </a:cubicBezTo>
                  <a:cubicBezTo>
                    <a:pt x="105" y="352"/>
                    <a:pt x="105" y="356"/>
                    <a:pt x="105" y="361"/>
                  </a:cubicBezTo>
                  <a:cubicBezTo>
                    <a:pt x="105" y="364"/>
                    <a:pt x="105" y="367"/>
                    <a:pt x="107" y="371"/>
                  </a:cubicBezTo>
                  <a:cubicBezTo>
                    <a:pt x="108" y="373"/>
                    <a:pt x="109" y="376"/>
                    <a:pt x="111" y="378"/>
                  </a:cubicBezTo>
                  <a:cubicBezTo>
                    <a:pt x="113" y="381"/>
                    <a:pt x="116" y="383"/>
                    <a:pt x="118" y="384"/>
                  </a:cubicBezTo>
                  <a:cubicBezTo>
                    <a:pt x="124" y="387"/>
                    <a:pt x="128" y="387"/>
                    <a:pt x="131" y="387"/>
                  </a:cubicBezTo>
                  <a:cubicBezTo>
                    <a:pt x="135" y="387"/>
                    <a:pt x="137" y="387"/>
                    <a:pt x="140" y="386"/>
                  </a:cubicBezTo>
                  <a:cubicBezTo>
                    <a:pt x="144" y="385"/>
                    <a:pt x="148" y="384"/>
                    <a:pt x="151" y="382"/>
                  </a:cubicBezTo>
                  <a:cubicBezTo>
                    <a:pt x="154" y="381"/>
                    <a:pt x="154" y="381"/>
                    <a:pt x="154" y="381"/>
                  </a:cubicBezTo>
                  <a:cubicBezTo>
                    <a:pt x="155" y="381"/>
                    <a:pt x="155" y="381"/>
                    <a:pt x="155" y="381"/>
                  </a:cubicBezTo>
                  <a:cubicBezTo>
                    <a:pt x="156" y="380"/>
                    <a:pt x="156" y="380"/>
                    <a:pt x="156" y="380"/>
                  </a:cubicBezTo>
                  <a:cubicBezTo>
                    <a:pt x="157" y="380"/>
                    <a:pt x="157" y="380"/>
                    <a:pt x="157" y="380"/>
                  </a:cubicBezTo>
                  <a:cubicBezTo>
                    <a:pt x="157" y="380"/>
                    <a:pt x="159" y="379"/>
                    <a:pt x="160" y="378"/>
                  </a:cubicBezTo>
                  <a:cubicBezTo>
                    <a:pt x="161" y="378"/>
                    <a:pt x="162" y="377"/>
                    <a:pt x="163" y="376"/>
                  </a:cubicBezTo>
                  <a:cubicBezTo>
                    <a:pt x="171" y="371"/>
                    <a:pt x="177" y="364"/>
                    <a:pt x="181" y="358"/>
                  </a:cubicBezTo>
                  <a:cubicBezTo>
                    <a:pt x="185" y="351"/>
                    <a:pt x="187" y="345"/>
                    <a:pt x="190" y="339"/>
                  </a:cubicBezTo>
                  <a:cubicBezTo>
                    <a:pt x="193" y="333"/>
                    <a:pt x="195" y="328"/>
                    <a:pt x="198" y="323"/>
                  </a:cubicBezTo>
                  <a:cubicBezTo>
                    <a:pt x="199" y="321"/>
                    <a:pt x="200" y="319"/>
                    <a:pt x="202" y="317"/>
                  </a:cubicBezTo>
                  <a:cubicBezTo>
                    <a:pt x="203" y="315"/>
                    <a:pt x="205" y="314"/>
                    <a:pt x="206" y="313"/>
                  </a:cubicBezTo>
                  <a:cubicBezTo>
                    <a:pt x="207" y="312"/>
                    <a:pt x="208" y="311"/>
                    <a:pt x="210" y="311"/>
                  </a:cubicBezTo>
                  <a:cubicBezTo>
                    <a:pt x="211" y="310"/>
                    <a:pt x="213" y="310"/>
                    <a:pt x="216" y="311"/>
                  </a:cubicBezTo>
                  <a:cubicBezTo>
                    <a:pt x="220" y="312"/>
                    <a:pt x="226" y="314"/>
                    <a:pt x="232" y="317"/>
                  </a:cubicBezTo>
                  <a:cubicBezTo>
                    <a:pt x="238" y="319"/>
                    <a:pt x="246" y="322"/>
                    <a:pt x="254" y="322"/>
                  </a:cubicBezTo>
                  <a:cubicBezTo>
                    <a:pt x="261" y="321"/>
                    <a:pt x="268" y="321"/>
                    <a:pt x="275" y="318"/>
                  </a:cubicBezTo>
                  <a:cubicBezTo>
                    <a:pt x="278" y="317"/>
                    <a:pt x="282" y="315"/>
                    <a:pt x="285" y="312"/>
                  </a:cubicBezTo>
                  <a:cubicBezTo>
                    <a:pt x="288" y="309"/>
                    <a:pt x="290" y="305"/>
                    <a:pt x="291" y="301"/>
                  </a:cubicBezTo>
                  <a:cubicBezTo>
                    <a:pt x="292" y="293"/>
                    <a:pt x="290" y="286"/>
                    <a:pt x="288" y="280"/>
                  </a:cubicBezTo>
                  <a:cubicBezTo>
                    <a:pt x="286" y="274"/>
                    <a:pt x="283" y="268"/>
                    <a:pt x="280" y="262"/>
                  </a:cubicBezTo>
                  <a:cubicBezTo>
                    <a:pt x="274" y="251"/>
                    <a:pt x="268" y="239"/>
                    <a:pt x="264" y="228"/>
                  </a:cubicBezTo>
                  <a:cubicBezTo>
                    <a:pt x="262" y="222"/>
                    <a:pt x="261" y="216"/>
                    <a:pt x="261" y="209"/>
                  </a:cubicBezTo>
                  <a:cubicBezTo>
                    <a:pt x="262" y="206"/>
                    <a:pt x="262" y="203"/>
                    <a:pt x="263" y="200"/>
                  </a:cubicBezTo>
                  <a:cubicBezTo>
                    <a:pt x="264" y="197"/>
                    <a:pt x="265" y="195"/>
                    <a:pt x="267" y="192"/>
                  </a:cubicBezTo>
                  <a:cubicBezTo>
                    <a:pt x="270" y="187"/>
                    <a:pt x="275" y="183"/>
                    <a:pt x="280" y="180"/>
                  </a:cubicBezTo>
                  <a:cubicBezTo>
                    <a:pt x="285" y="177"/>
                    <a:pt x="291" y="174"/>
                    <a:pt x="297" y="171"/>
                  </a:cubicBezTo>
                  <a:cubicBezTo>
                    <a:pt x="302" y="168"/>
                    <a:pt x="309" y="165"/>
                    <a:pt x="314" y="161"/>
                  </a:cubicBezTo>
                  <a:cubicBezTo>
                    <a:pt x="320" y="157"/>
                    <a:pt x="325" y="151"/>
                    <a:pt x="329" y="144"/>
                  </a:cubicBezTo>
                  <a:cubicBezTo>
                    <a:pt x="332" y="136"/>
                    <a:pt x="332" y="129"/>
                    <a:pt x="332" y="121"/>
                  </a:cubicBezTo>
                  <a:cubicBezTo>
                    <a:pt x="332" y="114"/>
                    <a:pt x="331" y="107"/>
                    <a:pt x="329" y="100"/>
                  </a:cubicBezTo>
                  <a:cubicBezTo>
                    <a:pt x="327" y="93"/>
                    <a:pt x="324" y="85"/>
                    <a:pt x="318" y="79"/>
                  </a:cubicBezTo>
                  <a:close/>
                  <a:moveTo>
                    <a:pt x="314" y="139"/>
                  </a:moveTo>
                  <a:cubicBezTo>
                    <a:pt x="313" y="143"/>
                    <a:pt x="310" y="148"/>
                    <a:pt x="306" y="152"/>
                  </a:cubicBezTo>
                  <a:cubicBezTo>
                    <a:pt x="303" y="156"/>
                    <a:pt x="297" y="160"/>
                    <a:pt x="292" y="164"/>
                  </a:cubicBezTo>
                  <a:cubicBezTo>
                    <a:pt x="287" y="167"/>
                    <a:pt x="282" y="171"/>
                    <a:pt x="276" y="175"/>
                  </a:cubicBezTo>
                  <a:cubicBezTo>
                    <a:pt x="271" y="179"/>
                    <a:pt x="266" y="184"/>
                    <a:pt x="263" y="190"/>
                  </a:cubicBezTo>
                  <a:cubicBezTo>
                    <a:pt x="259" y="196"/>
                    <a:pt x="258" y="203"/>
                    <a:pt x="258" y="209"/>
                  </a:cubicBezTo>
                  <a:cubicBezTo>
                    <a:pt x="257" y="216"/>
                    <a:pt x="258" y="223"/>
                    <a:pt x="260" y="229"/>
                  </a:cubicBezTo>
                  <a:cubicBezTo>
                    <a:pt x="260" y="229"/>
                    <a:pt x="260" y="229"/>
                    <a:pt x="260" y="229"/>
                  </a:cubicBezTo>
                  <a:cubicBezTo>
                    <a:pt x="262" y="235"/>
                    <a:pt x="265" y="241"/>
                    <a:pt x="268" y="247"/>
                  </a:cubicBezTo>
                  <a:cubicBezTo>
                    <a:pt x="270" y="253"/>
                    <a:pt x="273" y="258"/>
                    <a:pt x="276" y="264"/>
                  </a:cubicBezTo>
                  <a:cubicBezTo>
                    <a:pt x="278" y="270"/>
                    <a:pt x="280" y="276"/>
                    <a:pt x="282" y="282"/>
                  </a:cubicBezTo>
                  <a:cubicBezTo>
                    <a:pt x="283" y="288"/>
                    <a:pt x="284" y="294"/>
                    <a:pt x="282" y="299"/>
                  </a:cubicBezTo>
                  <a:cubicBezTo>
                    <a:pt x="280" y="308"/>
                    <a:pt x="266" y="309"/>
                    <a:pt x="255" y="307"/>
                  </a:cubicBezTo>
                  <a:cubicBezTo>
                    <a:pt x="250" y="306"/>
                    <a:pt x="245" y="304"/>
                    <a:pt x="240" y="301"/>
                  </a:cubicBezTo>
                  <a:cubicBezTo>
                    <a:pt x="235" y="298"/>
                    <a:pt x="229" y="294"/>
                    <a:pt x="222" y="291"/>
                  </a:cubicBezTo>
                  <a:cubicBezTo>
                    <a:pt x="218" y="289"/>
                    <a:pt x="214" y="288"/>
                    <a:pt x="209" y="288"/>
                  </a:cubicBezTo>
                  <a:cubicBezTo>
                    <a:pt x="204" y="288"/>
                    <a:pt x="198" y="289"/>
                    <a:pt x="194" y="291"/>
                  </a:cubicBezTo>
                  <a:cubicBezTo>
                    <a:pt x="186" y="295"/>
                    <a:pt x="180" y="301"/>
                    <a:pt x="175" y="307"/>
                  </a:cubicBezTo>
                  <a:cubicBezTo>
                    <a:pt x="170" y="313"/>
                    <a:pt x="167" y="319"/>
                    <a:pt x="163" y="325"/>
                  </a:cubicBezTo>
                  <a:cubicBezTo>
                    <a:pt x="160" y="330"/>
                    <a:pt x="157" y="335"/>
                    <a:pt x="154" y="339"/>
                  </a:cubicBezTo>
                  <a:cubicBezTo>
                    <a:pt x="151" y="343"/>
                    <a:pt x="148" y="346"/>
                    <a:pt x="145" y="348"/>
                  </a:cubicBezTo>
                  <a:cubicBezTo>
                    <a:pt x="144" y="348"/>
                    <a:pt x="144" y="348"/>
                    <a:pt x="144" y="348"/>
                  </a:cubicBezTo>
                  <a:cubicBezTo>
                    <a:pt x="143" y="349"/>
                    <a:pt x="144" y="348"/>
                    <a:pt x="143" y="349"/>
                  </a:cubicBezTo>
                  <a:cubicBezTo>
                    <a:pt x="142" y="349"/>
                    <a:pt x="142" y="349"/>
                    <a:pt x="142" y="349"/>
                  </a:cubicBezTo>
                  <a:cubicBezTo>
                    <a:pt x="142" y="350"/>
                    <a:pt x="142" y="352"/>
                    <a:pt x="141" y="353"/>
                  </a:cubicBezTo>
                  <a:cubicBezTo>
                    <a:pt x="141" y="356"/>
                    <a:pt x="141" y="359"/>
                    <a:pt x="141" y="360"/>
                  </a:cubicBezTo>
                  <a:cubicBezTo>
                    <a:pt x="141" y="360"/>
                    <a:pt x="141" y="360"/>
                    <a:pt x="140" y="359"/>
                  </a:cubicBezTo>
                  <a:cubicBezTo>
                    <a:pt x="140" y="358"/>
                    <a:pt x="140" y="357"/>
                    <a:pt x="139" y="356"/>
                  </a:cubicBezTo>
                  <a:cubicBezTo>
                    <a:pt x="138" y="355"/>
                    <a:pt x="136" y="354"/>
                    <a:pt x="135" y="353"/>
                  </a:cubicBezTo>
                  <a:cubicBezTo>
                    <a:pt x="133" y="352"/>
                    <a:pt x="132" y="352"/>
                    <a:pt x="132" y="352"/>
                  </a:cubicBezTo>
                  <a:cubicBezTo>
                    <a:pt x="131" y="352"/>
                    <a:pt x="131" y="352"/>
                    <a:pt x="131" y="352"/>
                  </a:cubicBezTo>
                  <a:cubicBezTo>
                    <a:pt x="131" y="352"/>
                    <a:pt x="131" y="352"/>
                    <a:pt x="132" y="352"/>
                  </a:cubicBezTo>
                  <a:cubicBezTo>
                    <a:pt x="132" y="352"/>
                    <a:pt x="132" y="352"/>
                    <a:pt x="133" y="352"/>
                  </a:cubicBezTo>
                  <a:cubicBezTo>
                    <a:pt x="134" y="352"/>
                    <a:pt x="137" y="351"/>
                    <a:pt x="139" y="350"/>
                  </a:cubicBezTo>
                  <a:cubicBezTo>
                    <a:pt x="142" y="349"/>
                    <a:pt x="142" y="349"/>
                    <a:pt x="142" y="349"/>
                  </a:cubicBezTo>
                  <a:cubicBezTo>
                    <a:pt x="142" y="347"/>
                    <a:pt x="142" y="344"/>
                    <a:pt x="142" y="341"/>
                  </a:cubicBezTo>
                  <a:cubicBezTo>
                    <a:pt x="142" y="338"/>
                    <a:pt x="142" y="336"/>
                    <a:pt x="141" y="332"/>
                  </a:cubicBezTo>
                  <a:cubicBezTo>
                    <a:pt x="141" y="330"/>
                    <a:pt x="141" y="330"/>
                    <a:pt x="141" y="330"/>
                  </a:cubicBezTo>
                  <a:cubicBezTo>
                    <a:pt x="141" y="330"/>
                    <a:pt x="141" y="330"/>
                    <a:pt x="141" y="330"/>
                  </a:cubicBezTo>
                  <a:cubicBezTo>
                    <a:pt x="140" y="328"/>
                    <a:pt x="140" y="328"/>
                    <a:pt x="140" y="328"/>
                  </a:cubicBezTo>
                  <a:cubicBezTo>
                    <a:pt x="139" y="325"/>
                    <a:pt x="139" y="325"/>
                    <a:pt x="139" y="325"/>
                  </a:cubicBezTo>
                  <a:cubicBezTo>
                    <a:pt x="138" y="321"/>
                    <a:pt x="136" y="318"/>
                    <a:pt x="134" y="314"/>
                  </a:cubicBezTo>
                  <a:cubicBezTo>
                    <a:pt x="132" y="310"/>
                    <a:pt x="129" y="306"/>
                    <a:pt x="125" y="303"/>
                  </a:cubicBezTo>
                  <a:cubicBezTo>
                    <a:pt x="121" y="299"/>
                    <a:pt x="116" y="295"/>
                    <a:pt x="110" y="293"/>
                  </a:cubicBezTo>
                  <a:cubicBezTo>
                    <a:pt x="104" y="291"/>
                    <a:pt x="98" y="291"/>
                    <a:pt x="93" y="291"/>
                  </a:cubicBezTo>
                  <a:cubicBezTo>
                    <a:pt x="88" y="291"/>
                    <a:pt x="84" y="292"/>
                    <a:pt x="80" y="293"/>
                  </a:cubicBezTo>
                  <a:cubicBezTo>
                    <a:pt x="73" y="296"/>
                    <a:pt x="67" y="298"/>
                    <a:pt x="61" y="300"/>
                  </a:cubicBezTo>
                  <a:cubicBezTo>
                    <a:pt x="56" y="302"/>
                    <a:pt x="51" y="303"/>
                    <a:pt x="47" y="304"/>
                  </a:cubicBezTo>
                  <a:cubicBezTo>
                    <a:pt x="47" y="304"/>
                    <a:pt x="46" y="304"/>
                    <a:pt x="45" y="304"/>
                  </a:cubicBezTo>
                  <a:cubicBezTo>
                    <a:pt x="44" y="304"/>
                    <a:pt x="44" y="304"/>
                    <a:pt x="44" y="304"/>
                  </a:cubicBezTo>
                  <a:cubicBezTo>
                    <a:pt x="43" y="304"/>
                    <a:pt x="43" y="304"/>
                    <a:pt x="43" y="304"/>
                  </a:cubicBezTo>
                  <a:cubicBezTo>
                    <a:pt x="43" y="304"/>
                    <a:pt x="43" y="304"/>
                    <a:pt x="43" y="304"/>
                  </a:cubicBezTo>
                  <a:cubicBezTo>
                    <a:pt x="41" y="303"/>
                    <a:pt x="38" y="303"/>
                    <a:pt x="37" y="302"/>
                  </a:cubicBezTo>
                  <a:cubicBezTo>
                    <a:pt x="35" y="301"/>
                    <a:pt x="34" y="301"/>
                    <a:pt x="34" y="300"/>
                  </a:cubicBezTo>
                  <a:cubicBezTo>
                    <a:pt x="34" y="300"/>
                    <a:pt x="34" y="301"/>
                    <a:pt x="34" y="300"/>
                  </a:cubicBezTo>
                  <a:cubicBezTo>
                    <a:pt x="34" y="300"/>
                    <a:pt x="34" y="296"/>
                    <a:pt x="36" y="291"/>
                  </a:cubicBezTo>
                  <a:cubicBezTo>
                    <a:pt x="37" y="287"/>
                    <a:pt x="40" y="281"/>
                    <a:pt x="43" y="276"/>
                  </a:cubicBezTo>
                  <a:cubicBezTo>
                    <a:pt x="46" y="270"/>
                    <a:pt x="50" y="264"/>
                    <a:pt x="53" y="258"/>
                  </a:cubicBezTo>
                  <a:cubicBezTo>
                    <a:pt x="56" y="252"/>
                    <a:pt x="58" y="244"/>
                    <a:pt x="60" y="237"/>
                  </a:cubicBezTo>
                  <a:cubicBezTo>
                    <a:pt x="62" y="229"/>
                    <a:pt x="62" y="222"/>
                    <a:pt x="62" y="214"/>
                  </a:cubicBezTo>
                  <a:cubicBezTo>
                    <a:pt x="62" y="211"/>
                    <a:pt x="62" y="211"/>
                    <a:pt x="62" y="211"/>
                  </a:cubicBezTo>
                  <a:cubicBezTo>
                    <a:pt x="61" y="208"/>
                    <a:pt x="61" y="208"/>
                    <a:pt x="61" y="208"/>
                  </a:cubicBezTo>
                  <a:cubicBezTo>
                    <a:pt x="61" y="205"/>
                    <a:pt x="61" y="205"/>
                    <a:pt x="61" y="205"/>
                  </a:cubicBezTo>
                  <a:cubicBezTo>
                    <a:pt x="61" y="204"/>
                    <a:pt x="61" y="203"/>
                    <a:pt x="60" y="202"/>
                  </a:cubicBezTo>
                  <a:cubicBezTo>
                    <a:pt x="60" y="198"/>
                    <a:pt x="58" y="194"/>
                    <a:pt x="57" y="191"/>
                  </a:cubicBezTo>
                  <a:cubicBezTo>
                    <a:pt x="54" y="184"/>
                    <a:pt x="50" y="178"/>
                    <a:pt x="47" y="173"/>
                  </a:cubicBezTo>
                  <a:cubicBezTo>
                    <a:pt x="44" y="167"/>
                    <a:pt x="41" y="162"/>
                    <a:pt x="39" y="157"/>
                  </a:cubicBezTo>
                  <a:cubicBezTo>
                    <a:pt x="38" y="155"/>
                    <a:pt x="37" y="152"/>
                    <a:pt x="36" y="150"/>
                  </a:cubicBezTo>
                  <a:cubicBezTo>
                    <a:pt x="36" y="148"/>
                    <a:pt x="35" y="145"/>
                    <a:pt x="35" y="142"/>
                  </a:cubicBezTo>
                  <a:cubicBezTo>
                    <a:pt x="35" y="139"/>
                    <a:pt x="35" y="137"/>
                    <a:pt x="36" y="135"/>
                  </a:cubicBezTo>
                  <a:cubicBezTo>
                    <a:pt x="36" y="133"/>
                    <a:pt x="37" y="132"/>
                    <a:pt x="37" y="131"/>
                  </a:cubicBezTo>
                  <a:cubicBezTo>
                    <a:pt x="38" y="130"/>
                    <a:pt x="39" y="129"/>
                    <a:pt x="42" y="129"/>
                  </a:cubicBezTo>
                  <a:cubicBezTo>
                    <a:pt x="44" y="128"/>
                    <a:pt x="47" y="128"/>
                    <a:pt x="51" y="128"/>
                  </a:cubicBezTo>
                  <a:cubicBezTo>
                    <a:pt x="57" y="128"/>
                    <a:pt x="64" y="127"/>
                    <a:pt x="71" y="126"/>
                  </a:cubicBezTo>
                  <a:cubicBezTo>
                    <a:pt x="78" y="124"/>
                    <a:pt x="85" y="122"/>
                    <a:pt x="91" y="116"/>
                  </a:cubicBezTo>
                  <a:cubicBezTo>
                    <a:pt x="97" y="110"/>
                    <a:pt x="99" y="102"/>
                    <a:pt x="100" y="95"/>
                  </a:cubicBezTo>
                  <a:cubicBezTo>
                    <a:pt x="101" y="88"/>
                    <a:pt x="101" y="82"/>
                    <a:pt x="101" y="75"/>
                  </a:cubicBezTo>
                  <a:cubicBezTo>
                    <a:pt x="102" y="63"/>
                    <a:pt x="102" y="50"/>
                    <a:pt x="108" y="40"/>
                  </a:cubicBezTo>
                  <a:cubicBezTo>
                    <a:pt x="111" y="35"/>
                    <a:pt x="114" y="31"/>
                    <a:pt x="119" y="28"/>
                  </a:cubicBezTo>
                  <a:cubicBezTo>
                    <a:pt x="120" y="27"/>
                    <a:pt x="121" y="26"/>
                    <a:pt x="123" y="26"/>
                  </a:cubicBezTo>
                  <a:cubicBezTo>
                    <a:pt x="127" y="23"/>
                    <a:pt x="127" y="23"/>
                    <a:pt x="127" y="23"/>
                  </a:cubicBezTo>
                  <a:cubicBezTo>
                    <a:pt x="129" y="22"/>
                    <a:pt x="132" y="21"/>
                    <a:pt x="135" y="19"/>
                  </a:cubicBezTo>
                  <a:cubicBezTo>
                    <a:pt x="140" y="17"/>
                    <a:pt x="146" y="16"/>
                    <a:pt x="150" y="16"/>
                  </a:cubicBezTo>
                  <a:cubicBezTo>
                    <a:pt x="152" y="16"/>
                    <a:pt x="153" y="17"/>
                    <a:pt x="153" y="18"/>
                  </a:cubicBezTo>
                  <a:cubicBezTo>
                    <a:pt x="154" y="18"/>
                    <a:pt x="155" y="20"/>
                    <a:pt x="155" y="22"/>
                  </a:cubicBezTo>
                  <a:cubicBezTo>
                    <a:pt x="156" y="27"/>
                    <a:pt x="157" y="33"/>
                    <a:pt x="157" y="39"/>
                  </a:cubicBezTo>
                  <a:cubicBezTo>
                    <a:pt x="157" y="45"/>
                    <a:pt x="157" y="52"/>
                    <a:pt x="157" y="59"/>
                  </a:cubicBezTo>
                  <a:cubicBezTo>
                    <a:pt x="158" y="66"/>
                    <a:pt x="159" y="73"/>
                    <a:pt x="162" y="81"/>
                  </a:cubicBezTo>
                  <a:cubicBezTo>
                    <a:pt x="162" y="82"/>
                    <a:pt x="163" y="83"/>
                    <a:pt x="163" y="84"/>
                  </a:cubicBezTo>
                  <a:cubicBezTo>
                    <a:pt x="164" y="85"/>
                    <a:pt x="164" y="85"/>
                    <a:pt x="164" y="85"/>
                  </a:cubicBezTo>
                  <a:cubicBezTo>
                    <a:pt x="164" y="87"/>
                    <a:pt x="164" y="87"/>
                    <a:pt x="164" y="87"/>
                  </a:cubicBezTo>
                  <a:cubicBezTo>
                    <a:pt x="165" y="88"/>
                    <a:pt x="166" y="90"/>
                    <a:pt x="167" y="92"/>
                  </a:cubicBezTo>
                  <a:cubicBezTo>
                    <a:pt x="169" y="95"/>
                    <a:pt x="172" y="99"/>
                    <a:pt x="175" y="102"/>
                  </a:cubicBezTo>
                  <a:cubicBezTo>
                    <a:pt x="180" y="108"/>
                    <a:pt x="189" y="113"/>
                    <a:pt x="198" y="115"/>
                  </a:cubicBezTo>
                  <a:cubicBezTo>
                    <a:pt x="206" y="117"/>
                    <a:pt x="214" y="118"/>
                    <a:pt x="221" y="118"/>
                  </a:cubicBezTo>
                  <a:cubicBezTo>
                    <a:pt x="226" y="117"/>
                    <a:pt x="226" y="117"/>
                    <a:pt x="226" y="117"/>
                  </a:cubicBezTo>
                  <a:cubicBezTo>
                    <a:pt x="228" y="117"/>
                    <a:pt x="229" y="117"/>
                    <a:pt x="231" y="117"/>
                  </a:cubicBezTo>
                  <a:cubicBezTo>
                    <a:pt x="236" y="117"/>
                    <a:pt x="240" y="116"/>
                    <a:pt x="244" y="114"/>
                  </a:cubicBezTo>
                  <a:cubicBezTo>
                    <a:pt x="251" y="112"/>
                    <a:pt x="258" y="109"/>
                    <a:pt x="263" y="106"/>
                  </a:cubicBezTo>
                  <a:cubicBezTo>
                    <a:pt x="269" y="103"/>
                    <a:pt x="275" y="100"/>
                    <a:pt x="280" y="97"/>
                  </a:cubicBezTo>
                  <a:cubicBezTo>
                    <a:pt x="283" y="96"/>
                    <a:pt x="285" y="95"/>
                    <a:pt x="287" y="94"/>
                  </a:cubicBezTo>
                  <a:cubicBezTo>
                    <a:pt x="290" y="93"/>
                    <a:pt x="291" y="93"/>
                    <a:pt x="292" y="93"/>
                  </a:cubicBezTo>
                  <a:cubicBezTo>
                    <a:pt x="294" y="92"/>
                    <a:pt x="297" y="93"/>
                    <a:pt x="300" y="96"/>
                  </a:cubicBezTo>
                  <a:cubicBezTo>
                    <a:pt x="303" y="98"/>
                    <a:pt x="306" y="103"/>
                    <a:pt x="309" y="107"/>
                  </a:cubicBezTo>
                  <a:cubicBezTo>
                    <a:pt x="311" y="112"/>
                    <a:pt x="313" y="118"/>
                    <a:pt x="314" y="123"/>
                  </a:cubicBezTo>
                  <a:cubicBezTo>
                    <a:pt x="315" y="128"/>
                    <a:pt x="315" y="134"/>
                    <a:pt x="314" y="139"/>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Oval 447"/>
            <p:cNvSpPr>
              <a:spLocks noChangeArrowheads="1"/>
            </p:cNvSpPr>
            <p:nvPr/>
          </p:nvSpPr>
          <p:spPr bwMode="auto">
            <a:xfrm>
              <a:off x="9499600" y="7078663"/>
              <a:ext cx="1588" cy="1587"/>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448"/>
            <p:cNvSpPr/>
            <p:nvPr/>
          </p:nvSpPr>
          <p:spPr bwMode="auto">
            <a:xfrm>
              <a:off x="9526588" y="7088188"/>
              <a:ext cx="11113" cy="11112"/>
            </a:xfrm>
            <a:custGeom>
              <a:avLst/>
              <a:gdLst>
                <a:gd name="T0" fmla="*/ 1 w 10"/>
                <a:gd name="T1" fmla="*/ 3 h 11"/>
                <a:gd name="T2" fmla="*/ 0 w 10"/>
                <a:gd name="T3" fmla="*/ 3 h 11"/>
                <a:gd name="T4" fmla="*/ 3 w 10"/>
                <a:gd name="T5" fmla="*/ 4 h 11"/>
                <a:gd name="T6" fmla="*/ 7 w 10"/>
                <a:gd name="T7" fmla="*/ 7 h 11"/>
                <a:gd name="T8" fmla="*/ 8 w 10"/>
                <a:gd name="T9" fmla="*/ 10 h 11"/>
                <a:gd name="T10" fmla="*/ 9 w 10"/>
                <a:gd name="T11" fmla="*/ 11 h 11"/>
                <a:gd name="T12" fmla="*/ 9 w 10"/>
                <a:gd name="T13" fmla="*/ 4 h 11"/>
                <a:gd name="T14" fmla="*/ 10 w 10"/>
                <a:gd name="T15" fmla="*/ 0 h 11"/>
                <a:gd name="T16" fmla="*/ 7 w 10"/>
                <a:gd name="T17" fmla="*/ 1 h 11"/>
                <a:gd name="T18" fmla="*/ 1 w 10"/>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1" y="3"/>
                  </a:moveTo>
                  <a:cubicBezTo>
                    <a:pt x="0" y="3"/>
                    <a:pt x="0" y="3"/>
                    <a:pt x="0" y="3"/>
                  </a:cubicBezTo>
                  <a:cubicBezTo>
                    <a:pt x="0" y="3"/>
                    <a:pt x="1" y="3"/>
                    <a:pt x="3" y="4"/>
                  </a:cubicBezTo>
                  <a:cubicBezTo>
                    <a:pt x="4" y="5"/>
                    <a:pt x="6" y="6"/>
                    <a:pt x="7" y="7"/>
                  </a:cubicBezTo>
                  <a:cubicBezTo>
                    <a:pt x="8" y="8"/>
                    <a:pt x="8" y="9"/>
                    <a:pt x="8" y="10"/>
                  </a:cubicBezTo>
                  <a:cubicBezTo>
                    <a:pt x="9" y="11"/>
                    <a:pt x="9" y="11"/>
                    <a:pt x="9" y="11"/>
                  </a:cubicBezTo>
                  <a:cubicBezTo>
                    <a:pt x="9" y="10"/>
                    <a:pt x="9" y="7"/>
                    <a:pt x="9" y="4"/>
                  </a:cubicBezTo>
                  <a:cubicBezTo>
                    <a:pt x="10" y="3"/>
                    <a:pt x="10" y="1"/>
                    <a:pt x="10" y="0"/>
                  </a:cubicBezTo>
                  <a:cubicBezTo>
                    <a:pt x="7" y="1"/>
                    <a:pt x="7" y="1"/>
                    <a:pt x="7" y="1"/>
                  </a:cubicBezTo>
                  <a:cubicBezTo>
                    <a:pt x="5" y="2"/>
                    <a:pt x="2" y="3"/>
                    <a:pt x="1" y="3"/>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Oval 449"/>
            <p:cNvSpPr>
              <a:spLocks noChangeArrowheads="1"/>
            </p:cNvSpPr>
            <p:nvPr/>
          </p:nvSpPr>
          <p:spPr bwMode="auto">
            <a:xfrm>
              <a:off x="9499600" y="7078663"/>
              <a:ext cx="1588" cy="1587"/>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Oval 450"/>
            <p:cNvSpPr>
              <a:spLocks noChangeArrowheads="1"/>
            </p:cNvSpPr>
            <p:nvPr/>
          </p:nvSpPr>
          <p:spPr bwMode="auto">
            <a:xfrm>
              <a:off x="9499600" y="7078663"/>
              <a:ext cx="1588" cy="1587"/>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451"/>
            <p:cNvSpPr/>
            <p:nvPr/>
          </p:nvSpPr>
          <p:spPr bwMode="auto">
            <a:xfrm>
              <a:off x="9591675" y="6584950"/>
              <a:ext cx="0" cy="0"/>
            </a:xfrm>
            <a:custGeom>
              <a:avLst/>
              <a:gdLst>
                <a:gd name="T0" fmla="*/ 1 w 1"/>
                <a:gd name="T1" fmla="*/ 1 h 1"/>
                <a:gd name="T2" fmla="*/ 1 w 1"/>
                <a:gd name="T3" fmla="*/ 1 h 1"/>
                <a:gd name="T4" fmla="*/ 1 w 1"/>
                <a:gd name="T5" fmla="*/ 0 h 1"/>
                <a:gd name="T6" fmla="*/ 1 w 1"/>
                <a:gd name="T7" fmla="*/ 0 h 1"/>
                <a:gd name="T8" fmla="*/ 1 w 1"/>
                <a:gd name="T9" fmla="*/ 1 h 1"/>
                <a:gd name="T10" fmla="*/ 1 w 1"/>
                <a:gd name="T11" fmla="*/ 0 h 1"/>
                <a:gd name="T12" fmla="*/ 0 w 1"/>
                <a:gd name="T13" fmla="*/ 0 h 1"/>
                <a:gd name="T14" fmla="*/ 1 w 1"/>
                <a:gd name="T15" fmla="*/ 0 h 1"/>
                <a:gd name="T16" fmla="*/ 1 w 1"/>
                <a:gd name="T17" fmla="*/ 1 h 1"/>
                <a:gd name="T18" fmla="*/ 1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1"/>
                  </a:moveTo>
                  <a:cubicBezTo>
                    <a:pt x="1" y="1"/>
                    <a:pt x="1" y="1"/>
                    <a:pt x="1" y="1"/>
                  </a:cubicBezTo>
                  <a:cubicBezTo>
                    <a:pt x="1" y="1"/>
                    <a:pt x="1" y="0"/>
                    <a:pt x="1" y="0"/>
                  </a:cubicBezTo>
                  <a:cubicBezTo>
                    <a:pt x="1" y="0"/>
                    <a:pt x="1" y="0"/>
                    <a:pt x="1" y="0"/>
                  </a:cubicBezTo>
                  <a:cubicBezTo>
                    <a:pt x="1" y="1"/>
                    <a:pt x="1" y="1"/>
                    <a:pt x="1" y="1"/>
                  </a:cubicBezTo>
                  <a:cubicBezTo>
                    <a:pt x="1" y="0"/>
                    <a:pt x="1" y="0"/>
                    <a:pt x="1" y="0"/>
                  </a:cubicBezTo>
                  <a:cubicBezTo>
                    <a:pt x="1" y="0"/>
                    <a:pt x="0" y="0"/>
                    <a:pt x="0" y="0"/>
                  </a:cubicBezTo>
                  <a:cubicBezTo>
                    <a:pt x="0" y="0"/>
                    <a:pt x="0" y="0"/>
                    <a:pt x="1" y="0"/>
                  </a:cubicBezTo>
                  <a:cubicBezTo>
                    <a:pt x="1" y="1"/>
                    <a:pt x="1" y="1"/>
                    <a:pt x="1" y="1"/>
                  </a:cubicBezTo>
                  <a:cubicBezTo>
                    <a:pt x="1" y="1"/>
                    <a:pt x="1" y="1"/>
                    <a:pt x="1" y="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452"/>
            <p:cNvSpPr/>
            <p:nvPr/>
          </p:nvSpPr>
          <p:spPr bwMode="auto">
            <a:xfrm>
              <a:off x="9591675" y="65849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453"/>
            <p:cNvSpPr>
              <a:spLocks noEditPoints="1"/>
            </p:cNvSpPr>
            <p:nvPr/>
          </p:nvSpPr>
          <p:spPr bwMode="auto">
            <a:xfrm>
              <a:off x="9515475" y="6305550"/>
              <a:ext cx="393700" cy="404812"/>
            </a:xfrm>
            <a:custGeom>
              <a:avLst/>
              <a:gdLst>
                <a:gd name="T0" fmla="*/ 335 w 371"/>
                <a:gd name="T1" fmla="*/ 159 h 382"/>
                <a:gd name="T2" fmla="*/ 297 w 371"/>
                <a:gd name="T3" fmla="*/ 150 h 382"/>
                <a:gd name="T4" fmla="*/ 295 w 371"/>
                <a:gd name="T5" fmla="*/ 139 h 382"/>
                <a:gd name="T6" fmla="*/ 313 w 371"/>
                <a:gd name="T7" fmla="*/ 113 h 382"/>
                <a:gd name="T8" fmla="*/ 324 w 371"/>
                <a:gd name="T9" fmla="*/ 37 h 382"/>
                <a:gd name="T10" fmla="*/ 287 w 371"/>
                <a:gd name="T11" fmla="*/ 1 h 382"/>
                <a:gd name="T12" fmla="*/ 215 w 371"/>
                <a:gd name="T13" fmla="*/ 58 h 382"/>
                <a:gd name="T14" fmla="*/ 181 w 371"/>
                <a:gd name="T15" fmla="*/ 71 h 382"/>
                <a:gd name="T16" fmla="*/ 133 w 371"/>
                <a:gd name="T17" fmla="*/ 44 h 382"/>
                <a:gd name="T18" fmla="*/ 89 w 371"/>
                <a:gd name="T19" fmla="*/ 52 h 382"/>
                <a:gd name="T20" fmla="*/ 64 w 371"/>
                <a:gd name="T21" fmla="*/ 93 h 382"/>
                <a:gd name="T22" fmla="*/ 73 w 371"/>
                <a:gd name="T23" fmla="*/ 134 h 382"/>
                <a:gd name="T24" fmla="*/ 48 w 371"/>
                <a:gd name="T25" fmla="*/ 151 h 382"/>
                <a:gd name="T26" fmla="*/ 1 w 371"/>
                <a:gd name="T27" fmla="*/ 224 h 382"/>
                <a:gd name="T28" fmla="*/ 6 w 371"/>
                <a:gd name="T29" fmla="*/ 238 h 382"/>
                <a:gd name="T30" fmla="*/ 58 w 371"/>
                <a:gd name="T31" fmla="*/ 262 h 382"/>
                <a:gd name="T32" fmla="*/ 72 w 371"/>
                <a:gd name="T33" fmla="*/ 262 h 382"/>
                <a:gd name="T34" fmla="*/ 73 w 371"/>
                <a:gd name="T35" fmla="*/ 264 h 382"/>
                <a:gd name="T36" fmla="*/ 73 w 371"/>
                <a:gd name="T37" fmla="*/ 264 h 382"/>
                <a:gd name="T38" fmla="*/ 75 w 371"/>
                <a:gd name="T39" fmla="*/ 301 h 382"/>
                <a:gd name="T40" fmla="*/ 83 w 371"/>
                <a:gd name="T41" fmla="*/ 341 h 382"/>
                <a:gd name="T42" fmla="*/ 118 w 371"/>
                <a:gd name="T43" fmla="*/ 373 h 382"/>
                <a:gd name="T44" fmla="*/ 187 w 371"/>
                <a:gd name="T45" fmla="*/ 341 h 382"/>
                <a:gd name="T46" fmla="*/ 250 w 371"/>
                <a:gd name="T47" fmla="*/ 379 h 382"/>
                <a:gd name="T48" fmla="*/ 282 w 371"/>
                <a:gd name="T49" fmla="*/ 379 h 382"/>
                <a:gd name="T50" fmla="*/ 281 w 371"/>
                <a:gd name="T51" fmla="*/ 311 h 382"/>
                <a:gd name="T52" fmla="*/ 347 w 371"/>
                <a:gd name="T53" fmla="*/ 249 h 382"/>
                <a:gd name="T54" fmla="*/ 340 w 371"/>
                <a:gd name="T55" fmla="*/ 218 h 382"/>
                <a:gd name="T56" fmla="*/ 272 w 371"/>
                <a:gd name="T57" fmla="*/ 290 h 382"/>
                <a:gd name="T58" fmla="*/ 280 w 371"/>
                <a:gd name="T59" fmla="*/ 332 h 382"/>
                <a:gd name="T60" fmla="*/ 271 w 371"/>
                <a:gd name="T61" fmla="*/ 379 h 382"/>
                <a:gd name="T62" fmla="*/ 237 w 371"/>
                <a:gd name="T63" fmla="*/ 363 h 382"/>
                <a:gd name="T64" fmla="*/ 163 w 371"/>
                <a:gd name="T65" fmla="*/ 335 h 382"/>
                <a:gd name="T66" fmla="*/ 121 w 371"/>
                <a:gd name="T67" fmla="*/ 346 h 382"/>
                <a:gd name="T68" fmla="*/ 109 w 371"/>
                <a:gd name="T69" fmla="*/ 326 h 382"/>
                <a:gd name="T70" fmla="*/ 109 w 371"/>
                <a:gd name="T71" fmla="*/ 281 h 382"/>
                <a:gd name="T72" fmla="*/ 89 w 371"/>
                <a:gd name="T73" fmla="*/ 231 h 382"/>
                <a:gd name="T74" fmla="*/ 84 w 371"/>
                <a:gd name="T75" fmla="*/ 229 h 382"/>
                <a:gd name="T76" fmla="*/ 39 w 371"/>
                <a:gd name="T77" fmla="*/ 222 h 382"/>
                <a:gd name="T78" fmla="*/ 37 w 371"/>
                <a:gd name="T79" fmla="*/ 217 h 382"/>
                <a:gd name="T80" fmla="*/ 83 w 371"/>
                <a:gd name="T81" fmla="*/ 170 h 382"/>
                <a:gd name="T82" fmla="*/ 105 w 371"/>
                <a:gd name="T83" fmla="*/ 129 h 382"/>
                <a:gd name="T84" fmla="*/ 94 w 371"/>
                <a:gd name="T85" fmla="*/ 87 h 382"/>
                <a:gd name="T86" fmla="*/ 107 w 371"/>
                <a:gd name="T87" fmla="*/ 72 h 382"/>
                <a:gd name="T88" fmla="*/ 161 w 371"/>
                <a:gd name="T89" fmla="*/ 83 h 382"/>
                <a:gd name="T90" fmla="*/ 181 w 371"/>
                <a:gd name="T91" fmla="*/ 88 h 382"/>
                <a:gd name="T92" fmla="*/ 237 w 371"/>
                <a:gd name="T93" fmla="*/ 50 h 382"/>
                <a:gd name="T94" fmla="*/ 304 w 371"/>
                <a:gd name="T95" fmla="*/ 14 h 382"/>
                <a:gd name="T96" fmla="*/ 296 w 371"/>
                <a:gd name="T97" fmla="*/ 94 h 382"/>
                <a:gd name="T98" fmla="*/ 290 w 371"/>
                <a:gd name="T99" fmla="*/ 105 h 382"/>
                <a:gd name="T100" fmla="*/ 264 w 371"/>
                <a:gd name="T101" fmla="*/ 145 h 382"/>
                <a:gd name="T102" fmla="*/ 278 w 371"/>
                <a:gd name="T103" fmla="*/ 172 h 382"/>
                <a:gd name="T104" fmla="*/ 327 w 371"/>
                <a:gd name="T105" fmla="*/ 188 h 382"/>
                <a:gd name="T106" fmla="*/ 340 w 371"/>
                <a:gd name="T107" fmla="*/ 21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1" h="382">
                  <a:moveTo>
                    <a:pt x="365" y="189"/>
                  </a:moveTo>
                  <a:cubicBezTo>
                    <a:pt x="364" y="185"/>
                    <a:pt x="362" y="182"/>
                    <a:pt x="360" y="178"/>
                  </a:cubicBezTo>
                  <a:cubicBezTo>
                    <a:pt x="357" y="174"/>
                    <a:pt x="354" y="170"/>
                    <a:pt x="350" y="166"/>
                  </a:cubicBezTo>
                  <a:cubicBezTo>
                    <a:pt x="345" y="163"/>
                    <a:pt x="340" y="160"/>
                    <a:pt x="335" y="159"/>
                  </a:cubicBezTo>
                  <a:cubicBezTo>
                    <a:pt x="326" y="156"/>
                    <a:pt x="318" y="157"/>
                    <a:pt x="313" y="156"/>
                  </a:cubicBezTo>
                  <a:cubicBezTo>
                    <a:pt x="307" y="156"/>
                    <a:pt x="303" y="155"/>
                    <a:pt x="301" y="153"/>
                  </a:cubicBezTo>
                  <a:cubicBezTo>
                    <a:pt x="300" y="152"/>
                    <a:pt x="299" y="152"/>
                    <a:pt x="298" y="151"/>
                  </a:cubicBezTo>
                  <a:cubicBezTo>
                    <a:pt x="297" y="150"/>
                    <a:pt x="297" y="150"/>
                    <a:pt x="297" y="150"/>
                  </a:cubicBezTo>
                  <a:cubicBezTo>
                    <a:pt x="296" y="149"/>
                    <a:pt x="296" y="149"/>
                    <a:pt x="296" y="149"/>
                  </a:cubicBezTo>
                  <a:cubicBezTo>
                    <a:pt x="294" y="147"/>
                    <a:pt x="293" y="145"/>
                    <a:pt x="293" y="145"/>
                  </a:cubicBezTo>
                  <a:cubicBezTo>
                    <a:pt x="292" y="144"/>
                    <a:pt x="292" y="144"/>
                    <a:pt x="292" y="144"/>
                  </a:cubicBezTo>
                  <a:cubicBezTo>
                    <a:pt x="292" y="143"/>
                    <a:pt x="293" y="141"/>
                    <a:pt x="295" y="139"/>
                  </a:cubicBezTo>
                  <a:cubicBezTo>
                    <a:pt x="297" y="134"/>
                    <a:pt x="303" y="129"/>
                    <a:pt x="307" y="123"/>
                  </a:cubicBezTo>
                  <a:cubicBezTo>
                    <a:pt x="308" y="121"/>
                    <a:pt x="309" y="119"/>
                    <a:pt x="310" y="117"/>
                  </a:cubicBezTo>
                  <a:cubicBezTo>
                    <a:pt x="311" y="116"/>
                    <a:pt x="312" y="115"/>
                    <a:pt x="312" y="114"/>
                  </a:cubicBezTo>
                  <a:cubicBezTo>
                    <a:pt x="313" y="113"/>
                    <a:pt x="313" y="113"/>
                    <a:pt x="313" y="113"/>
                  </a:cubicBezTo>
                  <a:cubicBezTo>
                    <a:pt x="313" y="111"/>
                    <a:pt x="313" y="111"/>
                    <a:pt x="313" y="111"/>
                  </a:cubicBezTo>
                  <a:cubicBezTo>
                    <a:pt x="315" y="107"/>
                    <a:pt x="316" y="104"/>
                    <a:pt x="317" y="100"/>
                  </a:cubicBezTo>
                  <a:cubicBezTo>
                    <a:pt x="318" y="93"/>
                    <a:pt x="320" y="86"/>
                    <a:pt x="321" y="79"/>
                  </a:cubicBezTo>
                  <a:cubicBezTo>
                    <a:pt x="323" y="65"/>
                    <a:pt x="324" y="51"/>
                    <a:pt x="324" y="37"/>
                  </a:cubicBezTo>
                  <a:cubicBezTo>
                    <a:pt x="323" y="30"/>
                    <a:pt x="323" y="22"/>
                    <a:pt x="319" y="15"/>
                  </a:cubicBezTo>
                  <a:cubicBezTo>
                    <a:pt x="317" y="11"/>
                    <a:pt x="314" y="7"/>
                    <a:pt x="310" y="4"/>
                  </a:cubicBezTo>
                  <a:cubicBezTo>
                    <a:pt x="306" y="2"/>
                    <a:pt x="302" y="1"/>
                    <a:pt x="298" y="1"/>
                  </a:cubicBezTo>
                  <a:cubicBezTo>
                    <a:pt x="294" y="0"/>
                    <a:pt x="290" y="0"/>
                    <a:pt x="287" y="1"/>
                  </a:cubicBezTo>
                  <a:cubicBezTo>
                    <a:pt x="283" y="1"/>
                    <a:pt x="280" y="2"/>
                    <a:pt x="276" y="2"/>
                  </a:cubicBezTo>
                  <a:cubicBezTo>
                    <a:pt x="269" y="4"/>
                    <a:pt x="262" y="7"/>
                    <a:pt x="256" y="12"/>
                  </a:cubicBezTo>
                  <a:cubicBezTo>
                    <a:pt x="244" y="20"/>
                    <a:pt x="235" y="32"/>
                    <a:pt x="227" y="43"/>
                  </a:cubicBezTo>
                  <a:cubicBezTo>
                    <a:pt x="223" y="48"/>
                    <a:pt x="219" y="54"/>
                    <a:pt x="215" y="58"/>
                  </a:cubicBezTo>
                  <a:cubicBezTo>
                    <a:pt x="210" y="63"/>
                    <a:pt x="206" y="67"/>
                    <a:pt x="201" y="69"/>
                  </a:cubicBezTo>
                  <a:cubicBezTo>
                    <a:pt x="196" y="72"/>
                    <a:pt x="191" y="73"/>
                    <a:pt x="185" y="72"/>
                  </a:cubicBezTo>
                  <a:cubicBezTo>
                    <a:pt x="185" y="72"/>
                    <a:pt x="184" y="72"/>
                    <a:pt x="183" y="72"/>
                  </a:cubicBezTo>
                  <a:cubicBezTo>
                    <a:pt x="181" y="71"/>
                    <a:pt x="181" y="71"/>
                    <a:pt x="181" y="71"/>
                  </a:cubicBezTo>
                  <a:cubicBezTo>
                    <a:pt x="180" y="71"/>
                    <a:pt x="178" y="70"/>
                    <a:pt x="177" y="70"/>
                  </a:cubicBezTo>
                  <a:cubicBezTo>
                    <a:pt x="174" y="69"/>
                    <a:pt x="172" y="68"/>
                    <a:pt x="169" y="66"/>
                  </a:cubicBezTo>
                  <a:cubicBezTo>
                    <a:pt x="164" y="63"/>
                    <a:pt x="159" y="60"/>
                    <a:pt x="154" y="56"/>
                  </a:cubicBezTo>
                  <a:cubicBezTo>
                    <a:pt x="148" y="51"/>
                    <a:pt x="142" y="47"/>
                    <a:pt x="133" y="44"/>
                  </a:cubicBezTo>
                  <a:cubicBezTo>
                    <a:pt x="128" y="42"/>
                    <a:pt x="123" y="42"/>
                    <a:pt x="119" y="42"/>
                  </a:cubicBezTo>
                  <a:cubicBezTo>
                    <a:pt x="114" y="42"/>
                    <a:pt x="109" y="43"/>
                    <a:pt x="105" y="44"/>
                  </a:cubicBezTo>
                  <a:cubicBezTo>
                    <a:pt x="101" y="46"/>
                    <a:pt x="97" y="48"/>
                    <a:pt x="94" y="49"/>
                  </a:cubicBezTo>
                  <a:cubicBezTo>
                    <a:pt x="92" y="51"/>
                    <a:pt x="91" y="51"/>
                    <a:pt x="89" y="52"/>
                  </a:cubicBezTo>
                  <a:cubicBezTo>
                    <a:pt x="87" y="53"/>
                    <a:pt x="85" y="54"/>
                    <a:pt x="84" y="56"/>
                  </a:cubicBezTo>
                  <a:cubicBezTo>
                    <a:pt x="80" y="58"/>
                    <a:pt x="77" y="61"/>
                    <a:pt x="74" y="65"/>
                  </a:cubicBezTo>
                  <a:cubicBezTo>
                    <a:pt x="70" y="68"/>
                    <a:pt x="68" y="73"/>
                    <a:pt x="66" y="78"/>
                  </a:cubicBezTo>
                  <a:cubicBezTo>
                    <a:pt x="64" y="83"/>
                    <a:pt x="64" y="88"/>
                    <a:pt x="64" y="93"/>
                  </a:cubicBezTo>
                  <a:cubicBezTo>
                    <a:pt x="64" y="98"/>
                    <a:pt x="64" y="102"/>
                    <a:pt x="65" y="106"/>
                  </a:cubicBezTo>
                  <a:cubicBezTo>
                    <a:pt x="66" y="110"/>
                    <a:pt x="67" y="114"/>
                    <a:pt x="68" y="117"/>
                  </a:cubicBezTo>
                  <a:cubicBezTo>
                    <a:pt x="70" y="121"/>
                    <a:pt x="71" y="124"/>
                    <a:pt x="71" y="126"/>
                  </a:cubicBezTo>
                  <a:cubicBezTo>
                    <a:pt x="72" y="129"/>
                    <a:pt x="73" y="132"/>
                    <a:pt x="73" y="134"/>
                  </a:cubicBezTo>
                  <a:cubicBezTo>
                    <a:pt x="73" y="136"/>
                    <a:pt x="73" y="137"/>
                    <a:pt x="73" y="137"/>
                  </a:cubicBezTo>
                  <a:cubicBezTo>
                    <a:pt x="73" y="137"/>
                    <a:pt x="73" y="137"/>
                    <a:pt x="72" y="138"/>
                  </a:cubicBezTo>
                  <a:cubicBezTo>
                    <a:pt x="70" y="139"/>
                    <a:pt x="68" y="140"/>
                    <a:pt x="65" y="142"/>
                  </a:cubicBezTo>
                  <a:cubicBezTo>
                    <a:pt x="60" y="145"/>
                    <a:pt x="54" y="148"/>
                    <a:pt x="48" y="151"/>
                  </a:cubicBezTo>
                  <a:cubicBezTo>
                    <a:pt x="42" y="154"/>
                    <a:pt x="35" y="158"/>
                    <a:pt x="29" y="163"/>
                  </a:cubicBezTo>
                  <a:cubicBezTo>
                    <a:pt x="22" y="168"/>
                    <a:pt x="16" y="174"/>
                    <a:pt x="10" y="181"/>
                  </a:cubicBezTo>
                  <a:cubicBezTo>
                    <a:pt x="5" y="189"/>
                    <a:pt x="1" y="199"/>
                    <a:pt x="0" y="209"/>
                  </a:cubicBezTo>
                  <a:cubicBezTo>
                    <a:pt x="0" y="215"/>
                    <a:pt x="0" y="220"/>
                    <a:pt x="1" y="224"/>
                  </a:cubicBezTo>
                  <a:cubicBezTo>
                    <a:pt x="2" y="226"/>
                    <a:pt x="2" y="227"/>
                    <a:pt x="2" y="228"/>
                  </a:cubicBezTo>
                  <a:cubicBezTo>
                    <a:pt x="3" y="229"/>
                    <a:pt x="3" y="229"/>
                    <a:pt x="3" y="229"/>
                  </a:cubicBezTo>
                  <a:cubicBezTo>
                    <a:pt x="3" y="231"/>
                    <a:pt x="3" y="231"/>
                    <a:pt x="3" y="231"/>
                  </a:cubicBezTo>
                  <a:cubicBezTo>
                    <a:pt x="4" y="233"/>
                    <a:pt x="5" y="236"/>
                    <a:pt x="6" y="238"/>
                  </a:cubicBezTo>
                  <a:cubicBezTo>
                    <a:pt x="8" y="243"/>
                    <a:pt x="11" y="248"/>
                    <a:pt x="16" y="252"/>
                  </a:cubicBezTo>
                  <a:cubicBezTo>
                    <a:pt x="21" y="257"/>
                    <a:pt x="28" y="259"/>
                    <a:pt x="33" y="261"/>
                  </a:cubicBezTo>
                  <a:cubicBezTo>
                    <a:pt x="39" y="262"/>
                    <a:pt x="43" y="262"/>
                    <a:pt x="47" y="262"/>
                  </a:cubicBezTo>
                  <a:cubicBezTo>
                    <a:pt x="51" y="262"/>
                    <a:pt x="55" y="262"/>
                    <a:pt x="58" y="262"/>
                  </a:cubicBezTo>
                  <a:cubicBezTo>
                    <a:pt x="64" y="262"/>
                    <a:pt x="69" y="262"/>
                    <a:pt x="72" y="263"/>
                  </a:cubicBezTo>
                  <a:cubicBezTo>
                    <a:pt x="73" y="263"/>
                    <a:pt x="73" y="263"/>
                    <a:pt x="73" y="263"/>
                  </a:cubicBezTo>
                  <a:cubicBezTo>
                    <a:pt x="72" y="263"/>
                    <a:pt x="72" y="263"/>
                    <a:pt x="72" y="263"/>
                  </a:cubicBezTo>
                  <a:cubicBezTo>
                    <a:pt x="72" y="263"/>
                    <a:pt x="72" y="262"/>
                    <a:pt x="72" y="262"/>
                  </a:cubicBezTo>
                  <a:cubicBezTo>
                    <a:pt x="72" y="262"/>
                    <a:pt x="72" y="262"/>
                    <a:pt x="72" y="263"/>
                  </a:cubicBezTo>
                  <a:cubicBezTo>
                    <a:pt x="72" y="263"/>
                    <a:pt x="73" y="263"/>
                    <a:pt x="73" y="263"/>
                  </a:cubicBezTo>
                  <a:cubicBezTo>
                    <a:pt x="73" y="263"/>
                    <a:pt x="73" y="263"/>
                    <a:pt x="73" y="264"/>
                  </a:cubicBezTo>
                  <a:cubicBezTo>
                    <a:pt x="73" y="264"/>
                    <a:pt x="73" y="264"/>
                    <a:pt x="73" y="264"/>
                  </a:cubicBezTo>
                  <a:cubicBezTo>
                    <a:pt x="73" y="264"/>
                    <a:pt x="73" y="264"/>
                    <a:pt x="73" y="264"/>
                  </a:cubicBezTo>
                  <a:cubicBezTo>
                    <a:pt x="74" y="264"/>
                    <a:pt x="74" y="264"/>
                    <a:pt x="74" y="264"/>
                  </a:cubicBezTo>
                  <a:cubicBezTo>
                    <a:pt x="74" y="264"/>
                    <a:pt x="74" y="264"/>
                    <a:pt x="73" y="264"/>
                  </a:cubicBezTo>
                  <a:cubicBezTo>
                    <a:pt x="73" y="264"/>
                    <a:pt x="73" y="264"/>
                    <a:pt x="73" y="264"/>
                  </a:cubicBezTo>
                  <a:cubicBezTo>
                    <a:pt x="73" y="263"/>
                    <a:pt x="73" y="263"/>
                    <a:pt x="73" y="263"/>
                  </a:cubicBezTo>
                  <a:cubicBezTo>
                    <a:pt x="73" y="264"/>
                    <a:pt x="73" y="264"/>
                    <a:pt x="73" y="265"/>
                  </a:cubicBezTo>
                  <a:cubicBezTo>
                    <a:pt x="74" y="269"/>
                    <a:pt x="75" y="275"/>
                    <a:pt x="75" y="281"/>
                  </a:cubicBezTo>
                  <a:cubicBezTo>
                    <a:pt x="75" y="301"/>
                    <a:pt x="75" y="301"/>
                    <a:pt x="75" y="301"/>
                  </a:cubicBezTo>
                  <a:cubicBezTo>
                    <a:pt x="75" y="308"/>
                    <a:pt x="75" y="316"/>
                    <a:pt x="77" y="324"/>
                  </a:cubicBezTo>
                  <a:cubicBezTo>
                    <a:pt x="77" y="328"/>
                    <a:pt x="79" y="333"/>
                    <a:pt x="81" y="338"/>
                  </a:cubicBezTo>
                  <a:cubicBezTo>
                    <a:pt x="82" y="340"/>
                    <a:pt x="82" y="340"/>
                    <a:pt x="82" y="340"/>
                  </a:cubicBezTo>
                  <a:cubicBezTo>
                    <a:pt x="83" y="341"/>
                    <a:pt x="83" y="341"/>
                    <a:pt x="83" y="341"/>
                  </a:cubicBezTo>
                  <a:cubicBezTo>
                    <a:pt x="84" y="343"/>
                    <a:pt x="84" y="343"/>
                    <a:pt x="84" y="343"/>
                  </a:cubicBezTo>
                  <a:cubicBezTo>
                    <a:pt x="85" y="345"/>
                    <a:pt x="86" y="346"/>
                    <a:pt x="87" y="348"/>
                  </a:cubicBezTo>
                  <a:cubicBezTo>
                    <a:pt x="92" y="354"/>
                    <a:pt x="97" y="361"/>
                    <a:pt x="104" y="366"/>
                  </a:cubicBezTo>
                  <a:cubicBezTo>
                    <a:pt x="108" y="369"/>
                    <a:pt x="113" y="372"/>
                    <a:pt x="118" y="373"/>
                  </a:cubicBezTo>
                  <a:cubicBezTo>
                    <a:pt x="123" y="374"/>
                    <a:pt x="129" y="374"/>
                    <a:pt x="134" y="373"/>
                  </a:cubicBezTo>
                  <a:cubicBezTo>
                    <a:pt x="143" y="370"/>
                    <a:pt x="149" y="365"/>
                    <a:pt x="155" y="361"/>
                  </a:cubicBezTo>
                  <a:cubicBezTo>
                    <a:pt x="161" y="356"/>
                    <a:pt x="166" y="352"/>
                    <a:pt x="171" y="349"/>
                  </a:cubicBezTo>
                  <a:cubicBezTo>
                    <a:pt x="176" y="345"/>
                    <a:pt x="181" y="342"/>
                    <a:pt x="187" y="341"/>
                  </a:cubicBezTo>
                  <a:cubicBezTo>
                    <a:pt x="193" y="339"/>
                    <a:pt x="199" y="339"/>
                    <a:pt x="204" y="341"/>
                  </a:cubicBezTo>
                  <a:cubicBezTo>
                    <a:pt x="210" y="343"/>
                    <a:pt x="215" y="347"/>
                    <a:pt x="220" y="351"/>
                  </a:cubicBezTo>
                  <a:cubicBezTo>
                    <a:pt x="224" y="356"/>
                    <a:pt x="229" y="361"/>
                    <a:pt x="234" y="366"/>
                  </a:cubicBezTo>
                  <a:cubicBezTo>
                    <a:pt x="238" y="371"/>
                    <a:pt x="244" y="376"/>
                    <a:pt x="250" y="379"/>
                  </a:cubicBezTo>
                  <a:cubicBezTo>
                    <a:pt x="254" y="380"/>
                    <a:pt x="257" y="381"/>
                    <a:pt x="261" y="382"/>
                  </a:cubicBezTo>
                  <a:cubicBezTo>
                    <a:pt x="264" y="382"/>
                    <a:pt x="268" y="382"/>
                    <a:pt x="271" y="382"/>
                  </a:cubicBezTo>
                  <a:cubicBezTo>
                    <a:pt x="271" y="382"/>
                    <a:pt x="271" y="382"/>
                    <a:pt x="271" y="382"/>
                  </a:cubicBezTo>
                  <a:cubicBezTo>
                    <a:pt x="275" y="382"/>
                    <a:pt x="278" y="381"/>
                    <a:pt x="282" y="379"/>
                  </a:cubicBezTo>
                  <a:cubicBezTo>
                    <a:pt x="285" y="378"/>
                    <a:pt x="288" y="375"/>
                    <a:pt x="290" y="372"/>
                  </a:cubicBezTo>
                  <a:cubicBezTo>
                    <a:pt x="293" y="365"/>
                    <a:pt x="292" y="357"/>
                    <a:pt x="291" y="350"/>
                  </a:cubicBezTo>
                  <a:cubicBezTo>
                    <a:pt x="290" y="343"/>
                    <a:pt x="288" y="337"/>
                    <a:pt x="286" y="330"/>
                  </a:cubicBezTo>
                  <a:cubicBezTo>
                    <a:pt x="284" y="324"/>
                    <a:pt x="281" y="317"/>
                    <a:pt x="281" y="311"/>
                  </a:cubicBezTo>
                  <a:cubicBezTo>
                    <a:pt x="280" y="305"/>
                    <a:pt x="281" y="299"/>
                    <a:pt x="283" y="294"/>
                  </a:cubicBezTo>
                  <a:cubicBezTo>
                    <a:pt x="286" y="289"/>
                    <a:pt x="290" y="285"/>
                    <a:pt x="294" y="281"/>
                  </a:cubicBezTo>
                  <a:cubicBezTo>
                    <a:pt x="304" y="273"/>
                    <a:pt x="316" y="267"/>
                    <a:pt x="328" y="261"/>
                  </a:cubicBezTo>
                  <a:cubicBezTo>
                    <a:pt x="334" y="257"/>
                    <a:pt x="341" y="254"/>
                    <a:pt x="347" y="249"/>
                  </a:cubicBezTo>
                  <a:cubicBezTo>
                    <a:pt x="353" y="245"/>
                    <a:pt x="359" y="239"/>
                    <a:pt x="364" y="231"/>
                  </a:cubicBezTo>
                  <a:cubicBezTo>
                    <a:pt x="369" y="222"/>
                    <a:pt x="371" y="211"/>
                    <a:pt x="369" y="202"/>
                  </a:cubicBezTo>
                  <a:cubicBezTo>
                    <a:pt x="368" y="197"/>
                    <a:pt x="367" y="193"/>
                    <a:pt x="365" y="189"/>
                  </a:cubicBezTo>
                  <a:close/>
                  <a:moveTo>
                    <a:pt x="340" y="218"/>
                  </a:moveTo>
                  <a:cubicBezTo>
                    <a:pt x="338" y="222"/>
                    <a:pt x="335" y="226"/>
                    <a:pt x="331" y="230"/>
                  </a:cubicBezTo>
                  <a:cubicBezTo>
                    <a:pt x="327" y="234"/>
                    <a:pt x="322" y="238"/>
                    <a:pt x="316" y="243"/>
                  </a:cubicBezTo>
                  <a:cubicBezTo>
                    <a:pt x="306" y="251"/>
                    <a:pt x="294" y="259"/>
                    <a:pt x="284" y="270"/>
                  </a:cubicBezTo>
                  <a:cubicBezTo>
                    <a:pt x="279" y="276"/>
                    <a:pt x="275" y="282"/>
                    <a:pt x="272" y="290"/>
                  </a:cubicBezTo>
                  <a:cubicBezTo>
                    <a:pt x="270" y="298"/>
                    <a:pt x="270" y="306"/>
                    <a:pt x="272" y="313"/>
                  </a:cubicBezTo>
                  <a:cubicBezTo>
                    <a:pt x="273" y="315"/>
                    <a:pt x="273" y="316"/>
                    <a:pt x="274" y="318"/>
                  </a:cubicBezTo>
                  <a:cubicBezTo>
                    <a:pt x="275" y="320"/>
                    <a:pt x="275" y="321"/>
                    <a:pt x="276" y="323"/>
                  </a:cubicBezTo>
                  <a:cubicBezTo>
                    <a:pt x="280" y="332"/>
                    <a:pt x="280" y="332"/>
                    <a:pt x="280" y="332"/>
                  </a:cubicBezTo>
                  <a:cubicBezTo>
                    <a:pt x="283" y="339"/>
                    <a:pt x="285" y="345"/>
                    <a:pt x="287" y="351"/>
                  </a:cubicBezTo>
                  <a:cubicBezTo>
                    <a:pt x="288" y="358"/>
                    <a:pt x="289" y="364"/>
                    <a:pt x="286" y="370"/>
                  </a:cubicBezTo>
                  <a:cubicBezTo>
                    <a:pt x="285" y="373"/>
                    <a:pt x="283" y="375"/>
                    <a:pt x="280" y="376"/>
                  </a:cubicBezTo>
                  <a:cubicBezTo>
                    <a:pt x="277" y="378"/>
                    <a:pt x="274" y="378"/>
                    <a:pt x="271" y="379"/>
                  </a:cubicBezTo>
                  <a:cubicBezTo>
                    <a:pt x="271" y="379"/>
                    <a:pt x="271" y="379"/>
                    <a:pt x="271" y="379"/>
                  </a:cubicBezTo>
                  <a:cubicBezTo>
                    <a:pt x="268" y="379"/>
                    <a:pt x="264" y="379"/>
                    <a:pt x="261" y="378"/>
                  </a:cubicBezTo>
                  <a:cubicBezTo>
                    <a:pt x="258" y="378"/>
                    <a:pt x="255" y="377"/>
                    <a:pt x="252" y="375"/>
                  </a:cubicBezTo>
                  <a:cubicBezTo>
                    <a:pt x="246" y="372"/>
                    <a:pt x="242" y="368"/>
                    <a:pt x="237" y="363"/>
                  </a:cubicBezTo>
                  <a:cubicBezTo>
                    <a:pt x="233" y="358"/>
                    <a:pt x="229" y="352"/>
                    <a:pt x="224" y="347"/>
                  </a:cubicBezTo>
                  <a:cubicBezTo>
                    <a:pt x="220" y="342"/>
                    <a:pt x="215" y="336"/>
                    <a:pt x="208" y="333"/>
                  </a:cubicBezTo>
                  <a:cubicBezTo>
                    <a:pt x="201" y="329"/>
                    <a:pt x="193" y="328"/>
                    <a:pt x="185" y="329"/>
                  </a:cubicBezTo>
                  <a:cubicBezTo>
                    <a:pt x="177" y="329"/>
                    <a:pt x="170" y="332"/>
                    <a:pt x="163" y="335"/>
                  </a:cubicBezTo>
                  <a:cubicBezTo>
                    <a:pt x="156" y="338"/>
                    <a:pt x="150" y="342"/>
                    <a:pt x="144" y="345"/>
                  </a:cubicBezTo>
                  <a:cubicBezTo>
                    <a:pt x="139" y="348"/>
                    <a:pt x="133" y="350"/>
                    <a:pt x="129" y="350"/>
                  </a:cubicBezTo>
                  <a:cubicBezTo>
                    <a:pt x="127" y="350"/>
                    <a:pt x="126" y="350"/>
                    <a:pt x="125" y="349"/>
                  </a:cubicBezTo>
                  <a:cubicBezTo>
                    <a:pt x="124" y="349"/>
                    <a:pt x="122" y="348"/>
                    <a:pt x="121" y="346"/>
                  </a:cubicBezTo>
                  <a:cubicBezTo>
                    <a:pt x="118" y="343"/>
                    <a:pt x="115" y="338"/>
                    <a:pt x="112" y="333"/>
                  </a:cubicBezTo>
                  <a:cubicBezTo>
                    <a:pt x="110" y="329"/>
                    <a:pt x="110" y="329"/>
                    <a:pt x="110" y="329"/>
                  </a:cubicBezTo>
                  <a:cubicBezTo>
                    <a:pt x="109" y="327"/>
                    <a:pt x="109" y="327"/>
                    <a:pt x="109" y="327"/>
                  </a:cubicBezTo>
                  <a:cubicBezTo>
                    <a:pt x="109" y="326"/>
                    <a:pt x="109" y="326"/>
                    <a:pt x="109" y="326"/>
                  </a:cubicBezTo>
                  <a:cubicBezTo>
                    <a:pt x="109" y="325"/>
                    <a:pt x="109" y="325"/>
                    <a:pt x="109" y="325"/>
                  </a:cubicBezTo>
                  <a:cubicBezTo>
                    <a:pt x="108" y="324"/>
                    <a:pt x="108" y="322"/>
                    <a:pt x="108" y="319"/>
                  </a:cubicBezTo>
                  <a:cubicBezTo>
                    <a:pt x="107" y="314"/>
                    <a:pt x="107" y="308"/>
                    <a:pt x="108" y="302"/>
                  </a:cubicBezTo>
                  <a:cubicBezTo>
                    <a:pt x="108" y="295"/>
                    <a:pt x="109" y="289"/>
                    <a:pt x="109" y="281"/>
                  </a:cubicBezTo>
                  <a:cubicBezTo>
                    <a:pt x="109" y="274"/>
                    <a:pt x="109" y="266"/>
                    <a:pt x="107" y="257"/>
                  </a:cubicBezTo>
                  <a:cubicBezTo>
                    <a:pt x="106" y="252"/>
                    <a:pt x="105" y="247"/>
                    <a:pt x="100" y="241"/>
                  </a:cubicBezTo>
                  <a:cubicBezTo>
                    <a:pt x="98" y="238"/>
                    <a:pt x="95" y="235"/>
                    <a:pt x="92" y="233"/>
                  </a:cubicBezTo>
                  <a:cubicBezTo>
                    <a:pt x="91" y="232"/>
                    <a:pt x="90" y="232"/>
                    <a:pt x="89" y="231"/>
                  </a:cubicBezTo>
                  <a:cubicBezTo>
                    <a:pt x="89" y="231"/>
                    <a:pt x="89" y="231"/>
                    <a:pt x="89" y="231"/>
                  </a:cubicBezTo>
                  <a:cubicBezTo>
                    <a:pt x="88" y="231"/>
                    <a:pt x="88" y="231"/>
                    <a:pt x="88" y="231"/>
                  </a:cubicBezTo>
                  <a:cubicBezTo>
                    <a:pt x="87" y="230"/>
                    <a:pt x="87" y="230"/>
                    <a:pt x="87" y="230"/>
                  </a:cubicBezTo>
                  <a:cubicBezTo>
                    <a:pt x="86" y="230"/>
                    <a:pt x="85" y="229"/>
                    <a:pt x="84" y="229"/>
                  </a:cubicBezTo>
                  <a:cubicBezTo>
                    <a:pt x="74" y="226"/>
                    <a:pt x="65" y="225"/>
                    <a:pt x="57" y="225"/>
                  </a:cubicBezTo>
                  <a:cubicBezTo>
                    <a:pt x="50" y="226"/>
                    <a:pt x="44" y="226"/>
                    <a:pt x="42" y="225"/>
                  </a:cubicBezTo>
                  <a:cubicBezTo>
                    <a:pt x="41" y="225"/>
                    <a:pt x="41" y="225"/>
                    <a:pt x="41" y="224"/>
                  </a:cubicBezTo>
                  <a:cubicBezTo>
                    <a:pt x="40" y="224"/>
                    <a:pt x="40" y="224"/>
                    <a:pt x="39" y="222"/>
                  </a:cubicBezTo>
                  <a:cubicBezTo>
                    <a:pt x="39" y="222"/>
                    <a:pt x="38" y="221"/>
                    <a:pt x="38" y="220"/>
                  </a:cubicBezTo>
                  <a:cubicBezTo>
                    <a:pt x="38" y="219"/>
                    <a:pt x="38" y="219"/>
                    <a:pt x="38" y="219"/>
                  </a:cubicBezTo>
                  <a:cubicBezTo>
                    <a:pt x="37" y="218"/>
                    <a:pt x="37" y="218"/>
                    <a:pt x="37" y="218"/>
                  </a:cubicBezTo>
                  <a:cubicBezTo>
                    <a:pt x="37" y="217"/>
                    <a:pt x="37" y="217"/>
                    <a:pt x="37" y="217"/>
                  </a:cubicBezTo>
                  <a:cubicBezTo>
                    <a:pt x="37" y="215"/>
                    <a:pt x="37" y="213"/>
                    <a:pt x="37" y="211"/>
                  </a:cubicBezTo>
                  <a:cubicBezTo>
                    <a:pt x="37" y="208"/>
                    <a:pt x="37" y="205"/>
                    <a:pt x="40" y="201"/>
                  </a:cubicBezTo>
                  <a:cubicBezTo>
                    <a:pt x="44" y="194"/>
                    <a:pt x="54" y="187"/>
                    <a:pt x="65" y="181"/>
                  </a:cubicBezTo>
                  <a:cubicBezTo>
                    <a:pt x="70" y="177"/>
                    <a:pt x="76" y="174"/>
                    <a:pt x="83" y="170"/>
                  </a:cubicBezTo>
                  <a:cubicBezTo>
                    <a:pt x="86" y="168"/>
                    <a:pt x="89" y="166"/>
                    <a:pt x="93" y="162"/>
                  </a:cubicBezTo>
                  <a:cubicBezTo>
                    <a:pt x="95" y="161"/>
                    <a:pt x="97" y="158"/>
                    <a:pt x="99" y="156"/>
                  </a:cubicBezTo>
                  <a:cubicBezTo>
                    <a:pt x="101" y="153"/>
                    <a:pt x="103" y="150"/>
                    <a:pt x="104" y="147"/>
                  </a:cubicBezTo>
                  <a:cubicBezTo>
                    <a:pt x="106" y="140"/>
                    <a:pt x="105" y="134"/>
                    <a:pt x="105" y="129"/>
                  </a:cubicBezTo>
                  <a:cubicBezTo>
                    <a:pt x="104" y="125"/>
                    <a:pt x="103" y="121"/>
                    <a:pt x="101" y="117"/>
                  </a:cubicBezTo>
                  <a:cubicBezTo>
                    <a:pt x="100" y="113"/>
                    <a:pt x="99" y="110"/>
                    <a:pt x="98" y="107"/>
                  </a:cubicBezTo>
                  <a:cubicBezTo>
                    <a:pt x="96" y="104"/>
                    <a:pt x="95" y="101"/>
                    <a:pt x="95" y="99"/>
                  </a:cubicBezTo>
                  <a:cubicBezTo>
                    <a:pt x="93" y="94"/>
                    <a:pt x="93" y="89"/>
                    <a:pt x="94" y="87"/>
                  </a:cubicBezTo>
                  <a:cubicBezTo>
                    <a:pt x="94" y="85"/>
                    <a:pt x="95" y="84"/>
                    <a:pt x="96" y="82"/>
                  </a:cubicBezTo>
                  <a:cubicBezTo>
                    <a:pt x="97" y="81"/>
                    <a:pt x="98" y="79"/>
                    <a:pt x="100" y="77"/>
                  </a:cubicBezTo>
                  <a:cubicBezTo>
                    <a:pt x="101" y="77"/>
                    <a:pt x="102" y="76"/>
                    <a:pt x="103" y="75"/>
                  </a:cubicBezTo>
                  <a:cubicBezTo>
                    <a:pt x="104" y="74"/>
                    <a:pt x="106" y="73"/>
                    <a:pt x="107" y="72"/>
                  </a:cubicBezTo>
                  <a:cubicBezTo>
                    <a:pt x="109" y="71"/>
                    <a:pt x="112" y="70"/>
                    <a:pt x="114" y="69"/>
                  </a:cubicBezTo>
                  <a:cubicBezTo>
                    <a:pt x="119" y="67"/>
                    <a:pt x="123" y="66"/>
                    <a:pt x="127" y="66"/>
                  </a:cubicBezTo>
                  <a:cubicBezTo>
                    <a:pt x="131" y="67"/>
                    <a:pt x="136" y="70"/>
                    <a:pt x="142" y="73"/>
                  </a:cubicBezTo>
                  <a:cubicBezTo>
                    <a:pt x="148" y="76"/>
                    <a:pt x="154" y="80"/>
                    <a:pt x="161" y="83"/>
                  </a:cubicBezTo>
                  <a:cubicBezTo>
                    <a:pt x="165" y="85"/>
                    <a:pt x="169" y="86"/>
                    <a:pt x="172" y="87"/>
                  </a:cubicBezTo>
                  <a:cubicBezTo>
                    <a:pt x="174" y="87"/>
                    <a:pt x="176" y="88"/>
                    <a:pt x="178" y="88"/>
                  </a:cubicBezTo>
                  <a:cubicBezTo>
                    <a:pt x="180" y="88"/>
                    <a:pt x="180" y="88"/>
                    <a:pt x="180" y="88"/>
                  </a:cubicBezTo>
                  <a:cubicBezTo>
                    <a:pt x="181" y="88"/>
                    <a:pt x="181" y="88"/>
                    <a:pt x="181" y="88"/>
                  </a:cubicBezTo>
                  <a:cubicBezTo>
                    <a:pt x="182" y="88"/>
                    <a:pt x="183" y="88"/>
                    <a:pt x="184" y="88"/>
                  </a:cubicBezTo>
                  <a:cubicBezTo>
                    <a:pt x="192" y="89"/>
                    <a:pt x="201" y="86"/>
                    <a:pt x="208" y="82"/>
                  </a:cubicBezTo>
                  <a:cubicBezTo>
                    <a:pt x="215" y="78"/>
                    <a:pt x="220" y="72"/>
                    <a:pt x="225" y="67"/>
                  </a:cubicBezTo>
                  <a:cubicBezTo>
                    <a:pt x="229" y="61"/>
                    <a:pt x="233" y="55"/>
                    <a:pt x="237" y="50"/>
                  </a:cubicBezTo>
                  <a:cubicBezTo>
                    <a:pt x="244" y="38"/>
                    <a:pt x="252" y="27"/>
                    <a:pt x="262" y="20"/>
                  </a:cubicBezTo>
                  <a:cubicBezTo>
                    <a:pt x="267" y="16"/>
                    <a:pt x="272" y="14"/>
                    <a:pt x="278" y="13"/>
                  </a:cubicBezTo>
                  <a:cubicBezTo>
                    <a:pt x="284" y="11"/>
                    <a:pt x="291" y="11"/>
                    <a:pt x="297" y="12"/>
                  </a:cubicBezTo>
                  <a:cubicBezTo>
                    <a:pt x="300" y="12"/>
                    <a:pt x="302" y="13"/>
                    <a:pt x="304" y="14"/>
                  </a:cubicBezTo>
                  <a:cubicBezTo>
                    <a:pt x="306" y="15"/>
                    <a:pt x="307" y="17"/>
                    <a:pt x="308" y="19"/>
                  </a:cubicBezTo>
                  <a:cubicBezTo>
                    <a:pt x="310" y="24"/>
                    <a:pt x="310" y="31"/>
                    <a:pt x="309" y="37"/>
                  </a:cubicBezTo>
                  <a:cubicBezTo>
                    <a:pt x="309" y="50"/>
                    <a:pt x="306" y="63"/>
                    <a:pt x="302" y="75"/>
                  </a:cubicBezTo>
                  <a:cubicBezTo>
                    <a:pt x="301" y="82"/>
                    <a:pt x="298" y="88"/>
                    <a:pt x="296" y="94"/>
                  </a:cubicBezTo>
                  <a:cubicBezTo>
                    <a:pt x="295" y="97"/>
                    <a:pt x="294" y="100"/>
                    <a:pt x="292" y="102"/>
                  </a:cubicBezTo>
                  <a:cubicBezTo>
                    <a:pt x="292" y="103"/>
                    <a:pt x="292" y="103"/>
                    <a:pt x="292" y="103"/>
                  </a:cubicBezTo>
                  <a:cubicBezTo>
                    <a:pt x="291" y="104"/>
                    <a:pt x="291" y="104"/>
                    <a:pt x="291" y="104"/>
                  </a:cubicBezTo>
                  <a:cubicBezTo>
                    <a:pt x="291" y="104"/>
                    <a:pt x="291" y="104"/>
                    <a:pt x="290" y="105"/>
                  </a:cubicBezTo>
                  <a:cubicBezTo>
                    <a:pt x="290" y="106"/>
                    <a:pt x="289" y="107"/>
                    <a:pt x="288" y="108"/>
                  </a:cubicBezTo>
                  <a:cubicBezTo>
                    <a:pt x="284" y="112"/>
                    <a:pt x="279" y="116"/>
                    <a:pt x="274" y="122"/>
                  </a:cubicBezTo>
                  <a:cubicBezTo>
                    <a:pt x="271" y="125"/>
                    <a:pt x="268" y="129"/>
                    <a:pt x="266" y="135"/>
                  </a:cubicBezTo>
                  <a:cubicBezTo>
                    <a:pt x="265" y="138"/>
                    <a:pt x="264" y="141"/>
                    <a:pt x="264" y="145"/>
                  </a:cubicBezTo>
                  <a:cubicBezTo>
                    <a:pt x="264" y="148"/>
                    <a:pt x="265" y="151"/>
                    <a:pt x="266" y="154"/>
                  </a:cubicBezTo>
                  <a:cubicBezTo>
                    <a:pt x="268" y="160"/>
                    <a:pt x="271" y="164"/>
                    <a:pt x="273" y="167"/>
                  </a:cubicBezTo>
                  <a:cubicBezTo>
                    <a:pt x="274" y="168"/>
                    <a:pt x="275" y="169"/>
                    <a:pt x="276" y="170"/>
                  </a:cubicBezTo>
                  <a:cubicBezTo>
                    <a:pt x="278" y="172"/>
                    <a:pt x="278" y="172"/>
                    <a:pt x="278" y="172"/>
                  </a:cubicBezTo>
                  <a:cubicBezTo>
                    <a:pt x="279" y="174"/>
                    <a:pt x="281" y="176"/>
                    <a:pt x="283" y="177"/>
                  </a:cubicBezTo>
                  <a:cubicBezTo>
                    <a:pt x="287" y="180"/>
                    <a:pt x="292" y="183"/>
                    <a:pt x="297" y="184"/>
                  </a:cubicBezTo>
                  <a:cubicBezTo>
                    <a:pt x="301" y="185"/>
                    <a:pt x="306" y="186"/>
                    <a:pt x="309" y="186"/>
                  </a:cubicBezTo>
                  <a:cubicBezTo>
                    <a:pt x="317" y="187"/>
                    <a:pt x="323" y="187"/>
                    <a:pt x="327" y="188"/>
                  </a:cubicBezTo>
                  <a:cubicBezTo>
                    <a:pt x="329" y="189"/>
                    <a:pt x="330" y="190"/>
                    <a:pt x="331" y="190"/>
                  </a:cubicBezTo>
                  <a:cubicBezTo>
                    <a:pt x="332" y="191"/>
                    <a:pt x="333" y="192"/>
                    <a:pt x="334" y="194"/>
                  </a:cubicBezTo>
                  <a:cubicBezTo>
                    <a:pt x="337" y="198"/>
                    <a:pt x="339" y="203"/>
                    <a:pt x="340" y="207"/>
                  </a:cubicBezTo>
                  <a:cubicBezTo>
                    <a:pt x="341" y="211"/>
                    <a:pt x="341" y="214"/>
                    <a:pt x="340" y="218"/>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Oval 454"/>
            <p:cNvSpPr>
              <a:spLocks noChangeArrowheads="1"/>
            </p:cNvSpPr>
            <p:nvPr/>
          </p:nvSpPr>
          <p:spPr bwMode="auto">
            <a:xfrm>
              <a:off x="9591675" y="6584950"/>
              <a:ext cx="1588" cy="1587"/>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455"/>
            <p:cNvSpPr/>
            <p:nvPr/>
          </p:nvSpPr>
          <p:spPr bwMode="auto">
            <a:xfrm>
              <a:off x="9591675" y="6584950"/>
              <a:ext cx="0" cy="0"/>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0"/>
                    <a:pt x="0" y="0"/>
                    <a:pt x="0" y="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456"/>
            <p:cNvSpPr/>
            <p:nvPr/>
          </p:nvSpPr>
          <p:spPr bwMode="auto">
            <a:xfrm>
              <a:off x="10163175" y="7424738"/>
              <a:ext cx="90488" cy="92075"/>
            </a:xfrm>
            <a:custGeom>
              <a:avLst/>
              <a:gdLst>
                <a:gd name="T0" fmla="*/ 24 w 85"/>
                <a:gd name="T1" fmla="*/ 10 h 86"/>
                <a:gd name="T2" fmla="*/ 10 w 85"/>
                <a:gd name="T3" fmla="*/ 61 h 86"/>
                <a:gd name="T4" fmla="*/ 61 w 85"/>
                <a:gd name="T5" fmla="*/ 76 h 86"/>
                <a:gd name="T6" fmla="*/ 75 w 85"/>
                <a:gd name="T7" fmla="*/ 24 h 86"/>
                <a:gd name="T8" fmla="*/ 24 w 85"/>
                <a:gd name="T9" fmla="*/ 10 h 86"/>
              </a:gdLst>
              <a:ahLst/>
              <a:cxnLst>
                <a:cxn ang="0">
                  <a:pos x="T0" y="T1"/>
                </a:cxn>
                <a:cxn ang="0">
                  <a:pos x="T2" y="T3"/>
                </a:cxn>
                <a:cxn ang="0">
                  <a:pos x="T4" y="T5"/>
                </a:cxn>
                <a:cxn ang="0">
                  <a:pos x="T6" y="T7"/>
                </a:cxn>
                <a:cxn ang="0">
                  <a:pos x="T8" y="T9"/>
                </a:cxn>
              </a:cxnLst>
              <a:rect l="0" t="0" r="r" b="b"/>
              <a:pathLst>
                <a:path w="85" h="86">
                  <a:moveTo>
                    <a:pt x="24" y="10"/>
                  </a:moveTo>
                  <a:cubicBezTo>
                    <a:pt x="6" y="20"/>
                    <a:pt x="0" y="43"/>
                    <a:pt x="10" y="61"/>
                  </a:cubicBezTo>
                  <a:cubicBezTo>
                    <a:pt x="20" y="79"/>
                    <a:pt x="43" y="86"/>
                    <a:pt x="61" y="76"/>
                  </a:cubicBezTo>
                  <a:cubicBezTo>
                    <a:pt x="79" y="65"/>
                    <a:pt x="85" y="42"/>
                    <a:pt x="75" y="24"/>
                  </a:cubicBezTo>
                  <a:cubicBezTo>
                    <a:pt x="65" y="6"/>
                    <a:pt x="42" y="0"/>
                    <a:pt x="24" y="1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457"/>
            <p:cNvSpPr/>
            <p:nvPr/>
          </p:nvSpPr>
          <p:spPr bwMode="auto">
            <a:xfrm>
              <a:off x="9664700" y="7372350"/>
              <a:ext cx="88900" cy="88900"/>
            </a:xfrm>
            <a:custGeom>
              <a:avLst/>
              <a:gdLst>
                <a:gd name="T0" fmla="*/ 24 w 84"/>
                <a:gd name="T1" fmla="*/ 10 h 84"/>
                <a:gd name="T2" fmla="*/ 10 w 84"/>
                <a:gd name="T3" fmla="*/ 60 h 84"/>
                <a:gd name="T4" fmla="*/ 60 w 84"/>
                <a:gd name="T5" fmla="*/ 74 h 84"/>
                <a:gd name="T6" fmla="*/ 74 w 84"/>
                <a:gd name="T7" fmla="*/ 24 h 84"/>
                <a:gd name="T8" fmla="*/ 24 w 84"/>
                <a:gd name="T9" fmla="*/ 10 h 84"/>
              </a:gdLst>
              <a:ahLst/>
              <a:cxnLst>
                <a:cxn ang="0">
                  <a:pos x="T0" y="T1"/>
                </a:cxn>
                <a:cxn ang="0">
                  <a:pos x="T2" y="T3"/>
                </a:cxn>
                <a:cxn ang="0">
                  <a:pos x="T4" y="T5"/>
                </a:cxn>
                <a:cxn ang="0">
                  <a:pos x="T6" y="T7"/>
                </a:cxn>
                <a:cxn ang="0">
                  <a:pos x="T8" y="T9"/>
                </a:cxn>
              </a:cxnLst>
              <a:rect l="0" t="0" r="r" b="b"/>
              <a:pathLst>
                <a:path w="84" h="84">
                  <a:moveTo>
                    <a:pt x="24" y="10"/>
                  </a:moveTo>
                  <a:cubicBezTo>
                    <a:pt x="6" y="20"/>
                    <a:pt x="0" y="43"/>
                    <a:pt x="10" y="60"/>
                  </a:cubicBezTo>
                  <a:cubicBezTo>
                    <a:pt x="20" y="78"/>
                    <a:pt x="43" y="84"/>
                    <a:pt x="60" y="74"/>
                  </a:cubicBezTo>
                  <a:cubicBezTo>
                    <a:pt x="78" y="64"/>
                    <a:pt x="84" y="42"/>
                    <a:pt x="74" y="24"/>
                  </a:cubicBezTo>
                  <a:cubicBezTo>
                    <a:pt x="64" y="6"/>
                    <a:pt x="42" y="0"/>
                    <a:pt x="24" y="1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458"/>
            <p:cNvSpPr/>
            <p:nvPr/>
          </p:nvSpPr>
          <p:spPr bwMode="auto">
            <a:xfrm>
              <a:off x="9901238" y="7002463"/>
              <a:ext cx="84138" cy="82550"/>
            </a:xfrm>
            <a:custGeom>
              <a:avLst/>
              <a:gdLst>
                <a:gd name="T0" fmla="*/ 23 w 79"/>
                <a:gd name="T1" fmla="*/ 9 h 79"/>
                <a:gd name="T2" fmla="*/ 9 w 79"/>
                <a:gd name="T3" fmla="*/ 57 h 79"/>
                <a:gd name="T4" fmla="*/ 57 w 79"/>
                <a:gd name="T5" fmla="*/ 70 h 79"/>
                <a:gd name="T6" fmla="*/ 70 w 79"/>
                <a:gd name="T7" fmla="*/ 22 h 79"/>
                <a:gd name="T8" fmla="*/ 23 w 79"/>
                <a:gd name="T9" fmla="*/ 9 h 79"/>
              </a:gdLst>
              <a:ahLst/>
              <a:cxnLst>
                <a:cxn ang="0">
                  <a:pos x="T0" y="T1"/>
                </a:cxn>
                <a:cxn ang="0">
                  <a:pos x="T2" y="T3"/>
                </a:cxn>
                <a:cxn ang="0">
                  <a:pos x="T4" y="T5"/>
                </a:cxn>
                <a:cxn ang="0">
                  <a:pos x="T6" y="T7"/>
                </a:cxn>
                <a:cxn ang="0">
                  <a:pos x="T8" y="T9"/>
                </a:cxn>
              </a:cxnLst>
              <a:rect l="0" t="0" r="r" b="b"/>
              <a:pathLst>
                <a:path w="79" h="79">
                  <a:moveTo>
                    <a:pt x="23" y="9"/>
                  </a:moveTo>
                  <a:cubicBezTo>
                    <a:pt x="6" y="19"/>
                    <a:pt x="0" y="40"/>
                    <a:pt x="9" y="57"/>
                  </a:cubicBezTo>
                  <a:cubicBezTo>
                    <a:pt x="19" y="73"/>
                    <a:pt x="40" y="79"/>
                    <a:pt x="57" y="70"/>
                  </a:cubicBezTo>
                  <a:cubicBezTo>
                    <a:pt x="74" y="60"/>
                    <a:pt x="79" y="39"/>
                    <a:pt x="70" y="22"/>
                  </a:cubicBezTo>
                  <a:cubicBezTo>
                    <a:pt x="61" y="6"/>
                    <a:pt x="39" y="0"/>
                    <a:pt x="23" y="9"/>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459"/>
            <p:cNvSpPr/>
            <p:nvPr/>
          </p:nvSpPr>
          <p:spPr bwMode="auto">
            <a:xfrm>
              <a:off x="9688513" y="6496050"/>
              <a:ext cx="82550" cy="84137"/>
            </a:xfrm>
            <a:custGeom>
              <a:avLst/>
              <a:gdLst>
                <a:gd name="T0" fmla="*/ 23 w 79"/>
                <a:gd name="T1" fmla="*/ 10 h 80"/>
                <a:gd name="T2" fmla="*/ 9 w 79"/>
                <a:gd name="T3" fmla="*/ 57 h 80"/>
                <a:gd name="T4" fmla="*/ 57 w 79"/>
                <a:gd name="T5" fmla="*/ 70 h 80"/>
                <a:gd name="T6" fmla="*/ 70 w 79"/>
                <a:gd name="T7" fmla="*/ 23 h 80"/>
                <a:gd name="T8" fmla="*/ 23 w 79"/>
                <a:gd name="T9" fmla="*/ 10 h 80"/>
              </a:gdLst>
              <a:ahLst/>
              <a:cxnLst>
                <a:cxn ang="0">
                  <a:pos x="T0" y="T1"/>
                </a:cxn>
                <a:cxn ang="0">
                  <a:pos x="T2" y="T3"/>
                </a:cxn>
                <a:cxn ang="0">
                  <a:pos x="T4" y="T5"/>
                </a:cxn>
                <a:cxn ang="0">
                  <a:pos x="T6" y="T7"/>
                </a:cxn>
                <a:cxn ang="0">
                  <a:pos x="T8" y="T9"/>
                </a:cxn>
              </a:cxnLst>
              <a:rect l="0" t="0" r="r" b="b"/>
              <a:pathLst>
                <a:path w="79" h="80">
                  <a:moveTo>
                    <a:pt x="23" y="10"/>
                  </a:moveTo>
                  <a:cubicBezTo>
                    <a:pt x="6" y="19"/>
                    <a:pt x="0" y="40"/>
                    <a:pt x="9" y="57"/>
                  </a:cubicBezTo>
                  <a:cubicBezTo>
                    <a:pt x="19" y="74"/>
                    <a:pt x="40" y="80"/>
                    <a:pt x="57" y="70"/>
                  </a:cubicBezTo>
                  <a:cubicBezTo>
                    <a:pt x="74" y="61"/>
                    <a:pt x="79" y="40"/>
                    <a:pt x="70" y="23"/>
                  </a:cubicBezTo>
                  <a:cubicBezTo>
                    <a:pt x="61" y="6"/>
                    <a:pt x="39" y="0"/>
                    <a:pt x="23" y="10"/>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460"/>
            <p:cNvSpPr/>
            <p:nvPr/>
          </p:nvSpPr>
          <p:spPr bwMode="auto">
            <a:xfrm>
              <a:off x="9534525" y="6894513"/>
              <a:ext cx="68263" cy="69850"/>
            </a:xfrm>
            <a:custGeom>
              <a:avLst/>
              <a:gdLst>
                <a:gd name="T0" fmla="*/ 18 w 65"/>
                <a:gd name="T1" fmla="*/ 8 h 65"/>
                <a:gd name="T2" fmla="*/ 8 w 65"/>
                <a:gd name="T3" fmla="*/ 46 h 65"/>
                <a:gd name="T4" fmla="*/ 46 w 65"/>
                <a:gd name="T5" fmla="*/ 57 h 65"/>
                <a:gd name="T6" fmla="*/ 57 w 65"/>
                <a:gd name="T7" fmla="*/ 18 h 65"/>
                <a:gd name="T8" fmla="*/ 18 w 65"/>
                <a:gd name="T9" fmla="*/ 8 h 65"/>
              </a:gdLst>
              <a:ahLst/>
              <a:cxnLst>
                <a:cxn ang="0">
                  <a:pos x="T0" y="T1"/>
                </a:cxn>
                <a:cxn ang="0">
                  <a:pos x="T2" y="T3"/>
                </a:cxn>
                <a:cxn ang="0">
                  <a:pos x="T4" y="T5"/>
                </a:cxn>
                <a:cxn ang="0">
                  <a:pos x="T6" y="T7"/>
                </a:cxn>
                <a:cxn ang="0">
                  <a:pos x="T8" y="T9"/>
                </a:cxn>
              </a:cxnLst>
              <a:rect l="0" t="0" r="r" b="b"/>
              <a:pathLst>
                <a:path w="65" h="65">
                  <a:moveTo>
                    <a:pt x="18" y="8"/>
                  </a:moveTo>
                  <a:cubicBezTo>
                    <a:pt x="5" y="15"/>
                    <a:pt x="0" y="33"/>
                    <a:pt x="8" y="46"/>
                  </a:cubicBezTo>
                  <a:cubicBezTo>
                    <a:pt x="15" y="60"/>
                    <a:pt x="33" y="65"/>
                    <a:pt x="46" y="57"/>
                  </a:cubicBezTo>
                  <a:cubicBezTo>
                    <a:pt x="60" y="49"/>
                    <a:pt x="65" y="32"/>
                    <a:pt x="57" y="18"/>
                  </a:cubicBezTo>
                  <a:cubicBezTo>
                    <a:pt x="49" y="5"/>
                    <a:pt x="32" y="0"/>
                    <a:pt x="18" y="8"/>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1" name="组合 300"/>
          <p:cNvGrpSpPr/>
          <p:nvPr/>
        </p:nvGrpSpPr>
        <p:grpSpPr>
          <a:xfrm>
            <a:off x="8985393" y="5650963"/>
            <a:ext cx="1384300" cy="1057275"/>
            <a:chOff x="10567988" y="6746875"/>
            <a:chExt cx="1384300" cy="1057275"/>
          </a:xfrm>
        </p:grpSpPr>
        <p:sp>
          <p:nvSpPr>
            <p:cNvPr id="302" name="Freeform 416"/>
            <p:cNvSpPr/>
            <p:nvPr/>
          </p:nvSpPr>
          <p:spPr bwMode="auto">
            <a:xfrm>
              <a:off x="10952163" y="6746875"/>
              <a:ext cx="1000125" cy="755650"/>
            </a:xfrm>
            <a:custGeom>
              <a:avLst/>
              <a:gdLst>
                <a:gd name="T0" fmla="*/ 495 w 942"/>
                <a:gd name="T1" fmla="*/ 539 h 711"/>
                <a:gd name="T2" fmla="*/ 0 w 942"/>
                <a:gd name="T3" fmla="*/ 696 h 711"/>
                <a:gd name="T4" fmla="*/ 0 w 942"/>
                <a:gd name="T5" fmla="*/ 711 h 711"/>
                <a:gd name="T6" fmla="*/ 503 w 942"/>
                <a:gd name="T7" fmla="*/ 552 h 711"/>
                <a:gd name="T8" fmla="*/ 942 w 942"/>
                <a:gd name="T9" fmla="*/ 5 h 711"/>
                <a:gd name="T10" fmla="*/ 928 w 942"/>
                <a:gd name="T11" fmla="*/ 0 h 711"/>
                <a:gd name="T12" fmla="*/ 495 w 942"/>
                <a:gd name="T13" fmla="*/ 539 h 711"/>
              </a:gdLst>
              <a:ahLst/>
              <a:cxnLst>
                <a:cxn ang="0">
                  <a:pos x="T0" y="T1"/>
                </a:cxn>
                <a:cxn ang="0">
                  <a:pos x="T2" y="T3"/>
                </a:cxn>
                <a:cxn ang="0">
                  <a:pos x="T4" y="T5"/>
                </a:cxn>
                <a:cxn ang="0">
                  <a:pos x="T6" y="T7"/>
                </a:cxn>
                <a:cxn ang="0">
                  <a:pos x="T8" y="T9"/>
                </a:cxn>
                <a:cxn ang="0">
                  <a:pos x="T10" y="T11"/>
                </a:cxn>
                <a:cxn ang="0">
                  <a:pos x="T12" y="T13"/>
                </a:cxn>
              </a:cxnLst>
              <a:rect l="0" t="0" r="r" b="b"/>
              <a:pathLst>
                <a:path w="942" h="711">
                  <a:moveTo>
                    <a:pt x="495" y="539"/>
                  </a:moveTo>
                  <a:cubicBezTo>
                    <a:pt x="309" y="653"/>
                    <a:pt x="118" y="695"/>
                    <a:pt x="0" y="696"/>
                  </a:cubicBezTo>
                  <a:cubicBezTo>
                    <a:pt x="0" y="711"/>
                    <a:pt x="0" y="711"/>
                    <a:pt x="0" y="711"/>
                  </a:cubicBezTo>
                  <a:cubicBezTo>
                    <a:pt x="120" y="710"/>
                    <a:pt x="315" y="668"/>
                    <a:pt x="503" y="552"/>
                  </a:cubicBezTo>
                  <a:cubicBezTo>
                    <a:pt x="649" y="462"/>
                    <a:pt x="844" y="294"/>
                    <a:pt x="942" y="5"/>
                  </a:cubicBezTo>
                  <a:cubicBezTo>
                    <a:pt x="928" y="0"/>
                    <a:pt x="928" y="0"/>
                    <a:pt x="928" y="0"/>
                  </a:cubicBezTo>
                  <a:cubicBezTo>
                    <a:pt x="832" y="285"/>
                    <a:pt x="639" y="450"/>
                    <a:pt x="495" y="53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417"/>
            <p:cNvSpPr>
              <a:spLocks noEditPoints="1"/>
            </p:cNvSpPr>
            <p:nvPr/>
          </p:nvSpPr>
          <p:spPr bwMode="auto">
            <a:xfrm>
              <a:off x="10567988" y="7399338"/>
              <a:ext cx="393700" cy="153987"/>
            </a:xfrm>
            <a:custGeom>
              <a:avLst/>
              <a:gdLst>
                <a:gd name="T0" fmla="*/ 191 w 370"/>
                <a:gd name="T1" fmla="*/ 9 h 145"/>
                <a:gd name="T2" fmla="*/ 3 w 370"/>
                <a:gd name="T3" fmla="*/ 56 h 145"/>
                <a:gd name="T4" fmla="*/ 179 w 370"/>
                <a:gd name="T5" fmla="*/ 136 h 145"/>
                <a:gd name="T6" fmla="*/ 367 w 370"/>
                <a:gd name="T7" fmla="*/ 89 h 145"/>
                <a:gd name="T8" fmla="*/ 191 w 370"/>
                <a:gd name="T9" fmla="*/ 9 h 145"/>
                <a:gd name="T10" fmla="*/ 111 w 370"/>
                <a:gd name="T11" fmla="*/ 104 h 145"/>
                <a:gd name="T12" fmla="*/ 9 w 370"/>
                <a:gd name="T13" fmla="*/ 57 h 145"/>
                <a:gd name="T14" fmla="*/ 118 w 370"/>
                <a:gd name="T15" fmla="*/ 29 h 145"/>
                <a:gd name="T16" fmla="*/ 221 w 370"/>
                <a:gd name="T17" fmla="*/ 76 h 145"/>
                <a:gd name="T18" fmla="*/ 111 w 370"/>
                <a:gd name="T19" fmla="*/ 10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145">
                  <a:moveTo>
                    <a:pt x="191" y="9"/>
                  </a:moveTo>
                  <a:cubicBezTo>
                    <a:pt x="90" y="0"/>
                    <a:pt x="6" y="21"/>
                    <a:pt x="3" y="56"/>
                  </a:cubicBezTo>
                  <a:cubicBezTo>
                    <a:pt x="0" y="92"/>
                    <a:pt x="79" y="128"/>
                    <a:pt x="179" y="136"/>
                  </a:cubicBezTo>
                  <a:cubicBezTo>
                    <a:pt x="280" y="145"/>
                    <a:pt x="364" y="124"/>
                    <a:pt x="367" y="89"/>
                  </a:cubicBezTo>
                  <a:cubicBezTo>
                    <a:pt x="370" y="53"/>
                    <a:pt x="291" y="17"/>
                    <a:pt x="191" y="9"/>
                  </a:cubicBezTo>
                  <a:close/>
                  <a:moveTo>
                    <a:pt x="111" y="104"/>
                  </a:moveTo>
                  <a:cubicBezTo>
                    <a:pt x="53" y="98"/>
                    <a:pt x="7" y="77"/>
                    <a:pt x="9" y="57"/>
                  </a:cubicBezTo>
                  <a:cubicBezTo>
                    <a:pt x="11" y="36"/>
                    <a:pt x="60" y="24"/>
                    <a:pt x="118" y="29"/>
                  </a:cubicBezTo>
                  <a:cubicBezTo>
                    <a:pt x="177" y="34"/>
                    <a:pt x="223" y="55"/>
                    <a:pt x="221" y="76"/>
                  </a:cubicBezTo>
                  <a:cubicBezTo>
                    <a:pt x="219" y="96"/>
                    <a:pt x="170" y="109"/>
                    <a:pt x="111" y="10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418"/>
            <p:cNvSpPr>
              <a:spLocks noEditPoints="1"/>
            </p:cNvSpPr>
            <p:nvPr/>
          </p:nvSpPr>
          <p:spPr bwMode="auto">
            <a:xfrm>
              <a:off x="10898188" y="7475538"/>
              <a:ext cx="325438" cy="328612"/>
            </a:xfrm>
            <a:custGeom>
              <a:avLst/>
              <a:gdLst>
                <a:gd name="T0" fmla="*/ 108 w 307"/>
                <a:gd name="T1" fmla="*/ 110 h 310"/>
                <a:gd name="T2" fmla="*/ 25 w 307"/>
                <a:gd name="T3" fmla="*/ 285 h 310"/>
                <a:gd name="T4" fmla="*/ 199 w 307"/>
                <a:gd name="T5" fmla="*/ 200 h 310"/>
                <a:gd name="T6" fmla="*/ 282 w 307"/>
                <a:gd name="T7" fmla="*/ 25 h 310"/>
                <a:gd name="T8" fmla="*/ 108 w 307"/>
                <a:gd name="T9" fmla="*/ 110 h 310"/>
                <a:gd name="T10" fmla="*/ 130 w 307"/>
                <a:gd name="T11" fmla="*/ 231 h 310"/>
                <a:gd name="T12" fmla="*/ 29 w 307"/>
                <a:gd name="T13" fmla="*/ 281 h 310"/>
                <a:gd name="T14" fmla="*/ 77 w 307"/>
                <a:gd name="T15" fmla="*/ 179 h 310"/>
                <a:gd name="T16" fmla="*/ 179 w 307"/>
                <a:gd name="T17" fmla="*/ 129 h 310"/>
                <a:gd name="T18" fmla="*/ 130 w 307"/>
                <a:gd name="T19" fmla="*/ 23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310">
                  <a:moveTo>
                    <a:pt x="108" y="110"/>
                  </a:moveTo>
                  <a:cubicBezTo>
                    <a:pt x="37" y="181"/>
                    <a:pt x="0" y="260"/>
                    <a:pt x="25" y="285"/>
                  </a:cubicBezTo>
                  <a:cubicBezTo>
                    <a:pt x="50" y="310"/>
                    <a:pt x="128" y="272"/>
                    <a:pt x="199" y="200"/>
                  </a:cubicBezTo>
                  <a:cubicBezTo>
                    <a:pt x="270" y="128"/>
                    <a:pt x="307" y="50"/>
                    <a:pt x="282" y="25"/>
                  </a:cubicBezTo>
                  <a:cubicBezTo>
                    <a:pt x="257" y="0"/>
                    <a:pt x="179" y="38"/>
                    <a:pt x="108" y="110"/>
                  </a:cubicBezTo>
                  <a:close/>
                  <a:moveTo>
                    <a:pt x="130" y="231"/>
                  </a:moveTo>
                  <a:cubicBezTo>
                    <a:pt x="89" y="273"/>
                    <a:pt x="44" y="295"/>
                    <a:pt x="29" y="281"/>
                  </a:cubicBezTo>
                  <a:cubicBezTo>
                    <a:pt x="14" y="266"/>
                    <a:pt x="36" y="220"/>
                    <a:pt x="77" y="179"/>
                  </a:cubicBezTo>
                  <a:cubicBezTo>
                    <a:pt x="119" y="137"/>
                    <a:pt x="164" y="115"/>
                    <a:pt x="179" y="129"/>
                  </a:cubicBezTo>
                  <a:cubicBezTo>
                    <a:pt x="193" y="144"/>
                    <a:pt x="172" y="190"/>
                    <a:pt x="130" y="23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419"/>
            <p:cNvSpPr>
              <a:spLocks noEditPoints="1"/>
            </p:cNvSpPr>
            <p:nvPr/>
          </p:nvSpPr>
          <p:spPr bwMode="auto">
            <a:xfrm>
              <a:off x="10833100" y="7258050"/>
              <a:ext cx="358775" cy="177800"/>
            </a:xfrm>
            <a:custGeom>
              <a:avLst/>
              <a:gdLst>
                <a:gd name="T0" fmla="*/ 187 w 339"/>
                <a:gd name="T1" fmla="*/ 27 h 167"/>
                <a:gd name="T2" fmla="*/ 10 w 339"/>
                <a:gd name="T3" fmla="*/ 34 h 167"/>
                <a:gd name="T4" fmla="*/ 152 w 339"/>
                <a:gd name="T5" fmla="*/ 140 h 167"/>
                <a:gd name="T6" fmla="*/ 330 w 339"/>
                <a:gd name="T7" fmla="*/ 133 h 167"/>
                <a:gd name="T8" fmla="*/ 187 w 339"/>
                <a:gd name="T9" fmla="*/ 27 h 167"/>
                <a:gd name="T10" fmla="*/ 201 w 339"/>
                <a:gd name="T11" fmla="*/ 93 h 167"/>
                <a:gd name="T12" fmla="*/ 98 w 339"/>
                <a:gd name="T13" fmla="*/ 97 h 167"/>
                <a:gd name="T14" fmla="*/ 15 w 339"/>
                <a:gd name="T15" fmla="*/ 36 h 167"/>
                <a:gd name="T16" fmla="*/ 118 w 339"/>
                <a:gd name="T17" fmla="*/ 32 h 167"/>
                <a:gd name="T18" fmla="*/ 201 w 339"/>
                <a:gd name="T19" fmla="*/ 9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167">
                  <a:moveTo>
                    <a:pt x="187" y="27"/>
                  </a:moveTo>
                  <a:cubicBezTo>
                    <a:pt x="99" y="0"/>
                    <a:pt x="19" y="3"/>
                    <a:pt x="10" y="34"/>
                  </a:cubicBezTo>
                  <a:cubicBezTo>
                    <a:pt x="0" y="65"/>
                    <a:pt x="64" y="113"/>
                    <a:pt x="152" y="140"/>
                  </a:cubicBezTo>
                  <a:cubicBezTo>
                    <a:pt x="241" y="167"/>
                    <a:pt x="320" y="164"/>
                    <a:pt x="330" y="133"/>
                  </a:cubicBezTo>
                  <a:cubicBezTo>
                    <a:pt x="339" y="102"/>
                    <a:pt x="275" y="54"/>
                    <a:pt x="187" y="27"/>
                  </a:cubicBezTo>
                  <a:close/>
                  <a:moveTo>
                    <a:pt x="201" y="93"/>
                  </a:moveTo>
                  <a:cubicBezTo>
                    <a:pt x="196" y="111"/>
                    <a:pt x="149" y="113"/>
                    <a:pt x="98" y="97"/>
                  </a:cubicBezTo>
                  <a:cubicBezTo>
                    <a:pt x="46" y="82"/>
                    <a:pt x="9" y="54"/>
                    <a:pt x="15" y="36"/>
                  </a:cubicBezTo>
                  <a:cubicBezTo>
                    <a:pt x="20" y="18"/>
                    <a:pt x="66" y="16"/>
                    <a:pt x="118" y="32"/>
                  </a:cubicBezTo>
                  <a:cubicBezTo>
                    <a:pt x="169" y="48"/>
                    <a:pt x="207" y="75"/>
                    <a:pt x="201" y="9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420"/>
            <p:cNvSpPr>
              <a:spLocks noEditPoints="1"/>
            </p:cNvSpPr>
            <p:nvPr/>
          </p:nvSpPr>
          <p:spPr bwMode="auto">
            <a:xfrm>
              <a:off x="11087100" y="7177088"/>
              <a:ext cx="357188" cy="165100"/>
            </a:xfrm>
            <a:custGeom>
              <a:avLst/>
              <a:gdLst>
                <a:gd name="T0" fmla="*/ 182 w 338"/>
                <a:gd name="T1" fmla="*/ 20 h 155"/>
                <a:gd name="T2" fmla="*/ 7 w 338"/>
                <a:gd name="T3" fmla="*/ 40 h 155"/>
                <a:gd name="T4" fmla="*/ 156 w 338"/>
                <a:gd name="T5" fmla="*/ 134 h 155"/>
                <a:gd name="T6" fmla="*/ 331 w 338"/>
                <a:gd name="T7" fmla="*/ 115 h 155"/>
                <a:gd name="T8" fmla="*/ 182 w 338"/>
                <a:gd name="T9" fmla="*/ 20 h 155"/>
                <a:gd name="T10" fmla="*/ 201 w 338"/>
                <a:gd name="T11" fmla="*/ 85 h 155"/>
                <a:gd name="T12" fmla="*/ 99 w 338"/>
                <a:gd name="T13" fmla="*/ 96 h 155"/>
                <a:gd name="T14" fmla="*/ 12 w 338"/>
                <a:gd name="T15" fmla="*/ 41 h 155"/>
                <a:gd name="T16" fmla="*/ 114 w 338"/>
                <a:gd name="T17" fmla="*/ 30 h 155"/>
                <a:gd name="T18" fmla="*/ 201 w 338"/>
                <a:gd name="T19" fmla="*/ 8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55">
                  <a:moveTo>
                    <a:pt x="182" y="20"/>
                  </a:moveTo>
                  <a:cubicBezTo>
                    <a:pt x="93" y="0"/>
                    <a:pt x="14" y="8"/>
                    <a:pt x="7" y="40"/>
                  </a:cubicBezTo>
                  <a:cubicBezTo>
                    <a:pt x="0" y="71"/>
                    <a:pt x="66" y="113"/>
                    <a:pt x="156" y="134"/>
                  </a:cubicBezTo>
                  <a:cubicBezTo>
                    <a:pt x="245" y="155"/>
                    <a:pt x="324" y="147"/>
                    <a:pt x="331" y="115"/>
                  </a:cubicBezTo>
                  <a:cubicBezTo>
                    <a:pt x="338" y="84"/>
                    <a:pt x="272" y="41"/>
                    <a:pt x="182" y="20"/>
                  </a:cubicBezTo>
                  <a:close/>
                  <a:moveTo>
                    <a:pt x="201" y="85"/>
                  </a:moveTo>
                  <a:cubicBezTo>
                    <a:pt x="196" y="103"/>
                    <a:pt x="151" y="108"/>
                    <a:pt x="99" y="96"/>
                  </a:cubicBezTo>
                  <a:cubicBezTo>
                    <a:pt x="47" y="84"/>
                    <a:pt x="8" y="59"/>
                    <a:pt x="12" y="41"/>
                  </a:cubicBezTo>
                  <a:cubicBezTo>
                    <a:pt x="16" y="22"/>
                    <a:pt x="62" y="17"/>
                    <a:pt x="114" y="30"/>
                  </a:cubicBezTo>
                  <a:cubicBezTo>
                    <a:pt x="166" y="42"/>
                    <a:pt x="205" y="67"/>
                    <a:pt x="201" y="8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421"/>
            <p:cNvSpPr>
              <a:spLocks noEditPoints="1"/>
            </p:cNvSpPr>
            <p:nvPr/>
          </p:nvSpPr>
          <p:spPr bwMode="auto">
            <a:xfrm>
              <a:off x="11282363" y="7050088"/>
              <a:ext cx="358775" cy="146050"/>
            </a:xfrm>
            <a:custGeom>
              <a:avLst/>
              <a:gdLst>
                <a:gd name="T0" fmla="*/ 176 w 339"/>
                <a:gd name="T1" fmla="*/ 11 h 138"/>
                <a:gd name="T2" fmla="*/ 4 w 339"/>
                <a:gd name="T3" fmla="*/ 49 h 138"/>
                <a:gd name="T4" fmla="*/ 162 w 339"/>
                <a:gd name="T5" fmla="*/ 127 h 138"/>
                <a:gd name="T6" fmla="*/ 335 w 339"/>
                <a:gd name="T7" fmla="*/ 89 h 138"/>
                <a:gd name="T8" fmla="*/ 176 w 339"/>
                <a:gd name="T9" fmla="*/ 11 h 138"/>
                <a:gd name="T10" fmla="*/ 101 w 339"/>
                <a:gd name="T11" fmla="*/ 95 h 138"/>
                <a:gd name="T12" fmla="*/ 9 w 339"/>
                <a:gd name="T13" fmla="*/ 49 h 138"/>
                <a:gd name="T14" fmla="*/ 110 w 339"/>
                <a:gd name="T15" fmla="*/ 27 h 138"/>
                <a:gd name="T16" fmla="*/ 202 w 339"/>
                <a:gd name="T17" fmla="*/ 73 h 138"/>
                <a:gd name="T18" fmla="*/ 101 w 339"/>
                <a:gd name="T19" fmla="*/ 9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138">
                  <a:moveTo>
                    <a:pt x="176" y="11"/>
                  </a:moveTo>
                  <a:cubicBezTo>
                    <a:pt x="85" y="0"/>
                    <a:pt x="8" y="17"/>
                    <a:pt x="4" y="49"/>
                  </a:cubicBezTo>
                  <a:cubicBezTo>
                    <a:pt x="0" y="81"/>
                    <a:pt x="71" y="116"/>
                    <a:pt x="162" y="127"/>
                  </a:cubicBezTo>
                  <a:cubicBezTo>
                    <a:pt x="254" y="138"/>
                    <a:pt x="331" y="121"/>
                    <a:pt x="335" y="89"/>
                  </a:cubicBezTo>
                  <a:cubicBezTo>
                    <a:pt x="339" y="57"/>
                    <a:pt x="268" y="22"/>
                    <a:pt x="176" y="11"/>
                  </a:cubicBezTo>
                  <a:close/>
                  <a:moveTo>
                    <a:pt x="101" y="95"/>
                  </a:moveTo>
                  <a:cubicBezTo>
                    <a:pt x="48" y="88"/>
                    <a:pt x="7" y="68"/>
                    <a:pt x="9" y="49"/>
                  </a:cubicBezTo>
                  <a:cubicBezTo>
                    <a:pt x="11" y="31"/>
                    <a:pt x="56" y="21"/>
                    <a:pt x="110" y="27"/>
                  </a:cubicBezTo>
                  <a:cubicBezTo>
                    <a:pt x="163" y="34"/>
                    <a:pt x="204" y="54"/>
                    <a:pt x="202" y="73"/>
                  </a:cubicBezTo>
                  <a:cubicBezTo>
                    <a:pt x="200" y="92"/>
                    <a:pt x="154" y="102"/>
                    <a:pt x="101" y="9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422"/>
            <p:cNvSpPr>
              <a:spLocks noEditPoints="1"/>
            </p:cNvSpPr>
            <p:nvPr/>
          </p:nvSpPr>
          <p:spPr bwMode="auto">
            <a:xfrm>
              <a:off x="11456988" y="6845300"/>
              <a:ext cx="352425" cy="147637"/>
            </a:xfrm>
            <a:custGeom>
              <a:avLst/>
              <a:gdLst>
                <a:gd name="T0" fmla="*/ 175 w 332"/>
                <a:gd name="T1" fmla="*/ 14 h 140"/>
                <a:gd name="T2" fmla="*/ 5 w 332"/>
                <a:gd name="T3" fmla="*/ 46 h 140"/>
                <a:gd name="T4" fmla="*/ 158 w 332"/>
                <a:gd name="T5" fmla="*/ 127 h 140"/>
                <a:gd name="T6" fmla="*/ 327 w 332"/>
                <a:gd name="T7" fmla="*/ 95 h 140"/>
                <a:gd name="T8" fmla="*/ 175 w 332"/>
                <a:gd name="T9" fmla="*/ 14 h 140"/>
                <a:gd name="T10" fmla="*/ 198 w 332"/>
                <a:gd name="T11" fmla="*/ 75 h 140"/>
                <a:gd name="T12" fmla="*/ 99 w 332"/>
                <a:gd name="T13" fmla="*/ 94 h 140"/>
                <a:gd name="T14" fmla="*/ 10 w 332"/>
                <a:gd name="T15" fmla="*/ 47 h 140"/>
                <a:gd name="T16" fmla="*/ 109 w 332"/>
                <a:gd name="T17" fmla="*/ 28 h 140"/>
                <a:gd name="T18" fmla="*/ 198 w 332"/>
                <a:gd name="T19"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140">
                  <a:moveTo>
                    <a:pt x="175" y="14"/>
                  </a:moveTo>
                  <a:cubicBezTo>
                    <a:pt x="86" y="0"/>
                    <a:pt x="10" y="15"/>
                    <a:pt x="5" y="46"/>
                  </a:cubicBezTo>
                  <a:cubicBezTo>
                    <a:pt x="0" y="77"/>
                    <a:pt x="69" y="113"/>
                    <a:pt x="158" y="127"/>
                  </a:cubicBezTo>
                  <a:cubicBezTo>
                    <a:pt x="247" y="140"/>
                    <a:pt x="323" y="126"/>
                    <a:pt x="327" y="95"/>
                  </a:cubicBezTo>
                  <a:cubicBezTo>
                    <a:pt x="332" y="64"/>
                    <a:pt x="264" y="27"/>
                    <a:pt x="175" y="14"/>
                  </a:cubicBezTo>
                  <a:close/>
                  <a:moveTo>
                    <a:pt x="198" y="75"/>
                  </a:moveTo>
                  <a:cubicBezTo>
                    <a:pt x="195" y="93"/>
                    <a:pt x="151" y="102"/>
                    <a:pt x="99" y="94"/>
                  </a:cubicBezTo>
                  <a:cubicBezTo>
                    <a:pt x="47" y="86"/>
                    <a:pt x="7" y="65"/>
                    <a:pt x="10" y="47"/>
                  </a:cubicBezTo>
                  <a:cubicBezTo>
                    <a:pt x="13" y="28"/>
                    <a:pt x="57" y="20"/>
                    <a:pt x="109" y="28"/>
                  </a:cubicBezTo>
                  <a:cubicBezTo>
                    <a:pt x="161" y="36"/>
                    <a:pt x="201" y="57"/>
                    <a:pt x="198" y="7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423"/>
            <p:cNvSpPr>
              <a:spLocks noEditPoints="1"/>
            </p:cNvSpPr>
            <p:nvPr/>
          </p:nvSpPr>
          <p:spPr bwMode="auto">
            <a:xfrm>
              <a:off x="11233150" y="7367588"/>
              <a:ext cx="273050" cy="368300"/>
            </a:xfrm>
            <a:custGeom>
              <a:avLst/>
              <a:gdLst>
                <a:gd name="T0" fmla="*/ 227 w 257"/>
                <a:gd name="T1" fmla="*/ 19 h 346"/>
                <a:gd name="T2" fmla="*/ 74 w 257"/>
                <a:gd name="T3" fmla="*/ 138 h 346"/>
                <a:gd name="T4" fmla="*/ 30 w 257"/>
                <a:gd name="T5" fmla="*/ 326 h 346"/>
                <a:gd name="T6" fmla="*/ 183 w 257"/>
                <a:gd name="T7" fmla="*/ 207 h 346"/>
                <a:gd name="T8" fmla="*/ 227 w 257"/>
                <a:gd name="T9" fmla="*/ 19 h 346"/>
                <a:gd name="T10" fmla="*/ 122 w 257"/>
                <a:gd name="T11" fmla="*/ 252 h 346"/>
                <a:gd name="T12" fmla="*/ 33 w 257"/>
                <a:gd name="T13" fmla="*/ 322 h 346"/>
                <a:gd name="T14" fmla="*/ 59 w 257"/>
                <a:gd name="T15" fmla="*/ 212 h 346"/>
                <a:gd name="T16" fmla="*/ 148 w 257"/>
                <a:gd name="T17" fmla="*/ 142 h 346"/>
                <a:gd name="T18" fmla="*/ 122 w 257"/>
                <a:gd name="T19" fmla="*/ 25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346">
                  <a:moveTo>
                    <a:pt x="227" y="19"/>
                  </a:moveTo>
                  <a:cubicBezTo>
                    <a:pt x="197" y="0"/>
                    <a:pt x="129" y="53"/>
                    <a:pt x="74" y="138"/>
                  </a:cubicBezTo>
                  <a:cubicBezTo>
                    <a:pt x="20" y="223"/>
                    <a:pt x="0" y="307"/>
                    <a:pt x="30" y="326"/>
                  </a:cubicBezTo>
                  <a:cubicBezTo>
                    <a:pt x="60" y="346"/>
                    <a:pt x="128" y="292"/>
                    <a:pt x="183" y="207"/>
                  </a:cubicBezTo>
                  <a:cubicBezTo>
                    <a:pt x="237" y="122"/>
                    <a:pt x="257" y="38"/>
                    <a:pt x="227" y="19"/>
                  </a:cubicBezTo>
                  <a:close/>
                  <a:moveTo>
                    <a:pt x="122" y="252"/>
                  </a:moveTo>
                  <a:cubicBezTo>
                    <a:pt x="90" y="302"/>
                    <a:pt x="50" y="333"/>
                    <a:pt x="33" y="322"/>
                  </a:cubicBezTo>
                  <a:cubicBezTo>
                    <a:pt x="16" y="310"/>
                    <a:pt x="27" y="261"/>
                    <a:pt x="59" y="212"/>
                  </a:cubicBezTo>
                  <a:cubicBezTo>
                    <a:pt x="91" y="162"/>
                    <a:pt x="131" y="131"/>
                    <a:pt x="148" y="142"/>
                  </a:cubicBezTo>
                  <a:cubicBezTo>
                    <a:pt x="165" y="153"/>
                    <a:pt x="154" y="203"/>
                    <a:pt x="122" y="25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424"/>
            <p:cNvSpPr>
              <a:spLocks noEditPoints="1"/>
            </p:cNvSpPr>
            <p:nvPr/>
          </p:nvSpPr>
          <p:spPr bwMode="auto">
            <a:xfrm>
              <a:off x="11544300" y="7204075"/>
              <a:ext cx="201613" cy="390525"/>
            </a:xfrm>
            <a:custGeom>
              <a:avLst/>
              <a:gdLst>
                <a:gd name="T0" fmla="*/ 156 w 189"/>
                <a:gd name="T1" fmla="*/ 12 h 368"/>
                <a:gd name="T2" fmla="*/ 34 w 189"/>
                <a:gd name="T3" fmla="*/ 163 h 368"/>
                <a:gd name="T4" fmla="*/ 34 w 189"/>
                <a:gd name="T5" fmla="*/ 357 h 368"/>
                <a:gd name="T6" fmla="*/ 155 w 189"/>
                <a:gd name="T7" fmla="*/ 206 h 368"/>
                <a:gd name="T8" fmla="*/ 156 w 189"/>
                <a:gd name="T9" fmla="*/ 12 h 368"/>
                <a:gd name="T10" fmla="*/ 107 w 189"/>
                <a:gd name="T11" fmla="*/ 263 h 368"/>
                <a:gd name="T12" fmla="*/ 36 w 189"/>
                <a:gd name="T13" fmla="*/ 351 h 368"/>
                <a:gd name="T14" fmla="*/ 36 w 189"/>
                <a:gd name="T15" fmla="*/ 238 h 368"/>
                <a:gd name="T16" fmla="*/ 107 w 189"/>
                <a:gd name="T17" fmla="*/ 150 h 368"/>
                <a:gd name="T18" fmla="*/ 107 w 189"/>
                <a:gd name="T19" fmla="*/ 26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368">
                  <a:moveTo>
                    <a:pt x="156" y="12"/>
                  </a:moveTo>
                  <a:cubicBezTo>
                    <a:pt x="123" y="0"/>
                    <a:pt x="68" y="68"/>
                    <a:pt x="34" y="163"/>
                  </a:cubicBezTo>
                  <a:cubicBezTo>
                    <a:pt x="1" y="258"/>
                    <a:pt x="0" y="345"/>
                    <a:pt x="34" y="357"/>
                  </a:cubicBezTo>
                  <a:cubicBezTo>
                    <a:pt x="67" y="368"/>
                    <a:pt x="122" y="301"/>
                    <a:pt x="155" y="206"/>
                  </a:cubicBezTo>
                  <a:cubicBezTo>
                    <a:pt x="189" y="111"/>
                    <a:pt x="189" y="24"/>
                    <a:pt x="156" y="12"/>
                  </a:cubicBezTo>
                  <a:close/>
                  <a:moveTo>
                    <a:pt x="107" y="263"/>
                  </a:moveTo>
                  <a:cubicBezTo>
                    <a:pt x="87" y="319"/>
                    <a:pt x="55" y="358"/>
                    <a:pt x="36" y="351"/>
                  </a:cubicBezTo>
                  <a:cubicBezTo>
                    <a:pt x="16" y="344"/>
                    <a:pt x="16" y="294"/>
                    <a:pt x="36" y="238"/>
                  </a:cubicBezTo>
                  <a:cubicBezTo>
                    <a:pt x="56" y="183"/>
                    <a:pt x="87" y="144"/>
                    <a:pt x="107" y="150"/>
                  </a:cubicBezTo>
                  <a:cubicBezTo>
                    <a:pt x="126" y="157"/>
                    <a:pt x="126" y="208"/>
                    <a:pt x="107" y="26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425"/>
            <p:cNvSpPr>
              <a:spLocks noEditPoints="1"/>
            </p:cNvSpPr>
            <p:nvPr/>
          </p:nvSpPr>
          <p:spPr bwMode="auto">
            <a:xfrm>
              <a:off x="11795125" y="6989763"/>
              <a:ext cx="153988" cy="393700"/>
            </a:xfrm>
            <a:custGeom>
              <a:avLst/>
              <a:gdLst>
                <a:gd name="T0" fmla="*/ 87 w 145"/>
                <a:gd name="T1" fmla="*/ 3 h 370"/>
                <a:gd name="T2" fmla="*/ 8 w 145"/>
                <a:gd name="T3" fmla="*/ 180 h 370"/>
                <a:gd name="T4" fmla="*/ 58 w 145"/>
                <a:gd name="T5" fmla="*/ 367 h 370"/>
                <a:gd name="T6" fmla="*/ 136 w 145"/>
                <a:gd name="T7" fmla="*/ 191 h 370"/>
                <a:gd name="T8" fmla="*/ 87 w 145"/>
                <a:gd name="T9" fmla="*/ 3 h 370"/>
                <a:gd name="T10" fmla="*/ 104 w 145"/>
                <a:gd name="T11" fmla="*/ 259 h 370"/>
                <a:gd name="T12" fmla="*/ 58 w 145"/>
                <a:gd name="T13" fmla="*/ 362 h 370"/>
                <a:gd name="T14" fmla="*/ 29 w 145"/>
                <a:gd name="T15" fmla="*/ 253 h 370"/>
                <a:gd name="T16" fmla="*/ 75 w 145"/>
                <a:gd name="T17" fmla="*/ 149 h 370"/>
                <a:gd name="T18" fmla="*/ 104 w 145"/>
                <a:gd name="T19" fmla="*/ 259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370">
                  <a:moveTo>
                    <a:pt x="87" y="3"/>
                  </a:moveTo>
                  <a:cubicBezTo>
                    <a:pt x="52" y="0"/>
                    <a:pt x="17" y="79"/>
                    <a:pt x="8" y="180"/>
                  </a:cubicBezTo>
                  <a:cubicBezTo>
                    <a:pt x="0" y="281"/>
                    <a:pt x="22" y="365"/>
                    <a:pt x="58" y="367"/>
                  </a:cubicBezTo>
                  <a:cubicBezTo>
                    <a:pt x="93" y="370"/>
                    <a:pt x="128" y="291"/>
                    <a:pt x="136" y="191"/>
                  </a:cubicBezTo>
                  <a:cubicBezTo>
                    <a:pt x="145" y="90"/>
                    <a:pt x="123" y="6"/>
                    <a:pt x="87" y="3"/>
                  </a:cubicBezTo>
                  <a:close/>
                  <a:moveTo>
                    <a:pt x="104" y="259"/>
                  </a:moveTo>
                  <a:cubicBezTo>
                    <a:pt x="99" y="317"/>
                    <a:pt x="79" y="363"/>
                    <a:pt x="58" y="362"/>
                  </a:cubicBezTo>
                  <a:cubicBezTo>
                    <a:pt x="37" y="360"/>
                    <a:pt x="25" y="311"/>
                    <a:pt x="29" y="253"/>
                  </a:cubicBezTo>
                  <a:cubicBezTo>
                    <a:pt x="34" y="194"/>
                    <a:pt x="55" y="148"/>
                    <a:pt x="75" y="149"/>
                  </a:cubicBezTo>
                  <a:cubicBezTo>
                    <a:pt x="96" y="151"/>
                    <a:pt x="109" y="200"/>
                    <a:pt x="104" y="25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Oval 461"/>
            <p:cNvSpPr>
              <a:spLocks noChangeArrowheads="1"/>
            </p:cNvSpPr>
            <p:nvPr/>
          </p:nvSpPr>
          <p:spPr bwMode="auto">
            <a:xfrm>
              <a:off x="11803063" y="7578725"/>
              <a:ext cx="80963" cy="8096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3" name="Oval 462"/>
          <p:cNvSpPr>
            <a:spLocks noChangeArrowheads="1"/>
          </p:cNvSpPr>
          <p:nvPr/>
        </p:nvSpPr>
        <p:spPr bwMode="auto">
          <a:xfrm>
            <a:off x="286545" y="1039420"/>
            <a:ext cx="171450" cy="16986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Oval 463"/>
          <p:cNvSpPr>
            <a:spLocks noChangeArrowheads="1"/>
          </p:cNvSpPr>
          <p:nvPr/>
        </p:nvSpPr>
        <p:spPr bwMode="auto">
          <a:xfrm>
            <a:off x="8458926" y="5809948"/>
            <a:ext cx="68263" cy="6985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Oval 464"/>
          <p:cNvSpPr>
            <a:spLocks noChangeArrowheads="1"/>
          </p:cNvSpPr>
          <p:nvPr/>
        </p:nvSpPr>
        <p:spPr bwMode="auto">
          <a:xfrm>
            <a:off x="9111258" y="5802760"/>
            <a:ext cx="68263" cy="6667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Oval 465"/>
          <p:cNvSpPr>
            <a:spLocks noChangeArrowheads="1"/>
          </p:cNvSpPr>
          <p:nvPr/>
        </p:nvSpPr>
        <p:spPr bwMode="auto">
          <a:xfrm>
            <a:off x="1504950" y="6064250"/>
            <a:ext cx="68263" cy="6826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Oval 466"/>
          <p:cNvSpPr>
            <a:spLocks noChangeArrowheads="1"/>
          </p:cNvSpPr>
          <p:nvPr/>
        </p:nvSpPr>
        <p:spPr bwMode="auto">
          <a:xfrm>
            <a:off x="1098550" y="5722938"/>
            <a:ext cx="68263" cy="6826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Oval 467"/>
          <p:cNvSpPr>
            <a:spLocks noChangeArrowheads="1"/>
          </p:cNvSpPr>
          <p:nvPr/>
        </p:nvSpPr>
        <p:spPr bwMode="auto">
          <a:xfrm>
            <a:off x="287338" y="4767263"/>
            <a:ext cx="68263" cy="6826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Oval 468"/>
          <p:cNvSpPr>
            <a:spLocks noChangeArrowheads="1"/>
          </p:cNvSpPr>
          <p:nvPr/>
        </p:nvSpPr>
        <p:spPr bwMode="auto">
          <a:xfrm>
            <a:off x="8708941" y="6234907"/>
            <a:ext cx="41275" cy="4127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Oval 469"/>
          <p:cNvSpPr>
            <a:spLocks noChangeArrowheads="1"/>
          </p:cNvSpPr>
          <p:nvPr/>
        </p:nvSpPr>
        <p:spPr bwMode="auto">
          <a:xfrm>
            <a:off x="8409463" y="6613324"/>
            <a:ext cx="96838" cy="984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Oval 470"/>
          <p:cNvSpPr>
            <a:spLocks noChangeArrowheads="1"/>
          </p:cNvSpPr>
          <p:nvPr/>
        </p:nvSpPr>
        <p:spPr bwMode="auto">
          <a:xfrm>
            <a:off x="11782425" y="6643688"/>
            <a:ext cx="23813" cy="222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Oval 471"/>
          <p:cNvSpPr>
            <a:spLocks noChangeArrowheads="1"/>
          </p:cNvSpPr>
          <p:nvPr/>
        </p:nvSpPr>
        <p:spPr bwMode="auto">
          <a:xfrm>
            <a:off x="11890375" y="6216650"/>
            <a:ext cx="103188" cy="103187"/>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Oval 472"/>
          <p:cNvSpPr>
            <a:spLocks noChangeArrowheads="1"/>
          </p:cNvSpPr>
          <p:nvPr/>
        </p:nvSpPr>
        <p:spPr bwMode="auto">
          <a:xfrm>
            <a:off x="11842750" y="4011613"/>
            <a:ext cx="146050" cy="14605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Oval 473"/>
          <p:cNvSpPr>
            <a:spLocks noChangeArrowheads="1"/>
          </p:cNvSpPr>
          <p:nvPr/>
        </p:nvSpPr>
        <p:spPr bwMode="auto">
          <a:xfrm>
            <a:off x="11460163" y="6689725"/>
            <a:ext cx="39688" cy="39687"/>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Oval 475"/>
          <p:cNvSpPr>
            <a:spLocks noChangeArrowheads="1"/>
          </p:cNvSpPr>
          <p:nvPr/>
        </p:nvSpPr>
        <p:spPr bwMode="auto">
          <a:xfrm>
            <a:off x="11394031" y="4644627"/>
            <a:ext cx="65088" cy="635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26" name="组合 325"/>
          <p:cNvGrpSpPr/>
          <p:nvPr/>
        </p:nvGrpSpPr>
        <p:grpSpPr>
          <a:xfrm>
            <a:off x="4644292" y="5599034"/>
            <a:ext cx="1092876" cy="1139217"/>
            <a:chOff x="10199687" y="4832351"/>
            <a:chExt cx="1797050" cy="1873250"/>
          </a:xfrm>
        </p:grpSpPr>
        <p:sp>
          <p:nvSpPr>
            <p:cNvPr id="327" name="Freeform 349"/>
            <p:cNvSpPr/>
            <p:nvPr/>
          </p:nvSpPr>
          <p:spPr bwMode="auto">
            <a:xfrm>
              <a:off x="11145837" y="4851401"/>
              <a:ext cx="850900" cy="1260475"/>
            </a:xfrm>
            <a:custGeom>
              <a:avLst/>
              <a:gdLst>
                <a:gd name="T0" fmla="*/ 692 w 802"/>
                <a:gd name="T1" fmla="*/ 332 h 1187"/>
                <a:gd name="T2" fmla="*/ 597 w 802"/>
                <a:gd name="T3" fmla="*/ 315 h 1187"/>
                <a:gd name="T4" fmla="*/ 538 w 802"/>
                <a:gd name="T5" fmla="*/ 379 h 1187"/>
                <a:gd name="T6" fmla="*/ 523 w 802"/>
                <a:gd name="T7" fmla="*/ 368 h 1187"/>
                <a:gd name="T8" fmla="*/ 570 w 802"/>
                <a:gd name="T9" fmla="*/ 326 h 1187"/>
                <a:gd name="T10" fmla="*/ 559 w 802"/>
                <a:gd name="T11" fmla="*/ 162 h 1187"/>
                <a:gd name="T12" fmla="*/ 388 w 802"/>
                <a:gd name="T13" fmla="*/ 19 h 1187"/>
                <a:gd name="T14" fmla="*/ 169 w 802"/>
                <a:gd name="T15" fmla="*/ 34 h 1187"/>
                <a:gd name="T16" fmla="*/ 57 w 802"/>
                <a:gd name="T17" fmla="*/ 128 h 1187"/>
                <a:gd name="T18" fmla="*/ 22 w 802"/>
                <a:gd name="T19" fmla="*/ 193 h 1187"/>
                <a:gd name="T20" fmla="*/ 1 w 802"/>
                <a:gd name="T21" fmla="*/ 333 h 1187"/>
                <a:gd name="T22" fmla="*/ 15 w 802"/>
                <a:gd name="T23" fmla="*/ 472 h 1187"/>
                <a:gd name="T24" fmla="*/ 29 w 802"/>
                <a:gd name="T25" fmla="*/ 267 h 1187"/>
                <a:gd name="T26" fmla="*/ 67 w 802"/>
                <a:gd name="T27" fmla="*/ 177 h 1187"/>
                <a:gd name="T28" fmla="*/ 133 w 802"/>
                <a:gd name="T29" fmla="*/ 106 h 1187"/>
                <a:gd name="T30" fmla="*/ 474 w 802"/>
                <a:gd name="T31" fmla="*/ 137 h 1187"/>
                <a:gd name="T32" fmla="*/ 526 w 802"/>
                <a:gd name="T33" fmla="*/ 244 h 1187"/>
                <a:gd name="T34" fmla="*/ 521 w 802"/>
                <a:gd name="T35" fmla="*/ 370 h 1187"/>
                <a:gd name="T36" fmla="*/ 536 w 802"/>
                <a:gd name="T37" fmla="*/ 381 h 1187"/>
                <a:gd name="T38" fmla="*/ 668 w 802"/>
                <a:gd name="T39" fmla="*/ 368 h 1187"/>
                <a:gd name="T40" fmla="*/ 745 w 802"/>
                <a:gd name="T41" fmla="*/ 493 h 1187"/>
                <a:gd name="T42" fmla="*/ 721 w 802"/>
                <a:gd name="T43" fmla="*/ 632 h 1187"/>
                <a:gd name="T44" fmla="*/ 589 w 802"/>
                <a:gd name="T45" fmla="*/ 704 h 1187"/>
                <a:gd name="T46" fmla="*/ 585 w 802"/>
                <a:gd name="T47" fmla="*/ 724 h 1187"/>
                <a:gd name="T48" fmla="*/ 658 w 802"/>
                <a:gd name="T49" fmla="*/ 809 h 1187"/>
                <a:gd name="T50" fmla="*/ 608 w 802"/>
                <a:gd name="T51" fmla="*/ 1101 h 1187"/>
                <a:gd name="T52" fmla="*/ 454 w 802"/>
                <a:gd name="T53" fmla="*/ 1149 h 1187"/>
                <a:gd name="T54" fmla="*/ 295 w 802"/>
                <a:gd name="T55" fmla="*/ 1083 h 1187"/>
                <a:gd name="T56" fmla="*/ 284 w 802"/>
                <a:gd name="T57" fmla="*/ 1096 h 1187"/>
                <a:gd name="T58" fmla="*/ 450 w 802"/>
                <a:gd name="T59" fmla="*/ 1183 h 1187"/>
                <a:gd name="T60" fmla="*/ 637 w 802"/>
                <a:gd name="T61" fmla="*/ 1137 h 1187"/>
                <a:gd name="T62" fmla="*/ 747 w 802"/>
                <a:gd name="T63" fmla="*/ 905 h 1187"/>
                <a:gd name="T64" fmla="*/ 703 w 802"/>
                <a:gd name="T65" fmla="*/ 778 h 1187"/>
                <a:gd name="T66" fmla="*/ 636 w 802"/>
                <a:gd name="T67" fmla="*/ 722 h 1187"/>
                <a:gd name="T68" fmla="*/ 595 w 802"/>
                <a:gd name="T69" fmla="*/ 705 h 1187"/>
                <a:gd name="T70" fmla="*/ 678 w 802"/>
                <a:gd name="T71" fmla="*/ 711 h 1187"/>
                <a:gd name="T72" fmla="*/ 796 w 802"/>
                <a:gd name="T73" fmla="*/ 574 h 1187"/>
                <a:gd name="T74" fmla="*/ 758 w 802"/>
                <a:gd name="T75" fmla="*/ 397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2" h="1187">
                  <a:moveTo>
                    <a:pt x="758" y="397"/>
                  </a:moveTo>
                  <a:cubicBezTo>
                    <a:pt x="741" y="372"/>
                    <a:pt x="719" y="348"/>
                    <a:pt x="692" y="332"/>
                  </a:cubicBezTo>
                  <a:cubicBezTo>
                    <a:pt x="678" y="324"/>
                    <a:pt x="663" y="317"/>
                    <a:pt x="646" y="314"/>
                  </a:cubicBezTo>
                  <a:cubicBezTo>
                    <a:pt x="630" y="311"/>
                    <a:pt x="613" y="311"/>
                    <a:pt x="597" y="315"/>
                  </a:cubicBezTo>
                  <a:cubicBezTo>
                    <a:pt x="587" y="318"/>
                    <a:pt x="578" y="321"/>
                    <a:pt x="570" y="326"/>
                  </a:cubicBezTo>
                  <a:cubicBezTo>
                    <a:pt x="562" y="346"/>
                    <a:pt x="552" y="363"/>
                    <a:pt x="538" y="379"/>
                  </a:cubicBezTo>
                  <a:cubicBezTo>
                    <a:pt x="523" y="368"/>
                    <a:pt x="523" y="368"/>
                    <a:pt x="523" y="368"/>
                  </a:cubicBezTo>
                  <a:cubicBezTo>
                    <a:pt x="523" y="368"/>
                    <a:pt x="523" y="368"/>
                    <a:pt x="523" y="368"/>
                  </a:cubicBezTo>
                  <a:cubicBezTo>
                    <a:pt x="531" y="356"/>
                    <a:pt x="542" y="345"/>
                    <a:pt x="554" y="336"/>
                  </a:cubicBezTo>
                  <a:cubicBezTo>
                    <a:pt x="559" y="332"/>
                    <a:pt x="564" y="329"/>
                    <a:pt x="570" y="326"/>
                  </a:cubicBezTo>
                  <a:cubicBezTo>
                    <a:pt x="580" y="298"/>
                    <a:pt x="585" y="267"/>
                    <a:pt x="581" y="237"/>
                  </a:cubicBezTo>
                  <a:cubicBezTo>
                    <a:pt x="579" y="211"/>
                    <a:pt x="570" y="185"/>
                    <a:pt x="559" y="162"/>
                  </a:cubicBezTo>
                  <a:cubicBezTo>
                    <a:pt x="547" y="139"/>
                    <a:pt x="532" y="118"/>
                    <a:pt x="515" y="100"/>
                  </a:cubicBezTo>
                  <a:cubicBezTo>
                    <a:pt x="480" y="62"/>
                    <a:pt x="436" y="35"/>
                    <a:pt x="388" y="19"/>
                  </a:cubicBezTo>
                  <a:cubicBezTo>
                    <a:pt x="340" y="4"/>
                    <a:pt x="289" y="0"/>
                    <a:pt x="239" y="10"/>
                  </a:cubicBezTo>
                  <a:cubicBezTo>
                    <a:pt x="215" y="15"/>
                    <a:pt x="191" y="23"/>
                    <a:pt x="169" y="34"/>
                  </a:cubicBezTo>
                  <a:cubicBezTo>
                    <a:pt x="146" y="45"/>
                    <a:pt x="126" y="59"/>
                    <a:pt x="107" y="75"/>
                  </a:cubicBezTo>
                  <a:cubicBezTo>
                    <a:pt x="88" y="91"/>
                    <a:pt x="72" y="109"/>
                    <a:pt x="57" y="128"/>
                  </a:cubicBezTo>
                  <a:cubicBezTo>
                    <a:pt x="50" y="139"/>
                    <a:pt x="43" y="149"/>
                    <a:pt x="37" y="160"/>
                  </a:cubicBezTo>
                  <a:cubicBezTo>
                    <a:pt x="32" y="170"/>
                    <a:pt x="26" y="181"/>
                    <a:pt x="22" y="193"/>
                  </a:cubicBezTo>
                  <a:cubicBezTo>
                    <a:pt x="13" y="216"/>
                    <a:pt x="8" y="239"/>
                    <a:pt x="4" y="263"/>
                  </a:cubicBezTo>
                  <a:cubicBezTo>
                    <a:pt x="1" y="286"/>
                    <a:pt x="0" y="310"/>
                    <a:pt x="1" y="333"/>
                  </a:cubicBezTo>
                  <a:cubicBezTo>
                    <a:pt x="1" y="357"/>
                    <a:pt x="3" y="380"/>
                    <a:pt x="6" y="403"/>
                  </a:cubicBezTo>
                  <a:cubicBezTo>
                    <a:pt x="8" y="426"/>
                    <a:pt x="11" y="449"/>
                    <a:pt x="15" y="472"/>
                  </a:cubicBezTo>
                  <a:cubicBezTo>
                    <a:pt x="15" y="425"/>
                    <a:pt x="15" y="379"/>
                    <a:pt x="19" y="334"/>
                  </a:cubicBezTo>
                  <a:cubicBezTo>
                    <a:pt x="20" y="311"/>
                    <a:pt x="24" y="289"/>
                    <a:pt x="29" y="267"/>
                  </a:cubicBezTo>
                  <a:cubicBezTo>
                    <a:pt x="34" y="246"/>
                    <a:pt x="41" y="225"/>
                    <a:pt x="51" y="205"/>
                  </a:cubicBezTo>
                  <a:cubicBezTo>
                    <a:pt x="55" y="195"/>
                    <a:pt x="61" y="186"/>
                    <a:pt x="67" y="177"/>
                  </a:cubicBezTo>
                  <a:cubicBezTo>
                    <a:pt x="72" y="168"/>
                    <a:pt x="79" y="159"/>
                    <a:pt x="86" y="151"/>
                  </a:cubicBezTo>
                  <a:cubicBezTo>
                    <a:pt x="100" y="134"/>
                    <a:pt x="116" y="119"/>
                    <a:pt x="133" y="106"/>
                  </a:cubicBezTo>
                  <a:cubicBezTo>
                    <a:pt x="166" y="80"/>
                    <a:pt x="206" y="62"/>
                    <a:pt x="248" y="55"/>
                  </a:cubicBezTo>
                  <a:cubicBezTo>
                    <a:pt x="331" y="42"/>
                    <a:pt x="419" y="75"/>
                    <a:pt x="474" y="137"/>
                  </a:cubicBezTo>
                  <a:cubicBezTo>
                    <a:pt x="488" y="152"/>
                    <a:pt x="500" y="169"/>
                    <a:pt x="508" y="187"/>
                  </a:cubicBezTo>
                  <a:cubicBezTo>
                    <a:pt x="517" y="205"/>
                    <a:pt x="523" y="225"/>
                    <a:pt x="526" y="244"/>
                  </a:cubicBezTo>
                  <a:cubicBezTo>
                    <a:pt x="530" y="264"/>
                    <a:pt x="531" y="284"/>
                    <a:pt x="530" y="305"/>
                  </a:cubicBezTo>
                  <a:cubicBezTo>
                    <a:pt x="529" y="326"/>
                    <a:pt x="525" y="347"/>
                    <a:pt x="521" y="370"/>
                  </a:cubicBezTo>
                  <a:cubicBezTo>
                    <a:pt x="509" y="436"/>
                    <a:pt x="509" y="436"/>
                    <a:pt x="509" y="436"/>
                  </a:cubicBezTo>
                  <a:cubicBezTo>
                    <a:pt x="536" y="381"/>
                    <a:pt x="536" y="381"/>
                    <a:pt x="536" y="381"/>
                  </a:cubicBezTo>
                  <a:cubicBezTo>
                    <a:pt x="557" y="364"/>
                    <a:pt x="580" y="351"/>
                    <a:pt x="603" y="349"/>
                  </a:cubicBezTo>
                  <a:cubicBezTo>
                    <a:pt x="626" y="347"/>
                    <a:pt x="649" y="354"/>
                    <a:pt x="668" y="368"/>
                  </a:cubicBezTo>
                  <a:cubicBezTo>
                    <a:pt x="687" y="382"/>
                    <a:pt x="704" y="402"/>
                    <a:pt x="716" y="423"/>
                  </a:cubicBezTo>
                  <a:cubicBezTo>
                    <a:pt x="729" y="445"/>
                    <a:pt x="739" y="468"/>
                    <a:pt x="745" y="493"/>
                  </a:cubicBezTo>
                  <a:cubicBezTo>
                    <a:pt x="750" y="517"/>
                    <a:pt x="752" y="542"/>
                    <a:pt x="748" y="566"/>
                  </a:cubicBezTo>
                  <a:cubicBezTo>
                    <a:pt x="745" y="590"/>
                    <a:pt x="736" y="613"/>
                    <a:pt x="721" y="632"/>
                  </a:cubicBezTo>
                  <a:cubicBezTo>
                    <a:pt x="707" y="651"/>
                    <a:pt x="687" y="667"/>
                    <a:pt x="664" y="678"/>
                  </a:cubicBezTo>
                  <a:cubicBezTo>
                    <a:pt x="641" y="690"/>
                    <a:pt x="616" y="698"/>
                    <a:pt x="589" y="704"/>
                  </a:cubicBezTo>
                  <a:cubicBezTo>
                    <a:pt x="569" y="708"/>
                    <a:pt x="569" y="708"/>
                    <a:pt x="569" y="708"/>
                  </a:cubicBezTo>
                  <a:cubicBezTo>
                    <a:pt x="585" y="724"/>
                    <a:pt x="585" y="724"/>
                    <a:pt x="585" y="724"/>
                  </a:cubicBezTo>
                  <a:cubicBezTo>
                    <a:pt x="599" y="738"/>
                    <a:pt x="613" y="751"/>
                    <a:pt x="626" y="765"/>
                  </a:cubicBezTo>
                  <a:cubicBezTo>
                    <a:pt x="638" y="779"/>
                    <a:pt x="649" y="794"/>
                    <a:pt x="658" y="809"/>
                  </a:cubicBezTo>
                  <a:cubicBezTo>
                    <a:pt x="676" y="840"/>
                    <a:pt x="689" y="873"/>
                    <a:pt x="691" y="909"/>
                  </a:cubicBezTo>
                  <a:cubicBezTo>
                    <a:pt x="696" y="979"/>
                    <a:pt x="664" y="1054"/>
                    <a:pt x="608" y="1101"/>
                  </a:cubicBezTo>
                  <a:cubicBezTo>
                    <a:pt x="580" y="1124"/>
                    <a:pt x="546" y="1141"/>
                    <a:pt x="510" y="1147"/>
                  </a:cubicBezTo>
                  <a:cubicBezTo>
                    <a:pt x="491" y="1150"/>
                    <a:pt x="473" y="1151"/>
                    <a:pt x="454" y="1149"/>
                  </a:cubicBezTo>
                  <a:cubicBezTo>
                    <a:pt x="435" y="1148"/>
                    <a:pt x="416" y="1144"/>
                    <a:pt x="398" y="1138"/>
                  </a:cubicBezTo>
                  <a:cubicBezTo>
                    <a:pt x="362" y="1126"/>
                    <a:pt x="327" y="1107"/>
                    <a:pt x="295" y="1083"/>
                  </a:cubicBezTo>
                  <a:cubicBezTo>
                    <a:pt x="262" y="1060"/>
                    <a:pt x="233" y="1032"/>
                    <a:pt x="205" y="1003"/>
                  </a:cubicBezTo>
                  <a:cubicBezTo>
                    <a:pt x="228" y="1036"/>
                    <a:pt x="254" y="1068"/>
                    <a:pt x="284" y="1096"/>
                  </a:cubicBezTo>
                  <a:cubicBezTo>
                    <a:pt x="315" y="1123"/>
                    <a:pt x="349" y="1148"/>
                    <a:pt x="388" y="1165"/>
                  </a:cubicBezTo>
                  <a:cubicBezTo>
                    <a:pt x="408" y="1173"/>
                    <a:pt x="428" y="1179"/>
                    <a:pt x="450" y="1183"/>
                  </a:cubicBezTo>
                  <a:cubicBezTo>
                    <a:pt x="471" y="1187"/>
                    <a:pt x="493" y="1187"/>
                    <a:pt x="515" y="1185"/>
                  </a:cubicBezTo>
                  <a:cubicBezTo>
                    <a:pt x="558" y="1181"/>
                    <a:pt x="601" y="1164"/>
                    <a:pt x="637" y="1137"/>
                  </a:cubicBezTo>
                  <a:cubicBezTo>
                    <a:pt x="672" y="1111"/>
                    <a:pt x="701" y="1076"/>
                    <a:pt x="720" y="1036"/>
                  </a:cubicBezTo>
                  <a:cubicBezTo>
                    <a:pt x="739" y="996"/>
                    <a:pt x="750" y="951"/>
                    <a:pt x="747" y="905"/>
                  </a:cubicBezTo>
                  <a:cubicBezTo>
                    <a:pt x="746" y="883"/>
                    <a:pt x="742" y="860"/>
                    <a:pt x="735" y="838"/>
                  </a:cubicBezTo>
                  <a:cubicBezTo>
                    <a:pt x="728" y="817"/>
                    <a:pt x="717" y="796"/>
                    <a:pt x="703" y="778"/>
                  </a:cubicBezTo>
                  <a:cubicBezTo>
                    <a:pt x="689" y="760"/>
                    <a:pt x="672" y="745"/>
                    <a:pt x="654" y="732"/>
                  </a:cubicBezTo>
                  <a:cubicBezTo>
                    <a:pt x="648" y="728"/>
                    <a:pt x="642" y="725"/>
                    <a:pt x="636" y="722"/>
                  </a:cubicBezTo>
                  <a:cubicBezTo>
                    <a:pt x="621" y="724"/>
                    <a:pt x="606" y="725"/>
                    <a:pt x="591" y="725"/>
                  </a:cubicBezTo>
                  <a:cubicBezTo>
                    <a:pt x="595" y="705"/>
                    <a:pt x="595" y="705"/>
                    <a:pt x="595" y="705"/>
                  </a:cubicBezTo>
                  <a:cubicBezTo>
                    <a:pt x="609" y="709"/>
                    <a:pt x="623" y="715"/>
                    <a:pt x="636" y="722"/>
                  </a:cubicBezTo>
                  <a:cubicBezTo>
                    <a:pt x="650" y="719"/>
                    <a:pt x="664" y="716"/>
                    <a:pt x="678" y="711"/>
                  </a:cubicBezTo>
                  <a:cubicBezTo>
                    <a:pt x="706" y="701"/>
                    <a:pt x="734" y="684"/>
                    <a:pt x="755" y="660"/>
                  </a:cubicBezTo>
                  <a:cubicBezTo>
                    <a:pt x="776" y="636"/>
                    <a:pt x="790" y="605"/>
                    <a:pt x="796" y="574"/>
                  </a:cubicBezTo>
                  <a:cubicBezTo>
                    <a:pt x="802" y="543"/>
                    <a:pt x="800" y="512"/>
                    <a:pt x="793" y="482"/>
                  </a:cubicBezTo>
                  <a:cubicBezTo>
                    <a:pt x="786" y="452"/>
                    <a:pt x="774" y="423"/>
                    <a:pt x="758" y="39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28" name="组合 327"/>
            <p:cNvGrpSpPr/>
            <p:nvPr/>
          </p:nvGrpSpPr>
          <p:grpSpPr>
            <a:xfrm>
              <a:off x="10199687" y="4832351"/>
              <a:ext cx="1738313" cy="1873250"/>
              <a:chOff x="10199687" y="4832351"/>
              <a:chExt cx="1738313" cy="1873250"/>
            </a:xfrm>
          </p:grpSpPr>
          <p:sp>
            <p:nvSpPr>
              <p:cNvPr id="329" name="Freeform 347"/>
              <p:cNvSpPr/>
              <p:nvPr/>
            </p:nvSpPr>
            <p:spPr bwMode="auto">
              <a:xfrm>
                <a:off x="11701462" y="5197476"/>
                <a:ext cx="49213" cy="57150"/>
              </a:xfrm>
              <a:custGeom>
                <a:avLst/>
                <a:gdLst>
                  <a:gd name="T0" fmla="*/ 0 w 47"/>
                  <a:gd name="T1" fmla="*/ 42 h 53"/>
                  <a:gd name="T2" fmla="*/ 0 w 47"/>
                  <a:gd name="T3" fmla="*/ 42 h 53"/>
                  <a:gd name="T4" fmla="*/ 15 w 47"/>
                  <a:gd name="T5" fmla="*/ 53 h 53"/>
                  <a:gd name="T6" fmla="*/ 47 w 47"/>
                  <a:gd name="T7" fmla="*/ 0 h 53"/>
                  <a:gd name="T8" fmla="*/ 31 w 47"/>
                  <a:gd name="T9" fmla="*/ 10 h 53"/>
                  <a:gd name="T10" fmla="*/ 0 w 47"/>
                  <a:gd name="T11" fmla="*/ 42 h 53"/>
                </a:gdLst>
                <a:ahLst/>
                <a:cxnLst>
                  <a:cxn ang="0">
                    <a:pos x="T0" y="T1"/>
                  </a:cxn>
                  <a:cxn ang="0">
                    <a:pos x="T2" y="T3"/>
                  </a:cxn>
                  <a:cxn ang="0">
                    <a:pos x="T4" y="T5"/>
                  </a:cxn>
                  <a:cxn ang="0">
                    <a:pos x="T6" y="T7"/>
                  </a:cxn>
                  <a:cxn ang="0">
                    <a:pos x="T8" y="T9"/>
                  </a:cxn>
                  <a:cxn ang="0">
                    <a:pos x="T10" y="T11"/>
                  </a:cxn>
                </a:cxnLst>
                <a:rect l="0" t="0" r="r" b="b"/>
                <a:pathLst>
                  <a:path w="47" h="53">
                    <a:moveTo>
                      <a:pt x="0" y="42"/>
                    </a:moveTo>
                    <a:cubicBezTo>
                      <a:pt x="0" y="42"/>
                      <a:pt x="0" y="42"/>
                      <a:pt x="0" y="42"/>
                    </a:cubicBezTo>
                    <a:cubicBezTo>
                      <a:pt x="15" y="53"/>
                      <a:pt x="15" y="53"/>
                      <a:pt x="15" y="53"/>
                    </a:cubicBezTo>
                    <a:cubicBezTo>
                      <a:pt x="29" y="37"/>
                      <a:pt x="39" y="20"/>
                      <a:pt x="47" y="0"/>
                    </a:cubicBezTo>
                    <a:cubicBezTo>
                      <a:pt x="41" y="3"/>
                      <a:pt x="36" y="6"/>
                      <a:pt x="31" y="10"/>
                    </a:cubicBezTo>
                    <a:cubicBezTo>
                      <a:pt x="19" y="19"/>
                      <a:pt x="8" y="30"/>
                      <a:pt x="0" y="4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48"/>
              <p:cNvSpPr/>
              <p:nvPr/>
            </p:nvSpPr>
            <p:spPr bwMode="auto">
              <a:xfrm>
                <a:off x="11772900" y="5600701"/>
                <a:ext cx="47625" cy="20638"/>
              </a:xfrm>
              <a:custGeom>
                <a:avLst/>
                <a:gdLst>
                  <a:gd name="T0" fmla="*/ 0 w 45"/>
                  <a:gd name="T1" fmla="*/ 20 h 20"/>
                  <a:gd name="T2" fmla="*/ 45 w 45"/>
                  <a:gd name="T3" fmla="*/ 17 h 20"/>
                  <a:gd name="T4" fmla="*/ 4 w 45"/>
                  <a:gd name="T5" fmla="*/ 0 h 20"/>
                  <a:gd name="T6" fmla="*/ 0 w 45"/>
                  <a:gd name="T7" fmla="*/ 20 h 20"/>
                </a:gdLst>
                <a:ahLst/>
                <a:cxnLst>
                  <a:cxn ang="0">
                    <a:pos x="T0" y="T1"/>
                  </a:cxn>
                  <a:cxn ang="0">
                    <a:pos x="T2" y="T3"/>
                  </a:cxn>
                  <a:cxn ang="0">
                    <a:pos x="T4" y="T5"/>
                  </a:cxn>
                  <a:cxn ang="0">
                    <a:pos x="T6" y="T7"/>
                  </a:cxn>
                </a:cxnLst>
                <a:rect l="0" t="0" r="r" b="b"/>
                <a:pathLst>
                  <a:path w="45" h="20">
                    <a:moveTo>
                      <a:pt x="0" y="20"/>
                    </a:moveTo>
                    <a:cubicBezTo>
                      <a:pt x="15" y="20"/>
                      <a:pt x="30" y="19"/>
                      <a:pt x="45" y="17"/>
                    </a:cubicBezTo>
                    <a:cubicBezTo>
                      <a:pt x="32" y="10"/>
                      <a:pt x="18" y="4"/>
                      <a:pt x="4" y="0"/>
                    </a:cubicBezTo>
                    <a:lnTo>
                      <a:pt x="0" y="20"/>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51"/>
              <p:cNvSpPr/>
              <p:nvPr/>
            </p:nvSpPr>
            <p:spPr bwMode="auto">
              <a:xfrm>
                <a:off x="10661650" y="5103813"/>
                <a:ext cx="23813" cy="49213"/>
              </a:xfrm>
              <a:custGeom>
                <a:avLst/>
                <a:gdLst>
                  <a:gd name="T0" fmla="*/ 7 w 23"/>
                  <a:gd name="T1" fmla="*/ 46 h 46"/>
                  <a:gd name="T2" fmla="*/ 23 w 23"/>
                  <a:gd name="T3" fmla="*/ 41 h 46"/>
                  <a:gd name="T4" fmla="*/ 0 w 23"/>
                  <a:gd name="T5" fmla="*/ 0 h 46"/>
                  <a:gd name="T6" fmla="*/ 7 w 23"/>
                  <a:gd name="T7" fmla="*/ 46 h 46"/>
                </a:gdLst>
                <a:ahLst/>
                <a:cxnLst>
                  <a:cxn ang="0">
                    <a:pos x="T0" y="T1"/>
                  </a:cxn>
                  <a:cxn ang="0">
                    <a:pos x="T2" y="T3"/>
                  </a:cxn>
                  <a:cxn ang="0">
                    <a:pos x="T4" y="T5"/>
                  </a:cxn>
                  <a:cxn ang="0">
                    <a:pos x="T6" y="T7"/>
                  </a:cxn>
                </a:cxnLst>
                <a:rect l="0" t="0" r="r" b="b"/>
                <a:pathLst>
                  <a:path w="23" h="46">
                    <a:moveTo>
                      <a:pt x="7" y="46"/>
                    </a:moveTo>
                    <a:cubicBezTo>
                      <a:pt x="23" y="41"/>
                      <a:pt x="23" y="41"/>
                      <a:pt x="23" y="41"/>
                    </a:cubicBezTo>
                    <a:cubicBezTo>
                      <a:pt x="17" y="27"/>
                      <a:pt x="9" y="13"/>
                      <a:pt x="0" y="0"/>
                    </a:cubicBezTo>
                    <a:cubicBezTo>
                      <a:pt x="1" y="16"/>
                      <a:pt x="3" y="31"/>
                      <a:pt x="7" y="4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352"/>
              <p:cNvSpPr/>
              <p:nvPr/>
            </p:nvSpPr>
            <p:spPr bwMode="auto">
              <a:xfrm>
                <a:off x="10199687" y="4832351"/>
                <a:ext cx="974725" cy="1128713"/>
              </a:xfrm>
              <a:custGeom>
                <a:avLst/>
                <a:gdLst>
                  <a:gd name="T0" fmla="*/ 794 w 918"/>
                  <a:gd name="T1" fmla="*/ 31 h 1064"/>
                  <a:gd name="T2" fmla="*/ 685 w 918"/>
                  <a:gd name="T3" fmla="*/ 0 h 1064"/>
                  <a:gd name="T4" fmla="*/ 575 w 918"/>
                  <a:gd name="T5" fmla="*/ 23 h 1064"/>
                  <a:gd name="T6" fmla="*/ 438 w 918"/>
                  <a:gd name="T7" fmla="*/ 194 h 1064"/>
                  <a:gd name="T8" fmla="*/ 457 w 918"/>
                  <a:gd name="T9" fmla="*/ 297 h 1064"/>
                  <a:gd name="T10" fmla="*/ 441 w 918"/>
                  <a:gd name="T11" fmla="*/ 302 h 1064"/>
                  <a:gd name="T12" fmla="*/ 401 w 918"/>
                  <a:gd name="T13" fmla="*/ 219 h 1064"/>
                  <a:gd name="T14" fmla="*/ 309 w 918"/>
                  <a:gd name="T15" fmla="*/ 181 h 1064"/>
                  <a:gd name="T16" fmla="*/ 133 w 918"/>
                  <a:gd name="T17" fmla="*/ 265 h 1064"/>
                  <a:gd name="T18" fmla="*/ 68 w 918"/>
                  <a:gd name="T19" fmla="*/ 400 h 1064"/>
                  <a:gd name="T20" fmla="*/ 72 w 918"/>
                  <a:gd name="T21" fmla="*/ 452 h 1064"/>
                  <a:gd name="T22" fmla="*/ 121 w 918"/>
                  <a:gd name="T23" fmla="*/ 539 h 1064"/>
                  <a:gd name="T24" fmla="*/ 198 w 918"/>
                  <a:gd name="T25" fmla="*/ 584 h 1064"/>
                  <a:gd name="T26" fmla="*/ 194 w 918"/>
                  <a:gd name="T27" fmla="*/ 599 h 1064"/>
                  <a:gd name="T28" fmla="*/ 134 w 918"/>
                  <a:gd name="T29" fmla="*/ 584 h 1064"/>
                  <a:gd name="T30" fmla="*/ 32 w 918"/>
                  <a:gd name="T31" fmla="*/ 669 h 1064"/>
                  <a:gd name="T32" fmla="*/ 13 w 918"/>
                  <a:gd name="T33" fmla="*/ 865 h 1064"/>
                  <a:gd name="T34" fmla="*/ 78 w 918"/>
                  <a:gd name="T35" fmla="*/ 984 h 1064"/>
                  <a:gd name="T36" fmla="*/ 198 w 918"/>
                  <a:gd name="T37" fmla="*/ 1053 h 1064"/>
                  <a:gd name="T38" fmla="*/ 447 w 918"/>
                  <a:gd name="T39" fmla="*/ 1012 h 1064"/>
                  <a:gd name="T40" fmla="*/ 432 w 918"/>
                  <a:gd name="T41" fmla="*/ 972 h 1064"/>
                  <a:gd name="T42" fmla="*/ 218 w 918"/>
                  <a:gd name="T43" fmla="*/ 978 h 1064"/>
                  <a:gd name="T44" fmla="*/ 136 w 918"/>
                  <a:gd name="T45" fmla="*/ 928 h 1064"/>
                  <a:gd name="T46" fmla="*/ 107 w 918"/>
                  <a:gd name="T47" fmla="*/ 648 h 1064"/>
                  <a:gd name="T48" fmla="*/ 197 w 918"/>
                  <a:gd name="T49" fmla="*/ 600 h 1064"/>
                  <a:gd name="T50" fmla="*/ 201 w 918"/>
                  <a:gd name="T51" fmla="*/ 585 h 1064"/>
                  <a:gd name="T52" fmla="*/ 114 w 918"/>
                  <a:gd name="T53" fmla="*/ 490 h 1064"/>
                  <a:gd name="T54" fmla="*/ 114 w 918"/>
                  <a:gd name="T55" fmla="*/ 427 h 1064"/>
                  <a:gd name="T56" fmla="*/ 127 w 918"/>
                  <a:gd name="T57" fmla="*/ 367 h 1064"/>
                  <a:gd name="T58" fmla="*/ 229 w 918"/>
                  <a:gd name="T59" fmla="*/ 237 h 1064"/>
                  <a:gd name="T60" fmla="*/ 348 w 918"/>
                  <a:gd name="T61" fmla="*/ 219 h 1064"/>
                  <a:gd name="T62" fmla="*/ 442 w 918"/>
                  <a:gd name="T63" fmla="*/ 305 h 1064"/>
                  <a:gd name="T64" fmla="*/ 458 w 918"/>
                  <a:gd name="T65" fmla="*/ 300 h 1064"/>
                  <a:gd name="T66" fmla="*/ 474 w 918"/>
                  <a:gd name="T67" fmla="*/ 203 h 1064"/>
                  <a:gd name="T68" fmla="*/ 685 w 918"/>
                  <a:gd name="T69" fmla="*/ 48 h 1064"/>
                  <a:gd name="T70" fmla="*/ 774 w 918"/>
                  <a:gd name="T71" fmla="*/ 68 h 1064"/>
                  <a:gd name="T72" fmla="*/ 891 w 918"/>
                  <a:gd name="T73" fmla="*/ 215 h 1064"/>
                  <a:gd name="T74" fmla="*/ 910 w 918"/>
                  <a:gd name="T75" fmla="*/ 210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8" h="1064">
                    <a:moveTo>
                      <a:pt x="873" y="110"/>
                    </a:moveTo>
                    <a:cubicBezTo>
                      <a:pt x="854" y="78"/>
                      <a:pt x="827" y="51"/>
                      <a:pt x="794" y="31"/>
                    </a:cubicBezTo>
                    <a:cubicBezTo>
                      <a:pt x="778" y="21"/>
                      <a:pt x="760" y="14"/>
                      <a:pt x="742" y="9"/>
                    </a:cubicBezTo>
                    <a:cubicBezTo>
                      <a:pt x="723" y="3"/>
                      <a:pt x="704" y="1"/>
                      <a:pt x="685" y="0"/>
                    </a:cubicBezTo>
                    <a:cubicBezTo>
                      <a:pt x="666" y="0"/>
                      <a:pt x="647" y="1"/>
                      <a:pt x="629" y="5"/>
                    </a:cubicBezTo>
                    <a:cubicBezTo>
                      <a:pt x="610" y="9"/>
                      <a:pt x="592" y="15"/>
                      <a:pt x="575" y="23"/>
                    </a:cubicBezTo>
                    <a:cubicBezTo>
                      <a:pt x="540" y="39"/>
                      <a:pt x="509" y="63"/>
                      <a:pt x="486" y="93"/>
                    </a:cubicBezTo>
                    <a:cubicBezTo>
                      <a:pt x="462" y="122"/>
                      <a:pt x="446" y="157"/>
                      <a:pt x="438" y="194"/>
                    </a:cubicBezTo>
                    <a:cubicBezTo>
                      <a:pt x="434" y="214"/>
                      <a:pt x="433" y="235"/>
                      <a:pt x="434" y="256"/>
                    </a:cubicBezTo>
                    <a:cubicBezTo>
                      <a:pt x="443" y="269"/>
                      <a:pt x="451" y="283"/>
                      <a:pt x="457" y="297"/>
                    </a:cubicBezTo>
                    <a:cubicBezTo>
                      <a:pt x="441" y="302"/>
                      <a:pt x="441" y="302"/>
                      <a:pt x="441" y="302"/>
                    </a:cubicBezTo>
                    <a:cubicBezTo>
                      <a:pt x="441" y="302"/>
                      <a:pt x="441" y="302"/>
                      <a:pt x="441" y="302"/>
                    </a:cubicBezTo>
                    <a:cubicBezTo>
                      <a:pt x="437" y="287"/>
                      <a:pt x="435" y="272"/>
                      <a:pt x="434" y="256"/>
                    </a:cubicBezTo>
                    <a:cubicBezTo>
                      <a:pt x="425" y="243"/>
                      <a:pt x="414" y="230"/>
                      <a:pt x="401" y="219"/>
                    </a:cubicBezTo>
                    <a:cubicBezTo>
                      <a:pt x="388" y="208"/>
                      <a:pt x="374" y="199"/>
                      <a:pt x="358" y="193"/>
                    </a:cubicBezTo>
                    <a:cubicBezTo>
                      <a:pt x="343" y="186"/>
                      <a:pt x="326" y="182"/>
                      <a:pt x="309" y="181"/>
                    </a:cubicBezTo>
                    <a:cubicBezTo>
                      <a:pt x="274" y="179"/>
                      <a:pt x="240" y="189"/>
                      <a:pt x="211" y="204"/>
                    </a:cubicBezTo>
                    <a:cubicBezTo>
                      <a:pt x="181" y="220"/>
                      <a:pt x="155" y="241"/>
                      <a:pt x="133" y="265"/>
                    </a:cubicBezTo>
                    <a:cubicBezTo>
                      <a:pt x="111" y="290"/>
                      <a:pt x="93" y="319"/>
                      <a:pt x="80" y="350"/>
                    </a:cubicBezTo>
                    <a:cubicBezTo>
                      <a:pt x="74" y="366"/>
                      <a:pt x="69" y="383"/>
                      <a:pt x="68" y="400"/>
                    </a:cubicBezTo>
                    <a:cubicBezTo>
                      <a:pt x="67" y="409"/>
                      <a:pt x="67" y="418"/>
                      <a:pt x="67" y="426"/>
                    </a:cubicBezTo>
                    <a:cubicBezTo>
                      <a:pt x="68" y="435"/>
                      <a:pt x="69" y="444"/>
                      <a:pt x="72" y="452"/>
                    </a:cubicBezTo>
                    <a:cubicBezTo>
                      <a:pt x="77" y="469"/>
                      <a:pt x="85" y="484"/>
                      <a:pt x="93" y="498"/>
                    </a:cubicBezTo>
                    <a:cubicBezTo>
                      <a:pt x="101" y="513"/>
                      <a:pt x="110" y="527"/>
                      <a:pt x="121" y="539"/>
                    </a:cubicBezTo>
                    <a:cubicBezTo>
                      <a:pt x="134" y="554"/>
                      <a:pt x="150" y="568"/>
                      <a:pt x="166" y="580"/>
                    </a:cubicBezTo>
                    <a:cubicBezTo>
                      <a:pt x="177" y="580"/>
                      <a:pt x="188" y="581"/>
                      <a:pt x="198" y="584"/>
                    </a:cubicBezTo>
                    <a:cubicBezTo>
                      <a:pt x="194" y="599"/>
                      <a:pt x="194" y="599"/>
                      <a:pt x="194" y="599"/>
                    </a:cubicBezTo>
                    <a:cubicBezTo>
                      <a:pt x="194" y="599"/>
                      <a:pt x="194" y="599"/>
                      <a:pt x="194" y="599"/>
                    </a:cubicBezTo>
                    <a:cubicBezTo>
                      <a:pt x="184" y="593"/>
                      <a:pt x="175" y="587"/>
                      <a:pt x="166" y="580"/>
                    </a:cubicBezTo>
                    <a:cubicBezTo>
                      <a:pt x="155" y="580"/>
                      <a:pt x="145" y="581"/>
                      <a:pt x="134" y="584"/>
                    </a:cubicBezTo>
                    <a:cubicBezTo>
                      <a:pt x="112" y="589"/>
                      <a:pt x="91" y="600"/>
                      <a:pt x="74" y="615"/>
                    </a:cubicBezTo>
                    <a:cubicBezTo>
                      <a:pt x="56" y="630"/>
                      <a:pt x="43" y="649"/>
                      <a:pt x="32" y="669"/>
                    </a:cubicBezTo>
                    <a:cubicBezTo>
                      <a:pt x="22" y="689"/>
                      <a:pt x="14" y="710"/>
                      <a:pt x="10" y="732"/>
                    </a:cubicBezTo>
                    <a:cubicBezTo>
                      <a:pt x="0" y="776"/>
                      <a:pt x="2" y="821"/>
                      <a:pt x="13" y="865"/>
                    </a:cubicBezTo>
                    <a:cubicBezTo>
                      <a:pt x="19" y="886"/>
                      <a:pt x="27" y="908"/>
                      <a:pt x="38" y="928"/>
                    </a:cubicBezTo>
                    <a:cubicBezTo>
                      <a:pt x="49" y="948"/>
                      <a:pt x="62" y="967"/>
                      <a:pt x="78" y="984"/>
                    </a:cubicBezTo>
                    <a:cubicBezTo>
                      <a:pt x="94" y="1001"/>
                      <a:pt x="113" y="1015"/>
                      <a:pt x="133" y="1027"/>
                    </a:cubicBezTo>
                    <a:cubicBezTo>
                      <a:pt x="154" y="1039"/>
                      <a:pt x="175" y="1047"/>
                      <a:pt x="198" y="1053"/>
                    </a:cubicBezTo>
                    <a:cubicBezTo>
                      <a:pt x="242" y="1064"/>
                      <a:pt x="287" y="1063"/>
                      <a:pt x="329" y="1054"/>
                    </a:cubicBezTo>
                    <a:cubicBezTo>
                      <a:pt x="371" y="1046"/>
                      <a:pt x="411" y="1031"/>
                      <a:pt x="447" y="1012"/>
                    </a:cubicBezTo>
                    <a:cubicBezTo>
                      <a:pt x="483" y="992"/>
                      <a:pt x="516" y="969"/>
                      <a:pt x="546" y="942"/>
                    </a:cubicBezTo>
                    <a:cubicBezTo>
                      <a:pt x="507" y="953"/>
                      <a:pt x="469" y="964"/>
                      <a:pt x="432" y="972"/>
                    </a:cubicBezTo>
                    <a:cubicBezTo>
                      <a:pt x="394" y="981"/>
                      <a:pt x="357" y="987"/>
                      <a:pt x="321" y="989"/>
                    </a:cubicBezTo>
                    <a:cubicBezTo>
                      <a:pt x="285" y="990"/>
                      <a:pt x="250" y="987"/>
                      <a:pt x="218" y="978"/>
                    </a:cubicBezTo>
                    <a:cubicBezTo>
                      <a:pt x="202" y="973"/>
                      <a:pt x="187" y="966"/>
                      <a:pt x="174" y="958"/>
                    </a:cubicBezTo>
                    <a:cubicBezTo>
                      <a:pt x="160" y="950"/>
                      <a:pt x="147" y="940"/>
                      <a:pt x="136" y="928"/>
                    </a:cubicBezTo>
                    <a:cubicBezTo>
                      <a:pt x="91" y="882"/>
                      <a:pt x="68" y="811"/>
                      <a:pt x="74" y="742"/>
                    </a:cubicBezTo>
                    <a:cubicBezTo>
                      <a:pt x="77" y="708"/>
                      <a:pt x="87" y="674"/>
                      <a:pt x="107" y="648"/>
                    </a:cubicBezTo>
                    <a:cubicBezTo>
                      <a:pt x="117" y="634"/>
                      <a:pt x="130" y="623"/>
                      <a:pt x="145" y="615"/>
                    </a:cubicBezTo>
                    <a:cubicBezTo>
                      <a:pt x="160" y="607"/>
                      <a:pt x="178" y="602"/>
                      <a:pt x="197" y="600"/>
                    </a:cubicBezTo>
                    <a:cubicBezTo>
                      <a:pt x="234" y="596"/>
                      <a:pt x="234" y="596"/>
                      <a:pt x="234" y="596"/>
                    </a:cubicBezTo>
                    <a:cubicBezTo>
                      <a:pt x="201" y="585"/>
                      <a:pt x="201" y="585"/>
                      <a:pt x="201" y="585"/>
                    </a:cubicBezTo>
                    <a:cubicBezTo>
                      <a:pt x="174" y="572"/>
                      <a:pt x="150" y="553"/>
                      <a:pt x="133" y="529"/>
                    </a:cubicBezTo>
                    <a:cubicBezTo>
                      <a:pt x="124" y="517"/>
                      <a:pt x="118" y="504"/>
                      <a:pt x="114" y="490"/>
                    </a:cubicBezTo>
                    <a:cubicBezTo>
                      <a:pt x="110" y="476"/>
                      <a:pt x="110" y="461"/>
                      <a:pt x="112" y="447"/>
                    </a:cubicBezTo>
                    <a:cubicBezTo>
                      <a:pt x="114" y="427"/>
                      <a:pt x="114" y="427"/>
                      <a:pt x="114" y="427"/>
                    </a:cubicBezTo>
                    <a:cubicBezTo>
                      <a:pt x="115" y="420"/>
                      <a:pt x="116" y="414"/>
                      <a:pt x="117" y="407"/>
                    </a:cubicBezTo>
                    <a:cubicBezTo>
                      <a:pt x="120" y="394"/>
                      <a:pt x="123" y="381"/>
                      <a:pt x="127" y="367"/>
                    </a:cubicBezTo>
                    <a:cubicBezTo>
                      <a:pt x="135" y="341"/>
                      <a:pt x="149" y="316"/>
                      <a:pt x="166" y="294"/>
                    </a:cubicBezTo>
                    <a:cubicBezTo>
                      <a:pt x="184" y="272"/>
                      <a:pt x="205" y="252"/>
                      <a:pt x="229" y="237"/>
                    </a:cubicBezTo>
                    <a:cubicBezTo>
                      <a:pt x="253" y="223"/>
                      <a:pt x="280" y="214"/>
                      <a:pt x="308" y="213"/>
                    </a:cubicBezTo>
                    <a:cubicBezTo>
                      <a:pt x="322" y="213"/>
                      <a:pt x="335" y="215"/>
                      <a:pt x="348" y="219"/>
                    </a:cubicBezTo>
                    <a:cubicBezTo>
                      <a:pt x="361" y="223"/>
                      <a:pt x="374" y="230"/>
                      <a:pt x="385" y="238"/>
                    </a:cubicBezTo>
                    <a:cubicBezTo>
                      <a:pt x="409" y="255"/>
                      <a:pt x="427" y="279"/>
                      <a:pt x="442" y="305"/>
                    </a:cubicBezTo>
                    <a:cubicBezTo>
                      <a:pt x="466" y="346"/>
                      <a:pt x="466" y="346"/>
                      <a:pt x="466" y="346"/>
                    </a:cubicBezTo>
                    <a:cubicBezTo>
                      <a:pt x="458" y="300"/>
                      <a:pt x="458" y="300"/>
                      <a:pt x="458" y="300"/>
                    </a:cubicBezTo>
                    <a:cubicBezTo>
                      <a:pt x="458" y="300"/>
                      <a:pt x="458" y="300"/>
                      <a:pt x="458" y="300"/>
                    </a:cubicBezTo>
                    <a:cubicBezTo>
                      <a:pt x="459" y="266"/>
                      <a:pt x="463" y="233"/>
                      <a:pt x="474" y="203"/>
                    </a:cubicBezTo>
                    <a:cubicBezTo>
                      <a:pt x="484" y="173"/>
                      <a:pt x="500" y="145"/>
                      <a:pt x="521" y="123"/>
                    </a:cubicBezTo>
                    <a:cubicBezTo>
                      <a:pt x="563" y="77"/>
                      <a:pt x="623" y="48"/>
                      <a:pt x="685" y="48"/>
                    </a:cubicBezTo>
                    <a:cubicBezTo>
                      <a:pt x="700" y="48"/>
                      <a:pt x="715" y="49"/>
                      <a:pt x="730" y="53"/>
                    </a:cubicBezTo>
                    <a:cubicBezTo>
                      <a:pt x="745" y="56"/>
                      <a:pt x="760" y="61"/>
                      <a:pt x="774" y="68"/>
                    </a:cubicBezTo>
                    <a:cubicBezTo>
                      <a:pt x="801" y="82"/>
                      <a:pt x="826" y="103"/>
                      <a:pt x="845" y="128"/>
                    </a:cubicBezTo>
                    <a:cubicBezTo>
                      <a:pt x="865" y="154"/>
                      <a:pt x="880" y="184"/>
                      <a:pt x="891" y="215"/>
                    </a:cubicBezTo>
                    <a:cubicBezTo>
                      <a:pt x="903" y="247"/>
                      <a:pt x="910" y="281"/>
                      <a:pt x="916" y="315"/>
                    </a:cubicBezTo>
                    <a:cubicBezTo>
                      <a:pt x="918" y="280"/>
                      <a:pt x="917" y="245"/>
                      <a:pt x="910" y="210"/>
                    </a:cubicBezTo>
                    <a:cubicBezTo>
                      <a:pt x="904" y="176"/>
                      <a:pt x="892" y="141"/>
                      <a:pt x="873" y="11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53"/>
              <p:cNvSpPr/>
              <p:nvPr/>
            </p:nvSpPr>
            <p:spPr bwMode="auto">
              <a:xfrm>
                <a:off x="11193462" y="6427788"/>
                <a:ext cx="42863" cy="52388"/>
              </a:xfrm>
              <a:custGeom>
                <a:avLst/>
                <a:gdLst>
                  <a:gd name="T0" fmla="*/ 16 w 40"/>
                  <a:gd name="T1" fmla="*/ 0 h 49"/>
                  <a:gd name="T2" fmla="*/ 0 w 40"/>
                  <a:gd name="T3" fmla="*/ 14 h 49"/>
                  <a:gd name="T4" fmla="*/ 40 w 40"/>
                  <a:gd name="T5" fmla="*/ 49 h 49"/>
                  <a:gd name="T6" fmla="*/ 39 w 40"/>
                  <a:gd name="T7" fmla="*/ 45 h 49"/>
                  <a:gd name="T8" fmla="*/ 16 w 40"/>
                  <a:gd name="T9" fmla="*/ 0 h 49"/>
                </a:gdLst>
                <a:ahLst/>
                <a:cxnLst>
                  <a:cxn ang="0">
                    <a:pos x="T0" y="T1"/>
                  </a:cxn>
                  <a:cxn ang="0">
                    <a:pos x="T2" y="T3"/>
                  </a:cxn>
                  <a:cxn ang="0">
                    <a:pos x="T4" y="T5"/>
                  </a:cxn>
                  <a:cxn ang="0">
                    <a:pos x="T6" y="T7"/>
                  </a:cxn>
                  <a:cxn ang="0">
                    <a:pos x="T8" y="T9"/>
                  </a:cxn>
                </a:cxnLst>
                <a:rect l="0" t="0" r="r" b="b"/>
                <a:pathLst>
                  <a:path w="40" h="49">
                    <a:moveTo>
                      <a:pt x="16" y="0"/>
                    </a:moveTo>
                    <a:cubicBezTo>
                      <a:pt x="0" y="14"/>
                      <a:pt x="0" y="14"/>
                      <a:pt x="0" y="14"/>
                    </a:cubicBezTo>
                    <a:cubicBezTo>
                      <a:pt x="12" y="26"/>
                      <a:pt x="26" y="38"/>
                      <a:pt x="40" y="49"/>
                    </a:cubicBezTo>
                    <a:cubicBezTo>
                      <a:pt x="40" y="48"/>
                      <a:pt x="39" y="46"/>
                      <a:pt x="39" y="45"/>
                    </a:cubicBezTo>
                    <a:cubicBezTo>
                      <a:pt x="33" y="29"/>
                      <a:pt x="25" y="14"/>
                      <a:pt x="16"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354"/>
              <p:cNvSpPr/>
              <p:nvPr/>
            </p:nvSpPr>
            <p:spPr bwMode="auto">
              <a:xfrm>
                <a:off x="10788650" y="6364288"/>
                <a:ext cx="42863" cy="90488"/>
              </a:xfrm>
              <a:custGeom>
                <a:avLst/>
                <a:gdLst>
                  <a:gd name="T0" fmla="*/ 19 w 41"/>
                  <a:gd name="T1" fmla="*/ 64 h 85"/>
                  <a:gd name="T2" fmla="*/ 41 w 41"/>
                  <a:gd name="T3" fmla="*/ 6 h 85"/>
                  <a:gd name="T4" fmla="*/ 23 w 41"/>
                  <a:gd name="T5" fmla="*/ 0 h 85"/>
                  <a:gd name="T6" fmla="*/ 0 w 41"/>
                  <a:gd name="T7" fmla="*/ 85 h 85"/>
                  <a:gd name="T8" fmla="*/ 19 w 41"/>
                  <a:gd name="T9" fmla="*/ 64 h 85"/>
                </a:gdLst>
                <a:ahLst/>
                <a:cxnLst>
                  <a:cxn ang="0">
                    <a:pos x="T0" y="T1"/>
                  </a:cxn>
                  <a:cxn ang="0">
                    <a:pos x="T2" y="T3"/>
                  </a:cxn>
                  <a:cxn ang="0">
                    <a:pos x="T4" y="T5"/>
                  </a:cxn>
                  <a:cxn ang="0">
                    <a:pos x="T6" y="T7"/>
                  </a:cxn>
                  <a:cxn ang="0">
                    <a:pos x="T8" y="T9"/>
                  </a:cxn>
                </a:cxnLst>
                <a:rect l="0" t="0" r="r" b="b"/>
                <a:pathLst>
                  <a:path w="41" h="85">
                    <a:moveTo>
                      <a:pt x="19" y="64"/>
                    </a:moveTo>
                    <a:cubicBezTo>
                      <a:pt x="32" y="46"/>
                      <a:pt x="40" y="26"/>
                      <a:pt x="41" y="6"/>
                    </a:cubicBezTo>
                    <a:cubicBezTo>
                      <a:pt x="23" y="0"/>
                      <a:pt x="23" y="0"/>
                      <a:pt x="23" y="0"/>
                    </a:cubicBezTo>
                    <a:cubicBezTo>
                      <a:pt x="11" y="26"/>
                      <a:pt x="3" y="55"/>
                      <a:pt x="0" y="85"/>
                    </a:cubicBezTo>
                    <a:cubicBezTo>
                      <a:pt x="7" y="78"/>
                      <a:pt x="14" y="72"/>
                      <a:pt x="19" y="6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355"/>
              <p:cNvSpPr/>
              <p:nvPr/>
            </p:nvSpPr>
            <p:spPr bwMode="auto">
              <a:xfrm>
                <a:off x="10353675" y="5934076"/>
                <a:ext cx="1285875" cy="771525"/>
              </a:xfrm>
              <a:custGeom>
                <a:avLst/>
                <a:gdLst>
                  <a:gd name="T0" fmla="*/ 1144 w 1212"/>
                  <a:gd name="T1" fmla="*/ 149 h 727"/>
                  <a:gd name="T2" fmla="*/ 1100 w 1212"/>
                  <a:gd name="T3" fmla="*/ 122 h 727"/>
                  <a:gd name="T4" fmla="*/ 1116 w 1212"/>
                  <a:gd name="T5" fmla="*/ 168 h 727"/>
                  <a:gd name="T6" fmla="*/ 1140 w 1212"/>
                  <a:gd name="T7" fmla="*/ 295 h 727"/>
                  <a:gd name="T8" fmla="*/ 1102 w 1212"/>
                  <a:gd name="T9" fmla="*/ 453 h 727"/>
                  <a:gd name="T10" fmla="*/ 1046 w 1212"/>
                  <a:gd name="T11" fmla="*/ 505 h 727"/>
                  <a:gd name="T12" fmla="*/ 887 w 1212"/>
                  <a:gd name="T13" fmla="*/ 502 h 727"/>
                  <a:gd name="T14" fmla="*/ 779 w 1212"/>
                  <a:gd name="T15" fmla="*/ 446 h 727"/>
                  <a:gd name="T16" fmla="*/ 799 w 1212"/>
                  <a:gd name="T17" fmla="*/ 559 h 727"/>
                  <a:gd name="T18" fmla="*/ 692 w 1212"/>
                  <a:gd name="T19" fmla="*/ 657 h 727"/>
                  <a:gd name="T20" fmla="*/ 611 w 1212"/>
                  <a:gd name="T21" fmla="*/ 659 h 727"/>
                  <a:gd name="T22" fmla="*/ 454 w 1212"/>
                  <a:gd name="T23" fmla="*/ 500 h 727"/>
                  <a:gd name="T24" fmla="*/ 452 w 1212"/>
                  <a:gd name="T25" fmla="*/ 411 h 727"/>
                  <a:gd name="T26" fmla="*/ 357 w 1212"/>
                  <a:gd name="T27" fmla="*/ 454 h 727"/>
                  <a:gd name="T28" fmla="*/ 221 w 1212"/>
                  <a:gd name="T29" fmla="*/ 442 h 727"/>
                  <a:gd name="T30" fmla="*/ 139 w 1212"/>
                  <a:gd name="T31" fmla="*/ 399 h 727"/>
                  <a:gd name="T32" fmla="*/ 66 w 1212"/>
                  <a:gd name="T33" fmla="*/ 286 h 727"/>
                  <a:gd name="T34" fmla="*/ 101 w 1212"/>
                  <a:gd name="T35" fmla="*/ 93 h 727"/>
                  <a:gd name="T36" fmla="*/ 78 w 1212"/>
                  <a:gd name="T37" fmla="*/ 79 h 727"/>
                  <a:gd name="T38" fmla="*/ 4 w 1212"/>
                  <a:gd name="T39" fmla="*/ 295 h 727"/>
                  <a:gd name="T40" fmla="*/ 90 w 1212"/>
                  <a:gd name="T41" fmla="*/ 457 h 727"/>
                  <a:gd name="T42" fmla="*/ 256 w 1212"/>
                  <a:gd name="T43" fmla="*/ 532 h 727"/>
                  <a:gd name="T44" fmla="*/ 380 w 1212"/>
                  <a:gd name="T45" fmla="*/ 512 h 727"/>
                  <a:gd name="T46" fmla="*/ 433 w 1212"/>
                  <a:gd name="T47" fmla="*/ 406 h 727"/>
                  <a:gd name="T48" fmla="*/ 429 w 1212"/>
                  <a:gd name="T49" fmla="*/ 470 h 727"/>
                  <a:gd name="T50" fmla="*/ 409 w 1212"/>
                  <a:gd name="T51" fmla="*/ 502 h 727"/>
                  <a:gd name="T52" fmla="*/ 501 w 1212"/>
                  <a:gd name="T53" fmla="*/ 687 h 727"/>
                  <a:gd name="T54" fmla="*/ 601 w 1212"/>
                  <a:gd name="T55" fmla="*/ 724 h 727"/>
                  <a:gd name="T56" fmla="*/ 707 w 1212"/>
                  <a:gd name="T57" fmla="*/ 717 h 727"/>
                  <a:gd name="T58" fmla="*/ 831 w 1212"/>
                  <a:gd name="T59" fmla="*/ 616 h 727"/>
                  <a:gd name="T60" fmla="*/ 832 w 1212"/>
                  <a:gd name="T61" fmla="*/ 514 h 727"/>
                  <a:gd name="T62" fmla="*/ 808 w 1212"/>
                  <a:gd name="T63" fmla="*/ 465 h 727"/>
                  <a:gd name="T64" fmla="*/ 832 w 1212"/>
                  <a:gd name="T65" fmla="*/ 514 h 727"/>
                  <a:gd name="T66" fmla="*/ 965 w 1212"/>
                  <a:gd name="T67" fmla="*/ 576 h 727"/>
                  <a:gd name="T68" fmla="*/ 1074 w 1212"/>
                  <a:gd name="T69" fmla="*/ 562 h 727"/>
                  <a:gd name="T70" fmla="*/ 1159 w 1212"/>
                  <a:gd name="T71" fmla="*/ 492 h 727"/>
                  <a:gd name="T72" fmla="*/ 1209 w 1212"/>
                  <a:gd name="T73" fmla="*/ 28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2" h="727">
                    <a:moveTo>
                      <a:pt x="1178" y="190"/>
                    </a:moveTo>
                    <a:cubicBezTo>
                      <a:pt x="1168" y="175"/>
                      <a:pt x="1157" y="161"/>
                      <a:pt x="1144" y="149"/>
                    </a:cubicBezTo>
                    <a:cubicBezTo>
                      <a:pt x="1138" y="144"/>
                      <a:pt x="1131" y="138"/>
                      <a:pt x="1123" y="134"/>
                    </a:cubicBezTo>
                    <a:cubicBezTo>
                      <a:pt x="1116" y="129"/>
                      <a:pt x="1108" y="125"/>
                      <a:pt x="1100" y="122"/>
                    </a:cubicBezTo>
                    <a:cubicBezTo>
                      <a:pt x="1109" y="146"/>
                      <a:pt x="1109" y="146"/>
                      <a:pt x="1109" y="146"/>
                    </a:cubicBezTo>
                    <a:cubicBezTo>
                      <a:pt x="1111" y="154"/>
                      <a:pt x="1114" y="161"/>
                      <a:pt x="1116" y="168"/>
                    </a:cubicBezTo>
                    <a:cubicBezTo>
                      <a:pt x="1121" y="183"/>
                      <a:pt x="1124" y="197"/>
                      <a:pt x="1128" y="211"/>
                    </a:cubicBezTo>
                    <a:cubicBezTo>
                      <a:pt x="1134" y="239"/>
                      <a:pt x="1138" y="267"/>
                      <a:pt x="1140" y="295"/>
                    </a:cubicBezTo>
                    <a:cubicBezTo>
                      <a:pt x="1142" y="323"/>
                      <a:pt x="1139" y="351"/>
                      <a:pt x="1133" y="378"/>
                    </a:cubicBezTo>
                    <a:cubicBezTo>
                      <a:pt x="1127" y="405"/>
                      <a:pt x="1117" y="430"/>
                      <a:pt x="1102" y="453"/>
                    </a:cubicBezTo>
                    <a:cubicBezTo>
                      <a:pt x="1095" y="464"/>
                      <a:pt x="1086" y="474"/>
                      <a:pt x="1077" y="483"/>
                    </a:cubicBezTo>
                    <a:cubicBezTo>
                      <a:pt x="1068" y="491"/>
                      <a:pt x="1057" y="499"/>
                      <a:pt x="1046" y="505"/>
                    </a:cubicBezTo>
                    <a:cubicBezTo>
                      <a:pt x="1024" y="517"/>
                      <a:pt x="998" y="522"/>
                      <a:pt x="971" y="521"/>
                    </a:cubicBezTo>
                    <a:cubicBezTo>
                      <a:pt x="943" y="520"/>
                      <a:pt x="915" y="513"/>
                      <a:pt x="887" y="502"/>
                    </a:cubicBezTo>
                    <a:cubicBezTo>
                      <a:pt x="859" y="491"/>
                      <a:pt x="832" y="477"/>
                      <a:pt x="805" y="461"/>
                    </a:cubicBezTo>
                    <a:cubicBezTo>
                      <a:pt x="779" y="446"/>
                      <a:pt x="779" y="446"/>
                      <a:pt x="779" y="446"/>
                    </a:cubicBezTo>
                    <a:cubicBezTo>
                      <a:pt x="789" y="475"/>
                      <a:pt x="789" y="475"/>
                      <a:pt x="789" y="475"/>
                    </a:cubicBezTo>
                    <a:cubicBezTo>
                      <a:pt x="798" y="504"/>
                      <a:pt x="803" y="533"/>
                      <a:pt x="799" y="559"/>
                    </a:cubicBezTo>
                    <a:cubicBezTo>
                      <a:pt x="795" y="586"/>
                      <a:pt x="782" y="608"/>
                      <a:pt x="763" y="624"/>
                    </a:cubicBezTo>
                    <a:cubicBezTo>
                      <a:pt x="744" y="640"/>
                      <a:pt x="718" y="651"/>
                      <a:pt x="692" y="657"/>
                    </a:cubicBezTo>
                    <a:cubicBezTo>
                      <a:pt x="679" y="660"/>
                      <a:pt x="665" y="661"/>
                      <a:pt x="652" y="661"/>
                    </a:cubicBezTo>
                    <a:cubicBezTo>
                      <a:pt x="638" y="662"/>
                      <a:pt x="624" y="661"/>
                      <a:pt x="611" y="659"/>
                    </a:cubicBezTo>
                    <a:cubicBezTo>
                      <a:pt x="557" y="650"/>
                      <a:pt x="508" y="623"/>
                      <a:pt x="481" y="578"/>
                    </a:cubicBezTo>
                    <a:cubicBezTo>
                      <a:pt x="467" y="555"/>
                      <a:pt x="458" y="529"/>
                      <a:pt x="454" y="500"/>
                    </a:cubicBezTo>
                    <a:cubicBezTo>
                      <a:pt x="450" y="472"/>
                      <a:pt x="450" y="442"/>
                      <a:pt x="452" y="411"/>
                    </a:cubicBezTo>
                    <a:cubicBezTo>
                      <a:pt x="452" y="411"/>
                      <a:pt x="452" y="411"/>
                      <a:pt x="452" y="411"/>
                    </a:cubicBezTo>
                    <a:cubicBezTo>
                      <a:pt x="433" y="405"/>
                      <a:pt x="433" y="405"/>
                      <a:pt x="433" y="405"/>
                    </a:cubicBezTo>
                    <a:cubicBezTo>
                      <a:pt x="411" y="433"/>
                      <a:pt x="385" y="447"/>
                      <a:pt x="357" y="454"/>
                    </a:cubicBezTo>
                    <a:cubicBezTo>
                      <a:pt x="328" y="460"/>
                      <a:pt x="297" y="459"/>
                      <a:pt x="267" y="454"/>
                    </a:cubicBezTo>
                    <a:cubicBezTo>
                      <a:pt x="252" y="451"/>
                      <a:pt x="236" y="447"/>
                      <a:pt x="221" y="442"/>
                    </a:cubicBezTo>
                    <a:cubicBezTo>
                      <a:pt x="206" y="438"/>
                      <a:pt x="192" y="432"/>
                      <a:pt x="178" y="424"/>
                    </a:cubicBezTo>
                    <a:cubicBezTo>
                      <a:pt x="164" y="417"/>
                      <a:pt x="151" y="409"/>
                      <a:pt x="139" y="399"/>
                    </a:cubicBezTo>
                    <a:cubicBezTo>
                      <a:pt x="127" y="390"/>
                      <a:pt x="116" y="379"/>
                      <a:pt x="106" y="367"/>
                    </a:cubicBezTo>
                    <a:cubicBezTo>
                      <a:pt x="86" y="344"/>
                      <a:pt x="72" y="316"/>
                      <a:pt x="66" y="286"/>
                    </a:cubicBezTo>
                    <a:cubicBezTo>
                      <a:pt x="59" y="256"/>
                      <a:pt x="60" y="223"/>
                      <a:pt x="66" y="191"/>
                    </a:cubicBezTo>
                    <a:cubicBezTo>
                      <a:pt x="73" y="158"/>
                      <a:pt x="86" y="125"/>
                      <a:pt x="101" y="93"/>
                    </a:cubicBezTo>
                    <a:cubicBezTo>
                      <a:pt x="117" y="62"/>
                      <a:pt x="135" y="31"/>
                      <a:pt x="155" y="0"/>
                    </a:cubicBezTo>
                    <a:cubicBezTo>
                      <a:pt x="127" y="23"/>
                      <a:pt x="101" y="49"/>
                      <a:pt x="78" y="79"/>
                    </a:cubicBezTo>
                    <a:cubicBezTo>
                      <a:pt x="55" y="108"/>
                      <a:pt x="34" y="140"/>
                      <a:pt x="21" y="177"/>
                    </a:cubicBezTo>
                    <a:cubicBezTo>
                      <a:pt x="7" y="213"/>
                      <a:pt x="0" y="254"/>
                      <a:pt x="4" y="295"/>
                    </a:cubicBezTo>
                    <a:cubicBezTo>
                      <a:pt x="8" y="337"/>
                      <a:pt x="24" y="377"/>
                      <a:pt x="48" y="411"/>
                    </a:cubicBezTo>
                    <a:cubicBezTo>
                      <a:pt x="61" y="428"/>
                      <a:pt x="75" y="444"/>
                      <a:pt x="90" y="457"/>
                    </a:cubicBezTo>
                    <a:cubicBezTo>
                      <a:pt x="106" y="471"/>
                      <a:pt x="123" y="483"/>
                      <a:pt x="140" y="493"/>
                    </a:cubicBezTo>
                    <a:cubicBezTo>
                      <a:pt x="176" y="513"/>
                      <a:pt x="215" y="527"/>
                      <a:pt x="256" y="532"/>
                    </a:cubicBezTo>
                    <a:cubicBezTo>
                      <a:pt x="277" y="534"/>
                      <a:pt x="298" y="534"/>
                      <a:pt x="318" y="531"/>
                    </a:cubicBezTo>
                    <a:cubicBezTo>
                      <a:pt x="339" y="528"/>
                      <a:pt x="360" y="522"/>
                      <a:pt x="380" y="512"/>
                    </a:cubicBezTo>
                    <a:cubicBezTo>
                      <a:pt x="390" y="506"/>
                      <a:pt x="401" y="499"/>
                      <a:pt x="410" y="491"/>
                    </a:cubicBezTo>
                    <a:cubicBezTo>
                      <a:pt x="413" y="461"/>
                      <a:pt x="421" y="432"/>
                      <a:pt x="433" y="406"/>
                    </a:cubicBezTo>
                    <a:cubicBezTo>
                      <a:pt x="451" y="412"/>
                      <a:pt x="451" y="412"/>
                      <a:pt x="451" y="412"/>
                    </a:cubicBezTo>
                    <a:cubicBezTo>
                      <a:pt x="450" y="432"/>
                      <a:pt x="442" y="452"/>
                      <a:pt x="429" y="470"/>
                    </a:cubicBezTo>
                    <a:cubicBezTo>
                      <a:pt x="424" y="478"/>
                      <a:pt x="417" y="484"/>
                      <a:pt x="410" y="491"/>
                    </a:cubicBezTo>
                    <a:cubicBezTo>
                      <a:pt x="410" y="495"/>
                      <a:pt x="409" y="498"/>
                      <a:pt x="409" y="502"/>
                    </a:cubicBezTo>
                    <a:cubicBezTo>
                      <a:pt x="407" y="536"/>
                      <a:pt x="413" y="573"/>
                      <a:pt x="429" y="606"/>
                    </a:cubicBezTo>
                    <a:cubicBezTo>
                      <a:pt x="444" y="639"/>
                      <a:pt x="470" y="667"/>
                      <a:pt x="501" y="687"/>
                    </a:cubicBezTo>
                    <a:cubicBezTo>
                      <a:pt x="516" y="697"/>
                      <a:pt x="533" y="705"/>
                      <a:pt x="549" y="711"/>
                    </a:cubicBezTo>
                    <a:cubicBezTo>
                      <a:pt x="566" y="717"/>
                      <a:pt x="584" y="721"/>
                      <a:pt x="601" y="724"/>
                    </a:cubicBezTo>
                    <a:cubicBezTo>
                      <a:pt x="619" y="726"/>
                      <a:pt x="637" y="727"/>
                      <a:pt x="654" y="726"/>
                    </a:cubicBezTo>
                    <a:cubicBezTo>
                      <a:pt x="672" y="725"/>
                      <a:pt x="690" y="722"/>
                      <a:pt x="707" y="717"/>
                    </a:cubicBezTo>
                    <a:cubicBezTo>
                      <a:pt x="741" y="708"/>
                      <a:pt x="775" y="691"/>
                      <a:pt x="801" y="663"/>
                    </a:cubicBezTo>
                    <a:cubicBezTo>
                      <a:pt x="814" y="650"/>
                      <a:pt x="824" y="634"/>
                      <a:pt x="831" y="616"/>
                    </a:cubicBezTo>
                    <a:cubicBezTo>
                      <a:pt x="838" y="598"/>
                      <a:pt x="841" y="580"/>
                      <a:pt x="841" y="561"/>
                    </a:cubicBezTo>
                    <a:cubicBezTo>
                      <a:pt x="841" y="545"/>
                      <a:pt x="837" y="529"/>
                      <a:pt x="832" y="514"/>
                    </a:cubicBezTo>
                    <a:cubicBezTo>
                      <a:pt x="818" y="503"/>
                      <a:pt x="804" y="491"/>
                      <a:pt x="792" y="479"/>
                    </a:cubicBezTo>
                    <a:cubicBezTo>
                      <a:pt x="808" y="465"/>
                      <a:pt x="808" y="465"/>
                      <a:pt x="808" y="465"/>
                    </a:cubicBezTo>
                    <a:cubicBezTo>
                      <a:pt x="817" y="479"/>
                      <a:pt x="825" y="494"/>
                      <a:pt x="831" y="510"/>
                    </a:cubicBezTo>
                    <a:cubicBezTo>
                      <a:pt x="831" y="511"/>
                      <a:pt x="832" y="513"/>
                      <a:pt x="832" y="514"/>
                    </a:cubicBezTo>
                    <a:cubicBezTo>
                      <a:pt x="844" y="523"/>
                      <a:pt x="856" y="532"/>
                      <a:pt x="869" y="539"/>
                    </a:cubicBezTo>
                    <a:cubicBezTo>
                      <a:pt x="897" y="557"/>
                      <a:pt x="930" y="570"/>
                      <a:pt x="965" y="576"/>
                    </a:cubicBezTo>
                    <a:cubicBezTo>
                      <a:pt x="983" y="578"/>
                      <a:pt x="1001" y="579"/>
                      <a:pt x="1020" y="577"/>
                    </a:cubicBezTo>
                    <a:cubicBezTo>
                      <a:pt x="1038" y="575"/>
                      <a:pt x="1056" y="570"/>
                      <a:pt x="1074" y="562"/>
                    </a:cubicBezTo>
                    <a:cubicBezTo>
                      <a:pt x="1091" y="555"/>
                      <a:pt x="1107" y="545"/>
                      <a:pt x="1121" y="533"/>
                    </a:cubicBezTo>
                    <a:cubicBezTo>
                      <a:pt x="1136" y="520"/>
                      <a:pt x="1148" y="506"/>
                      <a:pt x="1159" y="492"/>
                    </a:cubicBezTo>
                    <a:cubicBezTo>
                      <a:pt x="1180" y="462"/>
                      <a:pt x="1194" y="428"/>
                      <a:pt x="1202" y="394"/>
                    </a:cubicBezTo>
                    <a:cubicBezTo>
                      <a:pt x="1210" y="360"/>
                      <a:pt x="1212" y="324"/>
                      <a:pt x="1209" y="289"/>
                    </a:cubicBezTo>
                    <a:cubicBezTo>
                      <a:pt x="1207" y="254"/>
                      <a:pt x="1196" y="220"/>
                      <a:pt x="1178" y="19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Oval 356"/>
              <p:cNvSpPr>
                <a:spLocks noChangeArrowheads="1"/>
              </p:cNvSpPr>
              <p:nvPr/>
            </p:nvSpPr>
            <p:spPr bwMode="auto">
              <a:xfrm>
                <a:off x="11074400" y="6037263"/>
                <a:ext cx="44450" cy="444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Oval 357"/>
              <p:cNvSpPr>
                <a:spLocks noChangeArrowheads="1"/>
              </p:cNvSpPr>
              <p:nvPr/>
            </p:nvSpPr>
            <p:spPr bwMode="auto">
              <a:xfrm>
                <a:off x="11010900" y="6061076"/>
                <a:ext cx="20638" cy="206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Oval 358"/>
              <p:cNvSpPr>
                <a:spLocks noChangeArrowheads="1"/>
              </p:cNvSpPr>
              <p:nvPr/>
            </p:nvSpPr>
            <p:spPr bwMode="auto">
              <a:xfrm>
                <a:off x="11061700" y="6105526"/>
                <a:ext cx="34925" cy="333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Oval 359"/>
              <p:cNvSpPr>
                <a:spLocks noChangeArrowheads="1"/>
              </p:cNvSpPr>
              <p:nvPr/>
            </p:nvSpPr>
            <p:spPr bwMode="auto">
              <a:xfrm>
                <a:off x="11172825" y="6065838"/>
                <a:ext cx="38100" cy="3810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Oval 360"/>
              <p:cNvSpPr>
                <a:spLocks noChangeArrowheads="1"/>
              </p:cNvSpPr>
              <p:nvPr/>
            </p:nvSpPr>
            <p:spPr bwMode="auto">
              <a:xfrm>
                <a:off x="11144250" y="6105526"/>
                <a:ext cx="15875" cy="1587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Oval 361"/>
              <p:cNvSpPr>
                <a:spLocks noChangeArrowheads="1"/>
              </p:cNvSpPr>
              <p:nvPr/>
            </p:nvSpPr>
            <p:spPr bwMode="auto">
              <a:xfrm>
                <a:off x="11417300" y="5857876"/>
                <a:ext cx="46038" cy="444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Oval 362"/>
              <p:cNvSpPr>
                <a:spLocks noChangeArrowheads="1"/>
              </p:cNvSpPr>
              <p:nvPr/>
            </p:nvSpPr>
            <p:spPr bwMode="auto">
              <a:xfrm>
                <a:off x="11472862" y="5805488"/>
                <a:ext cx="20638" cy="190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Oval 363"/>
              <p:cNvSpPr>
                <a:spLocks noChangeArrowheads="1"/>
              </p:cNvSpPr>
              <p:nvPr/>
            </p:nvSpPr>
            <p:spPr bwMode="auto">
              <a:xfrm>
                <a:off x="11376025" y="5462588"/>
                <a:ext cx="41275" cy="4127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Oval 364"/>
              <p:cNvSpPr>
                <a:spLocks noChangeArrowheads="1"/>
              </p:cNvSpPr>
              <p:nvPr/>
            </p:nvSpPr>
            <p:spPr bwMode="auto">
              <a:xfrm>
                <a:off x="11460162" y="5524501"/>
                <a:ext cx="23813" cy="2222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Oval 365"/>
              <p:cNvSpPr>
                <a:spLocks noChangeArrowheads="1"/>
              </p:cNvSpPr>
              <p:nvPr/>
            </p:nvSpPr>
            <p:spPr bwMode="auto">
              <a:xfrm>
                <a:off x="11463337" y="5573713"/>
                <a:ext cx="58738" cy="587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Oval 366"/>
              <p:cNvSpPr>
                <a:spLocks noChangeArrowheads="1"/>
              </p:cNvSpPr>
              <p:nvPr/>
            </p:nvSpPr>
            <p:spPr bwMode="auto">
              <a:xfrm>
                <a:off x="11022012" y="5334001"/>
                <a:ext cx="39688" cy="3968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Oval 367"/>
              <p:cNvSpPr>
                <a:spLocks noChangeArrowheads="1"/>
              </p:cNvSpPr>
              <p:nvPr/>
            </p:nvSpPr>
            <p:spPr bwMode="auto">
              <a:xfrm>
                <a:off x="10896600" y="5308601"/>
                <a:ext cx="46038" cy="460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Oval 368"/>
              <p:cNvSpPr>
                <a:spLocks noChangeArrowheads="1"/>
              </p:cNvSpPr>
              <p:nvPr/>
            </p:nvSpPr>
            <p:spPr bwMode="auto">
              <a:xfrm>
                <a:off x="10833100" y="5373688"/>
                <a:ext cx="19050" cy="190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Oval 369"/>
              <p:cNvSpPr>
                <a:spLocks noChangeArrowheads="1"/>
              </p:cNvSpPr>
              <p:nvPr/>
            </p:nvSpPr>
            <p:spPr bwMode="auto">
              <a:xfrm>
                <a:off x="10755312" y="5473701"/>
                <a:ext cx="30163" cy="3016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Oval 370"/>
              <p:cNvSpPr>
                <a:spLocks noChangeArrowheads="1"/>
              </p:cNvSpPr>
              <p:nvPr/>
            </p:nvSpPr>
            <p:spPr bwMode="auto">
              <a:xfrm>
                <a:off x="10755312" y="5543551"/>
                <a:ext cx="30163" cy="3016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Oval 371"/>
              <p:cNvSpPr>
                <a:spLocks noChangeArrowheads="1"/>
              </p:cNvSpPr>
              <p:nvPr/>
            </p:nvSpPr>
            <p:spPr bwMode="auto">
              <a:xfrm>
                <a:off x="10669587" y="5595938"/>
                <a:ext cx="36513" cy="365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Oval 372"/>
              <p:cNvSpPr>
                <a:spLocks noChangeArrowheads="1"/>
              </p:cNvSpPr>
              <p:nvPr/>
            </p:nvSpPr>
            <p:spPr bwMode="auto">
              <a:xfrm>
                <a:off x="10688637" y="5738813"/>
                <a:ext cx="17463" cy="1905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Oval 373"/>
              <p:cNvSpPr>
                <a:spLocks noChangeArrowheads="1"/>
              </p:cNvSpPr>
              <p:nvPr/>
            </p:nvSpPr>
            <p:spPr bwMode="auto">
              <a:xfrm>
                <a:off x="10769600" y="5846763"/>
                <a:ext cx="34925" cy="333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Oval 374"/>
              <p:cNvSpPr>
                <a:spLocks noChangeArrowheads="1"/>
              </p:cNvSpPr>
              <p:nvPr/>
            </p:nvSpPr>
            <p:spPr bwMode="auto">
              <a:xfrm>
                <a:off x="10729912" y="5934076"/>
                <a:ext cx="25400" cy="25400"/>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Oval 375"/>
              <p:cNvSpPr>
                <a:spLocks noChangeArrowheads="1"/>
              </p:cNvSpPr>
              <p:nvPr/>
            </p:nvSpPr>
            <p:spPr bwMode="auto">
              <a:xfrm>
                <a:off x="10821987" y="6011863"/>
                <a:ext cx="20638" cy="206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Oval 376"/>
              <p:cNvSpPr>
                <a:spLocks noChangeArrowheads="1"/>
              </p:cNvSpPr>
              <p:nvPr/>
            </p:nvSpPr>
            <p:spPr bwMode="auto">
              <a:xfrm>
                <a:off x="10880725" y="6081713"/>
                <a:ext cx="39688" cy="3968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Oval 377"/>
              <p:cNvSpPr>
                <a:spLocks noChangeArrowheads="1"/>
              </p:cNvSpPr>
              <p:nvPr/>
            </p:nvSpPr>
            <p:spPr bwMode="auto">
              <a:xfrm>
                <a:off x="11376025" y="6011863"/>
                <a:ext cx="20638" cy="206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Oval 378"/>
              <p:cNvSpPr>
                <a:spLocks noChangeArrowheads="1"/>
              </p:cNvSpPr>
              <p:nvPr/>
            </p:nvSpPr>
            <p:spPr bwMode="auto">
              <a:xfrm>
                <a:off x="11268075" y="6081713"/>
                <a:ext cx="22225" cy="238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Oval 379"/>
              <p:cNvSpPr>
                <a:spLocks noChangeArrowheads="1"/>
              </p:cNvSpPr>
              <p:nvPr/>
            </p:nvSpPr>
            <p:spPr bwMode="auto">
              <a:xfrm>
                <a:off x="11334750" y="5340351"/>
                <a:ext cx="41275" cy="4286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Oval 380"/>
              <p:cNvSpPr>
                <a:spLocks noChangeArrowheads="1"/>
              </p:cNvSpPr>
              <p:nvPr/>
            </p:nvSpPr>
            <p:spPr bwMode="auto">
              <a:xfrm>
                <a:off x="11233150" y="5275263"/>
                <a:ext cx="34925" cy="333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Oval 381"/>
              <p:cNvSpPr>
                <a:spLocks noChangeArrowheads="1"/>
              </p:cNvSpPr>
              <p:nvPr/>
            </p:nvSpPr>
            <p:spPr bwMode="auto">
              <a:xfrm>
                <a:off x="10731500" y="5334001"/>
                <a:ext cx="38100" cy="3968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Oval 382"/>
              <p:cNvSpPr>
                <a:spLocks noChangeArrowheads="1"/>
              </p:cNvSpPr>
              <p:nvPr/>
            </p:nvSpPr>
            <p:spPr bwMode="auto">
              <a:xfrm>
                <a:off x="11115675" y="6202363"/>
                <a:ext cx="36513" cy="365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Oval 383"/>
              <p:cNvSpPr>
                <a:spLocks noChangeArrowheads="1"/>
              </p:cNvSpPr>
              <p:nvPr/>
            </p:nvSpPr>
            <p:spPr bwMode="auto">
              <a:xfrm>
                <a:off x="11226800" y="6138863"/>
                <a:ext cx="41275" cy="4127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Oval 384"/>
              <p:cNvSpPr>
                <a:spLocks noChangeArrowheads="1"/>
              </p:cNvSpPr>
              <p:nvPr/>
            </p:nvSpPr>
            <p:spPr bwMode="auto">
              <a:xfrm>
                <a:off x="10758487" y="6065838"/>
                <a:ext cx="28575" cy="28575"/>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Oval 385"/>
              <p:cNvSpPr>
                <a:spLocks noChangeArrowheads="1"/>
              </p:cNvSpPr>
              <p:nvPr/>
            </p:nvSpPr>
            <p:spPr bwMode="auto">
              <a:xfrm>
                <a:off x="10999787" y="6159501"/>
                <a:ext cx="22225" cy="206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Oval 386"/>
              <p:cNvSpPr>
                <a:spLocks noChangeArrowheads="1"/>
              </p:cNvSpPr>
              <p:nvPr/>
            </p:nvSpPr>
            <p:spPr bwMode="auto">
              <a:xfrm>
                <a:off x="11458575" y="5383213"/>
                <a:ext cx="34925" cy="33338"/>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Oval 387"/>
              <p:cNvSpPr>
                <a:spLocks noChangeArrowheads="1"/>
              </p:cNvSpPr>
              <p:nvPr/>
            </p:nvSpPr>
            <p:spPr bwMode="auto">
              <a:xfrm>
                <a:off x="11522075" y="5708651"/>
                <a:ext cx="47625" cy="49213"/>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388"/>
              <p:cNvSpPr/>
              <p:nvPr/>
            </p:nvSpPr>
            <p:spPr bwMode="auto">
              <a:xfrm>
                <a:off x="11291887" y="5810251"/>
                <a:ext cx="6350" cy="19050"/>
              </a:xfrm>
              <a:custGeom>
                <a:avLst/>
                <a:gdLst>
                  <a:gd name="T0" fmla="*/ 5 w 5"/>
                  <a:gd name="T1" fmla="*/ 17 h 17"/>
                  <a:gd name="T2" fmla="*/ 2 w 5"/>
                  <a:gd name="T3" fmla="*/ 0 h 17"/>
                  <a:gd name="T4" fmla="*/ 2 w 5"/>
                  <a:gd name="T5" fmla="*/ 14 h 17"/>
                  <a:gd name="T6" fmla="*/ 5 w 5"/>
                  <a:gd name="T7" fmla="*/ 17 h 17"/>
                </a:gdLst>
                <a:ahLst/>
                <a:cxnLst>
                  <a:cxn ang="0">
                    <a:pos x="T0" y="T1"/>
                  </a:cxn>
                  <a:cxn ang="0">
                    <a:pos x="T2" y="T3"/>
                  </a:cxn>
                  <a:cxn ang="0">
                    <a:pos x="T4" y="T5"/>
                  </a:cxn>
                  <a:cxn ang="0">
                    <a:pos x="T6" y="T7"/>
                  </a:cxn>
                </a:cxnLst>
                <a:rect l="0" t="0" r="r" b="b"/>
                <a:pathLst>
                  <a:path w="5" h="17">
                    <a:moveTo>
                      <a:pt x="5" y="17"/>
                    </a:moveTo>
                    <a:cubicBezTo>
                      <a:pt x="1" y="13"/>
                      <a:pt x="0" y="6"/>
                      <a:pt x="2" y="0"/>
                    </a:cubicBezTo>
                    <a:cubicBezTo>
                      <a:pt x="0" y="5"/>
                      <a:pt x="0" y="10"/>
                      <a:pt x="2" y="14"/>
                    </a:cubicBezTo>
                    <a:cubicBezTo>
                      <a:pt x="3" y="15"/>
                      <a:pt x="4" y="16"/>
                      <a:pt x="5" y="1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389"/>
              <p:cNvSpPr/>
              <p:nvPr/>
            </p:nvSpPr>
            <p:spPr bwMode="auto">
              <a:xfrm>
                <a:off x="11298237" y="5829301"/>
                <a:ext cx="6350" cy="3175"/>
              </a:xfrm>
              <a:custGeom>
                <a:avLst/>
                <a:gdLst>
                  <a:gd name="T0" fmla="*/ 0 w 7"/>
                  <a:gd name="T1" fmla="*/ 0 h 3"/>
                  <a:gd name="T2" fmla="*/ 2 w 7"/>
                  <a:gd name="T3" fmla="*/ 2 h 3"/>
                  <a:gd name="T4" fmla="*/ 7 w 7"/>
                  <a:gd name="T5" fmla="*/ 3 h 3"/>
                  <a:gd name="T6" fmla="*/ 7 w 7"/>
                  <a:gd name="T7" fmla="*/ 3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cubicBezTo>
                      <a:pt x="1" y="1"/>
                      <a:pt x="1" y="1"/>
                      <a:pt x="2" y="2"/>
                    </a:cubicBezTo>
                    <a:cubicBezTo>
                      <a:pt x="3" y="2"/>
                      <a:pt x="5" y="3"/>
                      <a:pt x="7" y="3"/>
                    </a:cubicBezTo>
                    <a:cubicBezTo>
                      <a:pt x="7" y="3"/>
                      <a:pt x="7" y="3"/>
                      <a:pt x="7" y="3"/>
                    </a:cubicBezTo>
                    <a:cubicBezTo>
                      <a:pt x="4" y="3"/>
                      <a:pt x="2" y="1"/>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390"/>
              <p:cNvSpPr/>
              <p:nvPr/>
            </p:nvSpPr>
            <p:spPr bwMode="auto">
              <a:xfrm>
                <a:off x="11304587" y="5832476"/>
                <a:ext cx="3175" cy="0"/>
              </a:xfrm>
              <a:custGeom>
                <a:avLst/>
                <a:gdLst>
                  <a:gd name="T0" fmla="*/ 0 w 2"/>
                  <a:gd name="T1" fmla="*/ 0 h 1"/>
                  <a:gd name="T2" fmla="*/ 1 w 2"/>
                  <a:gd name="T3" fmla="*/ 1 h 1"/>
                  <a:gd name="T4" fmla="*/ 2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1"/>
                      <a:pt x="1" y="1"/>
                    </a:cubicBezTo>
                    <a:cubicBezTo>
                      <a:pt x="2" y="1"/>
                      <a:pt x="2" y="1"/>
                      <a:pt x="2" y="1"/>
                    </a:cubicBezTo>
                    <a:cubicBezTo>
                      <a:pt x="1" y="1"/>
                      <a:pt x="0" y="0"/>
                      <a:pt x="0" y="0"/>
                    </a:cubicBezTo>
                    <a:cubicBezTo>
                      <a:pt x="0"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391"/>
              <p:cNvSpPr/>
              <p:nvPr/>
            </p:nvSpPr>
            <p:spPr bwMode="auto">
              <a:xfrm>
                <a:off x="11295062" y="5826126"/>
                <a:ext cx="4763" cy="4763"/>
              </a:xfrm>
              <a:custGeom>
                <a:avLst/>
                <a:gdLst>
                  <a:gd name="T0" fmla="*/ 3 w 5"/>
                  <a:gd name="T1" fmla="*/ 3 h 5"/>
                  <a:gd name="T2" fmla="*/ 0 w 5"/>
                  <a:gd name="T3" fmla="*/ 0 h 5"/>
                  <a:gd name="T4" fmla="*/ 5 w 5"/>
                  <a:gd name="T5" fmla="*/ 5 h 5"/>
                  <a:gd name="T6" fmla="*/ 3 w 5"/>
                  <a:gd name="T7" fmla="*/ 3 h 5"/>
                </a:gdLst>
                <a:ahLst/>
                <a:cxnLst>
                  <a:cxn ang="0">
                    <a:pos x="T0" y="T1"/>
                  </a:cxn>
                  <a:cxn ang="0">
                    <a:pos x="T2" y="T3"/>
                  </a:cxn>
                  <a:cxn ang="0">
                    <a:pos x="T4" y="T5"/>
                  </a:cxn>
                  <a:cxn ang="0">
                    <a:pos x="T6" y="T7"/>
                  </a:cxn>
                </a:cxnLst>
                <a:rect l="0" t="0" r="r" b="b"/>
                <a:pathLst>
                  <a:path w="5" h="5">
                    <a:moveTo>
                      <a:pt x="3" y="3"/>
                    </a:moveTo>
                    <a:cubicBezTo>
                      <a:pt x="2" y="2"/>
                      <a:pt x="1" y="1"/>
                      <a:pt x="0" y="0"/>
                    </a:cubicBezTo>
                    <a:cubicBezTo>
                      <a:pt x="1" y="2"/>
                      <a:pt x="3" y="3"/>
                      <a:pt x="5" y="5"/>
                    </a:cubicBezTo>
                    <a:cubicBezTo>
                      <a:pt x="4" y="4"/>
                      <a:pt x="4" y="4"/>
                      <a:pt x="3" y="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392"/>
              <p:cNvSpPr/>
              <p:nvPr/>
            </p:nvSpPr>
            <p:spPr bwMode="auto">
              <a:xfrm>
                <a:off x="11291887" y="5797551"/>
                <a:ext cx="22225" cy="34925"/>
              </a:xfrm>
              <a:custGeom>
                <a:avLst/>
                <a:gdLst>
                  <a:gd name="T0" fmla="*/ 5 w 20"/>
                  <a:gd name="T1" fmla="*/ 29 h 32"/>
                  <a:gd name="T2" fmla="*/ 12 w 20"/>
                  <a:gd name="T3" fmla="*/ 32 h 32"/>
                  <a:gd name="T4" fmla="*/ 20 w 20"/>
                  <a:gd name="T5" fmla="*/ 0 h 32"/>
                  <a:gd name="T6" fmla="*/ 2 w 20"/>
                  <a:gd name="T7" fmla="*/ 12 h 32"/>
                  <a:gd name="T8" fmla="*/ 5 w 20"/>
                  <a:gd name="T9" fmla="*/ 29 h 32"/>
                </a:gdLst>
                <a:ahLst/>
                <a:cxnLst>
                  <a:cxn ang="0">
                    <a:pos x="T0" y="T1"/>
                  </a:cxn>
                  <a:cxn ang="0">
                    <a:pos x="T2" y="T3"/>
                  </a:cxn>
                  <a:cxn ang="0">
                    <a:pos x="T4" y="T5"/>
                  </a:cxn>
                  <a:cxn ang="0">
                    <a:pos x="T6" y="T7"/>
                  </a:cxn>
                  <a:cxn ang="0">
                    <a:pos x="T8" y="T9"/>
                  </a:cxn>
                </a:cxnLst>
                <a:rect l="0" t="0" r="r" b="b"/>
                <a:pathLst>
                  <a:path w="20" h="32">
                    <a:moveTo>
                      <a:pt x="5" y="29"/>
                    </a:moveTo>
                    <a:cubicBezTo>
                      <a:pt x="7" y="30"/>
                      <a:pt x="9" y="32"/>
                      <a:pt x="12" y="32"/>
                    </a:cubicBezTo>
                    <a:cubicBezTo>
                      <a:pt x="15" y="22"/>
                      <a:pt x="17" y="11"/>
                      <a:pt x="20" y="0"/>
                    </a:cubicBezTo>
                    <a:cubicBezTo>
                      <a:pt x="11" y="0"/>
                      <a:pt x="5" y="5"/>
                      <a:pt x="2" y="12"/>
                    </a:cubicBezTo>
                    <a:cubicBezTo>
                      <a:pt x="0" y="18"/>
                      <a:pt x="1" y="25"/>
                      <a:pt x="5" y="2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393"/>
              <p:cNvSpPr/>
              <p:nvPr/>
            </p:nvSpPr>
            <p:spPr bwMode="auto">
              <a:xfrm>
                <a:off x="11287125" y="5549901"/>
                <a:ext cx="38100" cy="41275"/>
              </a:xfrm>
              <a:custGeom>
                <a:avLst/>
                <a:gdLst>
                  <a:gd name="T0" fmla="*/ 25 w 36"/>
                  <a:gd name="T1" fmla="*/ 39 h 39"/>
                  <a:gd name="T2" fmla="*/ 36 w 36"/>
                  <a:gd name="T3" fmla="*/ 0 h 39"/>
                  <a:gd name="T4" fmla="*/ 0 w 36"/>
                  <a:gd name="T5" fmla="*/ 20 h 39"/>
                  <a:gd name="T6" fmla="*/ 25 w 36"/>
                  <a:gd name="T7" fmla="*/ 39 h 39"/>
                </a:gdLst>
                <a:ahLst/>
                <a:cxnLst>
                  <a:cxn ang="0">
                    <a:pos x="T0" y="T1"/>
                  </a:cxn>
                  <a:cxn ang="0">
                    <a:pos x="T2" y="T3"/>
                  </a:cxn>
                  <a:cxn ang="0">
                    <a:pos x="T4" y="T5"/>
                  </a:cxn>
                  <a:cxn ang="0">
                    <a:pos x="T6" y="T7"/>
                  </a:cxn>
                </a:cxnLst>
                <a:rect l="0" t="0" r="r" b="b"/>
                <a:pathLst>
                  <a:path w="36" h="39">
                    <a:moveTo>
                      <a:pt x="25" y="39"/>
                    </a:moveTo>
                    <a:cubicBezTo>
                      <a:pt x="30" y="27"/>
                      <a:pt x="33" y="14"/>
                      <a:pt x="36" y="0"/>
                    </a:cubicBezTo>
                    <a:cubicBezTo>
                      <a:pt x="23" y="5"/>
                      <a:pt x="11" y="11"/>
                      <a:pt x="0" y="20"/>
                    </a:cubicBezTo>
                    <a:cubicBezTo>
                      <a:pt x="9" y="26"/>
                      <a:pt x="17" y="32"/>
                      <a:pt x="25" y="3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94"/>
              <p:cNvSpPr/>
              <p:nvPr/>
            </p:nvSpPr>
            <p:spPr bwMode="auto">
              <a:xfrm>
                <a:off x="11037887" y="5443538"/>
                <a:ext cx="34925" cy="46038"/>
              </a:xfrm>
              <a:custGeom>
                <a:avLst/>
                <a:gdLst>
                  <a:gd name="T0" fmla="*/ 33 w 33"/>
                  <a:gd name="T1" fmla="*/ 39 h 43"/>
                  <a:gd name="T2" fmla="*/ 12 w 33"/>
                  <a:gd name="T3" fmla="*/ 0 h 43"/>
                  <a:gd name="T4" fmla="*/ 0 w 33"/>
                  <a:gd name="T5" fmla="*/ 43 h 43"/>
                  <a:gd name="T6" fmla="*/ 33 w 33"/>
                  <a:gd name="T7" fmla="*/ 39 h 43"/>
                </a:gdLst>
                <a:ahLst/>
                <a:cxnLst>
                  <a:cxn ang="0">
                    <a:pos x="T0" y="T1"/>
                  </a:cxn>
                  <a:cxn ang="0">
                    <a:pos x="T2" y="T3"/>
                  </a:cxn>
                  <a:cxn ang="0">
                    <a:pos x="T4" y="T5"/>
                  </a:cxn>
                  <a:cxn ang="0">
                    <a:pos x="T6" y="T7"/>
                  </a:cxn>
                </a:cxnLst>
                <a:rect l="0" t="0" r="r" b="b"/>
                <a:pathLst>
                  <a:path w="33" h="43">
                    <a:moveTo>
                      <a:pt x="33" y="39"/>
                    </a:moveTo>
                    <a:cubicBezTo>
                      <a:pt x="28" y="25"/>
                      <a:pt x="21" y="12"/>
                      <a:pt x="12" y="0"/>
                    </a:cubicBezTo>
                    <a:cubicBezTo>
                      <a:pt x="6" y="13"/>
                      <a:pt x="2" y="28"/>
                      <a:pt x="0" y="43"/>
                    </a:cubicBezTo>
                    <a:cubicBezTo>
                      <a:pt x="11" y="42"/>
                      <a:pt x="22" y="40"/>
                      <a:pt x="33" y="3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95"/>
              <p:cNvSpPr/>
              <p:nvPr/>
            </p:nvSpPr>
            <p:spPr bwMode="auto">
              <a:xfrm>
                <a:off x="11098212" y="5924551"/>
                <a:ext cx="33338" cy="49213"/>
              </a:xfrm>
              <a:custGeom>
                <a:avLst/>
                <a:gdLst>
                  <a:gd name="T0" fmla="*/ 0 w 32"/>
                  <a:gd name="T1" fmla="*/ 0 h 47"/>
                  <a:gd name="T2" fmla="*/ 15 w 32"/>
                  <a:gd name="T3" fmla="*/ 47 h 47"/>
                  <a:gd name="T4" fmla="*/ 32 w 32"/>
                  <a:gd name="T5" fmla="*/ 0 h 47"/>
                  <a:gd name="T6" fmla="*/ 0 w 32"/>
                  <a:gd name="T7" fmla="*/ 0 h 47"/>
                </a:gdLst>
                <a:ahLst/>
                <a:cxnLst>
                  <a:cxn ang="0">
                    <a:pos x="T0" y="T1"/>
                  </a:cxn>
                  <a:cxn ang="0">
                    <a:pos x="T2" y="T3"/>
                  </a:cxn>
                  <a:cxn ang="0">
                    <a:pos x="T4" y="T5"/>
                  </a:cxn>
                  <a:cxn ang="0">
                    <a:pos x="T6" y="T7"/>
                  </a:cxn>
                </a:cxnLst>
                <a:rect l="0" t="0" r="r" b="b"/>
                <a:pathLst>
                  <a:path w="32" h="47">
                    <a:moveTo>
                      <a:pt x="0" y="0"/>
                    </a:moveTo>
                    <a:cubicBezTo>
                      <a:pt x="3" y="16"/>
                      <a:pt x="8" y="32"/>
                      <a:pt x="15" y="47"/>
                    </a:cubicBezTo>
                    <a:cubicBezTo>
                      <a:pt x="23" y="33"/>
                      <a:pt x="29" y="17"/>
                      <a:pt x="32" y="0"/>
                    </a:cubicBezTo>
                    <a:lnTo>
                      <a:pt x="0" y="0"/>
                    </a:ln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96"/>
              <p:cNvSpPr/>
              <p:nvPr/>
            </p:nvSpPr>
            <p:spPr bwMode="auto">
              <a:xfrm>
                <a:off x="10839450" y="5594351"/>
                <a:ext cx="39688" cy="33338"/>
              </a:xfrm>
              <a:custGeom>
                <a:avLst/>
                <a:gdLst>
                  <a:gd name="T0" fmla="*/ 29 w 38"/>
                  <a:gd name="T1" fmla="*/ 31 h 31"/>
                  <a:gd name="T2" fmla="*/ 38 w 38"/>
                  <a:gd name="T3" fmla="*/ 0 h 31"/>
                  <a:gd name="T4" fmla="*/ 0 w 38"/>
                  <a:gd name="T5" fmla="*/ 3 h 31"/>
                  <a:gd name="T6" fmla="*/ 29 w 38"/>
                  <a:gd name="T7" fmla="*/ 31 h 31"/>
                </a:gdLst>
                <a:ahLst/>
                <a:cxnLst>
                  <a:cxn ang="0">
                    <a:pos x="T0" y="T1"/>
                  </a:cxn>
                  <a:cxn ang="0">
                    <a:pos x="T2" y="T3"/>
                  </a:cxn>
                  <a:cxn ang="0">
                    <a:pos x="T4" y="T5"/>
                  </a:cxn>
                  <a:cxn ang="0">
                    <a:pos x="T6" y="T7"/>
                  </a:cxn>
                </a:cxnLst>
                <a:rect l="0" t="0" r="r" b="b"/>
                <a:pathLst>
                  <a:path w="38" h="31">
                    <a:moveTo>
                      <a:pt x="29" y="31"/>
                    </a:moveTo>
                    <a:cubicBezTo>
                      <a:pt x="38" y="0"/>
                      <a:pt x="38" y="0"/>
                      <a:pt x="38" y="0"/>
                    </a:cubicBezTo>
                    <a:cubicBezTo>
                      <a:pt x="25" y="0"/>
                      <a:pt x="12" y="1"/>
                      <a:pt x="0" y="3"/>
                    </a:cubicBezTo>
                    <a:cubicBezTo>
                      <a:pt x="8" y="14"/>
                      <a:pt x="18" y="23"/>
                      <a:pt x="29" y="3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97"/>
              <p:cNvSpPr/>
              <p:nvPr/>
            </p:nvSpPr>
            <p:spPr bwMode="auto">
              <a:xfrm>
                <a:off x="10869612" y="5795963"/>
                <a:ext cx="52388" cy="49213"/>
              </a:xfrm>
              <a:custGeom>
                <a:avLst/>
                <a:gdLst>
                  <a:gd name="T0" fmla="*/ 27 w 50"/>
                  <a:gd name="T1" fmla="*/ 0 h 46"/>
                  <a:gd name="T2" fmla="*/ 0 w 50"/>
                  <a:gd name="T3" fmla="*/ 46 h 46"/>
                  <a:gd name="T4" fmla="*/ 50 w 50"/>
                  <a:gd name="T5" fmla="*/ 23 h 46"/>
                  <a:gd name="T6" fmla="*/ 27 w 50"/>
                  <a:gd name="T7" fmla="*/ 0 h 46"/>
                </a:gdLst>
                <a:ahLst/>
                <a:cxnLst>
                  <a:cxn ang="0">
                    <a:pos x="T0" y="T1"/>
                  </a:cxn>
                  <a:cxn ang="0">
                    <a:pos x="T2" y="T3"/>
                  </a:cxn>
                  <a:cxn ang="0">
                    <a:pos x="T4" y="T5"/>
                  </a:cxn>
                  <a:cxn ang="0">
                    <a:pos x="T6" y="T7"/>
                  </a:cxn>
                </a:cxnLst>
                <a:rect l="0" t="0" r="r" b="b"/>
                <a:pathLst>
                  <a:path w="50" h="46">
                    <a:moveTo>
                      <a:pt x="27" y="0"/>
                    </a:moveTo>
                    <a:cubicBezTo>
                      <a:pt x="17" y="14"/>
                      <a:pt x="8" y="30"/>
                      <a:pt x="0" y="46"/>
                    </a:cubicBezTo>
                    <a:cubicBezTo>
                      <a:pt x="17" y="42"/>
                      <a:pt x="35" y="34"/>
                      <a:pt x="50" y="23"/>
                    </a:cubicBezTo>
                    <a:cubicBezTo>
                      <a:pt x="42" y="16"/>
                      <a:pt x="34" y="8"/>
                      <a:pt x="27"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98"/>
              <p:cNvSpPr/>
              <p:nvPr/>
            </p:nvSpPr>
            <p:spPr bwMode="auto">
              <a:xfrm>
                <a:off x="11317287" y="5799138"/>
                <a:ext cx="11113" cy="9525"/>
              </a:xfrm>
              <a:custGeom>
                <a:avLst/>
                <a:gdLst>
                  <a:gd name="T0" fmla="*/ 11 w 11"/>
                  <a:gd name="T1" fmla="*/ 9 h 9"/>
                  <a:gd name="T2" fmla="*/ 0 w 11"/>
                  <a:gd name="T3" fmla="*/ 0 h 9"/>
                  <a:gd name="T4" fmla="*/ 0 w 11"/>
                  <a:gd name="T5" fmla="*/ 0 h 9"/>
                  <a:gd name="T6" fmla="*/ 11 w 11"/>
                  <a:gd name="T7" fmla="*/ 9 h 9"/>
                </a:gdLst>
                <a:ahLst/>
                <a:cxnLst>
                  <a:cxn ang="0">
                    <a:pos x="T0" y="T1"/>
                  </a:cxn>
                  <a:cxn ang="0">
                    <a:pos x="T2" y="T3"/>
                  </a:cxn>
                  <a:cxn ang="0">
                    <a:pos x="T4" y="T5"/>
                  </a:cxn>
                  <a:cxn ang="0">
                    <a:pos x="T6" y="T7"/>
                  </a:cxn>
                </a:cxnLst>
                <a:rect l="0" t="0" r="r" b="b"/>
                <a:pathLst>
                  <a:path w="11" h="9">
                    <a:moveTo>
                      <a:pt x="11" y="9"/>
                    </a:moveTo>
                    <a:cubicBezTo>
                      <a:pt x="10" y="4"/>
                      <a:pt x="6" y="1"/>
                      <a:pt x="0" y="0"/>
                    </a:cubicBezTo>
                    <a:cubicBezTo>
                      <a:pt x="0" y="0"/>
                      <a:pt x="0" y="0"/>
                      <a:pt x="0" y="0"/>
                    </a:cubicBezTo>
                    <a:cubicBezTo>
                      <a:pt x="4" y="2"/>
                      <a:pt x="8" y="5"/>
                      <a:pt x="11" y="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99"/>
              <p:cNvSpPr/>
              <p:nvPr/>
            </p:nvSpPr>
            <p:spPr bwMode="auto">
              <a:xfrm>
                <a:off x="11287125" y="5797551"/>
                <a:ext cx="23813" cy="28575"/>
              </a:xfrm>
              <a:custGeom>
                <a:avLst/>
                <a:gdLst>
                  <a:gd name="T0" fmla="*/ 7 w 23"/>
                  <a:gd name="T1" fmla="*/ 27 h 27"/>
                  <a:gd name="T2" fmla="*/ 7 w 23"/>
                  <a:gd name="T3" fmla="*/ 13 h 27"/>
                  <a:gd name="T4" fmla="*/ 22 w 23"/>
                  <a:gd name="T5" fmla="*/ 1 h 27"/>
                  <a:gd name="T6" fmla="*/ 23 w 23"/>
                  <a:gd name="T7" fmla="*/ 1 h 27"/>
                  <a:gd name="T8" fmla="*/ 7 w 23"/>
                  <a:gd name="T9" fmla="*/ 27 h 27"/>
                </a:gdLst>
                <a:ahLst/>
                <a:cxnLst>
                  <a:cxn ang="0">
                    <a:pos x="T0" y="T1"/>
                  </a:cxn>
                  <a:cxn ang="0">
                    <a:pos x="T2" y="T3"/>
                  </a:cxn>
                  <a:cxn ang="0">
                    <a:pos x="T4" y="T5"/>
                  </a:cxn>
                  <a:cxn ang="0">
                    <a:pos x="T6" y="T7"/>
                  </a:cxn>
                  <a:cxn ang="0">
                    <a:pos x="T8" y="T9"/>
                  </a:cxn>
                </a:cxnLst>
                <a:rect l="0" t="0" r="r" b="b"/>
                <a:pathLst>
                  <a:path w="23" h="27">
                    <a:moveTo>
                      <a:pt x="7" y="27"/>
                    </a:moveTo>
                    <a:cubicBezTo>
                      <a:pt x="5" y="23"/>
                      <a:pt x="5" y="18"/>
                      <a:pt x="7" y="13"/>
                    </a:cubicBezTo>
                    <a:cubicBezTo>
                      <a:pt x="9" y="7"/>
                      <a:pt x="14" y="2"/>
                      <a:pt x="22" y="1"/>
                    </a:cubicBezTo>
                    <a:cubicBezTo>
                      <a:pt x="23" y="1"/>
                      <a:pt x="23" y="1"/>
                      <a:pt x="23" y="1"/>
                    </a:cubicBezTo>
                    <a:cubicBezTo>
                      <a:pt x="8" y="0"/>
                      <a:pt x="0" y="16"/>
                      <a:pt x="7" y="2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400"/>
              <p:cNvSpPr/>
              <p:nvPr/>
            </p:nvSpPr>
            <p:spPr bwMode="auto">
              <a:xfrm>
                <a:off x="11304587" y="5797551"/>
                <a:ext cx="12700" cy="34925"/>
              </a:xfrm>
              <a:custGeom>
                <a:avLst/>
                <a:gdLst>
                  <a:gd name="T0" fmla="*/ 9 w 11"/>
                  <a:gd name="T1" fmla="*/ 0 h 33"/>
                  <a:gd name="T2" fmla="*/ 8 w 11"/>
                  <a:gd name="T3" fmla="*/ 0 h 33"/>
                  <a:gd name="T4" fmla="*/ 0 w 11"/>
                  <a:gd name="T5" fmla="*/ 32 h 33"/>
                  <a:gd name="T6" fmla="*/ 2 w 11"/>
                  <a:gd name="T7" fmla="*/ 33 h 33"/>
                  <a:gd name="T8" fmla="*/ 11 w 11"/>
                  <a:gd name="T9" fmla="*/ 1 h 33"/>
                  <a:gd name="T10" fmla="*/ 9 w 11"/>
                  <a:gd name="T11" fmla="*/ 0 h 33"/>
                </a:gdLst>
                <a:ahLst/>
                <a:cxnLst>
                  <a:cxn ang="0">
                    <a:pos x="T0" y="T1"/>
                  </a:cxn>
                  <a:cxn ang="0">
                    <a:pos x="T2" y="T3"/>
                  </a:cxn>
                  <a:cxn ang="0">
                    <a:pos x="T4" y="T5"/>
                  </a:cxn>
                  <a:cxn ang="0">
                    <a:pos x="T6" y="T7"/>
                  </a:cxn>
                  <a:cxn ang="0">
                    <a:pos x="T8" y="T9"/>
                  </a:cxn>
                  <a:cxn ang="0">
                    <a:pos x="T10" y="T11"/>
                  </a:cxn>
                </a:cxnLst>
                <a:rect l="0" t="0" r="r" b="b"/>
                <a:pathLst>
                  <a:path w="11" h="33">
                    <a:moveTo>
                      <a:pt x="9" y="0"/>
                    </a:moveTo>
                    <a:cubicBezTo>
                      <a:pt x="9" y="0"/>
                      <a:pt x="9" y="0"/>
                      <a:pt x="8" y="0"/>
                    </a:cubicBezTo>
                    <a:cubicBezTo>
                      <a:pt x="5" y="11"/>
                      <a:pt x="3" y="22"/>
                      <a:pt x="0" y="32"/>
                    </a:cubicBezTo>
                    <a:cubicBezTo>
                      <a:pt x="0" y="32"/>
                      <a:pt x="1" y="33"/>
                      <a:pt x="2" y="33"/>
                    </a:cubicBezTo>
                    <a:cubicBezTo>
                      <a:pt x="5" y="22"/>
                      <a:pt x="8" y="12"/>
                      <a:pt x="11" y="1"/>
                    </a:cubicBezTo>
                    <a:cubicBezTo>
                      <a:pt x="10" y="1"/>
                      <a:pt x="10" y="1"/>
                      <a:pt x="9"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401"/>
              <p:cNvSpPr/>
              <p:nvPr/>
            </p:nvSpPr>
            <p:spPr bwMode="auto">
              <a:xfrm>
                <a:off x="10728325" y="5337176"/>
                <a:ext cx="727075" cy="735013"/>
              </a:xfrm>
              <a:custGeom>
                <a:avLst/>
                <a:gdLst>
                  <a:gd name="T0" fmla="*/ 562 w 685"/>
                  <a:gd name="T1" fmla="*/ 200 h 692"/>
                  <a:gd name="T2" fmla="*/ 526 w 685"/>
                  <a:gd name="T3" fmla="*/ 220 h 692"/>
                  <a:gd name="T4" fmla="*/ 486 w 685"/>
                  <a:gd name="T5" fmla="*/ 29 h 692"/>
                  <a:gd name="T6" fmla="*/ 324 w 685"/>
                  <a:gd name="T7" fmla="*/ 139 h 692"/>
                  <a:gd name="T8" fmla="*/ 303 w 685"/>
                  <a:gd name="T9" fmla="*/ 100 h 692"/>
                  <a:gd name="T10" fmla="*/ 135 w 685"/>
                  <a:gd name="T11" fmla="*/ 100 h 692"/>
                  <a:gd name="T12" fmla="*/ 104 w 685"/>
                  <a:gd name="T13" fmla="*/ 245 h 692"/>
                  <a:gd name="T14" fmla="*/ 133 w 685"/>
                  <a:gd name="T15" fmla="*/ 273 h 692"/>
                  <a:gd name="T16" fmla="*/ 18 w 685"/>
                  <a:gd name="T17" fmla="*/ 303 h 692"/>
                  <a:gd name="T18" fmla="*/ 132 w 685"/>
                  <a:gd name="T19" fmla="*/ 478 h 692"/>
                  <a:gd name="T20" fmla="*/ 182 w 685"/>
                  <a:gd name="T21" fmla="*/ 455 h 692"/>
                  <a:gd name="T22" fmla="*/ 115 w 685"/>
                  <a:gd name="T23" fmla="*/ 548 h 692"/>
                  <a:gd name="T24" fmla="*/ 363 w 685"/>
                  <a:gd name="T25" fmla="*/ 600 h 692"/>
                  <a:gd name="T26" fmla="*/ 380 w 685"/>
                  <a:gd name="T27" fmla="*/ 553 h 692"/>
                  <a:gd name="T28" fmla="*/ 418 w 685"/>
                  <a:gd name="T29" fmla="*/ 660 h 692"/>
                  <a:gd name="T30" fmla="*/ 595 w 685"/>
                  <a:gd name="T31" fmla="*/ 546 h 692"/>
                  <a:gd name="T32" fmla="*/ 578 w 685"/>
                  <a:gd name="T33" fmla="*/ 462 h 692"/>
                  <a:gd name="T34" fmla="*/ 543 w 685"/>
                  <a:gd name="T35" fmla="*/ 467 h 692"/>
                  <a:gd name="T36" fmla="*/ 560 w 685"/>
                  <a:gd name="T37" fmla="*/ 509 h 692"/>
                  <a:gd name="T38" fmla="*/ 506 w 685"/>
                  <a:gd name="T39" fmla="*/ 628 h 692"/>
                  <a:gd name="T40" fmla="*/ 380 w 685"/>
                  <a:gd name="T41" fmla="*/ 544 h 692"/>
                  <a:gd name="T42" fmla="*/ 196 w 685"/>
                  <a:gd name="T43" fmla="*/ 621 h 692"/>
                  <a:gd name="T44" fmla="*/ 188 w 685"/>
                  <a:gd name="T45" fmla="*/ 449 h 692"/>
                  <a:gd name="T46" fmla="*/ 66 w 685"/>
                  <a:gd name="T47" fmla="*/ 432 h 692"/>
                  <a:gd name="T48" fmla="*/ 142 w 685"/>
                  <a:gd name="T49" fmla="*/ 275 h 692"/>
                  <a:gd name="T50" fmla="*/ 118 w 685"/>
                  <a:gd name="T51" fmla="*/ 196 h 692"/>
                  <a:gd name="T52" fmla="*/ 242 w 685"/>
                  <a:gd name="T53" fmla="*/ 96 h 692"/>
                  <a:gd name="T54" fmla="*/ 325 w 685"/>
                  <a:gd name="T55" fmla="*/ 143 h 692"/>
                  <a:gd name="T56" fmla="*/ 519 w 685"/>
                  <a:gd name="T57" fmla="*/ 230 h 692"/>
                  <a:gd name="T58" fmla="*/ 614 w 685"/>
                  <a:gd name="T59" fmla="*/ 236 h 692"/>
                  <a:gd name="T60" fmla="*/ 549 w 685"/>
                  <a:gd name="T61" fmla="*/ 434 h 692"/>
                  <a:gd name="T62" fmla="*/ 554 w 685"/>
                  <a:gd name="T63" fmla="*/ 435 h 692"/>
                  <a:gd name="T64" fmla="*/ 578 w 685"/>
                  <a:gd name="T65" fmla="*/ 462 h 692"/>
                  <a:gd name="T66" fmla="*/ 679 w 685"/>
                  <a:gd name="T67" fmla="*/ 291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5" h="692">
                    <a:moveTo>
                      <a:pt x="626" y="205"/>
                    </a:moveTo>
                    <a:cubicBezTo>
                      <a:pt x="605" y="193"/>
                      <a:pt x="583" y="193"/>
                      <a:pt x="562" y="200"/>
                    </a:cubicBezTo>
                    <a:cubicBezTo>
                      <a:pt x="559" y="214"/>
                      <a:pt x="556" y="227"/>
                      <a:pt x="551" y="239"/>
                    </a:cubicBezTo>
                    <a:cubicBezTo>
                      <a:pt x="543" y="232"/>
                      <a:pt x="535" y="226"/>
                      <a:pt x="526" y="220"/>
                    </a:cubicBezTo>
                    <a:cubicBezTo>
                      <a:pt x="537" y="211"/>
                      <a:pt x="549" y="205"/>
                      <a:pt x="562" y="200"/>
                    </a:cubicBezTo>
                    <a:cubicBezTo>
                      <a:pt x="573" y="134"/>
                      <a:pt x="553" y="55"/>
                      <a:pt x="486" y="29"/>
                    </a:cubicBezTo>
                    <a:cubicBezTo>
                      <a:pt x="413" y="0"/>
                      <a:pt x="333" y="34"/>
                      <a:pt x="303" y="100"/>
                    </a:cubicBezTo>
                    <a:cubicBezTo>
                      <a:pt x="312" y="112"/>
                      <a:pt x="319" y="125"/>
                      <a:pt x="324" y="139"/>
                    </a:cubicBezTo>
                    <a:cubicBezTo>
                      <a:pt x="313" y="140"/>
                      <a:pt x="302" y="142"/>
                      <a:pt x="291" y="143"/>
                    </a:cubicBezTo>
                    <a:cubicBezTo>
                      <a:pt x="293" y="128"/>
                      <a:pt x="297" y="113"/>
                      <a:pt x="303" y="100"/>
                    </a:cubicBezTo>
                    <a:cubicBezTo>
                      <a:pt x="289" y="82"/>
                      <a:pt x="270" y="67"/>
                      <a:pt x="246" y="63"/>
                    </a:cubicBezTo>
                    <a:cubicBezTo>
                      <a:pt x="205" y="55"/>
                      <a:pt x="166" y="72"/>
                      <a:pt x="135" y="100"/>
                    </a:cubicBezTo>
                    <a:cubicBezTo>
                      <a:pt x="107" y="126"/>
                      <a:pt x="81" y="160"/>
                      <a:pt x="85" y="201"/>
                    </a:cubicBezTo>
                    <a:cubicBezTo>
                      <a:pt x="87" y="218"/>
                      <a:pt x="94" y="233"/>
                      <a:pt x="104" y="245"/>
                    </a:cubicBezTo>
                    <a:cubicBezTo>
                      <a:pt x="116" y="243"/>
                      <a:pt x="129" y="242"/>
                      <a:pt x="142" y="242"/>
                    </a:cubicBezTo>
                    <a:cubicBezTo>
                      <a:pt x="133" y="273"/>
                      <a:pt x="133" y="273"/>
                      <a:pt x="133" y="273"/>
                    </a:cubicBezTo>
                    <a:cubicBezTo>
                      <a:pt x="122" y="265"/>
                      <a:pt x="112" y="256"/>
                      <a:pt x="104" y="245"/>
                    </a:cubicBezTo>
                    <a:cubicBezTo>
                      <a:pt x="68" y="252"/>
                      <a:pt x="34" y="267"/>
                      <a:pt x="18" y="303"/>
                    </a:cubicBezTo>
                    <a:cubicBezTo>
                      <a:pt x="0" y="345"/>
                      <a:pt x="6" y="405"/>
                      <a:pt x="32" y="443"/>
                    </a:cubicBezTo>
                    <a:cubicBezTo>
                      <a:pt x="57" y="478"/>
                      <a:pt x="95" y="486"/>
                      <a:pt x="132" y="478"/>
                    </a:cubicBezTo>
                    <a:cubicBezTo>
                      <a:pt x="140" y="462"/>
                      <a:pt x="149" y="446"/>
                      <a:pt x="159" y="432"/>
                    </a:cubicBezTo>
                    <a:cubicBezTo>
                      <a:pt x="166" y="440"/>
                      <a:pt x="174" y="448"/>
                      <a:pt x="182" y="455"/>
                    </a:cubicBezTo>
                    <a:cubicBezTo>
                      <a:pt x="167" y="466"/>
                      <a:pt x="149" y="474"/>
                      <a:pt x="132" y="478"/>
                    </a:cubicBezTo>
                    <a:cubicBezTo>
                      <a:pt x="121" y="500"/>
                      <a:pt x="114" y="524"/>
                      <a:pt x="115" y="548"/>
                    </a:cubicBezTo>
                    <a:cubicBezTo>
                      <a:pt x="118" y="592"/>
                      <a:pt x="146" y="632"/>
                      <a:pt x="185" y="654"/>
                    </a:cubicBezTo>
                    <a:cubicBezTo>
                      <a:pt x="255" y="692"/>
                      <a:pt x="328" y="662"/>
                      <a:pt x="363" y="600"/>
                    </a:cubicBezTo>
                    <a:cubicBezTo>
                      <a:pt x="356" y="585"/>
                      <a:pt x="351" y="569"/>
                      <a:pt x="348" y="553"/>
                    </a:cubicBezTo>
                    <a:cubicBezTo>
                      <a:pt x="380" y="553"/>
                      <a:pt x="380" y="553"/>
                      <a:pt x="380" y="553"/>
                    </a:cubicBezTo>
                    <a:cubicBezTo>
                      <a:pt x="377" y="570"/>
                      <a:pt x="371" y="586"/>
                      <a:pt x="363" y="600"/>
                    </a:cubicBezTo>
                    <a:cubicBezTo>
                      <a:pt x="375" y="625"/>
                      <a:pt x="392" y="648"/>
                      <a:pt x="418" y="660"/>
                    </a:cubicBezTo>
                    <a:cubicBezTo>
                      <a:pt x="452" y="675"/>
                      <a:pt x="500" y="672"/>
                      <a:pt x="531" y="652"/>
                    </a:cubicBezTo>
                    <a:cubicBezTo>
                      <a:pt x="568" y="629"/>
                      <a:pt x="591" y="589"/>
                      <a:pt x="595" y="546"/>
                    </a:cubicBezTo>
                    <a:cubicBezTo>
                      <a:pt x="597" y="523"/>
                      <a:pt x="594" y="501"/>
                      <a:pt x="586" y="479"/>
                    </a:cubicBezTo>
                    <a:cubicBezTo>
                      <a:pt x="584" y="474"/>
                      <a:pt x="581" y="468"/>
                      <a:pt x="578" y="462"/>
                    </a:cubicBezTo>
                    <a:cubicBezTo>
                      <a:pt x="568" y="465"/>
                      <a:pt x="558" y="466"/>
                      <a:pt x="548" y="467"/>
                    </a:cubicBezTo>
                    <a:cubicBezTo>
                      <a:pt x="546" y="468"/>
                      <a:pt x="544" y="467"/>
                      <a:pt x="543" y="467"/>
                    </a:cubicBezTo>
                    <a:cubicBezTo>
                      <a:pt x="543" y="469"/>
                      <a:pt x="552" y="485"/>
                      <a:pt x="553" y="487"/>
                    </a:cubicBezTo>
                    <a:cubicBezTo>
                      <a:pt x="556" y="494"/>
                      <a:pt x="558" y="502"/>
                      <a:pt x="560" y="509"/>
                    </a:cubicBezTo>
                    <a:cubicBezTo>
                      <a:pt x="563" y="525"/>
                      <a:pt x="564" y="541"/>
                      <a:pt x="560" y="557"/>
                    </a:cubicBezTo>
                    <a:cubicBezTo>
                      <a:pt x="552" y="587"/>
                      <a:pt x="535" y="615"/>
                      <a:pt x="506" y="628"/>
                    </a:cubicBezTo>
                    <a:cubicBezTo>
                      <a:pt x="483" y="637"/>
                      <a:pt x="450" y="640"/>
                      <a:pt x="428" y="627"/>
                    </a:cubicBezTo>
                    <a:cubicBezTo>
                      <a:pt x="398" y="610"/>
                      <a:pt x="388" y="575"/>
                      <a:pt x="380" y="544"/>
                    </a:cubicBezTo>
                    <a:cubicBezTo>
                      <a:pt x="376" y="528"/>
                      <a:pt x="351" y="528"/>
                      <a:pt x="348" y="544"/>
                    </a:cubicBezTo>
                    <a:cubicBezTo>
                      <a:pt x="334" y="613"/>
                      <a:pt x="262" y="669"/>
                      <a:pt x="196" y="621"/>
                    </a:cubicBezTo>
                    <a:cubicBezTo>
                      <a:pt x="167" y="600"/>
                      <a:pt x="143" y="569"/>
                      <a:pt x="150" y="531"/>
                    </a:cubicBezTo>
                    <a:cubicBezTo>
                      <a:pt x="155" y="501"/>
                      <a:pt x="170" y="475"/>
                      <a:pt x="188" y="449"/>
                    </a:cubicBezTo>
                    <a:cubicBezTo>
                      <a:pt x="197" y="436"/>
                      <a:pt x="179" y="417"/>
                      <a:pt x="165" y="426"/>
                    </a:cubicBezTo>
                    <a:cubicBezTo>
                      <a:pt x="138" y="445"/>
                      <a:pt x="91" y="462"/>
                      <a:pt x="66" y="432"/>
                    </a:cubicBezTo>
                    <a:cubicBezTo>
                      <a:pt x="43" y="405"/>
                      <a:pt x="35" y="357"/>
                      <a:pt x="46" y="323"/>
                    </a:cubicBezTo>
                    <a:cubicBezTo>
                      <a:pt x="59" y="283"/>
                      <a:pt x="105" y="277"/>
                      <a:pt x="142" y="275"/>
                    </a:cubicBezTo>
                    <a:cubicBezTo>
                      <a:pt x="159" y="274"/>
                      <a:pt x="164" y="253"/>
                      <a:pt x="150" y="244"/>
                    </a:cubicBezTo>
                    <a:cubicBezTo>
                      <a:pt x="135" y="233"/>
                      <a:pt x="119" y="216"/>
                      <a:pt x="118" y="196"/>
                    </a:cubicBezTo>
                    <a:cubicBezTo>
                      <a:pt x="118" y="167"/>
                      <a:pt x="138" y="142"/>
                      <a:pt x="159" y="123"/>
                    </a:cubicBezTo>
                    <a:cubicBezTo>
                      <a:pt x="181" y="105"/>
                      <a:pt x="212" y="86"/>
                      <a:pt x="242" y="96"/>
                    </a:cubicBezTo>
                    <a:cubicBezTo>
                      <a:pt x="267" y="104"/>
                      <a:pt x="283" y="124"/>
                      <a:pt x="292" y="148"/>
                    </a:cubicBezTo>
                    <a:cubicBezTo>
                      <a:pt x="299" y="166"/>
                      <a:pt x="323" y="162"/>
                      <a:pt x="325" y="143"/>
                    </a:cubicBezTo>
                    <a:cubicBezTo>
                      <a:pt x="333" y="70"/>
                      <a:pt x="424" y="25"/>
                      <a:pt x="487" y="67"/>
                    </a:cubicBezTo>
                    <a:cubicBezTo>
                      <a:pt x="539" y="101"/>
                      <a:pt x="540" y="178"/>
                      <a:pt x="519" y="230"/>
                    </a:cubicBezTo>
                    <a:cubicBezTo>
                      <a:pt x="513" y="243"/>
                      <a:pt x="532" y="257"/>
                      <a:pt x="543" y="249"/>
                    </a:cubicBezTo>
                    <a:cubicBezTo>
                      <a:pt x="564" y="233"/>
                      <a:pt x="590" y="220"/>
                      <a:pt x="614" y="236"/>
                    </a:cubicBezTo>
                    <a:cubicBezTo>
                      <a:pt x="634" y="250"/>
                      <a:pt x="644" y="278"/>
                      <a:pt x="647" y="302"/>
                    </a:cubicBezTo>
                    <a:cubicBezTo>
                      <a:pt x="654" y="367"/>
                      <a:pt x="618" y="427"/>
                      <a:pt x="549" y="434"/>
                    </a:cubicBezTo>
                    <a:cubicBezTo>
                      <a:pt x="550" y="434"/>
                      <a:pt x="551" y="434"/>
                      <a:pt x="552" y="434"/>
                    </a:cubicBezTo>
                    <a:cubicBezTo>
                      <a:pt x="552" y="434"/>
                      <a:pt x="553" y="434"/>
                      <a:pt x="554" y="435"/>
                    </a:cubicBezTo>
                    <a:cubicBezTo>
                      <a:pt x="560" y="436"/>
                      <a:pt x="564" y="439"/>
                      <a:pt x="565" y="444"/>
                    </a:cubicBezTo>
                    <a:cubicBezTo>
                      <a:pt x="570" y="449"/>
                      <a:pt x="574" y="455"/>
                      <a:pt x="578" y="462"/>
                    </a:cubicBezTo>
                    <a:cubicBezTo>
                      <a:pt x="611" y="453"/>
                      <a:pt x="640" y="435"/>
                      <a:pt x="658" y="405"/>
                    </a:cubicBezTo>
                    <a:cubicBezTo>
                      <a:pt x="679" y="371"/>
                      <a:pt x="685" y="330"/>
                      <a:pt x="679" y="291"/>
                    </a:cubicBezTo>
                    <a:cubicBezTo>
                      <a:pt x="673" y="258"/>
                      <a:pt x="657" y="221"/>
                      <a:pt x="626" y="20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402"/>
              <p:cNvSpPr/>
              <p:nvPr/>
            </p:nvSpPr>
            <p:spPr bwMode="auto">
              <a:xfrm>
                <a:off x="11295062" y="5797551"/>
                <a:ext cx="19050" cy="12700"/>
              </a:xfrm>
              <a:custGeom>
                <a:avLst/>
                <a:gdLst>
                  <a:gd name="T0" fmla="*/ 0 w 19"/>
                  <a:gd name="T1" fmla="*/ 12 h 12"/>
                  <a:gd name="T2" fmla="*/ 18 w 19"/>
                  <a:gd name="T3" fmla="*/ 0 h 12"/>
                  <a:gd name="T4" fmla="*/ 19 w 19"/>
                  <a:gd name="T5" fmla="*/ 0 h 12"/>
                  <a:gd name="T6" fmla="*/ 16 w 19"/>
                  <a:gd name="T7" fmla="*/ 0 h 12"/>
                  <a:gd name="T8" fmla="*/ 15 w 19"/>
                  <a:gd name="T9" fmla="*/ 0 h 12"/>
                  <a:gd name="T10" fmla="*/ 0 w 19"/>
                  <a:gd name="T11" fmla="*/ 12 h 12"/>
                </a:gdLst>
                <a:ahLst/>
                <a:cxnLst>
                  <a:cxn ang="0">
                    <a:pos x="T0" y="T1"/>
                  </a:cxn>
                  <a:cxn ang="0">
                    <a:pos x="T2" y="T3"/>
                  </a:cxn>
                  <a:cxn ang="0">
                    <a:pos x="T4" y="T5"/>
                  </a:cxn>
                  <a:cxn ang="0">
                    <a:pos x="T6" y="T7"/>
                  </a:cxn>
                  <a:cxn ang="0">
                    <a:pos x="T8" y="T9"/>
                  </a:cxn>
                  <a:cxn ang="0">
                    <a:pos x="T10" y="T11"/>
                  </a:cxn>
                </a:cxnLst>
                <a:rect l="0" t="0" r="r" b="b"/>
                <a:pathLst>
                  <a:path w="19" h="12">
                    <a:moveTo>
                      <a:pt x="0" y="12"/>
                    </a:moveTo>
                    <a:cubicBezTo>
                      <a:pt x="3" y="5"/>
                      <a:pt x="9" y="0"/>
                      <a:pt x="18" y="0"/>
                    </a:cubicBezTo>
                    <a:cubicBezTo>
                      <a:pt x="18" y="0"/>
                      <a:pt x="18" y="0"/>
                      <a:pt x="19" y="0"/>
                    </a:cubicBezTo>
                    <a:cubicBezTo>
                      <a:pt x="18" y="0"/>
                      <a:pt x="17" y="0"/>
                      <a:pt x="16" y="0"/>
                    </a:cubicBezTo>
                    <a:cubicBezTo>
                      <a:pt x="16" y="0"/>
                      <a:pt x="16" y="0"/>
                      <a:pt x="15" y="0"/>
                    </a:cubicBezTo>
                    <a:cubicBezTo>
                      <a:pt x="7" y="1"/>
                      <a:pt x="2" y="6"/>
                      <a:pt x="0" y="1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403"/>
              <p:cNvSpPr/>
              <p:nvPr/>
            </p:nvSpPr>
            <p:spPr bwMode="auto">
              <a:xfrm>
                <a:off x="11304587" y="5808663"/>
                <a:ext cx="38100" cy="26988"/>
              </a:xfrm>
              <a:custGeom>
                <a:avLst/>
                <a:gdLst>
                  <a:gd name="T0" fmla="*/ 2 w 35"/>
                  <a:gd name="T1" fmla="*/ 23 h 25"/>
                  <a:gd name="T2" fmla="*/ 1 w 35"/>
                  <a:gd name="T3" fmla="*/ 23 h 25"/>
                  <a:gd name="T4" fmla="*/ 0 w 35"/>
                  <a:gd name="T5" fmla="*/ 22 h 25"/>
                  <a:gd name="T6" fmla="*/ 0 w 35"/>
                  <a:gd name="T7" fmla="*/ 23 h 25"/>
                  <a:gd name="T8" fmla="*/ 5 w 35"/>
                  <a:gd name="T9" fmla="*/ 23 h 25"/>
                  <a:gd name="T10" fmla="*/ 35 w 35"/>
                  <a:gd name="T11" fmla="*/ 18 h 25"/>
                  <a:gd name="T12" fmla="*/ 22 w 35"/>
                  <a:gd name="T13" fmla="*/ 0 h 25"/>
                  <a:gd name="T14" fmla="*/ 2 w 35"/>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5">
                    <a:moveTo>
                      <a:pt x="2" y="23"/>
                    </a:moveTo>
                    <a:cubicBezTo>
                      <a:pt x="1" y="23"/>
                      <a:pt x="1" y="23"/>
                      <a:pt x="1" y="23"/>
                    </a:cubicBezTo>
                    <a:cubicBezTo>
                      <a:pt x="0" y="23"/>
                      <a:pt x="0" y="22"/>
                      <a:pt x="0" y="22"/>
                    </a:cubicBezTo>
                    <a:cubicBezTo>
                      <a:pt x="0" y="22"/>
                      <a:pt x="0" y="23"/>
                      <a:pt x="0" y="23"/>
                    </a:cubicBezTo>
                    <a:cubicBezTo>
                      <a:pt x="1" y="23"/>
                      <a:pt x="3" y="24"/>
                      <a:pt x="5" y="23"/>
                    </a:cubicBezTo>
                    <a:cubicBezTo>
                      <a:pt x="15" y="22"/>
                      <a:pt x="25" y="21"/>
                      <a:pt x="35" y="18"/>
                    </a:cubicBezTo>
                    <a:cubicBezTo>
                      <a:pt x="31" y="11"/>
                      <a:pt x="27" y="5"/>
                      <a:pt x="22" y="0"/>
                    </a:cubicBezTo>
                    <a:cubicBezTo>
                      <a:pt x="26" y="10"/>
                      <a:pt x="17" y="25"/>
                      <a:pt x="2" y="2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404"/>
              <p:cNvSpPr/>
              <p:nvPr/>
            </p:nvSpPr>
            <p:spPr bwMode="auto">
              <a:xfrm>
                <a:off x="11299825" y="5830888"/>
                <a:ext cx="4763" cy="1588"/>
              </a:xfrm>
              <a:custGeom>
                <a:avLst/>
                <a:gdLst>
                  <a:gd name="T0" fmla="*/ 0 w 5"/>
                  <a:gd name="T1" fmla="*/ 0 h 2"/>
                  <a:gd name="T2" fmla="*/ 5 w 5"/>
                  <a:gd name="T3" fmla="*/ 2 h 2"/>
                  <a:gd name="T4" fmla="*/ 5 w 5"/>
                  <a:gd name="T5" fmla="*/ 1 h 2"/>
                  <a:gd name="T6" fmla="*/ 0 w 5"/>
                  <a:gd name="T7" fmla="*/ 0 h 2"/>
                </a:gdLst>
                <a:ahLst/>
                <a:cxnLst>
                  <a:cxn ang="0">
                    <a:pos x="T0" y="T1"/>
                  </a:cxn>
                  <a:cxn ang="0">
                    <a:pos x="T2" y="T3"/>
                  </a:cxn>
                  <a:cxn ang="0">
                    <a:pos x="T4" y="T5"/>
                  </a:cxn>
                  <a:cxn ang="0">
                    <a:pos x="T6" y="T7"/>
                  </a:cxn>
                </a:cxnLst>
                <a:rect l="0" t="0" r="r" b="b"/>
                <a:pathLst>
                  <a:path w="5" h="2">
                    <a:moveTo>
                      <a:pt x="0" y="0"/>
                    </a:moveTo>
                    <a:cubicBezTo>
                      <a:pt x="1" y="1"/>
                      <a:pt x="3" y="1"/>
                      <a:pt x="5" y="2"/>
                    </a:cubicBezTo>
                    <a:cubicBezTo>
                      <a:pt x="5" y="2"/>
                      <a:pt x="5" y="1"/>
                      <a:pt x="5" y="1"/>
                    </a:cubicBezTo>
                    <a:cubicBezTo>
                      <a:pt x="3" y="1"/>
                      <a:pt x="1"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405"/>
              <p:cNvSpPr/>
              <p:nvPr/>
            </p:nvSpPr>
            <p:spPr bwMode="auto">
              <a:xfrm>
                <a:off x="11314112" y="5797551"/>
                <a:ext cx="3175" cy="1588"/>
              </a:xfrm>
              <a:custGeom>
                <a:avLst/>
                <a:gdLst>
                  <a:gd name="T0" fmla="*/ 0 w 2"/>
                  <a:gd name="T1" fmla="*/ 0 h 1"/>
                  <a:gd name="T2" fmla="*/ 2 w 2"/>
                  <a:gd name="T3" fmla="*/ 1 h 1"/>
                  <a:gd name="T4" fmla="*/ 2 w 2"/>
                  <a:gd name="T5" fmla="*/ 1 h 1"/>
                  <a:gd name="T6" fmla="*/ 1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1"/>
                      <a:pt x="1" y="1"/>
                      <a:pt x="2" y="1"/>
                    </a:cubicBezTo>
                    <a:cubicBezTo>
                      <a:pt x="2" y="1"/>
                      <a:pt x="2" y="1"/>
                      <a:pt x="2" y="1"/>
                    </a:cubicBezTo>
                    <a:cubicBezTo>
                      <a:pt x="2" y="0"/>
                      <a:pt x="1" y="0"/>
                      <a:pt x="1" y="0"/>
                    </a:cubicBezTo>
                    <a:cubicBezTo>
                      <a:pt x="1" y="0"/>
                      <a:pt x="1"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407"/>
              <p:cNvSpPr/>
              <p:nvPr/>
            </p:nvSpPr>
            <p:spPr bwMode="auto">
              <a:xfrm>
                <a:off x="11314113" y="57975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408"/>
              <p:cNvSpPr/>
              <p:nvPr/>
            </p:nvSpPr>
            <p:spPr bwMode="auto">
              <a:xfrm>
                <a:off x="11307763" y="5799138"/>
                <a:ext cx="25400" cy="36512"/>
              </a:xfrm>
              <a:custGeom>
                <a:avLst/>
                <a:gdLst>
                  <a:gd name="T0" fmla="*/ 9 w 24"/>
                  <a:gd name="T1" fmla="*/ 0 h 34"/>
                  <a:gd name="T2" fmla="*/ 0 w 24"/>
                  <a:gd name="T3" fmla="*/ 32 h 34"/>
                  <a:gd name="T4" fmla="*/ 20 w 24"/>
                  <a:gd name="T5" fmla="*/ 9 h 34"/>
                  <a:gd name="T6" fmla="*/ 9 w 24"/>
                  <a:gd name="T7" fmla="*/ 0 h 34"/>
                </a:gdLst>
                <a:ahLst/>
                <a:cxnLst>
                  <a:cxn ang="0">
                    <a:pos x="T0" y="T1"/>
                  </a:cxn>
                  <a:cxn ang="0">
                    <a:pos x="T2" y="T3"/>
                  </a:cxn>
                  <a:cxn ang="0">
                    <a:pos x="T4" y="T5"/>
                  </a:cxn>
                  <a:cxn ang="0">
                    <a:pos x="T6" y="T7"/>
                  </a:cxn>
                </a:cxnLst>
                <a:rect l="0" t="0" r="r" b="b"/>
                <a:pathLst>
                  <a:path w="24" h="34">
                    <a:moveTo>
                      <a:pt x="9" y="0"/>
                    </a:moveTo>
                    <a:cubicBezTo>
                      <a:pt x="6" y="11"/>
                      <a:pt x="3" y="21"/>
                      <a:pt x="0" y="32"/>
                    </a:cubicBezTo>
                    <a:cubicBezTo>
                      <a:pt x="15" y="34"/>
                      <a:pt x="24" y="19"/>
                      <a:pt x="20" y="9"/>
                    </a:cubicBezTo>
                    <a:cubicBezTo>
                      <a:pt x="17" y="5"/>
                      <a:pt x="13" y="2"/>
                      <a:pt x="9"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409"/>
              <p:cNvSpPr/>
              <p:nvPr/>
            </p:nvSpPr>
            <p:spPr bwMode="auto">
              <a:xfrm>
                <a:off x="11314113" y="5797550"/>
                <a:ext cx="3175" cy="1587"/>
              </a:xfrm>
              <a:custGeom>
                <a:avLst/>
                <a:gdLst>
                  <a:gd name="T0" fmla="*/ 1 w 2"/>
                  <a:gd name="T1" fmla="*/ 0 h 1"/>
                  <a:gd name="T2" fmla="*/ 2 w 2"/>
                  <a:gd name="T3" fmla="*/ 1 h 1"/>
                  <a:gd name="T4" fmla="*/ 0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2" y="0"/>
                      <a:pt x="2" y="1"/>
                    </a:cubicBezTo>
                    <a:cubicBezTo>
                      <a:pt x="1" y="0"/>
                      <a:pt x="0" y="0"/>
                      <a:pt x="0" y="0"/>
                    </a:cubicBezTo>
                    <a:cubicBezTo>
                      <a:pt x="0" y="0"/>
                      <a:pt x="0" y="0"/>
                      <a:pt x="0" y="0"/>
                    </a:cubicBezTo>
                    <a:cubicBezTo>
                      <a:pt x="1" y="0"/>
                      <a:pt x="1" y="0"/>
                      <a:pt x="1"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Oval 410"/>
              <p:cNvSpPr>
                <a:spLocks noChangeArrowheads="1"/>
              </p:cNvSpPr>
              <p:nvPr/>
            </p:nvSpPr>
            <p:spPr bwMode="auto">
              <a:xfrm>
                <a:off x="11010900" y="5632450"/>
                <a:ext cx="173038" cy="173037"/>
              </a:xfrm>
              <a:prstGeom prst="ellipse">
                <a:avLst/>
              </a:pr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Oval 476"/>
              <p:cNvSpPr>
                <a:spLocks noChangeArrowheads="1"/>
              </p:cNvSpPr>
              <p:nvPr/>
            </p:nvSpPr>
            <p:spPr bwMode="auto">
              <a:xfrm>
                <a:off x="11915775" y="5075238"/>
                <a:ext cx="22225" cy="20637"/>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91" name="Oval 477"/>
          <p:cNvSpPr>
            <a:spLocks noChangeArrowheads="1"/>
          </p:cNvSpPr>
          <p:nvPr/>
        </p:nvSpPr>
        <p:spPr bwMode="auto">
          <a:xfrm>
            <a:off x="9008160" y="5271093"/>
            <a:ext cx="76200" cy="762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92" name="组合 391"/>
          <p:cNvGrpSpPr/>
          <p:nvPr/>
        </p:nvGrpSpPr>
        <p:grpSpPr>
          <a:xfrm>
            <a:off x="7062105" y="5258230"/>
            <a:ext cx="911226" cy="1558925"/>
            <a:chOff x="9537700" y="2984500"/>
            <a:chExt cx="911226" cy="1558925"/>
          </a:xfrm>
        </p:grpSpPr>
        <p:sp>
          <p:nvSpPr>
            <p:cNvPr id="393" name="Freeform 411"/>
            <p:cNvSpPr>
              <a:spLocks noEditPoints="1"/>
            </p:cNvSpPr>
            <p:nvPr/>
          </p:nvSpPr>
          <p:spPr bwMode="auto">
            <a:xfrm>
              <a:off x="9896475" y="2984500"/>
              <a:ext cx="300038" cy="652462"/>
            </a:xfrm>
            <a:custGeom>
              <a:avLst/>
              <a:gdLst>
                <a:gd name="T0" fmla="*/ 239 w 284"/>
                <a:gd name="T1" fmla="*/ 86 h 616"/>
                <a:gd name="T2" fmla="*/ 216 w 284"/>
                <a:gd name="T3" fmla="*/ 43 h 616"/>
                <a:gd name="T4" fmla="*/ 201 w 284"/>
                <a:gd name="T5" fmla="*/ 22 h 616"/>
                <a:gd name="T6" fmla="*/ 184 w 284"/>
                <a:gd name="T7" fmla="*/ 0 h 616"/>
                <a:gd name="T8" fmla="*/ 161 w 284"/>
                <a:gd name="T9" fmla="*/ 16 h 616"/>
                <a:gd name="T10" fmla="*/ 141 w 284"/>
                <a:gd name="T11" fmla="*/ 33 h 616"/>
                <a:gd name="T12" fmla="*/ 107 w 284"/>
                <a:gd name="T13" fmla="*/ 68 h 616"/>
                <a:gd name="T14" fmla="*/ 57 w 284"/>
                <a:gd name="T15" fmla="*/ 139 h 616"/>
                <a:gd name="T16" fmla="*/ 7 w 284"/>
                <a:gd name="T17" fmla="*/ 290 h 616"/>
                <a:gd name="T18" fmla="*/ 15 w 284"/>
                <a:gd name="T19" fmla="*/ 447 h 616"/>
                <a:gd name="T20" fmla="*/ 45 w 284"/>
                <a:gd name="T21" fmla="*/ 530 h 616"/>
                <a:gd name="T22" fmla="*/ 68 w 284"/>
                <a:gd name="T23" fmla="*/ 572 h 616"/>
                <a:gd name="T24" fmla="*/ 101 w 284"/>
                <a:gd name="T25" fmla="*/ 616 h 616"/>
                <a:gd name="T26" fmla="*/ 144 w 284"/>
                <a:gd name="T27" fmla="*/ 582 h 616"/>
                <a:gd name="T28" fmla="*/ 177 w 284"/>
                <a:gd name="T29" fmla="*/ 548 h 616"/>
                <a:gd name="T30" fmla="*/ 228 w 284"/>
                <a:gd name="T31" fmla="*/ 476 h 616"/>
                <a:gd name="T32" fmla="*/ 277 w 284"/>
                <a:gd name="T33" fmla="*/ 326 h 616"/>
                <a:gd name="T34" fmla="*/ 269 w 284"/>
                <a:gd name="T35" fmla="*/ 168 h 616"/>
                <a:gd name="T36" fmla="*/ 239 w 284"/>
                <a:gd name="T37" fmla="*/ 86 h 616"/>
                <a:gd name="T38" fmla="*/ 155 w 284"/>
                <a:gd name="T39" fmla="*/ 338 h 616"/>
                <a:gd name="T40" fmla="*/ 143 w 284"/>
                <a:gd name="T41" fmla="*/ 401 h 616"/>
                <a:gd name="T42" fmla="*/ 134 w 284"/>
                <a:gd name="T43" fmla="*/ 433 h 616"/>
                <a:gd name="T44" fmla="*/ 128 w 284"/>
                <a:gd name="T45" fmla="*/ 448 h 616"/>
                <a:gd name="T46" fmla="*/ 121 w 284"/>
                <a:gd name="T47" fmla="*/ 464 h 616"/>
                <a:gd name="T48" fmla="*/ 119 w 284"/>
                <a:gd name="T49" fmla="*/ 447 h 616"/>
                <a:gd name="T50" fmla="*/ 117 w 284"/>
                <a:gd name="T51" fmla="*/ 430 h 616"/>
                <a:gd name="T52" fmla="*/ 116 w 284"/>
                <a:gd name="T53" fmla="*/ 398 h 616"/>
                <a:gd name="T54" fmla="*/ 121 w 284"/>
                <a:gd name="T55" fmla="*/ 333 h 616"/>
                <a:gd name="T56" fmla="*/ 134 w 284"/>
                <a:gd name="T57" fmla="*/ 270 h 616"/>
                <a:gd name="T58" fmla="*/ 143 w 284"/>
                <a:gd name="T59" fmla="*/ 238 h 616"/>
                <a:gd name="T60" fmla="*/ 149 w 284"/>
                <a:gd name="T61" fmla="*/ 223 h 616"/>
                <a:gd name="T62" fmla="*/ 156 w 284"/>
                <a:gd name="T63" fmla="*/ 207 h 616"/>
                <a:gd name="T64" fmla="*/ 158 w 284"/>
                <a:gd name="T65" fmla="*/ 224 h 616"/>
                <a:gd name="T66" fmla="*/ 160 w 284"/>
                <a:gd name="T67" fmla="*/ 241 h 616"/>
                <a:gd name="T68" fmla="*/ 160 w 284"/>
                <a:gd name="T69" fmla="*/ 273 h 616"/>
                <a:gd name="T70" fmla="*/ 155 w 284"/>
                <a:gd name="T71" fmla="*/ 338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4" h="616">
                  <a:moveTo>
                    <a:pt x="239" y="86"/>
                  </a:moveTo>
                  <a:cubicBezTo>
                    <a:pt x="233" y="72"/>
                    <a:pt x="225" y="58"/>
                    <a:pt x="216" y="43"/>
                  </a:cubicBezTo>
                  <a:cubicBezTo>
                    <a:pt x="211" y="36"/>
                    <a:pt x="207" y="29"/>
                    <a:pt x="201" y="22"/>
                  </a:cubicBezTo>
                  <a:cubicBezTo>
                    <a:pt x="196" y="15"/>
                    <a:pt x="191" y="7"/>
                    <a:pt x="184" y="0"/>
                  </a:cubicBezTo>
                  <a:cubicBezTo>
                    <a:pt x="175" y="5"/>
                    <a:pt x="168" y="11"/>
                    <a:pt x="161" y="16"/>
                  </a:cubicBezTo>
                  <a:cubicBezTo>
                    <a:pt x="154" y="22"/>
                    <a:pt x="147" y="28"/>
                    <a:pt x="141" y="33"/>
                  </a:cubicBezTo>
                  <a:cubicBezTo>
                    <a:pt x="129" y="45"/>
                    <a:pt x="117" y="56"/>
                    <a:pt x="107" y="68"/>
                  </a:cubicBezTo>
                  <a:cubicBezTo>
                    <a:pt x="87" y="91"/>
                    <a:pt x="70" y="115"/>
                    <a:pt x="57" y="139"/>
                  </a:cubicBezTo>
                  <a:cubicBezTo>
                    <a:pt x="30" y="188"/>
                    <a:pt x="14" y="238"/>
                    <a:pt x="7" y="290"/>
                  </a:cubicBezTo>
                  <a:cubicBezTo>
                    <a:pt x="0" y="341"/>
                    <a:pt x="2" y="393"/>
                    <a:pt x="15" y="447"/>
                  </a:cubicBezTo>
                  <a:cubicBezTo>
                    <a:pt x="22" y="474"/>
                    <a:pt x="31" y="502"/>
                    <a:pt x="45" y="530"/>
                  </a:cubicBezTo>
                  <a:cubicBezTo>
                    <a:pt x="51" y="544"/>
                    <a:pt x="59" y="558"/>
                    <a:pt x="68" y="572"/>
                  </a:cubicBezTo>
                  <a:cubicBezTo>
                    <a:pt x="77" y="586"/>
                    <a:pt x="87" y="601"/>
                    <a:pt x="101" y="616"/>
                  </a:cubicBezTo>
                  <a:cubicBezTo>
                    <a:pt x="117" y="605"/>
                    <a:pt x="131" y="594"/>
                    <a:pt x="144" y="582"/>
                  </a:cubicBezTo>
                  <a:cubicBezTo>
                    <a:pt x="156" y="571"/>
                    <a:pt x="167" y="559"/>
                    <a:pt x="177" y="548"/>
                  </a:cubicBezTo>
                  <a:cubicBezTo>
                    <a:pt x="198" y="524"/>
                    <a:pt x="214" y="500"/>
                    <a:pt x="228" y="476"/>
                  </a:cubicBezTo>
                  <a:cubicBezTo>
                    <a:pt x="255" y="427"/>
                    <a:pt x="270" y="377"/>
                    <a:pt x="277" y="326"/>
                  </a:cubicBezTo>
                  <a:cubicBezTo>
                    <a:pt x="284" y="275"/>
                    <a:pt x="282" y="222"/>
                    <a:pt x="269" y="168"/>
                  </a:cubicBezTo>
                  <a:cubicBezTo>
                    <a:pt x="262" y="141"/>
                    <a:pt x="253" y="114"/>
                    <a:pt x="239" y="86"/>
                  </a:cubicBezTo>
                  <a:close/>
                  <a:moveTo>
                    <a:pt x="155" y="338"/>
                  </a:moveTo>
                  <a:cubicBezTo>
                    <a:pt x="153" y="359"/>
                    <a:pt x="149" y="380"/>
                    <a:pt x="143" y="401"/>
                  </a:cubicBezTo>
                  <a:cubicBezTo>
                    <a:pt x="140" y="412"/>
                    <a:pt x="137" y="422"/>
                    <a:pt x="134" y="433"/>
                  </a:cubicBezTo>
                  <a:cubicBezTo>
                    <a:pt x="132" y="438"/>
                    <a:pt x="130" y="443"/>
                    <a:pt x="128" y="448"/>
                  </a:cubicBezTo>
                  <a:cubicBezTo>
                    <a:pt x="126" y="453"/>
                    <a:pt x="124" y="458"/>
                    <a:pt x="121" y="464"/>
                  </a:cubicBezTo>
                  <a:cubicBezTo>
                    <a:pt x="120" y="458"/>
                    <a:pt x="119" y="452"/>
                    <a:pt x="119" y="447"/>
                  </a:cubicBezTo>
                  <a:cubicBezTo>
                    <a:pt x="118" y="441"/>
                    <a:pt x="117" y="436"/>
                    <a:pt x="117" y="430"/>
                  </a:cubicBezTo>
                  <a:cubicBezTo>
                    <a:pt x="116" y="419"/>
                    <a:pt x="116" y="409"/>
                    <a:pt x="116" y="398"/>
                  </a:cubicBezTo>
                  <a:cubicBezTo>
                    <a:pt x="117" y="376"/>
                    <a:pt x="119" y="354"/>
                    <a:pt x="121" y="333"/>
                  </a:cubicBezTo>
                  <a:cubicBezTo>
                    <a:pt x="124" y="312"/>
                    <a:pt x="128" y="291"/>
                    <a:pt x="134" y="270"/>
                  </a:cubicBezTo>
                  <a:cubicBezTo>
                    <a:pt x="136" y="259"/>
                    <a:pt x="140" y="249"/>
                    <a:pt x="143" y="238"/>
                  </a:cubicBezTo>
                  <a:cubicBezTo>
                    <a:pt x="145" y="233"/>
                    <a:pt x="147" y="228"/>
                    <a:pt x="149" y="223"/>
                  </a:cubicBezTo>
                  <a:cubicBezTo>
                    <a:pt x="151" y="218"/>
                    <a:pt x="153" y="212"/>
                    <a:pt x="156" y="207"/>
                  </a:cubicBezTo>
                  <a:cubicBezTo>
                    <a:pt x="157" y="213"/>
                    <a:pt x="158" y="219"/>
                    <a:pt x="158" y="224"/>
                  </a:cubicBezTo>
                  <a:cubicBezTo>
                    <a:pt x="159" y="230"/>
                    <a:pt x="159" y="235"/>
                    <a:pt x="160" y="241"/>
                  </a:cubicBezTo>
                  <a:cubicBezTo>
                    <a:pt x="160" y="251"/>
                    <a:pt x="161" y="262"/>
                    <a:pt x="160" y="273"/>
                  </a:cubicBezTo>
                  <a:cubicBezTo>
                    <a:pt x="160" y="295"/>
                    <a:pt x="158" y="316"/>
                    <a:pt x="155" y="33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412"/>
            <p:cNvSpPr>
              <a:spLocks noEditPoints="1"/>
            </p:cNvSpPr>
            <p:nvPr/>
          </p:nvSpPr>
          <p:spPr bwMode="auto">
            <a:xfrm>
              <a:off x="9598025" y="3313113"/>
              <a:ext cx="358775" cy="587375"/>
            </a:xfrm>
            <a:custGeom>
              <a:avLst/>
              <a:gdLst>
                <a:gd name="T0" fmla="*/ 290 w 338"/>
                <a:gd name="T1" fmla="*/ 215 h 554"/>
                <a:gd name="T2" fmla="*/ 193 w 338"/>
                <a:gd name="T3" fmla="*/ 90 h 554"/>
                <a:gd name="T4" fmla="*/ 122 w 338"/>
                <a:gd name="T5" fmla="*/ 39 h 554"/>
                <a:gd name="T6" fmla="*/ 79 w 338"/>
                <a:gd name="T7" fmla="*/ 18 h 554"/>
                <a:gd name="T8" fmla="*/ 55 w 338"/>
                <a:gd name="T9" fmla="*/ 8 h 554"/>
                <a:gd name="T10" fmla="*/ 28 w 338"/>
                <a:gd name="T11" fmla="*/ 0 h 554"/>
                <a:gd name="T12" fmla="*/ 18 w 338"/>
                <a:gd name="T13" fmla="*/ 27 h 554"/>
                <a:gd name="T14" fmla="*/ 11 w 338"/>
                <a:gd name="T15" fmla="*/ 52 h 554"/>
                <a:gd name="T16" fmla="*/ 4 w 338"/>
                <a:gd name="T17" fmla="*/ 100 h 554"/>
                <a:gd name="T18" fmla="*/ 3 w 338"/>
                <a:gd name="T19" fmla="*/ 187 h 554"/>
                <a:gd name="T20" fmla="*/ 48 w 338"/>
                <a:gd name="T21" fmla="*/ 339 h 554"/>
                <a:gd name="T22" fmla="*/ 144 w 338"/>
                <a:gd name="T23" fmla="*/ 464 h 554"/>
                <a:gd name="T24" fmla="*/ 215 w 338"/>
                <a:gd name="T25" fmla="*/ 515 h 554"/>
                <a:gd name="T26" fmla="*/ 259 w 338"/>
                <a:gd name="T27" fmla="*/ 536 h 554"/>
                <a:gd name="T28" fmla="*/ 310 w 338"/>
                <a:gd name="T29" fmla="*/ 554 h 554"/>
                <a:gd name="T30" fmla="*/ 326 w 338"/>
                <a:gd name="T31" fmla="*/ 502 h 554"/>
                <a:gd name="T32" fmla="*/ 335 w 338"/>
                <a:gd name="T33" fmla="*/ 454 h 554"/>
                <a:gd name="T34" fmla="*/ 335 w 338"/>
                <a:gd name="T35" fmla="*/ 366 h 554"/>
                <a:gd name="T36" fmla="*/ 290 w 338"/>
                <a:gd name="T37" fmla="*/ 215 h 554"/>
                <a:gd name="T38" fmla="*/ 250 w 338"/>
                <a:gd name="T39" fmla="*/ 452 h 554"/>
                <a:gd name="T40" fmla="*/ 240 w 338"/>
                <a:gd name="T41" fmla="*/ 439 h 554"/>
                <a:gd name="T42" fmla="*/ 222 w 338"/>
                <a:gd name="T43" fmla="*/ 412 h 554"/>
                <a:gd name="T44" fmla="*/ 192 w 338"/>
                <a:gd name="T45" fmla="*/ 354 h 554"/>
                <a:gd name="T46" fmla="*/ 169 w 338"/>
                <a:gd name="T47" fmla="*/ 294 h 554"/>
                <a:gd name="T48" fmla="*/ 160 w 338"/>
                <a:gd name="T49" fmla="*/ 262 h 554"/>
                <a:gd name="T50" fmla="*/ 157 w 338"/>
                <a:gd name="T51" fmla="*/ 246 h 554"/>
                <a:gd name="T52" fmla="*/ 155 w 338"/>
                <a:gd name="T53" fmla="*/ 229 h 554"/>
                <a:gd name="T54" fmla="*/ 166 w 338"/>
                <a:gd name="T55" fmla="*/ 242 h 554"/>
                <a:gd name="T56" fmla="*/ 176 w 338"/>
                <a:gd name="T57" fmla="*/ 255 h 554"/>
                <a:gd name="T58" fmla="*/ 193 w 338"/>
                <a:gd name="T59" fmla="*/ 283 h 554"/>
                <a:gd name="T60" fmla="*/ 223 w 338"/>
                <a:gd name="T61" fmla="*/ 340 h 554"/>
                <a:gd name="T62" fmla="*/ 247 w 338"/>
                <a:gd name="T63" fmla="*/ 401 h 554"/>
                <a:gd name="T64" fmla="*/ 255 w 338"/>
                <a:gd name="T65" fmla="*/ 432 h 554"/>
                <a:gd name="T66" fmla="*/ 258 w 338"/>
                <a:gd name="T67" fmla="*/ 448 h 554"/>
                <a:gd name="T68" fmla="*/ 261 w 338"/>
                <a:gd name="T69" fmla="*/ 465 h 554"/>
                <a:gd name="T70" fmla="*/ 250 w 338"/>
                <a:gd name="T71" fmla="*/ 45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8" h="554">
                  <a:moveTo>
                    <a:pt x="290" y="215"/>
                  </a:moveTo>
                  <a:cubicBezTo>
                    <a:pt x="266" y="169"/>
                    <a:pt x="235" y="127"/>
                    <a:pt x="193" y="90"/>
                  </a:cubicBezTo>
                  <a:cubicBezTo>
                    <a:pt x="173" y="72"/>
                    <a:pt x="149" y="54"/>
                    <a:pt x="122" y="39"/>
                  </a:cubicBezTo>
                  <a:cubicBezTo>
                    <a:pt x="109" y="31"/>
                    <a:pt x="94" y="24"/>
                    <a:pt x="79" y="18"/>
                  </a:cubicBezTo>
                  <a:cubicBezTo>
                    <a:pt x="71" y="14"/>
                    <a:pt x="63" y="11"/>
                    <a:pt x="55" y="8"/>
                  </a:cubicBezTo>
                  <a:cubicBezTo>
                    <a:pt x="46" y="5"/>
                    <a:pt x="37" y="3"/>
                    <a:pt x="28" y="0"/>
                  </a:cubicBezTo>
                  <a:cubicBezTo>
                    <a:pt x="24" y="10"/>
                    <a:pt x="21" y="18"/>
                    <a:pt x="18" y="27"/>
                  </a:cubicBezTo>
                  <a:cubicBezTo>
                    <a:pt x="16" y="36"/>
                    <a:pt x="13" y="44"/>
                    <a:pt x="11" y="52"/>
                  </a:cubicBezTo>
                  <a:cubicBezTo>
                    <a:pt x="8" y="69"/>
                    <a:pt x="5" y="84"/>
                    <a:pt x="4" y="100"/>
                  </a:cubicBezTo>
                  <a:cubicBezTo>
                    <a:pt x="0" y="131"/>
                    <a:pt x="0" y="160"/>
                    <a:pt x="3" y="187"/>
                  </a:cubicBezTo>
                  <a:cubicBezTo>
                    <a:pt x="8" y="243"/>
                    <a:pt x="24" y="293"/>
                    <a:pt x="48" y="339"/>
                  </a:cubicBezTo>
                  <a:cubicBezTo>
                    <a:pt x="71" y="385"/>
                    <a:pt x="102" y="427"/>
                    <a:pt x="144" y="464"/>
                  </a:cubicBezTo>
                  <a:cubicBezTo>
                    <a:pt x="165" y="483"/>
                    <a:pt x="188" y="500"/>
                    <a:pt x="215" y="515"/>
                  </a:cubicBezTo>
                  <a:cubicBezTo>
                    <a:pt x="229" y="523"/>
                    <a:pt x="243" y="530"/>
                    <a:pt x="259" y="536"/>
                  </a:cubicBezTo>
                  <a:cubicBezTo>
                    <a:pt x="274" y="543"/>
                    <a:pt x="291" y="549"/>
                    <a:pt x="310" y="554"/>
                  </a:cubicBezTo>
                  <a:cubicBezTo>
                    <a:pt x="318" y="535"/>
                    <a:pt x="323" y="518"/>
                    <a:pt x="326" y="502"/>
                  </a:cubicBezTo>
                  <a:cubicBezTo>
                    <a:pt x="330" y="485"/>
                    <a:pt x="333" y="469"/>
                    <a:pt x="335" y="454"/>
                  </a:cubicBezTo>
                  <a:cubicBezTo>
                    <a:pt x="338" y="423"/>
                    <a:pt x="338" y="394"/>
                    <a:pt x="335" y="366"/>
                  </a:cubicBezTo>
                  <a:cubicBezTo>
                    <a:pt x="330" y="311"/>
                    <a:pt x="314" y="261"/>
                    <a:pt x="290" y="215"/>
                  </a:cubicBezTo>
                  <a:close/>
                  <a:moveTo>
                    <a:pt x="250" y="452"/>
                  </a:moveTo>
                  <a:cubicBezTo>
                    <a:pt x="246" y="448"/>
                    <a:pt x="243" y="444"/>
                    <a:pt x="240" y="439"/>
                  </a:cubicBezTo>
                  <a:cubicBezTo>
                    <a:pt x="233" y="430"/>
                    <a:pt x="227" y="421"/>
                    <a:pt x="222" y="412"/>
                  </a:cubicBezTo>
                  <a:cubicBezTo>
                    <a:pt x="211" y="393"/>
                    <a:pt x="201" y="374"/>
                    <a:pt x="192" y="354"/>
                  </a:cubicBezTo>
                  <a:cubicBezTo>
                    <a:pt x="183" y="335"/>
                    <a:pt x="175" y="315"/>
                    <a:pt x="169" y="294"/>
                  </a:cubicBezTo>
                  <a:cubicBezTo>
                    <a:pt x="166" y="284"/>
                    <a:pt x="163" y="273"/>
                    <a:pt x="160" y="262"/>
                  </a:cubicBezTo>
                  <a:cubicBezTo>
                    <a:pt x="159" y="257"/>
                    <a:pt x="158" y="252"/>
                    <a:pt x="157" y="246"/>
                  </a:cubicBezTo>
                  <a:cubicBezTo>
                    <a:pt x="156" y="241"/>
                    <a:pt x="155" y="235"/>
                    <a:pt x="155" y="229"/>
                  </a:cubicBezTo>
                  <a:cubicBezTo>
                    <a:pt x="159" y="234"/>
                    <a:pt x="162" y="238"/>
                    <a:pt x="166" y="242"/>
                  </a:cubicBezTo>
                  <a:cubicBezTo>
                    <a:pt x="169" y="247"/>
                    <a:pt x="172" y="251"/>
                    <a:pt x="176" y="255"/>
                  </a:cubicBezTo>
                  <a:cubicBezTo>
                    <a:pt x="182" y="264"/>
                    <a:pt x="188" y="274"/>
                    <a:pt x="193" y="283"/>
                  </a:cubicBezTo>
                  <a:cubicBezTo>
                    <a:pt x="205" y="301"/>
                    <a:pt x="214" y="321"/>
                    <a:pt x="223" y="340"/>
                  </a:cubicBezTo>
                  <a:cubicBezTo>
                    <a:pt x="232" y="360"/>
                    <a:pt x="240" y="380"/>
                    <a:pt x="247" y="401"/>
                  </a:cubicBezTo>
                  <a:cubicBezTo>
                    <a:pt x="250" y="411"/>
                    <a:pt x="253" y="422"/>
                    <a:pt x="255" y="432"/>
                  </a:cubicBezTo>
                  <a:cubicBezTo>
                    <a:pt x="256" y="438"/>
                    <a:pt x="258" y="443"/>
                    <a:pt x="258" y="448"/>
                  </a:cubicBezTo>
                  <a:cubicBezTo>
                    <a:pt x="259" y="454"/>
                    <a:pt x="260" y="459"/>
                    <a:pt x="261" y="465"/>
                  </a:cubicBezTo>
                  <a:cubicBezTo>
                    <a:pt x="257" y="461"/>
                    <a:pt x="253" y="457"/>
                    <a:pt x="250" y="45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413"/>
            <p:cNvSpPr>
              <a:spLocks noEditPoints="1"/>
            </p:cNvSpPr>
            <p:nvPr/>
          </p:nvSpPr>
          <p:spPr bwMode="auto">
            <a:xfrm>
              <a:off x="9537700" y="3757613"/>
              <a:ext cx="358775" cy="587375"/>
            </a:xfrm>
            <a:custGeom>
              <a:avLst/>
              <a:gdLst>
                <a:gd name="T0" fmla="*/ 290 w 337"/>
                <a:gd name="T1" fmla="*/ 214 h 553"/>
                <a:gd name="T2" fmla="*/ 193 w 337"/>
                <a:gd name="T3" fmla="*/ 89 h 553"/>
                <a:gd name="T4" fmla="*/ 122 w 337"/>
                <a:gd name="T5" fmla="*/ 38 h 553"/>
                <a:gd name="T6" fmla="*/ 79 w 337"/>
                <a:gd name="T7" fmla="*/ 17 h 553"/>
                <a:gd name="T8" fmla="*/ 54 w 337"/>
                <a:gd name="T9" fmla="*/ 8 h 553"/>
                <a:gd name="T10" fmla="*/ 27 w 337"/>
                <a:gd name="T11" fmla="*/ 0 h 553"/>
                <a:gd name="T12" fmla="*/ 18 w 337"/>
                <a:gd name="T13" fmla="*/ 26 h 553"/>
                <a:gd name="T14" fmla="*/ 11 w 337"/>
                <a:gd name="T15" fmla="*/ 51 h 553"/>
                <a:gd name="T16" fmla="*/ 3 w 337"/>
                <a:gd name="T17" fmla="*/ 99 h 553"/>
                <a:gd name="T18" fmla="*/ 3 w 337"/>
                <a:gd name="T19" fmla="*/ 187 h 553"/>
                <a:gd name="T20" fmla="*/ 47 w 337"/>
                <a:gd name="T21" fmla="*/ 338 h 553"/>
                <a:gd name="T22" fmla="*/ 144 w 337"/>
                <a:gd name="T23" fmla="*/ 463 h 553"/>
                <a:gd name="T24" fmla="*/ 215 w 337"/>
                <a:gd name="T25" fmla="*/ 514 h 553"/>
                <a:gd name="T26" fmla="*/ 258 w 337"/>
                <a:gd name="T27" fmla="*/ 536 h 553"/>
                <a:gd name="T28" fmla="*/ 310 w 337"/>
                <a:gd name="T29" fmla="*/ 553 h 553"/>
                <a:gd name="T30" fmla="*/ 326 w 337"/>
                <a:gd name="T31" fmla="*/ 501 h 553"/>
                <a:gd name="T32" fmla="*/ 334 w 337"/>
                <a:gd name="T33" fmla="*/ 453 h 553"/>
                <a:gd name="T34" fmla="*/ 335 w 337"/>
                <a:gd name="T35" fmla="*/ 366 h 553"/>
                <a:gd name="T36" fmla="*/ 290 w 337"/>
                <a:gd name="T37" fmla="*/ 214 h 553"/>
                <a:gd name="T38" fmla="*/ 260 w 337"/>
                <a:gd name="T39" fmla="*/ 440 h 553"/>
                <a:gd name="T40" fmla="*/ 249 w 337"/>
                <a:gd name="T41" fmla="*/ 428 h 553"/>
                <a:gd name="T42" fmla="*/ 229 w 337"/>
                <a:gd name="T43" fmla="*/ 402 h 553"/>
                <a:gd name="T44" fmla="*/ 193 w 337"/>
                <a:gd name="T45" fmla="*/ 348 h 553"/>
                <a:gd name="T46" fmla="*/ 164 w 337"/>
                <a:gd name="T47" fmla="*/ 290 h 553"/>
                <a:gd name="T48" fmla="*/ 153 w 337"/>
                <a:gd name="T49" fmla="*/ 260 h 553"/>
                <a:gd name="T50" fmla="*/ 148 w 337"/>
                <a:gd name="T51" fmla="*/ 244 h 553"/>
                <a:gd name="T52" fmla="*/ 144 w 337"/>
                <a:gd name="T53" fmla="*/ 228 h 553"/>
                <a:gd name="T54" fmla="*/ 156 w 337"/>
                <a:gd name="T55" fmla="*/ 239 h 553"/>
                <a:gd name="T56" fmla="*/ 167 w 337"/>
                <a:gd name="T57" fmla="*/ 252 h 553"/>
                <a:gd name="T58" fmla="*/ 188 w 337"/>
                <a:gd name="T59" fmla="*/ 277 h 553"/>
                <a:gd name="T60" fmla="*/ 223 w 337"/>
                <a:gd name="T61" fmla="*/ 331 h 553"/>
                <a:gd name="T62" fmla="*/ 252 w 337"/>
                <a:gd name="T63" fmla="*/ 389 h 553"/>
                <a:gd name="T64" fmla="*/ 264 w 337"/>
                <a:gd name="T65" fmla="*/ 420 h 553"/>
                <a:gd name="T66" fmla="*/ 269 w 337"/>
                <a:gd name="T67" fmla="*/ 435 h 553"/>
                <a:gd name="T68" fmla="*/ 273 w 337"/>
                <a:gd name="T69" fmla="*/ 452 h 553"/>
                <a:gd name="T70" fmla="*/ 260 w 337"/>
                <a:gd name="T71" fmla="*/ 44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7" h="553">
                  <a:moveTo>
                    <a:pt x="290" y="214"/>
                  </a:moveTo>
                  <a:cubicBezTo>
                    <a:pt x="266" y="168"/>
                    <a:pt x="235" y="126"/>
                    <a:pt x="193" y="89"/>
                  </a:cubicBezTo>
                  <a:cubicBezTo>
                    <a:pt x="172" y="71"/>
                    <a:pt x="149" y="54"/>
                    <a:pt x="122" y="38"/>
                  </a:cubicBezTo>
                  <a:cubicBezTo>
                    <a:pt x="108" y="31"/>
                    <a:pt x="94" y="24"/>
                    <a:pt x="79" y="17"/>
                  </a:cubicBezTo>
                  <a:cubicBezTo>
                    <a:pt x="71" y="14"/>
                    <a:pt x="63" y="10"/>
                    <a:pt x="54" y="8"/>
                  </a:cubicBezTo>
                  <a:cubicBezTo>
                    <a:pt x="46" y="5"/>
                    <a:pt x="37" y="2"/>
                    <a:pt x="27" y="0"/>
                  </a:cubicBezTo>
                  <a:cubicBezTo>
                    <a:pt x="23" y="9"/>
                    <a:pt x="21" y="17"/>
                    <a:pt x="18" y="26"/>
                  </a:cubicBezTo>
                  <a:cubicBezTo>
                    <a:pt x="15" y="35"/>
                    <a:pt x="13" y="43"/>
                    <a:pt x="11" y="51"/>
                  </a:cubicBezTo>
                  <a:cubicBezTo>
                    <a:pt x="7" y="68"/>
                    <a:pt x="5" y="84"/>
                    <a:pt x="3" y="99"/>
                  </a:cubicBezTo>
                  <a:cubicBezTo>
                    <a:pt x="0" y="130"/>
                    <a:pt x="0" y="159"/>
                    <a:pt x="3" y="187"/>
                  </a:cubicBezTo>
                  <a:cubicBezTo>
                    <a:pt x="8" y="242"/>
                    <a:pt x="24" y="292"/>
                    <a:pt x="47" y="338"/>
                  </a:cubicBezTo>
                  <a:cubicBezTo>
                    <a:pt x="71" y="384"/>
                    <a:pt x="102" y="426"/>
                    <a:pt x="144" y="463"/>
                  </a:cubicBezTo>
                  <a:cubicBezTo>
                    <a:pt x="164" y="482"/>
                    <a:pt x="188" y="499"/>
                    <a:pt x="215" y="514"/>
                  </a:cubicBezTo>
                  <a:cubicBezTo>
                    <a:pt x="228" y="522"/>
                    <a:pt x="243" y="529"/>
                    <a:pt x="258" y="536"/>
                  </a:cubicBezTo>
                  <a:cubicBezTo>
                    <a:pt x="274" y="542"/>
                    <a:pt x="290" y="548"/>
                    <a:pt x="310" y="553"/>
                  </a:cubicBezTo>
                  <a:cubicBezTo>
                    <a:pt x="318" y="534"/>
                    <a:pt x="322" y="517"/>
                    <a:pt x="326" y="501"/>
                  </a:cubicBezTo>
                  <a:cubicBezTo>
                    <a:pt x="330" y="485"/>
                    <a:pt x="332" y="469"/>
                    <a:pt x="334" y="453"/>
                  </a:cubicBezTo>
                  <a:cubicBezTo>
                    <a:pt x="337" y="422"/>
                    <a:pt x="337" y="393"/>
                    <a:pt x="335" y="366"/>
                  </a:cubicBezTo>
                  <a:cubicBezTo>
                    <a:pt x="329" y="310"/>
                    <a:pt x="313" y="260"/>
                    <a:pt x="290" y="214"/>
                  </a:cubicBezTo>
                  <a:close/>
                  <a:moveTo>
                    <a:pt x="260" y="440"/>
                  </a:moveTo>
                  <a:cubicBezTo>
                    <a:pt x="257" y="436"/>
                    <a:pt x="253" y="432"/>
                    <a:pt x="249" y="428"/>
                  </a:cubicBezTo>
                  <a:cubicBezTo>
                    <a:pt x="242" y="420"/>
                    <a:pt x="235" y="411"/>
                    <a:pt x="229" y="402"/>
                  </a:cubicBezTo>
                  <a:cubicBezTo>
                    <a:pt x="216" y="385"/>
                    <a:pt x="204" y="367"/>
                    <a:pt x="193" y="348"/>
                  </a:cubicBezTo>
                  <a:cubicBezTo>
                    <a:pt x="183" y="330"/>
                    <a:pt x="173" y="310"/>
                    <a:pt x="164" y="290"/>
                  </a:cubicBezTo>
                  <a:cubicBezTo>
                    <a:pt x="160" y="280"/>
                    <a:pt x="156" y="270"/>
                    <a:pt x="153" y="260"/>
                  </a:cubicBezTo>
                  <a:cubicBezTo>
                    <a:pt x="151" y="255"/>
                    <a:pt x="149" y="249"/>
                    <a:pt x="148" y="244"/>
                  </a:cubicBezTo>
                  <a:cubicBezTo>
                    <a:pt x="146" y="239"/>
                    <a:pt x="145" y="233"/>
                    <a:pt x="144" y="228"/>
                  </a:cubicBezTo>
                  <a:cubicBezTo>
                    <a:pt x="148" y="231"/>
                    <a:pt x="152" y="235"/>
                    <a:pt x="156" y="239"/>
                  </a:cubicBezTo>
                  <a:cubicBezTo>
                    <a:pt x="160" y="243"/>
                    <a:pt x="164" y="247"/>
                    <a:pt x="167" y="252"/>
                  </a:cubicBezTo>
                  <a:cubicBezTo>
                    <a:pt x="174" y="260"/>
                    <a:pt x="181" y="268"/>
                    <a:pt x="188" y="277"/>
                  </a:cubicBezTo>
                  <a:cubicBezTo>
                    <a:pt x="201" y="294"/>
                    <a:pt x="212" y="313"/>
                    <a:pt x="223" y="331"/>
                  </a:cubicBezTo>
                  <a:cubicBezTo>
                    <a:pt x="234" y="350"/>
                    <a:pt x="244" y="369"/>
                    <a:pt x="252" y="389"/>
                  </a:cubicBezTo>
                  <a:cubicBezTo>
                    <a:pt x="256" y="399"/>
                    <a:pt x="260" y="409"/>
                    <a:pt x="264" y="420"/>
                  </a:cubicBezTo>
                  <a:cubicBezTo>
                    <a:pt x="266" y="425"/>
                    <a:pt x="267" y="430"/>
                    <a:pt x="269" y="435"/>
                  </a:cubicBezTo>
                  <a:cubicBezTo>
                    <a:pt x="270" y="441"/>
                    <a:pt x="272" y="446"/>
                    <a:pt x="273" y="452"/>
                  </a:cubicBezTo>
                  <a:cubicBezTo>
                    <a:pt x="268" y="448"/>
                    <a:pt x="264" y="444"/>
                    <a:pt x="260" y="44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414"/>
            <p:cNvSpPr>
              <a:spLocks noEditPoints="1"/>
            </p:cNvSpPr>
            <p:nvPr/>
          </p:nvSpPr>
          <p:spPr bwMode="auto">
            <a:xfrm>
              <a:off x="9999663" y="3422650"/>
              <a:ext cx="449263" cy="488950"/>
            </a:xfrm>
            <a:custGeom>
              <a:avLst/>
              <a:gdLst>
                <a:gd name="T0" fmla="*/ 422 w 424"/>
                <a:gd name="T1" fmla="*/ 0 h 460"/>
                <a:gd name="T2" fmla="*/ 393 w 424"/>
                <a:gd name="T3" fmla="*/ 1 h 460"/>
                <a:gd name="T4" fmla="*/ 368 w 424"/>
                <a:gd name="T5" fmla="*/ 4 h 460"/>
                <a:gd name="T6" fmla="*/ 320 w 424"/>
                <a:gd name="T7" fmla="*/ 13 h 460"/>
                <a:gd name="T8" fmla="*/ 238 w 424"/>
                <a:gd name="T9" fmla="*/ 43 h 460"/>
                <a:gd name="T10" fmla="*/ 112 w 424"/>
                <a:gd name="T11" fmla="*/ 138 h 460"/>
                <a:gd name="T12" fmla="*/ 28 w 424"/>
                <a:gd name="T13" fmla="*/ 272 h 460"/>
                <a:gd name="T14" fmla="*/ 6 w 424"/>
                <a:gd name="T15" fmla="*/ 357 h 460"/>
                <a:gd name="T16" fmla="*/ 1 w 424"/>
                <a:gd name="T17" fmla="*/ 405 h 460"/>
                <a:gd name="T18" fmla="*/ 3 w 424"/>
                <a:gd name="T19" fmla="*/ 459 h 460"/>
                <a:gd name="T20" fmla="*/ 57 w 424"/>
                <a:gd name="T21" fmla="*/ 456 h 460"/>
                <a:gd name="T22" fmla="*/ 104 w 424"/>
                <a:gd name="T23" fmla="*/ 447 h 460"/>
                <a:gd name="T24" fmla="*/ 187 w 424"/>
                <a:gd name="T25" fmla="*/ 417 h 460"/>
                <a:gd name="T26" fmla="*/ 313 w 424"/>
                <a:gd name="T27" fmla="*/ 322 h 460"/>
                <a:gd name="T28" fmla="*/ 396 w 424"/>
                <a:gd name="T29" fmla="*/ 187 h 460"/>
                <a:gd name="T30" fmla="*/ 419 w 424"/>
                <a:gd name="T31" fmla="*/ 103 h 460"/>
                <a:gd name="T32" fmla="*/ 423 w 424"/>
                <a:gd name="T33" fmla="*/ 55 h 460"/>
                <a:gd name="T34" fmla="*/ 424 w 424"/>
                <a:gd name="T35" fmla="*/ 29 h 460"/>
                <a:gd name="T36" fmla="*/ 422 w 424"/>
                <a:gd name="T37" fmla="*/ 0 h 460"/>
                <a:gd name="T38" fmla="*/ 229 w 424"/>
                <a:gd name="T39" fmla="*/ 203 h 460"/>
                <a:gd name="T40" fmla="*/ 221 w 424"/>
                <a:gd name="T41" fmla="*/ 218 h 460"/>
                <a:gd name="T42" fmla="*/ 204 w 424"/>
                <a:gd name="T43" fmla="*/ 246 h 460"/>
                <a:gd name="T44" fmla="*/ 166 w 424"/>
                <a:gd name="T45" fmla="*/ 298 h 460"/>
                <a:gd name="T46" fmla="*/ 122 w 424"/>
                <a:gd name="T47" fmla="*/ 345 h 460"/>
                <a:gd name="T48" fmla="*/ 98 w 424"/>
                <a:gd name="T49" fmla="*/ 367 h 460"/>
                <a:gd name="T50" fmla="*/ 85 w 424"/>
                <a:gd name="T51" fmla="*/ 377 h 460"/>
                <a:gd name="T52" fmla="*/ 71 w 424"/>
                <a:gd name="T53" fmla="*/ 387 h 460"/>
                <a:gd name="T54" fmla="*/ 77 w 424"/>
                <a:gd name="T55" fmla="*/ 371 h 460"/>
                <a:gd name="T56" fmla="*/ 85 w 424"/>
                <a:gd name="T57" fmla="*/ 356 h 460"/>
                <a:gd name="T58" fmla="*/ 101 w 424"/>
                <a:gd name="T59" fmla="*/ 328 h 460"/>
                <a:gd name="T60" fmla="*/ 140 w 424"/>
                <a:gd name="T61" fmla="*/ 276 h 460"/>
                <a:gd name="T62" fmla="*/ 184 w 424"/>
                <a:gd name="T63" fmla="*/ 229 h 460"/>
                <a:gd name="T64" fmla="*/ 208 w 424"/>
                <a:gd name="T65" fmla="*/ 207 h 460"/>
                <a:gd name="T66" fmla="*/ 221 w 424"/>
                <a:gd name="T67" fmla="*/ 197 h 460"/>
                <a:gd name="T68" fmla="*/ 235 w 424"/>
                <a:gd name="T69" fmla="*/ 187 h 460"/>
                <a:gd name="T70" fmla="*/ 229 w 424"/>
                <a:gd name="T71" fmla="*/ 20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60">
                  <a:moveTo>
                    <a:pt x="422" y="0"/>
                  </a:moveTo>
                  <a:cubicBezTo>
                    <a:pt x="412" y="0"/>
                    <a:pt x="403" y="1"/>
                    <a:pt x="393" y="1"/>
                  </a:cubicBezTo>
                  <a:cubicBezTo>
                    <a:pt x="384" y="2"/>
                    <a:pt x="376" y="2"/>
                    <a:pt x="368" y="4"/>
                  </a:cubicBezTo>
                  <a:cubicBezTo>
                    <a:pt x="351" y="6"/>
                    <a:pt x="335" y="9"/>
                    <a:pt x="320" y="13"/>
                  </a:cubicBezTo>
                  <a:cubicBezTo>
                    <a:pt x="290" y="21"/>
                    <a:pt x="263" y="31"/>
                    <a:pt x="238" y="43"/>
                  </a:cubicBezTo>
                  <a:cubicBezTo>
                    <a:pt x="188" y="68"/>
                    <a:pt x="147" y="100"/>
                    <a:pt x="112" y="138"/>
                  </a:cubicBezTo>
                  <a:cubicBezTo>
                    <a:pt x="77" y="176"/>
                    <a:pt x="48" y="220"/>
                    <a:pt x="28" y="272"/>
                  </a:cubicBezTo>
                  <a:cubicBezTo>
                    <a:pt x="18" y="298"/>
                    <a:pt x="10" y="326"/>
                    <a:pt x="6" y="357"/>
                  </a:cubicBezTo>
                  <a:cubicBezTo>
                    <a:pt x="3" y="372"/>
                    <a:pt x="1" y="388"/>
                    <a:pt x="1" y="405"/>
                  </a:cubicBezTo>
                  <a:cubicBezTo>
                    <a:pt x="0" y="422"/>
                    <a:pt x="0" y="439"/>
                    <a:pt x="3" y="459"/>
                  </a:cubicBezTo>
                  <a:cubicBezTo>
                    <a:pt x="23" y="460"/>
                    <a:pt x="40" y="458"/>
                    <a:pt x="57" y="456"/>
                  </a:cubicBezTo>
                  <a:cubicBezTo>
                    <a:pt x="74" y="454"/>
                    <a:pt x="89" y="451"/>
                    <a:pt x="104" y="447"/>
                  </a:cubicBezTo>
                  <a:cubicBezTo>
                    <a:pt x="134" y="439"/>
                    <a:pt x="162" y="429"/>
                    <a:pt x="187" y="417"/>
                  </a:cubicBezTo>
                  <a:cubicBezTo>
                    <a:pt x="236" y="392"/>
                    <a:pt x="278" y="360"/>
                    <a:pt x="313" y="322"/>
                  </a:cubicBezTo>
                  <a:cubicBezTo>
                    <a:pt x="348" y="283"/>
                    <a:pt x="376" y="239"/>
                    <a:pt x="396" y="187"/>
                  </a:cubicBezTo>
                  <a:cubicBezTo>
                    <a:pt x="406" y="161"/>
                    <a:pt x="414" y="133"/>
                    <a:pt x="419" y="103"/>
                  </a:cubicBezTo>
                  <a:cubicBezTo>
                    <a:pt x="421" y="87"/>
                    <a:pt x="423" y="72"/>
                    <a:pt x="423" y="55"/>
                  </a:cubicBezTo>
                  <a:cubicBezTo>
                    <a:pt x="424" y="46"/>
                    <a:pt x="424" y="38"/>
                    <a:pt x="424" y="29"/>
                  </a:cubicBezTo>
                  <a:cubicBezTo>
                    <a:pt x="423" y="20"/>
                    <a:pt x="423" y="11"/>
                    <a:pt x="422" y="0"/>
                  </a:cubicBezTo>
                  <a:close/>
                  <a:moveTo>
                    <a:pt x="229" y="203"/>
                  </a:moveTo>
                  <a:cubicBezTo>
                    <a:pt x="226" y="208"/>
                    <a:pt x="224" y="213"/>
                    <a:pt x="221" y="218"/>
                  </a:cubicBezTo>
                  <a:cubicBezTo>
                    <a:pt x="216" y="227"/>
                    <a:pt x="210" y="237"/>
                    <a:pt x="204" y="246"/>
                  </a:cubicBezTo>
                  <a:cubicBezTo>
                    <a:pt x="193" y="264"/>
                    <a:pt x="180" y="281"/>
                    <a:pt x="166" y="298"/>
                  </a:cubicBezTo>
                  <a:cubicBezTo>
                    <a:pt x="152" y="315"/>
                    <a:pt x="138" y="330"/>
                    <a:pt x="122" y="345"/>
                  </a:cubicBezTo>
                  <a:cubicBezTo>
                    <a:pt x="114" y="353"/>
                    <a:pt x="106" y="360"/>
                    <a:pt x="98" y="367"/>
                  </a:cubicBezTo>
                  <a:cubicBezTo>
                    <a:pt x="93" y="370"/>
                    <a:pt x="89" y="374"/>
                    <a:pt x="85" y="377"/>
                  </a:cubicBezTo>
                  <a:cubicBezTo>
                    <a:pt x="80" y="380"/>
                    <a:pt x="75" y="384"/>
                    <a:pt x="71" y="387"/>
                  </a:cubicBezTo>
                  <a:cubicBezTo>
                    <a:pt x="72" y="381"/>
                    <a:pt x="75" y="376"/>
                    <a:pt x="77" y="371"/>
                  </a:cubicBezTo>
                  <a:cubicBezTo>
                    <a:pt x="80" y="366"/>
                    <a:pt x="82" y="361"/>
                    <a:pt x="85" y="356"/>
                  </a:cubicBezTo>
                  <a:cubicBezTo>
                    <a:pt x="90" y="347"/>
                    <a:pt x="95" y="337"/>
                    <a:pt x="101" y="328"/>
                  </a:cubicBezTo>
                  <a:cubicBezTo>
                    <a:pt x="113" y="310"/>
                    <a:pt x="126" y="293"/>
                    <a:pt x="140" y="276"/>
                  </a:cubicBezTo>
                  <a:cubicBezTo>
                    <a:pt x="153" y="259"/>
                    <a:pt x="168" y="244"/>
                    <a:pt x="184" y="229"/>
                  </a:cubicBezTo>
                  <a:cubicBezTo>
                    <a:pt x="192" y="221"/>
                    <a:pt x="200" y="214"/>
                    <a:pt x="208" y="207"/>
                  </a:cubicBezTo>
                  <a:cubicBezTo>
                    <a:pt x="212" y="203"/>
                    <a:pt x="217" y="200"/>
                    <a:pt x="221" y="197"/>
                  </a:cubicBezTo>
                  <a:cubicBezTo>
                    <a:pt x="226" y="194"/>
                    <a:pt x="230" y="190"/>
                    <a:pt x="235" y="187"/>
                  </a:cubicBezTo>
                  <a:cubicBezTo>
                    <a:pt x="233" y="193"/>
                    <a:pt x="231" y="198"/>
                    <a:pt x="229" y="20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415"/>
            <p:cNvSpPr>
              <a:spLocks noEditPoints="1"/>
            </p:cNvSpPr>
            <p:nvPr/>
          </p:nvSpPr>
          <p:spPr bwMode="auto">
            <a:xfrm>
              <a:off x="9940925" y="3867150"/>
              <a:ext cx="449263" cy="487362"/>
            </a:xfrm>
            <a:custGeom>
              <a:avLst/>
              <a:gdLst>
                <a:gd name="T0" fmla="*/ 421 w 424"/>
                <a:gd name="T1" fmla="*/ 1 h 460"/>
                <a:gd name="T2" fmla="*/ 393 w 424"/>
                <a:gd name="T3" fmla="*/ 1 h 460"/>
                <a:gd name="T4" fmla="*/ 367 w 424"/>
                <a:gd name="T5" fmla="*/ 4 h 460"/>
                <a:gd name="T6" fmla="*/ 320 w 424"/>
                <a:gd name="T7" fmla="*/ 13 h 460"/>
                <a:gd name="T8" fmla="*/ 238 w 424"/>
                <a:gd name="T9" fmla="*/ 43 h 460"/>
                <a:gd name="T10" fmla="*/ 111 w 424"/>
                <a:gd name="T11" fmla="*/ 138 h 460"/>
                <a:gd name="T12" fmla="*/ 28 w 424"/>
                <a:gd name="T13" fmla="*/ 272 h 460"/>
                <a:gd name="T14" fmla="*/ 5 w 424"/>
                <a:gd name="T15" fmla="*/ 357 h 460"/>
                <a:gd name="T16" fmla="*/ 0 w 424"/>
                <a:gd name="T17" fmla="*/ 405 h 460"/>
                <a:gd name="T18" fmla="*/ 2 w 424"/>
                <a:gd name="T19" fmla="*/ 460 h 460"/>
                <a:gd name="T20" fmla="*/ 57 w 424"/>
                <a:gd name="T21" fmla="*/ 457 h 460"/>
                <a:gd name="T22" fmla="*/ 104 w 424"/>
                <a:gd name="T23" fmla="*/ 447 h 460"/>
                <a:gd name="T24" fmla="*/ 186 w 424"/>
                <a:gd name="T25" fmla="*/ 417 h 460"/>
                <a:gd name="T26" fmla="*/ 312 w 424"/>
                <a:gd name="T27" fmla="*/ 322 h 460"/>
                <a:gd name="T28" fmla="*/ 395 w 424"/>
                <a:gd name="T29" fmla="*/ 188 h 460"/>
                <a:gd name="T30" fmla="*/ 418 w 424"/>
                <a:gd name="T31" fmla="*/ 103 h 460"/>
                <a:gd name="T32" fmla="*/ 423 w 424"/>
                <a:gd name="T33" fmla="*/ 55 h 460"/>
                <a:gd name="T34" fmla="*/ 423 w 424"/>
                <a:gd name="T35" fmla="*/ 29 h 460"/>
                <a:gd name="T36" fmla="*/ 421 w 424"/>
                <a:gd name="T37" fmla="*/ 1 h 460"/>
                <a:gd name="T38" fmla="*/ 237 w 424"/>
                <a:gd name="T39" fmla="*/ 204 h 460"/>
                <a:gd name="T40" fmla="*/ 228 w 424"/>
                <a:gd name="T41" fmla="*/ 218 h 460"/>
                <a:gd name="T42" fmla="*/ 209 w 424"/>
                <a:gd name="T43" fmla="*/ 244 h 460"/>
                <a:gd name="T44" fmla="*/ 166 w 424"/>
                <a:gd name="T45" fmla="*/ 293 h 460"/>
                <a:gd name="T46" fmla="*/ 117 w 424"/>
                <a:gd name="T47" fmla="*/ 336 h 460"/>
                <a:gd name="T48" fmla="*/ 91 w 424"/>
                <a:gd name="T49" fmla="*/ 355 h 460"/>
                <a:gd name="T50" fmla="*/ 77 w 424"/>
                <a:gd name="T51" fmla="*/ 363 h 460"/>
                <a:gd name="T52" fmla="*/ 62 w 424"/>
                <a:gd name="T53" fmla="*/ 371 h 460"/>
                <a:gd name="T54" fmla="*/ 70 w 424"/>
                <a:gd name="T55" fmla="*/ 357 h 460"/>
                <a:gd name="T56" fmla="*/ 79 w 424"/>
                <a:gd name="T57" fmla="*/ 343 h 460"/>
                <a:gd name="T58" fmla="*/ 98 w 424"/>
                <a:gd name="T59" fmla="*/ 316 h 460"/>
                <a:gd name="T60" fmla="*/ 141 w 424"/>
                <a:gd name="T61" fmla="*/ 268 h 460"/>
                <a:gd name="T62" fmla="*/ 190 w 424"/>
                <a:gd name="T63" fmla="*/ 225 h 460"/>
                <a:gd name="T64" fmla="*/ 216 w 424"/>
                <a:gd name="T65" fmla="*/ 206 h 460"/>
                <a:gd name="T66" fmla="*/ 230 w 424"/>
                <a:gd name="T67" fmla="*/ 197 h 460"/>
                <a:gd name="T68" fmla="*/ 245 w 424"/>
                <a:gd name="T69" fmla="*/ 189 h 460"/>
                <a:gd name="T70" fmla="*/ 237 w 424"/>
                <a:gd name="T71" fmla="*/ 20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60">
                  <a:moveTo>
                    <a:pt x="421" y="1"/>
                  </a:moveTo>
                  <a:cubicBezTo>
                    <a:pt x="411" y="0"/>
                    <a:pt x="402" y="1"/>
                    <a:pt x="393" y="1"/>
                  </a:cubicBezTo>
                  <a:cubicBezTo>
                    <a:pt x="384" y="2"/>
                    <a:pt x="376" y="3"/>
                    <a:pt x="367" y="4"/>
                  </a:cubicBezTo>
                  <a:cubicBezTo>
                    <a:pt x="350" y="6"/>
                    <a:pt x="335" y="9"/>
                    <a:pt x="320" y="13"/>
                  </a:cubicBezTo>
                  <a:cubicBezTo>
                    <a:pt x="290" y="21"/>
                    <a:pt x="263" y="31"/>
                    <a:pt x="238" y="43"/>
                  </a:cubicBezTo>
                  <a:cubicBezTo>
                    <a:pt x="188" y="68"/>
                    <a:pt x="146" y="100"/>
                    <a:pt x="111" y="138"/>
                  </a:cubicBezTo>
                  <a:cubicBezTo>
                    <a:pt x="76" y="176"/>
                    <a:pt x="48" y="221"/>
                    <a:pt x="28" y="272"/>
                  </a:cubicBezTo>
                  <a:cubicBezTo>
                    <a:pt x="18" y="298"/>
                    <a:pt x="10" y="326"/>
                    <a:pt x="5" y="357"/>
                  </a:cubicBezTo>
                  <a:cubicBezTo>
                    <a:pt x="3" y="372"/>
                    <a:pt x="1" y="388"/>
                    <a:pt x="0" y="405"/>
                  </a:cubicBezTo>
                  <a:cubicBezTo>
                    <a:pt x="0" y="422"/>
                    <a:pt x="0" y="440"/>
                    <a:pt x="2" y="460"/>
                  </a:cubicBezTo>
                  <a:cubicBezTo>
                    <a:pt x="22" y="460"/>
                    <a:pt x="40" y="459"/>
                    <a:pt x="57" y="457"/>
                  </a:cubicBezTo>
                  <a:cubicBezTo>
                    <a:pt x="73" y="454"/>
                    <a:pt x="89" y="451"/>
                    <a:pt x="104" y="447"/>
                  </a:cubicBezTo>
                  <a:cubicBezTo>
                    <a:pt x="134" y="440"/>
                    <a:pt x="161" y="429"/>
                    <a:pt x="186" y="417"/>
                  </a:cubicBezTo>
                  <a:cubicBezTo>
                    <a:pt x="236" y="393"/>
                    <a:pt x="277" y="360"/>
                    <a:pt x="312" y="322"/>
                  </a:cubicBezTo>
                  <a:cubicBezTo>
                    <a:pt x="347" y="284"/>
                    <a:pt x="376" y="239"/>
                    <a:pt x="395" y="188"/>
                  </a:cubicBezTo>
                  <a:cubicBezTo>
                    <a:pt x="405" y="162"/>
                    <a:pt x="413" y="134"/>
                    <a:pt x="418" y="103"/>
                  </a:cubicBezTo>
                  <a:cubicBezTo>
                    <a:pt x="421" y="88"/>
                    <a:pt x="422" y="72"/>
                    <a:pt x="423" y="55"/>
                  </a:cubicBezTo>
                  <a:cubicBezTo>
                    <a:pt x="423" y="47"/>
                    <a:pt x="424" y="38"/>
                    <a:pt x="423" y="29"/>
                  </a:cubicBezTo>
                  <a:cubicBezTo>
                    <a:pt x="423" y="20"/>
                    <a:pt x="423" y="11"/>
                    <a:pt x="421" y="1"/>
                  </a:cubicBezTo>
                  <a:close/>
                  <a:moveTo>
                    <a:pt x="237" y="204"/>
                  </a:moveTo>
                  <a:cubicBezTo>
                    <a:pt x="234" y="209"/>
                    <a:pt x="231" y="214"/>
                    <a:pt x="228" y="218"/>
                  </a:cubicBezTo>
                  <a:cubicBezTo>
                    <a:pt x="222" y="227"/>
                    <a:pt x="216" y="236"/>
                    <a:pt x="209" y="244"/>
                  </a:cubicBezTo>
                  <a:cubicBezTo>
                    <a:pt x="195" y="261"/>
                    <a:pt x="181" y="277"/>
                    <a:pt x="166" y="293"/>
                  </a:cubicBezTo>
                  <a:cubicBezTo>
                    <a:pt x="150" y="308"/>
                    <a:pt x="134" y="322"/>
                    <a:pt x="117" y="336"/>
                  </a:cubicBezTo>
                  <a:cubicBezTo>
                    <a:pt x="109" y="342"/>
                    <a:pt x="100" y="349"/>
                    <a:pt x="91" y="355"/>
                  </a:cubicBezTo>
                  <a:cubicBezTo>
                    <a:pt x="86" y="358"/>
                    <a:pt x="81" y="361"/>
                    <a:pt x="77" y="363"/>
                  </a:cubicBezTo>
                  <a:cubicBezTo>
                    <a:pt x="72" y="366"/>
                    <a:pt x="67" y="369"/>
                    <a:pt x="62" y="371"/>
                  </a:cubicBezTo>
                  <a:cubicBezTo>
                    <a:pt x="64" y="366"/>
                    <a:pt x="67" y="361"/>
                    <a:pt x="70" y="357"/>
                  </a:cubicBezTo>
                  <a:cubicBezTo>
                    <a:pt x="73" y="352"/>
                    <a:pt x="76" y="347"/>
                    <a:pt x="79" y="343"/>
                  </a:cubicBezTo>
                  <a:cubicBezTo>
                    <a:pt x="85" y="334"/>
                    <a:pt x="91" y="325"/>
                    <a:pt x="98" y="316"/>
                  </a:cubicBezTo>
                  <a:cubicBezTo>
                    <a:pt x="112" y="299"/>
                    <a:pt x="126" y="283"/>
                    <a:pt x="141" y="268"/>
                  </a:cubicBezTo>
                  <a:cubicBezTo>
                    <a:pt x="157" y="253"/>
                    <a:pt x="173" y="239"/>
                    <a:pt x="190" y="225"/>
                  </a:cubicBezTo>
                  <a:cubicBezTo>
                    <a:pt x="198" y="219"/>
                    <a:pt x="207" y="212"/>
                    <a:pt x="216" y="206"/>
                  </a:cubicBezTo>
                  <a:cubicBezTo>
                    <a:pt x="221" y="203"/>
                    <a:pt x="226" y="200"/>
                    <a:pt x="230" y="197"/>
                  </a:cubicBezTo>
                  <a:cubicBezTo>
                    <a:pt x="235" y="195"/>
                    <a:pt x="240" y="192"/>
                    <a:pt x="245" y="189"/>
                  </a:cubicBezTo>
                  <a:cubicBezTo>
                    <a:pt x="243" y="195"/>
                    <a:pt x="240" y="199"/>
                    <a:pt x="237" y="20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Oval 478"/>
            <p:cNvSpPr>
              <a:spLocks noChangeArrowheads="1"/>
            </p:cNvSpPr>
            <p:nvPr/>
          </p:nvSpPr>
          <p:spPr bwMode="auto">
            <a:xfrm>
              <a:off x="10298113" y="4508500"/>
              <a:ext cx="34925" cy="349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9" name="Oval 480"/>
          <p:cNvSpPr>
            <a:spLocks noChangeArrowheads="1"/>
          </p:cNvSpPr>
          <p:nvPr/>
        </p:nvSpPr>
        <p:spPr bwMode="auto">
          <a:xfrm>
            <a:off x="10379869" y="2239093"/>
            <a:ext cx="95250" cy="9525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00" name="组合 399"/>
          <p:cNvGrpSpPr/>
          <p:nvPr/>
        </p:nvGrpSpPr>
        <p:grpSpPr>
          <a:xfrm>
            <a:off x="1542256" y="5055193"/>
            <a:ext cx="982662" cy="1647825"/>
            <a:chOff x="1690688" y="5200650"/>
            <a:chExt cx="982662" cy="1647825"/>
          </a:xfrm>
        </p:grpSpPr>
        <p:sp>
          <p:nvSpPr>
            <p:cNvPr id="401" name="Freeform 482"/>
            <p:cNvSpPr/>
            <p:nvPr/>
          </p:nvSpPr>
          <p:spPr bwMode="auto">
            <a:xfrm>
              <a:off x="1941513" y="5967413"/>
              <a:ext cx="457200" cy="877887"/>
            </a:xfrm>
            <a:custGeom>
              <a:avLst/>
              <a:gdLst>
                <a:gd name="T0" fmla="*/ 406 w 431"/>
                <a:gd name="T1" fmla="*/ 14 h 826"/>
                <a:gd name="T2" fmla="*/ 176 w 431"/>
                <a:gd name="T3" fmla="*/ 570 h 826"/>
                <a:gd name="T4" fmla="*/ 65 w 431"/>
                <a:gd name="T5" fmla="*/ 726 h 826"/>
                <a:gd name="T6" fmla="*/ 6 w 431"/>
                <a:gd name="T7" fmla="*/ 805 h 826"/>
                <a:gd name="T8" fmla="*/ 27 w 431"/>
                <a:gd name="T9" fmla="*/ 813 h 826"/>
                <a:gd name="T10" fmla="*/ 91 w 431"/>
                <a:gd name="T11" fmla="*/ 729 h 826"/>
                <a:gd name="T12" fmla="*/ 208 w 431"/>
                <a:gd name="T13" fmla="*/ 561 h 826"/>
                <a:gd name="T14" fmla="*/ 428 w 431"/>
                <a:gd name="T15" fmla="*/ 16 h 826"/>
                <a:gd name="T16" fmla="*/ 406 w 431"/>
                <a:gd name="T17" fmla="*/ 14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 h="826">
                  <a:moveTo>
                    <a:pt x="406" y="14"/>
                  </a:moveTo>
                  <a:cubicBezTo>
                    <a:pt x="365" y="212"/>
                    <a:pt x="286" y="401"/>
                    <a:pt x="176" y="570"/>
                  </a:cubicBezTo>
                  <a:cubicBezTo>
                    <a:pt x="141" y="624"/>
                    <a:pt x="104" y="675"/>
                    <a:pt x="65" y="726"/>
                  </a:cubicBezTo>
                  <a:cubicBezTo>
                    <a:pt x="45" y="751"/>
                    <a:pt x="21" y="776"/>
                    <a:pt x="6" y="805"/>
                  </a:cubicBezTo>
                  <a:cubicBezTo>
                    <a:pt x="0" y="818"/>
                    <a:pt x="20" y="826"/>
                    <a:pt x="27" y="813"/>
                  </a:cubicBezTo>
                  <a:cubicBezTo>
                    <a:pt x="43" y="784"/>
                    <a:pt x="70" y="756"/>
                    <a:pt x="91" y="729"/>
                  </a:cubicBezTo>
                  <a:cubicBezTo>
                    <a:pt x="132" y="675"/>
                    <a:pt x="172" y="619"/>
                    <a:pt x="208" y="561"/>
                  </a:cubicBezTo>
                  <a:cubicBezTo>
                    <a:pt x="312" y="394"/>
                    <a:pt x="388" y="210"/>
                    <a:pt x="428" y="16"/>
                  </a:cubicBezTo>
                  <a:cubicBezTo>
                    <a:pt x="431" y="2"/>
                    <a:pt x="409" y="0"/>
                    <a:pt x="406" y="1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483"/>
            <p:cNvSpPr/>
            <p:nvPr/>
          </p:nvSpPr>
          <p:spPr bwMode="auto">
            <a:xfrm>
              <a:off x="1941513" y="5705475"/>
              <a:ext cx="303213" cy="1143000"/>
            </a:xfrm>
            <a:custGeom>
              <a:avLst/>
              <a:gdLst>
                <a:gd name="T0" fmla="*/ 194 w 285"/>
                <a:gd name="T1" fmla="*/ 18 h 1077"/>
                <a:gd name="T2" fmla="*/ 8 w 285"/>
                <a:gd name="T3" fmla="*/ 1052 h 1077"/>
                <a:gd name="T4" fmla="*/ 26 w 285"/>
                <a:gd name="T5" fmla="*/ 1065 h 1077"/>
                <a:gd name="T6" fmla="*/ 216 w 285"/>
                <a:gd name="T7" fmla="*/ 14 h 1077"/>
                <a:gd name="T8" fmla="*/ 194 w 285"/>
                <a:gd name="T9" fmla="*/ 18 h 1077"/>
              </a:gdLst>
              <a:ahLst/>
              <a:cxnLst>
                <a:cxn ang="0">
                  <a:pos x="T0" y="T1"/>
                </a:cxn>
                <a:cxn ang="0">
                  <a:pos x="T2" y="T3"/>
                </a:cxn>
                <a:cxn ang="0">
                  <a:pos x="T4" y="T5"/>
                </a:cxn>
                <a:cxn ang="0">
                  <a:pos x="T6" y="T7"/>
                </a:cxn>
                <a:cxn ang="0">
                  <a:pos x="T8" y="T9"/>
                </a:cxn>
              </a:cxnLst>
              <a:rect l="0" t="0" r="r" b="b"/>
              <a:pathLst>
                <a:path w="285" h="1077">
                  <a:moveTo>
                    <a:pt x="194" y="18"/>
                  </a:moveTo>
                  <a:cubicBezTo>
                    <a:pt x="262" y="375"/>
                    <a:pt x="200" y="742"/>
                    <a:pt x="8" y="1052"/>
                  </a:cubicBezTo>
                  <a:cubicBezTo>
                    <a:pt x="0" y="1064"/>
                    <a:pt x="18" y="1077"/>
                    <a:pt x="26" y="1065"/>
                  </a:cubicBezTo>
                  <a:cubicBezTo>
                    <a:pt x="221" y="750"/>
                    <a:pt x="285" y="378"/>
                    <a:pt x="216" y="14"/>
                  </a:cubicBezTo>
                  <a:cubicBezTo>
                    <a:pt x="213" y="0"/>
                    <a:pt x="191" y="4"/>
                    <a:pt x="194" y="18"/>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484"/>
            <p:cNvSpPr/>
            <p:nvPr/>
          </p:nvSpPr>
          <p:spPr bwMode="auto">
            <a:xfrm>
              <a:off x="1941513" y="5818188"/>
              <a:ext cx="146050" cy="1028700"/>
            </a:xfrm>
            <a:custGeom>
              <a:avLst/>
              <a:gdLst>
                <a:gd name="T0" fmla="*/ 11 w 137"/>
                <a:gd name="T1" fmla="*/ 26 h 969"/>
                <a:gd name="T2" fmla="*/ 91 w 137"/>
                <a:gd name="T3" fmla="*/ 224 h 969"/>
                <a:gd name="T4" fmla="*/ 114 w 137"/>
                <a:gd name="T5" fmla="*/ 480 h 969"/>
                <a:gd name="T6" fmla="*/ 8 w 137"/>
                <a:gd name="T7" fmla="*/ 944 h 969"/>
                <a:gd name="T8" fmla="*/ 25 w 137"/>
                <a:gd name="T9" fmla="*/ 957 h 969"/>
                <a:gd name="T10" fmla="*/ 136 w 137"/>
                <a:gd name="T11" fmla="*/ 469 h 969"/>
                <a:gd name="T12" fmla="*/ 28 w 137"/>
                <a:gd name="T13" fmla="*/ 12 h 969"/>
                <a:gd name="T14" fmla="*/ 11 w 137"/>
                <a:gd name="T15" fmla="*/ 26 h 9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969">
                  <a:moveTo>
                    <a:pt x="11" y="26"/>
                  </a:moveTo>
                  <a:cubicBezTo>
                    <a:pt x="53" y="84"/>
                    <a:pt x="77" y="155"/>
                    <a:pt x="91" y="224"/>
                  </a:cubicBezTo>
                  <a:cubicBezTo>
                    <a:pt x="109" y="308"/>
                    <a:pt x="116" y="394"/>
                    <a:pt x="114" y="480"/>
                  </a:cubicBezTo>
                  <a:cubicBezTo>
                    <a:pt x="111" y="636"/>
                    <a:pt x="89" y="808"/>
                    <a:pt x="8" y="944"/>
                  </a:cubicBezTo>
                  <a:cubicBezTo>
                    <a:pt x="0" y="956"/>
                    <a:pt x="18" y="969"/>
                    <a:pt x="25" y="957"/>
                  </a:cubicBezTo>
                  <a:cubicBezTo>
                    <a:pt x="111" y="814"/>
                    <a:pt x="136" y="632"/>
                    <a:pt x="136" y="469"/>
                  </a:cubicBezTo>
                  <a:cubicBezTo>
                    <a:pt x="137" y="317"/>
                    <a:pt x="121" y="139"/>
                    <a:pt x="28" y="12"/>
                  </a:cubicBezTo>
                  <a:cubicBezTo>
                    <a:pt x="20" y="0"/>
                    <a:pt x="3" y="14"/>
                    <a:pt x="11" y="26"/>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485"/>
            <p:cNvSpPr/>
            <p:nvPr/>
          </p:nvSpPr>
          <p:spPr bwMode="auto">
            <a:xfrm>
              <a:off x="2281238" y="5630863"/>
              <a:ext cx="365125" cy="392112"/>
            </a:xfrm>
            <a:custGeom>
              <a:avLst/>
              <a:gdLst>
                <a:gd name="T0" fmla="*/ 247 w 344"/>
                <a:gd name="T1" fmla="*/ 37 h 370"/>
                <a:gd name="T2" fmla="*/ 41 w 344"/>
                <a:gd name="T3" fmla="*/ 119 h 370"/>
                <a:gd name="T4" fmla="*/ 97 w 344"/>
                <a:gd name="T5" fmla="*/ 333 h 370"/>
                <a:gd name="T6" fmla="*/ 303 w 344"/>
                <a:gd name="T7" fmla="*/ 251 h 370"/>
                <a:gd name="T8" fmla="*/ 247 w 344"/>
                <a:gd name="T9" fmla="*/ 37 h 370"/>
              </a:gdLst>
              <a:ahLst/>
              <a:cxnLst>
                <a:cxn ang="0">
                  <a:pos x="T0" y="T1"/>
                </a:cxn>
                <a:cxn ang="0">
                  <a:pos x="T2" y="T3"/>
                </a:cxn>
                <a:cxn ang="0">
                  <a:pos x="T4" y="T5"/>
                </a:cxn>
                <a:cxn ang="0">
                  <a:pos x="T6" y="T7"/>
                </a:cxn>
                <a:cxn ang="0">
                  <a:pos x="T8" y="T9"/>
                </a:cxn>
              </a:cxnLst>
              <a:rect l="0" t="0" r="r" b="b"/>
              <a:pathLst>
                <a:path w="344" h="370">
                  <a:moveTo>
                    <a:pt x="247" y="37"/>
                  </a:moveTo>
                  <a:cubicBezTo>
                    <a:pt x="174" y="0"/>
                    <a:pt x="82" y="37"/>
                    <a:pt x="41" y="119"/>
                  </a:cubicBezTo>
                  <a:cubicBezTo>
                    <a:pt x="0" y="201"/>
                    <a:pt x="25" y="297"/>
                    <a:pt x="97" y="333"/>
                  </a:cubicBezTo>
                  <a:cubicBezTo>
                    <a:pt x="170" y="370"/>
                    <a:pt x="262" y="333"/>
                    <a:pt x="303" y="251"/>
                  </a:cubicBezTo>
                  <a:cubicBezTo>
                    <a:pt x="344" y="169"/>
                    <a:pt x="319" y="73"/>
                    <a:pt x="247" y="3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486"/>
            <p:cNvSpPr/>
            <p:nvPr/>
          </p:nvSpPr>
          <p:spPr bwMode="auto">
            <a:xfrm>
              <a:off x="2025650" y="5362575"/>
              <a:ext cx="360363" cy="379412"/>
            </a:xfrm>
            <a:custGeom>
              <a:avLst/>
              <a:gdLst>
                <a:gd name="T0" fmla="*/ 200 w 340"/>
                <a:gd name="T1" fmla="*/ 16 h 358"/>
                <a:gd name="T2" fmla="*/ 17 w 340"/>
                <a:gd name="T3" fmla="*/ 151 h 358"/>
                <a:gd name="T4" fmla="*/ 140 w 340"/>
                <a:gd name="T5" fmla="*/ 342 h 358"/>
                <a:gd name="T6" fmla="*/ 324 w 340"/>
                <a:gd name="T7" fmla="*/ 208 h 358"/>
                <a:gd name="T8" fmla="*/ 200 w 340"/>
                <a:gd name="T9" fmla="*/ 16 h 358"/>
              </a:gdLst>
              <a:ahLst/>
              <a:cxnLst>
                <a:cxn ang="0">
                  <a:pos x="T0" y="T1"/>
                </a:cxn>
                <a:cxn ang="0">
                  <a:pos x="T2" y="T3"/>
                </a:cxn>
                <a:cxn ang="0">
                  <a:pos x="T4" y="T5"/>
                </a:cxn>
                <a:cxn ang="0">
                  <a:pos x="T6" y="T7"/>
                </a:cxn>
                <a:cxn ang="0">
                  <a:pos x="T8" y="T9"/>
                </a:cxn>
              </a:cxnLst>
              <a:rect l="0" t="0" r="r" b="b"/>
              <a:pathLst>
                <a:path w="340" h="358">
                  <a:moveTo>
                    <a:pt x="200" y="16"/>
                  </a:moveTo>
                  <a:cubicBezTo>
                    <a:pt x="116" y="0"/>
                    <a:pt x="33" y="60"/>
                    <a:pt x="17" y="151"/>
                  </a:cubicBezTo>
                  <a:cubicBezTo>
                    <a:pt x="0" y="241"/>
                    <a:pt x="55" y="326"/>
                    <a:pt x="140" y="342"/>
                  </a:cubicBezTo>
                  <a:cubicBezTo>
                    <a:pt x="224" y="358"/>
                    <a:pt x="307" y="298"/>
                    <a:pt x="324" y="208"/>
                  </a:cubicBezTo>
                  <a:cubicBezTo>
                    <a:pt x="340" y="118"/>
                    <a:pt x="285" y="32"/>
                    <a:pt x="200" y="1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487"/>
            <p:cNvSpPr/>
            <p:nvPr/>
          </p:nvSpPr>
          <p:spPr bwMode="auto">
            <a:xfrm>
              <a:off x="1690688" y="5511800"/>
              <a:ext cx="361950" cy="379412"/>
            </a:xfrm>
            <a:custGeom>
              <a:avLst/>
              <a:gdLst>
                <a:gd name="T0" fmla="*/ 201 w 341"/>
                <a:gd name="T1" fmla="*/ 16 h 358"/>
                <a:gd name="T2" fmla="*/ 17 w 341"/>
                <a:gd name="T3" fmla="*/ 150 h 358"/>
                <a:gd name="T4" fmla="*/ 140 w 341"/>
                <a:gd name="T5" fmla="*/ 342 h 358"/>
                <a:gd name="T6" fmla="*/ 324 w 341"/>
                <a:gd name="T7" fmla="*/ 207 h 358"/>
                <a:gd name="T8" fmla="*/ 201 w 341"/>
                <a:gd name="T9" fmla="*/ 16 h 358"/>
              </a:gdLst>
              <a:ahLst/>
              <a:cxnLst>
                <a:cxn ang="0">
                  <a:pos x="T0" y="T1"/>
                </a:cxn>
                <a:cxn ang="0">
                  <a:pos x="T2" y="T3"/>
                </a:cxn>
                <a:cxn ang="0">
                  <a:pos x="T4" y="T5"/>
                </a:cxn>
                <a:cxn ang="0">
                  <a:pos x="T6" y="T7"/>
                </a:cxn>
                <a:cxn ang="0">
                  <a:pos x="T8" y="T9"/>
                </a:cxn>
              </a:cxnLst>
              <a:rect l="0" t="0" r="r" b="b"/>
              <a:pathLst>
                <a:path w="341" h="358">
                  <a:moveTo>
                    <a:pt x="201" y="16"/>
                  </a:moveTo>
                  <a:cubicBezTo>
                    <a:pt x="116" y="0"/>
                    <a:pt x="34" y="60"/>
                    <a:pt x="17" y="150"/>
                  </a:cubicBezTo>
                  <a:cubicBezTo>
                    <a:pt x="0" y="240"/>
                    <a:pt x="56" y="326"/>
                    <a:pt x="140" y="342"/>
                  </a:cubicBezTo>
                  <a:cubicBezTo>
                    <a:pt x="225" y="358"/>
                    <a:pt x="307" y="297"/>
                    <a:pt x="324" y="207"/>
                  </a:cubicBezTo>
                  <a:cubicBezTo>
                    <a:pt x="341" y="117"/>
                    <a:pt x="286" y="31"/>
                    <a:pt x="201" y="1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488"/>
            <p:cNvSpPr/>
            <p:nvPr/>
          </p:nvSpPr>
          <p:spPr bwMode="auto">
            <a:xfrm>
              <a:off x="2514600" y="5568950"/>
              <a:ext cx="158750" cy="153987"/>
            </a:xfrm>
            <a:custGeom>
              <a:avLst/>
              <a:gdLst>
                <a:gd name="T0" fmla="*/ 133 w 150"/>
                <a:gd name="T1" fmla="*/ 4 h 146"/>
                <a:gd name="T2" fmla="*/ 3 w 150"/>
                <a:gd name="T3" fmla="*/ 130 h 146"/>
                <a:gd name="T4" fmla="*/ 25 w 150"/>
                <a:gd name="T5" fmla="*/ 132 h 146"/>
                <a:gd name="T6" fmla="*/ 136 w 150"/>
                <a:gd name="T7" fmla="*/ 26 h 146"/>
                <a:gd name="T8" fmla="*/ 133 w 150"/>
                <a:gd name="T9" fmla="*/ 4 h 146"/>
              </a:gdLst>
              <a:ahLst/>
              <a:cxnLst>
                <a:cxn ang="0">
                  <a:pos x="T0" y="T1"/>
                </a:cxn>
                <a:cxn ang="0">
                  <a:pos x="T2" y="T3"/>
                </a:cxn>
                <a:cxn ang="0">
                  <a:pos x="T4" y="T5"/>
                </a:cxn>
                <a:cxn ang="0">
                  <a:pos x="T6" y="T7"/>
                </a:cxn>
                <a:cxn ang="0">
                  <a:pos x="T8" y="T9"/>
                </a:cxn>
              </a:cxnLst>
              <a:rect l="0" t="0" r="r" b="b"/>
              <a:pathLst>
                <a:path w="150" h="146">
                  <a:moveTo>
                    <a:pt x="133" y="4"/>
                  </a:moveTo>
                  <a:cubicBezTo>
                    <a:pt x="75" y="20"/>
                    <a:pt x="16" y="70"/>
                    <a:pt x="3" y="130"/>
                  </a:cubicBezTo>
                  <a:cubicBezTo>
                    <a:pt x="0" y="144"/>
                    <a:pt x="22" y="146"/>
                    <a:pt x="25" y="132"/>
                  </a:cubicBezTo>
                  <a:cubicBezTo>
                    <a:pt x="36" y="83"/>
                    <a:pt x="89" y="39"/>
                    <a:pt x="136" y="26"/>
                  </a:cubicBezTo>
                  <a:cubicBezTo>
                    <a:pt x="150" y="22"/>
                    <a:pt x="147" y="0"/>
                    <a:pt x="133" y="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489"/>
            <p:cNvSpPr/>
            <p:nvPr/>
          </p:nvSpPr>
          <p:spPr bwMode="auto">
            <a:xfrm>
              <a:off x="2506663" y="5519738"/>
              <a:ext cx="122238" cy="193675"/>
            </a:xfrm>
            <a:custGeom>
              <a:avLst/>
              <a:gdLst>
                <a:gd name="T0" fmla="*/ 93 w 115"/>
                <a:gd name="T1" fmla="*/ 5 h 183"/>
                <a:gd name="T2" fmla="*/ 40 w 115"/>
                <a:gd name="T3" fmla="*/ 67 h 183"/>
                <a:gd name="T4" fmla="*/ 5 w 115"/>
                <a:gd name="T5" fmla="*/ 162 h 183"/>
                <a:gd name="T6" fmla="*/ 26 w 115"/>
                <a:gd name="T7" fmla="*/ 169 h 183"/>
                <a:gd name="T8" fmla="*/ 55 w 115"/>
                <a:gd name="T9" fmla="*/ 87 h 183"/>
                <a:gd name="T10" fmla="*/ 102 w 115"/>
                <a:gd name="T11" fmla="*/ 25 h 183"/>
                <a:gd name="T12" fmla="*/ 93 w 115"/>
                <a:gd name="T13" fmla="*/ 5 h 183"/>
              </a:gdLst>
              <a:ahLst/>
              <a:cxnLst>
                <a:cxn ang="0">
                  <a:pos x="T0" y="T1"/>
                </a:cxn>
                <a:cxn ang="0">
                  <a:pos x="T2" y="T3"/>
                </a:cxn>
                <a:cxn ang="0">
                  <a:pos x="T4" y="T5"/>
                </a:cxn>
                <a:cxn ang="0">
                  <a:pos x="T6" y="T7"/>
                </a:cxn>
                <a:cxn ang="0">
                  <a:pos x="T8" y="T9"/>
                </a:cxn>
                <a:cxn ang="0">
                  <a:pos x="T10" y="T11"/>
                </a:cxn>
                <a:cxn ang="0">
                  <a:pos x="T12" y="T13"/>
                </a:cxn>
              </a:cxnLst>
              <a:rect l="0" t="0" r="r" b="b"/>
              <a:pathLst>
                <a:path w="115" h="183">
                  <a:moveTo>
                    <a:pt x="93" y="5"/>
                  </a:moveTo>
                  <a:cubicBezTo>
                    <a:pt x="67" y="14"/>
                    <a:pt x="51" y="43"/>
                    <a:pt x="40" y="67"/>
                  </a:cubicBezTo>
                  <a:cubicBezTo>
                    <a:pt x="26" y="98"/>
                    <a:pt x="16" y="130"/>
                    <a:pt x="5" y="162"/>
                  </a:cubicBezTo>
                  <a:cubicBezTo>
                    <a:pt x="0" y="175"/>
                    <a:pt x="21" y="183"/>
                    <a:pt x="26" y="169"/>
                  </a:cubicBezTo>
                  <a:cubicBezTo>
                    <a:pt x="35" y="142"/>
                    <a:pt x="44" y="114"/>
                    <a:pt x="55" y="87"/>
                  </a:cubicBezTo>
                  <a:cubicBezTo>
                    <a:pt x="65" y="65"/>
                    <a:pt x="77" y="34"/>
                    <a:pt x="102" y="25"/>
                  </a:cubicBezTo>
                  <a:cubicBezTo>
                    <a:pt x="115" y="20"/>
                    <a:pt x="106" y="0"/>
                    <a:pt x="93" y="5"/>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490"/>
            <p:cNvSpPr/>
            <p:nvPr/>
          </p:nvSpPr>
          <p:spPr bwMode="auto">
            <a:xfrm>
              <a:off x="2484438" y="5464175"/>
              <a:ext cx="60325" cy="265112"/>
            </a:xfrm>
            <a:custGeom>
              <a:avLst/>
              <a:gdLst>
                <a:gd name="T0" fmla="*/ 8 w 56"/>
                <a:gd name="T1" fmla="*/ 25 h 250"/>
                <a:gd name="T2" fmla="*/ 26 w 56"/>
                <a:gd name="T3" fmla="*/ 151 h 250"/>
                <a:gd name="T4" fmla="*/ 28 w 56"/>
                <a:gd name="T5" fmla="*/ 238 h 250"/>
                <a:gd name="T6" fmla="*/ 45 w 56"/>
                <a:gd name="T7" fmla="*/ 225 h 250"/>
                <a:gd name="T8" fmla="*/ 54 w 56"/>
                <a:gd name="T9" fmla="*/ 113 h 250"/>
                <a:gd name="T10" fmla="*/ 25 w 56"/>
                <a:gd name="T11" fmla="*/ 12 h 250"/>
                <a:gd name="T12" fmla="*/ 8 w 56"/>
                <a:gd name="T13" fmla="*/ 25 h 250"/>
              </a:gdLst>
              <a:ahLst/>
              <a:cxnLst>
                <a:cxn ang="0">
                  <a:pos x="T0" y="T1"/>
                </a:cxn>
                <a:cxn ang="0">
                  <a:pos x="T2" y="T3"/>
                </a:cxn>
                <a:cxn ang="0">
                  <a:pos x="T4" y="T5"/>
                </a:cxn>
                <a:cxn ang="0">
                  <a:pos x="T6" y="T7"/>
                </a:cxn>
                <a:cxn ang="0">
                  <a:pos x="T8" y="T9"/>
                </a:cxn>
                <a:cxn ang="0">
                  <a:pos x="T10" y="T11"/>
                </a:cxn>
                <a:cxn ang="0">
                  <a:pos x="T12" y="T13"/>
                </a:cxn>
              </a:cxnLst>
              <a:rect l="0" t="0" r="r" b="b"/>
              <a:pathLst>
                <a:path w="56" h="250">
                  <a:moveTo>
                    <a:pt x="8" y="25"/>
                  </a:moveTo>
                  <a:cubicBezTo>
                    <a:pt x="34" y="64"/>
                    <a:pt x="37" y="106"/>
                    <a:pt x="26" y="151"/>
                  </a:cubicBezTo>
                  <a:cubicBezTo>
                    <a:pt x="18" y="180"/>
                    <a:pt x="9" y="211"/>
                    <a:pt x="28" y="238"/>
                  </a:cubicBezTo>
                  <a:cubicBezTo>
                    <a:pt x="36" y="250"/>
                    <a:pt x="53" y="236"/>
                    <a:pt x="45" y="225"/>
                  </a:cubicBezTo>
                  <a:cubicBezTo>
                    <a:pt x="25" y="195"/>
                    <a:pt x="52" y="146"/>
                    <a:pt x="54" y="113"/>
                  </a:cubicBezTo>
                  <a:cubicBezTo>
                    <a:pt x="56" y="76"/>
                    <a:pt x="46" y="43"/>
                    <a:pt x="25" y="12"/>
                  </a:cubicBezTo>
                  <a:cubicBezTo>
                    <a:pt x="17" y="0"/>
                    <a:pt x="0" y="14"/>
                    <a:pt x="8" y="25"/>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491"/>
            <p:cNvSpPr/>
            <p:nvPr/>
          </p:nvSpPr>
          <p:spPr bwMode="auto">
            <a:xfrm>
              <a:off x="2249488" y="5270500"/>
              <a:ext cx="171450" cy="160337"/>
            </a:xfrm>
            <a:custGeom>
              <a:avLst/>
              <a:gdLst>
                <a:gd name="T0" fmla="*/ 139 w 162"/>
                <a:gd name="T1" fmla="*/ 4 h 151"/>
                <a:gd name="T2" fmla="*/ 6 w 162"/>
                <a:gd name="T3" fmla="*/ 131 h 151"/>
                <a:gd name="T4" fmla="*/ 27 w 162"/>
                <a:gd name="T5" fmla="*/ 139 h 151"/>
                <a:gd name="T6" fmla="*/ 148 w 162"/>
                <a:gd name="T7" fmla="*/ 24 h 151"/>
                <a:gd name="T8" fmla="*/ 139 w 162"/>
                <a:gd name="T9" fmla="*/ 4 h 151"/>
              </a:gdLst>
              <a:ahLst/>
              <a:cxnLst>
                <a:cxn ang="0">
                  <a:pos x="T0" y="T1"/>
                </a:cxn>
                <a:cxn ang="0">
                  <a:pos x="T2" y="T3"/>
                </a:cxn>
                <a:cxn ang="0">
                  <a:pos x="T4" y="T5"/>
                </a:cxn>
                <a:cxn ang="0">
                  <a:pos x="T6" y="T7"/>
                </a:cxn>
                <a:cxn ang="0">
                  <a:pos x="T8" y="T9"/>
                </a:cxn>
              </a:cxnLst>
              <a:rect l="0" t="0" r="r" b="b"/>
              <a:pathLst>
                <a:path w="162" h="151">
                  <a:moveTo>
                    <a:pt x="139" y="4"/>
                  </a:moveTo>
                  <a:cubicBezTo>
                    <a:pt x="82" y="22"/>
                    <a:pt x="34" y="80"/>
                    <a:pt x="6" y="131"/>
                  </a:cubicBezTo>
                  <a:cubicBezTo>
                    <a:pt x="0" y="144"/>
                    <a:pt x="20" y="151"/>
                    <a:pt x="27" y="139"/>
                  </a:cubicBezTo>
                  <a:cubicBezTo>
                    <a:pt x="52" y="93"/>
                    <a:pt x="97" y="41"/>
                    <a:pt x="148" y="24"/>
                  </a:cubicBezTo>
                  <a:cubicBezTo>
                    <a:pt x="162" y="20"/>
                    <a:pt x="153" y="0"/>
                    <a:pt x="139" y="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492"/>
            <p:cNvSpPr/>
            <p:nvPr/>
          </p:nvSpPr>
          <p:spPr bwMode="auto">
            <a:xfrm>
              <a:off x="2249488" y="5218113"/>
              <a:ext cx="69850" cy="198437"/>
            </a:xfrm>
            <a:custGeom>
              <a:avLst/>
              <a:gdLst>
                <a:gd name="T0" fmla="*/ 43 w 66"/>
                <a:gd name="T1" fmla="*/ 14 h 187"/>
                <a:gd name="T2" fmla="*/ 5 w 66"/>
                <a:gd name="T3" fmla="*/ 166 h 187"/>
                <a:gd name="T4" fmla="*/ 26 w 66"/>
                <a:gd name="T5" fmla="*/ 174 h 187"/>
                <a:gd name="T6" fmla="*/ 65 w 66"/>
                <a:gd name="T7" fmla="*/ 16 h 187"/>
                <a:gd name="T8" fmla="*/ 43 w 66"/>
                <a:gd name="T9" fmla="*/ 14 h 187"/>
              </a:gdLst>
              <a:ahLst/>
              <a:cxnLst>
                <a:cxn ang="0">
                  <a:pos x="T0" y="T1"/>
                </a:cxn>
                <a:cxn ang="0">
                  <a:pos x="T2" y="T3"/>
                </a:cxn>
                <a:cxn ang="0">
                  <a:pos x="T4" y="T5"/>
                </a:cxn>
                <a:cxn ang="0">
                  <a:pos x="T6" y="T7"/>
                </a:cxn>
                <a:cxn ang="0">
                  <a:pos x="T8" y="T9"/>
                </a:cxn>
              </a:cxnLst>
              <a:rect l="0" t="0" r="r" b="b"/>
              <a:pathLst>
                <a:path w="66" h="187">
                  <a:moveTo>
                    <a:pt x="43" y="14"/>
                  </a:moveTo>
                  <a:cubicBezTo>
                    <a:pt x="44" y="69"/>
                    <a:pt x="26" y="116"/>
                    <a:pt x="5" y="166"/>
                  </a:cubicBezTo>
                  <a:cubicBezTo>
                    <a:pt x="0" y="179"/>
                    <a:pt x="20" y="187"/>
                    <a:pt x="26" y="174"/>
                  </a:cubicBezTo>
                  <a:cubicBezTo>
                    <a:pt x="47" y="122"/>
                    <a:pt x="66" y="73"/>
                    <a:pt x="65" y="16"/>
                  </a:cubicBezTo>
                  <a:cubicBezTo>
                    <a:pt x="65" y="2"/>
                    <a:pt x="43" y="0"/>
                    <a:pt x="43" y="1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493"/>
            <p:cNvSpPr/>
            <p:nvPr/>
          </p:nvSpPr>
          <p:spPr bwMode="auto">
            <a:xfrm>
              <a:off x="2200275" y="5200650"/>
              <a:ext cx="77788" cy="234950"/>
            </a:xfrm>
            <a:custGeom>
              <a:avLst/>
              <a:gdLst>
                <a:gd name="T0" fmla="*/ 21 w 74"/>
                <a:gd name="T1" fmla="*/ 3 h 221"/>
                <a:gd name="T2" fmla="*/ 14 w 74"/>
                <a:gd name="T3" fmla="*/ 24 h 221"/>
                <a:gd name="T4" fmla="*/ 46 w 74"/>
                <a:gd name="T5" fmla="*/ 112 h 221"/>
                <a:gd name="T6" fmla="*/ 51 w 74"/>
                <a:gd name="T7" fmla="*/ 207 h 221"/>
                <a:gd name="T8" fmla="*/ 73 w 74"/>
                <a:gd name="T9" fmla="*/ 203 h 221"/>
                <a:gd name="T10" fmla="*/ 65 w 74"/>
                <a:gd name="T11" fmla="*/ 87 h 221"/>
                <a:gd name="T12" fmla="*/ 21 w 74"/>
                <a:gd name="T13" fmla="*/ 3 h 221"/>
              </a:gdLst>
              <a:ahLst/>
              <a:cxnLst>
                <a:cxn ang="0">
                  <a:pos x="T0" y="T1"/>
                </a:cxn>
                <a:cxn ang="0">
                  <a:pos x="T2" y="T3"/>
                </a:cxn>
                <a:cxn ang="0">
                  <a:pos x="T4" y="T5"/>
                </a:cxn>
                <a:cxn ang="0">
                  <a:pos x="T6" y="T7"/>
                </a:cxn>
                <a:cxn ang="0">
                  <a:pos x="T8" y="T9"/>
                </a:cxn>
                <a:cxn ang="0">
                  <a:pos x="T10" y="T11"/>
                </a:cxn>
                <a:cxn ang="0">
                  <a:pos x="T12" y="T13"/>
                </a:cxn>
              </a:cxnLst>
              <a:rect l="0" t="0" r="r" b="b"/>
              <a:pathLst>
                <a:path w="74" h="221">
                  <a:moveTo>
                    <a:pt x="21" y="3"/>
                  </a:moveTo>
                  <a:cubicBezTo>
                    <a:pt x="8" y="0"/>
                    <a:pt x="0" y="20"/>
                    <a:pt x="14" y="24"/>
                  </a:cubicBezTo>
                  <a:cubicBezTo>
                    <a:pt x="41" y="32"/>
                    <a:pt x="44" y="90"/>
                    <a:pt x="46" y="112"/>
                  </a:cubicBezTo>
                  <a:cubicBezTo>
                    <a:pt x="49" y="144"/>
                    <a:pt x="50" y="175"/>
                    <a:pt x="51" y="207"/>
                  </a:cubicBezTo>
                  <a:cubicBezTo>
                    <a:pt x="52" y="221"/>
                    <a:pt x="74" y="217"/>
                    <a:pt x="73" y="203"/>
                  </a:cubicBezTo>
                  <a:cubicBezTo>
                    <a:pt x="71" y="165"/>
                    <a:pt x="71" y="126"/>
                    <a:pt x="65" y="87"/>
                  </a:cubicBezTo>
                  <a:cubicBezTo>
                    <a:pt x="61" y="59"/>
                    <a:pt x="54" y="12"/>
                    <a:pt x="21" y="3"/>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494"/>
            <p:cNvSpPr/>
            <p:nvPr/>
          </p:nvSpPr>
          <p:spPr bwMode="auto">
            <a:xfrm>
              <a:off x="1841500" y="5354638"/>
              <a:ext cx="53975" cy="220662"/>
            </a:xfrm>
            <a:custGeom>
              <a:avLst/>
              <a:gdLst>
                <a:gd name="T0" fmla="*/ 16 w 51"/>
                <a:gd name="T1" fmla="*/ 22 h 208"/>
                <a:gd name="T2" fmla="*/ 27 w 51"/>
                <a:gd name="T3" fmla="*/ 110 h 208"/>
                <a:gd name="T4" fmla="*/ 3 w 51"/>
                <a:gd name="T5" fmla="*/ 191 h 208"/>
                <a:gd name="T6" fmla="*/ 25 w 51"/>
                <a:gd name="T7" fmla="*/ 194 h 208"/>
                <a:gd name="T8" fmla="*/ 50 w 51"/>
                <a:gd name="T9" fmla="*/ 98 h 208"/>
                <a:gd name="T10" fmla="*/ 37 w 51"/>
                <a:gd name="T11" fmla="*/ 13 h 208"/>
                <a:gd name="T12" fmla="*/ 16 w 51"/>
                <a:gd name="T13" fmla="*/ 22 h 208"/>
              </a:gdLst>
              <a:ahLst/>
              <a:cxnLst>
                <a:cxn ang="0">
                  <a:pos x="T0" y="T1"/>
                </a:cxn>
                <a:cxn ang="0">
                  <a:pos x="T2" y="T3"/>
                </a:cxn>
                <a:cxn ang="0">
                  <a:pos x="T4" y="T5"/>
                </a:cxn>
                <a:cxn ang="0">
                  <a:pos x="T6" y="T7"/>
                </a:cxn>
                <a:cxn ang="0">
                  <a:pos x="T8" y="T9"/>
                </a:cxn>
                <a:cxn ang="0">
                  <a:pos x="T10" y="T11"/>
                </a:cxn>
                <a:cxn ang="0">
                  <a:pos x="T12" y="T13"/>
                </a:cxn>
              </a:cxnLst>
              <a:rect l="0" t="0" r="r" b="b"/>
              <a:pathLst>
                <a:path w="51" h="208">
                  <a:moveTo>
                    <a:pt x="16" y="22"/>
                  </a:moveTo>
                  <a:cubicBezTo>
                    <a:pt x="26" y="50"/>
                    <a:pt x="32" y="81"/>
                    <a:pt x="27" y="110"/>
                  </a:cubicBezTo>
                  <a:cubicBezTo>
                    <a:pt x="22" y="138"/>
                    <a:pt x="8" y="164"/>
                    <a:pt x="3" y="191"/>
                  </a:cubicBezTo>
                  <a:cubicBezTo>
                    <a:pt x="0" y="205"/>
                    <a:pt x="22" y="208"/>
                    <a:pt x="25" y="194"/>
                  </a:cubicBezTo>
                  <a:cubicBezTo>
                    <a:pt x="31" y="161"/>
                    <a:pt x="49" y="132"/>
                    <a:pt x="50" y="98"/>
                  </a:cubicBezTo>
                  <a:cubicBezTo>
                    <a:pt x="51" y="69"/>
                    <a:pt x="46" y="41"/>
                    <a:pt x="37" y="13"/>
                  </a:cubicBezTo>
                  <a:cubicBezTo>
                    <a:pt x="32" y="0"/>
                    <a:pt x="12" y="9"/>
                    <a:pt x="16" y="22"/>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495"/>
            <p:cNvSpPr/>
            <p:nvPr/>
          </p:nvSpPr>
          <p:spPr bwMode="auto">
            <a:xfrm>
              <a:off x="1727200" y="5386388"/>
              <a:ext cx="144463" cy="188912"/>
            </a:xfrm>
            <a:custGeom>
              <a:avLst/>
              <a:gdLst>
                <a:gd name="T0" fmla="*/ 25 w 137"/>
                <a:gd name="T1" fmla="*/ 8 h 177"/>
                <a:gd name="T2" fmla="*/ 12 w 137"/>
                <a:gd name="T3" fmla="*/ 26 h 177"/>
                <a:gd name="T4" fmla="*/ 110 w 137"/>
                <a:gd name="T5" fmla="*/ 161 h 177"/>
                <a:gd name="T6" fmla="*/ 132 w 137"/>
                <a:gd name="T7" fmla="*/ 163 h 177"/>
                <a:gd name="T8" fmla="*/ 25 w 137"/>
                <a:gd name="T9" fmla="*/ 8 h 177"/>
              </a:gdLst>
              <a:ahLst/>
              <a:cxnLst>
                <a:cxn ang="0">
                  <a:pos x="T0" y="T1"/>
                </a:cxn>
                <a:cxn ang="0">
                  <a:pos x="T2" y="T3"/>
                </a:cxn>
                <a:cxn ang="0">
                  <a:pos x="T4" y="T5"/>
                </a:cxn>
                <a:cxn ang="0">
                  <a:pos x="T6" y="T7"/>
                </a:cxn>
                <a:cxn ang="0">
                  <a:pos x="T8" y="T9"/>
                </a:cxn>
              </a:cxnLst>
              <a:rect l="0" t="0" r="r" b="b"/>
              <a:pathLst>
                <a:path w="137" h="177">
                  <a:moveTo>
                    <a:pt x="25" y="8"/>
                  </a:moveTo>
                  <a:cubicBezTo>
                    <a:pt x="14" y="0"/>
                    <a:pt x="0" y="18"/>
                    <a:pt x="12" y="26"/>
                  </a:cubicBezTo>
                  <a:cubicBezTo>
                    <a:pt x="55" y="57"/>
                    <a:pt x="114" y="101"/>
                    <a:pt x="110" y="161"/>
                  </a:cubicBezTo>
                  <a:cubicBezTo>
                    <a:pt x="109" y="175"/>
                    <a:pt x="131" y="177"/>
                    <a:pt x="132" y="163"/>
                  </a:cubicBezTo>
                  <a:cubicBezTo>
                    <a:pt x="137" y="94"/>
                    <a:pt x="75" y="45"/>
                    <a:pt x="25" y="8"/>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496"/>
            <p:cNvSpPr/>
            <p:nvPr/>
          </p:nvSpPr>
          <p:spPr bwMode="auto">
            <a:xfrm>
              <a:off x="1697038" y="5464175"/>
              <a:ext cx="157163" cy="107950"/>
            </a:xfrm>
            <a:custGeom>
              <a:avLst/>
              <a:gdLst>
                <a:gd name="T0" fmla="*/ 14 w 148"/>
                <a:gd name="T1" fmla="*/ 4 h 103"/>
                <a:gd name="T2" fmla="*/ 17 w 148"/>
                <a:gd name="T3" fmla="*/ 26 h 103"/>
                <a:gd name="T4" fmla="*/ 125 w 148"/>
                <a:gd name="T5" fmla="*/ 89 h 103"/>
                <a:gd name="T6" fmla="*/ 147 w 148"/>
                <a:gd name="T7" fmla="*/ 85 h 103"/>
                <a:gd name="T8" fmla="*/ 14 w 148"/>
                <a:gd name="T9" fmla="*/ 4 h 103"/>
              </a:gdLst>
              <a:ahLst/>
              <a:cxnLst>
                <a:cxn ang="0">
                  <a:pos x="T0" y="T1"/>
                </a:cxn>
                <a:cxn ang="0">
                  <a:pos x="T2" y="T3"/>
                </a:cxn>
                <a:cxn ang="0">
                  <a:pos x="T4" y="T5"/>
                </a:cxn>
                <a:cxn ang="0">
                  <a:pos x="T6" y="T7"/>
                </a:cxn>
                <a:cxn ang="0">
                  <a:pos x="T8" y="T9"/>
                </a:cxn>
              </a:cxnLst>
              <a:rect l="0" t="0" r="r" b="b"/>
              <a:pathLst>
                <a:path w="148" h="103">
                  <a:moveTo>
                    <a:pt x="14" y="4"/>
                  </a:moveTo>
                  <a:cubicBezTo>
                    <a:pt x="0" y="5"/>
                    <a:pt x="3" y="27"/>
                    <a:pt x="17" y="26"/>
                  </a:cubicBezTo>
                  <a:cubicBezTo>
                    <a:pt x="54" y="23"/>
                    <a:pt x="124" y="42"/>
                    <a:pt x="125" y="89"/>
                  </a:cubicBezTo>
                  <a:cubicBezTo>
                    <a:pt x="126" y="103"/>
                    <a:pt x="148" y="99"/>
                    <a:pt x="147" y="85"/>
                  </a:cubicBezTo>
                  <a:cubicBezTo>
                    <a:pt x="145" y="26"/>
                    <a:pt x="62" y="0"/>
                    <a:pt x="14" y="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6" name="Oval 512"/>
          <p:cNvSpPr>
            <a:spLocks noChangeArrowheads="1"/>
          </p:cNvSpPr>
          <p:nvPr/>
        </p:nvSpPr>
        <p:spPr bwMode="auto">
          <a:xfrm>
            <a:off x="5266446" y="251581"/>
            <a:ext cx="136525" cy="1365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Oval 513"/>
          <p:cNvSpPr>
            <a:spLocks noChangeArrowheads="1"/>
          </p:cNvSpPr>
          <p:nvPr/>
        </p:nvSpPr>
        <p:spPr bwMode="auto">
          <a:xfrm>
            <a:off x="1238250" y="5326063"/>
            <a:ext cx="114300" cy="1143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Oval 514"/>
          <p:cNvSpPr>
            <a:spLocks noChangeArrowheads="1"/>
          </p:cNvSpPr>
          <p:nvPr/>
        </p:nvSpPr>
        <p:spPr bwMode="auto">
          <a:xfrm>
            <a:off x="1309688" y="6477000"/>
            <a:ext cx="103188" cy="1016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Oval 515"/>
          <p:cNvSpPr>
            <a:spLocks noChangeArrowheads="1"/>
          </p:cNvSpPr>
          <p:nvPr/>
        </p:nvSpPr>
        <p:spPr bwMode="auto">
          <a:xfrm>
            <a:off x="176213" y="6074524"/>
            <a:ext cx="42863" cy="4286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Oval 516"/>
          <p:cNvSpPr>
            <a:spLocks noChangeArrowheads="1"/>
          </p:cNvSpPr>
          <p:nvPr/>
        </p:nvSpPr>
        <p:spPr bwMode="auto">
          <a:xfrm>
            <a:off x="257175" y="4370388"/>
            <a:ext cx="34925" cy="349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Oval 517"/>
          <p:cNvSpPr>
            <a:spLocks noChangeArrowheads="1"/>
          </p:cNvSpPr>
          <p:nvPr/>
        </p:nvSpPr>
        <p:spPr bwMode="auto">
          <a:xfrm>
            <a:off x="44450" y="5027613"/>
            <a:ext cx="46038" cy="476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22" name="组合 421"/>
          <p:cNvGrpSpPr/>
          <p:nvPr/>
        </p:nvGrpSpPr>
        <p:grpSpPr>
          <a:xfrm>
            <a:off x="7542689" y="120633"/>
            <a:ext cx="1114425" cy="1701800"/>
            <a:chOff x="1574801" y="3246438"/>
            <a:chExt cx="1114425" cy="1701800"/>
          </a:xfrm>
        </p:grpSpPr>
        <p:sp>
          <p:nvSpPr>
            <p:cNvPr id="423" name="Freeform 84"/>
            <p:cNvSpPr/>
            <p:nvPr/>
          </p:nvSpPr>
          <p:spPr bwMode="auto">
            <a:xfrm>
              <a:off x="2408238" y="4092576"/>
              <a:ext cx="260350" cy="417513"/>
            </a:xfrm>
            <a:custGeom>
              <a:avLst/>
              <a:gdLst>
                <a:gd name="T0" fmla="*/ 18 w 245"/>
                <a:gd name="T1" fmla="*/ 5 h 393"/>
                <a:gd name="T2" fmla="*/ 8 w 245"/>
                <a:gd name="T3" fmla="*/ 16 h 393"/>
                <a:gd name="T4" fmla="*/ 132 w 245"/>
                <a:gd name="T5" fmla="*/ 128 h 393"/>
                <a:gd name="T6" fmla="*/ 231 w 245"/>
                <a:gd name="T7" fmla="*/ 384 h 393"/>
                <a:gd name="T8" fmla="*/ 245 w 245"/>
                <a:gd name="T9" fmla="*/ 383 h 393"/>
                <a:gd name="T10" fmla="*/ 150 w 245"/>
                <a:gd name="T11" fmla="*/ 128 h 393"/>
                <a:gd name="T12" fmla="*/ 18 w 245"/>
                <a:gd name="T13" fmla="*/ 5 h 393"/>
              </a:gdLst>
              <a:ahLst/>
              <a:cxnLst>
                <a:cxn ang="0">
                  <a:pos x="T0" y="T1"/>
                </a:cxn>
                <a:cxn ang="0">
                  <a:pos x="T2" y="T3"/>
                </a:cxn>
                <a:cxn ang="0">
                  <a:pos x="T4" y="T5"/>
                </a:cxn>
                <a:cxn ang="0">
                  <a:pos x="T6" y="T7"/>
                </a:cxn>
                <a:cxn ang="0">
                  <a:pos x="T8" y="T9"/>
                </a:cxn>
                <a:cxn ang="0">
                  <a:pos x="T10" y="T11"/>
                </a:cxn>
                <a:cxn ang="0">
                  <a:pos x="T12" y="T13"/>
                </a:cxn>
              </a:cxnLst>
              <a:rect l="0" t="0" r="r" b="b"/>
              <a:pathLst>
                <a:path w="245" h="393">
                  <a:moveTo>
                    <a:pt x="18" y="5"/>
                  </a:moveTo>
                  <a:cubicBezTo>
                    <a:pt x="10" y="0"/>
                    <a:pt x="0" y="10"/>
                    <a:pt x="8" y="16"/>
                  </a:cubicBezTo>
                  <a:cubicBezTo>
                    <a:pt x="53" y="50"/>
                    <a:pt x="96" y="85"/>
                    <a:pt x="132" y="128"/>
                  </a:cubicBezTo>
                  <a:cubicBezTo>
                    <a:pt x="193" y="200"/>
                    <a:pt x="229" y="289"/>
                    <a:pt x="231" y="384"/>
                  </a:cubicBezTo>
                  <a:cubicBezTo>
                    <a:pt x="231" y="393"/>
                    <a:pt x="245" y="392"/>
                    <a:pt x="245" y="383"/>
                  </a:cubicBezTo>
                  <a:cubicBezTo>
                    <a:pt x="244" y="289"/>
                    <a:pt x="209" y="201"/>
                    <a:pt x="150" y="128"/>
                  </a:cubicBezTo>
                  <a:cubicBezTo>
                    <a:pt x="112" y="80"/>
                    <a:pt x="66" y="42"/>
                    <a:pt x="18"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85"/>
            <p:cNvSpPr/>
            <p:nvPr/>
          </p:nvSpPr>
          <p:spPr bwMode="auto">
            <a:xfrm>
              <a:off x="2374901" y="4132263"/>
              <a:ext cx="222250" cy="525463"/>
            </a:xfrm>
            <a:custGeom>
              <a:avLst/>
              <a:gdLst>
                <a:gd name="T0" fmla="*/ 177 w 209"/>
                <a:gd name="T1" fmla="*/ 283 h 495"/>
                <a:gd name="T2" fmla="*/ 17 w 209"/>
                <a:gd name="T3" fmla="*/ 6 h 495"/>
                <a:gd name="T4" fmla="*/ 7 w 209"/>
                <a:gd name="T5" fmla="*/ 17 h 495"/>
                <a:gd name="T6" fmla="*/ 164 w 209"/>
                <a:gd name="T7" fmla="*/ 288 h 495"/>
                <a:gd name="T8" fmla="*/ 189 w 209"/>
                <a:gd name="T9" fmla="*/ 411 h 495"/>
                <a:gd name="T10" fmla="*/ 193 w 209"/>
                <a:gd name="T11" fmla="*/ 483 h 495"/>
                <a:gd name="T12" fmla="*/ 207 w 209"/>
                <a:gd name="T13" fmla="*/ 486 h 495"/>
                <a:gd name="T14" fmla="*/ 204 w 209"/>
                <a:gd name="T15" fmla="*/ 413 h 495"/>
                <a:gd name="T16" fmla="*/ 177 w 209"/>
                <a:gd name="T17" fmla="*/ 283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495">
                  <a:moveTo>
                    <a:pt x="177" y="283"/>
                  </a:moveTo>
                  <a:cubicBezTo>
                    <a:pt x="149" y="180"/>
                    <a:pt x="99" y="78"/>
                    <a:pt x="17" y="6"/>
                  </a:cubicBezTo>
                  <a:cubicBezTo>
                    <a:pt x="10" y="0"/>
                    <a:pt x="0" y="11"/>
                    <a:pt x="7" y="17"/>
                  </a:cubicBezTo>
                  <a:cubicBezTo>
                    <a:pt x="88" y="87"/>
                    <a:pt x="135" y="186"/>
                    <a:pt x="164" y="288"/>
                  </a:cubicBezTo>
                  <a:cubicBezTo>
                    <a:pt x="175" y="328"/>
                    <a:pt x="184" y="369"/>
                    <a:pt x="189" y="411"/>
                  </a:cubicBezTo>
                  <a:cubicBezTo>
                    <a:pt x="192" y="434"/>
                    <a:pt x="195" y="459"/>
                    <a:pt x="193" y="483"/>
                  </a:cubicBezTo>
                  <a:cubicBezTo>
                    <a:pt x="192" y="492"/>
                    <a:pt x="206" y="495"/>
                    <a:pt x="207" y="486"/>
                  </a:cubicBezTo>
                  <a:cubicBezTo>
                    <a:pt x="209" y="462"/>
                    <a:pt x="206" y="437"/>
                    <a:pt x="204" y="413"/>
                  </a:cubicBezTo>
                  <a:cubicBezTo>
                    <a:pt x="198" y="369"/>
                    <a:pt x="189" y="326"/>
                    <a:pt x="177" y="28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86"/>
            <p:cNvSpPr/>
            <p:nvPr/>
          </p:nvSpPr>
          <p:spPr bwMode="auto">
            <a:xfrm>
              <a:off x="2343151" y="4156076"/>
              <a:ext cx="150813" cy="538163"/>
            </a:xfrm>
            <a:custGeom>
              <a:avLst/>
              <a:gdLst>
                <a:gd name="T0" fmla="*/ 16 w 143"/>
                <a:gd name="T1" fmla="*/ 7 h 506"/>
                <a:gd name="T2" fmla="*/ 6 w 143"/>
                <a:gd name="T3" fmla="*/ 17 h 506"/>
                <a:gd name="T4" fmla="*/ 82 w 143"/>
                <a:gd name="T5" fmla="*/ 170 h 506"/>
                <a:gd name="T6" fmla="*/ 126 w 143"/>
                <a:gd name="T7" fmla="*/ 497 h 506"/>
                <a:gd name="T8" fmla="*/ 141 w 143"/>
                <a:gd name="T9" fmla="*/ 496 h 506"/>
                <a:gd name="T10" fmla="*/ 95 w 143"/>
                <a:gd name="T11" fmla="*/ 162 h 506"/>
                <a:gd name="T12" fmla="*/ 16 w 143"/>
                <a:gd name="T13" fmla="*/ 7 h 506"/>
              </a:gdLst>
              <a:ahLst/>
              <a:cxnLst>
                <a:cxn ang="0">
                  <a:pos x="T0" y="T1"/>
                </a:cxn>
                <a:cxn ang="0">
                  <a:pos x="T2" y="T3"/>
                </a:cxn>
                <a:cxn ang="0">
                  <a:pos x="T4" y="T5"/>
                </a:cxn>
                <a:cxn ang="0">
                  <a:pos x="T6" y="T7"/>
                </a:cxn>
                <a:cxn ang="0">
                  <a:pos x="T8" y="T9"/>
                </a:cxn>
                <a:cxn ang="0">
                  <a:pos x="T10" y="T11"/>
                </a:cxn>
                <a:cxn ang="0">
                  <a:pos x="T12" y="T13"/>
                </a:cxn>
              </a:cxnLst>
              <a:rect l="0" t="0" r="r" b="b"/>
              <a:pathLst>
                <a:path w="143" h="506">
                  <a:moveTo>
                    <a:pt x="16" y="7"/>
                  </a:moveTo>
                  <a:cubicBezTo>
                    <a:pt x="10" y="0"/>
                    <a:pt x="0" y="10"/>
                    <a:pt x="6" y="17"/>
                  </a:cubicBezTo>
                  <a:cubicBezTo>
                    <a:pt x="43" y="59"/>
                    <a:pt x="65" y="118"/>
                    <a:pt x="82" y="170"/>
                  </a:cubicBezTo>
                  <a:cubicBezTo>
                    <a:pt x="117" y="275"/>
                    <a:pt x="129" y="387"/>
                    <a:pt x="126" y="497"/>
                  </a:cubicBezTo>
                  <a:cubicBezTo>
                    <a:pt x="126" y="506"/>
                    <a:pt x="141" y="505"/>
                    <a:pt x="141" y="496"/>
                  </a:cubicBezTo>
                  <a:cubicBezTo>
                    <a:pt x="143" y="383"/>
                    <a:pt x="130" y="270"/>
                    <a:pt x="95" y="162"/>
                  </a:cubicBezTo>
                  <a:cubicBezTo>
                    <a:pt x="77" y="109"/>
                    <a:pt x="54" y="50"/>
                    <a:pt x="16"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87"/>
            <p:cNvSpPr/>
            <p:nvPr/>
          </p:nvSpPr>
          <p:spPr bwMode="auto">
            <a:xfrm>
              <a:off x="2301876" y="4171951"/>
              <a:ext cx="119063" cy="708025"/>
            </a:xfrm>
            <a:custGeom>
              <a:avLst/>
              <a:gdLst>
                <a:gd name="T0" fmla="*/ 39 w 113"/>
                <a:gd name="T1" fmla="*/ 9 h 667"/>
                <a:gd name="T2" fmla="*/ 25 w 113"/>
                <a:gd name="T3" fmla="*/ 13 h 667"/>
                <a:gd name="T4" fmla="*/ 91 w 113"/>
                <a:gd name="T5" fmla="*/ 296 h 667"/>
                <a:gd name="T6" fmla="*/ 6 w 113"/>
                <a:gd name="T7" fmla="*/ 650 h 667"/>
                <a:gd name="T8" fmla="*/ 16 w 113"/>
                <a:gd name="T9" fmla="*/ 660 h 667"/>
                <a:gd name="T10" fmla="*/ 106 w 113"/>
                <a:gd name="T11" fmla="*/ 309 h 667"/>
                <a:gd name="T12" fmla="*/ 39 w 113"/>
                <a:gd name="T13" fmla="*/ 9 h 667"/>
              </a:gdLst>
              <a:ahLst/>
              <a:cxnLst>
                <a:cxn ang="0">
                  <a:pos x="T0" y="T1"/>
                </a:cxn>
                <a:cxn ang="0">
                  <a:pos x="T2" y="T3"/>
                </a:cxn>
                <a:cxn ang="0">
                  <a:pos x="T4" y="T5"/>
                </a:cxn>
                <a:cxn ang="0">
                  <a:pos x="T6" y="T7"/>
                </a:cxn>
                <a:cxn ang="0">
                  <a:pos x="T8" y="T9"/>
                </a:cxn>
                <a:cxn ang="0">
                  <a:pos x="T10" y="T11"/>
                </a:cxn>
                <a:cxn ang="0">
                  <a:pos x="T12" y="T13"/>
                </a:cxn>
              </a:cxnLst>
              <a:rect l="0" t="0" r="r" b="b"/>
              <a:pathLst>
                <a:path w="113" h="667">
                  <a:moveTo>
                    <a:pt x="39" y="9"/>
                  </a:moveTo>
                  <a:cubicBezTo>
                    <a:pt x="35" y="0"/>
                    <a:pt x="22" y="5"/>
                    <a:pt x="25" y="13"/>
                  </a:cubicBezTo>
                  <a:cubicBezTo>
                    <a:pt x="65" y="100"/>
                    <a:pt x="84" y="201"/>
                    <a:pt x="91" y="296"/>
                  </a:cubicBezTo>
                  <a:cubicBezTo>
                    <a:pt x="100" y="417"/>
                    <a:pt x="86" y="552"/>
                    <a:pt x="6" y="650"/>
                  </a:cubicBezTo>
                  <a:cubicBezTo>
                    <a:pt x="0" y="657"/>
                    <a:pt x="10" y="667"/>
                    <a:pt x="16" y="660"/>
                  </a:cubicBezTo>
                  <a:cubicBezTo>
                    <a:pt x="96" y="562"/>
                    <a:pt x="113" y="431"/>
                    <a:pt x="106" y="309"/>
                  </a:cubicBezTo>
                  <a:cubicBezTo>
                    <a:pt x="101" y="208"/>
                    <a:pt x="81" y="101"/>
                    <a:pt x="39" y="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88"/>
            <p:cNvSpPr/>
            <p:nvPr/>
          </p:nvSpPr>
          <p:spPr bwMode="auto">
            <a:xfrm>
              <a:off x="2271713" y="4184651"/>
              <a:ext cx="92075" cy="650875"/>
            </a:xfrm>
            <a:custGeom>
              <a:avLst/>
              <a:gdLst>
                <a:gd name="T0" fmla="*/ 34 w 86"/>
                <a:gd name="T1" fmla="*/ 13 h 613"/>
                <a:gd name="T2" fmla="*/ 66 w 86"/>
                <a:gd name="T3" fmla="*/ 319 h 613"/>
                <a:gd name="T4" fmla="*/ 45 w 86"/>
                <a:gd name="T5" fmla="*/ 482 h 613"/>
                <a:gd name="T6" fmla="*/ 4 w 86"/>
                <a:gd name="T7" fmla="*/ 598 h 613"/>
                <a:gd name="T8" fmla="*/ 17 w 86"/>
                <a:gd name="T9" fmla="*/ 605 h 613"/>
                <a:gd name="T10" fmla="*/ 58 w 86"/>
                <a:gd name="T11" fmla="*/ 489 h 613"/>
                <a:gd name="T12" fmla="*/ 80 w 86"/>
                <a:gd name="T13" fmla="*/ 328 h 613"/>
                <a:gd name="T14" fmla="*/ 47 w 86"/>
                <a:gd name="T15" fmla="*/ 9 h 613"/>
                <a:gd name="T16" fmla="*/ 34 w 86"/>
                <a:gd name="T17" fmla="*/ 1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613">
                  <a:moveTo>
                    <a:pt x="34" y="13"/>
                  </a:moveTo>
                  <a:cubicBezTo>
                    <a:pt x="70" y="108"/>
                    <a:pt x="71" y="218"/>
                    <a:pt x="66" y="319"/>
                  </a:cubicBezTo>
                  <a:cubicBezTo>
                    <a:pt x="63" y="374"/>
                    <a:pt x="56" y="428"/>
                    <a:pt x="45" y="482"/>
                  </a:cubicBezTo>
                  <a:cubicBezTo>
                    <a:pt x="37" y="522"/>
                    <a:pt x="26" y="563"/>
                    <a:pt x="4" y="598"/>
                  </a:cubicBezTo>
                  <a:cubicBezTo>
                    <a:pt x="0" y="606"/>
                    <a:pt x="12" y="613"/>
                    <a:pt x="17" y="605"/>
                  </a:cubicBezTo>
                  <a:cubicBezTo>
                    <a:pt x="38" y="570"/>
                    <a:pt x="49" y="529"/>
                    <a:pt x="58" y="489"/>
                  </a:cubicBezTo>
                  <a:cubicBezTo>
                    <a:pt x="70" y="436"/>
                    <a:pt x="76" y="382"/>
                    <a:pt x="80" y="328"/>
                  </a:cubicBezTo>
                  <a:cubicBezTo>
                    <a:pt x="86" y="223"/>
                    <a:pt x="85" y="108"/>
                    <a:pt x="47" y="9"/>
                  </a:cubicBezTo>
                  <a:cubicBezTo>
                    <a:pt x="44" y="0"/>
                    <a:pt x="31" y="4"/>
                    <a:pt x="34" y="1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89"/>
            <p:cNvSpPr/>
            <p:nvPr/>
          </p:nvSpPr>
          <p:spPr bwMode="auto">
            <a:xfrm>
              <a:off x="2184401" y="4186238"/>
              <a:ext cx="112713" cy="539750"/>
            </a:xfrm>
            <a:custGeom>
              <a:avLst/>
              <a:gdLst>
                <a:gd name="T0" fmla="*/ 91 w 106"/>
                <a:gd name="T1" fmla="*/ 10 h 508"/>
                <a:gd name="T2" fmla="*/ 82 w 106"/>
                <a:gd name="T3" fmla="*/ 215 h 508"/>
                <a:gd name="T4" fmla="*/ 5 w 106"/>
                <a:gd name="T5" fmla="*/ 493 h 508"/>
                <a:gd name="T6" fmla="*/ 18 w 106"/>
                <a:gd name="T7" fmla="*/ 500 h 508"/>
                <a:gd name="T8" fmla="*/ 96 w 106"/>
                <a:gd name="T9" fmla="*/ 218 h 508"/>
                <a:gd name="T10" fmla="*/ 105 w 106"/>
                <a:gd name="T11" fmla="*/ 9 h 508"/>
                <a:gd name="T12" fmla="*/ 91 w 106"/>
                <a:gd name="T13" fmla="*/ 10 h 508"/>
              </a:gdLst>
              <a:ahLst/>
              <a:cxnLst>
                <a:cxn ang="0">
                  <a:pos x="T0" y="T1"/>
                </a:cxn>
                <a:cxn ang="0">
                  <a:pos x="T2" y="T3"/>
                </a:cxn>
                <a:cxn ang="0">
                  <a:pos x="T4" y="T5"/>
                </a:cxn>
                <a:cxn ang="0">
                  <a:pos x="T6" y="T7"/>
                </a:cxn>
                <a:cxn ang="0">
                  <a:pos x="T8" y="T9"/>
                </a:cxn>
                <a:cxn ang="0">
                  <a:pos x="T10" y="T11"/>
                </a:cxn>
                <a:cxn ang="0">
                  <a:pos x="T12" y="T13"/>
                </a:cxn>
              </a:cxnLst>
              <a:rect l="0" t="0" r="r" b="b"/>
              <a:pathLst>
                <a:path w="106" h="508">
                  <a:moveTo>
                    <a:pt x="91" y="10"/>
                  </a:moveTo>
                  <a:cubicBezTo>
                    <a:pt x="86" y="78"/>
                    <a:pt x="88" y="147"/>
                    <a:pt x="82" y="215"/>
                  </a:cubicBezTo>
                  <a:cubicBezTo>
                    <a:pt x="72" y="310"/>
                    <a:pt x="54" y="409"/>
                    <a:pt x="5" y="493"/>
                  </a:cubicBezTo>
                  <a:cubicBezTo>
                    <a:pt x="0" y="501"/>
                    <a:pt x="13" y="508"/>
                    <a:pt x="18" y="500"/>
                  </a:cubicBezTo>
                  <a:cubicBezTo>
                    <a:pt x="67" y="415"/>
                    <a:pt x="86" y="315"/>
                    <a:pt x="96" y="218"/>
                  </a:cubicBezTo>
                  <a:cubicBezTo>
                    <a:pt x="103" y="148"/>
                    <a:pt x="100" y="79"/>
                    <a:pt x="105" y="9"/>
                  </a:cubicBezTo>
                  <a:cubicBezTo>
                    <a:pt x="106" y="0"/>
                    <a:pt x="91" y="1"/>
                    <a:pt x="91" y="1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90"/>
            <p:cNvSpPr/>
            <p:nvPr/>
          </p:nvSpPr>
          <p:spPr bwMode="auto">
            <a:xfrm>
              <a:off x="2106613" y="4195763"/>
              <a:ext cx="169863" cy="684213"/>
            </a:xfrm>
            <a:custGeom>
              <a:avLst/>
              <a:gdLst>
                <a:gd name="T0" fmla="*/ 142 w 159"/>
                <a:gd name="T1" fmla="*/ 9 h 644"/>
                <a:gd name="T2" fmla="*/ 50 w 159"/>
                <a:gd name="T3" fmla="*/ 361 h 644"/>
                <a:gd name="T4" fmla="*/ 14 w 159"/>
                <a:gd name="T5" fmla="*/ 529 h 644"/>
                <a:gd name="T6" fmla="*/ 0 w 159"/>
                <a:gd name="T7" fmla="*/ 635 h 644"/>
                <a:gd name="T8" fmla="*/ 15 w 159"/>
                <a:gd name="T9" fmla="*/ 635 h 644"/>
                <a:gd name="T10" fmla="*/ 28 w 159"/>
                <a:gd name="T11" fmla="*/ 532 h 644"/>
                <a:gd name="T12" fmla="*/ 64 w 159"/>
                <a:gd name="T13" fmla="*/ 364 h 644"/>
                <a:gd name="T14" fmla="*/ 156 w 159"/>
                <a:gd name="T15" fmla="*/ 12 h 644"/>
                <a:gd name="T16" fmla="*/ 142 w 159"/>
                <a:gd name="T17" fmla="*/ 9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644">
                  <a:moveTo>
                    <a:pt x="142" y="9"/>
                  </a:moveTo>
                  <a:cubicBezTo>
                    <a:pt x="107" y="125"/>
                    <a:pt x="77" y="243"/>
                    <a:pt x="50" y="361"/>
                  </a:cubicBezTo>
                  <a:cubicBezTo>
                    <a:pt x="37" y="417"/>
                    <a:pt x="25" y="472"/>
                    <a:pt x="14" y="529"/>
                  </a:cubicBezTo>
                  <a:cubicBezTo>
                    <a:pt x="8" y="563"/>
                    <a:pt x="0" y="600"/>
                    <a:pt x="0" y="635"/>
                  </a:cubicBezTo>
                  <a:cubicBezTo>
                    <a:pt x="0" y="644"/>
                    <a:pt x="15" y="644"/>
                    <a:pt x="15" y="635"/>
                  </a:cubicBezTo>
                  <a:cubicBezTo>
                    <a:pt x="14" y="600"/>
                    <a:pt x="22" y="565"/>
                    <a:pt x="28" y="532"/>
                  </a:cubicBezTo>
                  <a:cubicBezTo>
                    <a:pt x="39" y="475"/>
                    <a:pt x="51" y="420"/>
                    <a:pt x="64" y="364"/>
                  </a:cubicBezTo>
                  <a:cubicBezTo>
                    <a:pt x="91" y="246"/>
                    <a:pt x="121" y="128"/>
                    <a:pt x="156" y="12"/>
                  </a:cubicBezTo>
                  <a:cubicBezTo>
                    <a:pt x="159" y="3"/>
                    <a:pt x="145" y="0"/>
                    <a:pt x="142" y="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91"/>
            <p:cNvSpPr/>
            <p:nvPr/>
          </p:nvSpPr>
          <p:spPr bwMode="auto">
            <a:xfrm>
              <a:off x="2020888" y="4192588"/>
              <a:ext cx="233363" cy="569913"/>
            </a:xfrm>
            <a:custGeom>
              <a:avLst/>
              <a:gdLst>
                <a:gd name="T0" fmla="*/ 203 w 220"/>
                <a:gd name="T1" fmla="*/ 9 h 536"/>
                <a:gd name="T2" fmla="*/ 96 w 220"/>
                <a:gd name="T3" fmla="*/ 244 h 536"/>
                <a:gd name="T4" fmla="*/ 35 w 220"/>
                <a:gd name="T5" fmla="*/ 400 h 536"/>
                <a:gd name="T6" fmla="*/ 1 w 220"/>
                <a:gd name="T7" fmla="*/ 524 h 536"/>
                <a:gd name="T8" fmla="*/ 15 w 220"/>
                <a:gd name="T9" fmla="*/ 527 h 536"/>
                <a:gd name="T10" fmla="*/ 47 w 220"/>
                <a:gd name="T11" fmla="*/ 410 h 536"/>
                <a:gd name="T12" fmla="*/ 109 w 220"/>
                <a:gd name="T13" fmla="*/ 251 h 536"/>
                <a:gd name="T14" fmla="*/ 216 w 220"/>
                <a:gd name="T15" fmla="*/ 15 h 536"/>
                <a:gd name="T16" fmla="*/ 203 w 220"/>
                <a:gd name="T17" fmla="*/ 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536">
                  <a:moveTo>
                    <a:pt x="203" y="9"/>
                  </a:moveTo>
                  <a:cubicBezTo>
                    <a:pt x="163" y="85"/>
                    <a:pt x="130" y="165"/>
                    <a:pt x="96" y="244"/>
                  </a:cubicBezTo>
                  <a:cubicBezTo>
                    <a:pt x="75" y="296"/>
                    <a:pt x="54" y="348"/>
                    <a:pt x="35" y="400"/>
                  </a:cubicBezTo>
                  <a:cubicBezTo>
                    <a:pt x="21" y="440"/>
                    <a:pt x="7" y="482"/>
                    <a:pt x="1" y="524"/>
                  </a:cubicBezTo>
                  <a:cubicBezTo>
                    <a:pt x="0" y="533"/>
                    <a:pt x="14" y="536"/>
                    <a:pt x="15" y="527"/>
                  </a:cubicBezTo>
                  <a:cubicBezTo>
                    <a:pt x="20" y="487"/>
                    <a:pt x="34" y="448"/>
                    <a:pt x="47" y="410"/>
                  </a:cubicBezTo>
                  <a:cubicBezTo>
                    <a:pt x="66" y="356"/>
                    <a:pt x="87" y="303"/>
                    <a:pt x="109" y="251"/>
                  </a:cubicBezTo>
                  <a:cubicBezTo>
                    <a:pt x="142" y="172"/>
                    <a:pt x="176" y="91"/>
                    <a:pt x="216" y="15"/>
                  </a:cubicBezTo>
                  <a:cubicBezTo>
                    <a:pt x="220" y="7"/>
                    <a:pt x="208" y="0"/>
                    <a:pt x="203" y="9"/>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92"/>
            <p:cNvSpPr/>
            <p:nvPr/>
          </p:nvSpPr>
          <p:spPr bwMode="auto">
            <a:xfrm>
              <a:off x="2228851" y="4210051"/>
              <a:ext cx="1588" cy="1588"/>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1" y="0"/>
                    <a:pt x="1" y="0"/>
                    <a:pt x="0"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93"/>
            <p:cNvSpPr/>
            <p:nvPr/>
          </p:nvSpPr>
          <p:spPr bwMode="auto">
            <a:xfrm>
              <a:off x="1901826" y="4191001"/>
              <a:ext cx="336550" cy="728663"/>
            </a:xfrm>
            <a:custGeom>
              <a:avLst/>
              <a:gdLst>
                <a:gd name="T0" fmla="*/ 308 w 317"/>
                <a:gd name="T1" fmla="*/ 6 h 686"/>
                <a:gd name="T2" fmla="*/ 274 w 317"/>
                <a:gd name="T3" fmla="*/ 44 h 686"/>
                <a:gd name="T4" fmla="*/ 205 w 317"/>
                <a:gd name="T5" fmla="*/ 156 h 686"/>
                <a:gd name="T6" fmla="*/ 44 w 317"/>
                <a:gd name="T7" fmla="*/ 484 h 686"/>
                <a:gd name="T8" fmla="*/ 6 w 317"/>
                <a:gd name="T9" fmla="*/ 677 h 686"/>
                <a:gd name="T10" fmla="*/ 21 w 317"/>
                <a:gd name="T11" fmla="*/ 676 h 686"/>
                <a:gd name="T12" fmla="*/ 41 w 317"/>
                <a:gd name="T13" fmla="*/ 537 h 686"/>
                <a:gd name="T14" fmla="*/ 109 w 317"/>
                <a:gd name="T15" fmla="*/ 368 h 686"/>
                <a:gd name="T16" fmla="*/ 270 w 317"/>
                <a:gd name="T17" fmla="*/ 76 h 686"/>
                <a:gd name="T18" fmla="*/ 298 w 317"/>
                <a:gd name="T19" fmla="*/ 33 h 686"/>
                <a:gd name="T20" fmla="*/ 306 w 317"/>
                <a:gd name="T21" fmla="*/ 22 h 686"/>
                <a:gd name="T22" fmla="*/ 308 w 317"/>
                <a:gd name="T23" fmla="*/ 18 h 686"/>
                <a:gd name="T24" fmla="*/ 309 w 317"/>
                <a:gd name="T25" fmla="*/ 18 h 686"/>
                <a:gd name="T26" fmla="*/ 301 w 317"/>
                <a:gd name="T27" fmla="*/ 18 h 686"/>
                <a:gd name="T28" fmla="*/ 308 w 317"/>
                <a:gd name="T29" fmla="*/ 6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7" h="686">
                  <a:moveTo>
                    <a:pt x="308" y="6"/>
                  </a:moveTo>
                  <a:cubicBezTo>
                    <a:pt x="295" y="0"/>
                    <a:pt x="279" y="37"/>
                    <a:pt x="274" y="44"/>
                  </a:cubicBezTo>
                  <a:cubicBezTo>
                    <a:pt x="250" y="81"/>
                    <a:pt x="227" y="118"/>
                    <a:pt x="205" y="156"/>
                  </a:cubicBezTo>
                  <a:cubicBezTo>
                    <a:pt x="144" y="261"/>
                    <a:pt x="87" y="370"/>
                    <a:pt x="44" y="484"/>
                  </a:cubicBezTo>
                  <a:cubicBezTo>
                    <a:pt x="22" y="544"/>
                    <a:pt x="0" y="612"/>
                    <a:pt x="6" y="677"/>
                  </a:cubicBezTo>
                  <a:cubicBezTo>
                    <a:pt x="7" y="686"/>
                    <a:pt x="22" y="685"/>
                    <a:pt x="21" y="676"/>
                  </a:cubicBezTo>
                  <a:cubicBezTo>
                    <a:pt x="16" y="629"/>
                    <a:pt x="28" y="582"/>
                    <a:pt x="41" y="537"/>
                  </a:cubicBezTo>
                  <a:cubicBezTo>
                    <a:pt x="59" y="479"/>
                    <a:pt x="83" y="423"/>
                    <a:pt x="109" y="368"/>
                  </a:cubicBezTo>
                  <a:cubicBezTo>
                    <a:pt x="156" y="267"/>
                    <a:pt x="211" y="170"/>
                    <a:pt x="270" y="76"/>
                  </a:cubicBezTo>
                  <a:cubicBezTo>
                    <a:pt x="279" y="61"/>
                    <a:pt x="289" y="47"/>
                    <a:pt x="298" y="33"/>
                  </a:cubicBezTo>
                  <a:cubicBezTo>
                    <a:pt x="301" y="29"/>
                    <a:pt x="303" y="25"/>
                    <a:pt x="306" y="22"/>
                  </a:cubicBezTo>
                  <a:cubicBezTo>
                    <a:pt x="307" y="21"/>
                    <a:pt x="307" y="20"/>
                    <a:pt x="308" y="18"/>
                  </a:cubicBezTo>
                  <a:cubicBezTo>
                    <a:pt x="309" y="18"/>
                    <a:pt x="309" y="18"/>
                    <a:pt x="309" y="18"/>
                  </a:cubicBezTo>
                  <a:cubicBezTo>
                    <a:pt x="308" y="18"/>
                    <a:pt x="305" y="20"/>
                    <a:pt x="301" y="18"/>
                  </a:cubicBezTo>
                  <a:cubicBezTo>
                    <a:pt x="310" y="22"/>
                    <a:pt x="317" y="9"/>
                    <a:pt x="30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94"/>
            <p:cNvSpPr/>
            <p:nvPr/>
          </p:nvSpPr>
          <p:spPr bwMode="auto">
            <a:xfrm>
              <a:off x="1784351" y="4173538"/>
              <a:ext cx="433388" cy="736600"/>
            </a:xfrm>
            <a:custGeom>
              <a:avLst/>
              <a:gdLst>
                <a:gd name="T0" fmla="*/ 393 w 408"/>
                <a:gd name="T1" fmla="*/ 5 h 693"/>
                <a:gd name="T2" fmla="*/ 141 w 408"/>
                <a:gd name="T3" fmla="*/ 323 h 693"/>
                <a:gd name="T4" fmla="*/ 13 w 408"/>
                <a:gd name="T5" fmla="*/ 638 h 693"/>
                <a:gd name="T6" fmla="*/ 1 w 408"/>
                <a:gd name="T7" fmla="*/ 680 h 693"/>
                <a:gd name="T8" fmla="*/ 15 w 408"/>
                <a:gd name="T9" fmla="*/ 683 h 693"/>
                <a:gd name="T10" fmla="*/ 37 w 408"/>
                <a:gd name="T11" fmla="*/ 608 h 693"/>
                <a:gd name="T12" fmla="*/ 96 w 408"/>
                <a:gd name="T13" fmla="*/ 452 h 693"/>
                <a:gd name="T14" fmla="*/ 314 w 408"/>
                <a:gd name="T15" fmla="*/ 92 h 693"/>
                <a:gd name="T16" fmla="*/ 401 w 408"/>
                <a:gd name="T17" fmla="*/ 17 h 693"/>
                <a:gd name="T18" fmla="*/ 393 w 408"/>
                <a:gd name="T19" fmla="*/ 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 h="693">
                  <a:moveTo>
                    <a:pt x="393" y="5"/>
                  </a:moveTo>
                  <a:cubicBezTo>
                    <a:pt x="280" y="81"/>
                    <a:pt x="203" y="204"/>
                    <a:pt x="141" y="323"/>
                  </a:cubicBezTo>
                  <a:cubicBezTo>
                    <a:pt x="89" y="423"/>
                    <a:pt x="46" y="530"/>
                    <a:pt x="13" y="638"/>
                  </a:cubicBezTo>
                  <a:cubicBezTo>
                    <a:pt x="8" y="652"/>
                    <a:pt x="3" y="666"/>
                    <a:pt x="1" y="680"/>
                  </a:cubicBezTo>
                  <a:cubicBezTo>
                    <a:pt x="0" y="689"/>
                    <a:pt x="14" y="693"/>
                    <a:pt x="15" y="683"/>
                  </a:cubicBezTo>
                  <a:cubicBezTo>
                    <a:pt x="19" y="658"/>
                    <a:pt x="29" y="632"/>
                    <a:pt x="37" y="608"/>
                  </a:cubicBezTo>
                  <a:cubicBezTo>
                    <a:pt x="55" y="555"/>
                    <a:pt x="75" y="503"/>
                    <a:pt x="96" y="452"/>
                  </a:cubicBezTo>
                  <a:cubicBezTo>
                    <a:pt x="151" y="324"/>
                    <a:pt x="218" y="195"/>
                    <a:pt x="314" y="92"/>
                  </a:cubicBezTo>
                  <a:cubicBezTo>
                    <a:pt x="340" y="64"/>
                    <a:pt x="369" y="39"/>
                    <a:pt x="401" y="17"/>
                  </a:cubicBezTo>
                  <a:cubicBezTo>
                    <a:pt x="408" y="12"/>
                    <a:pt x="401" y="0"/>
                    <a:pt x="393"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95"/>
            <p:cNvSpPr/>
            <p:nvPr/>
          </p:nvSpPr>
          <p:spPr bwMode="auto">
            <a:xfrm>
              <a:off x="1703388" y="4154488"/>
              <a:ext cx="496888" cy="631825"/>
            </a:xfrm>
            <a:custGeom>
              <a:avLst/>
              <a:gdLst>
                <a:gd name="T0" fmla="*/ 452 w 468"/>
                <a:gd name="T1" fmla="*/ 5 h 595"/>
                <a:gd name="T2" fmla="*/ 120 w 468"/>
                <a:gd name="T3" fmla="*/ 350 h 595"/>
                <a:gd name="T4" fmla="*/ 38 w 468"/>
                <a:gd name="T5" fmla="*/ 506 h 595"/>
                <a:gd name="T6" fmla="*/ 5 w 468"/>
                <a:gd name="T7" fmla="*/ 581 h 595"/>
                <a:gd name="T8" fmla="*/ 18 w 468"/>
                <a:gd name="T9" fmla="*/ 587 h 595"/>
                <a:gd name="T10" fmla="*/ 49 w 468"/>
                <a:gd name="T11" fmla="*/ 515 h 595"/>
                <a:gd name="T12" fmla="*/ 128 w 468"/>
                <a:gd name="T13" fmla="*/ 364 h 595"/>
                <a:gd name="T14" fmla="*/ 460 w 468"/>
                <a:gd name="T15" fmla="*/ 17 h 595"/>
                <a:gd name="T16" fmla="*/ 452 w 468"/>
                <a:gd name="T17" fmla="*/ 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8" h="595">
                  <a:moveTo>
                    <a:pt x="452" y="5"/>
                  </a:moveTo>
                  <a:cubicBezTo>
                    <a:pt x="313" y="89"/>
                    <a:pt x="204" y="213"/>
                    <a:pt x="120" y="350"/>
                  </a:cubicBezTo>
                  <a:cubicBezTo>
                    <a:pt x="89" y="400"/>
                    <a:pt x="62" y="453"/>
                    <a:pt x="38" y="506"/>
                  </a:cubicBezTo>
                  <a:cubicBezTo>
                    <a:pt x="27" y="530"/>
                    <a:pt x="18" y="557"/>
                    <a:pt x="5" y="581"/>
                  </a:cubicBezTo>
                  <a:cubicBezTo>
                    <a:pt x="0" y="589"/>
                    <a:pt x="13" y="595"/>
                    <a:pt x="18" y="587"/>
                  </a:cubicBezTo>
                  <a:cubicBezTo>
                    <a:pt x="31" y="565"/>
                    <a:pt x="39" y="539"/>
                    <a:pt x="49" y="515"/>
                  </a:cubicBezTo>
                  <a:cubicBezTo>
                    <a:pt x="73" y="463"/>
                    <a:pt x="99" y="413"/>
                    <a:pt x="128" y="364"/>
                  </a:cubicBezTo>
                  <a:cubicBezTo>
                    <a:pt x="211" y="226"/>
                    <a:pt x="320" y="101"/>
                    <a:pt x="460" y="17"/>
                  </a:cubicBezTo>
                  <a:cubicBezTo>
                    <a:pt x="468" y="13"/>
                    <a:pt x="460" y="0"/>
                    <a:pt x="452"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96"/>
            <p:cNvSpPr/>
            <p:nvPr/>
          </p:nvSpPr>
          <p:spPr bwMode="auto">
            <a:xfrm>
              <a:off x="1598613" y="4127501"/>
              <a:ext cx="592138" cy="642938"/>
            </a:xfrm>
            <a:custGeom>
              <a:avLst/>
              <a:gdLst>
                <a:gd name="T0" fmla="*/ 545 w 558"/>
                <a:gd name="T1" fmla="*/ 4 h 605"/>
                <a:gd name="T2" fmla="*/ 254 w 558"/>
                <a:gd name="T3" fmla="*/ 239 h 605"/>
                <a:gd name="T4" fmla="*/ 38 w 558"/>
                <a:gd name="T5" fmla="*/ 531 h 605"/>
                <a:gd name="T6" fmla="*/ 4 w 558"/>
                <a:gd name="T7" fmla="*/ 590 h 605"/>
                <a:gd name="T8" fmla="*/ 17 w 558"/>
                <a:gd name="T9" fmla="*/ 597 h 605"/>
                <a:gd name="T10" fmla="*/ 181 w 558"/>
                <a:gd name="T11" fmla="*/ 351 h 605"/>
                <a:gd name="T12" fmla="*/ 465 w 558"/>
                <a:gd name="T13" fmla="*/ 62 h 605"/>
                <a:gd name="T14" fmla="*/ 549 w 558"/>
                <a:gd name="T15" fmla="*/ 17 h 605"/>
                <a:gd name="T16" fmla="*/ 545 w 558"/>
                <a:gd name="T17" fmla="*/ 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8" h="605">
                  <a:moveTo>
                    <a:pt x="545" y="4"/>
                  </a:moveTo>
                  <a:cubicBezTo>
                    <a:pt x="428" y="48"/>
                    <a:pt x="334" y="147"/>
                    <a:pt x="254" y="239"/>
                  </a:cubicBezTo>
                  <a:cubicBezTo>
                    <a:pt x="174" y="330"/>
                    <a:pt x="102" y="429"/>
                    <a:pt x="38" y="531"/>
                  </a:cubicBezTo>
                  <a:cubicBezTo>
                    <a:pt x="26" y="551"/>
                    <a:pt x="15" y="570"/>
                    <a:pt x="4" y="590"/>
                  </a:cubicBezTo>
                  <a:cubicBezTo>
                    <a:pt x="0" y="598"/>
                    <a:pt x="12" y="605"/>
                    <a:pt x="17" y="597"/>
                  </a:cubicBezTo>
                  <a:cubicBezTo>
                    <a:pt x="62" y="510"/>
                    <a:pt x="121" y="429"/>
                    <a:pt x="181" y="351"/>
                  </a:cubicBezTo>
                  <a:cubicBezTo>
                    <a:pt x="262" y="244"/>
                    <a:pt x="353" y="138"/>
                    <a:pt x="465" y="62"/>
                  </a:cubicBezTo>
                  <a:cubicBezTo>
                    <a:pt x="491" y="44"/>
                    <a:pt x="519" y="29"/>
                    <a:pt x="549" y="17"/>
                  </a:cubicBezTo>
                  <a:cubicBezTo>
                    <a:pt x="558" y="14"/>
                    <a:pt x="554" y="0"/>
                    <a:pt x="545" y="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97"/>
            <p:cNvSpPr/>
            <p:nvPr/>
          </p:nvSpPr>
          <p:spPr bwMode="auto">
            <a:xfrm>
              <a:off x="1633538" y="4071938"/>
              <a:ext cx="547688" cy="438150"/>
            </a:xfrm>
            <a:custGeom>
              <a:avLst/>
              <a:gdLst>
                <a:gd name="T0" fmla="*/ 506 w 516"/>
                <a:gd name="T1" fmla="*/ 1 h 413"/>
                <a:gd name="T2" fmla="*/ 362 w 516"/>
                <a:gd name="T3" fmla="*/ 47 h 413"/>
                <a:gd name="T4" fmla="*/ 211 w 516"/>
                <a:gd name="T5" fmla="*/ 160 h 413"/>
                <a:gd name="T6" fmla="*/ 83 w 516"/>
                <a:gd name="T7" fmla="*/ 292 h 413"/>
                <a:gd name="T8" fmla="*/ 9 w 516"/>
                <a:gd name="T9" fmla="*/ 391 h 413"/>
                <a:gd name="T10" fmla="*/ 5 w 516"/>
                <a:gd name="T11" fmla="*/ 399 h 413"/>
                <a:gd name="T12" fmla="*/ 17 w 516"/>
                <a:gd name="T13" fmla="*/ 405 h 413"/>
                <a:gd name="T14" fmla="*/ 84 w 516"/>
                <a:gd name="T15" fmla="*/ 314 h 413"/>
                <a:gd name="T16" fmla="*/ 208 w 516"/>
                <a:gd name="T17" fmla="*/ 183 h 413"/>
                <a:gd name="T18" fmla="*/ 357 w 516"/>
                <a:gd name="T19" fmla="*/ 66 h 413"/>
                <a:gd name="T20" fmla="*/ 507 w 516"/>
                <a:gd name="T21" fmla="*/ 16 h 413"/>
                <a:gd name="T22" fmla="*/ 506 w 516"/>
                <a:gd name="T23" fmla="*/ 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6" h="413">
                  <a:moveTo>
                    <a:pt x="506" y="1"/>
                  </a:moveTo>
                  <a:cubicBezTo>
                    <a:pt x="455" y="0"/>
                    <a:pt x="405" y="22"/>
                    <a:pt x="362" y="47"/>
                  </a:cubicBezTo>
                  <a:cubicBezTo>
                    <a:pt x="307" y="78"/>
                    <a:pt x="258" y="118"/>
                    <a:pt x="211" y="160"/>
                  </a:cubicBezTo>
                  <a:cubicBezTo>
                    <a:pt x="166" y="201"/>
                    <a:pt x="123" y="246"/>
                    <a:pt x="83" y="292"/>
                  </a:cubicBezTo>
                  <a:cubicBezTo>
                    <a:pt x="57" y="323"/>
                    <a:pt x="30" y="356"/>
                    <a:pt x="9" y="391"/>
                  </a:cubicBezTo>
                  <a:cubicBezTo>
                    <a:pt x="7" y="394"/>
                    <a:pt x="6" y="396"/>
                    <a:pt x="5" y="399"/>
                  </a:cubicBezTo>
                  <a:cubicBezTo>
                    <a:pt x="0" y="407"/>
                    <a:pt x="13" y="413"/>
                    <a:pt x="17" y="405"/>
                  </a:cubicBezTo>
                  <a:cubicBezTo>
                    <a:pt x="35" y="372"/>
                    <a:pt x="60" y="343"/>
                    <a:pt x="84" y="314"/>
                  </a:cubicBezTo>
                  <a:cubicBezTo>
                    <a:pt x="122" y="268"/>
                    <a:pt x="164" y="224"/>
                    <a:pt x="208" y="183"/>
                  </a:cubicBezTo>
                  <a:cubicBezTo>
                    <a:pt x="254" y="139"/>
                    <a:pt x="303" y="99"/>
                    <a:pt x="357" y="66"/>
                  </a:cubicBezTo>
                  <a:cubicBezTo>
                    <a:pt x="402" y="39"/>
                    <a:pt x="453" y="15"/>
                    <a:pt x="507" y="16"/>
                  </a:cubicBezTo>
                  <a:cubicBezTo>
                    <a:pt x="516" y="16"/>
                    <a:pt x="515" y="1"/>
                    <a:pt x="506"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98"/>
            <p:cNvSpPr/>
            <p:nvPr/>
          </p:nvSpPr>
          <p:spPr bwMode="auto">
            <a:xfrm>
              <a:off x="1611313" y="4092576"/>
              <a:ext cx="571500" cy="522288"/>
            </a:xfrm>
            <a:custGeom>
              <a:avLst/>
              <a:gdLst>
                <a:gd name="T0" fmla="*/ 526 w 539"/>
                <a:gd name="T1" fmla="*/ 3 h 491"/>
                <a:gd name="T2" fmla="*/ 156 w 539"/>
                <a:gd name="T3" fmla="*/ 271 h 491"/>
                <a:gd name="T4" fmla="*/ 4 w 539"/>
                <a:gd name="T5" fmla="*/ 476 h 491"/>
                <a:gd name="T6" fmla="*/ 17 w 539"/>
                <a:gd name="T7" fmla="*/ 483 h 491"/>
                <a:gd name="T8" fmla="*/ 163 w 539"/>
                <a:gd name="T9" fmla="*/ 284 h 491"/>
                <a:gd name="T10" fmla="*/ 531 w 539"/>
                <a:gd name="T11" fmla="*/ 17 h 491"/>
                <a:gd name="T12" fmla="*/ 526 w 539"/>
                <a:gd name="T13" fmla="*/ 3 h 491"/>
              </a:gdLst>
              <a:ahLst/>
              <a:cxnLst>
                <a:cxn ang="0">
                  <a:pos x="T0" y="T1"/>
                </a:cxn>
                <a:cxn ang="0">
                  <a:pos x="T2" y="T3"/>
                </a:cxn>
                <a:cxn ang="0">
                  <a:pos x="T4" y="T5"/>
                </a:cxn>
                <a:cxn ang="0">
                  <a:pos x="T6" y="T7"/>
                </a:cxn>
                <a:cxn ang="0">
                  <a:pos x="T8" y="T9"/>
                </a:cxn>
                <a:cxn ang="0">
                  <a:pos x="T10" y="T11"/>
                </a:cxn>
                <a:cxn ang="0">
                  <a:pos x="T12" y="T13"/>
                </a:cxn>
              </a:cxnLst>
              <a:rect l="0" t="0" r="r" b="b"/>
              <a:pathLst>
                <a:path w="539" h="491">
                  <a:moveTo>
                    <a:pt x="526" y="3"/>
                  </a:moveTo>
                  <a:cubicBezTo>
                    <a:pt x="383" y="61"/>
                    <a:pt x="259" y="158"/>
                    <a:pt x="156" y="271"/>
                  </a:cubicBezTo>
                  <a:cubicBezTo>
                    <a:pt x="99" y="333"/>
                    <a:pt x="44" y="401"/>
                    <a:pt x="4" y="476"/>
                  </a:cubicBezTo>
                  <a:cubicBezTo>
                    <a:pt x="0" y="484"/>
                    <a:pt x="13" y="491"/>
                    <a:pt x="17" y="483"/>
                  </a:cubicBezTo>
                  <a:cubicBezTo>
                    <a:pt x="55" y="410"/>
                    <a:pt x="109" y="344"/>
                    <a:pt x="163" y="284"/>
                  </a:cubicBezTo>
                  <a:cubicBezTo>
                    <a:pt x="265" y="171"/>
                    <a:pt x="389" y="75"/>
                    <a:pt x="531" y="17"/>
                  </a:cubicBezTo>
                  <a:cubicBezTo>
                    <a:pt x="539" y="13"/>
                    <a:pt x="535" y="0"/>
                    <a:pt x="526" y="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99"/>
            <p:cNvSpPr/>
            <p:nvPr/>
          </p:nvSpPr>
          <p:spPr bwMode="auto">
            <a:xfrm>
              <a:off x="1671638" y="4037013"/>
              <a:ext cx="503238" cy="266700"/>
            </a:xfrm>
            <a:custGeom>
              <a:avLst/>
              <a:gdLst>
                <a:gd name="T0" fmla="*/ 464 w 474"/>
                <a:gd name="T1" fmla="*/ 1 h 251"/>
                <a:gd name="T2" fmla="*/ 149 w 474"/>
                <a:gd name="T3" fmla="*/ 111 h 251"/>
                <a:gd name="T4" fmla="*/ 51 w 474"/>
                <a:gd name="T5" fmla="*/ 187 h 251"/>
                <a:gd name="T6" fmla="*/ 5 w 474"/>
                <a:gd name="T7" fmla="*/ 233 h 251"/>
                <a:gd name="T8" fmla="*/ 16 w 474"/>
                <a:gd name="T9" fmla="*/ 243 h 251"/>
                <a:gd name="T10" fmla="*/ 55 w 474"/>
                <a:gd name="T11" fmla="*/ 202 h 251"/>
                <a:gd name="T12" fmla="*/ 151 w 474"/>
                <a:gd name="T13" fmla="*/ 127 h 251"/>
                <a:gd name="T14" fmla="*/ 465 w 474"/>
                <a:gd name="T15" fmla="*/ 15 h 251"/>
                <a:gd name="T16" fmla="*/ 464 w 474"/>
                <a:gd name="T17"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251">
                  <a:moveTo>
                    <a:pt x="464" y="1"/>
                  </a:moveTo>
                  <a:cubicBezTo>
                    <a:pt x="351" y="6"/>
                    <a:pt x="243" y="49"/>
                    <a:pt x="149" y="111"/>
                  </a:cubicBezTo>
                  <a:cubicBezTo>
                    <a:pt x="115" y="133"/>
                    <a:pt x="82" y="159"/>
                    <a:pt x="51" y="187"/>
                  </a:cubicBezTo>
                  <a:cubicBezTo>
                    <a:pt x="35" y="201"/>
                    <a:pt x="18" y="216"/>
                    <a:pt x="5" y="233"/>
                  </a:cubicBezTo>
                  <a:cubicBezTo>
                    <a:pt x="0" y="241"/>
                    <a:pt x="10" y="251"/>
                    <a:pt x="16" y="243"/>
                  </a:cubicBezTo>
                  <a:cubicBezTo>
                    <a:pt x="27" y="228"/>
                    <a:pt x="42" y="215"/>
                    <a:pt x="55" y="202"/>
                  </a:cubicBezTo>
                  <a:cubicBezTo>
                    <a:pt x="85" y="174"/>
                    <a:pt x="117" y="150"/>
                    <a:pt x="151" y="127"/>
                  </a:cubicBezTo>
                  <a:cubicBezTo>
                    <a:pt x="244" y="64"/>
                    <a:pt x="352" y="20"/>
                    <a:pt x="465" y="15"/>
                  </a:cubicBezTo>
                  <a:cubicBezTo>
                    <a:pt x="474" y="14"/>
                    <a:pt x="473" y="0"/>
                    <a:pt x="464"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100"/>
            <p:cNvSpPr/>
            <p:nvPr/>
          </p:nvSpPr>
          <p:spPr bwMode="auto">
            <a:xfrm>
              <a:off x="1770063" y="3995738"/>
              <a:ext cx="382588" cy="138113"/>
            </a:xfrm>
            <a:custGeom>
              <a:avLst/>
              <a:gdLst>
                <a:gd name="T0" fmla="*/ 351 w 361"/>
                <a:gd name="T1" fmla="*/ 1 h 130"/>
                <a:gd name="T2" fmla="*/ 277 w 361"/>
                <a:gd name="T3" fmla="*/ 10 h 130"/>
                <a:gd name="T4" fmla="*/ 165 w 361"/>
                <a:gd name="T5" fmla="*/ 37 h 130"/>
                <a:gd name="T6" fmla="*/ 61 w 361"/>
                <a:gd name="T7" fmla="*/ 75 h 130"/>
                <a:gd name="T8" fmla="*/ 4 w 361"/>
                <a:gd name="T9" fmla="*/ 116 h 130"/>
                <a:gd name="T10" fmla="*/ 17 w 361"/>
                <a:gd name="T11" fmla="*/ 122 h 130"/>
                <a:gd name="T12" fmla="*/ 72 w 361"/>
                <a:gd name="T13" fmla="*/ 86 h 130"/>
                <a:gd name="T14" fmla="*/ 173 w 361"/>
                <a:gd name="T15" fmla="*/ 50 h 130"/>
                <a:gd name="T16" fmla="*/ 278 w 361"/>
                <a:gd name="T17" fmla="*/ 24 h 130"/>
                <a:gd name="T18" fmla="*/ 352 w 361"/>
                <a:gd name="T19" fmla="*/ 15 h 130"/>
                <a:gd name="T20" fmla="*/ 351 w 361"/>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130">
                  <a:moveTo>
                    <a:pt x="351" y="1"/>
                  </a:moveTo>
                  <a:cubicBezTo>
                    <a:pt x="327" y="0"/>
                    <a:pt x="301" y="5"/>
                    <a:pt x="277" y="10"/>
                  </a:cubicBezTo>
                  <a:cubicBezTo>
                    <a:pt x="239" y="17"/>
                    <a:pt x="202" y="26"/>
                    <a:pt x="165" y="37"/>
                  </a:cubicBezTo>
                  <a:cubicBezTo>
                    <a:pt x="129" y="48"/>
                    <a:pt x="94" y="60"/>
                    <a:pt x="61" y="75"/>
                  </a:cubicBezTo>
                  <a:cubicBezTo>
                    <a:pt x="41" y="85"/>
                    <a:pt x="16" y="96"/>
                    <a:pt x="4" y="116"/>
                  </a:cubicBezTo>
                  <a:cubicBezTo>
                    <a:pt x="0" y="124"/>
                    <a:pt x="12" y="130"/>
                    <a:pt x="17" y="122"/>
                  </a:cubicBezTo>
                  <a:cubicBezTo>
                    <a:pt x="28" y="104"/>
                    <a:pt x="54" y="94"/>
                    <a:pt x="72" y="86"/>
                  </a:cubicBezTo>
                  <a:cubicBezTo>
                    <a:pt x="105" y="71"/>
                    <a:pt x="139" y="60"/>
                    <a:pt x="173" y="50"/>
                  </a:cubicBezTo>
                  <a:cubicBezTo>
                    <a:pt x="207" y="40"/>
                    <a:pt x="243" y="31"/>
                    <a:pt x="278" y="24"/>
                  </a:cubicBezTo>
                  <a:cubicBezTo>
                    <a:pt x="302" y="19"/>
                    <a:pt x="327" y="14"/>
                    <a:pt x="352" y="15"/>
                  </a:cubicBezTo>
                  <a:cubicBezTo>
                    <a:pt x="361" y="16"/>
                    <a:pt x="361" y="1"/>
                    <a:pt x="351"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101"/>
            <p:cNvSpPr/>
            <p:nvPr/>
          </p:nvSpPr>
          <p:spPr bwMode="auto">
            <a:xfrm>
              <a:off x="2419351" y="4637088"/>
              <a:ext cx="26988" cy="207963"/>
            </a:xfrm>
            <a:custGeom>
              <a:avLst/>
              <a:gdLst>
                <a:gd name="T0" fmla="*/ 8 w 26"/>
                <a:gd name="T1" fmla="*/ 16 h 195"/>
                <a:gd name="T2" fmla="*/ 11 w 26"/>
                <a:gd name="T3" fmla="*/ 48 h 195"/>
                <a:gd name="T4" fmla="*/ 8 w 26"/>
                <a:gd name="T5" fmla="*/ 102 h 195"/>
                <a:gd name="T6" fmla="*/ 1 w 26"/>
                <a:gd name="T7" fmla="*/ 186 h 195"/>
                <a:gd name="T8" fmla="*/ 15 w 26"/>
                <a:gd name="T9" fmla="*/ 185 h 195"/>
                <a:gd name="T10" fmla="*/ 23 w 26"/>
                <a:gd name="T11" fmla="*/ 97 h 195"/>
                <a:gd name="T12" fmla="*/ 25 w 26"/>
                <a:gd name="T13" fmla="*/ 41 h 195"/>
                <a:gd name="T14" fmla="*/ 21 w 26"/>
                <a:gd name="T15" fmla="*/ 8 h 195"/>
                <a:gd name="T16" fmla="*/ 8 w 26"/>
                <a:gd name="T17" fmla="*/ 1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95">
                  <a:moveTo>
                    <a:pt x="8" y="16"/>
                  </a:moveTo>
                  <a:cubicBezTo>
                    <a:pt x="13" y="25"/>
                    <a:pt x="11" y="38"/>
                    <a:pt x="11" y="48"/>
                  </a:cubicBezTo>
                  <a:cubicBezTo>
                    <a:pt x="11" y="66"/>
                    <a:pt x="10" y="84"/>
                    <a:pt x="8" y="102"/>
                  </a:cubicBezTo>
                  <a:cubicBezTo>
                    <a:pt x="6" y="130"/>
                    <a:pt x="2" y="158"/>
                    <a:pt x="1" y="186"/>
                  </a:cubicBezTo>
                  <a:cubicBezTo>
                    <a:pt x="0" y="195"/>
                    <a:pt x="14" y="194"/>
                    <a:pt x="15" y="185"/>
                  </a:cubicBezTo>
                  <a:cubicBezTo>
                    <a:pt x="17" y="156"/>
                    <a:pt x="21" y="126"/>
                    <a:pt x="23" y="97"/>
                  </a:cubicBezTo>
                  <a:cubicBezTo>
                    <a:pt x="24" y="79"/>
                    <a:pt x="26" y="60"/>
                    <a:pt x="25" y="41"/>
                  </a:cubicBezTo>
                  <a:cubicBezTo>
                    <a:pt x="25" y="30"/>
                    <a:pt x="25" y="18"/>
                    <a:pt x="21" y="8"/>
                  </a:cubicBezTo>
                  <a:cubicBezTo>
                    <a:pt x="17" y="0"/>
                    <a:pt x="4" y="8"/>
                    <a:pt x="8" y="1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102"/>
            <p:cNvSpPr/>
            <p:nvPr/>
          </p:nvSpPr>
          <p:spPr bwMode="auto">
            <a:xfrm>
              <a:off x="2266951" y="4144963"/>
              <a:ext cx="1588" cy="1588"/>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0" y="0"/>
                    <a:pt x="0" y="0"/>
                    <a:pt x="0" y="0"/>
                  </a:cubicBezTo>
                  <a:cubicBezTo>
                    <a:pt x="1" y="0"/>
                    <a:pt x="1" y="0"/>
                    <a:pt x="1" y="1"/>
                  </a:cubicBezTo>
                  <a:cubicBezTo>
                    <a:pt x="1" y="1"/>
                    <a:pt x="2" y="1"/>
                    <a:pt x="2"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103"/>
            <p:cNvSpPr/>
            <p:nvPr/>
          </p:nvSpPr>
          <p:spPr bwMode="auto">
            <a:xfrm>
              <a:off x="2255838" y="4140201"/>
              <a:ext cx="11113" cy="4763"/>
            </a:xfrm>
            <a:custGeom>
              <a:avLst/>
              <a:gdLst>
                <a:gd name="T0" fmla="*/ 8 w 10"/>
                <a:gd name="T1" fmla="*/ 4 h 5"/>
                <a:gd name="T2" fmla="*/ 10 w 10"/>
                <a:gd name="T3" fmla="*/ 5 h 5"/>
                <a:gd name="T4" fmla="*/ 7 w 10"/>
                <a:gd name="T5" fmla="*/ 3 h 5"/>
                <a:gd name="T6" fmla="*/ 0 w 10"/>
                <a:gd name="T7" fmla="*/ 0 h 5"/>
                <a:gd name="T8" fmla="*/ 0 w 10"/>
                <a:gd name="T9" fmla="*/ 5 h 5"/>
                <a:gd name="T10" fmla="*/ 8 w 10"/>
                <a:gd name="T11" fmla="*/ 4 h 5"/>
              </a:gdLst>
              <a:ahLst/>
              <a:cxnLst>
                <a:cxn ang="0">
                  <a:pos x="T0" y="T1"/>
                </a:cxn>
                <a:cxn ang="0">
                  <a:pos x="T2" y="T3"/>
                </a:cxn>
                <a:cxn ang="0">
                  <a:pos x="T4" y="T5"/>
                </a:cxn>
                <a:cxn ang="0">
                  <a:pos x="T6" y="T7"/>
                </a:cxn>
                <a:cxn ang="0">
                  <a:pos x="T8" y="T9"/>
                </a:cxn>
                <a:cxn ang="0">
                  <a:pos x="T10" y="T11"/>
                </a:cxn>
              </a:cxnLst>
              <a:rect l="0" t="0" r="r" b="b"/>
              <a:pathLst>
                <a:path w="10" h="5">
                  <a:moveTo>
                    <a:pt x="8" y="4"/>
                  </a:moveTo>
                  <a:cubicBezTo>
                    <a:pt x="10" y="5"/>
                    <a:pt x="10" y="5"/>
                    <a:pt x="10" y="5"/>
                  </a:cubicBezTo>
                  <a:cubicBezTo>
                    <a:pt x="9" y="4"/>
                    <a:pt x="8" y="3"/>
                    <a:pt x="7" y="3"/>
                  </a:cubicBezTo>
                  <a:cubicBezTo>
                    <a:pt x="4" y="3"/>
                    <a:pt x="2" y="2"/>
                    <a:pt x="0" y="0"/>
                  </a:cubicBezTo>
                  <a:cubicBezTo>
                    <a:pt x="0" y="2"/>
                    <a:pt x="0" y="4"/>
                    <a:pt x="0" y="5"/>
                  </a:cubicBezTo>
                  <a:cubicBezTo>
                    <a:pt x="2" y="3"/>
                    <a:pt x="5" y="2"/>
                    <a:pt x="8" y="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104"/>
            <p:cNvSpPr/>
            <p:nvPr/>
          </p:nvSpPr>
          <p:spPr bwMode="auto">
            <a:xfrm>
              <a:off x="2165351" y="3890963"/>
              <a:ext cx="107950" cy="271463"/>
            </a:xfrm>
            <a:custGeom>
              <a:avLst/>
              <a:gdLst>
                <a:gd name="T0" fmla="*/ 38 w 102"/>
                <a:gd name="T1" fmla="*/ 24 h 255"/>
                <a:gd name="T2" fmla="*/ 28 w 102"/>
                <a:gd name="T3" fmla="*/ 142 h 255"/>
                <a:gd name="T4" fmla="*/ 57 w 102"/>
                <a:gd name="T5" fmla="*/ 218 h 255"/>
                <a:gd name="T6" fmla="*/ 89 w 102"/>
                <a:gd name="T7" fmla="*/ 251 h 255"/>
                <a:gd name="T8" fmla="*/ 88 w 102"/>
                <a:gd name="T9" fmla="*/ 251 h 255"/>
                <a:gd name="T10" fmla="*/ 86 w 102"/>
                <a:gd name="T11" fmla="*/ 239 h 255"/>
                <a:gd name="T12" fmla="*/ 86 w 102"/>
                <a:gd name="T13" fmla="*/ 234 h 255"/>
                <a:gd name="T14" fmla="*/ 68 w 102"/>
                <a:gd name="T15" fmla="*/ 208 h 255"/>
                <a:gd name="T16" fmla="*/ 44 w 102"/>
                <a:gd name="T17" fmla="*/ 144 h 255"/>
                <a:gd name="T18" fmla="*/ 32 w 102"/>
                <a:gd name="T19" fmla="*/ 77 h 255"/>
                <a:gd name="T20" fmla="*/ 45 w 102"/>
                <a:gd name="T21" fmla="*/ 36 h 255"/>
                <a:gd name="T22" fmla="*/ 86 w 102"/>
                <a:gd name="T23" fmla="*/ 234 h 255"/>
                <a:gd name="T24" fmla="*/ 93 w 102"/>
                <a:gd name="T25" fmla="*/ 237 h 255"/>
                <a:gd name="T26" fmla="*/ 96 w 102"/>
                <a:gd name="T27" fmla="*/ 239 h 255"/>
                <a:gd name="T28" fmla="*/ 98 w 102"/>
                <a:gd name="T29" fmla="*/ 240 h 255"/>
                <a:gd name="T30" fmla="*/ 97 w 102"/>
                <a:gd name="T31" fmla="*/ 240 h 255"/>
                <a:gd name="T32" fmla="*/ 90 w 102"/>
                <a:gd name="T33" fmla="*/ 251 h 255"/>
                <a:gd name="T34" fmla="*/ 89 w 102"/>
                <a:gd name="T35" fmla="*/ 251 h 255"/>
                <a:gd name="T36" fmla="*/ 91 w 102"/>
                <a:gd name="T37" fmla="*/ 252 h 255"/>
                <a:gd name="T38" fmla="*/ 101 w 102"/>
                <a:gd name="T39" fmla="*/ 245 h 255"/>
                <a:gd name="T40" fmla="*/ 38 w 102"/>
                <a:gd name="T41" fmla="*/ 2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255">
                  <a:moveTo>
                    <a:pt x="38" y="24"/>
                  </a:moveTo>
                  <a:cubicBezTo>
                    <a:pt x="0" y="41"/>
                    <a:pt x="21" y="113"/>
                    <a:pt x="28" y="142"/>
                  </a:cubicBezTo>
                  <a:cubicBezTo>
                    <a:pt x="35" y="168"/>
                    <a:pt x="45" y="194"/>
                    <a:pt x="57" y="218"/>
                  </a:cubicBezTo>
                  <a:cubicBezTo>
                    <a:pt x="63" y="229"/>
                    <a:pt x="74" y="249"/>
                    <a:pt x="89" y="251"/>
                  </a:cubicBezTo>
                  <a:cubicBezTo>
                    <a:pt x="88" y="251"/>
                    <a:pt x="88" y="251"/>
                    <a:pt x="88" y="251"/>
                  </a:cubicBezTo>
                  <a:cubicBezTo>
                    <a:pt x="83" y="248"/>
                    <a:pt x="83" y="242"/>
                    <a:pt x="86" y="239"/>
                  </a:cubicBezTo>
                  <a:cubicBezTo>
                    <a:pt x="86" y="238"/>
                    <a:pt x="86" y="236"/>
                    <a:pt x="86" y="234"/>
                  </a:cubicBezTo>
                  <a:cubicBezTo>
                    <a:pt x="78" y="228"/>
                    <a:pt x="72" y="214"/>
                    <a:pt x="68" y="208"/>
                  </a:cubicBezTo>
                  <a:cubicBezTo>
                    <a:pt x="58" y="188"/>
                    <a:pt x="50" y="166"/>
                    <a:pt x="44" y="144"/>
                  </a:cubicBezTo>
                  <a:cubicBezTo>
                    <a:pt x="37" y="122"/>
                    <a:pt x="33" y="100"/>
                    <a:pt x="32" y="77"/>
                  </a:cubicBezTo>
                  <a:cubicBezTo>
                    <a:pt x="31" y="65"/>
                    <a:pt x="30" y="41"/>
                    <a:pt x="45" y="36"/>
                  </a:cubicBezTo>
                  <a:cubicBezTo>
                    <a:pt x="67" y="29"/>
                    <a:pt x="81" y="186"/>
                    <a:pt x="86" y="234"/>
                  </a:cubicBezTo>
                  <a:cubicBezTo>
                    <a:pt x="88" y="236"/>
                    <a:pt x="90" y="237"/>
                    <a:pt x="93" y="237"/>
                  </a:cubicBezTo>
                  <a:cubicBezTo>
                    <a:pt x="94" y="237"/>
                    <a:pt x="95" y="238"/>
                    <a:pt x="96" y="239"/>
                  </a:cubicBezTo>
                  <a:cubicBezTo>
                    <a:pt x="98" y="240"/>
                    <a:pt x="98" y="240"/>
                    <a:pt x="98" y="240"/>
                  </a:cubicBezTo>
                  <a:cubicBezTo>
                    <a:pt x="98" y="240"/>
                    <a:pt x="97" y="240"/>
                    <a:pt x="97" y="240"/>
                  </a:cubicBezTo>
                  <a:cubicBezTo>
                    <a:pt x="100" y="244"/>
                    <a:pt x="97" y="252"/>
                    <a:pt x="90" y="251"/>
                  </a:cubicBezTo>
                  <a:cubicBezTo>
                    <a:pt x="89" y="251"/>
                    <a:pt x="89" y="251"/>
                    <a:pt x="89" y="251"/>
                  </a:cubicBezTo>
                  <a:cubicBezTo>
                    <a:pt x="91" y="252"/>
                    <a:pt x="91" y="252"/>
                    <a:pt x="91" y="252"/>
                  </a:cubicBezTo>
                  <a:cubicBezTo>
                    <a:pt x="96" y="255"/>
                    <a:pt x="102" y="251"/>
                    <a:pt x="101" y="245"/>
                  </a:cubicBezTo>
                  <a:cubicBezTo>
                    <a:pt x="98" y="217"/>
                    <a:pt x="91" y="0"/>
                    <a:pt x="38" y="2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105"/>
            <p:cNvSpPr/>
            <p:nvPr/>
          </p:nvSpPr>
          <p:spPr bwMode="auto">
            <a:xfrm>
              <a:off x="2255838" y="4141788"/>
              <a:ext cx="11113" cy="11113"/>
            </a:xfrm>
            <a:custGeom>
              <a:avLst/>
              <a:gdLst>
                <a:gd name="T0" fmla="*/ 11 w 11"/>
                <a:gd name="T1" fmla="*/ 4 h 10"/>
                <a:gd name="T2" fmla="*/ 10 w 11"/>
                <a:gd name="T3" fmla="*/ 3 h 10"/>
                <a:gd name="T4" fmla="*/ 8 w 11"/>
                <a:gd name="T5" fmla="*/ 2 h 10"/>
                <a:gd name="T6" fmla="*/ 0 w 11"/>
                <a:gd name="T7" fmla="*/ 3 h 10"/>
                <a:gd name="T8" fmla="*/ 1 w 11"/>
                <a:gd name="T9" fmla="*/ 10 h 10"/>
                <a:gd name="T10" fmla="*/ 11 w 11"/>
                <a:gd name="T11" fmla="*/ 4 h 10"/>
              </a:gdLst>
              <a:ahLst/>
              <a:cxnLst>
                <a:cxn ang="0">
                  <a:pos x="T0" y="T1"/>
                </a:cxn>
                <a:cxn ang="0">
                  <a:pos x="T2" y="T3"/>
                </a:cxn>
                <a:cxn ang="0">
                  <a:pos x="T4" y="T5"/>
                </a:cxn>
                <a:cxn ang="0">
                  <a:pos x="T6" y="T7"/>
                </a:cxn>
                <a:cxn ang="0">
                  <a:pos x="T8" y="T9"/>
                </a:cxn>
                <a:cxn ang="0">
                  <a:pos x="T10" y="T11"/>
                </a:cxn>
              </a:cxnLst>
              <a:rect l="0" t="0" r="r" b="b"/>
              <a:pathLst>
                <a:path w="11" h="10">
                  <a:moveTo>
                    <a:pt x="11" y="4"/>
                  </a:moveTo>
                  <a:cubicBezTo>
                    <a:pt x="11" y="3"/>
                    <a:pt x="11" y="3"/>
                    <a:pt x="10" y="3"/>
                  </a:cubicBezTo>
                  <a:cubicBezTo>
                    <a:pt x="8" y="2"/>
                    <a:pt x="8" y="2"/>
                    <a:pt x="8" y="2"/>
                  </a:cubicBezTo>
                  <a:cubicBezTo>
                    <a:pt x="5" y="0"/>
                    <a:pt x="2" y="1"/>
                    <a:pt x="0" y="3"/>
                  </a:cubicBezTo>
                  <a:cubicBezTo>
                    <a:pt x="1" y="6"/>
                    <a:pt x="1" y="9"/>
                    <a:pt x="1" y="10"/>
                  </a:cubicBezTo>
                  <a:cubicBezTo>
                    <a:pt x="5" y="8"/>
                    <a:pt x="8" y="6"/>
                    <a:pt x="11" y="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106"/>
            <p:cNvSpPr/>
            <p:nvPr/>
          </p:nvSpPr>
          <p:spPr bwMode="auto">
            <a:xfrm>
              <a:off x="2252663" y="4144963"/>
              <a:ext cx="17463" cy="14288"/>
            </a:xfrm>
            <a:custGeom>
              <a:avLst/>
              <a:gdLst>
                <a:gd name="T0" fmla="*/ 14 w 17"/>
                <a:gd name="T1" fmla="*/ 1 h 13"/>
                <a:gd name="T2" fmla="*/ 4 w 17"/>
                <a:gd name="T3" fmla="*/ 7 h 13"/>
                <a:gd name="T4" fmla="*/ 3 w 17"/>
                <a:gd name="T5" fmla="*/ 0 h 13"/>
                <a:gd name="T6" fmla="*/ 5 w 17"/>
                <a:gd name="T7" fmla="*/ 12 h 13"/>
                <a:gd name="T8" fmla="*/ 6 w 17"/>
                <a:gd name="T9" fmla="*/ 12 h 13"/>
                <a:gd name="T10" fmla="*/ 7 w 17"/>
                <a:gd name="T11" fmla="*/ 12 h 13"/>
                <a:gd name="T12" fmla="*/ 14 w 17"/>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14" y="1"/>
                  </a:moveTo>
                  <a:cubicBezTo>
                    <a:pt x="11" y="3"/>
                    <a:pt x="8" y="5"/>
                    <a:pt x="4" y="7"/>
                  </a:cubicBezTo>
                  <a:cubicBezTo>
                    <a:pt x="4" y="6"/>
                    <a:pt x="4" y="3"/>
                    <a:pt x="3" y="0"/>
                  </a:cubicBezTo>
                  <a:cubicBezTo>
                    <a:pt x="0" y="3"/>
                    <a:pt x="0" y="9"/>
                    <a:pt x="5" y="12"/>
                  </a:cubicBezTo>
                  <a:cubicBezTo>
                    <a:pt x="6" y="12"/>
                    <a:pt x="6" y="12"/>
                    <a:pt x="6" y="12"/>
                  </a:cubicBezTo>
                  <a:cubicBezTo>
                    <a:pt x="6" y="12"/>
                    <a:pt x="6" y="12"/>
                    <a:pt x="7" y="12"/>
                  </a:cubicBezTo>
                  <a:cubicBezTo>
                    <a:pt x="14" y="13"/>
                    <a:pt x="17" y="5"/>
                    <a:pt x="14"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107"/>
            <p:cNvSpPr/>
            <p:nvPr/>
          </p:nvSpPr>
          <p:spPr bwMode="auto">
            <a:xfrm>
              <a:off x="2289176" y="3956051"/>
              <a:ext cx="163513" cy="217488"/>
            </a:xfrm>
            <a:custGeom>
              <a:avLst/>
              <a:gdLst>
                <a:gd name="T0" fmla="*/ 111 w 154"/>
                <a:gd name="T1" fmla="*/ 12 h 205"/>
                <a:gd name="T2" fmla="*/ 40 w 154"/>
                <a:gd name="T3" fmla="*/ 115 h 205"/>
                <a:gd name="T4" fmla="*/ 0 w 154"/>
                <a:gd name="T5" fmla="*/ 196 h 205"/>
                <a:gd name="T6" fmla="*/ 1 w 154"/>
                <a:gd name="T7" fmla="*/ 195 h 205"/>
                <a:gd name="T8" fmla="*/ 26 w 154"/>
                <a:gd name="T9" fmla="*/ 173 h 205"/>
                <a:gd name="T10" fmla="*/ 105 w 154"/>
                <a:gd name="T11" fmla="*/ 38 h 205"/>
                <a:gd name="T12" fmla="*/ 129 w 154"/>
                <a:gd name="T13" fmla="*/ 19 h 205"/>
                <a:gd name="T14" fmla="*/ 135 w 154"/>
                <a:gd name="T15" fmla="*/ 30 h 205"/>
                <a:gd name="T16" fmla="*/ 127 w 154"/>
                <a:gd name="T17" fmla="*/ 68 h 205"/>
                <a:gd name="T18" fmla="*/ 69 w 154"/>
                <a:gd name="T19" fmla="*/ 136 h 205"/>
                <a:gd name="T20" fmla="*/ 26 w 154"/>
                <a:gd name="T21" fmla="*/ 173 h 205"/>
                <a:gd name="T22" fmla="*/ 12 w 154"/>
                <a:gd name="T23" fmla="*/ 203 h 205"/>
                <a:gd name="T24" fmla="*/ 11 w 154"/>
                <a:gd name="T25" fmla="*/ 205 h 205"/>
                <a:gd name="T26" fmla="*/ 11 w 154"/>
                <a:gd name="T27" fmla="*/ 205 h 205"/>
                <a:gd name="T28" fmla="*/ 144 w 154"/>
                <a:gd name="T29" fmla="*/ 65 h 205"/>
                <a:gd name="T30" fmla="*/ 141 w 154"/>
                <a:gd name="T31" fmla="*/ 10 h 205"/>
                <a:gd name="T32" fmla="*/ 111 w 154"/>
                <a:gd name="T33" fmla="*/ 1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205">
                  <a:moveTo>
                    <a:pt x="111" y="12"/>
                  </a:moveTo>
                  <a:cubicBezTo>
                    <a:pt x="79" y="37"/>
                    <a:pt x="59" y="81"/>
                    <a:pt x="40" y="115"/>
                  </a:cubicBezTo>
                  <a:cubicBezTo>
                    <a:pt x="26" y="142"/>
                    <a:pt x="12" y="169"/>
                    <a:pt x="0" y="196"/>
                  </a:cubicBezTo>
                  <a:cubicBezTo>
                    <a:pt x="0" y="196"/>
                    <a:pt x="0" y="195"/>
                    <a:pt x="1" y="195"/>
                  </a:cubicBezTo>
                  <a:cubicBezTo>
                    <a:pt x="9" y="188"/>
                    <a:pt x="17" y="181"/>
                    <a:pt x="26" y="173"/>
                  </a:cubicBezTo>
                  <a:cubicBezTo>
                    <a:pt x="48" y="126"/>
                    <a:pt x="73" y="78"/>
                    <a:pt x="105" y="38"/>
                  </a:cubicBezTo>
                  <a:cubicBezTo>
                    <a:pt x="110" y="33"/>
                    <a:pt x="121" y="17"/>
                    <a:pt x="129" y="19"/>
                  </a:cubicBezTo>
                  <a:cubicBezTo>
                    <a:pt x="133" y="19"/>
                    <a:pt x="134" y="28"/>
                    <a:pt x="135" y="30"/>
                  </a:cubicBezTo>
                  <a:cubicBezTo>
                    <a:pt x="138" y="43"/>
                    <a:pt x="133" y="56"/>
                    <a:pt x="127" y="68"/>
                  </a:cubicBezTo>
                  <a:cubicBezTo>
                    <a:pt x="114" y="94"/>
                    <a:pt x="91" y="116"/>
                    <a:pt x="69" y="136"/>
                  </a:cubicBezTo>
                  <a:cubicBezTo>
                    <a:pt x="55" y="149"/>
                    <a:pt x="41" y="161"/>
                    <a:pt x="26" y="173"/>
                  </a:cubicBezTo>
                  <a:cubicBezTo>
                    <a:pt x="21" y="183"/>
                    <a:pt x="17" y="193"/>
                    <a:pt x="12" y="203"/>
                  </a:cubicBezTo>
                  <a:cubicBezTo>
                    <a:pt x="12" y="204"/>
                    <a:pt x="11" y="204"/>
                    <a:pt x="11" y="205"/>
                  </a:cubicBezTo>
                  <a:cubicBezTo>
                    <a:pt x="11" y="205"/>
                    <a:pt x="11" y="205"/>
                    <a:pt x="11" y="205"/>
                  </a:cubicBezTo>
                  <a:cubicBezTo>
                    <a:pt x="58" y="164"/>
                    <a:pt x="120" y="124"/>
                    <a:pt x="144" y="65"/>
                  </a:cubicBezTo>
                  <a:cubicBezTo>
                    <a:pt x="152" y="48"/>
                    <a:pt x="154" y="25"/>
                    <a:pt x="141" y="10"/>
                  </a:cubicBezTo>
                  <a:cubicBezTo>
                    <a:pt x="133" y="0"/>
                    <a:pt x="119" y="5"/>
                    <a:pt x="111" y="1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108"/>
            <p:cNvSpPr/>
            <p:nvPr/>
          </p:nvSpPr>
          <p:spPr bwMode="auto">
            <a:xfrm>
              <a:off x="2286001" y="4164013"/>
              <a:ext cx="3175" cy="7938"/>
            </a:xfrm>
            <a:custGeom>
              <a:avLst/>
              <a:gdLst>
                <a:gd name="T0" fmla="*/ 2 w 3"/>
                <a:gd name="T1" fmla="*/ 0 h 8"/>
                <a:gd name="T2" fmla="*/ 2 w 3"/>
                <a:gd name="T3" fmla="*/ 0 h 8"/>
                <a:gd name="T4" fmla="*/ 3 w 3"/>
                <a:gd name="T5" fmla="*/ 8 h 8"/>
                <a:gd name="T6" fmla="*/ 2 w 3"/>
                <a:gd name="T7" fmla="*/ 0 h 8"/>
              </a:gdLst>
              <a:ahLst/>
              <a:cxnLst>
                <a:cxn ang="0">
                  <a:pos x="T0" y="T1"/>
                </a:cxn>
                <a:cxn ang="0">
                  <a:pos x="T2" y="T3"/>
                </a:cxn>
                <a:cxn ang="0">
                  <a:pos x="T4" y="T5"/>
                </a:cxn>
                <a:cxn ang="0">
                  <a:pos x="T6" y="T7"/>
                </a:cxn>
              </a:cxnLst>
              <a:rect l="0" t="0" r="r" b="b"/>
              <a:pathLst>
                <a:path w="3" h="8">
                  <a:moveTo>
                    <a:pt x="2" y="0"/>
                  </a:moveTo>
                  <a:cubicBezTo>
                    <a:pt x="2" y="0"/>
                    <a:pt x="2" y="0"/>
                    <a:pt x="2" y="0"/>
                  </a:cubicBezTo>
                  <a:cubicBezTo>
                    <a:pt x="0" y="3"/>
                    <a:pt x="0" y="6"/>
                    <a:pt x="3" y="8"/>
                  </a:cubicBezTo>
                  <a:cubicBezTo>
                    <a:pt x="1" y="6"/>
                    <a:pt x="0" y="4"/>
                    <a:pt x="2"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109"/>
            <p:cNvSpPr/>
            <p:nvPr/>
          </p:nvSpPr>
          <p:spPr bwMode="auto">
            <a:xfrm>
              <a:off x="2289176" y="4171951"/>
              <a:ext cx="11113" cy="4763"/>
            </a:xfrm>
            <a:custGeom>
              <a:avLst/>
              <a:gdLst>
                <a:gd name="T0" fmla="*/ 0 w 10"/>
                <a:gd name="T1" fmla="*/ 0 h 4"/>
                <a:gd name="T2" fmla="*/ 10 w 10"/>
                <a:gd name="T3" fmla="*/ 1 h 4"/>
                <a:gd name="T4" fmla="*/ 0 w 10"/>
                <a:gd name="T5" fmla="*/ 0 h 4"/>
              </a:gdLst>
              <a:ahLst/>
              <a:cxnLst>
                <a:cxn ang="0">
                  <a:pos x="T0" y="T1"/>
                </a:cxn>
                <a:cxn ang="0">
                  <a:pos x="T2" y="T3"/>
                </a:cxn>
                <a:cxn ang="0">
                  <a:pos x="T4" y="T5"/>
                </a:cxn>
              </a:cxnLst>
              <a:rect l="0" t="0" r="r" b="b"/>
              <a:pathLst>
                <a:path w="10" h="4">
                  <a:moveTo>
                    <a:pt x="0" y="0"/>
                  </a:moveTo>
                  <a:cubicBezTo>
                    <a:pt x="3" y="3"/>
                    <a:pt x="7" y="4"/>
                    <a:pt x="10" y="1"/>
                  </a:cubicBezTo>
                  <a:cubicBezTo>
                    <a:pt x="7" y="4"/>
                    <a:pt x="2" y="3"/>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110"/>
            <p:cNvSpPr/>
            <p:nvPr/>
          </p:nvSpPr>
          <p:spPr bwMode="auto">
            <a:xfrm>
              <a:off x="2286001" y="4140201"/>
              <a:ext cx="30163" cy="36513"/>
            </a:xfrm>
            <a:custGeom>
              <a:avLst/>
              <a:gdLst>
                <a:gd name="T0" fmla="*/ 28 w 28"/>
                <a:gd name="T1" fmla="*/ 0 h 35"/>
                <a:gd name="T2" fmla="*/ 3 w 28"/>
                <a:gd name="T3" fmla="*/ 22 h 35"/>
                <a:gd name="T4" fmla="*/ 2 w 28"/>
                <a:gd name="T5" fmla="*/ 23 h 35"/>
                <a:gd name="T6" fmla="*/ 2 w 28"/>
                <a:gd name="T7" fmla="*/ 23 h 35"/>
                <a:gd name="T8" fmla="*/ 3 w 28"/>
                <a:gd name="T9" fmla="*/ 31 h 35"/>
                <a:gd name="T10" fmla="*/ 13 w 28"/>
                <a:gd name="T11" fmla="*/ 32 h 35"/>
                <a:gd name="T12" fmla="*/ 14 w 28"/>
                <a:gd name="T13" fmla="*/ 30 h 35"/>
                <a:gd name="T14" fmla="*/ 28 w 28"/>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28" y="0"/>
                  </a:moveTo>
                  <a:cubicBezTo>
                    <a:pt x="19" y="8"/>
                    <a:pt x="11" y="15"/>
                    <a:pt x="3" y="22"/>
                  </a:cubicBezTo>
                  <a:cubicBezTo>
                    <a:pt x="2" y="22"/>
                    <a:pt x="2" y="23"/>
                    <a:pt x="2" y="23"/>
                  </a:cubicBezTo>
                  <a:cubicBezTo>
                    <a:pt x="2" y="23"/>
                    <a:pt x="2" y="23"/>
                    <a:pt x="2" y="23"/>
                  </a:cubicBezTo>
                  <a:cubicBezTo>
                    <a:pt x="0" y="27"/>
                    <a:pt x="1" y="29"/>
                    <a:pt x="3" y="31"/>
                  </a:cubicBezTo>
                  <a:cubicBezTo>
                    <a:pt x="5" y="34"/>
                    <a:pt x="10" y="35"/>
                    <a:pt x="13" y="32"/>
                  </a:cubicBezTo>
                  <a:cubicBezTo>
                    <a:pt x="13" y="31"/>
                    <a:pt x="14" y="31"/>
                    <a:pt x="14" y="30"/>
                  </a:cubicBezTo>
                  <a:cubicBezTo>
                    <a:pt x="19" y="20"/>
                    <a:pt x="23" y="10"/>
                    <a:pt x="28"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111"/>
            <p:cNvSpPr/>
            <p:nvPr/>
          </p:nvSpPr>
          <p:spPr bwMode="auto">
            <a:xfrm>
              <a:off x="2270126" y="3246438"/>
              <a:ext cx="185738" cy="882650"/>
            </a:xfrm>
            <a:custGeom>
              <a:avLst/>
              <a:gdLst>
                <a:gd name="T0" fmla="*/ 147 w 175"/>
                <a:gd name="T1" fmla="*/ 11 h 831"/>
                <a:gd name="T2" fmla="*/ 78 w 175"/>
                <a:gd name="T3" fmla="*/ 171 h 831"/>
                <a:gd name="T4" fmla="*/ 42 w 175"/>
                <a:gd name="T5" fmla="*/ 373 h 831"/>
                <a:gd name="T6" fmla="*/ 18 w 175"/>
                <a:gd name="T7" fmla="*/ 735 h 831"/>
                <a:gd name="T8" fmla="*/ 13 w 175"/>
                <a:gd name="T9" fmla="*/ 782 h 831"/>
                <a:gd name="T10" fmla="*/ 10 w 175"/>
                <a:gd name="T11" fmla="*/ 798 h 831"/>
                <a:gd name="T12" fmla="*/ 9 w 175"/>
                <a:gd name="T13" fmla="*/ 802 h 831"/>
                <a:gd name="T14" fmla="*/ 8 w 175"/>
                <a:gd name="T15" fmla="*/ 805 h 831"/>
                <a:gd name="T16" fmla="*/ 23 w 175"/>
                <a:gd name="T17" fmla="*/ 820 h 831"/>
                <a:gd name="T18" fmla="*/ 40 w 175"/>
                <a:gd name="T19" fmla="*/ 737 h 831"/>
                <a:gd name="T20" fmla="*/ 48 w 175"/>
                <a:gd name="T21" fmla="*/ 576 h 831"/>
                <a:gd name="T22" fmla="*/ 101 w 175"/>
                <a:gd name="T23" fmla="*/ 172 h 831"/>
                <a:gd name="T24" fmla="*/ 167 w 175"/>
                <a:gd name="T25" fmla="*/ 21 h 831"/>
                <a:gd name="T26" fmla="*/ 147 w 175"/>
                <a:gd name="T27" fmla="*/ 1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31">
                  <a:moveTo>
                    <a:pt x="147" y="11"/>
                  </a:moveTo>
                  <a:cubicBezTo>
                    <a:pt x="114" y="59"/>
                    <a:pt x="94" y="115"/>
                    <a:pt x="78" y="171"/>
                  </a:cubicBezTo>
                  <a:cubicBezTo>
                    <a:pt x="61" y="237"/>
                    <a:pt x="50" y="305"/>
                    <a:pt x="42" y="373"/>
                  </a:cubicBezTo>
                  <a:cubicBezTo>
                    <a:pt x="29" y="493"/>
                    <a:pt x="27" y="614"/>
                    <a:pt x="18" y="735"/>
                  </a:cubicBezTo>
                  <a:cubicBezTo>
                    <a:pt x="17" y="751"/>
                    <a:pt x="16" y="766"/>
                    <a:pt x="13" y="782"/>
                  </a:cubicBezTo>
                  <a:cubicBezTo>
                    <a:pt x="13" y="787"/>
                    <a:pt x="12" y="792"/>
                    <a:pt x="10" y="798"/>
                  </a:cubicBezTo>
                  <a:cubicBezTo>
                    <a:pt x="10" y="800"/>
                    <a:pt x="9" y="802"/>
                    <a:pt x="9" y="802"/>
                  </a:cubicBezTo>
                  <a:cubicBezTo>
                    <a:pt x="8" y="803"/>
                    <a:pt x="6" y="808"/>
                    <a:pt x="8" y="805"/>
                  </a:cubicBezTo>
                  <a:cubicBezTo>
                    <a:pt x="0" y="816"/>
                    <a:pt x="15" y="831"/>
                    <a:pt x="23" y="820"/>
                  </a:cubicBezTo>
                  <a:cubicBezTo>
                    <a:pt x="39" y="798"/>
                    <a:pt x="38" y="762"/>
                    <a:pt x="40" y="737"/>
                  </a:cubicBezTo>
                  <a:cubicBezTo>
                    <a:pt x="44" y="683"/>
                    <a:pt x="45" y="630"/>
                    <a:pt x="48" y="576"/>
                  </a:cubicBezTo>
                  <a:cubicBezTo>
                    <a:pt x="55" y="441"/>
                    <a:pt x="65" y="303"/>
                    <a:pt x="101" y="172"/>
                  </a:cubicBezTo>
                  <a:cubicBezTo>
                    <a:pt x="115" y="119"/>
                    <a:pt x="135" y="66"/>
                    <a:pt x="167" y="21"/>
                  </a:cubicBezTo>
                  <a:cubicBezTo>
                    <a:pt x="175" y="10"/>
                    <a:pt x="155" y="0"/>
                    <a:pt x="147" y="1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112"/>
            <p:cNvSpPr/>
            <p:nvPr/>
          </p:nvSpPr>
          <p:spPr bwMode="auto">
            <a:xfrm>
              <a:off x="1611313" y="4181476"/>
              <a:ext cx="274638" cy="252413"/>
            </a:xfrm>
            <a:custGeom>
              <a:avLst/>
              <a:gdLst>
                <a:gd name="T0" fmla="*/ 243 w 259"/>
                <a:gd name="T1" fmla="*/ 5 h 237"/>
                <a:gd name="T2" fmla="*/ 189 w 259"/>
                <a:gd name="T3" fmla="*/ 45 h 237"/>
                <a:gd name="T4" fmla="*/ 114 w 259"/>
                <a:gd name="T5" fmla="*/ 112 h 237"/>
                <a:gd name="T6" fmla="*/ 44 w 259"/>
                <a:gd name="T7" fmla="*/ 179 h 237"/>
                <a:gd name="T8" fmla="*/ 6 w 259"/>
                <a:gd name="T9" fmla="*/ 220 h 237"/>
                <a:gd name="T10" fmla="*/ 16 w 259"/>
                <a:gd name="T11" fmla="*/ 229 h 237"/>
                <a:gd name="T12" fmla="*/ 122 w 259"/>
                <a:gd name="T13" fmla="*/ 124 h 237"/>
                <a:gd name="T14" fmla="*/ 194 w 259"/>
                <a:gd name="T15" fmla="*/ 59 h 237"/>
                <a:gd name="T16" fmla="*/ 251 w 259"/>
                <a:gd name="T17" fmla="*/ 17 h 237"/>
                <a:gd name="T18" fmla="*/ 243 w 259"/>
                <a:gd name="T19" fmla="*/ 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37">
                  <a:moveTo>
                    <a:pt x="243" y="5"/>
                  </a:moveTo>
                  <a:cubicBezTo>
                    <a:pt x="224" y="15"/>
                    <a:pt x="206" y="31"/>
                    <a:pt x="189" y="45"/>
                  </a:cubicBezTo>
                  <a:cubicBezTo>
                    <a:pt x="163" y="66"/>
                    <a:pt x="139" y="89"/>
                    <a:pt x="114" y="112"/>
                  </a:cubicBezTo>
                  <a:cubicBezTo>
                    <a:pt x="91" y="134"/>
                    <a:pt x="67" y="156"/>
                    <a:pt x="44" y="179"/>
                  </a:cubicBezTo>
                  <a:cubicBezTo>
                    <a:pt x="31" y="192"/>
                    <a:pt x="17" y="205"/>
                    <a:pt x="6" y="220"/>
                  </a:cubicBezTo>
                  <a:cubicBezTo>
                    <a:pt x="0" y="227"/>
                    <a:pt x="11" y="237"/>
                    <a:pt x="16" y="229"/>
                  </a:cubicBezTo>
                  <a:cubicBezTo>
                    <a:pt x="46" y="191"/>
                    <a:pt x="86" y="157"/>
                    <a:pt x="122" y="124"/>
                  </a:cubicBezTo>
                  <a:cubicBezTo>
                    <a:pt x="146" y="102"/>
                    <a:pt x="170" y="80"/>
                    <a:pt x="194" y="59"/>
                  </a:cubicBezTo>
                  <a:cubicBezTo>
                    <a:pt x="212" y="44"/>
                    <a:pt x="230" y="28"/>
                    <a:pt x="251" y="17"/>
                  </a:cubicBezTo>
                  <a:cubicBezTo>
                    <a:pt x="259" y="12"/>
                    <a:pt x="251" y="0"/>
                    <a:pt x="243"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113"/>
            <p:cNvSpPr/>
            <p:nvPr/>
          </p:nvSpPr>
          <p:spPr bwMode="auto">
            <a:xfrm>
              <a:off x="2632076" y="4476751"/>
              <a:ext cx="57150" cy="58738"/>
            </a:xfrm>
            <a:custGeom>
              <a:avLst/>
              <a:gdLst>
                <a:gd name="T0" fmla="*/ 38 w 55"/>
                <a:gd name="T1" fmla="*/ 6 h 55"/>
                <a:gd name="T2" fmla="*/ 6 w 55"/>
                <a:gd name="T3" fmla="*/ 16 h 55"/>
                <a:gd name="T4" fmla="*/ 16 w 55"/>
                <a:gd name="T5" fmla="*/ 49 h 55"/>
                <a:gd name="T6" fmla="*/ 48 w 55"/>
                <a:gd name="T7" fmla="*/ 39 h 55"/>
                <a:gd name="T8" fmla="*/ 38 w 55"/>
                <a:gd name="T9" fmla="*/ 6 h 55"/>
              </a:gdLst>
              <a:ahLst/>
              <a:cxnLst>
                <a:cxn ang="0">
                  <a:pos x="T0" y="T1"/>
                </a:cxn>
                <a:cxn ang="0">
                  <a:pos x="T2" y="T3"/>
                </a:cxn>
                <a:cxn ang="0">
                  <a:pos x="T4" y="T5"/>
                </a:cxn>
                <a:cxn ang="0">
                  <a:pos x="T6" y="T7"/>
                </a:cxn>
                <a:cxn ang="0">
                  <a:pos x="T8" y="T9"/>
                </a:cxn>
              </a:cxnLst>
              <a:rect l="0" t="0" r="r" b="b"/>
              <a:pathLst>
                <a:path w="55" h="55">
                  <a:moveTo>
                    <a:pt x="38" y="6"/>
                  </a:moveTo>
                  <a:cubicBezTo>
                    <a:pt x="27" y="0"/>
                    <a:pt x="12" y="5"/>
                    <a:pt x="6" y="16"/>
                  </a:cubicBezTo>
                  <a:cubicBezTo>
                    <a:pt x="0" y="28"/>
                    <a:pt x="5" y="43"/>
                    <a:pt x="16" y="49"/>
                  </a:cubicBezTo>
                  <a:cubicBezTo>
                    <a:pt x="28" y="55"/>
                    <a:pt x="42" y="50"/>
                    <a:pt x="48" y="39"/>
                  </a:cubicBezTo>
                  <a:cubicBezTo>
                    <a:pt x="55" y="27"/>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114"/>
            <p:cNvSpPr/>
            <p:nvPr/>
          </p:nvSpPr>
          <p:spPr bwMode="auto">
            <a:xfrm>
              <a:off x="2560638" y="4624388"/>
              <a:ext cx="57150" cy="57150"/>
            </a:xfrm>
            <a:custGeom>
              <a:avLst/>
              <a:gdLst>
                <a:gd name="T0" fmla="*/ 38 w 54"/>
                <a:gd name="T1" fmla="*/ 6 h 54"/>
                <a:gd name="T2" fmla="*/ 6 w 54"/>
                <a:gd name="T3" fmla="*/ 16 h 54"/>
                <a:gd name="T4" fmla="*/ 16 w 54"/>
                <a:gd name="T5" fmla="*/ 48 h 54"/>
                <a:gd name="T6" fmla="*/ 48 w 54"/>
                <a:gd name="T7" fmla="*/ 38 h 54"/>
                <a:gd name="T8" fmla="*/ 38 w 54"/>
                <a:gd name="T9" fmla="*/ 6 h 54"/>
              </a:gdLst>
              <a:ahLst/>
              <a:cxnLst>
                <a:cxn ang="0">
                  <a:pos x="T0" y="T1"/>
                </a:cxn>
                <a:cxn ang="0">
                  <a:pos x="T2" y="T3"/>
                </a:cxn>
                <a:cxn ang="0">
                  <a:pos x="T4" y="T5"/>
                </a:cxn>
                <a:cxn ang="0">
                  <a:pos x="T6" y="T7"/>
                </a:cxn>
                <a:cxn ang="0">
                  <a:pos x="T8" y="T9"/>
                </a:cxn>
              </a:cxnLst>
              <a:rect l="0" t="0" r="r" b="b"/>
              <a:pathLst>
                <a:path w="54" h="54">
                  <a:moveTo>
                    <a:pt x="38" y="6"/>
                  </a:moveTo>
                  <a:cubicBezTo>
                    <a:pt x="26" y="0"/>
                    <a:pt x="12" y="4"/>
                    <a:pt x="6" y="16"/>
                  </a:cubicBezTo>
                  <a:cubicBezTo>
                    <a:pt x="0" y="27"/>
                    <a:pt x="4" y="42"/>
                    <a:pt x="16" y="48"/>
                  </a:cubicBezTo>
                  <a:cubicBezTo>
                    <a:pt x="28" y="54"/>
                    <a:pt x="42" y="50"/>
                    <a:pt x="48" y="38"/>
                  </a:cubicBezTo>
                  <a:cubicBezTo>
                    <a:pt x="54" y="26"/>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115"/>
            <p:cNvSpPr/>
            <p:nvPr/>
          </p:nvSpPr>
          <p:spPr bwMode="auto">
            <a:xfrm>
              <a:off x="2455863" y="4664076"/>
              <a:ext cx="58738" cy="57150"/>
            </a:xfrm>
            <a:custGeom>
              <a:avLst/>
              <a:gdLst>
                <a:gd name="T0" fmla="*/ 38 w 55"/>
                <a:gd name="T1" fmla="*/ 6 h 54"/>
                <a:gd name="T2" fmla="*/ 6 w 55"/>
                <a:gd name="T3" fmla="*/ 16 h 54"/>
                <a:gd name="T4" fmla="*/ 16 w 55"/>
                <a:gd name="T5" fmla="*/ 48 h 54"/>
                <a:gd name="T6" fmla="*/ 49 w 55"/>
                <a:gd name="T7" fmla="*/ 38 h 54"/>
                <a:gd name="T8" fmla="*/ 38 w 55"/>
                <a:gd name="T9" fmla="*/ 6 h 54"/>
              </a:gdLst>
              <a:ahLst/>
              <a:cxnLst>
                <a:cxn ang="0">
                  <a:pos x="T0" y="T1"/>
                </a:cxn>
                <a:cxn ang="0">
                  <a:pos x="T2" y="T3"/>
                </a:cxn>
                <a:cxn ang="0">
                  <a:pos x="T4" y="T5"/>
                </a:cxn>
                <a:cxn ang="0">
                  <a:pos x="T6" y="T7"/>
                </a:cxn>
                <a:cxn ang="0">
                  <a:pos x="T8" y="T9"/>
                </a:cxn>
              </a:cxnLst>
              <a:rect l="0" t="0" r="r" b="b"/>
              <a:pathLst>
                <a:path w="55" h="54">
                  <a:moveTo>
                    <a:pt x="38" y="6"/>
                  </a:moveTo>
                  <a:cubicBezTo>
                    <a:pt x="27" y="0"/>
                    <a:pt x="12" y="4"/>
                    <a:pt x="6" y="16"/>
                  </a:cubicBezTo>
                  <a:cubicBezTo>
                    <a:pt x="0" y="28"/>
                    <a:pt x="5" y="42"/>
                    <a:pt x="16" y="48"/>
                  </a:cubicBezTo>
                  <a:cubicBezTo>
                    <a:pt x="28" y="54"/>
                    <a:pt x="42" y="50"/>
                    <a:pt x="49" y="38"/>
                  </a:cubicBezTo>
                  <a:cubicBezTo>
                    <a:pt x="55" y="27"/>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116"/>
            <p:cNvSpPr/>
            <p:nvPr/>
          </p:nvSpPr>
          <p:spPr bwMode="auto">
            <a:xfrm>
              <a:off x="2398713" y="4813301"/>
              <a:ext cx="57150" cy="58738"/>
            </a:xfrm>
            <a:custGeom>
              <a:avLst/>
              <a:gdLst>
                <a:gd name="T0" fmla="*/ 39 w 55"/>
                <a:gd name="T1" fmla="*/ 7 h 55"/>
                <a:gd name="T2" fmla="*/ 6 w 55"/>
                <a:gd name="T3" fmla="*/ 17 h 55"/>
                <a:gd name="T4" fmla="*/ 16 w 55"/>
                <a:gd name="T5" fmla="*/ 49 h 55"/>
                <a:gd name="T6" fmla="*/ 49 w 55"/>
                <a:gd name="T7" fmla="*/ 39 h 55"/>
                <a:gd name="T8" fmla="*/ 39 w 55"/>
                <a:gd name="T9" fmla="*/ 7 h 55"/>
              </a:gdLst>
              <a:ahLst/>
              <a:cxnLst>
                <a:cxn ang="0">
                  <a:pos x="T0" y="T1"/>
                </a:cxn>
                <a:cxn ang="0">
                  <a:pos x="T2" y="T3"/>
                </a:cxn>
                <a:cxn ang="0">
                  <a:pos x="T4" y="T5"/>
                </a:cxn>
                <a:cxn ang="0">
                  <a:pos x="T6" y="T7"/>
                </a:cxn>
                <a:cxn ang="0">
                  <a:pos x="T8" y="T9"/>
                </a:cxn>
              </a:cxnLst>
              <a:rect l="0" t="0" r="r" b="b"/>
              <a:pathLst>
                <a:path w="55" h="55">
                  <a:moveTo>
                    <a:pt x="39" y="7"/>
                  </a:moveTo>
                  <a:cubicBezTo>
                    <a:pt x="27" y="0"/>
                    <a:pt x="12" y="5"/>
                    <a:pt x="6" y="17"/>
                  </a:cubicBezTo>
                  <a:cubicBezTo>
                    <a:pt x="0" y="28"/>
                    <a:pt x="5" y="43"/>
                    <a:pt x="16" y="49"/>
                  </a:cubicBezTo>
                  <a:cubicBezTo>
                    <a:pt x="28" y="55"/>
                    <a:pt x="43" y="51"/>
                    <a:pt x="49" y="39"/>
                  </a:cubicBezTo>
                  <a:cubicBezTo>
                    <a:pt x="55" y="27"/>
                    <a:pt x="50" y="13"/>
                    <a:pt x="39"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117"/>
            <p:cNvSpPr/>
            <p:nvPr/>
          </p:nvSpPr>
          <p:spPr bwMode="auto">
            <a:xfrm>
              <a:off x="2281238" y="4846638"/>
              <a:ext cx="58738" cy="57150"/>
            </a:xfrm>
            <a:custGeom>
              <a:avLst/>
              <a:gdLst>
                <a:gd name="T0" fmla="*/ 38 w 55"/>
                <a:gd name="T1" fmla="*/ 6 h 54"/>
                <a:gd name="T2" fmla="*/ 6 w 55"/>
                <a:gd name="T3" fmla="*/ 16 h 54"/>
                <a:gd name="T4" fmla="*/ 16 w 55"/>
                <a:gd name="T5" fmla="*/ 48 h 54"/>
                <a:gd name="T6" fmla="*/ 49 w 55"/>
                <a:gd name="T7" fmla="*/ 38 h 54"/>
                <a:gd name="T8" fmla="*/ 38 w 55"/>
                <a:gd name="T9" fmla="*/ 6 h 54"/>
              </a:gdLst>
              <a:ahLst/>
              <a:cxnLst>
                <a:cxn ang="0">
                  <a:pos x="T0" y="T1"/>
                </a:cxn>
                <a:cxn ang="0">
                  <a:pos x="T2" y="T3"/>
                </a:cxn>
                <a:cxn ang="0">
                  <a:pos x="T4" y="T5"/>
                </a:cxn>
                <a:cxn ang="0">
                  <a:pos x="T6" y="T7"/>
                </a:cxn>
                <a:cxn ang="0">
                  <a:pos x="T8" y="T9"/>
                </a:cxn>
              </a:cxnLst>
              <a:rect l="0" t="0" r="r" b="b"/>
              <a:pathLst>
                <a:path w="55" h="54">
                  <a:moveTo>
                    <a:pt x="38" y="6"/>
                  </a:moveTo>
                  <a:cubicBezTo>
                    <a:pt x="27" y="0"/>
                    <a:pt x="12" y="4"/>
                    <a:pt x="6" y="16"/>
                  </a:cubicBezTo>
                  <a:cubicBezTo>
                    <a:pt x="0" y="27"/>
                    <a:pt x="5" y="42"/>
                    <a:pt x="16" y="48"/>
                  </a:cubicBezTo>
                  <a:cubicBezTo>
                    <a:pt x="28" y="54"/>
                    <a:pt x="42" y="50"/>
                    <a:pt x="49" y="38"/>
                  </a:cubicBezTo>
                  <a:cubicBezTo>
                    <a:pt x="55" y="26"/>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118"/>
            <p:cNvSpPr/>
            <p:nvPr/>
          </p:nvSpPr>
          <p:spPr bwMode="auto">
            <a:xfrm>
              <a:off x="2251076" y="4800601"/>
              <a:ext cx="57150" cy="58738"/>
            </a:xfrm>
            <a:custGeom>
              <a:avLst/>
              <a:gdLst>
                <a:gd name="T0" fmla="*/ 38 w 55"/>
                <a:gd name="T1" fmla="*/ 7 h 55"/>
                <a:gd name="T2" fmla="*/ 6 w 55"/>
                <a:gd name="T3" fmla="*/ 17 h 55"/>
                <a:gd name="T4" fmla="*/ 16 w 55"/>
                <a:gd name="T5" fmla="*/ 49 h 55"/>
                <a:gd name="T6" fmla="*/ 49 w 55"/>
                <a:gd name="T7" fmla="*/ 39 h 55"/>
                <a:gd name="T8" fmla="*/ 38 w 55"/>
                <a:gd name="T9" fmla="*/ 7 h 55"/>
              </a:gdLst>
              <a:ahLst/>
              <a:cxnLst>
                <a:cxn ang="0">
                  <a:pos x="T0" y="T1"/>
                </a:cxn>
                <a:cxn ang="0">
                  <a:pos x="T2" y="T3"/>
                </a:cxn>
                <a:cxn ang="0">
                  <a:pos x="T4" y="T5"/>
                </a:cxn>
                <a:cxn ang="0">
                  <a:pos x="T6" y="T7"/>
                </a:cxn>
                <a:cxn ang="0">
                  <a:pos x="T8" y="T9"/>
                </a:cxn>
              </a:cxnLst>
              <a:rect l="0" t="0" r="r" b="b"/>
              <a:pathLst>
                <a:path w="55" h="55">
                  <a:moveTo>
                    <a:pt x="38" y="7"/>
                  </a:moveTo>
                  <a:cubicBezTo>
                    <a:pt x="27" y="0"/>
                    <a:pt x="12" y="5"/>
                    <a:pt x="6" y="17"/>
                  </a:cubicBezTo>
                  <a:cubicBezTo>
                    <a:pt x="0" y="28"/>
                    <a:pt x="5" y="43"/>
                    <a:pt x="16" y="49"/>
                  </a:cubicBezTo>
                  <a:cubicBezTo>
                    <a:pt x="28" y="55"/>
                    <a:pt x="42" y="51"/>
                    <a:pt x="49" y="39"/>
                  </a:cubicBezTo>
                  <a:cubicBezTo>
                    <a:pt x="55" y="27"/>
                    <a:pt x="50" y="13"/>
                    <a:pt x="38"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119"/>
            <p:cNvSpPr/>
            <p:nvPr/>
          </p:nvSpPr>
          <p:spPr bwMode="auto">
            <a:xfrm>
              <a:off x="2168526" y="4694238"/>
              <a:ext cx="57150" cy="57150"/>
            </a:xfrm>
            <a:custGeom>
              <a:avLst/>
              <a:gdLst>
                <a:gd name="T0" fmla="*/ 38 w 54"/>
                <a:gd name="T1" fmla="*/ 6 h 54"/>
                <a:gd name="T2" fmla="*/ 6 w 54"/>
                <a:gd name="T3" fmla="*/ 16 h 54"/>
                <a:gd name="T4" fmla="*/ 16 w 54"/>
                <a:gd name="T5" fmla="*/ 48 h 54"/>
                <a:gd name="T6" fmla="*/ 48 w 54"/>
                <a:gd name="T7" fmla="*/ 38 h 54"/>
                <a:gd name="T8" fmla="*/ 38 w 54"/>
                <a:gd name="T9" fmla="*/ 6 h 54"/>
              </a:gdLst>
              <a:ahLst/>
              <a:cxnLst>
                <a:cxn ang="0">
                  <a:pos x="T0" y="T1"/>
                </a:cxn>
                <a:cxn ang="0">
                  <a:pos x="T2" y="T3"/>
                </a:cxn>
                <a:cxn ang="0">
                  <a:pos x="T4" y="T5"/>
                </a:cxn>
                <a:cxn ang="0">
                  <a:pos x="T6" y="T7"/>
                </a:cxn>
                <a:cxn ang="0">
                  <a:pos x="T8" y="T9"/>
                </a:cxn>
              </a:cxnLst>
              <a:rect l="0" t="0" r="r" b="b"/>
              <a:pathLst>
                <a:path w="54" h="54">
                  <a:moveTo>
                    <a:pt x="38" y="6"/>
                  </a:moveTo>
                  <a:cubicBezTo>
                    <a:pt x="27" y="0"/>
                    <a:pt x="12" y="4"/>
                    <a:pt x="6" y="16"/>
                  </a:cubicBezTo>
                  <a:cubicBezTo>
                    <a:pt x="0" y="28"/>
                    <a:pt x="4" y="42"/>
                    <a:pt x="16" y="48"/>
                  </a:cubicBezTo>
                  <a:cubicBezTo>
                    <a:pt x="28" y="54"/>
                    <a:pt x="42" y="50"/>
                    <a:pt x="48" y="38"/>
                  </a:cubicBezTo>
                  <a:cubicBezTo>
                    <a:pt x="54" y="27"/>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120"/>
            <p:cNvSpPr/>
            <p:nvPr/>
          </p:nvSpPr>
          <p:spPr bwMode="auto">
            <a:xfrm>
              <a:off x="2081213" y="4851401"/>
              <a:ext cx="58738" cy="58738"/>
            </a:xfrm>
            <a:custGeom>
              <a:avLst/>
              <a:gdLst>
                <a:gd name="T0" fmla="*/ 38 w 54"/>
                <a:gd name="T1" fmla="*/ 6 h 55"/>
                <a:gd name="T2" fmla="*/ 6 w 54"/>
                <a:gd name="T3" fmla="*/ 16 h 55"/>
                <a:gd name="T4" fmla="*/ 16 w 54"/>
                <a:gd name="T5" fmla="*/ 48 h 55"/>
                <a:gd name="T6" fmla="*/ 48 w 54"/>
                <a:gd name="T7" fmla="*/ 38 h 55"/>
                <a:gd name="T8" fmla="*/ 38 w 54"/>
                <a:gd name="T9" fmla="*/ 6 h 55"/>
              </a:gdLst>
              <a:ahLst/>
              <a:cxnLst>
                <a:cxn ang="0">
                  <a:pos x="T0" y="T1"/>
                </a:cxn>
                <a:cxn ang="0">
                  <a:pos x="T2" y="T3"/>
                </a:cxn>
                <a:cxn ang="0">
                  <a:pos x="T4" y="T5"/>
                </a:cxn>
                <a:cxn ang="0">
                  <a:pos x="T6" y="T7"/>
                </a:cxn>
                <a:cxn ang="0">
                  <a:pos x="T8" y="T9"/>
                </a:cxn>
              </a:cxnLst>
              <a:rect l="0" t="0" r="r" b="b"/>
              <a:pathLst>
                <a:path w="54" h="55">
                  <a:moveTo>
                    <a:pt x="38" y="6"/>
                  </a:moveTo>
                  <a:cubicBezTo>
                    <a:pt x="27" y="0"/>
                    <a:pt x="12" y="5"/>
                    <a:pt x="6" y="16"/>
                  </a:cubicBezTo>
                  <a:cubicBezTo>
                    <a:pt x="0" y="28"/>
                    <a:pt x="4" y="42"/>
                    <a:pt x="16" y="48"/>
                  </a:cubicBezTo>
                  <a:cubicBezTo>
                    <a:pt x="28" y="55"/>
                    <a:pt x="42" y="50"/>
                    <a:pt x="48" y="38"/>
                  </a:cubicBezTo>
                  <a:cubicBezTo>
                    <a:pt x="54" y="27"/>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121"/>
            <p:cNvSpPr/>
            <p:nvPr/>
          </p:nvSpPr>
          <p:spPr bwMode="auto">
            <a:xfrm>
              <a:off x="1889126" y="4891088"/>
              <a:ext cx="58738" cy="57150"/>
            </a:xfrm>
            <a:custGeom>
              <a:avLst/>
              <a:gdLst>
                <a:gd name="T0" fmla="*/ 39 w 55"/>
                <a:gd name="T1" fmla="*/ 7 h 55"/>
                <a:gd name="T2" fmla="*/ 6 w 55"/>
                <a:gd name="T3" fmla="*/ 17 h 55"/>
                <a:gd name="T4" fmla="*/ 16 w 55"/>
                <a:gd name="T5" fmla="*/ 49 h 55"/>
                <a:gd name="T6" fmla="*/ 49 w 55"/>
                <a:gd name="T7" fmla="*/ 39 h 55"/>
                <a:gd name="T8" fmla="*/ 39 w 55"/>
                <a:gd name="T9" fmla="*/ 7 h 55"/>
              </a:gdLst>
              <a:ahLst/>
              <a:cxnLst>
                <a:cxn ang="0">
                  <a:pos x="T0" y="T1"/>
                </a:cxn>
                <a:cxn ang="0">
                  <a:pos x="T2" y="T3"/>
                </a:cxn>
                <a:cxn ang="0">
                  <a:pos x="T4" y="T5"/>
                </a:cxn>
                <a:cxn ang="0">
                  <a:pos x="T6" y="T7"/>
                </a:cxn>
                <a:cxn ang="0">
                  <a:pos x="T8" y="T9"/>
                </a:cxn>
              </a:cxnLst>
              <a:rect l="0" t="0" r="r" b="b"/>
              <a:pathLst>
                <a:path w="55" h="55">
                  <a:moveTo>
                    <a:pt x="39" y="7"/>
                  </a:moveTo>
                  <a:cubicBezTo>
                    <a:pt x="27" y="0"/>
                    <a:pt x="12" y="5"/>
                    <a:pt x="6" y="17"/>
                  </a:cubicBezTo>
                  <a:cubicBezTo>
                    <a:pt x="0" y="28"/>
                    <a:pt x="5" y="43"/>
                    <a:pt x="16" y="49"/>
                  </a:cubicBezTo>
                  <a:cubicBezTo>
                    <a:pt x="28" y="55"/>
                    <a:pt x="43" y="50"/>
                    <a:pt x="49" y="39"/>
                  </a:cubicBezTo>
                  <a:cubicBezTo>
                    <a:pt x="55" y="27"/>
                    <a:pt x="50" y="13"/>
                    <a:pt x="39"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122"/>
            <p:cNvSpPr/>
            <p:nvPr/>
          </p:nvSpPr>
          <p:spPr bwMode="auto">
            <a:xfrm>
              <a:off x="1762126" y="4881563"/>
              <a:ext cx="57150" cy="57150"/>
            </a:xfrm>
            <a:custGeom>
              <a:avLst/>
              <a:gdLst>
                <a:gd name="T0" fmla="*/ 38 w 54"/>
                <a:gd name="T1" fmla="*/ 6 h 54"/>
                <a:gd name="T2" fmla="*/ 6 w 54"/>
                <a:gd name="T3" fmla="*/ 16 h 54"/>
                <a:gd name="T4" fmla="*/ 16 w 54"/>
                <a:gd name="T5" fmla="*/ 48 h 54"/>
                <a:gd name="T6" fmla="*/ 48 w 54"/>
                <a:gd name="T7" fmla="*/ 38 h 54"/>
                <a:gd name="T8" fmla="*/ 38 w 54"/>
                <a:gd name="T9" fmla="*/ 6 h 54"/>
              </a:gdLst>
              <a:ahLst/>
              <a:cxnLst>
                <a:cxn ang="0">
                  <a:pos x="T0" y="T1"/>
                </a:cxn>
                <a:cxn ang="0">
                  <a:pos x="T2" y="T3"/>
                </a:cxn>
                <a:cxn ang="0">
                  <a:pos x="T4" y="T5"/>
                </a:cxn>
                <a:cxn ang="0">
                  <a:pos x="T6" y="T7"/>
                </a:cxn>
                <a:cxn ang="0">
                  <a:pos x="T8" y="T9"/>
                </a:cxn>
              </a:cxnLst>
              <a:rect l="0" t="0" r="r" b="b"/>
              <a:pathLst>
                <a:path w="54" h="54">
                  <a:moveTo>
                    <a:pt x="38" y="6"/>
                  </a:moveTo>
                  <a:cubicBezTo>
                    <a:pt x="26" y="0"/>
                    <a:pt x="12" y="4"/>
                    <a:pt x="6" y="16"/>
                  </a:cubicBezTo>
                  <a:cubicBezTo>
                    <a:pt x="0" y="28"/>
                    <a:pt x="4" y="42"/>
                    <a:pt x="16" y="48"/>
                  </a:cubicBezTo>
                  <a:cubicBezTo>
                    <a:pt x="28" y="54"/>
                    <a:pt x="42" y="50"/>
                    <a:pt x="48" y="38"/>
                  </a:cubicBezTo>
                  <a:cubicBezTo>
                    <a:pt x="54" y="26"/>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123"/>
            <p:cNvSpPr/>
            <p:nvPr/>
          </p:nvSpPr>
          <p:spPr bwMode="auto">
            <a:xfrm>
              <a:off x="1681163" y="4760913"/>
              <a:ext cx="58738" cy="57150"/>
            </a:xfrm>
            <a:custGeom>
              <a:avLst/>
              <a:gdLst>
                <a:gd name="T0" fmla="*/ 39 w 55"/>
                <a:gd name="T1" fmla="*/ 6 h 54"/>
                <a:gd name="T2" fmla="*/ 6 w 55"/>
                <a:gd name="T3" fmla="*/ 16 h 54"/>
                <a:gd name="T4" fmla="*/ 16 w 55"/>
                <a:gd name="T5" fmla="*/ 48 h 54"/>
                <a:gd name="T6" fmla="*/ 49 w 55"/>
                <a:gd name="T7" fmla="*/ 38 h 54"/>
                <a:gd name="T8" fmla="*/ 39 w 55"/>
                <a:gd name="T9" fmla="*/ 6 h 54"/>
              </a:gdLst>
              <a:ahLst/>
              <a:cxnLst>
                <a:cxn ang="0">
                  <a:pos x="T0" y="T1"/>
                </a:cxn>
                <a:cxn ang="0">
                  <a:pos x="T2" y="T3"/>
                </a:cxn>
                <a:cxn ang="0">
                  <a:pos x="T4" y="T5"/>
                </a:cxn>
                <a:cxn ang="0">
                  <a:pos x="T6" y="T7"/>
                </a:cxn>
                <a:cxn ang="0">
                  <a:pos x="T8" y="T9"/>
                </a:cxn>
              </a:cxnLst>
              <a:rect l="0" t="0" r="r" b="b"/>
              <a:pathLst>
                <a:path w="55" h="54">
                  <a:moveTo>
                    <a:pt x="39" y="6"/>
                  </a:moveTo>
                  <a:cubicBezTo>
                    <a:pt x="27" y="0"/>
                    <a:pt x="13" y="4"/>
                    <a:pt x="6" y="16"/>
                  </a:cubicBezTo>
                  <a:cubicBezTo>
                    <a:pt x="0" y="28"/>
                    <a:pt x="5" y="42"/>
                    <a:pt x="16" y="48"/>
                  </a:cubicBezTo>
                  <a:cubicBezTo>
                    <a:pt x="28" y="54"/>
                    <a:pt x="43" y="50"/>
                    <a:pt x="49" y="38"/>
                  </a:cubicBezTo>
                  <a:cubicBezTo>
                    <a:pt x="55" y="27"/>
                    <a:pt x="50" y="12"/>
                    <a:pt x="39"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124"/>
            <p:cNvSpPr/>
            <p:nvPr/>
          </p:nvSpPr>
          <p:spPr bwMode="auto">
            <a:xfrm>
              <a:off x="1574801" y="4740276"/>
              <a:ext cx="57150" cy="57150"/>
            </a:xfrm>
            <a:custGeom>
              <a:avLst/>
              <a:gdLst>
                <a:gd name="T0" fmla="*/ 38 w 54"/>
                <a:gd name="T1" fmla="*/ 6 h 54"/>
                <a:gd name="T2" fmla="*/ 6 w 54"/>
                <a:gd name="T3" fmla="*/ 16 h 54"/>
                <a:gd name="T4" fmla="*/ 16 w 54"/>
                <a:gd name="T5" fmla="*/ 48 h 54"/>
                <a:gd name="T6" fmla="*/ 48 w 54"/>
                <a:gd name="T7" fmla="*/ 38 h 54"/>
                <a:gd name="T8" fmla="*/ 38 w 54"/>
                <a:gd name="T9" fmla="*/ 6 h 54"/>
              </a:gdLst>
              <a:ahLst/>
              <a:cxnLst>
                <a:cxn ang="0">
                  <a:pos x="T0" y="T1"/>
                </a:cxn>
                <a:cxn ang="0">
                  <a:pos x="T2" y="T3"/>
                </a:cxn>
                <a:cxn ang="0">
                  <a:pos x="T4" y="T5"/>
                </a:cxn>
                <a:cxn ang="0">
                  <a:pos x="T6" y="T7"/>
                </a:cxn>
                <a:cxn ang="0">
                  <a:pos x="T8" y="T9"/>
                </a:cxn>
              </a:cxnLst>
              <a:rect l="0" t="0" r="r" b="b"/>
              <a:pathLst>
                <a:path w="54" h="54">
                  <a:moveTo>
                    <a:pt x="38" y="6"/>
                  </a:moveTo>
                  <a:cubicBezTo>
                    <a:pt x="26" y="0"/>
                    <a:pt x="12" y="4"/>
                    <a:pt x="6" y="16"/>
                  </a:cubicBezTo>
                  <a:cubicBezTo>
                    <a:pt x="0" y="28"/>
                    <a:pt x="4" y="42"/>
                    <a:pt x="16" y="48"/>
                  </a:cubicBezTo>
                  <a:cubicBezTo>
                    <a:pt x="28" y="54"/>
                    <a:pt x="42" y="50"/>
                    <a:pt x="48" y="38"/>
                  </a:cubicBezTo>
                  <a:cubicBezTo>
                    <a:pt x="54" y="26"/>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125"/>
            <p:cNvSpPr/>
            <p:nvPr/>
          </p:nvSpPr>
          <p:spPr bwMode="auto">
            <a:xfrm>
              <a:off x="1585913" y="4586288"/>
              <a:ext cx="58738" cy="57150"/>
            </a:xfrm>
            <a:custGeom>
              <a:avLst/>
              <a:gdLst>
                <a:gd name="T0" fmla="*/ 39 w 55"/>
                <a:gd name="T1" fmla="*/ 6 h 54"/>
                <a:gd name="T2" fmla="*/ 6 w 55"/>
                <a:gd name="T3" fmla="*/ 16 h 54"/>
                <a:gd name="T4" fmla="*/ 16 w 55"/>
                <a:gd name="T5" fmla="*/ 48 h 54"/>
                <a:gd name="T6" fmla="*/ 49 w 55"/>
                <a:gd name="T7" fmla="*/ 38 h 54"/>
                <a:gd name="T8" fmla="*/ 39 w 55"/>
                <a:gd name="T9" fmla="*/ 6 h 54"/>
              </a:gdLst>
              <a:ahLst/>
              <a:cxnLst>
                <a:cxn ang="0">
                  <a:pos x="T0" y="T1"/>
                </a:cxn>
                <a:cxn ang="0">
                  <a:pos x="T2" y="T3"/>
                </a:cxn>
                <a:cxn ang="0">
                  <a:pos x="T4" y="T5"/>
                </a:cxn>
                <a:cxn ang="0">
                  <a:pos x="T6" y="T7"/>
                </a:cxn>
                <a:cxn ang="0">
                  <a:pos x="T8" y="T9"/>
                </a:cxn>
              </a:cxnLst>
              <a:rect l="0" t="0" r="r" b="b"/>
              <a:pathLst>
                <a:path w="55" h="54">
                  <a:moveTo>
                    <a:pt x="39" y="6"/>
                  </a:moveTo>
                  <a:cubicBezTo>
                    <a:pt x="27" y="0"/>
                    <a:pt x="12" y="4"/>
                    <a:pt x="6" y="16"/>
                  </a:cubicBezTo>
                  <a:cubicBezTo>
                    <a:pt x="0" y="28"/>
                    <a:pt x="5" y="42"/>
                    <a:pt x="16" y="48"/>
                  </a:cubicBezTo>
                  <a:cubicBezTo>
                    <a:pt x="28" y="54"/>
                    <a:pt x="43" y="50"/>
                    <a:pt x="49" y="38"/>
                  </a:cubicBezTo>
                  <a:cubicBezTo>
                    <a:pt x="55" y="26"/>
                    <a:pt x="50" y="12"/>
                    <a:pt x="39"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126"/>
            <p:cNvSpPr/>
            <p:nvPr/>
          </p:nvSpPr>
          <p:spPr bwMode="auto">
            <a:xfrm>
              <a:off x="1604963" y="4478338"/>
              <a:ext cx="57150" cy="58738"/>
            </a:xfrm>
            <a:custGeom>
              <a:avLst/>
              <a:gdLst>
                <a:gd name="T0" fmla="*/ 38 w 54"/>
                <a:gd name="T1" fmla="*/ 6 h 55"/>
                <a:gd name="T2" fmla="*/ 6 w 54"/>
                <a:gd name="T3" fmla="*/ 16 h 55"/>
                <a:gd name="T4" fmla="*/ 16 w 54"/>
                <a:gd name="T5" fmla="*/ 49 h 55"/>
                <a:gd name="T6" fmla="*/ 48 w 54"/>
                <a:gd name="T7" fmla="*/ 39 h 55"/>
                <a:gd name="T8" fmla="*/ 38 w 54"/>
                <a:gd name="T9" fmla="*/ 6 h 55"/>
              </a:gdLst>
              <a:ahLst/>
              <a:cxnLst>
                <a:cxn ang="0">
                  <a:pos x="T0" y="T1"/>
                </a:cxn>
                <a:cxn ang="0">
                  <a:pos x="T2" y="T3"/>
                </a:cxn>
                <a:cxn ang="0">
                  <a:pos x="T4" y="T5"/>
                </a:cxn>
                <a:cxn ang="0">
                  <a:pos x="T6" y="T7"/>
                </a:cxn>
                <a:cxn ang="0">
                  <a:pos x="T8" y="T9"/>
                </a:cxn>
              </a:cxnLst>
              <a:rect l="0" t="0" r="r" b="b"/>
              <a:pathLst>
                <a:path w="54" h="55">
                  <a:moveTo>
                    <a:pt x="38" y="6"/>
                  </a:moveTo>
                  <a:cubicBezTo>
                    <a:pt x="26" y="0"/>
                    <a:pt x="12" y="5"/>
                    <a:pt x="6" y="16"/>
                  </a:cubicBezTo>
                  <a:cubicBezTo>
                    <a:pt x="0" y="28"/>
                    <a:pt x="4" y="43"/>
                    <a:pt x="16" y="49"/>
                  </a:cubicBezTo>
                  <a:cubicBezTo>
                    <a:pt x="28" y="55"/>
                    <a:pt x="42" y="50"/>
                    <a:pt x="48" y="39"/>
                  </a:cubicBezTo>
                  <a:cubicBezTo>
                    <a:pt x="54" y="27"/>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127"/>
            <p:cNvSpPr/>
            <p:nvPr/>
          </p:nvSpPr>
          <p:spPr bwMode="auto">
            <a:xfrm>
              <a:off x="1582738" y="4397376"/>
              <a:ext cx="57150" cy="57150"/>
            </a:xfrm>
            <a:custGeom>
              <a:avLst/>
              <a:gdLst>
                <a:gd name="T0" fmla="*/ 39 w 55"/>
                <a:gd name="T1" fmla="*/ 6 h 54"/>
                <a:gd name="T2" fmla="*/ 7 w 55"/>
                <a:gd name="T3" fmla="*/ 16 h 54"/>
                <a:gd name="T4" fmla="*/ 17 w 55"/>
                <a:gd name="T5" fmla="*/ 48 h 54"/>
                <a:gd name="T6" fmla="*/ 49 w 55"/>
                <a:gd name="T7" fmla="*/ 38 h 54"/>
                <a:gd name="T8" fmla="*/ 39 w 55"/>
                <a:gd name="T9" fmla="*/ 6 h 54"/>
              </a:gdLst>
              <a:ahLst/>
              <a:cxnLst>
                <a:cxn ang="0">
                  <a:pos x="T0" y="T1"/>
                </a:cxn>
                <a:cxn ang="0">
                  <a:pos x="T2" y="T3"/>
                </a:cxn>
                <a:cxn ang="0">
                  <a:pos x="T4" y="T5"/>
                </a:cxn>
                <a:cxn ang="0">
                  <a:pos x="T6" y="T7"/>
                </a:cxn>
                <a:cxn ang="0">
                  <a:pos x="T8" y="T9"/>
                </a:cxn>
              </a:cxnLst>
              <a:rect l="0" t="0" r="r" b="b"/>
              <a:pathLst>
                <a:path w="55" h="54">
                  <a:moveTo>
                    <a:pt x="39" y="6"/>
                  </a:moveTo>
                  <a:cubicBezTo>
                    <a:pt x="27" y="0"/>
                    <a:pt x="13" y="4"/>
                    <a:pt x="7" y="16"/>
                  </a:cubicBezTo>
                  <a:cubicBezTo>
                    <a:pt x="0" y="27"/>
                    <a:pt x="5" y="42"/>
                    <a:pt x="17" y="48"/>
                  </a:cubicBezTo>
                  <a:cubicBezTo>
                    <a:pt x="28" y="54"/>
                    <a:pt x="43" y="50"/>
                    <a:pt x="49" y="38"/>
                  </a:cubicBezTo>
                  <a:cubicBezTo>
                    <a:pt x="55" y="26"/>
                    <a:pt x="50" y="12"/>
                    <a:pt x="39"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128"/>
            <p:cNvSpPr/>
            <p:nvPr/>
          </p:nvSpPr>
          <p:spPr bwMode="auto">
            <a:xfrm>
              <a:off x="1639888" y="4273551"/>
              <a:ext cx="57150" cy="57150"/>
            </a:xfrm>
            <a:custGeom>
              <a:avLst/>
              <a:gdLst>
                <a:gd name="T0" fmla="*/ 38 w 54"/>
                <a:gd name="T1" fmla="*/ 6 h 54"/>
                <a:gd name="T2" fmla="*/ 6 w 54"/>
                <a:gd name="T3" fmla="*/ 16 h 54"/>
                <a:gd name="T4" fmla="*/ 16 w 54"/>
                <a:gd name="T5" fmla="*/ 48 h 54"/>
                <a:gd name="T6" fmla="*/ 48 w 54"/>
                <a:gd name="T7" fmla="*/ 38 h 54"/>
                <a:gd name="T8" fmla="*/ 38 w 54"/>
                <a:gd name="T9" fmla="*/ 6 h 54"/>
              </a:gdLst>
              <a:ahLst/>
              <a:cxnLst>
                <a:cxn ang="0">
                  <a:pos x="T0" y="T1"/>
                </a:cxn>
                <a:cxn ang="0">
                  <a:pos x="T2" y="T3"/>
                </a:cxn>
                <a:cxn ang="0">
                  <a:pos x="T4" y="T5"/>
                </a:cxn>
                <a:cxn ang="0">
                  <a:pos x="T6" y="T7"/>
                </a:cxn>
                <a:cxn ang="0">
                  <a:pos x="T8" y="T9"/>
                </a:cxn>
              </a:cxnLst>
              <a:rect l="0" t="0" r="r" b="b"/>
              <a:pathLst>
                <a:path w="54" h="54">
                  <a:moveTo>
                    <a:pt x="38" y="6"/>
                  </a:moveTo>
                  <a:cubicBezTo>
                    <a:pt x="26" y="0"/>
                    <a:pt x="12" y="4"/>
                    <a:pt x="6" y="16"/>
                  </a:cubicBezTo>
                  <a:cubicBezTo>
                    <a:pt x="0" y="28"/>
                    <a:pt x="4" y="42"/>
                    <a:pt x="16" y="48"/>
                  </a:cubicBezTo>
                  <a:cubicBezTo>
                    <a:pt x="27" y="54"/>
                    <a:pt x="42" y="50"/>
                    <a:pt x="48" y="38"/>
                  </a:cubicBezTo>
                  <a:cubicBezTo>
                    <a:pt x="54" y="27"/>
                    <a:pt x="50" y="12"/>
                    <a:pt x="3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129"/>
            <p:cNvSpPr/>
            <p:nvPr/>
          </p:nvSpPr>
          <p:spPr bwMode="auto">
            <a:xfrm>
              <a:off x="1743076" y="4105276"/>
              <a:ext cx="58738" cy="57150"/>
            </a:xfrm>
            <a:custGeom>
              <a:avLst/>
              <a:gdLst>
                <a:gd name="T0" fmla="*/ 39 w 55"/>
                <a:gd name="T1" fmla="*/ 6 h 54"/>
                <a:gd name="T2" fmla="*/ 6 w 55"/>
                <a:gd name="T3" fmla="*/ 16 h 54"/>
                <a:gd name="T4" fmla="*/ 17 w 55"/>
                <a:gd name="T5" fmla="*/ 48 h 54"/>
                <a:gd name="T6" fmla="*/ 49 w 55"/>
                <a:gd name="T7" fmla="*/ 38 h 54"/>
                <a:gd name="T8" fmla="*/ 39 w 55"/>
                <a:gd name="T9" fmla="*/ 6 h 54"/>
              </a:gdLst>
              <a:ahLst/>
              <a:cxnLst>
                <a:cxn ang="0">
                  <a:pos x="T0" y="T1"/>
                </a:cxn>
                <a:cxn ang="0">
                  <a:pos x="T2" y="T3"/>
                </a:cxn>
                <a:cxn ang="0">
                  <a:pos x="T4" y="T5"/>
                </a:cxn>
                <a:cxn ang="0">
                  <a:pos x="T6" y="T7"/>
                </a:cxn>
                <a:cxn ang="0">
                  <a:pos x="T8" y="T9"/>
                </a:cxn>
              </a:cxnLst>
              <a:rect l="0" t="0" r="r" b="b"/>
              <a:pathLst>
                <a:path w="55" h="54">
                  <a:moveTo>
                    <a:pt x="39" y="6"/>
                  </a:moveTo>
                  <a:cubicBezTo>
                    <a:pt x="27" y="0"/>
                    <a:pt x="13" y="4"/>
                    <a:pt x="6" y="16"/>
                  </a:cubicBezTo>
                  <a:cubicBezTo>
                    <a:pt x="0" y="28"/>
                    <a:pt x="5" y="42"/>
                    <a:pt x="17" y="48"/>
                  </a:cubicBezTo>
                  <a:cubicBezTo>
                    <a:pt x="28" y="54"/>
                    <a:pt x="43" y="50"/>
                    <a:pt x="49" y="38"/>
                  </a:cubicBezTo>
                  <a:cubicBezTo>
                    <a:pt x="55" y="26"/>
                    <a:pt x="50" y="12"/>
                    <a:pt x="39"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130"/>
            <p:cNvSpPr/>
            <p:nvPr/>
          </p:nvSpPr>
          <p:spPr bwMode="auto">
            <a:xfrm>
              <a:off x="1993901" y="4733926"/>
              <a:ext cx="58738" cy="58738"/>
            </a:xfrm>
            <a:custGeom>
              <a:avLst/>
              <a:gdLst>
                <a:gd name="T0" fmla="*/ 39 w 55"/>
                <a:gd name="T1" fmla="*/ 6 h 55"/>
                <a:gd name="T2" fmla="*/ 6 w 55"/>
                <a:gd name="T3" fmla="*/ 17 h 55"/>
                <a:gd name="T4" fmla="*/ 16 w 55"/>
                <a:gd name="T5" fmla="*/ 49 h 55"/>
                <a:gd name="T6" fmla="*/ 49 w 55"/>
                <a:gd name="T7" fmla="*/ 39 h 55"/>
                <a:gd name="T8" fmla="*/ 39 w 55"/>
                <a:gd name="T9" fmla="*/ 6 h 55"/>
              </a:gdLst>
              <a:ahLst/>
              <a:cxnLst>
                <a:cxn ang="0">
                  <a:pos x="T0" y="T1"/>
                </a:cxn>
                <a:cxn ang="0">
                  <a:pos x="T2" y="T3"/>
                </a:cxn>
                <a:cxn ang="0">
                  <a:pos x="T4" y="T5"/>
                </a:cxn>
                <a:cxn ang="0">
                  <a:pos x="T6" y="T7"/>
                </a:cxn>
                <a:cxn ang="0">
                  <a:pos x="T8" y="T9"/>
                </a:cxn>
              </a:cxnLst>
              <a:rect l="0" t="0" r="r" b="b"/>
              <a:pathLst>
                <a:path w="55" h="55">
                  <a:moveTo>
                    <a:pt x="39" y="6"/>
                  </a:moveTo>
                  <a:cubicBezTo>
                    <a:pt x="27" y="0"/>
                    <a:pt x="13" y="5"/>
                    <a:pt x="6" y="17"/>
                  </a:cubicBezTo>
                  <a:cubicBezTo>
                    <a:pt x="0" y="28"/>
                    <a:pt x="5" y="43"/>
                    <a:pt x="16" y="49"/>
                  </a:cubicBezTo>
                  <a:cubicBezTo>
                    <a:pt x="28" y="55"/>
                    <a:pt x="43" y="50"/>
                    <a:pt x="49" y="39"/>
                  </a:cubicBezTo>
                  <a:cubicBezTo>
                    <a:pt x="55" y="27"/>
                    <a:pt x="50" y="13"/>
                    <a:pt x="39"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Oval 518"/>
            <p:cNvSpPr>
              <a:spLocks noChangeArrowheads="1"/>
            </p:cNvSpPr>
            <p:nvPr/>
          </p:nvSpPr>
          <p:spPr bwMode="auto">
            <a:xfrm>
              <a:off x="1951038" y="4772025"/>
              <a:ext cx="60325" cy="603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71" name="Oval 519"/>
          <p:cNvSpPr>
            <a:spLocks noChangeArrowheads="1"/>
          </p:cNvSpPr>
          <p:nvPr/>
        </p:nvSpPr>
        <p:spPr bwMode="auto">
          <a:xfrm>
            <a:off x="810622" y="6374614"/>
            <a:ext cx="111125" cy="109537"/>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Oval 520"/>
          <p:cNvSpPr>
            <a:spLocks noChangeArrowheads="1"/>
          </p:cNvSpPr>
          <p:nvPr/>
        </p:nvSpPr>
        <p:spPr bwMode="auto">
          <a:xfrm>
            <a:off x="297399" y="6367246"/>
            <a:ext cx="115888" cy="11747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Oval 521"/>
          <p:cNvSpPr>
            <a:spLocks noChangeArrowheads="1"/>
          </p:cNvSpPr>
          <p:nvPr/>
        </p:nvSpPr>
        <p:spPr bwMode="auto">
          <a:xfrm>
            <a:off x="843166" y="3086895"/>
            <a:ext cx="157163" cy="15716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Oval 522"/>
          <p:cNvSpPr>
            <a:spLocks noChangeArrowheads="1"/>
          </p:cNvSpPr>
          <p:nvPr/>
        </p:nvSpPr>
        <p:spPr bwMode="auto">
          <a:xfrm>
            <a:off x="3305742" y="252413"/>
            <a:ext cx="157163" cy="15716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Oval 523"/>
          <p:cNvSpPr>
            <a:spLocks noChangeArrowheads="1"/>
          </p:cNvSpPr>
          <p:nvPr/>
        </p:nvSpPr>
        <p:spPr bwMode="auto">
          <a:xfrm>
            <a:off x="7931066" y="5987257"/>
            <a:ext cx="157163" cy="15716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Oval 524"/>
          <p:cNvSpPr>
            <a:spLocks noChangeArrowheads="1"/>
          </p:cNvSpPr>
          <p:nvPr/>
        </p:nvSpPr>
        <p:spPr bwMode="auto">
          <a:xfrm>
            <a:off x="1793875" y="7672388"/>
            <a:ext cx="25400" cy="254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Oval 525"/>
          <p:cNvSpPr>
            <a:spLocks noChangeArrowheads="1"/>
          </p:cNvSpPr>
          <p:nvPr/>
        </p:nvSpPr>
        <p:spPr bwMode="auto">
          <a:xfrm>
            <a:off x="11526838" y="1415904"/>
            <a:ext cx="96838" cy="96837"/>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Oval 526"/>
          <p:cNvSpPr>
            <a:spLocks noChangeArrowheads="1"/>
          </p:cNvSpPr>
          <p:nvPr/>
        </p:nvSpPr>
        <p:spPr bwMode="auto">
          <a:xfrm>
            <a:off x="10971213" y="58738"/>
            <a:ext cx="111125" cy="1111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Oval 527"/>
          <p:cNvSpPr>
            <a:spLocks noChangeArrowheads="1"/>
          </p:cNvSpPr>
          <p:nvPr/>
        </p:nvSpPr>
        <p:spPr bwMode="auto">
          <a:xfrm>
            <a:off x="11911013" y="820738"/>
            <a:ext cx="71438" cy="6985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Oval 528"/>
          <p:cNvSpPr>
            <a:spLocks noChangeArrowheads="1"/>
          </p:cNvSpPr>
          <p:nvPr/>
        </p:nvSpPr>
        <p:spPr bwMode="auto">
          <a:xfrm>
            <a:off x="10833100" y="1214438"/>
            <a:ext cx="57150" cy="5715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Oval 529"/>
          <p:cNvSpPr>
            <a:spLocks noChangeArrowheads="1"/>
          </p:cNvSpPr>
          <p:nvPr/>
        </p:nvSpPr>
        <p:spPr bwMode="auto">
          <a:xfrm>
            <a:off x="8593053" y="591344"/>
            <a:ext cx="41275" cy="4127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Oval 530"/>
          <p:cNvSpPr>
            <a:spLocks noChangeArrowheads="1"/>
          </p:cNvSpPr>
          <p:nvPr/>
        </p:nvSpPr>
        <p:spPr bwMode="auto">
          <a:xfrm>
            <a:off x="10383838" y="1006475"/>
            <a:ext cx="87313" cy="8731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Oval 531"/>
          <p:cNvSpPr>
            <a:spLocks noChangeArrowheads="1"/>
          </p:cNvSpPr>
          <p:nvPr/>
        </p:nvSpPr>
        <p:spPr bwMode="auto">
          <a:xfrm>
            <a:off x="10737233" y="1382735"/>
            <a:ext cx="39688" cy="39687"/>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Oval 532"/>
          <p:cNvSpPr>
            <a:spLocks noChangeArrowheads="1"/>
          </p:cNvSpPr>
          <p:nvPr/>
        </p:nvSpPr>
        <p:spPr bwMode="auto">
          <a:xfrm>
            <a:off x="11025957" y="4011613"/>
            <a:ext cx="141288" cy="141287"/>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85" name="组合 484"/>
          <p:cNvGrpSpPr/>
          <p:nvPr/>
        </p:nvGrpSpPr>
        <p:grpSpPr>
          <a:xfrm>
            <a:off x="9183211" y="200820"/>
            <a:ext cx="990600" cy="1630362"/>
            <a:chOff x="9267825" y="1049338"/>
            <a:chExt cx="990600" cy="1630362"/>
          </a:xfrm>
        </p:grpSpPr>
        <p:sp>
          <p:nvSpPr>
            <p:cNvPr id="486" name="Freeform 497"/>
            <p:cNvSpPr/>
            <p:nvPr/>
          </p:nvSpPr>
          <p:spPr bwMode="auto">
            <a:xfrm>
              <a:off x="9566275" y="1054100"/>
              <a:ext cx="515938" cy="846137"/>
            </a:xfrm>
            <a:custGeom>
              <a:avLst/>
              <a:gdLst>
                <a:gd name="T0" fmla="*/ 458 w 486"/>
                <a:gd name="T1" fmla="*/ 12 h 797"/>
                <a:gd name="T2" fmla="*/ 389 w 486"/>
                <a:gd name="T3" fmla="*/ 92 h 797"/>
                <a:gd name="T4" fmla="*/ 261 w 486"/>
                <a:gd name="T5" fmla="*/ 251 h 797"/>
                <a:gd name="T6" fmla="*/ 4 w 486"/>
                <a:gd name="T7" fmla="*/ 780 h 797"/>
                <a:gd name="T8" fmla="*/ 26 w 486"/>
                <a:gd name="T9" fmla="*/ 784 h 797"/>
                <a:gd name="T10" fmla="*/ 293 w 486"/>
                <a:gd name="T11" fmla="*/ 244 h 797"/>
                <a:gd name="T12" fmla="*/ 414 w 486"/>
                <a:gd name="T13" fmla="*/ 97 h 797"/>
                <a:gd name="T14" fmla="*/ 478 w 486"/>
                <a:gd name="T15" fmla="*/ 21 h 797"/>
                <a:gd name="T16" fmla="*/ 458 w 486"/>
                <a:gd name="T17" fmla="*/ 12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797">
                  <a:moveTo>
                    <a:pt x="458" y="12"/>
                  </a:moveTo>
                  <a:cubicBezTo>
                    <a:pt x="441" y="40"/>
                    <a:pt x="411" y="66"/>
                    <a:pt x="389" y="92"/>
                  </a:cubicBezTo>
                  <a:cubicBezTo>
                    <a:pt x="344" y="143"/>
                    <a:pt x="301" y="196"/>
                    <a:pt x="261" y="251"/>
                  </a:cubicBezTo>
                  <a:cubicBezTo>
                    <a:pt x="145" y="411"/>
                    <a:pt x="57" y="589"/>
                    <a:pt x="4" y="780"/>
                  </a:cubicBezTo>
                  <a:cubicBezTo>
                    <a:pt x="0" y="794"/>
                    <a:pt x="22" y="797"/>
                    <a:pt x="26" y="784"/>
                  </a:cubicBezTo>
                  <a:cubicBezTo>
                    <a:pt x="80" y="589"/>
                    <a:pt x="172" y="406"/>
                    <a:pt x="293" y="244"/>
                  </a:cubicBezTo>
                  <a:cubicBezTo>
                    <a:pt x="331" y="193"/>
                    <a:pt x="372" y="144"/>
                    <a:pt x="414" y="97"/>
                  </a:cubicBezTo>
                  <a:cubicBezTo>
                    <a:pt x="436" y="72"/>
                    <a:pt x="461" y="49"/>
                    <a:pt x="478" y="21"/>
                  </a:cubicBezTo>
                  <a:cubicBezTo>
                    <a:pt x="486" y="9"/>
                    <a:pt x="466" y="0"/>
                    <a:pt x="458" y="12"/>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498"/>
            <p:cNvSpPr/>
            <p:nvPr/>
          </p:nvSpPr>
          <p:spPr bwMode="auto">
            <a:xfrm>
              <a:off x="9729788" y="1049338"/>
              <a:ext cx="352425" cy="1127125"/>
            </a:xfrm>
            <a:custGeom>
              <a:avLst/>
              <a:gdLst>
                <a:gd name="T0" fmla="*/ 306 w 331"/>
                <a:gd name="T1" fmla="*/ 12 h 1062"/>
                <a:gd name="T2" fmla="*/ 45 w 331"/>
                <a:gd name="T3" fmla="*/ 1048 h 1062"/>
                <a:gd name="T4" fmla="*/ 67 w 331"/>
                <a:gd name="T5" fmla="*/ 1046 h 1062"/>
                <a:gd name="T6" fmla="*/ 323 w 331"/>
                <a:gd name="T7" fmla="*/ 26 h 1062"/>
                <a:gd name="T8" fmla="*/ 306 w 331"/>
                <a:gd name="T9" fmla="*/ 12 h 1062"/>
              </a:gdLst>
              <a:ahLst/>
              <a:cxnLst>
                <a:cxn ang="0">
                  <a:pos x="T0" y="T1"/>
                </a:cxn>
                <a:cxn ang="0">
                  <a:pos x="T2" y="T3"/>
                </a:cxn>
                <a:cxn ang="0">
                  <a:pos x="T4" y="T5"/>
                </a:cxn>
                <a:cxn ang="0">
                  <a:pos x="T6" y="T7"/>
                </a:cxn>
                <a:cxn ang="0">
                  <a:pos x="T8" y="T9"/>
                </a:cxn>
              </a:cxnLst>
              <a:rect l="0" t="0" r="r" b="b"/>
              <a:pathLst>
                <a:path w="331" h="1062">
                  <a:moveTo>
                    <a:pt x="306" y="12"/>
                  </a:moveTo>
                  <a:cubicBezTo>
                    <a:pt x="89" y="313"/>
                    <a:pt x="0" y="680"/>
                    <a:pt x="45" y="1048"/>
                  </a:cubicBezTo>
                  <a:cubicBezTo>
                    <a:pt x="47" y="1062"/>
                    <a:pt x="69" y="1060"/>
                    <a:pt x="67" y="1046"/>
                  </a:cubicBezTo>
                  <a:cubicBezTo>
                    <a:pt x="23" y="685"/>
                    <a:pt x="110" y="322"/>
                    <a:pt x="323" y="26"/>
                  </a:cubicBezTo>
                  <a:cubicBezTo>
                    <a:pt x="331" y="15"/>
                    <a:pt x="314" y="0"/>
                    <a:pt x="306" y="12"/>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499"/>
            <p:cNvSpPr/>
            <p:nvPr/>
          </p:nvSpPr>
          <p:spPr bwMode="auto">
            <a:xfrm>
              <a:off x="9890125" y="1052513"/>
              <a:ext cx="192088" cy="1025525"/>
            </a:xfrm>
            <a:custGeom>
              <a:avLst/>
              <a:gdLst>
                <a:gd name="T0" fmla="*/ 155 w 180"/>
                <a:gd name="T1" fmla="*/ 11 h 966"/>
                <a:gd name="T2" fmla="*/ 11 w 180"/>
                <a:gd name="T3" fmla="*/ 491 h 966"/>
                <a:gd name="T4" fmla="*/ 88 w 180"/>
                <a:gd name="T5" fmla="*/ 954 h 966"/>
                <a:gd name="T6" fmla="*/ 106 w 180"/>
                <a:gd name="T7" fmla="*/ 941 h 966"/>
                <a:gd name="T8" fmla="*/ 39 w 180"/>
                <a:gd name="T9" fmla="*/ 738 h 966"/>
                <a:gd name="T10" fmla="*/ 34 w 180"/>
                <a:gd name="T11" fmla="*/ 481 h 966"/>
                <a:gd name="T12" fmla="*/ 172 w 180"/>
                <a:gd name="T13" fmla="*/ 26 h 966"/>
                <a:gd name="T14" fmla="*/ 155 w 180"/>
                <a:gd name="T15" fmla="*/ 11 h 9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966">
                  <a:moveTo>
                    <a:pt x="155" y="11"/>
                  </a:moveTo>
                  <a:cubicBezTo>
                    <a:pt x="60" y="148"/>
                    <a:pt x="23" y="328"/>
                    <a:pt x="11" y="491"/>
                  </a:cubicBezTo>
                  <a:cubicBezTo>
                    <a:pt x="0" y="643"/>
                    <a:pt x="4" y="821"/>
                    <a:pt x="88" y="954"/>
                  </a:cubicBezTo>
                  <a:cubicBezTo>
                    <a:pt x="96" y="966"/>
                    <a:pt x="114" y="953"/>
                    <a:pt x="106" y="941"/>
                  </a:cubicBezTo>
                  <a:cubicBezTo>
                    <a:pt x="68" y="881"/>
                    <a:pt x="49" y="808"/>
                    <a:pt x="39" y="738"/>
                  </a:cubicBezTo>
                  <a:cubicBezTo>
                    <a:pt x="28" y="653"/>
                    <a:pt x="27" y="566"/>
                    <a:pt x="34" y="481"/>
                  </a:cubicBezTo>
                  <a:cubicBezTo>
                    <a:pt x="48" y="326"/>
                    <a:pt x="81" y="156"/>
                    <a:pt x="172" y="26"/>
                  </a:cubicBezTo>
                  <a:cubicBezTo>
                    <a:pt x="180" y="14"/>
                    <a:pt x="163" y="0"/>
                    <a:pt x="155" y="11"/>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500"/>
            <p:cNvSpPr/>
            <p:nvPr/>
          </p:nvSpPr>
          <p:spPr bwMode="auto">
            <a:xfrm>
              <a:off x="9310688" y="1841500"/>
              <a:ext cx="365125" cy="388937"/>
            </a:xfrm>
            <a:custGeom>
              <a:avLst/>
              <a:gdLst>
                <a:gd name="T0" fmla="*/ 257 w 345"/>
                <a:gd name="T1" fmla="*/ 41 h 367"/>
                <a:gd name="T2" fmla="*/ 46 w 345"/>
                <a:gd name="T3" fmla="*/ 109 h 367"/>
                <a:gd name="T4" fmla="*/ 88 w 345"/>
                <a:gd name="T5" fmla="*/ 326 h 367"/>
                <a:gd name="T6" fmla="*/ 298 w 345"/>
                <a:gd name="T7" fmla="*/ 258 h 367"/>
                <a:gd name="T8" fmla="*/ 257 w 345"/>
                <a:gd name="T9" fmla="*/ 41 h 367"/>
              </a:gdLst>
              <a:ahLst/>
              <a:cxnLst>
                <a:cxn ang="0">
                  <a:pos x="T0" y="T1"/>
                </a:cxn>
                <a:cxn ang="0">
                  <a:pos x="T2" y="T3"/>
                </a:cxn>
                <a:cxn ang="0">
                  <a:pos x="T4" y="T5"/>
                </a:cxn>
                <a:cxn ang="0">
                  <a:pos x="T6" y="T7"/>
                </a:cxn>
                <a:cxn ang="0">
                  <a:pos x="T8" y="T9"/>
                </a:cxn>
              </a:cxnLst>
              <a:rect l="0" t="0" r="r" b="b"/>
              <a:pathLst>
                <a:path w="345" h="367">
                  <a:moveTo>
                    <a:pt x="257" y="41"/>
                  </a:moveTo>
                  <a:cubicBezTo>
                    <a:pt x="187" y="0"/>
                    <a:pt x="93" y="30"/>
                    <a:pt x="46" y="109"/>
                  </a:cubicBezTo>
                  <a:cubicBezTo>
                    <a:pt x="0" y="188"/>
                    <a:pt x="18" y="285"/>
                    <a:pt x="88" y="326"/>
                  </a:cubicBezTo>
                  <a:cubicBezTo>
                    <a:pt x="157" y="367"/>
                    <a:pt x="252" y="337"/>
                    <a:pt x="298" y="258"/>
                  </a:cubicBezTo>
                  <a:cubicBezTo>
                    <a:pt x="345" y="179"/>
                    <a:pt x="326" y="82"/>
                    <a:pt x="257" y="4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501"/>
            <p:cNvSpPr/>
            <p:nvPr/>
          </p:nvSpPr>
          <p:spPr bwMode="auto">
            <a:xfrm>
              <a:off x="9547225" y="2133600"/>
              <a:ext cx="368300" cy="385762"/>
            </a:xfrm>
            <a:custGeom>
              <a:avLst/>
              <a:gdLst>
                <a:gd name="T0" fmla="*/ 216 w 348"/>
                <a:gd name="T1" fmla="*/ 22 h 364"/>
                <a:gd name="T2" fmla="*/ 23 w 348"/>
                <a:gd name="T3" fmla="*/ 143 h 364"/>
                <a:gd name="T4" fmla="*/ 133 w 348"/>
                <a:gd name="T5" fmla="*/ 343 h 364"/>
                <a:gd name="T6" fmla="*/ 325 w 348"/>
                <a:gd name="T7" fmla="*/ 221 h 364"/>
                <a:gd name="T8" fmla="*/ 216 w 348"/>
                <a:gd name="T9" fmla="*/ 22 h 364"/>
              </a:gdLst>
              <a:ahLst/>
              <a:cxnLst>
                <a:cxn ang="0">
                  <a:pos x="T0" y="T1"/>
                </a:cxn>
                <a:cxn ang="0">
                  <a:pos x="T2" y="T3"/>
                </a:cxn>
                <a:cxn ang="0">
                  <a:pos x="T4" y="T5"/>
                </a:cxn>
                <a:cxn ang="0">
                  <a:pos x="T6" y="T7"/>
                </a:cxn>
                <a:cxn ang="0">
                  <a:pos x="T8" y="T9"/>
                </a:cxn>
              </a:cxnLst>
              <a:rect l="0" t="0" r="r" b="b"/>
              <a:pathLst>
                <a:path w="348" h="364">
                  <a:moveTo>
                    <a:pt x="216" y="22"/>
                  </a:moveTo>
                  <a:cubicBezTo>
                    <a:pt x="132" y="0"/>
                    <a:pt x="46" y="54"/>
                    <a:pt x="23" y="143"/>
                  </a:cubicBezTo>
                  <a:cubicBezTo>
                    <a:pt x="0" y="232"/>
                    <a:pt x="49" y="321"/>
                    <a:pt x="133" y="343"/>
                  </a:cubicBezTo>
                  <a:cubicBezTo>
                    <a:pt x="216" y="364"/>
                    <a:pt x="303" y="310"/>
                    <a:pt x="325" y="221"/>
                  </a:cubicBezTo>
                  <a:cubicBezTo>
                    <a:pt x="348" y="132"/>
                    <a:pt x="299" y="43"/>
                    <a:pt x="216" y="2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502"/>
            <p:cNvSpPr/>
            <p:nvPr/>
          </p:nvSpPr>
          <p:spPr bwMode="auto">
            <a:xfrm>
              <a:off x="9890125" y="2008188"/>
              <a:ext cx="368300" cy="385762"/>
            </a:xfrm>
            <a:custGeom>
              <a:avLst/>
              <a:gdLst>
                <a:gd name="T0" fmla="*/ 216 w 348"/>
                <a:gd name="T1" fmla="*/ 22 h 364"/>
                <a:gd name="T2" fmla="*/ 23 w 348"/>
                <a:gd name="T3" fmla="*/ 143 h 364"/>
                <a:gd name="T4" fmla="*/ 133 w 348"/>
                <a:gd name="T5" fmla="*/ 343 h 364"/>
                <a:gd name="T6" fmla="*/ 325 w 348"/>
                <a:gd name="T7" fmla="*/ 221 h 364"/>
                <a:gd name="T8" fmla="*/ 216 w 348"/>
                <a:gd name="T9" fmla="*/ 22 h 364"/>
              </a:gdLst>
              <a:ahLst/>
              <a:cxnLst>
                <a:cxn ang="0">
                  <a:pos x="T0" y="T1"/>
                </a:cxn>
                <a:cxn ang="0">
                  <a:pos x="T2" y="T3"/>
                </a:cxn>
                <a:cxn ang="0">
                  <a:pos x="T4" y="T5"/>
                </a:cxn>
                <a:cxn ang="0">
                  <a:pos x="T6" y="T7"/>
                </a:cxn>
                <a:cxn ang="0">
                  <a:pos x="T8" y="T9"/>
                </a:cxn>
              </a:cxnLst>
              <a:rect l="0" t="0" r="r" b="b"/>
              <a:pathLst>
                <a:path w="348" h="364">
                  <a:moveTo>
                    <a:pt x="216" y="22"/>
                  </a:moveTo>
                  <a:cubicBezTo>
                    <a:pt x="132" y="0"/>
                    <a:pt x="46" y="55"/>
                    <a:pt x="23" y="143"/>
                  </a:cubicBezTo>
                  <a:cubicBezTo>
                    <a:pt x="0" y="232"/>
                    <a:pt x="49" y="321"/>
                    <a:pt x="133" y="343"/>
                  </a:cubicBezTo>
                  <a:cubicBezTo>
                    <a:pt x="216" y="364"/>
                    <a:pt x="303" y="310"/>
                    <a:pt x="325" y="221"/>
                  </a:cubicBezTo>
                  <a:cubicBezTo>
                    <a:pt x="348" y="132"/>
                    <a:pt x="299" y="43"/>
                    <a:pt x="216" y="22"/>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503"/>
            <p:cNvSpPr/>
            <p:nvPr/>
          </p:nvSpPr>
          <p:spPr bwMode="auto">
            <a:xfrm>
              <a:off x="9267825" y="2133600"/>
              <a:ext cx="166688" cy="146050"/>
            </a:xfrm>
            <a:custGeom>
              <a:avLst/>
              <a:gdLst>
                <a:gd name="T0" fmla="*/ 132 w 158"/>
                <a:gd name="T1" fmla="*/ 14 h 138"/>
                <a:gd name="T2" fmla="*/ 14 w 158"/>
                <a:gd name="T3" fmla="*/ 113 h 138"/>
                <a:gd name="T4" fmla="*/ 16 w 158"/>
                <a:gd name="T5" fmla="*/ 135 h 138"/>
                <a:gd name="T6" fmla="*/ 154 w 158"/>
                <a:gd name="T7" fmla="*/ 18 h 138"/>
                <a:gd name="T8" fmla="*/ 132 w 158"/>
                <a:gd name="T9" fmla="*/ 14 h 138"/>
              </a:gdLst>
              <a:ahLst/>
              <a:cxnLst>
                <a:cxn ang="0">
                  <a:pos x="T0" y="T1"/>
                </a:cxn>
                <a:cxn ang="0">
                  <a:pos x="T2" y="T3"/>
                </a:cxn>
                <a:cxn ang="0">
                  <a:pos x="T4" y="T5"/>
                </a:cxn>
                <a:cxn ang="0">
                  <a:pos x="T6" y="T7"/>
                </a:cxn>
                <a:cxn ang="0">
                  <a:pos x="T8" y="T9"/>
                </a:cxn>
              </a:cxnLst>
              <a:rect l="0" t="0" r="r" b="b"/>
              <a:pathLst>
                <a:path w="158" h="138">
                  <a:moveTo>
                    <a:pt x="132" y="14"/>
                  </a:moveTo>
                  <a:cubicBezTo>
                    <a:pt x="118" y="63"/>
                    <a:pt x="62" y="103"/>
                    <a:pt x="14" y="113"/>
                  </a:cubicBezTo>
                  <a:cubicBezTo>
                    <a:pt x="0" y="116"/>
                    <a:pt x="2" y="138"/>
                    <a:pt x="16" y="135"/>
                  </a:cubicBezTo>
                  <a:cubicBezTo>
                    <a:pt x="75" y="123"/>
                    <a:pt x="136" y="77"/>
                    <a:pt x="154" y="18"/>
                  </a:cubicBezTo>
                  <a:cubicBezTo>
                    <a:pt x="158" y="4"/>
                    <a:pt x="136" y="0"/>
                    <a:pt x="132" y="1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504"/>
            <p:cNvSpPr/>
            <p:nvPr/>
          </p:nvSpPr>
          <p:spPr bwMode="auto">
            <a:xfrm>
              <a:off x="9309100" y="2144713"/>
              <a:ext cx="133350" cy="187325"/>
            </a:xfrm>
            <a:custGeom>
              <a:avLst/>
              <a:gdLst>
                <a:gd name="T0" fmla="*/ 100 w 126"/>
                <a:gd name="T1" fmla="*/ 13 h 177"/>
                <a:gd name="T2" fmla="*/ 64 w 126"/>
                <a:gd name="T3" fmla="*/ 93 h 177"/>
                <a:gd name="T4" fmla="*/ 14 w 126"/>
                <a:gd name="T5" fmla="*/ 152 h 177"/>
                <a:gd name="T6" fmla="*/ 21 w 126"/>
                <a:gd name="T7" fmla="*/ 173 h 177"/>
                <a:gd name="T8" fmla="*/ 78 w 126"/>
                <a:gd name="T9" fmla="*/ 114 h 177"/>
                <a:gd name="T10" fmla="*/ 120 w 126"/>
                <a:gd name="T11" fmla="*/ 23 h 177"/>
                <a:gd name="T12" fmla="*/ 100 w 126"/>
                <a:gd name="T13" fmla="*/ 13 h 177"/>
              </a:gdLst>
              <a:ahLst/>
              <a:cxnLst>
                <a:cxn ang="0">
                  <a:pos x="T0" y="T1"/>
                </a:cxn>
                <a:cxn ang="0">
                  <a:pos x="T2" y="T3"/>
                </a:cxn>
                <a:cxn ang="0">
                  <a:pos x="T4" y="T5"/>
                </a:cxn>
                <a:cxn ang="0">
                  <a:pos x="T6" y="T7"/>
                </a:cxn>
                <a:cxn ang="0">
                  <a:pos x="T8" y="T9"/>
                </a:cxn>
                <a:cxn ang="0">
                  <a:pos x="T10" y="T11"/>
                </a:cxn>
                <a:cxn ang="0">
                  <a:pos x="T12" y="T13"/>
                </a:cxn>
              </a:cxnLst>
              <a:rect l="0" t="0" r="r" b="b"/>
              <a:pathLst>
                <a:path w="126" h="177">
                  <a:moveTo>
                    <a:pt x="100" y="13"/>
                  </a:moveTo>
                  <a:cubicBezTo>
                    <a:pt x="88" y="40"/>
                    <a:pt x="78" y="67"/>
                    <a:pt x="64" y="93"/>
                  </a:cubicBezTo>
                  <a:cubicBezTo>
                    <a:pt x="53" y="115"/>
                    <a:pt x="39" y="145"/>
                    <a:pt x="14" y="152"/>
                  </a:cubicBezTo>
                  <a:cubicBezTo>
                    <a:pt x="0" y="156"/>
                    <a:pt x="8" y="177"/>
                    <a:pt x="21" y="173"/>
                  </a:cubicBezTo>
                  <a:cubicBezTo>
                    <a:pt x="48" y="165"/>
                    <a:pt x="66" y="138"/>
                    <a:pt x="78" y="114"/>
                  </a:cubicBezTo>
                  <a:cubicBezTo>
                    <a:pt x="94" y="85"/>
                    <a:pt x="107" y="53"/>
                    <a:pt x="120" y="23"/>
                  </a:cubicBezTo>
                  <a:cubicBezTo>
                    <a:pt x="126" y="10"/>
                    <a:pt x="105" y="0"/>
                    <a:pt x="100" y="13"/>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505"/>
            <p:cNvSpPr/>
            <p:nvPr/>
          </p:nvSpPr>
          <p:spPr bwMode="auto">
            <a:xfrm>
              <a:off x="9393238" y="2128838"/>
              <a:ext cx="58738" cy="265112"/>
            </a:xfrm>
            <a:custGeom>
              <a:avLst/>
              <a:gdLst>
                <a:gd name="T0" fmla="*/ 39 w 55"/>
                <a:gd name="T1" fmla="*/ 13 h 251"/>
                <a:gd name="T2" fmla="*/ 21 w 55"/>
                <a:gd name="T3" fmla="*/ 25 h 251"/>
                <a:gd name="T4" fmla="*/ 4 w 55"/>
                <a:gd name="T5" fmla="*/ 135 h 251"/>
                <a:gd name="T6" fmla="*/ 26 w 55"/>
                <a:gd name="T7" fmla="*/ 239 h 251"/>
                <a:gd name="T8" fmla="*/ 44 w 55"/>
                <a:gd name="T9" fmla="*/ 226 h 251"/>
                <a:gd name="T10" fmla="*/ 35 w 55"/>
                <a:gd name="T11" fmla="*/ 100 h 251"/>
                <a:gd name="T12" fmla="*/ 39 w 55"/>
                <a:gd name="T13" fmla="*/ 13 h 251"/>
              </a:gdLst>
              <a:ahLst/>
              <a:cxnLst>
                <a:cxn ang="0">
                  <a:pos x="T0" y="T1"/>
                </a:cxn>
                <a:cxn ang="0">
                  <a:pos x="T2" y="T3"/>
                </a:cxn>
                <a:cxn ang="0">
                  <a:pos x="T4" y="T5"/>
                </a:cxn>
                <a:cxn ang="0">
                  <a:pos x="T6" y="T7"/>
                </a:cxn>
                <a:cxn ang="0">
                  <a:pos x="T8" y="T9"/>
                </a:cxn>
                <a:cxn ang="0">
                  <a:pos x="T10" y="T11"/>
                </a:cxn>
                <a:cxn ang="0">
                  <a:pos x="T12" y="T13"/>
                </a:cxn>
              </a:cxnLst>
              <a:rect l="0" t="0" r="r" b="b"/>
              <a:pathLst>
                <a:path w="55" h="251">
                  <a:moveTo>
                    <a:pt x="39" y="13"/>
                  </a:moveTo>
                  <a:cubicBezTo>
                    <a:pt x="32" y="0"/>
                    <a:pt x="14" y="13"/>
                    <a:pt x="21" y="25"/>
                  </a:cubicBezTo>
                  <a:cubicBezTo>
                    <a:pt x="39" y="56"/>
                    <a:pt x="8" y="103"/>
                    <a:pt x="4" y="135"/>
                  </a:cubicBezTo>
                  <a:cubicBezTo>
                    <a:pt x="0" y="173"/>
                    <a:pt x="7" y="207"/>
                    <a:pt x="26" y="239"/>
                  </a:cubicBezTo>
                  <a:cubicBezTo>
                    <a:pt x="33" y="251"/>
                    <a:pt x="51" y="239"/>
                    <a:pt x="44" y="226"/>
                  </a:cubicBezTo>
                  <a:cubicBezTo>
                    <a:pt x="21" y="186"/>
                    <a:pt x="21" y="144"/>
                    <a:pt x="35" y="100"/>
                  </a:cubicBezTo>
                  <a:cubicBezTo>
                    <a:pt x="44" y="71"/>
                    <a:pt x="55" y="41"/>
                    <a:pt x="39" y="13"/>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506"/>
            <p:cNvSpPr/>
            <p:nvPr/>
          </p:nvSpPr>
          <p:spPr bwMode="auto">
            <a:xfrm>
              <a:off x="9499600" y="2443163"/>
              <a:ext cx="180975" cy="152400"/>
            </a:xfrm>
            <a:custGeom>
              <a:avLst/>
              <a:gdLst>
                <a:gd name="T0" fmla="*/ 143 w 171"/>
                <a:gd name="T1" fmla="*/ 12 h 143"/>
                <a:gd name="T2" fmla="*/ 14 w 171"/>
                <a:gd name="T3" fmla="*/ 119 h 143"/>
                <a:gd name="T4" fmla="*/ 22 w 171"/>
                <a:gd name="T5" fmla="*/ 139 h 143"/>
                <a:gd name="T6" fmla="*/ 163 w 171"/>
                <a:gd name="T7" fmla="*/ 22 h 143"/>
                <a:gd name="T8" fmla="*/ 143 w 171"/>
                <a:gd name="T9" fmla="*/ 12 h 143"/>
              </a:gdLst>
              <a:ahLst/>
              <a:cxnLst>
                <a:cxn ang="0">
                  <a:pos x="T0" y="T1"/>
                </a:cxn>
                <a:cxn ang="0">
                  <a:pos x="T2" y="T3"/>
                </a:cxn>
                <a:cxn ang="0">
                  <a:pos x="T4" y="T5"/>
                </a:cxn>
                <a:cxn ang="0">
                  <a:pos x="T6" y="T7"/>
                </a:cxn>
                <a:cxn ang="0">
                  <a:pos x="T8" y="T9"/>
                </a:cxn>
              </a:cxnLst>
              <a:rect l="0" t="0" r="r" b="b"/>
              <a:pathLst>
                <a:path w="171" h="143">
                  <a:moveTo>
                    <a:pt x="143" y="12"/>
                  </a:moveTo>
                  <a:cubicBezTo>
                    <a:pt x="115" y="57"/>
                    <a:pt x="67" y="106"/>
                    <a:pt x="14" y="119"/>
                  </a:cubicBezTo>
                  <a:cubicBezTo>
                    <a:pt x="0" y="122"/>
                    <a:pt x="8" y="143"/>
                    <a:pt x="22" y="139"/>
                  </a:cubicBezTo>
                  <a:cubicBezTo>
                    <a:pt x="80" y="125"/>
                    <a:pt x="132" y="71"/>
                    <a:pt x="163" y="22"/>
                  </a:cubicBezTo>
                  <a:cubicBezTo>
                    <a:pt x="171" y="10"/>
                    <a:pt x="150" y="0"/>
                    <a:pt x="143" y="12"/>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507"/>
            <p:cNvSpPr/>
            <p:nvPr/>
          </p:nvSpPr>
          <p:spPr bwMode="auto">
            <a:xfrm>
              <a:off x="9596438" y="2457450"/>
              <a:ext cx="82550" cy="196850"/>
            </a:xfrm>
            <a:custGeom>
              <a:avLst/>
              <a:gdLst>
                <a:gd name="T0" fmla="*/ 51 w 77"/>
                <a:gd name="T1" fmla="*/ 12 h 185"/>
                <a:gd name="T2" fmla="*/ 1 w 77"/>
                <a:gd name="T3" fmla="*/ 167 h 185"/>
                <a:gd name="T4" fmla="*/ 23 w 77"/>
                <a:gd name="T5" fmla="*/ 171 h 185"/>
                <a:gd name="T6" fmla="*/ 71 w 77"/>
                <a:gd name="T7" fmla="*/ 22 h 185"/>
                <a:gd name="T8" fmla="*/ 51 w 77"/>
                <a:gd name="T9" fmla="*/ 12 h 185"/>
              </a:gdLst>
              <a:ahLst/>
              <a:cxnLst>
                <a:cxn ang="0">
                  <a:pos x="T0" y="T1"/>
                </a:cxn>
                <a:cxn ang="0">
                  <a:pos x="T2" y="T3"/>
                </a:cxn>
                <a:cxn ang="0">
                  <a:pos x="T4" y="T5"/>
                </a:cxn>
                <a:cxn ang="0">
                  <a:pos x="T6" y="T7"/>
                </a:cxn>
                <a:cxn ang="0">
                  <a:pos x="T8" y="T9"/>
                </a:cxn>
              </a:cxnLst>
              <a:rect l="0" t="0" r="r" b="b"/>
              <a:pathLst>
                <a:path w="77" h="185">
                  <a:moveTo>
                    <a:pt x="51" y="12"/>
                  </a:moveTo>
                  <a:cubicBezTo>
                    <a:pt x="26" y="63"/>
                    <a:pt x="4" y="110"/>
                    <a:pt x="1" y="167"/>
                  </a:cubicBezTo>
                  <a:cubicBezTo>
                    <a:pt x="0" y="181"/>
                    <a:pt x="22" y="185"/>
                    <a:pt x="23" y="171"/>
                  </a:cubicBezTo>
                  <a:cubicBezTo>
                    <a:pt x="26" y="116"/>
                    <a:pt x="47" y="70"/>
                    <a:pt x="71" y="22"/>
                  </a:cubicBezTo>
                  <a:cubicBezTo>
                    <a:pt x="77" y="9"/>
                    <a:pt x="57" y="0"/>
                    <a:pt x="51" y="12"/>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508"/>
            <p:cNvSpPr/>
            <p:nvPr/>
          </p:nvSpPr>
          <p:spPr bwMode="auto">
            <a:xfrm>
              <a:off x="9647238" y="2441575"/>
              <a:ext cx="68263" cy="238125"/>
            </a:xfrm>
            <a:custGeom>
              <a:avLst/>
              <a:gdLst>
                <a:gd name="T0" fmla="*/ 51 w 64"/>
                <a:gd name="T1" fmla="*/ 199 h 224"/>
                <a:gd name="T2" fmla="*/ 24 w 64"/>
                <a:gd name="T3" fmla="*/ 109 h 224"/>
                <a:gd name="T4" fmla="*/ 26 w 64"/>
                <a:gd name="T5" fmla="*/ 14 h 224"/>
                <a:gd name="T6" fmla="*/ 4 w 64"/>
                <a:gd name="T7" fmla="*/ 16 h 224"/>
                <a:gd name="T8" fmla="*/ 4 w 64"/>
                <a:gd name="T9" fmla="*/ 133 h 224"/>
                <a:gd name="T10" fmla="*/ 42 w 64"/>
                <a:gd name="T11" fmla="*/ 219 h 224"/>
                <a:gd name="T12" fmla="*/ 51 w 64"/>
                <a:gd name="T13" fmla="*/ 199 h 224"/>
              </a:gdLst>
              <a:ahLst/>
              <a:cxnLst>
                <a:cxn ang="0">
                  <a:pos x="T0" y="T1"/>
                </a:cxn>
                <a:cxn ang="0">
                  <a:pos x="T2" y="T3"/>
                </a:cxn>
                <a:cxn ang="0">
                  <a:pos x="T4" y="T5"/>
                </a:cxn>
                <a:cxn ang="0">
                  <a:pos x="T6" y="T7"/>
                </a:cxn>
                <a:cxn ang="0">
                  <a:pos x="T8" y="T9"/>
                </a:cxn>
                <a:cxn ang="0">
                  <a:pos x="T10" y="T11"/>
                </a:cxn>
                <a:cxn ang="0">
                  <a:pos x="T12" y="T13"/>
                </a:cxn>
              </a:cxnLst>
              <a:rect l="0" t="0" r="r" b="b"/>
              <a:pathLst>
                <a:path w="64" h="224">
                  <a:moveTo>
                    <a:pt x="51" y="199"/>
                  </a:moveTo>
                  <a:cubicBezTo>
                    <a:pt x="24" y="190"/>
                    <a:pt x="25" y="131"/>
                    <a:pt x="24" y="109"/>
                  </a:cubicBezTo>
                  <a:cubicBezTo>
                    <a:pt x="23" y="77"/>
                    <a:pt x="25" y="46"/>
                    <a:pt x="26" y="14"/>
                  </a:cubicBezTo>
                  <a:cubicBezTo>
                    <a:pt x="26" y="0"/>
                    <a:pt x="4" y="2"/>
                    <a:pt x="4" y="16"/>
                  </a:cubicBezTo>
                  <a:cubicBezTo>
                    <a:pt x="3" y="55"/>
                    <a:pt x="0" y="94"/>
                    <a:pt x="4" y="133"/>
                  </a:cubicBezTo>
                  <a:cubicBezTo>
                    <a:pt x="6" y="161"/>
                    <a:pt x="10" y="208"/>
                    <a:pt x="42" y="219"/>
                  </a:cubicBezTo>
                  <a:cubicBezTo>
                    <a:pt x="55" y="224"/>
                    <a:pt x="64" y="204"/>
                    <a:pt x="51" y="199"/>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509"/>
            <p:cNvSpPr/>
            <p:nvPr/>
          </p:nvSpPr>
          <p:spPr bwMode="auto">
            <a:xfrm>
              <a:off x="10033000" y="2327275"/>
              <a:ext cx="63500" cy="219075"/>
            </a:xfrm>
            <a:custGeom>
              <a:avLst/>
              <a:gdLst>
                <a:gd name="T0" fmla="*/ 34 w 60"/>
                <a:gd name="T1" fmla="*/ 14 h 207"/>
                <a:gd name="T2" fmla="*/ 2 w 60"/>
                <a:gd name="T3" fmla="*/ 108 h 207"/>
                <a:gd name="T4" fmla="*/ 10 w 60"/>
                <a:gd name="T5" fmla="*/ 193 h 207"/>
                <a:gd name="T6" fmla="*/ 31 w 60"/>
                <a:gd name="T7" fmla="*/ 186 h 207"/>
                <a:gd name="T8" fmla="*/ 27 w 60"/>
                <a:gd name="T9" fmla="*/ 97 h 207"/>
                <a:gd name="T10" fmla="*/ 56 w 60"/>
                <a:gd name="T11" fmla="*/ 18 h 207"/>
                <a:gd name="T12" fmla="*/ 34 w 60"/>
                <a:gd name="T13" fmla="*/ 14 h 207"/>
              </a:gdLst>
              <a:ahLst/>
              <a:cxnLst>
                <a:cxn ang="0">
                  <a:pos x="T0" y="T1"/>
                </a:cxn>
                <a:cxn ang="0">
                  <a:pos x="T2" y="T3"/>
                </a:cxn>
                <a:cxn ang="0">
                  <a:pos x="T4" y="T5"/>
                </a:cxn>
                <a:cxn ang="0">
                  <a:pos x="T6" y="T7"/>
                </a:cxn>
                <a:cxn ang="0">
                  <a:pos x="T8" y="T9"/>
                </a:cxn>
                <a:cxn ang="0">
                  <a:pos x="T10" y="T11"/>
                </a:cxn>
                <a:cxn ang="0">
                  <a:pos x="T12" y="T13"/>
                </a:cxn>
              </a:cxnLst>
              <a:rect l="0" t="0" r="r" b="b"/>
              <a:pathLst>
                <a:path w="60" h="207">
                  <a:moveTo>
                    <a:pt x="34" y="14"/>
                  </a:moveTo>
                  <a:cubicBezTo>
                    <a:pt x="25" y="46"/>
                    <a:pt x="6" y="74"/>
                    <a:pt x="2" y="108"/>
                  </a:cubicBezTo>
                  <a:cubicBezTo>
                    <a:pt x="0" y="137"/>
                    <a:pt x="2" y="165"/>
                    <a:pt x="10" y="193"/>
                  </a:cubicBezTo>
                  <a:cubicBezTo>
                    <a:pt x="14" y="207"/>
                    <a:pt x="35" y="200"/>
                    <a:pt x="31" y="186"/>
                  </a:cubicBezTo>
                  <a:cubicBezTo>
                    <a:pt x="23" y="157"/>
                    <a:pt x="20" y="126"/>
                    <a:pt x="27" y="97"/>
                  </a:cubicBezTo>
                  <a:cubicBezTo>
                    <a:pt x="33" y="70"/>
                    <a:pt x="49" y="45"/>
                    <a:pt x="56" y="18"/>
                  </a:cubicBezTo>
                  <a:cubicBezTo>
                    <a:pt x="60" y="4"/>
                    <a:pt x="38" y="0"/>
                    <a:pt x="34" y="14"/>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510"/>
            <p:cNvSpPr/>
            <p:nvPr/>
          </p:nvSpPr>
          <p:spPr bwMode="auto">
            <a:xfrm>
              <a:off x="10059988" y="2327275"/>
              <a:ext cx="139700" cy="196850"/>
            </a:xfrm>
            <a:custGeom>
              <a:avLst/>
              <a:gdLst>
                <a:gd name="T0" fmla="*/ 32 w 131"/>
                <a:gd name="T1" fmla="*/ 18 h 185"/>
                <a:gd name="T2" fmla="*/ 10 w 131"/>
                <a:gd name="T3" fmla="*/ 14 h 185"/>
                <a:gd name="T4" fmla="*/ 106 w 131"/>
                <a:gd name="T5" fmla="*/ 176 h 185"/>
                <a:gd name="T6" fmla="*/ 120 w 131"/>
                <a:gd name="T7" fmla="*/ 159 h 185"/>
                <a:gd name="T8" fmla="*/ 32 w 131"/>
                <a:gd name="T9" fmla="*/ 18 h 185"/>
              </a:gdLst>
              <a:ahLst/>
              <a:cxnLst>
                <a:cxn ang="0">
                  <a:pos x="T0" y="T1"/>
                </a:cxn>
                <a:cxn ang="0">
                  <a:pos x="T2" y="T3"/>
                </a:cxn>
                <a:cxn ang="0">
                  <a:pos x="T4" y="T5"/>
                </a:cxn>
                <a:cxn ang="0">
                  <a:pos x="T6" y="T7"/>
                </a:cxn>
                <a:cxn ang="0">
                  <a:pos x="T8" y="T9"/>
                </a:cxn>
              </a:cxnLst>
              <a:rect l="0" t="0" r="r" b="b"/>
              <a:pathLst>
                <a:path w="131" h="185">
                  <a:moveTo>
                    <a:pt x="32" y="18"/>
                  </a:moveTo>
                  <a:cubicBezTo>
                    <a:pt x="34" y="4"/>
                    <a:pt x="12" y="0"/>
                    <a:pt x="10" y="14"/>
                  </a:cubicBezTo>
                  <a:cubicBezTo>
                    <a:pt x="0" y="82"/>
                    <a:pt x="59" y="136"/>
                    <a:pt x="106" y="176"/>
                  </a:cubicBezTo>
                  <a:cubicBezTo>
                    <a:pt x="117" y="185"/>
                    <a:pt x="131" y="168"/>
                    <a:pt x="120" y="159"/>
                  </a:cubicBezTo>
                  <a:cubicBezTo>
                    <a:pt x="80" y="125"/>
                    <a:pt x="23" y="77"/>
                    <a:pt x="32" y="18"/>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511"/>
            <p:cNvSpPr/>
            <p:nvPr/>
          </p:nvSpPr>
          <p:spPr bwMode="auto">
            <a:xfrm>
              <a:off x="10082213" y="2332038"/>
              <a:ext cx="152400" cy="112712"/>
            </a:xfrm>
            <a:custGeom>
              <a:avLst/>
              <a:gdLst>
                <a:gd name="T0" fmla="*/ 128 w 144"/>
                <a:gd name="T1" fmla="*/ 85 h 107"/>
                <a:gd name="T2" fmla="*/ 24 w 144"/>
                <a:gd name="T3" fmla="*/ 15 h 107"/>
                <a:gd name="T4" fmla="*/ 2 w 144"/>
                <a:gd name="T5" fmla="*/ 17 h 107"/>
                <a:gd name="T6" fmla="*/ 130 w 144"/>
                <a:gd name="T7" fmla="*/ 107 h 107"/>
                <a:gd name="T8" fmla="*/ 128 w 144"/>
                <a:gd name="T9" fmla="*/ 85 h 107"/>
              </a:gdLst>
              <a:ahLst/>
              <a:cxnLst>
                <a:cxn ang="0">
                  <a:pos x="T0" y="T1"/>
                </a:cxn>
                <a:cxn ang="0">
                  <a:pos x="T2" y="T3"/>
                </a:cxn>
                <a:cxn ang="0">
                  <a:pos x="T4" y="T5"/>
                </a:cxn>
                <a:cxn ang="0">
                  <a:pos x="T6" y="T7"/>
                </a:cxn>
                <a:cxn ang="0">
                  <a:pos x="T8" y="T9"/>
                </a:cxn>
              </a:cxnLst>
              <a:rect l="0" t="0" r="r" b="b"/>
              <a:pathLst>
                <a:path w="144" h="107">
                  <a:moveTo>
                    <a:pt x="128" y="85"/>
                  </a:moveTo>
                  <a:cubicBezTo>
                    <a:pt x="91" y="85"/>
                    <a:pt x="23" y="61"/>
                    <a:pt x="24" y="15"/>
                  </a:cubicBezTo>
                  <a:cubicBezTo>
                    <a:pt x="25" y="0"/>
                    <a:pt x="3" y="3"/>
                    <a:pt x="2" y="17"/>
                  </a:cubicBezTo>
                  <a:cubicBezTo>
                    <a:pt x="0" y="76"/>
                    <a:pt x="82" y="107"/>
                    <a:pt x="130" y="107"/>
                  </a:cubicBezTo>
                  <a:cubicBezTo>
                    <a:pt x="144" y="107"/>
                    <a:pt x="142" y="85"/>
                    <a:pt x="128" y="85"/>
                  </a:cubicBezTo>
                  <a:close/>
                </a:path>
              </a:pathLst>
            </a:custGeom>
            <a:solidFill>
              <a:srgbClr val="C7A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Oval 533"/>
            <p:cNvSpPr>
              <a:spLocks noChangeArrowheads="1"/>
            </p:cNvSpPr>
            <p:nvPr/>
          </p:nvSpPr>
          <p:spPr bwMode="auto">
            <a:xfrm>
              <a:off x="10102850" y="2400300"/>
              <a:ext cx="22225" cy="23812"/>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02" name="Oval 534"/>
          <p:cNvSpPr>
            <a:spLocks noChangeArrowheads="1"/>
          </p:cNvSpPr>
          <p:nvPr/>
        </p:nvSpPr>
        <p:spPr bwMode="auto">
          <a:xfrm>
            <a:off x="11295810" y="3093778"/>
            <a:ext cx="180975" cy="18097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Oval 535"/>
          <p:cNvSpPr>
            <a:spLocks noChangeArrowheads="1"/>
          </p:cNvSpPr>
          <p:nvPr/>
        </p:nvSpPr>
        <p:spPr bwMode="auto">
          <a:xfrm>
            <a:off x="11938000" y="2630157"/>
            <a:ext cx="61913" cy="635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Oval 536"/>
          <p:cNvSpPr>
            <a:spLocks noChangeArrowheads="1"/>
          </p:cNvSpPr>
          <p:nvPr/>
        </p:nvSpPr>
        <p:spPr bwMode="auto">
          <a:xfrm>
            <a:off x="9274235" y="4640004"/>
            <a:ext cx="44450" cy="4445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05" name="组合 504"/>
          <p:cNvGrpSpPr/>
          <p:nvPr/>
        </p:nvGrpSpPr>
        <p:grpSpPr>
          <a:xfrm>
            <a:off x="9404386" y="4284265"/>
            <a:ext cx="1316037" cy="1279525"/>
            <a:chOff x="10407651" y="3606801"/>
            <a:chExt cx="1316037" cy="1279525"/>
          </a:xfrm>
        </p:grpSpPr>
        <p:sp>
          <p:nvSpPr>
            <p:cNvPr id="506" name="Freeform 131"/>
            <p:cNvSpPr/>
            <p:nvPr/>
          </p:nvSpPr>
          <p:spPr bwMode="auto">
            <a:xfrm>
              <a:off x="10699751" y="3797301"/>
              <a:ext cx="92075" cy="430213"/>
            </a:xfrm>
            <a:custGeom>
              <a:avLst/>
              <a:gdLst>
                <a:gd name="T0" fmla="*/ 30 w 86"/>
                <a:gd name="T1" fmla="*/ 254 h 405"/>
                <a:gd name="T2" fmla="*/ 57 w 86"/>
                <a:gd name="T3" fmla="*/ 12 h 405"/>
                <a:gd name="T4" fmla="*/ 45 w 86"/>
                <a:gd name="T5" fmla="*/ 7 h 405"/>
                <a:gd name="T6" fmla="*/ 16 w 86"/>
                <a:gd name="T7" fmla="*/ 247 h 405"/>
                <a:gd name="T8" fmla="*/ 70 w 86"/>
                <a:gd name="T9" fmla="*/ 397 h 405"/>
                <a:gd name="T10" fmla="*/ 82 w 86"/>
                <a:gd name="T11" fmla="*/ 393 h 405"/>
                <a:gd name="T12" fmla="*/ 30 w 86"/>
                <a:gd name="T13" fmla="*/ 254 h 405"/>
              </a:gdLst>
              <a:ahLst/>
              <a:cxnLst>
                <a:cxn ang="0">
                  <a:pos x="T0" y="T1"/>
                </a:cxn>
                <a:cxn ang="0">
                  <a:pos x="T2" y="T3"/>
                </a:cxn>
                <a:cxn ang="0">
                  <a:pos x="T4" y="T5"/>
                </a:cxn>
                <a:cxn ang="0">
                  <a:pos x="T6" y="T7"/>
                </a:cxn>
                <a:cxn ang="0">
                  <a:pos x="T8" y="T9"/>
                </a:cxn>
                <a:cxn ang="0">
                  <a:pos x="T10" y="T11"/>
                </a:cxn>
                <a:cxn ang="0">
                  <a:pos x="T12" y="T13"/>
                </a:cxn>
              </a:cxnLst>
              <a:rect l="0" t="0" r="r" b="b"/>
              <a:pathLst>
                <a:path w="86" h="405">
                  <a:moveTo>
                    <a:pt x="30" y="254"/>
                  </a:moveTo>
                  <a:cubicBezTo>
                    <a:pt x="12" y="172"/>
                    <a:pt x="19" y="87"/>
                    <a:pt x="57" y="12"/>
                  </a:cubicBezTo>
                  <a:cubicBezTo>
                    <a:pt x="61" y="5"/>
                    <a:pt x="49" y="0"/>
                    <a:pt x="45" y="7"/>
                  </a:cubicBezTo>
                  <a:cubicBezTo>
                    <a:pt x="8" y="82"/>
                    <a:pt x="0" y="165"/>
                    <a:pt x="16" y="247"/>
                  </a:cubicBezTo>
                  <a:cubicBezTo>
                    <a:pt x="26" y="300"/>
                    <a:pt x="47" y="349"/>
                    <a:pt x="70" y="397"/>
                  </a:cubicBezTo>
                  <a:cubicBezTo>
                    <a:pt x="74" y="405"/>
                    <a:pt x="86" y="401"/>
                    <a:pt x="82" y="393"/>
                  </a:cubicBezTo>
                  <a:cubicBezTo>
                    <a:pt x="61" y="348"/>
                    <a:pt x="41" y="303"/>
                    <a:pt x="30" y="25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132"/>
            <p:cNvSpPr/>
            <p:nvPr/>
          </p:nvSpPr>
          <p:spPr bwMode="auto">
            <a:xfrm>
              <a:off x="10780713" y="3709988"/>
              <a:ext cx="101600" cy="498475"/>
            </a:xfrm>
            <a:custGeom>
              <a:avLst/>
              <a:gdLst>
                <a:gd name="T0" fmla="*/ 82 w 96"/>
                <a:gd name="T1" fmla="*/ 7 h 470"/>
                <a:gd name="T2" fmla="*/ 55 w 96"/>
                <a:gd name="T3" fmla="*/ 66 h 470"/>
                <a:gd name="T4" fmla="*/ 22 w 96"/>
                <a:gd name="T5" fmla="*/ 179 h 470"/>
                <a:gd name="T6" fmla="*/ 35 w 96"/>
                <a:gd name="T7" fmla="*/ 463 h 470"/>
                <a:gd name="T8" fmla="*/ 47 w 96"/>
                <a:gd name="T9" fmla="*/ 458 h 470"/>
                <a:gd name="T10" fmla="*/ 35 w 96"/>
                <a:gd name="T11" fmla="*/ 181 h 470"/>
                <a:gd name="T12" fmla="*/ 65 w 96"/>
                <a:gd name="T13" fmla="*/ 74 h 470"/>
                <a:gd name="T14" fmla="*/ 92 w 96"/>
                <a:gd name="T15" fmla="*/ 15 h 470"/>
                <a:gd name="T16" fmla="*/ 82 w 96"/>
                <a:gd name="T17" fmla="*/ 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470">
                  <a:moveTo>
                    <a:pt x="82" y="7"/>
                  </a:moveTo>
                  <a:cubicBezTo>
                    <a:pt x="70" y="25"/>
                    <a:pt x="62" y="46"/>
                    <a:pt x="55" y="66"/>
                  </a:cubicBezTo>
                  <a:cubicBezTo>
                    <a:pt x="41" y="103"/>
                    <a:pt x="30" y="141"/>
                    <a:pt x="22" y="179"/>
                  </a:cubicBezTo>
                  <a:cubicBezTo>
                    <a:pt x="3" y="272"/>
                    <a:pt x="0" y="373"/>
                    <a:pt x="35" y="463"/>
                  </a:cubicBezTo>
                  <a:cubicBezTo>
                    <a:pt x="38" y="470"/>
                    <a:pt x="50" y="466"/>
                    <a:pt x="47" y="458"/>
                  </a:cubicBezTo>
                  <a:cubicBezTo>
                    <a:pt x="13" y="370"/>
                    <a:pt x="16" y="273"/>
                    <a:pt x="35" y="181"/>
                  </a:cubicBezTo>
                  <a:cubicBezTo>
                    <a:pt x="42" y="145"/>
                    <a:pt x="53" y="109"/>
                    <a:pt x="65" y="74"/>
                  </a:cubicBezTo>
                  <a:cubicBezTo>
                    <a:pt x="73" y="54"/>
                    <a:pt x="80" y="33"/>
                    <a:pt x="92" y="15"/>
                  </a:cubicBezTo>
                  <a:cubicBezTo>
                    <a:pt x="96" y="8"/>
                    <a:pt x="86" y="0"/>
                    <a:pt x="8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133"/>
            <p:cNvSpPr/>
            <p:nvPr/>
          </p:nvSpPr>
          <p:spPr bwMode="auto">
            <a:xfrm>
              <a:off x="10841038" y="3724276"/>
              <a:ext cx="138113" cy="479425"/>
            </a:xfrm>
            <a:custGeom>
              <a:avLst/>
              <a:gdLst>
                <a:gd name="T0" fmla="*/ 114 w 130"/>
                <a:gd name="T1" fmla="*/ 8 h 452"/>
                <a:gd name="T2" fmla="*/ 14 w 130"/>
                <a:gd name="T3" fmla="*/ 289 h 452"/>
                <a:gd name="T4" fmla="*/ 12 w 130"/>
                <a:gd name="T5" fmla="*/ 444 h 452"/>
                <a:gd name="T6" fmla="*/ 24 w 130"/>
                <a:gd name="T7" fmla="*/ 440 h 452"/>
                <a:gd name="T8" fmla="*/ 27 w 130"/>
                <a:gd name="T9" fmla="*/ 288 h 452"/>
                <a:gd name="T10" fmla="*/ 126 w 130"/>
                <a:gd name="T11" fmla="*/ 13 h 452"/>
                <a:gd name="T12" fmla="*/ 114 w 130"/>
                <a:gd name="T13" fmla="*/ 8 h 452"/>
              </a:gdLst>
              <a:ahLst/>
              <a:cxnLst>
                <a:cxn ang="0">
                  <a:pos x="T0" y="T1"/>
                </a:cxn>
                <a:cxn ang="0">
                  <a:pos x="T2" y="T3"/>
                </a:cxn>
                <a:cxn ang="0">
                  <a:pos x="T4" y="T5"/>
                </a:cxn>
                <a:cxn ang="0">
                  <a:pos x="T6" y="T7"/>
                </a:cxn>
                <a:cxn ang="0">
                  <a:pos x="T8" y="T9"/>
                </a:cxn>
                <a:cxn ang="0">
                  <a:pos x="T10" y="T11"/>
                </a:cxn>
                <a:cxn ang="0">
                  <a:pos x="T12" y="T13"/>
                </a:cxn>
              </a:cxnLst>
              <a:rect l="0" t="0" r="r" b="b"/>
              <a:pathLst>
                <a:path w="130" h="452">
                  <a:moveTo>
                    <a:pt x="114" y="8"/>
                  </a:moveTo>
                  <a:cubicBezTo>
                    <a:pt x="66" y="95"/>
                    <a:pt x="30" y="190"/>
                    <a:pt x="14" y="289"/>
                  </a:cubicBezTo>
                  <a:cubicBezTo>
                    <a:pt x="6" y="339"/>
                    <a:pt x="0" y="395"/>
                    <a:pt x="12" y="444"/>
                  </a:cubicBezTo>
                  <a:cubicBezTo>
                    <a:pt x="14" y="452"/>
                    <a:pt x="26" y="448"/>
                    <a:pt x="24" y="440"/>
                  </a:cubicBezTo>
                  <a:cubicBezTo>
                    <a:pt x="12" y="391"/>
                    <a:pt x="19" y="336"/>
                    <a:pt x="27" y="288"/>
                  </a:cubicBezTo>
                  <a:cubicBezTo>
                    <a:pt x="43" y="191"/>
                    <a:pt x="79" y="99"/>
                    <a:pt x="126" y="13"/>
                  </a:cubicBezTo>
                  <a:cubicBezTo>
                    <a:pt x="130" y="6"/>
                    <a:pt x="118" y="0"/>
                    <a:pt x="114" y="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134"/>
            <p:cNvSpPr/>
            <p:nvPr/>
          </p:nvSpPr>
          <p:spPr bwMode="auto">
            <a:xfrm>
              <a:off x="10874376" y="3649663"/>
              <a:ext cx="314325" cy="549275"/>
            </a:xfrm>
            <a:custGeom>
              <a:avLst/>
              <a:gdLst>
                <a:gd name="T0" fmla="*/ 284 w 296"/>
                <a:gd name="T1" fmla="*/ 4 h 517"/>
                <a:gd name="T2" fmla="*/ 70 w 296"/>
                <a:gd name="T3" fmla="*/ 243 h 517"/>
                <a:gd name="T4" fmla="*/ 0 w 296"/>
                <a:gd name="T5" fmla="*/ 507 h 517"/>
                <a:gd name="T6" fmla="*/ 13 w 296"/>
                <a:gd name="T7" fmla="*/ 509 h 517"/>
                <a:gd name="T8" fmla="*/ 77 w 296"/>
                <a:gd name="T9" fmla="*/ 259 h 517"/>
                <a:gd name="T10" fmla="*/ 289 w 296"/>
                <a:gd name="T11" fmla="*/ 16 h 517"/>
                <a:gd name="T12" fmla="*/ 284 w 296"/>
                <a:gd name="T13" fmla="*/ 4 h 517"/>
              </a:gdLst>
              <a:ahLst/>
              <a:cxnLst>
                <a:cxn ang="0">
                  <a:pos x="T0" y="T1"/>
                </a:cxn>
                <a:cxn ang="0">
                  <a:pos x="T2" y="T3"/>
                </a:cxn>
                <a:cxn ang="0">
                  <a:pos x="T4" y="T5"/>
                </a:cxn>
                <a:cxn ang="0">
                  <a:pos x="T6" y="T7"/>
                </a:cxn>
                <a:cxn ang="0">
                  <a:pos x="T8" y="T9"/>
                </a:cxn>
                <a:cxn ang="0">
                  <a:pos x="T10" y="T11"/>
                </a:cxn>
                <a:cxn ang="0">
                  <a:pos x="T12" y="T13"/>
                </a:cxn>
              </a:cxnLst>
              <a:rect l="0" t="0" r="r" b="b"/>
              <a:pathLst>
                <a:path w="296" h="517">
                  <a:moveTo>
                    <a:pt x="284" y="4"/>
                  </a:moveTo>
                  <a:cubicBezTo>
                    <a:pt x="182" y="48"/>
                    <a:pt x="115" y="144"/>
                    <a:pt x="70" y="243"/>
                  </a:cubicBezTo>
                  <a:cubicBezTo>
                    <a:pt x="34" y="324"/>
                    <a:pt x="5" y="417"/>
                    <a:pt x="0" y="507"/>
                  </a:cubicBezTo>
                  <a:cubicBezTo>
                    <a:pt x="0" y="515"/>
                    <a:pt x="13" y="517"/>
                    <a:pt x="13" y="509"/>
                  </a:cubicBezTo>
                  <a:cubicBezTo>
                    <a:pt x="17" y="424"/>
                    <a:pt x="44" y="337"/>
                    <a:pt x="77" y="259"/>
                  </a:cubicBezTo>
                  <a:cubicBezTo>
                    <a:pt x="120" y="160"/>
                    <a:pt x="186" y="60"/>
                    <a:pt x="289" y="16"/>
                  </a:cubicBezTo>
                  <a:cubicBezTo>
                    <a:pt x="296" y="12"/>
                    <a:pt x="292" y="0"/>
                    <a:pt x="284" y="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135"/>
            <p:cNvSpPr/>
            <p:nvPr/>
          </p:nvSpPr>
          <p:spPr bwMode="auto">
            <a:xfrm>
              <a:off x="10895013" y="3697288"/>
              <a:ext cx="300038" cy="501650"/>
            </a:xfrm>
            <a:custGeom>
              <a:avLst/>
              <a:gdLst>
                <a:gd name="T0" fmla="*/ 268 w 283"/>
                <a:gd name="T1" fmla="*/ 4 h 472"/>
                <a:gd name="T2" fmla="*/ 188 w 283"/>
                <a:gd name="T3" fmla="*/ 79 h 472"/>
                <a:gd name="T4" fmla="*/ 106 w 283"/>
                <a:gd name="T5" fmla="*/ 197 h 472"/>
                <a:gd name="T6" fmla="*/ 1 w 283"/>
                <a:gd name="T7" fmla="*/ 461 h 472"/>
                <a:gd name="T8" fmla="*/ 13 w 283"/>
                <a:gd name="T9" fmla="*/ 464 h 472"/>
                <a:gd name="T10" fmla="*/ 113 w 283"/>
                <a:gd name="T11" fmla="*/ 210 h 472"/>
                <a:gd name="T12" fmla="*/ 196 w 283"/>
                <a:gd name="T13" fmla="*/ 90 h 472"/>
                <a:gd name="T14" fmla="*/ 276 w 283"/>
                <a:gd name="T15" fmla="*/ 15 h 472"/>
                <a:gd name="T16" fmla="*/ 268 w 283"/>
                <a:gd name="T17" fmla="*/ 4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472">
                  <a:moveTo>
                    <a:pt x="268" y="4"/>
                  </a:moveTo>
                  <a:cubicBezTo>
                    <a:pt x="237" y="23"/>
                    <a:pt x="212" y="51"/>
                    <a:pt x="188" y="79"/>
                  </a:cubicBezTo>
                  <a:cubicBezTo>
                    <a:pt x="157" y="116"/>
                    <a:pt x="130" y="156"/>
                    <a:pt x="106" y="197"/>
                  </a:cubicBezTo>
                  <a:cubicBezTo>
                    <a:pt x="58" y="277"/>
                    <a:pt x="11" y="368"/>
                    <a:pt x="1" y="461"/>
                  </a:cubicBezTo>
                  <a:cubicBezTo>
                    <a:pt x="0" y="470"/>
                    <a:pt x="12" y="472"/>
                    <a:pt x="13" y="464"/>
                  </a:cubicBezTo>
                  <a:cubicBezTo>
                    <a:pt x="24" y="374"/>
                    <a:pt x="68" y="287"/>
                    <a:pt x="113" y="210"/>
                  </a:cubicBezTo>
                  <a:cubicBezTo>
                    <a:pt x="138" y="168"/>
                    <a:pt x="165" y="127"/>
                    <a:pt x="196" y="90"/>
                  </a:cubicBezTo>
                  <a:cubicBezTo>
                    <a:pt x="219" y="62"/>
                    <a:pt x="244" y="34"/>
                    <a:pt x="276" y="15"/>
                  </a:cubicBezTo>
                  <a:cubicBezTo>
                    <a:pt x="283" y="10"/>
                    <a:pt x="275" y="0"/>
                    <a:pt x="268" y="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136"/>
            <p:cNvSpPr/>
            <p:nvPr/>
          </p:nvSpPr>
          <p:spPr bwMode="auto">
            <a:xfrm>
              <a:off x="10914063" y="3817938"/>
              <a:ext cx="303213" cy="390525"/>
            </a:xfrm>
            <a:custGeom>
              <a:avLst/>
              <a:gdLst>
                <a:gd name="T0" fmla="*/ 273 w 287"/>
                <a:gd name="T1" fmla="*/ 5 h 367"/>
                <a:gd name="T2" fmla="*/ 97 w 287"/>
                <a:gd name="T3" fmla="*/ 195 h 367"/>
                <a:gd name="T4" fmla="*/ 4 w 287"/>
                <a:gd name="T5" fmla="*/ 355 h 367"/>
                <a:gd name="T6" fmla="*/ 16 w 287"/>
                <a:gd name="T7" fmla="*/ 360 h 367"/>
                <a:gd name="T8" fmla="*/ 106 w 287"/>
                <a:gd name="T9" fmla="*/ 203 h 367"/>
                <a:gd name="T10" fmla="*/ 280 w 287"/>
                <a:gd name="T11" fmla="*/ 15 h 367"/>
                <a:gd name="T12" fmla="*/ 273 w 287"/>
                <a:gd name="T13" fmla="*/ 5 h 367"/>
              </a:gdLst>
              <a:ahLst/>
              <a:cxnLst>
                <a:cxn ang="0">
                  <a:pos x="T0" y="T1"/>
                </a:cxn>
                <a:cxn ang="0">
                  <a:pos x="T2" y="T3"/>
                </a:cxn>
                <a:cxn ang="0">
                  <a:pos x="T4" y="T5"/>
                </a:cxn>
                <a:cxn ang="0">
                  <a:pos x="T6" y="T7"/>
                </a:cxn>
                <a:cxn ang="0">
                  <a:pos x="T8" y="T9"/>
                </a:cxn>
                <a:cxn ang="0">
                  <a:pos x="T10" y="T11"/>
                </a:cxn>
                <a:cxn ang="0">
                  <a:pos x="T12" y="T13"/>
                </a:cxn>
              </a:cxnLst>
              <a:rect l="0" t="0" r="r" b="b"/>
              <a:pathLst>
                <a:path w="287" h="367">
                  <a:moveTo>
                    <a:pt x="273" y="5"/>
                  </a:moveTo>
                  <a:cubicBezTo>
                    <a:pt x="199" y="51"/>
                    <a:pt x="144" y="123"/>
                    <a:pt x="97" y="195"/>
                  </a:cubicBezTo>
                  <a:cubicBezTo>
                    <a:pt x="63" y="247"/>
                    <a:pt x="36" y="302"/>
                    <a:pt x="4" y="355"/>
                  </a:cubicBezTo>
                  <a:cubicBezTo>
                    <a:pt x="0" y="362"/>
                    <a:pt x="11" y="367"/>
                    <a:pt x="16" y="360"/>
                  </a:cubicBezTo>
                  <a:cubicBezTo>
                    <a:pt x="47" y="309"/>
                    <a:pt x="73" y="254"/>
                    <a:pt x="106" y="203"/>
                  </a:cubicBezTo>
                  <a:cubicBezTo>
                    <a:pt x="153" y="132"/>
                    <a:pt x="208" y="61"/>
                    <a:pt x="280" y="15"/>
                  </a:cubicBezTo>
                  <a:cubicBezTo>
                    <a:pt x="287" y="11"/>
                    <a:pt x="280" y="0"/>
                    <a:pt x="273"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137"/>
            <p:cNvSpPr/>
            <p:nvPr/>
          </p:nvSpPr>
          <p:spPr bwMode="auto">
            <a:xfrm>
              <a:off x="10934701" y="3727451"/>
              <a:ext cx="411163" cy="482600"/>
            </a:xfrm>
            <a:custGeom>
              <a:avLst/>
              <a:gdLst>
                <a:gd name="T0" fmla="*/ 372 w 387"/>
                <a:gd name="T1" fmla="*/ 8 h 454"/>
                <a:gd name="T2" fmla="*/ 319 w 387"/>
                <a:gd name="T3" fmla="*/ 83 h 454"/>
                <a:gd name="T4" fmla="*/ 223 w 387"/>
                <a:gd name="T5" fmla="*/ 200 h 454"/>
                <a:gd name="T6" fmla="*/ 6 w 387"/>
                <a:gd name="T7" fmla="*/ 440 h 454"/>
                <a:gd name="T8" fmla="*/ 16 w 387"/>
                <a:gd name="T9" fmla="*/ 448 h 454"/>
                <a:gd name="T10" fmla="*/ 232 w 387"/>
                <a:gd name="T11" fmla="*/ 209 h 454"/>
                <a:gd name="T12" fmla="*/ 329 w 387"/>
                <a:gd name="T13" fmla="*/ 91 h 454"/>
                <a:gd name="T14" fmla="*/ 383 w 387"/>
                <a:gd name="T15" fmla="*/ 13 h 454"/>
                <a:gd name="T16" fmla="*/ 372 w 387"/>
                <a:gd name="T17" fmla="*/ 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454">
                  <a:moveTo>
                    <a:pt x="372" y="8"/>
                  </a:moveTo>
                  <a:cubicBezTo>
                    <a:pt x="358" y="35"/>
                    <a:pt x="338" y="59"/>
                    <a:pt x="319" y="83"/>
                  </a:cubicBezTo>
                  <a:cubicBezTo>
                    <a:pt x="288" y="123"/>
                    <a:pt x="255" y="162"/>
                    <a:pt x="223" y="200"/>
                  </a:cubicBezTo>
                  <a:cubicBezTo>
                    <a:pt x="153" y="282"/>
                    <a:pt x="81" y="363"/>
                    <a:pt x="6" y="440"/>
                  </a:cubicBezTo>
                  <a:cubicBezTo>
                    <a:pt x="0" y="446"/>
                    <a:pt x="10" y="454"/>
                    <a:pt x="16" y="448"/>
                  </a:cubicBezTo>
                  <a:cubicBezTo>
                    <a:pt x="91" y="371"/>
                    <a:pt x="163" y="290"/>
                    <a:pt x="232" y="209"/>
                  </a:cubicBezTo>
                  <a:cubicBezTo>
                    <a:pt x="265" y="170"/>
                    <a:pt x="298" y="131"/>
                    <a:pt x="329" y="91"/>
                  </a:cubicBezTo>
                  <a:cubicBezTo>
                    <a:pt x="348" y="66"/>
                    <a:pt x="369" y="41"/>
                    <a:pt x="383" y="13"/>
                  </a:cubicBezTo>
                  <a:cubicBezTo>
                    <a:pt x="387" y="6"/>
                    <a:pt x="375" y="0"/>
                    <a:pt x="372" y="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138"/>
            <p:cNvSpPr/>
            <p:nvPr/>
          </p:nvSpPr>
          <p:spPr bwMode="auto">
            <a:xfrm>
              <a:off x="10952163" y="3856038"/>
              <a:ext cx="412750" cy="365125"/>
            </a:xfrm>
            <a:custGeom>
              <a:avLst/>
              <a:gdLst>
                <a:gd name="T0" fmla="*/ 374 w 389"/>
                <a:gd name="T1" fmla="*/ 7 h 343"/>
                <a:gd name="T2" fmla="*/ 301 w 389"/>
                <a:gd name="T3" fmla="*/ 85 h 343"/>
                <a:gd name="T4" fmla="*/ 187 w 389"/>
                <a:gd name="T5" fmla="*/ 186 h 343"/>
                <a:gd name="T6" fmla="*/ 7 w 389"/>
                <a:gd name="T7" fmla="*/ 327 h 343"/>
                <a:gd name="T8" fmla="*/ 14 w 389"/>
                <a:gd name="T9" fmla="*/ 338 h 343"/>
                <a:gd name="T10" fmla="*/ 194 w 389"/>
                <a:gd name="T11" fmla="*/ 196 h 343"/>
                <a:gd name="T12" fmla="*/ 306 w 389"/>
                <a:gd name="T13" fmla="*/ 98 h 343"/>
                <a:gd name="T14" fmla="*/ 384 w 389"/>
                <a:gd name="T15" fmla="*/ 15 h 343"/>
                <a:gd name="T16" fmla="*/ 374 w 389"/>
                <a:gd name="T17" fmla="*/ 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 h="343">
                  <a:moveTo>
                    <a:pt x="374" y="7"/>
                  </a:moveTo>
                  <a:cubicBezTo>
                    <a:pt x="354" y="36"/>
                    <a:pt x="327" y="61"/>
                    <a:pt x="301" y="85"/>
                  </a:cubicBezTo>
                  <a:cubicBezTo>
                    <a:pt x="264" y="120"/>
                    <a:pt x="226" y="153"/>
                    <a:pt x="187" y="186"/>
                  </a:cubicBezTo>
                  <a:cubicBezTo>
                    <a:pt x="129" y="234"/>
                    <a:pt x="70" y="284"/>
                    <a:pt x="7" y="327"/>
                  </a:cubicBezTo>
                  <a:cubicBezTo>
                    <a:pt x="0" y="332"/>
                    <a:pt x="7" y="343"/>
                    <a:pt x="14" y="338"/>
                  </a:cubicBezTo>
                  <a:cubicBezTo>
                    <a:pt x="77" y="294"/>
                    <a:pt x="136" y="245"/>
                    <a:pt x="194" y="196"/>
                  </a:cubicBezTo>
                  <a:cubicBezTo>
                    <a:pt x="233" y="164"/>
                    <a:pt x="270" y="132"/>
                    <a:pt x="306" y="98"/>
                  </a:cubicBezTo>
                  <a:cubicBezTo>
                    <a:pt x="334" y="72"/>
                    <a:pt x="362" y="46"/>
                    <a:pt x="384" y="15"/>
                  </a:cubicBezTo>
                  <a:cubicBezTo>
                    <a:pt x="389" y="8"/>
                    <a:pt x="379" y="0"/>
                    <a:pt x="374"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Rectangle 139"/>
            <p:cNvSpPr>
              <a:spLocks noChangeArrowheads="1"/>
            </p:cNvSpPr>
            <p:nvPr/>
          </p:nvSpPr>
          <p:spPr bwMode="auto">
            <a:xfrm>
              <a:off x="10974388" y="4211638"/>
              <a:ext cx="1588" cy="1588"/>
            </a:xfrm>
            <a:prstGeom prst="rect">
              <a:avLst/>
            </a:prstGeom>
            <a:solidFill>
              <a:srgbClr val="D1E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5" name="Freeform 140"/>
            <p:cNvSpPr/>
            <p:nvPr/>
          </p:nvSpPr>
          <p:spPr bwMode="auto">
            <a:xfrm>
              <a:off x="10966451" y="3778251"/>
              <a:ext cx="552450" cy="454025"/>
            </a:xfrm>
            <a:custGeom>
              <a:avLst/>
              <a:gdLst>
                <a:gd name="T0" fmla="*/ 505 w 520"/>
                <a:gd name="T1" fmla="*/ 8 h 428"/>
                <a:gd name="T2" fmla="*/ 432 w 520"/>
                <a:gd name="T3" fmla="*/ 109 h 428"/>
                <a:gd name="T4" fmla="*/ 310 w 520"/>
                <a:gd name="T5" fmla="*/ 214 h 428"/>
                <a:gd name="T6" fmla="*/ 63 w 520"/>
                <a:gd name="T7" fmla="*/ 378 h 428"/>
                <a:gd name="T8" fmla="*/ 24 w 520"/>
                <a:gd name="T9" fmla="*/ 401 h 428"/>
                <a:gd name="T10" fmla="*/ 14 w 520"/>
                <a:gd name="T11" fmla="*/ 406 h 428"/>
                <a:gd name="T12" fmla="*/ 10 w 520"/>
                <a:gd name="T13" fmla="*/ 408 h 428"/>
                <a:gd name="T14" fmla="*/ 9 w 520"/>
                <a:gd name="T15" fmla="*/ 409 h 428"/>
                <a:gd name="T16" fmla="*/ 15 w 520"/>
                <a:gd name="T17" fmla="*/ 411 h 428"/>
                <a:gd name="T18" fmla="*/ 5 w 520"/>
                <a:gd name="T19" fmla="*/ 418 h 428"/>
                <a:gd name="T20" fmla="*/ 48 w 520"/>
                <a:gd name="T21" fmla="*/ 402 h 428"/>
                <a:gd name="T22" fmla="*/ 148 w 520"/>
                <a:gd name="T23" fmla="*/ 342 h 428"/>
                <a:gd name="T24" fmla="*/ 408 w 520"/>
                <a:gd name="T25" fmla="*/ 150 h 428"/>
                <a:gd name="T26" fmla="*/ 517 w 520"/>
                <a:gd name="T27" fmla="*/ 13 h 428"/>
                <a:gd name="T28" fmla="*/ 505 w 520"/>
                <a:gd name="T29" fmla="*/ 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428">
                  <a:moveTo>
                    <a:pt x="505" y="8"/>
                  </a:moveTo>
                  <a:cubicBezTo>
                    <a:pt x="490" y="47"/>
                    <a:pt x="461" y="79"/>
                    <a:pt x="432" y="109"/>
                  </a:cubicBezTo>
                  <a:cubicBezTo>
                    <a:pt x="395" y="147"/>
                    <a:pt x="353" y="182"/>
                    <a:pt x="310" y="214"/>
                  </a:cubicBezTo>
                  <a:cubicBezTo>
                    <a:pt x="231" y="274"/>
                    <a:pt x="148" y="328"/>
                    <a:pt x="63" y="378"/>
                  </a:cubicBezTo>
                  <a:cubicBezTo>
                    <a:pt x="50" y="386"/>
                    <a:pt x="37" y="394"/>
                    <a:pt x="24" y="401"/>
                  </a:cubicBezTo>
                  <a:cubicBezTo>
                    <a:pt x="21" y="403"/>
                    <a:pt x="17" y="405"/>
                    <a:pt x="14" y="406"/>
                  </a:cubicBezTo>
                  <a:cubicBezTo>
                    <a:pt x="12" y="407"/>
                    <a:pt x="11" y="408"/>
                    <a:pt x="10" y="408"/>
                  </a:cubicBezTo>
                  <a:cubicBezTo>
                    <a:pt x="10" y="408"/>
                    <a:pt x="9" y="408"/>
                    <a:pt x="9" y="409"/>
                  </a:cubicBezTo>
                  <a:cubicBezTo>
                    <a:pt x="10" y="408"/>
                    <a:pt x="13" y="408"/>
                    <a:pt x="15" y="411"/>
                  </a:cubicBezTo>
                  <a:cubicBezTo>
                    <a:pt x="10" y="405"/>
                    <a:pt x="0" y="412"/>
                    <a:pt x="5" y="418"/>
                  </a:cubicBezTo>
                  <a:cubicBezTo>
                    <a:pt x="13" y="428"/>
                    <a:pt x="41" y="406"/>
                    <a:pt x="48" y="402"/>
                  </a:cubicBezTo>
                  <a:cubicBezTo>
                    <a:pt x="82" y="383"/>
                    <a:pt x="115" y="363"/>
                    <a:pt x="148" y="342"/>
                  </a:cubicBezTo>
                  <a:cubicBezTo>
                    <a:pt x="239" y="284"/>
                    <a:pt x="328" y="222"/>
                    <a:pt x="408" y="150"/>
                  </a:cubicBezTo>
                  <a:cubicBezTo>
                    <a:pt x="450" y="111"/>
                    <a:pt x="495" y="67"/>
                    <a:pt x="517" y="13"/>
                  </a:cubicBezTo>
                  <a:cubicBezTo>
                    <a:pt x="520" y="5"/>
                    <a:pt x="508" y="0"/>
                    <a:pt x="505" y="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141"/>
            <p:cNvSpPr/>
            <p:nvPr/>
          </p:nvSpPr>
          <p:spPr bwMode="auto">
            <a:xfrm>
              <a:off x="10974388" y="3836988"/>
              <a:ext cx="635000" cy="411163"/>
            </a:xfrm>
            <a:custGeom>
              <a:avLst/>
              <a:gdLst>
                <a:gd name="T0" fmla="*/ 584 w 598"/>
                <a:gd name="T1" fmla="*/ 7 h 387"/>
                <a:gd name="T2" fmla="*/ 536 w 598"/>
                <a:gd name="T3" fmla="*/ 57 h 387"/>
                <a:gd name="T4" fmla="*/ 426 w 598"/>
                <a:gd name="T5" fmla="*/ 156 h 387"/>
                <a:gd name="T6" fmla="*/ 107 w 598"/>
                <a:gd name="T7" fmla="*/ 350 h 387"/>
                <a:gd name="T8" fmla="*/ 8 w 598"/>
                <a:gd name="T9" fmla="*/ 374 h 387"/>
                <a:gd name="T10" fmla="*/ 10 w 598"/>
                <a:gd name="T11" fmla="*/ 386 h 387"/>
                <a:gd name="T12" fmla="*/ 338 w 598"/>
                <a:gd name="T13" fmla="*/ 239 h 387"/>
                <a:gd name="T14" fmla="*/ 568 w 598"/>
                <a:gd name="T15" fmla="*/ 43 h 387"/>
                <a:gd name="T16" fmla="*/ 594 w 598"/>
                <a:gd name="T17" fmla="*/ 15 h 387"/>
                <a:gd name="T18" fmla="*/ 584 w 598"/>
                <a:gd name="T19" fmla="*/ 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8" h="387">
                  <a:moveTo>
                    <a:pt x="584" y="7"/>
                  </a:moveTo>
                  <a:cubicBezTo>
                    <a:pt x="571" y="25"/>
                    <a:pt x="552" y="41"/>
                    <a:pt x="536" y="57"/>
                  </a:cubicBezTo>
                  <a:cubicBezTo>
                    <a:pt x="501" y="91"/>
                    <a:pt x="464" y="124"/>
                    <a:pt x="426" y="156"/>
                  </a:cubicBezTo>
                  <a:cubicBezTo>
                    <a:pt x="330" y="234"/>
                    <a:pt x="225" y="308"/>
                    <a:pt x="107" y="350"/>
                  </a:cubicBezTo>
                  <a:cubicBezTo>
                    <a:pt x="75" y="361"/>
                    <a:pt x="42" y="370"/>
                    <a:pt x="8" y="374"/>
                  </a:cubicBezTo>
                  <a:cubicBezTo>
                    <a:pt x="0" y="375"/>
                    <a:pt x="1" y="387"/>
                    <a:pt x="10" y="386"/>
                  </a:cubicBezTo>
                  <a:cubicBezTo>
                    <a:pt x="130" y="373"/>
                    <a:pt x="241" y="307"/>
                    <a:pt x="338" y="239"/>
                  </a:cubicBezTo>
                  <a:cubicBezTo>
                    <a:pt x="420" y="181"/>
                    <a:pt x="497" y="115"/>
                    <a:pt x="568" y="43"/>
                  </a:cubicBezTo>
                  <a:cubicBezTo>
                    <a:pt x="576" y="34"/>
                    <a:pt x="586" y="25"/>
                    <a:pt x="594" y="15"/>
                  </a:cubicBezTo>
                  <a:cubicBezTo>
                    <a:pt x="598" y="8"/>
                    <a:pt x="589" y="0"/>
                    <a:pt x="584"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142"/>
            <p:cNvSpPr/>
            <p:nvPr/>
          </p:nvSpPr>
          <p:spPr bwMode="auto">
            <a:xfrm>
              <a:off x="10980738" y="3967163"/>
              <a:ext cx="641350" cy="303213"/>
            </a:xfrm>
            <a:custGeom>
              <a:avLst/>
              <a:gdLst>
                <a:gd name="T0" fmla="*/ 589 w 604"/>
                <a:gd name="T1" fmla="*/ 4 h 286"/>
                <a:gd name="T2" fmla="*/ 535 w 604"/>
                <a:gd name="T3" fmla="*/ 48 h 286"/>
                <a:gd name="T4" fmla="*/ 411 w 604"/>
                <a:gd name="T5" fmla="*/ 135 h 286"/>
                <a:gd name="T6" fmla="*/ 9 w 604"/>
                <a:gd name="T7" fmla="*/ 273 h 286"/>
                <a:gd name="T8" fmla="*/ 10 w 604"/>
                <a:gd name="T9" fmla="*/ 285 h 286"/>
                <a:gd name="T10" fmla="*/ 412 w 604"/>
                <a:gd name="T11" fmla="*/ 149 h 286"/>
                <a:gd name="T12" fmla="*/ 540 w 604"/>
                <a:gd name="T13" fmla="*/ 60 h 286"/>
                <a:gd name="T14" fmla="*/ 597 w 604"/>
                <a:gd name="T15" fmla="*/ 15 h 286"/>
                <a:gd name="T16" fmla="*/ 589 w 604"/>
                <a:gd name="T17" fmla="*/ 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286">
                  <a:moveTo>
                    <a:pt x="589" y="4"/>
                  </a:moveTo>
                  <a:cubicBezTo>
                    <a:pt x="570" y="17"/>
                    <a:pt x="553" y="34"/>
                    <a:pt x="535" y="48"/>
                  </a:cubicBezTo>
                  <a:cubicBezTo>
                    <a:pt x="495" y="80"/>
                    <a:pt x="454" y="108"/>
                    <a:pt x="411" y="135"/>
                  </a:cubicBezTo>
                  <a:cubicBezTo>
                    <a:pt x="290" y="210"/>
                    <a:pt x="152" y="264"/>
                    <a:pt x="9" y="273"/>
                  </a:cubicBezTo>
                  <a:cubicBezTo>
                    <a:pt x="0" y="273"/>
                    <a:pt x="2" y="286"/>
                    <a:pt x="10" y="285"/>
                  </a:cubicBezTo>
                  <a:cubicBezTo>
                    <a:pt x="153" y="277"/>
                    <a:pt x="290" y="223"/>
                    <a:pt x="412" y="149"/>
                  </a:cubicBezTo>
                  <a:cubicBezTo>
                    <a:pt x="457" y="122"/>
                    <a:pt x="499" y="92"/>
                    <a:pt x="540" y="60"/>
                  </a:cubicBezTo>
                  <a:cubicBezTo>
                    <a:pt x="559" y="46"/>
                    <a:pt x="577" y="28"/>
                    <a:pt x="597" y="15"/>
                  </a:cubicBezTo>
                  <a:cubicBezTo>
                    <a:pt x="604" y="10"/>
                    <a:pt x="596" y="0"/>
                    <a:pt x="589" y="4"/>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143"/>
            <p:cNvSpPr/>
            <p:nvPr/>
          </p:nvSpPr>
          <p:spPr bwMode="auto">
            <a:xfrm>
              <a:off x="10977563" y="4022726"/>
              <a:ext cx="720725" cy="285750"/>
            </a:xfrm>
            <a:custGeom>
              <a:avLst/>
              <a:gdLst>
                <a:gd name="T0" fmla="*/ 666 w 680"/>
                <a:gd name="T1" fmla="*/ 5 h 269"/>
                <a:gd name="T2" fmla="*/ 437 w 680"/>
                <a:gd name="T3" fmla="*/ 132 h 269"/>
                <a:gd name="T4" fmla="*/ 95 w 680"/>
                <a:gd name="T5" fmla="*/ 243 h 269"/>
                <a:gd name="T6" fmla="*/ 11 w 680"/>
                <a:gd name="T7" fmla="*/ 244 h 269"/>
                <a:gd name="T8" fmla="*/ 8 w 680"/>
                <a:gd name="T9" fmla="*/ 256 h 269"/>
                <a:gd name="T10" fmla="*/ 334 w 680"/>
                <a:gd name="T11" fmla="*/ 190 h 269"/>
                <a:gd name="T12" fmla="*/ 623 w 680"/>
                <a:gd name="T13" fmla="*/ 48 h 269"/>
                <a:gd name="T14" fmla="*/ 674 w 680"/>
                <a:gd name="T15" fmla="*/ 15 h 269"/>
                <a:gd name="T16" fmla="*/ 666 w 680"/>
                <a:gd name="T17" fmla="*/ 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 h="269">
                  <a:moveTo>
                    <a:pt x="666" y="5"/>
                  </a:moveTo>
                  <a:cubicBezTo>
                    <a:pt x="595" y="55"/>
                    <a:pt x="515" y="95"/>
                    <a:pt x="437" y="132"/>
                  </a:cubicBezTo>
                  <a:cubicBezTo>
                    <a:pt x="329" y="182"/>
                    <a:pt x="214" y="229"/>
                    <a:pt x="95" y="243"/>
                  </a:cubicBezTo>
                  <a:cubicBezTo>
                    <a:pt x="67" y="246"/>
                    <a:pt x="39" y="247"/>
                    <a:pt x="11" y="244"/>
                  </a:cubicBezTo>
                  <a:cubicBezTo>
                    <a:pt x="3" y="243"/>
                    <a:pt x="0" y="255"/>
                    <a:pt x="8" y="256"/>
                  </a:cubicBezTo>
                  <a:cubicBezTo>
                    <a:pt x="118" y="269"/>
                    <a:pt x="233" y="230"/>
                    <a:pt x="334" y="190"/>
                  </a:cubicBezTo>
                  <a:cubicBezTo>
                    <a:pt x="434" y="151"/>
                    <a:pt x="531" y="102"/>
                    <a:pt x="623" y="48"/>
                  </a:cubicBezTo>
                  <a:cubicBezTo>
                    <a:pt x="640" y="37"/>
                    <a:pt x="657" y="27"/>
                    <a:pt x="674" y="15"/>
                  </a:cubicBezTo>
                  <a:cubicBezTo>
                    <a:pt x="680" y="11"/>
                    <a:pt x="673" y="0"/>
                    <a:pt x="666"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144"/>
            <p:cNvSpPr/>
            <p:nvPr/>
          </p:nvSpPr>
          <p:spPr bwMode="auto">
            <a:xfrm>
              <a:off x="10958513" y="4213226"/>
              <a:ext cx="606425" cy="157163"/>
            </a:xfrm>
            <a:custGeom>
              <a:avLst/>
              <a:gdLst>
                <a:gd name="T0" fmla="*/ 557 w 571"/>
                <a:gd name="T1" fmla="*/ 5 h 148"/>
                <a:gd name="T2" fmla="*/ 468 w 571"/>
                <a:gd name="T3" fmla="*/ 49 h 148"/>
                <a:gd name="T4" fmla="*/ 317 w 571"/>
                <a:gd name="T5" fmla="*/ 102 h 148"/>
                <a:gd name="T6" fmla="*/ 151 w 571"/>
                <a:gd name="T7" fmla="*/ 133 h 148"/>
                <a:gd name="T8" fmla="*/ 13 w 571"/>
                <a:gd name="T9" fmla="*/ 112 h 148"/>
                <a:gd name="T10" fmla="*/ 8 w 571"/>
                <a:gd name="T11" fmla="*/ 123 h 148"/>
                <a:gd name="T12" fmla="*/ 140 w 571"/>
                <a:gd name="T13" fmla="*/ 146 h 148"/>
                <a:gd name="T14" fmla="*/ 304 w 571"/>
                <a:gd name="T15" fmla="*/ 119 h 148"/>
                <a:gd name="T16" fmla="*/ 459 w 571"/>
                <a:gd name="T17" fmla="*/ 67 h 148"/>
                <a:gd name="T18" fmla="*/ 558 w 571"/>
                <a:gd name="T19" fmla="*/ 19 h 148"/>
                <a:gd name="T20" fmla="*/ 564 w 571"/>
                <a:gd name="T21" fmla="*/ 15 h 148"/>
                <a:gd name="T22" fmla="*/ 557 w 571"/>
                <a:gd name="T23"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1" h="148">
                  <a:moveTo>
                    <a:pt x="557" y="5"/>
                  </a:moveTo>
                  <a:cubicBezTo>
                    <a:pt x="530" y="24"/>
                    <a:pt x="498" y="37"/>
                    <a:pt x="468" y="49"/>
                  </a:cubicBezTo>
                  <a:cubicBezTo>
                    <a:pt x="419" y="70"/>
                    <a:pt x="368" y="88"/>
                    <a:pt x="317" y="102"/>
                  </a:cubicBezTo>
                  <a:cubicBezTo>
                    <a:pt x="263" y="117"/>
                    <a:pt x="207" y="129"/>
                    <a:pt x="151" y="133"/>
                  </a:cubicBezTo>
                  <a:cubicBezTo>
                    <a:pt x="105" y="136"/>
                    <a:pt x="54" y="134"/>
                    <a:pt x="13" y="112"/>
                  </a:cubicBezTo>
                  <a:cubicBezTo>
                    <a:pt x="6" y="108"/>
                    <a:pt x="0" y="119"/>
                    <a:pt x="8" y="123"/>
                  </a:cubicBezTo>
                  <a:cubicBezTo>
                    <a:pt x="47" y="145"/>
                    <a:pt x="95" y="148"/>
                    <a:pt x="140" y="146"/>
                  </a:cubicBezTo>
                  <a:cubicBezTo>
                    <a:pt x="195" y="144"/>
                    <a:pt x="250" y="133"/>
                    <a:pt x="304" y="119"/>
                  </a:cubicBezTo>
                  <a:cubicBezTo>
                    <a:pt x="357" y="105"/>
                    <a:pt x="408" y="87"/>
                    <a:pt x="459" y="67"/>
                  </a:cubicBezTo>
                  <a:cubicBezTo>
                    <a:pt x="493" y="53"/>
                    <a:pt x="527" y="38"/>
                    <a:pt x="558" y="19"/>
                  </a:cubicBezTo>
                  <a:cubicBezTo>
                    <a:pt x="560" y="18"/>
                    <a:pt x="562" y="17"/>
                    <a:pt x="564" y="15"/>
                  </a:cubicBezTo>
                  <a:cubicBezTo>
                    <a:pt x="571" y="11"/>
                    <a:pt x="564" y="0"/>
                    <a:pt x="557"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145"/>
            <p:cNvSpPr/>
            <p:nvPr/>
          </p:nvSpPr>
          <p:spPr bwMode="auto">
            <a:xfrm>
              <a:off x="10968038" y="4140201"/>
              <a:ext cx="657225" cy="198438"/>
            </a:xfrm>
            <a:custGeom>
              <a:avLst/>
              <a:gdLst>
                <a:gd name="T0" fmla="*/ 605 w 619"/>
                <a:gd name="T1" fmla="*/ 5 h 187"/>
                <a:gd name="T2" fmla="*/ 408 w 619"/>
                <a:gd name="T3" fmla="*/ 101 h 187"/>
                <a:gd name="T4" fmla="*/ 10 w 619"/>
                <a:gd name="T5" fmla="*/ 162 h 187"/>
                <a:gd name="T6" fmla="*/ 8 w 619"/>
                <a:gd name="T7" fmla="*/ 174 h 187"/>
                <a:gd name="T8" fmla="*/ 409 w 619"/>
                <a:gd name="T9" fmla="*/ 115 h 187"/>
                <a:gd name="T10" fmla="*/ 612 w 619"/>
                <a:gd name="T11" fmla="*/ 15 h 187"/>
                <a:gd name="T12" fmla="*/ 605 w 619"/>
                <a:gd name="T13" fmla="*/ 5 h 187"/>
              </a:gdLst>
              <a:ahLst/>
              <a:cxnLst>
                <a:cxn ang="0">
                  <a:pos x="T0" y="T1"/>
                </a:cxn>
                <a:cxn ang="0">
                  <a:pos x="T2" y="T3"/>
                </a:cxn>
                <a:cxn ang="0">
                  <a:pos x="T4" y="T5"/>
                </a:cxn>
                <a:cxn ang="0">
                  <a:pos x="T6" y="T7"/>
                </a:cxn>
                <a:cxn ang="0">
                  <a:pos x="T8" y="T9"/>
                </a:cxn>
                <a:cxn ang="0">
                  <a:pos x="T10" y="T11"/>
                </a:cxn>
                <a:cxn ang="0">
                  <a:pos x="T12" y="T13"/>
                </a:cxn>
              </a:cxnLst>
              <a:rect l="0" t="0" r="r" b="b"/>
              <a:pathLst>
                <a:path w="619" h="187">
                  <a:moveTo>
                    <a:pt x="605" y="5"/>
                  </a:moveTo>
                  <a:cubicBezTo>
                    <a:pt x="545" y="46"/>
                    <a:pt x="476" y="76"/>
                    <a:pt x="408" y="101"/>
                  </a:cubicBezTo>
                  <a:cubicBezTo>
                    <a:pt x="282" y="149"/>
                    <a:pt x="145" y="174"/>
                    <a:pt x="10" y="162"/>
                  </a:cubicBezTo>
                  <a:cubicBezTo>
                    <a:pt x="2" y="161"/>
                    <a:pt x="0" y="174"/>
                    <a:pt x="8" y="174"/>
                  </a:cubicBezTo>
                  <a:cubicBezTo>
                    <a:pt x="144" y="187"/>
                    <a:pt x="281" y="162"/>
                    <a:pt x="409" y="115"/>
                  </a:cubicBezTo>
                  <a:cubicBezTo>
                    <a:pt x="479" y="89"/>
                    <a:pt x="551" y="58"/>
                    <a:pt x="612" y="15"/>
                  </a:cubicBezTo>
                  <a:cubicBezTo>
                    <a:pt x="619" y="11"/>
                    <a:pt x="611" y="0"/>
                    <a:pt x="605"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146"/>
            <p:cNvSpPr/>
            <p:nvPr/>
          </p:nvSpPr>
          <p:spPr bwMode="auto">
            <a:xfrm>
              <a:off x="10948988" y="4357688"/>
              <a:ext cx="500063" cy="71438"/>
            </a:xfrm>
            <a:custGeom>
              <a:avLst/>
              <a:gdLst>
                <a:gd name="T0" fmla="*/ 460 w 471"/>
                <a:gd name="T1" fmla="*/ 7 h 67"/>
                <a:gd name="T2" fmla="*/ 411 w 471"/>
                <a:gd name="T3" fmla="*/ 24 h 67"/>
                <a:gd name="T4" fmla="*/ 306 w 471"/>
                <a:gd name="T5" fmla="*/ 44 h 67"/>
                <a:gd name="T6" fmla="*/ 13 w 471"/>
                <a:gd name="T7" fmla="*/ 4 h 67"/>
                <a:gd name="T8" fmla="*/ 7 w 471"/>
                <a:gd name="T9" fmla="*/ 15 h 67"/>
                <a:gd name="T10" fmla="*/ 300 w 471"/>
                <a:gd name="T11" fmla="*/ 57 h 67"/>
                <a:gd name="T12" fmla="*/ 409 w 471"/>
                <a:gd name="T13" fmla="*/ 37 h 67"/>
                <a:gd name="T14" fmla="*/ 464 w 471"/>
                <a:gd name="T15" fmla="*/ 19 h 67"/>
                <a:gd name="T16" fmla="*/ 460 w 471"/>
                <a:gd name="T1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 h="67">
                  <a:moveTo>
                    <a:pt x="460" y="7"/>
                  </a:moveTo>
                  <a:cubicBezTo>
                    <a:pt x="445" y="15"/>
                    <a:pt x="427" y="19"/>
                    <a:pt x="411" y="24"/>
                  </a:cubicBezTo>
                  <a:cubicBezTo>
                    <a:pt x="377" y="33"/>
                    <a:pt x="341" y="40"/>
                    <a:pt x="306" y="44"/>
                  </a:cubicBezTo>
                  <a:cubicBezTo>
                    <a:pt x="207" y="55"/>
                    <a:pt x="104" y="46"/>
                    <a:pt x="13" y="4"/>
                  </a:cubicBezTo>
                  <a:cubicBezTo>
                    <a:pt x="5" y="0"/>
                    <a:pt x="0" y="12"/>
                    <a:pt x="7" y="15"/>
                  </a:cubicBezTo>
                  <a:cubicBezTo>
                    <a:pt x="99" y="57"/>
                    <a:pt x="201" y="67"/>
                    <a:pt x="300" y="57"/>
                  </a:cubicBezTo>
                  <a:cubicBezTo>
                    <a:pt x="337" y="53"/>
                    <a:pt x="373" y="47"/>
                    <a:pt x="409" y="37"/>
                  </a:cubicBezTo>
                  <a:cubicBezTo>
                    <a:pt x="427" y="33"/>
                    <a:pt x="447" y="28"/>
                    <a:pt x="464" y="19"/>
                  </a:cubicBezTo>
                  <a:cubicBezTo>
                    <a:pt x="471" y="16"/>
                    <a:pt x="467" y="4"/>
                    <a:pt x="460"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147"/>
            <p:cNvSpPr/>
            <p:nvPr/>
          </p:nvSpPr>
          <p:spPr bwMode="auto">
            <a:xfrm>
              <a:off x="10948988" y="4397376"/>
              <a:ext cx="355600" cy="82550"/>
            </a:xfrm>
            <a:custGeom>
              <a:avLst/>
              <a:gdLst>
                <a:gd name="T0" fmla="*/ 320 w 335"/>
                <a:gd name="T1" fmla="*/ 57 h 78"/>
                <a:gd name="T2" fmla="*/ 262 w 335"/>
                <a:gd name="T3" fmla="*/ 63 h 78"/>
                <a:gd name="T4" fmla="*/ 168 w 335"/>
                <a:gd name="T5" fmla="*/ 50 h 78"/>
                <a:gd name="T6" fmla="*/ 75 w 335"/>
                <a:gd name="T7" fmla="*/ 28 h 78"/>
                <a:gd name="T8" fmla="*/ 13 w 335"/>
                <a:gd name="T9" fmla="*/ 4 h 78"/>
                <a:gd name="T10" fmla="*/ 7 w 335"/>
                <a:gd name="T11" fmla="*/ 16 h 78"/>
                <a:gd name="T12" fmla="*/ 70 w 335"/>
                <a:gd name="T13" fmla="*/ 39 h 78"/>
                <a:gd name="T14" fmla="*/ 169 w 335"/>
                <a:gd name="T15" fmla="*/ 63 h 78"/>
                <a:gd name="T16" fmla="*/ 267 w 335"/>
                <a:gd name="T17" fmla="*/ 76 h 78"/>
                <a:gd name="T18" fmla="*/ 328 w 335"/>
                <a:gd name="T19" fmla="*/ 67 h 78"/>
                <a:gd name="T20" fmla="*/ 320 w 335"/>
                <a:gd name="T21" fmla="*/ 5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5" h="78">
                  <a:moveTo>
                    <a:pt x="320" y="57"/>
                  </a:moveTo>
                  <a:cubicBezTo>
                    <a:pt x="305" y="67"/>
                    <a:pt x="279" y="64"/>
                    <a:pt x="262" y="63"/>
                  </a:cubicBezTo>
                  <a:cubicBezTo>
                    <a:pt x="230" y="61"/>
                    <a:pt x="199" y="56"/>
                    <a:pt x="168" y="50"/>
                  </a:cubicBezTo>
                  <a:cubicBezTo>
                    <a:pt x="137" y="44"/>
                    <a:pt x="105" y="37"/>
                    <a:pt x="75" y="28"/>
                  </a:cubicBezTo>
                  <a:cubicBezTo>
                    <a:pt x="54" y="22"/>
                    <a:pt x="32" y="15"/>
                    <a:pt x="13" y="4"/>
                  </a:cubicBezTo>
                  <a:cubicBezTo>
                    <a:pt x="6" y="0"/>
                    <a:pt x="0" y="12"/>
                    <a:pt x="7" y="16"/>
                  </a:cubicBezTo>
                  <a:cubicBezTo>
                    <a:pt x="26" y="27"/>
                    <a:pt x="49" y="33"/>
                    <a:pt x="70" y="39"/>
                  </a:cubicBezTo>
                  <a:cubicBezTo>
                    <a:pt x="102" y="49"/>
                    <a:pt x="136" y="57"/>
                    <a:pt x="169" y="63"/>
                  </a:cubicBezTo>
                  <a:cubicBezTo>
                    <a:pt x="202" y="70"/>
                    <a:pt x="234" y="75"/>
                    <a:pt x="267" y="76"/>
                  </a:cubicBezTo>
                  <a:cubicBezTo>
                    <a:pt x="286" y="77"/>
                    <a:pt x="310" y="78"/>
                    <a:pt x="328" y="67"/>
                  </a:cubicBezTo>
                  <a:cubicBezTo>
                    <a:pt x="335" y="63"/>
                    <a:pt x="327" y="53"/>
                    <a:pt x="320" y="5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148"/>
            <p:cNvSpPr/>
            <p:nvPr/>
          </p:nvSpPr>
          <p:spPr bwMode="auto">
            <a:xfrm>
              <a:off x="10987088" y="3629026"/>
              <a:ext cx="98425" cy="161925"/>
            </a:xfrm>
            <a:custGeom>
              <a:avLst/>
              <a:gdLst>
                <a:gd name="T0" fmla="*/ 76 w 92"/>
                <a:gd name="T1" fmla="*/ 7 h 152"/>
                <a:gd name="T2" fmla="*/ 34 w 92"/>
                <a:gd name="T3" fmla="*/ 73 h 152"/>
                <a:gd name="T4" fmla="*/ 9 w 92"/>
                <a:gd name="T5" fmla="*/ 116 h 152"/>
                <a:gd name="T6" fmla="*/ 0 w 92"/>
                <a:gd name="T7" fmla="*/ 144 h 152"/>
                <a:gd name="T8" fmla="*/ 12 w 92"/>
                <a:gd name="T9" fmla="*/ 143 h 152"/>
                <a:gd name="T10" fmla="*/ 23 w 92"/>
                <a:gd name="T11" fmla="*/ 116 h 152"/>
                <a:gd name="T12" fmla="*/ 47 w 92"/>
                <a:gd name="T13" fmla="*/ 75 h 152"/>
                <a:gd name="T14" fmla="*/ 88 w 92"/>
                <a:gd name="T15" fmla="*/ 12 h 152"/>
                <a:gd name="T16" fmla="*/ 76 w 92"/>
                <a:gd name="T17"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52">
                  <a:moveTo>
                    <a:pt x="76" y="7"/>
                  </a:moveTo>
                  <a:cubicBezTo>
                    <a:pt x="63" y="29"/>
                    <a:pt x="48" y="51"/>
                    <a:pt x="34" y="73"/>
                  </a:cubicBezTo>
                  <a:cubicBezTo>
                    <a:pt x="25" y="87"/>
                    <a:pt x="17" y="101"/>
                    <a:pt x="9" y="116"/>
                  </a:cubicBezTo>
                  <a:cubicBezTo>
                    <a:pt x="5" y="124"/>
                    <a:pt x="0" y="134"/>
                    <a:pt x="0" y="144"/>
                  </a:cubicBezTo>
                  <a:cubicBezTo>
                    <a:pt x="0" y="152"/>
                    <a:pt x="12" y="151"/>
                    <a:pt x="12" y="143"/>
                  </a:cubicBezTo>
                  <a:cubicBezTo>
                    <a:pt x="13" y="134"/>
                    <a:pt x="19" y="124"/>
                    <a:pt x="23" y="116"/>
                  </a:cubicBezTo>
                  <a:cubicBezTo>
                    <a:pt x="31" y="102"/>
                    <a:pt x="39" y="89"/>
                    <a:pt x="47" y="75"/>
                  </a:cubicBezTo>
                  <a:cubicBezTo>
                    <a:pt x="61" y="54"/>
                    <a:pt x="75" y="34"/>
                    <a:pt x="88" y="12"/>
                  </a:cubicBezTo>
                  <a:cubicBezTo>
                    <a:pt x="92" y="5"/>
                    <a:pt x="80" y="0"/>
                    <a:pt x="76"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149"/>
            <p:cNvSpPr/>
            <p:nvPr/>
          </p:nvSpPr>
          <p:spPr bwMode="auto">
            <a:xfrm>
              <a:off x="10820401" y="4235451"/>
              <a:ext cx="122238" cy="219075"/>
            </a:xfrm>
            <a:custGeom>
              <a:avLst/>
              <a:gdLst>
                <a:gd name="T0" fmla="*/ 104 w 115"/>
                <a:gd name="T1" fmla="*/ 5 h 207"/>
                <a:gd name="T2" fmla="*/ 105 w 115"/>
                <a:gd name="T3" fmla="*/ 6 h 207"/>
                <a:gd name="T4" fmla="*/ 101 w 115"/>
                <a:gd name="T5" fmla="*/ 16 h 207"/>
                <a:gd name="T6" fmla="*/ 99 w 115"/>
                <a:gd name="T7" fmla="*/ 20 h 207"/>
                <a:gd name="T8" fmla="*/ 102 w 115"/>
                <a:gd name="T9" fmla="*/ 48 h 207"/>
                <a:gd name="T10" fmla="*/ 96 w 115"/>
                <a:gd name="T11" fmla="*/ 108 h 207"/>
                <a:gd name="T12" fmla="*/ 78 w 115"/>
                <a:gd name="T13" fmla="*/ 166 h 207"/>
                <a:gd name="T14" fmla="*/ 51 w 115"/>
                <a:gd name="T15" fmla="*/ 192 h 207"/>
                <a:gd name="T16" fmla="*/ 99 w 115"/>
                <a:gd name="T17" fmla="*/ 20 h 207"/>
                <a:gd name="T18" fmla="*/ 95 w 115"/>
                <a:gd name="T19" fmla="*/ 15 h 207"/>
                <a:gd name="T20" fmla="*/ 93 w 115"/>
                <a:gd name="T21" fmla="*/ 12 h 207"/>
                <a:gd name="T22" fmla="*/ 92 w 115"/>
                <a:gd name="T23" fmla="*/ 11 h 207"/>
                <a:gd name="T24" fmla="*/ 93 w 115"/>
                <a:gd name="T25" fmla="*/ 11 h 207"/>
                <a:gd name="T26" fmla="*/ 103 w 115"/>
                <a:gd name="T27" fmla="*/ 5 h 207"/>
                <a:gd name="T28" fmla="*/ 104 w 115"/>
                <a:gd name="T29" fmla="*/ 5 h 207"/>
                <a:gd name="T30" fmla="*/ 103 w 115"/>
                <a:gd name="T31" fmla="*/ 3 h 207"/>
                <a:gd name="T32" fmla="*/ 92 w 115"/>
                <a:gd name="T33" fmla="*/ 4 h 207"/>
                <a:gd name="T34" fmla="*/ 51 w 115"/>
                <a:gd name="T35" fmla="*/ 205 h 207"/>
                <a:gd name="T36" fmla="*/ 107 w 115"/>
                <a:gd name="T37" fmla="*/ 116 h 207"/>
                <a:gd name="T38" fmla="*/ 115 w 115"/>
                <a:gd name="T39" fmla="*/ 44 h 207"/>
                <a:gd name="T40" fmla="*/ 104 w 115"/>
                <a:gd name="T41" fmla="*/ 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207">
                  <a:moveTo>
                    <a:pt x="104" y="5"/>
                  </a:moveTo>
                  <a:cubicBezTo>
                    <a:pt x="105" y="6"/>
                    <a:pt x="105" y="6"/>
                    <a:pt x="105" y="6"/>
                  </a:cubicBezTo>
                  <a:cubicBezTo>
                    <a:pt x="107" y="10"/>
                    <a:pt x="105" y="14"/>
                    <a:pt x="101" y="16"/>
                  </a:cubicBezTo>
                  <a:cubicBezTo>
                    <a:pt x="101" y="17"/>
                    <a:pt x="100" y="18"/>
                    <a:pt x="99" y="20"/>
                  </a:cubicBezTo>
                  <a:cubicBezTo>
                    <a:pt x="103" y="28"/>
                    <a:pt x="102" y="41"/>
                    <a:pt x="102" y="48"/>
                  </a:cubicBezTo>
                  <a:cubicBezTo>
                    <a:pt x="103" y="68"/>
                    <a:pt x="100" y="88"/>
                    <a:pt x="96" y="108"/>
                  </a:cubicBezTo>
                  <a:cubicBezTo>
                    <a:pt x="92" y="128"/>
                    <a:pt x="86" y="147"/>
                    <a:pt x="78" y="166"/>
                  </a:cubicBezTo>
                  <a:cubicBezTo>
                    <a:pt x="74" y="175"/>
                    <a:pt x="64" y="194"/>
                    <a:pt x="51" y="192"/>
                  </a:cubicBezTo>
                  <a:cubicBezTo>
                    <a:pt x="31" y="189"/>
                    <a:pt x="83" y="59"/>
                    <a:pt x="99" y="20"/>
                  </a:cubicBezTo>
                  <a:cubicBezTo>
                    <a:pt x="98" y="18"/>
                    <a:pt x="97" y="16"/>
                    <a:pt x="95" y="15"/>
                  </a:cubicBezTo>
                  <a:cubicBezTo>
                    <a:pt x="94" y="14"/>
                    <a:pt x="93" y="13"/>
                    <a:pt x="93" y="12"/>
                  </a:cubicBezTo>
                  <a:cubicBezTo>
                    <a:pt x="92" y="11"/>
                    <a:pt x="92" y="11"/>
                    <a:pt x="92" y="11"/>
                  </a:cubicBezTo>
                  <a:cubicBezTo>
                    <a:pt x="92" y="11"/>
                    <a:pt x="93" y="11"/>
                    <a:pt x="93" y="11"/>
                  </a:cubicBezTo>
                  <a:cubicBezTo>
                    <a:pt x="92" y="6"/>
                    <a:pt x="98" y="1"/>
                    <a:pt x="103" y="5"/>
                  </a:cubicBezTo>
                  <a:cubicBezTo>
                    <a:pt x="104" y="5"/>
                    <a:pt x="104" y="5"/>
                    <a:pt x="104" y="5"/>
                  </a:cubicBezTo>
                  <a:cubicBezTo>
                    <a:pt x="103" y="3"/>
                    <a:pt x="103" y="3"/>
                    <a:pt x="103" y="3"/>
                  </a:cubicBezTo>
                  <a:cubicBezTo>
                    <a:pt x="100" y="0"/>
                    <a:pt x="93" y="0"/>
                    <a:pt x="92" y="4"/>
                  </a:cubicBezTo>
                  <a:cubicBezTo>
                    <a:pt x="83" y="28"/>
                    <a:pt x="0" y="202"/>
                    <a:pt x="51" y="205"/>
                  </a:cubicBezTo>
                  <a:cubicBezTo>
                    <a:pt x="88" y="207"/>
                    <a:pt x="101" y="141"/>
                    <a:pt x="107" y="116"/>
                  </a:cubicBezTo>
                  <a:cubicBezTo>
                    <a:pt x="112" y="93"/>
                    <a:pt x="115" y="68"/>
                    <a:pt x="115" y="44"/>
                  </a:cubicBezTo>
                  <a:cubicBezTo>
                    <a:pt x="115" y="33"/>
                    <a:pt x="115" y="13"/>
                    <a:pt x="104"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150"/>
            <p:cNvSpPr/>
            <p:nvPr/>
          </p:nvSpPr>
          <p:spPr bwMode="auto">
            <a:xfrm>
              <a:off x="10918826" y="4246563"/>
              <a:ext cx="1588" cy="1588"/>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151"/>
            <p:cNvSpPr/>
            <p:nvPr/>
          </p:nvSpPr>
          <p:spPr bwMode="auto">
            <a:xfrm>
              <a:off x="10920413" y="4246563"/>
              <a:ext cx="9525" cy="6350"/>
            </a:xfrm>
            <a:custGeom>
              <a:avLst/>
              <a:gdLst>
                <a:gd name="T0" fmla="*/ 0 w 10"/>
                <a:gd name="T1" fmla="*/ 1 h 6"/>
                <a:gd name="T2" fmla="*/ 0 w 10"/>
                <a:gd name="T3" fmla="*/ 2 h 6"/>
                <a:gd name="T4" fmla="*/ 1 w 10"/>
                <a:gd name="T5" fmla="*/ 3 h 6"/>
                <a:gd name="T6" fmla="*/ 8 w 10"/>
                <a:gd name="T7" fmla="*/ 6 h 6"/>
                <a:gd name="T8" fmla="*/ 10 w 10"/>
                <a:gd name="T9" fmla="*/ 0 h 6"/>
                <a:gd name="T10" fmla="*/ 0 w 10"/>
                <a:gd name="T11" fmla="*/ 1 h 6"/>
              </a:gdLst>
              <a:ahLst/>
              <a:cxnLst>
                <a:cxn ang="0">
                  <a:pos x="T0" y="T1"/>
                </a:cxn>
                <a:cxn ang="0">
                  <a:pos x="T2" y="T3"/>
                </a:cxn>
                <a:cxn ang="0">
                  <a:pos x="T4" y="T5"/>
                </a:cxn>
                <a:cxn ang="0">
                  <a:pos x="T6" y="T7"/>
                </a:cxn>
                <a:cxn ang="0">
                  <a:pos x="T8" y="T9"/>
                </a:cxn>
                <a:cxn ang="0">
                  <a:pos x="T10" y="T11"/>
                </a:cxn>
              </a:cxnLst>
              <a:rect l="0" t="0" r="r" b="b"/>
              <a:pathLst>
                <a:path w="10" h="6">
                  <a:moveTo>
                    <a:pt x="0" y="1"/>
                  </a:moveTo>
                  <a:cubicBezTo>
                    <a:pt x="0" y="1"/>
                    <a:pt x="0" y="1"/>
                    <a:pt x="0" y="2"/>
                  </a:cubicBezTo>
                  <a:cubicBezTo>
                    <a:pt x="1" y="3"/>
                    <a:pt x="1" y="3"/>
                    <a:pt x="1" y="3"/>
                  </a:cubicBezTo>
                  <a:cubicBezTo>
                    <a:pt x="3" y="6"/>
                    <a:pt x="6" y="6"/>
                    <a:pt x="8" y="6"/>
                  </a:cubicBezTo>
                  <a:cubicBezTo>
                    <a:pt x="9" y="3"/>
                    <a:pt x="10" y="1"/>
                    <a:pt x="10" y="0"/>
                  </a:cubicBezTo>
                  <a:cubicBezTo>
                    <a:pt x="7" y="0"/>
                    <a:pt x="3" y="0"/>
                    <a:pt x="0"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152"/>
            <p:cNvSpPr/>
            <p:nvPr/>
          </p:nvSpPr>
          <p:spPr bwMode="auto">
            <a:xfrm>
              <a:off x="10920413" y="4248151"/>
              <a:ext cx="7938" cy="7938"/>
            </a:xfrm>
            <a:custGeom>
              <a:avLst/>
              <a:gdLst>
                <a:gd name="T0" fmla="*/ 1 w 8"/>
                <a:gd name="T1" fmla="*/ 1 h 8"/>
                <a:gd name="T2" fmla="*/ 0 w 8"/>
                <a:gd name="T3" fmla="*/ 0 h 8"/>
                <a:gd name="T4" fmla="*/ 2 w 8"/>
                <a:gd name="T5" fmla="*/ 3 h 8"/>
                <a:gd name="T6" fmla="*/ 6 w 8"/>
                <a:gd name="T7" fmla="*/ 8 h 8"/>
                <a:gd name="T8" fmla="*/ 8 w 8"/>
                <a:gd name="T9" fmla="*/ 4 h 8"/>
                <a:gd name="T10" fmla="*/ 1 w 8"/>
                <a:gd name="T11" fmla="*/ 1 h 8"/>
              </a:gdLst>
              <a:ahLst/>
              <a:cxnLst>
                <a:cxn ang="0">
                  <a:pos x="T0" y="T1"/>
                </a:cxn>
                <a:cxn ang="0">
                  <a:pos x="T2" y="T3"/>
                </a:cxn>
                <a:cxn ang="0">
                  <a:pos x="T4" y="T5"/>
                </a:cxn>
                <a:cxn ang="0">
                  <a:pos x="T6" y="T7"/>
                </a:cxn>
                <a:cxn ang="0">
                  <a:pos x="T8" y="T9"/>
                </a:cxn>
                <a:cxn ang="0">
                  <a:pos x="T10" y="T11"/>
                </a:cxn>
              </a:cxnLst>
              <a:rect l="0" t="0" r="r" b="b"/>
              <a:pathLst>
                <a:path w="8" h="8">
                  <a:moveTo>
                    <a:pt x="1" y="1"/>
                  </a:moveTo>
                  <a:cubicBezTo>
                    <a:pt x="0" y="0"/>
                    <a:pt x="0" y="0"/>
                    <a:pt x="0" y="0"/>
                  </a:cubicBezTo>
                  <a:cubicBezTo>
                    <a:pt x="0" y="1"/>
                    <a:pt x="1" y="2"/>
                    <a:pt x="2" y="3"/>
                  </a:cubicBezTo>
                  <a:cubicBezTo>
                    <a:pt x="4" y="4"/>
                    <a:pt x="5" y="6"/>
                    <a:pt x="6" y="8"/>
                  </a:cubicBezTo>
                  <a:cubicBezTo>
                    <a:pt x="7" y="6"/>
                    <a:pt x="8" y="5"/>
                    <a:pt x="8" y="4"/>
                  </a:cubicBezTo>
                  <a:cubicBezTo>
                    <a:pt x="6" y="4"/>
                    <a:pt x="3" y="4"/>
                    <a:pt x="1" y="1"/>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153"/>
            <p:cNvSpPr/>
            <p:nvPr/>
          </p:nvSpPr>
          <p:spPr bwMode="auto">
            <a:xfrm>
              <a:off x="10918826" y="4237038"/>
              <a:ext cx="15875" cy="15875"/>
            </a:xfrm>
            <a:custGeom>
              <a:avLst/>
              <a:gdLst>
                <a:gd name="T0" fmla="*/ 1 w 15"/>
                <a:gd name="T1" fmla="*/ 10 h 15"/>
                <a:gd name="T2" fmla="*/ 11 w 15"/>
                <a:gd name="T3" fmla="*/ 9 h 15"/>
                <a:gd name="T4" fmla="*/ 9 w 15"/>
                <a:gd name="T5" fmla="*/ 15 h 15"/>
                <a:gd name="T6" fmla="*/ 13 w 15"/>
                <a:gd name="T7" fmla="*/ 5 h 15"/>
                <a:gd name="T8" fmla="*/ 12 w 15"/>
                <a:gd name="T9" fmla="*/ 4 h 15"/>
                <a:gd name="T10" fmla="*/ 11 w 15"/>
                <a:gd name="T11" fmla="*/ 4 h 15"/>
                <a:gd name="T12" fmla="*/ 1 w 15"/>
                <a:gd name="T13" fmla="*/ 1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 y="10"/>
                  </a:moveTo>
                  <a:cubicBezTo>
                    <a:pt x="4" y="9"/>
                    <a:pt x="8" y="9"/>
                    <a:pt x="11" y="9"/>
                  </a:cubicBezTo>
                  <a:cubicBezTo>
                    <a:pt x="11" y="10"/>
                    <a:pt x="10" y="12"/>
                    <a:pt x="9" y="15"/>
                  </a:cubicBezTo>
                  <a:cubicBezTo>
                    <a:pt x="13" y="13"/>
                    <a:pt x="15" y="9"/>
                    <a:pt x="13" y="5"/>
                  </a:cubicBezTo>
                  <a:cubicBezTo>
                    <a:pt x="12" y="4"/>
                    <a:pt x="12" y="4"/>
                    <a:pt x="12" y="4"/>
                  </a:cubicBezTo>
                  <a:cubicBezTo>
                    <a:pt x="12" y="4"/>
                    <a:pt x="12" y="4"/>
                    <a:pt x="11" y="4"/>
                  </a:cubicBezTo>
                  <a:cubicBezTo>
                    <a:pt x="6" y="0"/>
                    <a:pt x="0" y="5"/>
                    <a:pt x="1" y="10"/>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154"/>
            <p:cNvSpPr/>
            <p:nvPr/>
          </p:nvSpPr>
          <p:spPr bwMode="auto">
            <a:xfrm>
              <a:off x="10707688" y="4211638"/>
              <a:ext cx="203200" cy="119063"/>
            </a:xfrm>
            <a:custGeom>
              <a:avLst/>
              <a:gdLst>
                <a:gd name="T0" fmla="*/ 162 w 191"/>
                <a:gd name="T1" fmla="*/ 18 h 112"/>
                <a:gd name="T2" fmla="*/ 44 w 191"/>
                <a:gd name="T3" fmla="*/ 92 h 112"/>
                <a:gd name="T4" fmla="*/ 17 w 191"/>
                <a:gd name="T5" fmla="*/ 98 h 112"/>
                <a:gd name="T6" fmla="*/ 17 w 191"/>
                <a:gd name="T7" fmla="*/ 86 h 112"/>
                <a:gd name="T8" fmla="*/ 39 w 191"/>
                <a:gd name="T9" fmla="*/ 60 h 112"/>
                <a:gd name="T10" fmla="*/ 113 w 191"/>
                <a:gd name="T11" fmla="*/ 30 h 112"/>
                <a:gd name="T12" fmla="*/ 162 w 191"/>
                <a:gd name="T13" fmla="*/ 18 h 112"/>
                <a:gd name="T14" fmla="*/ 185 w 191"/>
                <a:gd name="T15" fmla="*/ 0 h 112"/>
                <a:gd name="T16" fmla="*/ 186 w 191"/>
                <a:gd name="T17" fmla="*/ 0 h 112"/>
                <a:gd name="T18" fmla="*/ 186 w 191"/>
                <a:gd name="T19" fmla="*/ 0 h 112"/>
                <a:gd name="T20" fmla="*/ 24 w 191"/>
                <a:gd name="T21" fmla="*/ 55 h 112"/>
                <a:gd name="T22" fmla="*/ 4 w 191"/>
                <a:gd name="T23" fmla="*/ 100 h 112"/>
                <a:gd name="T24" fmla="*/ 29 w 191"/>
                <a:gd name="T25" fmla="*/ 111 h 112"/>
                <a:gd name="T26" fmla="*/ 127 w 191"/>
                <a:gd name="T27" fmla="*/ 58 h 112"/>
                <a:gd name="T28" fmla="*/ 191 w 191"/>
                <a:gd name="T29" fmla="*/ 11 h 112"/>
                <a:gd name="T30" fmla="*/ 190 w 191"/>
                <a:gd name="T31" fmla="*/ 12 h 112"/>
                <a:gd name="T32" fmla="*/ 162 w 191"/>
                <a:gd name="T33" fmla="*/ 1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1" h="112">
                  <a:moveTo>
                    <a:pt x="162" y="18"/>
                  </a:moveTo>
                  <a:cubicBezTo>
                    <a:pt x="125" y="46"/>
                    <a:pt x="86" y="74"/>
                    <a:pt x="44" y="92"/>
                  </a:cubicBezTo>
                  <a:cubicBezTo>
                    <a:pt x="38" y="95"/>
                    <a:pt x="23" y="102"/>
                    <a:pt x="17" y="98"/>
                  </a:cubicBezTo>
                  <a:cubicBezTo>
                    <a:pt x="15" y="96"/>
                    <a:pt x="17" y="89"/>
                    <a:pt x="17" y="86"/>
                  </a:cubicBezTo>
                  <a:cubicBezTo>
                    <a:pt x="20" y="75"/>
                    <a:pt x="30" y="67"/>
                    <a:pt x="39" y="60"/>
                  </a:cubicBezTo>
                  <a:cubicBezTo>
                    <a:pt x="60" y="45"/>
                    <a:pt x="87" y="37"/>
                    <a:pt x="113" y="30"/>
                  </a:cubicBezTo>
                  <a:cubicBezTo>
                    <a:pt x="129" y="25"/>
                    <a:pt x="145" y="22"/>
                    <a:pt x="162" y="18"/>
                  </a:cubicBezTo>
                  <a:cubicBezTo>
                    <a:pt x="169" y="12"/>
                    <a:pt x="177" y="6"/>
                    <a:pt x="185" y="0"/>
                  </a:cubicBezTo>
                  <a:cubicBezTo>
                    <a:pt x="185" y="0"/>
                    <a:pt x="186" y="0"/>
                    <a:pt x="186" y="0"/>
                  </a:cubicBezTo>
                  <a:cubicBezTo>
                    <a:pt x="186" y="0"/>
                    <a:pt x="186" y="0"/>
                    <a:pt x="186" y="0"/>
                  </a:cubicBezTo>
                  <a:cubicBezTo>
                    <a:pt x="133" y="12"/>
                    <a:pt x="68" y="19"/>
                    <a:pt x="24" y="55"/>
                  </a:cubicBezTo>
                  <a:cubicBezTo>
                    <a:pt x="11" y="66"/>
                    <a:pt x="0" y="83"/>
                    <a:pt x="4" y="100"/>
                  </a:cubicBezTo>
                  <a:cubicBezTo>
                    <a:pt x="7" y="111"/>
                    <a:pt x="20" y="112"/>
                    <a:pt x="29" y="111"/>
                  </a:cubicBezTo>
                  <a:cubicBezTo>
                    <a:pt x="64" y="104"/>
                    <a:pt x="98" y="78"/>
                    <a:pt x="127" y="58"/>
                  </a:cubicBezTo>
                  <a:cubicBezTo>
                    <a:pt x="149" y="43"/>
                    <a:pt x="170" y="28"/>
                    <a:pt x="191" y="11"/>
                  </a:cubicBezTo>
                  <a:cubicBezTo>
                    <a:pt x="191" y="11"/>
                    <a:pt x="191" y="12"/>
                    <a:pt x="190" y="12"/>
                  </a:cubicBezTo>
                  <a:cubicBezTo>
                    <a:pt x="181" y="14"/>
                    <a:pt x="171" y="16"/>
                    <a:pt x="162" y="18"/>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155"/>
            <p:cNvSpPr/>
            <p:nvPr/>
          </p:nvSpPr>
          <p:spPr bwMode="auto">
            <a:xfrm>
              <a:off x="10904538" y="4210051"/>
              <a:ext cx="9525" cy="6350"/>
            </a:xfrm>
            <a:custGeom>
              <a:avLst/>
              <a:gdLst>
                <a:gd name="T0" fmla="*/ 8 w 8"/>
                <a:gd name="T1" fmla="*/ 6 h 6"/>
                <a:gd name="T2" fmla="*/ 0 w 8"/>
                <a:gd name="T3" fmla="*/ 2 h 6"/>
                <a:gd name="T4" fmla="*/ 8 w 8"/>
                <a:gd name="T5" fmla="*/ 6 h 6"/>
              </a:gdLst>
              <a:ahLst/>
              <a:cxnLst>
                <a:cxn ang="0">
                  <a:pos x="T0" y="T1"/>
                </a:cxn>
                <a:cxn ang="0">
                  <a:pos x="T2" y="T3"/>
                </a:cxn>
                <a:cxn ang="0">
                  <a:pos x="T4" y="T5"/>
                </a:cxn>
              </a:cxnLst>
              <a:rect l="0" t="0" r="r" b="b"/>
              <a:pathLst>
                <a:path w="8" h="6">
                  <a:moveTo>
                    <a:pt x="8" y="6"/>
                  </a:moveTo>
                  <a:cubicBezTo>
                    <a:pt x="7" y="3"/>
                    <a:pt x="4" y="0"/>
                    <a:pt x="0" y="2"/>
                  </a:cubicBezTo>
                  <a:cubicBezTo>
                    <a:pt x="4" y="1"/>
                    <a:pt x="7" y="3"/>
                    <a:pt x="8"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156"/>
            <p:cNvSpPr/>
            <p:nvPr/>
          </p:nvSpPr>
          <p:spPr bwMode="auto">
            <a:xfrm>
              <a:off x="10879138" y="4211638"/>
              <a:ext cx="34925" cy="19050"/>
            </a:xfrm>
            <a:custGeom>
              <a:avLst/>
              <a:gdLst>
                <a:gd name="T0" fmla="*/ 32 w 33"/>
                <a:gd name="T1" fmla="*/ 5 h 19"/>
                <a:gd name="T2" fmla="*/ 24 w 33"/>
                <a:gd name="T3" fmla="*/ 1 h 19"/>
                <a:gd name="T4" fmla="*/ 23 w 33"/>
                <a:gd name="T5" fmla="*/ 1 h 19"/>
                <a:gd name="T6" fmla="*/ 0 w 33"/>
                <a:gd name="T7" fmla="*/ 19 h 19"/>
                <a:gd name="T8" fmla="*/ 28 w 33"/>
                <a:gd name="T9" fmla="*/ 13 h 19"/>
                <a:gd name="T10" fmla="*/ 29 w 33"/>
                <a:gd name="T11" fmla="*/ 12 h 19"/>
                <a:gd name="T12" fmla="*/ 30 w 33"/>
                <a:gd name="T13" fmla="*/ 12 h 19"/>
                <a:gd name="T14" fmla="*/ 32 w 33"/>
                <a:gd name="T15" fmla="*/ 5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9">
                  <a:moveTo>
                    <a:pt x="32" y="5"/>
                  </a:moveTo>
                  <a:cubicBezTo>
                    <a:pt x="31" y="2"/>
                    <a:pt x="28" y="0"/>
                    <a:pt x="24" y="1"/>
                  </a:cubicBezTo>
                  <a:cubicBezTo>
                    <a:pt x="24" y="1"/>
                    <a:pt x="23" y="1"/>
                    <a:pt x="23" y="1"/>
                  </a:cubicBezTo>
                  <a:cubicBezTo>
                    <a:pt x="15" y="7"/>
                    <a:pt x="7" y="13"/>
                    <a:pt x="0" y="19"/>
                  </a:cubicBezTo>
                  <a:cubicBezTo>
                    <a:pt x="9" y="17"/>
                    <a:pt x="19" y="15"/>
                    <a:pt x="28" y="13"/>
                  </a:cubicBezTo>
                  <a:cubicBezTo>
                    <a:pt x="29" y="13"/>
                    <a:pt x="29" y="12"/>
                    <a:pt x="29" y="12"/>
                  </a:cubicBezTo>
                  <a:cubicBezTo>
                    <a:pt x="30" y="12"/>
                    <a:pt x="30" y="12"/>
                    <a:pt x="30" y="12"/>
                  </a:cubicBezTo>
                  <a:cubicBezTo>
                    <a:pt x="32" y="10"/>
                    <a:pt x="33" y="7"/>
                    <a:pt x="32"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157"/>
            <p:cNvSpPr/>
            <p:nvPr/>
          </p:nvSpPr>
          <p:spPr bwMode="auto">
            <a:xfrm>
              <a:off x="10910888" y="4216401"/>
              <a:ext cx="3175" cy="7938"/>
            </a:xfrm>
            <a:custGeom>
              <a:avLst/>
              <a:gdLst>
                <a:gd name="T0" fmla="*/ 1 w 4"/>
                <a:gd name="T1" fmla="*/ 7 h 7"/>
                <a:gd name="T2" fmla="*/ 0 w 4"/>
                <a:gd name="T3" fmla="*/ 7 h 7"/>
                <a:gd name="T4" fmla="*/ 3 w 4"/>
                <a:gd name="T5" fmla="*/ 0 h 7"/>
                <a:gd name="T6" fmla="*/ 1 w 4"/>
                <a:gd name="T7" fmla="*/ 7 h 7"/>
              </a:gdLst>
              <a:ahLst/>
              <a:cxnLst>
                <a:cxn ang="0">
                  <a:pos x="T0" y="T1"/>
                </a:cxn>
                <a:cxn ang="0">
                  <a:pos x="T2" y="T3"/>
                </a:cxn>
                <a:cxn ang="0">
                  <a:pos x="T4" y="T5"/>
                </a:cxn>
                <a:cxn ang="0">
                  <a:pos x="T6" y="T7"/>
                </a:cxn>
              </a:cxnLst>
              <a:rect l="0" t="0" r="r" b="b"/>
              <a:pathLst>
                <a:path w="4" h="7">
                  <a:moveTo>
                    <a:pt x="1" y="7"/>
                  </a:moveTo>
                  <a:cubicBezTo>
                    <a:pt x="1" y="7"/>
                    <a:pt x="1" y="7"/>
                    <a:pt x="0" y="7"/>
                  </a:cubicBezTo>
                  <a:cubicBezTo>
                    <a:pt x="3" y="6"/>
                    <a:pt x="4" y="3"/>
                    <a:pt x="3" y="0"/>
                  </a:cubicBezTo>
                  <a:cubicBezTo>
                    <a:pt x="4" y="2"/>
                    <a:pt x="3" y="5"/>
                    <a:pt x="1"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58"/>
            <p:cNvSpPr/>
            <p:nvPr/>
          </p:nvSpPr>
          <p:spPr bwMode="auto">
            <a:xfrm>
              <a:off x="10407651" y="4252913"/>
              <a:ext cx="496888" cy="633413"/>
            </a:xfrm>
            <a:custGeom>
              <a:avLst/>
              <a:gdLst>
                <a:gd name="T0" fmla="*/ 450 w 467"/>
                <a:gd name="T1" fmla="*/ 5 h 597"/>
                <a:gd name="T2" fmla="*/ 403 w 467"/>
                <a:gd name="T3" fmla="*/ 64 h 597"/>
                <a:gd name="T4" fmla="*/ 331 w 467"/>
                <a:gd name="T5" fmla="*/ 187 h 597"/>
                <a:gd name="T6" fmla="*/ 125 w 467"/>
                <a:gd name="T7" fmla="*/ 484 h 597"/>
                <a:gd name="T8" fmla="*/ 11 w 467"/>
                <a:gd name="T9" fmla="*/ 576 h 597"/>
                <a:gd name="T10" fmla="*/ 22 w 467"/>
                <a:gd name="T11" fmla="*/ 591 h 597"/>
                <a:gd name="T12" fmla="*/ 142 w 467"/>
                <a:gd name="T13" fmla="*/ 494 h 597"/>
                <a:gd name="T14" fmla="*/ 253 w 467"/>
                <a:gd name="T15" fmla="*/ 349 h 597"/>
                <a:gd name="T16" fmla="*/ 420 w 467"/>
                <a:gd name="T17" fmla="*/ 74 h 597"/>
                <a:gd name="T18" fmla="*/ 442 w 467"/>
                <a:gd name="T19" fmla="*/ 39 h 597"/>
                <a:gd name="T20" fmla="*/ 452 w 467"/>
                <a:gd name="T21" fmla="*/ 28 h 597"/>
                <a:gd name="T22" fmla="*/ 455 w 467"/>
                <a:gd name="T23" fmla="*/ 25 h 597"/>
                <a:gd name="T24" fmla="*/ 457 w 467"/>
                <a:gd name="T25" fmla="*/ 23 h 597"/>
                <a:gd name="T26" fmla="*/ 450 w 467"/>
                <a:gd name="T27" fmla="*/ 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7" h="597">
                  <a:moveTo>
                    <a:pt x="450" y="5"/>
                  </a:moveTo>
                  <a:cubicBezTo>
                    <a:pt x="429" y="16"/>
                    <a:pt x="415" y="45"/>
                    <a:pt x="403" y="64"/>
                  </a:cubicBezTo>
                  <a:cubicBezTo>
                    <a:pt x="379" y="104"/>
                    <a:pt x="355" y="146"/>
                    <a:pt x="331" y="187"/>
                  </a:cubicBezTo>
                  <a:cubicBezTo>
                    <a:pt x="270" y="291"/>
                    <a:pt x="207" y="395"/>
                    <a:pt x="125" y="484"/>
                  </a:cubicBezTo>
                  <a:cubicBezTo>
                    <a:pt x="92" y="520"/>
                    <a:pt x="55" y="553"/>
                    <a:pt x="11" y="576"/>
                  </a:cubicBezTo>
                  <a:cubicBezTo>
                    <a:pt x="0" y="581"/>
                    <a:pt x="11" y="597"/>
                    <a:pt x="22" y="591"/>
                  </a:cubicBezTo>
                  <a:cubicBezTo>
                    <a:pt x="68" y="568"/>
                    <a:pt x="107" y="532"/>
                    <a:pt x="142" y="494"/>
                  </a:cubicBezTo>
                  <a:cubicBezTo>
                    <a:pt x="183" y="449"/>
                    <a:pt x="219" y="400"/>
                    <a:pt x="253" y="349"/>
                  </a:cubicBezTo>
                  <a:cubicBezTo>
                    <a:pt x="313" y="260"/>
                    <a:pt x="363" y="165"/>
                    <a:pt x="420" y="74"/>
                  </a:cubicBezTo>
                  <a:cubicBezTo>
                    <a:pt x="427" y="62"/>
                    <a:pt x="434" y="50"/>
                    <a:pt x="442" y="39"/>
                  </a:cubicBezTo>
                  <a:cubicBezTo>
                    <a:pt x="445" y="36"/>
                    <a:pt x="448" y="32"/>
                    <a:pt x="452" y="28"/>
                  </a:cubicBezTo>
                  <a:cubicBezTo>
                    <a:pt x="453" y="26"/>
                    <a:pt x="454" y="25"/>
                    <a:pt x="455" y="25"/>
                  </a:cubicBezTo>
                  <a:cubicBezTo>
                    <a:pt x="455" y="24"/>
                    <a:pt x="459" y="22"/>
                    <a:pt x="457" y="23"/>
                  </a:cubicBezTo>
                  <a:cubicBezTo>
                    <a:pt x="467" y="18"/>
                    <a:pt x="461" y="0"/>
                    <a:pt x="450" y="5"/>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59"/>
            <p:cNvSpPr/>
            <p:nvPr/>
          </p:nvSpPr>
          <p:spPr bwMode="auto">
            <a:xfrm>
              <a:off x="11239501" y="4284663"/>
              <a:ext cx="311150" cy="93663"/>
            </a:xfrm>
            <a:custGeom>
              <a:avLst/>
              <a:gdLst>
                <a:gd name="T0" fmla="*/ 280 w 292"/>
                <a:gd name="T1" fmla="*/ 3 h 88"/>
                <a:gd name="T2" fmla="*/ 154 w 292"/>
                <a:gd name="T3" fmla="*/ 43 h 88"/>
                <a:gd name="T4" fmla="*/ 70 w 292"/>
                <a:gd name="T5" fmla="*/ 65 h 88"/>
                <a:gd name="T6" fmla="*/ 9 w 292"/>
                <a:gd name="T7" fmla="*/ 75 h 88"/>
                <a:gd name="T8" fmla="*/ 10 w 292"/>
                <a:gd name="T9" fmla="*/ 88 h 88"/>
                <a:gd name="T10" fmla="*/ 69 w 292"/>
                <a:gd name="T11" fmla="*/ 78 h 88"/>
                <a:gd name="T12" fmla="*/ 155 w 292"/>
                <a:gd name="T13" fmla="*/ 56 h 88"/>
                <a:gd name="T14" fmla="*/ 237 w 292"/>
                <a:gd name="T15" fmla="*/ 32 h 88"/>
                <a:gd name="T16" fmla="*/ 284 w 292"/>
                <a:gd name="T17" fmla="*/ 15 h 88"/>
                <a:gd name="T18" fmla="*/ 280 w 292"/>
                <a:gd name="T19" fmla="*/ 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 h="88">
                  <a:moveTo>
                    <a:pt x="280" y="3"/>
                  </a:moveTo>
                  <a:cubicBezTo>
                    <a:pt x="241" y="22"/>
                    <a:pt x="196" y="32"/>
                    <a:pt x="154" y="43"/>
                  </a:cubicBezTo>
                  <a:cubicBezTo>
                    <a:pt x="126" y="51"/>
                    <a:pt x="98" y="58"/>
                    <a:pt x="70" y="65"/>
                  </a:cubicBezTo>
                  <a:cubicBezTo>
                    <a:pt x="50" y="69"/>
                    <a:pt x="29" y="75"/>
                    <a:pt x="9" y="75"/>
                  </a:cubicBezTo>
                  <a:cubicBezTo>
                    <a:pt x="0" y="75"/>
                    <a:pt x="2" y="88"/>
                    <a:pt x="10" y="88"/>
                  </a:cubicBezTo>
                  <a:cubicBezTo>
                    <a:pt x="30" y="87"/>
                    <a:pt x="49" y="82"/>
                    <a:pt x="69" y="78"/>
                  </a:cubicBezTo>
                  <a:cubicBezTo>
                    <a:pt x="98" y="72"/>
                    <a:pt x="126" y="64"/>
                    <a:pt x="155" y="56"/>
                  </a:cubicBezTo>
                  <a:cubicBezTo>
                    <a:pt x="183" y="48"/>
                    <a:pt x="210" y="40"/>
                    <a:pt x="237" y="32"/>
                  </a:cubicBezTo>
                  <a:cubicBezTo>
                    <a:pt x="253" y="27"/>
                    <a:pt x="269" y="22"/>
                    <a:pt x="284" y="15"/>
                  </a:cubicBezTo>
                  <a:cubicBezTo>
                    <a:pt x="292" y="12"/>
                    <a:pt x="288" y="0"/>
                    <a:pt x="280" y="3"/>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60"/>
            <p:cNvSpPr/>
            <p:nvPr/>
          </p:nvSpPr>
          <p:spPr bwMode="auto">
            <a:xfrm>
              <a:off x="10731501" y="3776663"/>
              <a:ext cx="50800" cy="50800"/>
            </a:xfrm>
            <a:custGeom>
              <a:avLst/>
              <a:gdLst>
                <a:gd name="T0" fmla="*/ 12 w 48"/>
                <a:gd name="T1" fmla="*/ 7 h 48"/>
                <a:gd name="T2" fmla="*/ 7 w 48"/>
                <a:gd name="T3" fmla="*/ 36 h 48"/>
                <a:gd name="T4" fmla="*/ 36 w 48"/>
                <a:gd name="T5" fmla="*/ 41 h 48"/>
                <a:gd name="T6" fmla="*/ 41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3"/>
                    <a:pt x="0" y="27"/>
                    <a:pt x="7" y="36"/>
                  </a:cubicBezTo>
                  <a:cubicBezTo>
                    <a:pt x="13" y="46"/>
                    <a:pt x="27" y="48"/>
                    <a:pt x="36" y="41"/>
                  </a:cubicBezTo>
                  <a:cubicBezTo>
                    <a:pt x="46" y="35"/>
                    <a:pt x="48" y="21"/>
                    <a:pt x="41" y="12"/>
                  </a:cubicBezTo>
                  <a:cubicBezTo>
                    <a:pt x="35" y="2"/>
                    <a:pt x="22"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61"/>
            <p:cNvSpPr/>
            <p:nvPr/>
          </p:nvSpPr>
          <p:spPr bwMode="auto">
            <a:xfrm>
              <a:off x="10847388" y="3690938"/>
              <a:ext cx="50800" cy="50800"/>
            </a:xfrm>
            <a:custGeom>
              <a:avLst/>
              <a:gdLst>
                <a:gd name="T0" fmla="*/ 12 w 48"/>
                <a:gd name="T1" fmla="*/ 7 h 48"/>
                <a:gd name="T2" fmla="*/ 7 w 48"/>
                <a:gd name="T3" fmla="*/ 37 h 48"/>
                <a:gd name="T4" fmla="*/ 36 w 48"/>
                <a:gd name="T5" fmla="*/ 42 h 48"/>
                <a:gd name="T6" fmla="*/ 42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4"/>
                    <a:pt x="0" y="27"/>
                    <a:pt x="7" y="37"/>
                  </a:cubicBezTo>
                  <a:cubicBezTo>
                    <a:pt x="14" y="46"/>
                    <a:pt x="27" y="48"/>
                    <a:pt x="36" y="42"/>
                  </a:cubicBezTo>
                  <a:cubicBezTo>
                    <a:pt x="46" y="35"/>
                    <a:pt x="48" y="22"/>
                    <a:pt x="42" y="12"/>
                  </a:cubicBezTo>
                  <a:cubicBezTo>
                    <a:pt x="35" y="3"/>
                    <a:pt x="22"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62"/>
            <p:cNvSpPr/>
            <p:nvPr/>
          </p:nvSpPr>
          <p:spPr bwMode="auto">
            <a:xfrm>
              <a:off x="10945813" y="3702051"/>
              <a:ext cx="50800" cy="50800"/>
            </a:xfrm>
            <a:custGeom>
              <a:avLst/>
              <a:gdLst>
                <a:gd name="T0" fmla="*/ 12 w 48"/>
                <a:gd name="T1" fmla="*/ 7 h 48"/>
                <a:gd name="T2" fmla="*/ 6 w 48"/>
                <a:gd name="T3" fmla="*/ 36 h 48"/>
                <a:gd name="T4" fmla="*/ 36 w 48"/>
                <a:gd name="T5" fmla="*/ 41 h 48"/>
                <a:gd name="T6" fmla="*/ 41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3"/>
                    <a:pt x="0" y="27"/>
                    <a:pt x="6" y="36"/>
                  </a:cubicBezTo>
                  <a:cubicBezTo>
                    <a:pt x="13" y="46"/>
                    <a:pt x="26" y="48"/>
                    <a:pt x="36" y="41"/>
                  </a:cubicBezTo>
                  <a:cubicBezTo>
                    <a:pt x="45" y="35"/>
                    <a:pt x="48" y="21"/>
                    <a:pt x="41" y="12"/>
                  </a:cubicBezTo>
                  <a:cubicBezTo>
                    <a:pt x="34" y="2"/>
                    <a:pt x="21"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63"/>
            <p:cNvSpPr/>
            <p:nvPr/>
          </p:nvSpPr>
          <p:spPr bwMode="auto">
            <a:xfrm>
              <a:off x="11053763" y="3606801"/>
              <a:ext cx="50800" cy="50800"/>
            </a:xfrm>
            <a:custGeom>
              <a:avLst/>
              <a:gdLst>
                <a:gd name="T0" fmla="*/ 12 w 48"/>
                <a:gd name="T1" fmla="*/ 7 h 48"/>
                <a:gd name="T2" fmla="*/ 6 w 48"/>
                <a:gd name="T3" fmla="*/ 36 h 48"/>
                <a:gd name="T4" fmla="*/ 36 w 48"/>
                <a:gd name="T5" fmla="*/ 41 h 48"/>
                <a:gd name="T6" fmla="*/ 41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3"/>
                    <a:pt x="0" y="27"/>
                    <a:pt x="6" y="36"/>
                  </a:cubicBezTo>
                  <a:cubicBezTo>
                    <a:pt x="13" y="46"/>
                    <a:pt x="26" y="48"/>
                    <a:pt x="36" y="41"/>
                  </a:cubicBezTo>
                  <a:cubicBezTo>
                    <a:pt x="46" y="35"/>
                    <a:pt x="48" y="21"/>
                    <a:pt x="41" y="12"/>
                  </a:cubicBezTo>
                  <a:cubicBezTo>
                    <a:pt x="34" y="2"/>
                    <a:pt x="21"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64"/>
            <p:cNvSpPr/>
            <p:nvPr/>
          </p:nvSpPr>
          <p:spPr bwMode="auto">
            <a:xfrm>
              <a:off x="11158538" y="3629026"/>
              <a:ext cx="50800" cy="50800"/>
            </a:xfrm>
            <a:custGeom>
              <a:avLst/>
              <a:gdLst>
                <a:gd name="T0" fmla="*/ 12 w 48"/>
                <a:gd name="T1" fmla="*/ 7 h 48"/>
                <a:gd name="T2" fmla="*/ 6 w 48"/>
                <a:gd name="T3" fmla="*/ 36 h 48"/>
                <a:gd name="T4" fmla="*/ 36 w 48"/>
                <a:gd name="T5" fmla="*/ 42 h 48"/>
                <a:gd name="T6" fmla="*/ 41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4"/>
                    <a:pt x="0" y="27"/>
                    <a:pt x="6" y="36"/>
                  </a:cubicBezTo>
                  <a:cubicBezTo>
                    <a:pt x="13" y="46"/>
                    <a:pt x="26" y="48"/>
                    <a:pt x="36" y="42"/>
                  </a:cubicBezTo>
                  <a:cubicBezTo>
                    <a:pt x="46" y="35"/>
                    <a:pt x="48" y="22"/>
                    <a:pt x="41" y="12"/>
                  </a:cubicBezTo>
                  <a:cubicBezTo>
                    <a:pt x="34" y="3"/>
                    <a:pt x="21"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65"/>
            <p:cNvSpPr/>
            <p:nvPr/>
          </p:nvSpPr>
          <p:spPr bwMode="auto">
            <a:xfrm>
              <a:off x="11163301" y="3676651"/>
              <a:ext cx="50800" cy="50800"/>
            </a:xfrm>
            <a:custGeom>
              <a:avLst/>
              <a:gdLst>
                <a:gd name="T0" fmla="*/ 12 w 48"/>
                <a:gd name="T1" fmla="*/ 7 h 48"/>
                <a:gd name="T2" fmla="*/ 7 w 48"/>
                <a:gd name="T3" fmla="*/ 36 h 48"/>
                <a:gd name="T4" fmla="*/ 37 w 48"/>
                <a:gd name="T5" fmla="*/ 42 h 48"/>
                <a:gd name="T6" fmla="*/ 42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3" y="14"/>
                    <a:pt x="0" y="27"/>
                    <a:pt x="7" y="36"/>
                  </a:cubicBezTo>
                  <a:cubicBezTo>
                    <a:pt x="14" y="46"/>
                    <a:pt x="27" y="48"/>
                    <a:pt x="37" y="42"/>
                  </a:cubicBezTo>
                  <a:cubicBezTo>
                    <a:pt x="46" y="35"/>
                    <a:pt x="48" y="22"/>
                    <a:pt x="42" y="12"/>
                  </a:cubicBezTo>
                  <a:cubicBezTo>
                    <a:pt x="35" y="2"/>
                    <a:pt x="22"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66"/>
            <p:cNvSpPr/>
            <p:nvPr/>
          </p:nvSpPr>
          <p:spPr bwMode="auto">
            <a:xfrm>
              <a:off x="11185526" y="3795713"/>
              <a:ext cx="50800" cy="50800"/>
            </a:xfrm>
            <a:custGeom>
              <a:avLst/>
              <a:gdLst>
                <a:gd name="T0" fmla="*/ 12 w 49"/>
                <a:gd name="T1" fmla="*/ 7 h 48"/>
                <a:gd name="T2" fmla="*/ 7 w 49"/>
                <a:gd name="T3" fmla="*/ 36 h 48"/>
                <a:gd name="T4" fmla="*/ 37 w 49"/>
                <a:gd name="T5" fmla="*/ 42 h 48"/>
                <a:gd name="T6" fmla="*/ 42 w 49"/>
                <a:gd name="T7" fmla="*/ 12 h 48"/>
                <a:gd name="T8" fmla="*/ 12 w 49"/>
                <a:gd name="T9" fmla="*/ 7 h 48"/>
              </a:gdLst>
              <a:ahLst/>
              <a:cxnLst>
                <a:cxn ang="0">
                  <a:pos x="T0" y="T1"/>
                </a:cxn>
                <a:cxn ang="0">
                  <a:pos x="T2" y="T3"/>
                </a:cxn>
                <a:cxn ang="0">
                  <a:pos x="T4" y="T5"/>
                </a:cxn>
                <a:cxn ang="0">
                  <a:pos x="T6" y="T7"/>
                </a:cxn>
                <a:cxn ang="0">
                  <a:pos x="T8" y="T9"/>
                </a:cxn>
              </a:cxnLst>
              <a:rect l="0" t="0" r="r" b="b"/>
              <a:pathLst>
                <a:path w="49" h="48">
                  <a:moveTo>
                    <a:pt x="12" y="7"/>
                  </a:moveTo>
                  <a:cubicBezTo>
                    <a:pt x="3" y="14"/>
                    <a:pt x="0" y="27"/>
                    <a:pt x="7" y="36"/>
                  </a:cubicBezTo>
                  <a:cubicBezTo>
                    <a:pt x="14" y="46"/>
                    <a:pt x="27" y="48"/>
                    <a:pt x="37" y="42"/>
                  </a:cubicBezTo>
                  <a:cubicBezTo>
                    <a:pt x="46" y="35"/>
                    <a:pt x="49" y="22"/>
                    <a:pt x="42" y="12"/>
                  </a:cubicBezTo>
                  <a:cubicBezTo>
                    <a:pt x="35" y="2"/>
                    <a:pt x="22"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67"/>
            <p:cNvSpPr/>
            <p:nvPr/>
          </p:nvSpPr>
          <p:spPr bwMode="auto">
            <a:xfrm>
              <a:off x="11317288" y="3708401"/>
              <a:ext cx="50800" cy="50800"/>
            </a:xfrm>
            <a:custGeom>
              <a:avLst/>
              <a:gdLst>
                <a:gd name="T0" fmla="*/ 12 w 48"/>
                <a:gd name="T1" fmla="*/ 6 h 48"/>
                <a:gd name="T2" fmla="*/ 6 w 48"/>
                <a:gd name="T3" fmla="*/ 36 h 48"/>
                <a:gd name="T4" fmla="*/ 36 w 48"/>
                <a:gd name="T5" fmla="*/ 41 h 48"/>
                <a:gd name="T6" fmla="*/ 41 w 48"/>
                <a:gd name="T7" fmla="*/ 11 h 48"/>
                <a:gd name="T8" fmla="*/ 12 w 48"/>
                <a:gd name="T9" fmla="*/ 6 h 48"/>
              </a:gdLst>
              <a:ahLst/>
              <a:cxnLst>
                <a:cxn ang="0">
                  <a:pos x="T0" y="T1"/>
                </a:cxn>
                <a:cxn ang="0">
                  <a:pos x="T2" y="T3"/>
                </a:cxn>
                <a:cxn ang="0">
                  <a:pos x="T4" y="T5"/>
                </a:cxn>
                <a:cxn ang="0">
                  <a:pos x="T6" y="T7"/>
                </a:cxn>
                <a:cxn ang="0">
                  <a:pos x="T8" y="T9"/>
                </a:cxn>
              </a:cxnLst>
              <a:rect l="0" t="0" r="r" b="b"/>
              <a:pathLst>
                <a:path w="48" h="48">
                  <a:moveTo>
                    <a:pt x="12" y="6"/>
                  </a:moveTo>
                  <a:cubicBezTo>
                    <a:pt x="2" y="13"/>
                    <a:pt x="0" y="26"/>
                    <a:pt x="6" y="36"/>
                  </a:cubicBezTo>
                  <a:cubicBezTo>
                    <a:pt x="13" y="45"/>
                    <a:pt x="26" y="48"/>
                    <a:pt x="36" y="41"/>
                  </a:cubicBezTo>
                  <a:cubicBezTo>
                    <a:pt x="46" y="34"/>
                    <a:pt x="48" y="21"/>
                    <a:pt x="41" y="11"/>
                  </a:cubicBezTo>
                  <a:cubicBezTo>
                    <a:pt x="34" y="2"/>
                    <a:pt x="21" y="0"/>
                    <a:pt x="12"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168"/>
            <p:cNvSpPr/>
            <p:nvPr/>
          </p:nvSpPr>
          <p:spPr bwMode="auto">
            <a:xfrm>
              <a:off x="11485563" y="3754438"/>
              <a:ext cx="50800" cy="50800"/>
            </a:xfrm>
            <a:custGeom>
              <a:avLst/>
              <a:gdLst>
                <a:gd name="T0" fmla="*/ 12 w 48"/>
                <a:gd name="T1" fmla="*/ 7 h 48"/>
                <a:gd name="T2" fmla="*/ 7 w 48"/>
                <a:gd name="T3" fmla="*/ 37 h 48"/>
                <a:gd name="T4" fmla="*/ 36 w 48"/>
                <a:gd name="T5" fmla="*/ 42 h 48"/>
                <a:gd name="T6" fmla="*/ 41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4"/>
                    <a:pt x="0" y="27"/>
                    <a:pt x="7" y="37"/>
                  </a:cubicBezTo>
                  <a:cubicBezTo>
                    <a:pt x="13" y="46"/>
                    <a:pt x="27" y="48"/>
                    <a:pt x="36" y="42"/>
                  </a:cubicBezTo>
                  <a:cubicBezTo>
                    <a:pt x="46" y="35"/>
                    <a:pt x="48" y="22"/>
                    <a:pt x="41" y="12"/>
                  </a:cubicBezTo>
                  <a:cubicBezTo>
                    <a:pt x="35" y="3"/>
                    <a:pt x="22"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169"/>
            <p:cNvSpPr/>
            <p:nvPr/>
          </p:nvSpPr>
          <p:spPr bwMode="auto">
            <a:xfrm>
              <a:off x="11582401" y="3813176"/>
              <a:ext cx="50800" cy="52388"/>
            </a:xfrm>
            <a:custGeom>
              <a:avLst/>
              <a:gdLst>
                <a:gd name="T0" fmla="*/ 12 w 48"/>
                <a:gd name="T1" fmla="*/ 7 h 48"/>
                <a:gd name="T2" fmla="*/ 6 w 48"/>
                <a:gd name="T3" fmla="*/ 36 h 48"/>
                <a:gd name="T4" fmla="*/ 36 w 48"/>
                <a:gd name="T5" fmla="*/ 41 h 48"/>
                <a:gd name="T6" fmla="*/ 41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3"/>
                    <a:pt x="0" y="27"/>
                    <a:pt x="6" y="36"/>
                  </a:cubicBezTo>
                  <a:cubicBezTo>
                    <a:pt x="13" y="46"/>
                    <a:pt x="26" y="48"/>
                    <a:pt x="36" y="41"/>
                  </a:cubicBezTo>
                  <a:cubicBezTo>
                    <a:pt x="45" y="35"/>
                    <a:pt x="48" y="21"/>
                    <a:pt x="41" y="12"/>
                  </a:cubicBezTo>
                  <a:cubicBezTo>
                    <a:pt x="34" y="2"/>
                    <a:pt x="21"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170"/>
            <p:cNvSpPr/>
            <p:nvPr/>
          </p:nvSpPr>
          <p:spPr bwMode="auto">
            <a:xfrm>
              <a:off x="11595101" y="3941763"/>
              <a:ext cx="50800" cy="50800"/>
            </a:xfrm>
            <a:custGeom>
              <a:avLst/>
              <a:gdLst>
                <a:gd name="T0" fmla="*/ 12 w 48"/>
                <a:gd name="T1" fmla="*/ 6 h 48"/>
                <a:gd name="T2" fmla="*/ 7 w 48"/>
                <a:gd name="T3" fmla="*/ 36 h 48"/>
                <a:gd name="T4" fmla="*/ 37 w 48"/>
                <a:gd name="T5" fmla="*/ 41 h 48"/>
                <a:gd name="T6" fmla="*/ 42 w 48"/>
                <a:gd name="T7" fmla="*/ 12 h 48"/>
                <a:gd name="T8" fmla="*/ 12 w 48"/>
                <a:gd name="T9" fmla="*/ 6 h 48"/>
              </a:gdLst>
              <a:ahLst/>
              <a:cxnLst>
                <a:cxn ang="0">
                  <a:pos x="T0" y="T1"/>
                </a:cxn>
                <a:cxn ang="0">
                  <a:pos x="T2" y="T3"/>
                </a:cxn>
                <a:cxn ang="0">
                  <a:pos x="T4" y="T5"/>
                </a:cxn>
                <a:cxn ang="0">
                  <a:pos x="T6" y="T7"/>
                </a:cxn>
                <a:cxn ang="0">
                  <a:pos x="T8" y="T9"/>
                </a:cxn>
              </a:cxnLst>
              <a:rect l="0" t="0" r="r" b="b"/>
              <a:pathLst>
                <a:path w="48" h="48">
                  <a:moveTo>
                    <a:pt x="12" y="6"/>
                  </a:moveTo>
                  <a:cubicBezTo>
                    <a:pt x="3" y="13"/>
                    <a:pt x="0" y="26"/>
                    <a:pt x="7" y="36"/>
                  </a:cubicBezTo>
                  <a:cubicBezTo>
                    <a:pt x="14" y="46"/>
                    <a:pt x="27" y="48"/>
                    <a:pt x="37" y="41"/>
                  </a:cubicBezTo>
                  <a:cubicBezTo>
                    <a:pt x="46" y="35"/>
                    <a:pt x="48" y="21"/>
                    <a:pt x="42" y="12"/>
                  </a:cubicBezTo>
                  <a:cubicBezTo>
                    <a:pt x="35" y="2"/>
                    <a:pt x="22" y="0"/>
                    <a:pt x="12"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171"/>
            <p:cNvSpPr/>
            <p:nvPr/>
          </p:nvSpPr>
          <p:spPr bwMode="auto">
            <a:xfrm>
              <a:off x="11672888" y="4002088"/>
              <a:ext cx="50800" cy="50800"/>
            </a:xfrm>
            <a:custGeom>
              <a:avLst/>
              <a:gdLst>
                <a:gd name="T0" fmla="*/ 12 w 48"/>
                <a:gd name="T1" fmla="*/ 7 h 48"/>
                <a:gd name="T2" fmla="*/ 6 w 48"/>
                <a:gd name="T3" fmla="*/ 36 h 48"/>
                <a:gd name="T4" fmla="*/ 36 w 48"/>
                <a:gd name="T5" fmla="*/ 41 h 48"/>
                <a:gd name="T6" fmla="*/ 41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3"/>
                    <a:pt x="0" y="27"/>
                    <a:pt x="6" y="36"/>
                  </a:cubicBezTo>
                  <a:cubicBezTo>
                    <a:pt x="13" y="46"/>
                    <a:pt x="26" y="48"/>
                    <a:pt x="36" y="41"/>
                  </a:cubicBezTo>
                  <a:cubicBezTo>
                    <a:pt x="46" y="35"/>
                    <a:pt x="48" y="21"/>
                    <a:pt x="41" y="12"/>
                  </a:cubicBezTo>
                  <a:cubicBezTo>
                    <a:pt x="34" y="2"/>
                    <a:pt x="21"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172"/>
            <p:cNvSpPr/>
            <p:nvPr/>
          </p:nvSpPr>
          <p:spPr bwMode="auto">
            <a:xfrm>
              <a:off x="11598276" y="4117976"/>
              <a:ext cx="50800" cy="50800"/>
            </a:xfrm>
            <a:custGeom>
              <a:avLst/>
              <a:gdLst>
                <a:gd name="T0" fmla="*/ 12 w 48"/>
                <a:gd name="T1" fmla="*/ 7 h 48"/>
                <a:gd name="T2" fmla="*/ 7 w 48"/>
                <a:gd name="T3" fmla="*/ 36 h 48"/>
                <a:gd name="T4" fmla="*/ 36 w 48"/>
                <a:gd name="T5" fmla="*/ 42 h 48"/>
                <a:gd name="T6" fmla="*/ 41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4"/>
                    <a:pt x="0" y="27"/>
                    <a:pt x="7" y="36"/>
                  </a:cubicBezTo>
                  <a:cubicBezTo>
                    <a:pt x="13" y="46"/>
                    <a:pt x="27" y="48"/>
                    <a:pt x="36" y="42"/>
                  </a:cubicBezTo>
                  <a:cubicBezTo>
                    <a:pt x="46" y="35"/>
                    <a:pt x="48" y="22"/>
                    <a:pt x="41" y="12"/>
                  </a:cubicBezTo>
                  <a:cubicBezTo>
                    <a:pt x="35" y="3"/>
                    <a:pt x="21"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173"/>
            <p:cNvSpPr/>
            <p:nvPr/>
          </p:nvSpPr>
          <p:spPr bwMode="auto">
            <a:xfrm>
              <a:off x="11541126" y="4195763"/>
              <a:ext cx="50800" cy="50800"/>
            </a:xfrm>
            <a:custGeom>
              <a:avLst/>
              <a:gdLst>
                <a:gd name="T0" fmla="*/ 12 w 48"/>
                <a:gd name="T1" fmla="*/ 7 h 48"/>
                <a:gd name="T2" fmla="*/ 7 w 48"/>
                <a:gd name="T3" fmla="*/ 36 h 48"/>
                <a:gd name="T4" fmla="*/ 36 w 48"/>
                <a:gd name="T5" fmla="*/ 42 h 48"/>
                <a:gd name="T6" fmla="*/ 42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2" y="14"/>
                    <a:pt x="0" y="27"/>
                    <a:pt x="7" y="36"/>
                  </a:cubicBezTo>
                  <a:cubicBezTo>
                    <a:pt x="14" y="46"/>
                    <a:pt x="27" y="48"/>
                    <a:pt x="36" y="42"/>
                  </a:cubicBezTo>
                  <a:cubicBezTo>
                    <a:pt x="46" y="35"/>
                    <a:pt x="48" y="22"/>
                    <a:pt x="42" y="12"/>
                  </a:cubicBezTo>
                  <a:cubicBezTo>
                    <a:pt x="35" y="2"/>
                    <a:pt x="22"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174"/>
            <p:cNvSpPr/>
            <p:nvPr/>
          </p:nvSpPr>
          <p:spPr bwMode="auto">
            <a:xfrm>
              <a:off x="11525251" y="4268788"/>
              <a:ext cx="50800" cy="50800"/>
            </a:xfrm>
            <a:custGeom>
              <a:avLst/>
              <a:gdLst>
                <a:gd name="T0" fmla="*/ 12 w 48"/>
                <a:gd name="T1" fmla="*/ 7 h 48"/>
                <a:gd name="T2" fmla="*/ 7 w 48"/>
                <a:gd name="T3" fmla="*/ 36 h 48"/>
                <a:gd name="T4" fmla="*/ 36 w 48"/>
                <a:gd name="T5" fmla="*/ 41 h 48"/>
                <a:gd name="T6" fmla="*/ 42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3" y="13"/>
                    <a:pt x="0" y="27"/>
                    <a:pt x="7" y="36"/>
                  </a:cubicBezTo>
                  <a:cubicBezTo>
                    <a:pt x="14" y="46"/>
                    <a:pt x="27" y="48"/>
                    <a:pt x="36" y="41"/>
                  </a:cubicBezTo>
                  <a:cubicBezTo>
                    <a:pt x="46" y="35"/>
                    <a:pt x="48" y="22"/>
                    <a:pt x="42" y="12"/>
                  </a:cubicBezTo>
                  <a:cubicBezTo>
                    <a:pt x="35" y="2"/>
                    <a:pt x="22"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175"/>
            <p:cNvSpPr/>
            <p:nvPr/>
          </p:nvSpPr>
          <p:spPr bwMode="auto">
            <a:xfrm>
              <a:off x="11428413" y="4341813"/>
              <a:ext cx="52388" cy="52388"/>
            </a:xfrm>
            <a:custGeom>
              <a:avLst/>
              <a:gdLst>
                <a:gd name="T0" fmla="*/ 12 w 48"/>
                <a:gd name="T1" fmla="*/ 7 h 48"/>
                <a:gd name="T2" fmla="*/ 7 w 48"/>
                <a:gd name="T3" fmla="*/ 36 h 48"/>
                <a:gd name="T4" fmla="*/ 37 w 48"/>
                <a:gd name="T5" fmla="*/ 41 h 48"/>
                <a:gd name="T6" fmla="*/ 42 w 48"/>
                <a:gd name="T7" fmla="*/ 12 h 48"/>
                <a:gd name="T8" fmla="*/ 12 w 48"/>
                <a:gd name="T9" fmla="*/ 7 h 48"/>
              </a:gdLst>
              <a:ahLst/>
              <a:cxnLst>
                <a:cxn ang="0">
                  <a:pos x="T0" y="T1"/>
                </a:cxn>
                <a:cxn ang="0">
                  <a:pos x="T2" y="T3"/>
                </a:cxn>
                <a:cxn ang="0">
                  <a:pos x="T4" y="T5"/>
                </a:cxn>
                <a:cxn ang="0">
                  <a:pos x="T6" y="T7"/>
                </a:cxn>
                <a:cxn ang="0">
                  <a:pos x="T8" y="T9"/>
                </a:cxn>
              </a:cxnLst>
              <a:rect l="0" t="0" r="r" b="b"/>
              <a:pathLst>
                <a:path w="48" h="48">
                  <a:moveTo>
                    <a:pt x="12" y="7"/>
                  </a:moveTo>
                  <a:cubicBezTo>
                    <a:pt x="3" y="13"/>
                    <a:pt x="0" y="27"/>
                    <a:pt x="7" y="36"/>
                  </a:cubicBezTo>
                  <a:cubicBezTo>
                    <a:pt x="14" y="46"/>
                    <a:pt x="27" y="48"/>
                    <a:pt x="37" y="41"/>
                  </a:cubicBezTo>
                  <a:cubicBezTo>
                    <a:pt x="46" y="35"/>
                    <a:pt x="48" y="21"/>
                    <a:pt x="42" y="12"/>
                  </a:cubicBezTo>
                  <a:cubicBezTo>
                    <a:pt x="35" y="2"/>
                    <a:pt x="22"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176"/>
            <p:cNvSpPr/>
            <p:nvPr/>
          </p:nvSpPr>
          <p:spPr bwMode="auto">
            <a:xfrm>
              <a:off x="11279188" y="4432301"/>
              <a:ext cx="50800" cy="52388"/>
            </a:xfrm>
            <a:custGeom>
              <a:avLst/>
              <a:gdLst>
                <a:gd name="T0" fmla="*/ 12 w 48"/>
                <a:gd name="T1" fmla="*/ 7 h 49"/>
                <a:gd name="T2" fmla="*/ 7 w 48"/>
                <a:gd name="T3" fmla="*/ 37 h 49"/>
                <a:gd name="T4" fmla="*/ 37 w 48"/>
                <a:gd name="T5" fmla="*/ 42 h 49"/>
                <a:gd name="T6" fmla="*/ 42 w 48"/>
                <a:gd name="T7" fmla="*/ 12 h 49"/>
                <a:gd name="T8" fmla="*/ 12 w 48"/>
                <a:gd name="T9" fmla="*/ 7 h 49"/>
              </a:gdLst>
              <a:ahLst/>
              <a:cxnLst>
                <a:cxn ang="0">
                  <a:pos x="T0" y="T1"/>
                </a:cxn>
                <a:cxn ang="0">
                  <a:pos x="T2" y="T3"/>
                </a:cxn>
                <a:cxn ang="0">
                  <a:pos x="T4" y="T5"/>
                </a:cxn>
                <a:cxn ang="0">
                  <a:pos x="T6" y="T7"/>
                </a:cxn>
                <a:cxn ang="0">
                  <a:pos x="T8" y="T9"/>
                </a:cxn>
              </a:cxnLst>
              <a:rect l="0" t="0" r="r" b="b"/>
              <a:pathLst>
                <a:path w="48" h="49">
                  <a:moveTo>
                    <a:pt x="12" y="7"/>
                  </a:moveTo>
                  <a:cubicBezTo>
                    <a:pt x="3" y="14"/>
                    <a:pt x="0" y="27"/>
                    <a:pt x="7" y="37"/>
                  </a:cubicBezTo>
                  <a:cubicBezTo>
                    <a:pt x="14" y="46"/>
                    <a:pt x="27" y="49"/>
                    <a:pt x="37" y="42"/>
                  </a:cubicBezTo>
                  <a:cubicBezTo>
                    <a:pt x="46" y="35"/>
                    <a:pt x="48" y="22"/>
                    <a:pt x="42" y="12"/>
                  </a:cubicBezTo>
                  <a:cubicBezTo>
                    <a:pt x="35" y="3"/>
                    <a:pt x="22" y="0"/>
                    <a:pt x="12" y="7"/>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177"/>
            <p:cNvSpPr/>
            <p:nvPr/>
          </p:nvSpPr>
          <p:spPr bwMode="auto">
            <a:xfrm>
              <a:off x="11339513" y="3835401"/>
              <a:ext cx="50800" cy="50800"/>
            </a:xfrm>
            <a:custGeom>
              <a:avLst/>
              <a:gdLst>
                <a:gd name="T0" fmla="*/ 12 w 48"/>
                <a:gd name="T1" fmla="*/ 6 h 48"/>
                <a:gd name="T2" fmla="*/ 7 w 48"/>
                <a:gd name="T3" fmla="*/ 36 h 48"/>
                <a:gd name="T4" fmla="*/ 36 w 48"/>
                <a:gd name="T5" fmla="*/ 41 h 48"/>
                <a:gd name="T6" fmla="*/ 41 w 48"/>
                <a:gd name="T7" fmla="*/ 12 h 48"/>
                <a:gd name="T8" fmla="*/ 12 w 48"/>
                <a:gd name="T9" fmla="*/ 6 h 48"/>
              </a:gdLst>
              <a:ahLst/>
              <a:cxnLst>
                <a:cxn ang="0">
                  <a:pos x="T0" y="T1"/>
                </a:cxn>
                <a:cxn ang="0">
                  <a:pos x="T2" y="T3"/>
                </a:cxn>
                <a:cxn ang="0">
                  <a:pos x="T4" y="T5"/>
                </a:cxn>
                <a:cxn ang="0">
                  <a:pos x="T6" y="T7"/>
                </a:cxn>
                <a:cxn ang="0">
                  <a:pos x="T8" y="T9"/>
                </a:cxn>
              </a:cxnLst>
              <a:rect l="0" t="0" r="r" b="b"/>
              <a:pathLst>
                <a:path w="48" h="48">
                  <a:moveTo>
                    <a:pt x="12" y="6"/>
                  </a:moveTo>
                  <a:cubicBezTo>
                    <a:pt x="2" y="13"/>
                    <a:pt x="0" y="26"/>
                    <a:pt x="7" y="36"/>
                  </a:cubicBezTo>
                  <a:cubicBezTo>
                    <a:pt x="13" y="45"/>
                    <a:pt x="27" y="48"/>
                    <a:pt x="36" y="41"/>
                  </a:cubicBezTo>
                  <a:cubicBezTo>
                    <a:pt x="46" y="34"/>
                    <a:pt x="48" y="21"/>
                    <a:pt x="41" y="12"/>
                  </a:cubicBezTo>
                  <a:cubicBezTo>
                    <a:pt x="35" y="2"/>
                    <a:pt x="21" y="0"/>
                    <a:pt x="12" y="6"/>
                  </a:cubicBezTo>
                  <a:close/>
                </a:path>
              </a:pathLst>
            </a:cu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Oval 474"/>
            <p:cNvSpPr>
              <a:spLocks noChangeArrowheads="1"/>
            </p:cNvSpPr>
            <p:nvPr/>
          </p:nvSpPr>
          <p:spPr bwMode="auto">
            <a:xfrm>
              <a:off x="11144250" y="4451350"/>
              <a:ext cx="47625" cy="47625"/>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Oval 479"/>
            <p:cNvSpPr>
              <a:spLocks noChangeArrowheads="1"/>
            </p:cNvSpPr>
            <p:nvPr/>
          </p:nvSpPr>
          <p:spPr bwMode="auto">
            <a:xfrm>
              <a:off x="10772775" y="3732213"/>
              <a:ext cx="63500" cy="635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Oval 481"/>
            <p:cNvSpPr>
              <a:spLocks noChangeArrowheads="1"/>
            </p:cNvSpPr>
            <p:nvPr/>
          </p:nvSpPr>
          <p:spPr bwMode="auto">
            <a:xfrm>
              <a:off x="11123613" y="3829050"/>
              <a:ext cx="49213" cy="5080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Oval 537"/>
            <p:cNvSpPr>
              <a:spLocks noChangeArrowheads="1"/>
            </p:cNvSpPr>
            <p:nvPr/>
          </p:nvSpPr>
          <p:spPr bwMode="auto">
            <a:xfrm>
              <a:off x="11522075" y="3679825"/>
              <a:ext cx="68263" cy="69850"/>
            </a:xfrm>
            <a:prstGeom prst="ellipse">
              <a:avLst/>
            </a:prstGeom>
            <a:solidFill>
              <a:srgbClr val="D1E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57" name="组合 556"/>
          <p:cNvGrpSpPr/>
          <p:nvPr/>
        </p:nvGrpSpPr>
        <p:grpSpPr>
          <a:xfrm rot="5400000">
            <a:off x="3443476" y="-736138"/>
            <a:ext cx="5335047" cy="8394616"/>
            <a:chOff x="4000499" y="131762"/>
            <a:chExt cx="4191000" cy="6594475"/>
          </a:xfrm>
        </p:grpSpPr>
        <p:sp>
          <p:nvSpPr>
            <p:cNvPr id="558" name="Freeform 5"/>
            <p:cNvSpPr/>
            <p:nvPr/>
          </p:nvSpPr>
          <p:spPr bwMode="auto">
            <a:xfrm>
              <a:off x="4068762" y="198437"/>
              <a:ext cx="4054475" cy="6461125"/>
            </a:xfrm>
            <a:custGeom>
              <a:avLst/>
              <a:gdLst>
                <a:gd name="T0" fmla="*/ 177 w 955"/>
                <a:gd name="T1" fmla="*/ 1326 h 1523"/>
                <a:gd name="T2" fmla="*/ 112 w 955"/>
                <a:gd name="T3" fmla="*/ 1324 h 1523"/>
                <a:gd name="T4" fmla="*/ 112 w 955"/>
                <a:gd name="T5" fmla="*/ 1324 h 1523"/>
                <a:gd name="T6" fmla="*/ 112 w 955"/>
                <a:gd name="T7" fmla="*/ 1324 h 1523"/>
                <a:gd name="T8" fmla="*/ 112 w 955"/>
                <a:gd name="T9" fmla="*/ 1322 h 1523"/>
                <a:gd name="T10" fmla="*/ 90 w 955"/>
                <a:gd name="T11" fmla="*/ 1179 h 1523"/>
                <a:gd name="T12" fmla="*/ 4 w 955"/>
                <a:gd name="T13" fmla="*/ 1131 h 1523"/>
                <a:gd name="T14" fmla="*/ 4 w 955"/>
                <a:gd name="T15" fmla="*/ 393 h 1523"/>
                <a:gd name="T16" fmla="*/ 61 w 955"/>
                <a:gd name="T17" fmla="*/ 393 h 1523"/>
                <a:gd name="T18" fmla="*/ 112 w 955"/>
                <a:gd name="T19" fmla="*/ 284 h 1523"/>
                <a:gd name="T20" fmla="*/ 112 w 955"/>
                <a:gd name="T21" fmla="*/ 200 h 1523"/>
                <a:gd name="T22" fmla="*/ 112 w 955"/>
                <a:gd name="T23" fmla="*/ 199 h 1523"/>
                <a:gd name="T24" fmla="*/ 112 w 955"/>
                <a:gd name="T25" fmla="*/ 199 h 1523"/>
                <a:gd name="T26" fmla="*/ 112 w 955"/>
                <a:gd name="T27" fmla="*/ 199 h 1523"/>
                <a:gd name="T28" fmla="*/ 177 w 955"/>
                <a:gd name="T29" fmla="*/ 199 h 1523"/>
                <a:gd name="T30" fmla="*/ 779 w 955"/>
                <a:gd name="T31" fmla="*/ 193 h 1523"/>
                <a:gd name="T32" fmla="*/ 843 w 955"/>
                <a:gd name="T33" fmla="*/ 199 h 1523"/>
                <a:gd name="T34" fmla="*/ 843 w 955"/>
                <a:gd name="T35" fmla="*/ 199 h 1523"/>
                <a:gd name="T36" fmla="*/ 844 w 955"/>
                <a:gd name="T37" fmla="*/ 198 h 1523"/>
                <a:gd name="T38" fmla="*/ 844 w 955"/>
                <a:gd name="T39" fmla="*/ 198 h 1523"/>
                <a:gd name="T40" fmla="*/ 844 w 955"/>
                <a:gd name="T41" fmla="*/ 198 h 1523"/>
                <a:gd name="T42" fmla="*/ 842 w 955"/>
                <a:gd name="T43" fmla="*/ 198 h 1523"/>
                <a:gd name="T44" fmla="*/ 842 w 955"/>
                <a:gd name="T45" fmla="*/ 198 h 1523"/>
                <a:gd name="T46" fmla="*/ 843 w 955"/>
                <a:gd name="T47" fmla="*/ 202 h 1523"/>
                <a:gd name="T48" fmla="*/ 865 w 955"/>
                <a:gd name="T49" fmla="*/ 345 h 1523"/>
                <a:gd name="T50" fmla="*/ 951 w 955"/>
                <a:gd name="T51" fmla="*/ 393 h 1523"/>
                <a:gd name="T52" fmla="*/ 951 w 955"/>
                <a:gd name="T53" fmla="*/ 391 h 1523"/>
                <a:gd name="T54" fmla="*/ 953 w 955"/>
                <a:gd name="T55" fmla="*/ 1132 h 1523"/>
                <a:gd name="T56" fmla="*/ 896 w 955"/>
                <a:gd name="T57" fmla="*/ 1160 h 1523"/>
                <a:gd name="T58" fmla="*/ 844 w 955"/>
                <a:gd name="T59" fmla="*/ 1322 h 1523"/>
                <a:gd name="T60" fmla="*/ 842 w 955"/>
                <a:gd name="T61" fmla="*/ 1325 h 1523"/>
                <a:gd name="T62" fmla="*/ 842 w 955"/>
                <a:gd name="T63" fmla="*/ 1325 h 1523"/>
                <a:gd name="T64" fmla="*/ 844 w 955"/>
                <a:gd name="T65" fmla="*/ 1324 h 1523"/>
                <a:gd name="T66" fmla="*/ 779 w 955"/>
                <a:gd name="T67" fmla="*/ 1330 h 1523"/>
                <a:gd name="T68" fmla="*/ 684 w 955"/>
                <a:gd name="T69" fmla="*/ 1467 h 1523"/>
                <a:gd name="T70" fmla="*/ 842 w 955"/>
                <a:gd name="T71" fmla="*/ 1328 h 1523"/>
                <a:gd name="T72" fmla="*/ 844 w 955"/>
                <a:gd name="T73" fmla="*/ 1328 h 1523"/>
                <a:gd name="T74" fmla="*/ 843 w 955"/>
                <a:gd name="T75" fmla="*/ 1328 h 1523"/>
                <a:gd name="T76" fmla="*/ 846 w 955"/>
                <a:gd name="T77" fmla="*/ 1322 h 1523"/>
                <a:gd name="T78" fmla="*/ 868 w 955"/>
                <a:gd name="T79" fmla="*/ 1181 h 1523"/>
                <a:gd name="T80" fmla="*/ 953 w 955"/>
                <a:gd name="T81" fmla="*/ 1134 h 1523"/>
                <a:gd name="T82" fmla="*/ 955 w 955"/>
                <a:gd name="T83" fmla="*/ 393 h 1523"/>
                <a:gd name="T84" fmla="*/ 953 w 955"/>
                <a:gd name="T85" fmla="*/ 389 h 1523"/>
                <a:gd name="T86" fmla="*/ 868 w 955"/>
                <a:gd name="T87" fmla="*/ 342 h 1523"/>
                <a:gd name="T88" fmla="*/ 846 w 955"/>
                <a:gd name="T89" fmla="*/ 201 h 1523"/>
                <a:gd name="T90" fmla="*/ 845 w 955"/>
                <a:gd name="T91" fmla="*/ 196 h 1523"/>
                <a:gd name="T92" fmla="*/ 842 w 955"/>
                <a:gd name="T93" fmla="*/ 195 h 1523"/>
                <a:gd name="T94" fmla="*/ 271 w 955"/>
                <a:gd name="T95" fmla="*/ 56 h 1523"/>
                <a:gd name="T96" fmla="*/ 113 w 955"/>
                <a:gd name="T97" fmla="*/ 195 h 1523"/>
                <a:gd name="T98" fmla="*/ 108 w 955"/>
                <a:gd name="T99" fmla="*/ 201 h 1523"/>
                <a:gd name="T100" fmla="*/ 59 w 955"/>
                <a:gd name="T101" fmla="*/ 361 h 1523"/>
                <a:gd name="T102" fmla="*/ 0 w 955"/>
                <a:gd name="T103" fmla="*/ 389 h 1523"/>
                <a:gd name="T104" fmla="*/ 0 w 955"/>
                <a:gd name="T105" fmla="*/ 1134 h 1523"/>
                <a:gd name="T106" fmla="*/ 59 w 955"/>
                <a:gd name="T107" fmla="*/ 1162 h 1523"/>
                <a:gd name="T108" fmla="*/ 108 w 955"/>
                <a:gd name="T109" fmla="*/ 1322 h 1523"/>
                <a:gd name="T110" fmla="*/ 113 w 955"/>
                <a:gd name="T111" fmla="*/ 1328 h 1523"/>
                <a:gd name="T112" fmla="*/ 478 w 955"/>
                <a:gd name="T113" fmla="*/ 1521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5" h="1523">
                  <a:moveTo>
                    <a:pt x="478" y="1521"/>
                  </a:moveTo>
                  <a:cubicBezTo>
                    <a:pt x="478" y="1519"/>
                    <a:pt x="478" y="1519"/>
                    <a:pt x="478" y="1519"/>
                  </a:cubicBezTo>
                  <a:cubicBezTo>
                    <a:pt x="400" y="1519"/>
                    <a:pt x="328" y="1498"/>
                    <a:pt x="274" y="1464"/>
                  </a:cubicBezTo>
                  <a:cubicBezTo>
                    <a:pt x="219" y="1430"/>
                    <a:pt x="183" y="1382"/>
                    <a:pt x="177" y="1329"/>
                  </a:cubicBezTo>
                  <a:cubicBezTo>
                    <a:pt x="177" y="1326"/>
                    <a:pt x="177" y="1326"/>
                    <a:pt x="177" y="1326"/>
                  </a:cubicBezTo>
                  <a:cubicBezTo>
                    <a:pt x="177" y="1324"/>
                    <a:pt x="177" y="1324"/>
                    <a:pt x="177" y="1324"/>
                  </a:cubicBezTo>
                  <a:cubicBezTo>
                    <a:pt x="113" y="1324"/>
                    <a:pt x="113" y="1324"/>
                    <a:pt x="113"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3"/>
                    <a:pt x="112" y="1322"/>
                  </a:cubicBezTo>
                  <a:cubicBezTo>
                    <a:pt x="110" y="1322"/>
                    <a:pt x="110" y="1322"/>
                    <a:pt x="110" y="1322"/>
                  </a:cubicBezTo>
                  <a:cubicBezTo>
                    <a:pt x="112" y="1322"/>
                    <a:pt x="112" y="1322"/>
                    <a:pt x="112" y="1322"/>
                  </a:cubicBezTo>
                  <a:cubicBezTo>
                    <a:pt x="112" y="1239"/>
                    <a:pt x="112" y="1239"/>
                    <a:pt x="112" y="1239"/>
                  </a:cubicBezTo>
                  <a:cubicBezTo>
                    <a:pt x="112" y="1239"/>
                    <a:pt x="112" y="1239"/>
                    <a:pt x="112" y="1239"/>
                  </a:cubicBezTo>
                  <a:cubicBezTo>
                    <a:pt x="112" y="1211"/>
                    <a:pt x="102" y="1191"/>
                    <a:pt x="90" y="1179"/>
                  </a:cubicBezTo>
                  <a:cubicBezTo>
                    <a:pt x="79" y="1166"/>
                    <a:pt x="66" y="1160"/>
                    <a:pt x="60" y="1158"/>
                  </a:cubicBezTo>
                  <a:cubicBezTo>
                    <a:pt x="59" y="1160"/>
                    <a:pt x="59" y="1160"/>
                    <a:pt x="59" y="1160"/>
                  </a:cubicBezTo>
                  <a:cubicBezTo>
                    <a:pt x="61" y="1160"/>
                    <a:pt x="61" y="1160"/>
                    <a:pt x="61" y="1160"/>
                  </a:cubicBezTo>
                  <a:cubicBezTo>
                    <a:pt x="61" y="1131"/>
                    <a:pt x="61" y="1131"/>
                    <a:pt x="61" y="1131"/>
                  </a:cubicBezTo>
                  <a:cubicBezTo>
                    <a:pt x="4" y="1131"/>
                    <a:pt x="4" y="1131"/>
                    <a:pt x="4" y="1131"/>
                  </a:cubicBezTo>
                  <a:cubicBezTo>
                    <a:pt x="3" y="1131"/>
                    <a:pt x="2" y="1131"/>
                    <a:pt x="2" y="1131"/>
                  </a:cubicBezTo>
                  <a:cubicBezTo>
                    <a:pt x="2" y="1133"/>
                    <a:pt x="2" y="1133"/>
                    <a:pt x="2" y="1133"/>
                  </a:cubicBezTo>
                  <a:cubicBezTo>
                    <a:pt x="4" y="1133"/>
                    <a:pt x="4" y="1133"/>
                    <a:pt x="4" y="1133"/>
                  </a:cubicBezTo>
                  <a:cubicBezTo>
                    <a:pt x="4" y="1132"/>
                    <a:pt x="4" y="1131"/>
                    <a:pt x="4" y="1130"/>
                  </a:cubicBezTo>
                  <a:cubicBezTo>
                    <a:pt x="4" y="393"/>
                    <a:pt x="4" y="393"/>
                    <a:pt x="4" y="393"/>
                  </a:cubicBezTo>
                  <a:cubicBezTo>
                    <a:pt x="4" y="392"/>
                    <a:pt x="4" y="391"/>
                    <a:pt x="4" y="390"/>
                  </a:cubicBezTo>
                  <a:cubicBezTo>
                    <a:pt x="2" y="391"/>
                    <a:pt x="2" y="391"/>
                    <a:pt x="2" y="391"/>
                  </a:cubicBezTo>
                  <a:cubicBezTo>
                    <a:pt x="2" y="393"/>
                    <a:pt x="2" y="393"/>
                    <a:pt x="2" y="393"/>
                  </a:cubicBezTo>
                  <a:cubicBezTo>
                    <a:pt x="2" y="393"/>
                    <a:pt x="3" y="393"/>
                    <a:pt x="4" y="393"/>
                  </a:cubicBezTo>
                  <a:cubicBezTo>
                    <a:pt x="61" y="393"/>
                    <a:pt x="61" y="393"/>
                    <a:pt x="61" y="393"/>
                  </a:cubicBezTo>
                  <a:cubicBezTo>
                    <a:pt x="61" y="363"/>
                    <a:pt x="61" y="363"/>
                    <a:pt x="61" y="363"/>
                  </a:cubicBezTo>
                  <a:cubicBezTo>
                    <a:pt x="59" y="363"/>
                    <a:pt x="59" y="363"/>
                    <a:pt x="59" y="363"/>
                  </a:cubicBezTo>
                  <a:cubicBezTo>
                    <a:pt x="60" y="365"/>
                    <a:pt x="60" y="365"/>
                    <a:pt x="60" y="365"/>
                  </a:cubicBezTo>
                  <a:cubicBezTo>
                    <a:pt x="66" y="363"/>
                    <a:pt x="79" y="357"/>
                    <a:pt x="90" y="345"/>
                  </a:cubicBezTo>
                  <a:cubicBezTo>
                    <a:pt x="102" y="332"/>
                    <a:pt x="112" y="313"/>
                    <a:pt x="112" y="284"/>
                  </a:cubicBezTo>
                  <a:cubicBezTo>
                    <a:pt x="112" y="284"/>
                    <a:pt x="112" y="284"/>
                    <a:pt x="112" y="284"/>
                  </a:cubicBezTo>
                  <a:cubicBezTo>
                    <a:pt x="112" y="201"/>
                    <a:pt x="112" y="201"/>
                    <a:pt x="112" y="201"/>
                  </a:cubicBezTo>
                  <a:cubicBezTo>
                    <a:pt x="110" y="201"/>
                    <a:pt x="110" y="201"/>
                    <a:pt x="110" y="201"/>
                  </a:cubicBezTo>
                  <a:cubicBezTo>
                    <a:pt x="112" y="202"/>
                    <a:pt x="112" y="202"/>
                    <a:pt x="112" y="202"/>
                  </a:cubicBezTo>
                  <a:cubicBezTo>
                    <a:pt x="112" y="201"/>
                    <a:pt x="112" y="200"/>
                    <a:pt x="112" y="200"/>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3" y="199"/>
                    <a:pt x="113" y="199"/>
                  </a:cubicBezTo>
                  <a:cubicBezTo>
                    <a:pt x="113" y="199"/>
                    <a:pt x="113" y="199"/>
                    <a:pt x="113" y="199"/>
                  </a:cubicBezTo>
                  <a:cubicBezTo>
                    <a:pt x="177" y="199"/>
                    <a:pt x="177" y="199"/>
                    <a:pt x="177" y="199"/>
                  </a:cubicBezTo>
                  <a:cubicBezTo>
                    <a:pt x="177" y="193"/>
                    <a:pt x="177" y="193"/>
                    <a:pt x="177" y="193"/>
                  </a:cubicBezTo>
                  <a:cubicBezTo>
                    <a:pt x="183" y="141"/>
                    <a:pt x="219" y="93"/>
                    <a:pt x="273" y="59"/>
                  </a:cubicBezTo>
                  <a:cubicBezTo>
                    <a:pt x="328" y="25"/>
                    <a:pt x="400" y="4"/>
                    <a:pt x="478" y="4"/>
                  </a:cubicBezTo>
                  <a:cubicBezTo>
                    <a:pt x="556" y="4"/>
                    <a:pt x="628" y="25"/>
                    <a:pt x="682" y="59"/>
                  </a:cubicBezTo>
                  <a:cubicBezTo>
                    <a:pt x="736" y="93"/>
                    <a:pt x="773" y="141"/>
                    <a:pt x="779" y="193"/>
                  </a:cubicBezTo>
                  <a:cubicBezTo>
                    <a:pt x="780" y="197"/>
                    <a:pt x="780" y="197"/>
                    <a:pt x="780" y="197"/>
                  </a:cubicBezTo>
                  <a:cubicBezTo>
                    <a:pt x="780" y="199"/>
                    <a:pt x="780" y="199"/>
                    <a:pt x="780" y="199"/>
                  </a:cubicBezTo>
                  <a:cubicBezTo>
                    <a:pt x="842" y="199"/>
                    <a:pt x="842" y="199"/>
                    <a:pt x="842" y="199"/>
                  </a:cubicBezTo>
                  <a:cubicBezTo>
                    <a:pt x="842" y="199"/>
                    <a:pt x="842" y="199"/>
                    <a:pt x="842" y="199"/>
                  </a:cubicBezTo>
                  <a:cubicBezTo>
                    <a:pt x="843" y="199"/>
                    <a:pt x="843" y="199"/>
                    <a:pt x="843" y="199"/>
                  </a:cubicBezTo>
                  <a:cubicBezTo>
                    <a:pt x="843" y="199"/>
                    <a:pt x="843" y="199"/>
                    <a:pt x="843" y="199"/>
                  </a:cubicBezTo>
                  <a:cubicBezTo>
                    <a:pt x="843" y="199"/>
                    <a:pt x="843" y="199"/>
                    <a:pt x="843" y="199"/>
                  </a:cubicBezTo>
                  <a:cubicBezTo>
                    <a:pt x="843" y="199"/>
                    <a:pt x="843" y="199"/>
                    <a:pt x="843" y="199"/>
                  </a:cubicBezTo>
                  <a:cubicBezTo>
                    <a:pt x="843" y="199"/>
                    <a:pt x="843" y="199"/>
                    <a:pt x="843" y="199"/>
                  </a:cubicBezTo>
                  <a:cubicBezTo>
                    <a:pt x="843" y="199"/>
                    <a:pt x="843" y="199"/>
                    <a:pt x="843" y="199"/>
                  </a:cubicBezTo>
                  <a:cubicBezTo>
                    <a:pt x="843" y="199"/>
                    <a:pt x="843" y="199"/>
                    <a:pt x="843" y="199"/>
                  </a:cubicBezTo>
                  <a:cubicBezTo>
                    <a:pt x="844" y="198"/>
                    <a:pt x="844" y="198"/>
                    <a:pt x="844" y="198"/>
                  </a:cubicBezTo>
                  <a:cubicBezTo>
                    <a:pt x="843" y="199"/>
                    <a:pt x="843" y="199"/>
                    <a:pt x="843" y="199"/>
                  </a:cubicBezTo>
                  <a:cubicBezTo>
                    <a:pt x="843" y="199"/>
                    <a:pt x="843" y="199"/>
                    <a:pt x="843" y="199"/>
                  </a:cubicBezTo>
                  <a:cubicBezTo>
                    <a:pt x="844" y="198"/>
                    <a:pt x="844" y="198"/>
                    <a:pt x="844" y="198"/>
                  </a:cubicBezTo>
                  <a:cubicBezTo>
                    <a:pt x="843" y="199"/>
                    <a:pt x="843" y="199"/>
                    <a:pt x="843" y="199"/>
                  </a:cubicBezTo>
                  <a:cubicBezTo>
                    <a:pt x="844" y="198"/>
                    <a:pt x="844" y="198"/>
                    <a:pt x="844" y="198"/>
                  </a:cubicBezTo>
                  <a:cubicBezTo>
                    <a:pt x="843" y="199"/>
                    <a:pt x="843" y="199"/>
                    <a:pt x="843" y="199"/>
                  </a:cubicBezTo>
                  <a:cubicBezTo>
                    <a:pt x="843" y="199"/>
                    <a:pt x="843" y="199"/>
                    <a:pt x="843" y="199"/>
                  </a:cubicBezTo>
                  <a:cubicBezTo>
                    <a:pt x="844" y="198"/>
                    <a:pt x="844" y="198"/>
                    <a:pt x="844" y="198"/>
                  </a:cubicBezTo>
                  <a:cubicBezTo>
                    <a:pt x="843" y="199"/>
                    <a:pt x="843" y="199"/>
                    <a:pt x="843" y="199"/>
                  </a:cubicBezTo>
                  <a:cubicBezTo>
                    <a:pt x="844" y="198"/>
                    <a:pt x="844" y="198"/>
                    <a:pt x="844" y="198"/>
                  </a:cubicBezTo>
                  <a:cubicBezTo>
                    <a:pt x="843" y="199"/>
                    <a:pt x="843" y="199"/>
                    <a:pt x="843" y="199"/>
                  </a:cubicBezTo>
                  <a:cubicBezTo>
                    <a:pt x="843" y="199"/>
                    <a:pt x="843" y="199"/>
                    <a:pt x="843" y="199"/>
                  </a:cubicBezTo>
                  <a:cubicBezTo>
                    <a:pt x="844" y="198"/>
                    <a:pt x="844" y="198"/>
                    <a:pt x="844" y="198"/>
                  </a:cubicBezTo>
                  <a:cubicBezTo>
                    <a:pt x="843" y="199"/>
                    <a:pt x="843" y="199"/>
                    <a:pt x="843" y="199"/>
                  </a:cubicBezTo>
                  <a:cubicBezTo>
                    <a:pt x="844" y="198"/>
                    <a:pt x="844" y="198"/>
                    <a:pt x="844" y="198"/>
                  </a:cubicBezTo>
                  <a:cubicBezTo>
                    <a:pt x="842" y="199"/>
                    <a:pt x="842" y="199"/>
                    <a:pt x="842" y="199"/>
                  </a:cubicBezTo>
                  <a:cubicBezTo>
                    <a:pt x="843" y="198"/>
                    <a:pt x="843" y="198"/>
                    <a:pt x="843" y="198"/>
                  </a:cubicBezTo>
                  <a:cubicBezTo>
                    <a:pt x="842" y="198"/>
                    <a:pt x="842" y="198"/>
                    <a:pt x="842" y="198"/>
                  </a:cubicBezTo>
                  <a:cubicBezTo>
                    <a:pt x="842" y="199"/>
                    <a:pt x="842" y="199"/>
                    <a:pt x="842" y="199"/>
                  </a:cubicBezTo>
                  <a:cubicBezTo>
                    <a:pt x="843" y="198"/>
                    <a:pt x="843" y="198"/>
                    <a:pt x="843" y="198"/>
                  </a:cubicBezTo>
                  <a:cubicBezTo>
                    <a:pt x="842" y="198"/>
                    <a:pt x="842" y="198"/>
                    <a:pt x="842" y="198"/>
                  </a:cubicBezTo>
                  <a:cubicBezTo>
                    <a:pt x="842" y="198"/>
                    <a:pt x="842" y="198"/>
                    <a:pt x="842" y="198"/>
                  </a:cubicBezTo>
                  <a:cubicBezTo>
                    <a:pt x="842" y="198"/>
                    <a:pt x="842" y="198"/>
                    <a:pt x="842" y="198"/>
                  </a:cubicBezTo>
                  <a:cubicBezTo>
                    <a:pt x="842" y="198"/>
                    <a:pt x="842" y="198"/>
                    <a:pt x="842" y="198"/>
                  </a:cubicBezTo>
                  <a:cubicBezTo>
                    <a:pt x="842" y="198"/>
                    <a:pt x="842" y="198"/>
                    <a:pt x="842" y="198"/>
                  </a:cubicBezTo>
                  <a:cubicBezTo>
                    <a:pt x="842" y="198"/>
                    <a:pt x="842" y="198"/>
                    <a:pt x="842" y="198"/>
                  </a:cubicBezTo>
                  <a:cubicBezTo>
                    <a:pt x="842" y="199"/>
                    <a:pt x="842" y="199"/>
                    <a:pt x="842" y="200"/>
                  </a:cubicBezTo>
                  <a:cubicBezTo>
                    <a:pt x="842" y="200"/>
                    <a:pt x="842" y="201"/>
                    <a:pt x="843" y="202"/>
                  </a:cubicBezTo>
                  <a:cubicBezTo>
                    <a:pt x="844" y="201"/>
                    <a:pt x="844" y="201"/>
                    <a:pt x="844" y="201"/>
                  </a:cubicBezTo>
                  <a:cubicBezTo>
                    <a:pt x="842" y="201"/>
                    <a:pt x="842" y="201"/>
                    <a:pt x="842" y="201"/>
                  </a:cubicBezTo>
                  <a:cubicBezTo>
                    <a:pt x="842" y="284"/>
                    <a:pt x="842" y="284"/>
                    <a:pt x="842" y="284"/>
                  </a:cubicBezTo>
                  <a:cubicBezTo>
                    <a:pt x="842" y="284"/>
                    <a:pt x="842" y="284"/>
                    <a:pt x="842" y="284"/>
                  </a:cubicBezTo>
                  <a:cubicBezTo>
                    <a:pt x="843" y="313"/>
                    <a:pt x="853" y="332"/>
                    <a:pt x="865" y="345"/>
                  </a:cubicBezTo>
                  <a:cubicBezTo>
                    <a:pt x="876" y="357"/>
                    <a:pt x="889" y="363"/>
                    <a:pt x="895" y="365"/>
                  </a:cubicBezTo>
                  <a:cubicBezTo>
                    <a:pt x="896" y="363"/>
                    <a:pt x="896" y="363"/>
                    <a:pt x="896" y="363"/>
                  </a:cubicBezTo>
                  <a:cubicBezTo>
                    <a:pt x="894" y="363"/>
                    <a:pt x="894" y="363"/>
                    <a:pt x="894" y="363"/>
                  </a:cubicBezTo>
                  <a:cubicBezTo>
                    <a:pt x="894" y="393"/>
                    <a:pt x="894" y="393"/>
                    <a:pt x="894" y="393"/>
                  </a:cubicBezTo>
                  <a:cubicBezTo>
                    <a:pt x="951" y="393"/>
                    <a:pt x="951" y="393"/>
                    <a:pt x="951" y="393"/>
                  </a:cubicBezTo>
                  <a:cubicBezTo>
                    <a:pt x="952" y="393"/>
                    <a:pt x="952" y="393"/>
                    <a:pt x="952" y="393"/>
                  </a:cubicBezTo>
                  <a:cubicBezTo>
                    <a:pt x="953" y="391"/>
                    <a:pt x="953" y="391"/>
                    <a:pt x="953" y="391"/>
                  </a:cubicBezTo>
                  <a:cubicBezTo>
                    <a:pt x="951" y="390"/>
                    <a:pt x="951" y="390"/>
                    <a:pt x="951" y="390"/>
                  </a:cubicBezTo>
                  <a:cubicBezTo>
                    <a:pt x="951" y="391"/>
                    <a:pt x="951" y="391"/>
                    <a:pt x="951" y="391"/>
                  </a:cubicBezTo>
                  <a:cubicBezTo>
                    <a:pt x="951" y="391"/>
                    <a:pt x="951" y="391"/>
                    <a:pt x="951" y="391"/>
                  </a:cubicBezTo>
                  <a:cubicBezTo>
                    <a:pt x="951" y="392"/>
                    <a:pt x="951" y="392"/>
                    <a:pt x="951" y="393"/>
                  </a:cubicBezTo>
                  <a:cubicBezTo>
                    <a:pt x="951" y="1130"/>
                    <a:pt x="951" y="1130"/>
                    <a:pt x="951" y="1130"/>
                  </a:cubicBezTo>
                  <a:cubicBezTo>
                    <a:pt x="951" y="1130"/>
                    <a:pt x="951" y="1131"/>
                    <a:pt x="951" y="1132"/>
                  </a:cubicBezTo>
                  <a:cubicBezTo>
                    <a:pt x="951" y="1133"/>
                    <a:pt x="951" y="1133"/>
                    <a:pt x="951" y="1133"/>
                  </a:cubicBezTo>
                  <a:cubicBezTo>
                    <a:pt x="953" y="1132"/>
                    <a:pt x="953" y="1132"/>
                    <a:pt x="953" y="1132"/>
                  </a:cubicBezTo>
                  <a:cubicBezTo>
                    <a:pt x="952" y="1131"/>
                    <a:pt x="952" y="1131"/>
                    <a:pt x="952" y="1131"/>
                  </a:cubicBezTo>
                  <a:cubicBezTo>
                    <a:pt x="952" y="1131"/>
                    <a:pt x="952" y="1131"/>
                    <a:pt x="951" y="1131"/>
                  </a:cubicBezTo>
                  <a:cubicBezTo>
                    <a:pt x="894" y="1131"/>
                    <a:pt x="894" y="1131"/>
                    <a:pt x="894" y="1131"/>
                  </a:cubicBezTo>
                  <a:cubicBezTo>
                    <a:pt x="894" y="1160"/>
                    <a:pt x="894" y="1160"/>
                    <a:pt x="894" y="1160"/>
                  </a:cubicBezTo>
                  <a:cubicBezTo>
                    <a:pt x="896" y="1160"/>
                    <a:pt x="896" y="1160"/>
                    <a:pt x="896" y="1160"/>
                  </a:cubicBezTo>
                  <a:cubicBezTo>
                    <a:pt x="895" y="1158"/>
                    <a:pt x="895" y="1158"/>
                    <a:pt x="895" y="1158"/>
                  </a:cubicBezTo>
                  <a:cubicBezTo>
                    <a:pt x="889" y="1160"/>
                    <a:pt x="876" y="1166"/>
                    <a:pt x="865" y="1179"/>
                  </a:cubicBezTo>
                  <a:cubicBezTo>
                    <a:pt x="853" y="1191"/>
                    <a:pt x="843" y="1211"/>
                    <a:pt x="842" y="1239"/>
                  </a:cubicBezTo>
                  <a:cubicBezTo>
                    <a:pt x="842" y="1322"/>
                    <a:pt x="842" y="1322"/>
                    <a:pt x="842" y="1322"/>
                  </a:cubicBezTo>
                  <a:cubicBezTo>
                    <a:pt x="844" y="1322"/>
                    <a:pt x="844" y="1322"/>
                    <a:pt x="844" y="1322"/>
                  </a:cubicBezTo>
                  <a:cubicBezTo>
                    <a:pt x="843" y="1322"/>
                    <a:pt x="843" y="1322"/>
                    <a:pt x="843" y="1322"/>
                  </a:cubicBezTo>
                  <a:cubicBezTo>
                    <a:pt x="842" y="1322"/>
                    <a:pt x="842" y="1323"/>
                    <a:pt x="842" y="1324"/>
                  </a:cubicBezTo>
                  <a:cubicBezTo>
                    <a:pt x="842" y="1324"/>
                    <a:pt x="842" y="1324"/>
                    <a:pt x="842" y="1324"/>
                  </a:cubicBezTo>
                  <a:cubicBezTo>
                    <a:pt x="842" y="1325"/>
                    <a:pt x="842" y="1325"/>
                    <a:pt x="842" y="1325"/>
                  </a:cubicBezTo>
                  <a:cubicBezTo>
                    <a:pt x="842" y="1325"/>
                    <a:pt x="842" y="1325"/>
                    <a:pt x="842" y="1325"/>
                  </a:cubicBezTo>
                  <a:cubicBezTo>
                    <a:pt x="843" y="1325"/>
                    <a:pt x="843" y="1325"/>
                    <a:pt x="843" y="1325"/>
                  </a:cubicBezTo>
                  <a:cubicBezTo>
                    <a:pt x="842" y="1325"/>
                    <a:pt x="842" y="1325"/>
                    <a:pt x="842" y="1325"/>
                  </a:cubicBezTo>
                  <a:cubicBezTo>
                    <a:pt x="842" y="1325"/>
                    <a:pt x="842" y="1325"/>
                    <a:pt x="842" y="1325"/>
                  </a:cubicBezTo>
                  <a:cubicBezTo>
                    <a:pt x="843" y="1325"/>
                    <a:pt x="843" y="1325"/>
                    <a:pt x="843" y="1325"/>
                  </a:cubicBezTo>
                  <a:cubicBezTo>
                    <a:pt x="842" y="1325"/>
                    <a:pt x="842" y="1325"/>
                    <a:pt x="842" y="1325"/>
                  </a:cubicBezTo>
                  <a:cubicBezTo>
                    <a:pt x="844" y="1326"/>
                    <a:pt x="844" y="1326"/>
                    <a:pt x="844" y="1326"/>
                  </a:cubicBezTo>
                  <a:cubicBezTo>
                    <a:pt x="844" y="1324"/>
                    <a:pt x="844" y="1324"/>
                    <a:pt x="844" y="1324"/>
                  </a:cubicBezTo>
                  <a:cubicBezTo>
                    <a:pt x="844" y="1324"/>
                    <a:pt x="844" y="1324"/>
                    <a:pt x="844" y="1324"/>
                  </a:cubicBezTo>
                  <a:cubicBezTo>
                    <a:pt x="844" y="1324"/>
                    <a:pt x="844" y="1324"/>
                    <a:pt x="844" y="1324"/>
                  </a:cubicBezTo>
                  <a:cubicBezTo>
                    <a:pt x="844" y="1324"/>
                    <a:pt x="844" y="1324"/>
                    <a:pt x="844" y="1324"/>
                  </a:cubicBezTo>
                  <a:cubicBezTo>
                    <a:pt x="843" y="1324"/>
                    <a:pt x="843" y="1324"/>
                    <a:pt x="843" y="1324"/>
                  </a:cubicBezTo>
                  <a:cubicBezTo>
                    <a:pt x="843" y="1324"/>
                    <a:pt x="843" y="1324"/>
                    <a:pt x="842" y="1324"/>
                  </a:cubicBezTo>
                  <a:cubicBezTo>
                    <a:pt x="842" y="1324"/>
                    <a:pt x="842" y="1324"/>
                    <a:pt x="842" y="1324"/>
                  </a:cubicBezTo>
                  <a:cubicBezTo>
                    <a:pt x="780" y="1325"/>
                    <a:pt x="780" y="1325"/>
                    <a:pt x="780" y="1325"/>
                  </a:cubicBezTo>
                  <a:cubicBezTo>
                    <a:pt x="779" y="1330"/>
                    <a:pt x="779" y="1330"/>
                    <a:pt x="779" y="1330"/>
                  </a:cubicBezTo>
                  <a:cubicBezTo>
                    <a:pt x="773" y="1383"/>
                    <a:pt x="736" y="1430"/>
                    <a:pt x="682" y="1464"/>
                  </a:cubicBezTo>
                  <a:cubicBezTo>
                    <a:pt x="628" y="1498"/>
                    <a:pt x="556" y="1519"/>
                    <a:pt x="478" y="1519"/>
                  </a:cubicBezTo>
                  <a:cubicBezTo>
                    <a:pt x="478" y="1521"/>
                    <a:pt x="478" y="1521"/>
                    <a:pt x="478" y="1521"/>
                  </a:cubicBezTo>
                  <a:cubicBezTo>
                    <a:pt x="478" y="1523"/>
                    <a:pt x="478" y="1523"/>
                    <a:pt x="478" y="1523"/>
                  </a:cubicBezTo>
                  <a:cubicBezTo>
                    <a:pt x="557" y="1523"/>
                    <a:pt x="629" y="1502"/>
                    <a:pt x="684" y="1467"/>
                  </a:cubicBezTo>
                  <a:cubicBezTo>
                    <a:pt x="739" y="1433"/>
                    <a:pt x="776" y="1385"/>
                    <a:pt x="783" y="1330"/>
                  </a:cubicBezTo>
                  <a:cubicBezTo>
                    <a:pt x="784" y="1329"/>
                    <a:pt x="784" y="1329"/>
                    <a:pt x="784" y="1329"/>
                  </a:cubicBezTo>
                  <a:cubicBezTo>
                    <a:pt x="842" y="1328"/>
                    <a:pt x="842" y="1328"/>
                    <a:pt x="842" y="1328"/>
                  </a:cubicBezTo>
                  <a:cubicBezTo>
                    <a:pt x="842" y="1326"/>
                    <a:pt x="842" y="1326"/>
                    <a:pt x="842" y="1326"/>
                  </a:cubicBezTo>
                  <a:cubicBezTo>
                    <a:pt x="842" y="1328"/>
                    <a:pt x="842" y="1328"/>
                    <a:pt x="842" y="1328"/>
                  </a:cubicBezTo>
                  <a:cubicBezTo>
                    <a:pt x="843" y="1328"/>
                    <a:pt x="843" y="1328"/>
                    <a:pt x="843" y="1328"/>
                  </a:cubicBezTo>
                  <a:cubicBezTo>
                    <a:pt x="844" y="1328"/>
                    <a:pt x="844" y="1328"/>
                    <a:pt x="844" y="1328"/>
                  </a:cubicBezTo>
                  <a:cubicBezTo>
                    <a:pt x="844" y="1328"/>
                    <a:pt x="844" y="1328"/>
                    <a:pt x="844" y="1328"/>
                  </a:cubicBezTo>
                  <a:cubicBezTo>
                    <a:pt x="844" y="1326"/>
                    <a:pt x="844" y="1326"/>
                    <a:pt x="844" y="1326"/>
                  </a:cubicBezTo>
                  <a:cubicBezTo>
                    <a:pt x="844" y="1328"/>
                    <a:pt x="844" y="1328"/>
                    <a:pt x="844" y="1328"/>
                  </a:cubicBezTo>
                  <a:cubicBezTo>
                    <a:pt x="844" y="1328"/>
                    <a:pt x="844" y="1328"/>
                    <a:pt x="844" y="1328"/>
                  </a:cubicBezTo>
                  <a:cubicBezTo>
                    <a:pt x="844" y="1326"/>
                    <a:pt x="844" y="1326"/>
                    <a:pt x="844" y="1326"/>
                  </a:cubicBezTo>
                  <a:cubicBezTo>
                    <a:pt x="844" y="1328"/>
                    <a:pt x="844" y="1328"/>
                    <a:pt x="844" y="1328"/>
                  </a:cubicBezTo>
                  <a:cubicBezTo>
                    <a:pt x="844" y="1326"/>
                    <a:pt x="844" y="1326"/>
                    <a:pt x="844" y="1326"/>
                  </a:cubicBezTo>
                  <a:cubicBezTo>
                    <a:pt x="843" y="1328"/>
                    <a:pt x="843" y="1328"/>
                    <a:pt x="843" y="1328"/>
                  </a:cubicBezTo>
                  <a:cubicBezTo>
                    <a:pt x="843" y="1328"/>
                    <a:pt x="843" y="1328"/>
                    <a:pt x="843" y="1328"/>
                  </a:cubicBezTo>
                  <a:cubicBezTo>
                    <a:pt x="845" y="1328"/>
                    <a:pt x="845" y="1328"/>
                    <a:pt x="845" y="1328"/>
                  </a:cubicBezTo>
                  <a:cubicBezTo>
                    <a:pt x="845" y="1327"/>
                    <a:pt x="845" y="1327"/>
                    <a:pt x="845" y="1327"/>
                  </a:cubicBezTo>
                  <a:cubicBezTo>
                    <a:pt x="846" y="1326"/>
                    <a:pt x="846" y="1326"/>
                    <a:pt x="846" y="1326"/>
                  </a:cubicBezTo>
                  <a:cubicBezTo>
                    <a:pt x="846" y="1324"/>
                    <a:pt x="846" y="1323"/>
                    <a:pt x="846" y="1322"/>
                  </a:cubicBezTo>
                  <a:cubicBezTo>
                    <a:pt x="846" y="1322"/>
                    <a:pt x="846" y="1322"/>
                    <a:pt x="846" y="1322"/>
                  </a:cubicBezTo>
                  <a:cubicBezTo>
                    <a:pt x="846" y="1239"/>
                    <a:pt x="846" y="1239"/>
                    <a:pt x="846" y="1239"/>
                  </a:cubicBezTo>
                  <a:cubicBezTo>
                    <a:pt x="844" y="1239"/>
                    <a:pt x="844" y="1239"/>
                    <a:pt x="844" y="1239"/>
                  </a:cubicBezTo>
                  <a:cubicBezTo>
                    <a:pt x="846" y="1239"/>
                    <a:pt x="846" y="1239"/>
                    <a:pt x="846" y="1239"/>
                  </a:cubicBezTo>
                  <a:cubicBezTo>
                    <a:pt x="847" y="1211"/>
                    <a:pt x="857" y="1193"/>
                    <a:pt x="868" y="1181"/>
                  </a:cubicBezTo>
                  <a:cubicBezTo>
                    <a:pt x="879" y="1169"/>
                    <a:pt x="891" y="1164"/>
                    <a:pt x="896" y="1162"/>
                  </a:cubicBezTo>
                  <a:cubicBezTo>
                    <a:pt x="898" y="1161"/>
                    <a:pt x="898" y="1161"/>
                    <a:pt x="898" y="1161"/>
                  </a:cubicBezTo>
                  <a:cubicBezTo>
                    <a:pt x="898" y="1135"/>
                    <a:pt x="898" y="1135"/>
                    <a:pt x="898" y="1135"/>
                  </a:cubicBezTo>
                  <a:cubicBezTo>
                    <a:pt x="951" y="1135"/>
                    <a:pt x="951" y="1135"/>
                    <a:pt x="951" y="1135"/>
                  </a:cubicBezTo>
                  <a:cubicBezTo>
                    <a:pt x="952" y="1135"/>
                    <a:pt x="953" y="1135"/>
                    <a:pt x="953" y="1134"/>
                  </a:cubicBezTo>
                  <a:cubicBezTo>
                    <a:pt x="955" y="1134"/>
                    <a:pt x="955" y="1134"/>
                    <a:pt x="955" y="1134"/>
                  </a:cubicBezTo>
                  <a:cubicBezTo>
                    <a:pt x="955" y="1131"/>
                    <a:pt x="955" y="1131"/>
                    <a:pt x="955" y="1131"/>
                  </a:cubicBezTo>
                  <a:cubicBezTo>
                    <a:pt x="955" y="1131"/>
                    <a:pt x="955" y="1131"/>
                    <a:pt x="955" y="1131"/>
                  </a:cubicBezTo>
                  <a:cubicBezTo>
                    <a:pt x="955" y="1131"/>
                    <a:pt x="955" y="1130"/>
                    <a:pt x="955" y="1130"/>
                  </a:cubicBezTo>
                  <a:cubicBezTo>
                    <a:pt x="955" y="393"/>
                    <a:pt x="955" y="393"/>
                    <a:pt x="955" y="393"/>
                  </a:cubicBezTo>
                  <a:cubicBezTo>
                    <a:pt x="955" y="393"/>
                    <a:pt x="955" y="392"/>
                    <a:pt x="955" y="391"/>
                  </a:cubicBezTo>
                  <a:cubicBezTo>
                    <a:pt x="955" y="391"/>
                    <a:pt x="955" y="391"/>
                    <a:pt x="955" y="391"/>
                  </a:cubicBezTo>
                  <a:cubicBezTo>
                    <a:pt x="955" y="391"/>
                    <a:pt x="955" y="391"/>
                    <a:pt x="955" y="391"/>
                  </a:cubicBezTo>
                  <a:cubicBezTo>
                    <a:pt x="955" y="389"/>
                    <a:pt x="955" y="389"/>
                    <a:pt x="955" y="389"/>
                  </a:cubicBezTo>
                  <a:cubicBezTo>
                    <a:pt x="953" y="389"/>
                    <a:pt x="953" y="389"/>
                    <a:pt x="953" y="389"/>
                  </a:cubicBezTo>
                  <a:cubicBezTo>
                    <a:pt x="953" y="389"/>
                    <a:pt x="952" y="389"/>
                    <a:pt x="951" y="389"/>
                  </a:cubicBezTo>
                  <a:cubicBezTo>
                    <a:pt x="898" y="389"/>
                    <a:pt x="898" y="389"/>
                    <a:pt x="898" y="389"/>
                  </a:cubicBezTo>
                  <a:cubicBezTo>
                    <a:pt x="898" y="362"/>
                    <a:pt x="898" y="362"/>
                    <a:pt x="898" y="362"/>
                  </a:cubicBezTo>
                  <a:cubicBezTo>
                    <a:pt x="896" y="362"/>
                    <a:pt x="896" y="362"/>
                    <a:pt x="896" y="362"/>
                  </a:cubicBezTo>
                  <a:cubicBezTo>
                    <a:pt x="891" y="359"/>
                    <a:pt x="879" y="354"/>
                    <a:pt x="868" y="342"/>
                  </a:cubicBezTo>
                  <a:cubicBezTo>
                    <a:pt x="857" y="330"/>
                    <a:pt x="847" y="312"/>
                    <a:pt x="846" y="284"/>
                  </a:cubicBezTo>
                  <a:cubicBezTo>
                    <a:pt x="844" y="284"/>
                    <a:pt x="844" y="284"/>
                    <a:pt x="844" y="284"/>
                  </a:cubicBezTo>
                  <a:cubicBezTo>
                    <a:pt x="846" y="284"/>
                    <a:pt x="846" y="284"/>
                    <a:pt x="846" y="284"/>
                  </a:cubicBezTo>
                  <a:cubicBezTo>
                    <a:pt x="846" y="201"/>
                    <a:pt x="846" y="201"/>
                    <a:pt x="846" y="201"/>
                  </a:cubicBezTo>
                  <a:cubicBezTo>
                    <a:pt x="846" y="201"/>
                    <a:pt x="846" y="201"/>
                    <a:pt x="846" y="201"/>
                  </a:cubicBezTo>
                  <a:cubicBezTo>
                    <a:pt x="846" y="201"/>
                    <a:pt x="846" y="200"/>
                    <a:pt x="846" y="199"/>
                  </a:cubicBezTo>
                  <a:cubicBezTo>
                    <a:pt x="846" y="198"/>
                    <a:pt x="846" y="198"/>
                    <a:pt x="846" y="198"/>
                  </a:cubicBezTo>
                  <a:cubicBezTo>
                    <a:pt x="846" y="197"/>
                    <a:pt x="846" y="197"/>
                    <a:pt x="846" y="197"/>
                  </a:cubicBezTo>
                  <a:cubicBezTo>
                    <a:pt x="845" y="196"/>
                    <a:pt x="845" y="196"/>
                    <a:pt x="845" y="196"/>
                  </a:cubicBezTo>
                  <a:cubicBezTo>
                    <a:pt x="845" y="196"/>
                    <a:pt x="845" y="196"/>
                    <a:pt x="845" y="196"/>
                  </a:cubicBezTo>
                  <a:cubicBezTo>
                    <a:pt x="845" y="196"/>
                    <a:pt x="845" y="196"/>
                    <a:pt x="845" y="196"/>
                  </a:cubicBezTo>
                  <a:cubicBezTo>
                    <a:pt x="845" y="196"/>
                    <a:pt x="845" y="196"/>
                    <a:pt x="845" y="196"/>
                  </a:cubicBezTo>
                  <a:cubicBezTo>
                    <a:pt x="844" y="196"/>
                    <a:pt x="843" y="195"/>
                    <a:pt x="842" y="195"/>
                  </a:cubicBezTo>
                  <a:cubicBezTo>
                    <a:pt x="842" y="197"/>
                    <a:pt x="842" y="197"/>
                    <a:pt x="842" y="197"/>
                  </a:cubicBezTo>
                  <a:cubicBezTo>
                    <a:pt x="842" y="195"/>
                    <a:pt x="842" y="195"/>
                    <a:pt x="842" y="195"/>
                  </a:cubicBezTo>
                  <a:cubicBezTo>
                    <a:pt x="784" y="195"/>
                    <a:pt x="784" y="195"/>
                    <a:pt x="784" y="195"/>
                  </a:cubicBezTo>
                  <a:cubicBezTo>
                    <a:pt x="783" y="193"/>
                    <a:pt x="783" y="193"/>
                    <a:pt x="783" y="193"/>
                  </a:cubicBezTo>
                  <a:cubicBezTo>
                    <a:pt x="776" y="139"/>
                    <a:pt x="739" y="90"/>
                    <a:pt x="684" y="56"/>
                  </a:cubicBezTo>
                  <a:cubicBezTo>
                    <a:pt x="629" y="21"/>
                    <a:pt x="557" y="0"/>
                    <a:pt x="478" y="0"/>
                  </a:cubicBezTo>
                  <a:cubicBezTo>
                    <a:pt x="399" y="0"/>
                    <a:pt x="326" y="21"/>
                    <a:pt x="271" y="56"/>
                  </a:cubicBezTo>
                  <a:cubicBezTo>
                    <a:pt x="217" y="90"/>
                    <a:pt x="180" y="139"/>
                    <a:pt x="173" y="193"/>
                  </a:cubicBezTo>
                  <a:cubicBezTo>
                    <a:pt x="173" y="195"/>
                    <a:pt x="173" y="195"/>
                    <a:pt x="173" y="195"/>
                  </a:cubicBezTo>
                  <a:cubicBezTo>
                    <a:pt x="113" y="195"/>
                    <a:pt x="113" y="195"/>
                    <a:pt x="113" y="195"/>
                  </a:cubicBezTo>
                  <a:cubicBezTo>
                    <a:pt x="113" y="197"/>
                    <a:pt x="113" y="197"/>
                    <a:pt x="113" y="197"/>
                  </a:cubicBezTo>
                  <a:cubicBezTo>
                    <a:pt x="113" y="195"/>
                    <a:pt x="113" y="195"/>
                    <a:pt x="113" y="195"/>
                  </a:cubicBezTo>
                  <a:cubicBezTo>
                    <a:pt x="112" y="195"/>
                    <a:pt x="112" y="195"/>
                    <a:pt x="111" y="195"/>
                  </a:cubicBezTo>
                  <a:cubicBezTo>
                    <a:pt x="111" y="196"/>
                    <a:pt x="110" y="196"/>
                    <a:pt x="110" y="196"/>
                  </a:cubicBezTo>
                  <a:cubicBezTo>
                    <a:pt x="109" y="197"/>
                    <a:pt x="109" y="198"/>
                    <a:pt x="109" y="198"/>
                  </a:cubicBezTo>
                  <a:cubicBezTo>
                    <a:pt x="108" y="199"/>
                    <a:pt x="108" y="200"/>
                    <a:pt x="108" y="201"/>
                  </a:cubicBezTo>
                  <a:cubicBezTo>
                    <a:pt x="108" y="201"/>
                    <a:pt x="108" y="201"/>
                    <a:pt x="108" y="201"/>
                  </a:cubicBezTo>
                  <a:cubicBezTo>
                    <a:pt x="108" y="284"/>
                    <a:pt x="108" y="284"/>
                    <a:pt x="108" y="284"/>
                  </a:cubicBezTo>
                  <a:cubicBezTo>
                    <a:pt x="110" y="284"/>
                    <a:pt x="110" y="284"/>
                    <a:pt x="110" y="284"/>
                  </a:cubicBezTo>
                  <a:cubicBezTo>
                    <a:pt x="108" y="284"/>
                    <a:pt x="108" y="284"/>
                    <a:pt x="108" y="284"/>
                  </a:cubicBezTo>
                  <a:cubicBezTo>
                    <a:pt x="108" y="312"/>
                    <a:pt x="98" y="330"/>
                    <a:pt x="87" y="342"/>
                  </a:cubicBezTo>
                  <a:cubicBezTo>
                    <a:pt x="76" y="354"/>
                    <a:pt x="64" y="359"/>
                    <a:pt x="59" y="361"/>
                  </a:cubicBezTo>
                  <a:cubicBezTo>
                    <a:pt x="57" y="362"/>
                    <a:pt x="57" y="362"/>
                    <a:pt x="57" y="362"/>
                  </a:cubicBezTo>
                  <a:cubicBezTo>
                    <a:pt x="57" y="389"/>
                    <a:pt x="57" y="389"/>
                    <a:pt x="57" y="389"/>
                  </a:cubicBezTo>
                  <a:cubicBezTo>
                    <a:pt x="4" y="389"/>
                    <a:pt x="4" y="389"/>
                    <a:pt x="4" y="389"/>
                  </a:cubicBezTo>
                  <a:cubicBezTo>
                    <a:pt x="3" y="389"/>
                    <a:pt x="2" y="389"/>
                    <a:pt x="2" y="389"/>
                  </a:cubicBezTo>
                  <a:cubicBezTo>
                    <a:pt x="0" y="389"/>
                    <a:pt x="0" y="389"/>
                    <a:pt x="0" y="389"/>
                  </a:cubicBezTo>
                  <a:cubicBezTo>
                    <a:pt x="0" y="391"/>
                    <a:pt x="0" y="391"/>
                    <a:pt x="0" y="391"/>
                  </a:cubicBezTo>
                  <a:cubicBezTo>
                    <a:pt x="0" y="391"/>
                    <a:pt x="0" y="392"/>
                    <a:pt x="0" y="393"/>
                  </a:cubicBezTo>
                  <a:cubicBezTo>
                    <a:pt x="0" y="1130"/>
                    <a:pt x="0" y="1130"/>
                    <a:pt x="0" y="1130"/>
                  </a:cubicBezTo>
                  <a:cubicBezTo>
                    <a:pt x="0" y="1131"/>
                    <a:pt x="0" y="1132"/>
                    <a:pt x="0" y="1132"/>
                  </a:cubicBezTo>
                  <a:cubicBezTo>
                    <a:pt x="0" y="1134"/>
                    <a:pt x="0" y="1134"/>
                    <a:pt x="0" y="1134"/>
                  </a:cubicBezTo>
                  <a:cubicBezTo>
                    <a:pt x="2" y="1135"/>
                    <a:pt x="2" y="1135"/>
                    <a:pt x="2" y="1135"/>
                  </a:cubicBezTo>
                  <a:cubicBezTo>
                    <a:pt x="2" y="1135"/>
                    <a:pt x="3" y="1135"/>
                    <a:pt x="4" y="1135"/>
                  </a:cubicBezTo>
                  <a:cubicBezTo>
                    <a:pt x="57" y="1135"/>
                    <a:pt x="57" y="1135"/>
                    <a:pt x="57" y="1135"/>
                  </a:cubicBezTo>
                  <a:cubicBezTo>
                    <a:pt x="57" y="1161"/>
                    <a:pt x="57" y="1161"/>
                    <a:pt x="57" y="1161"/>
                  </a:cubicBezTo>
                  <a:cubicBezTo>
                    <a:pt x="59" y="1162"/>
                    <a:pt x="59" y="1162"/>
                    <a:pt x="59" y="1162"/>
                  </a:cubicBezTo>
                  <a:cubicBezTo>
                    <a:pt x="64" y="1164"/>
                    <a:pt x="76" y="1169"/>
                    <a:pt x="87" y="1181"/>
                  </a:cubicBezTo>
                  <a:cubicBezTo>
                    <a:pt x="98" y="1193"/>
                    <a:pt x="108" y="1212"/>
                    <a:pt x="108" y="1239"/>
                  </a:cubicBezTo>
                  <a:cubicBezTo>
                    <a:pt x="110" y="1239"/>
                    <a:pt x="110" y="1239"/>
                    <a:pt x="110" y="1239"/>
                  </a:cubicBezTo>
                  <a:cubicBezTo>
                    <a:pt x="108" y="1239"/>
                    <a:pt x="108" y="1239"/>
                    <a:pt x="108" y="1239"/>
                  </a:cubicBezTo>
                  <a:cubicBezTo>
                    <a:pt x="108" y="1322"/>
                    <a:pt x="108" y="1322"/>
                    <a:pt x="108" y="1322"/>
                  </a:cubicBezTo>
                  <a:cubicBezTo>
                    <a:pt x="108" y="1322"/>
                    <a:pt x="108" y="1322"/>
                    <a:pt x="108" y="1322"/>
                  </a:cubicBezTo>
                  <a:cubicBezTo>
                    <a:pt x="108" y="1323"/>
                    <a:pt x="108" y="1324"/>
                    <a:pt x="108" y="1325"/>
                  </a:cubicBezTo>
                  <a:cubicBezTo>
                    <a:pt x="109" y="1325"/>
                    <a:pt x="109" y="1326"/>
                    <a:pt x="109" y="1326"/>
                  </a:cubicBezTo>
                  <a:cubicBezTo>
                    <a:pt x="109" y="1327"/>
                    <a:pt x="110" y="1327"/>
                    <a:pt x="111" y="1328"/>
                  </a:cubicBezTo>
                  <a:cubicBezTo>
                    <a:pt x="112" y="1328"/>
                    <a:pt x="112" y="1328"/>
                    <a:pt x="113" y="1328"/>
                  </a:cubicBezTo>
                  <a:cubicBezTo>
                    <a:pt x="173" y="1328"/>
                    <a:pt x="173" y="1328"/>
                    <a:pt x="173" y="1328"/>
                  </a:cubicBezTo>
                  <a:cubicBezTo>
                    <a:pt x="173" y="1330"/>
                    <a:pt x="173" y="1330"/>
                    <a:pt x="173" y="1330"/>
                  </a:cubicBezTo>
                  <a:cubicBezTo>
                    <a:pt x="180" y="1384"/>
                    <a:pt x="217" y="1432"/>
                    <a:pt x="271" y="1467"/>
                  </a:cubicBezTo>
                  <a:cubicBezTo>
                    <a:pt x="326" y="1502"/>
                    <a:pt x="399" y="1523"/>
                    <a:pt x="478" y="1523"/>
                  </a:cubicBezTo>
                  <a:cubicBezTo>
                    <a:pt x="478" y="1521"/>
                    <a:pt x="478" y="1521"/>
                    <a:pt x="478" y="1521"/>
                  </a:cubicBezTo>
                </a:path>
              </a:pathLst>
            </a:custGeom>
            <a:solidFill>
              <a:srgbClr val="584D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6"/>
            <p:cNvSpPr/>
            <p:nvPr/>
          </p:nvSpPr>
          <p:spPr bwMode="auto">
            <a:xfrm>
              <a:off x="4000499" y="131762"/>
              <a:ext cx="4191000" cy="6594475"/>
            </a:xfrm>
            <a:custGeom>
              <a:avLst/>
              <a:gdLst>
                <a:gd name="T0" fmla="*/ 179 w 987"/>
                <a:gd name="T1" fmla="*/ 1357 h 1555"/>
                <a:gd name="T2" fmla="*/ 112 w 987"/>
                <a:gd name="T3" fmla="*/ 1339 h 1555"/>
                <a:gd name="T4" fmla="*/ 91 w 987"/>
                <a:gd name="T5" fmla="*/ 1201 h 1555"/>
                <a:gd name="T6" fmla="*/ 61 w 987"/>
                <a:gd name="T7" fmla="*/ 1163 h 1555"/>
                <a:gd name="T8" fmla="*/ 4 w 987"/>
                <a:gd name="T9" fmla="*/ 1150 h 1555"/>
                <a:gd name="T10" fmla="*/ 4 w 987"/>
                <a:gd name="T11" fmla="*/ 407 h 1555"/>
                <a:gd name="T12" fmla="*/ 13 w 987"/>
                <a:gd name="T13" fmla="*/ 393 h 1555"/>
                <a:gd name="T14" fmla="*/ 69 w 987"/>
                <a:gd name="T15" fmla="*/ 367 h 1555"/>
                <a:gd name="T16" fmla="*/ 112 w 987"/>
                <a:gd name="T17" fmla="*/ 300 h 1555"/>
                <a:gd name="T18" fmla="*/ 129 w 987"/>
                <a:gd name="T19" fmla="*/ 199 h 1555"/>
                <a:gd name="T20" fmla="*/ 284 w 987"/>
                <a:gd name="T21" fmla="*/ 60 h 1555"/>
                <a:gd name="T22" fmla="*/ 810 w 987"/>
                <a:gd name="T23" fmla="*/ 199 h 1555"/>
                <a:gd name="T24" fmla="*/ 873 w 987"/>
                <a:gd name="T25" fmla="*/ 209 h 1555"/>
                <a:gd name="T26" fmla="*/ 874 w 987"/>
                <a:gd name="T27" fmla="*/ 300 h 1555"/>
                <a:gd name="T28" fmla="*/ 926 w 987"/>
                <a:gd name="T29" fmla="*/ 377 h 1555"/>
                <a:gd name="T30" fmla="*/ 980 w 987"/>
                <a:gd name="T31" fmla="*/ 397 h 1555"/>
                <a:gd name="T32" fmla="*/ 983 w 987"/>
                <a:gd name="T33" fmla="*/ 1146 h 1555"/>
                <a:gd name="T34" fmla="*/ 983 w 987"/>
                <a:gd name="T35" fmla="*/ 1149 h 1555"/>
                <a:gd name="T36" fmla="*/ 926 w 987"/>
                <a:gd name="T37" fmla="*/ 1186 h 1555"/>
                <a:gd name="T38" fmla="*/ 874 w 987"/>
                <a:gd name="T39" fmla="*/ 1255 h 1555"/>
                <a:gd name="T40" fmla="*/ 867 w 987"/>
                <a:gd name="T41" fmla="*/ 1354 h 1555"/>
                <a:gd name="T42" fmla="*/ 810 w 987"/>
                <a:gd name="T43" fmla="*/ 1358 h 1555"/>
                <a:gd name="T44" fmla="*/ 494 w 987"/>
                <a:gd name="T45" fmla="*/ 1555 h 1555"/>
                <a:gd name="T46" fmla="*/ 812 w 987"/>
                <a:gd name="T47" fmla="*/ 1360 h 1555"/>
                <a:gd name="T48" fmla="*/ 869 w 987"/>
                <a:gd name="T49" fmla="*/ 1357 h 1555"/>
                <a:gd name="T50" fmla="*/ 878 w 987"/>
                <a:gd name="T51" fmla="*/ 1339 h 1555"/>
                <a:gd name="T52" fmla="*/ 899 w 987"/>
                <a:gd name="T53" fmla="*/ 1205 h 1555"/>
                <a:gd name="T54" fmla="*/ 930 w 987"/>
                <a:gd name="T55" fmla="*/ 1189 h 1555"/>
                <a:gd name="T56" fmla="*/ 987 w 987"/>
                <a:gd name="T57" fmla="*/ 1149 h 1555"/>
                <a:gd name="T58" fmla="*/ 987 w 987"/>
                <a:gd name="T59" fmla="*/ 409 h 1555"/>
                <a:gd name="T60" fmla="*/ 983 w 987"/>
                <a:gd name="T61" fmla="*/ 395 h 1555"/>
                <a:gd name="T62" fmla="*/ 930 w 987"/>
                <a:gd name="T63" fmla="*/ 366 h 1555"/>
                <a:gd name="T64" fmla="*/ 876 w 987"/>
                <a:gd name="T65" fmla="*/ 300 h 1555"/>
                <a:gd name="T66" fmla="*/ 875 w 987"/>
                <a:gd name="T67" fmla="*/ 204 h 1555"/>
                <a:gd name="T68" fmla="*/ 858 w 987"/>
                <a:gd name="T69" fmla="*/ 195 h 1555"/>
                <a:gd name="T70" fmla="*/ 710 w 987"/>
                <a:gd name="T71" fmla="*/ 59 h 1555"/>
                <a:gd name="T72" fmla="*/ 177 w 987"/>
                <a:gd name="T73" fmla="*/ 197 h 1555"/>
                <a:gd name="T74" fmla="*/ 129 w 987"/>
                <a:gd name="T75" fmla="*/ 195 h 1555"/>
                <a:gd name="T76" fmla="*/ 108 w 987"/>
                <a:gd name="T77" fmla="*/ 216 h 1555"/>
                <a:gd name="T78" fmla="*/ 88 w 987"/>
                <a:gd name="T79" fmla="*/ 351 h 1555"/>
                <a:gd name="T80" fmla="*/ 57 w 987"/>
                <a:gd name="T81" fmla="*/ 366 h 1555"/>
                <a:gd name="T82" fmla="*/ 4 w 987"/>
                <a:gd name="T83" fmla="*/ 394 h 1555"/>
                <a:gd name="T84" fmla="*/ 0 w 987"/>
                <a:gd name="T85" fmla="*/ 407 h 1555"/>
                <a:gd name="T86" fmla="*/ 0 w 987"/>
                <a:gd name="T87" fmla="*/ 1150 h 1555"/>
                <a:gd name="T88" fmla="*/ 57 w 987"/>
                <a:gd name="T89" fmla="*/ 1167 h 1555"/>
                <a:gd name="T90" fmla="*/ 68 w 987"/>
                <a:gd name="T91" fmla="*/ 1192 h 1555"/>
                <a:gd name="T92" fmla="*/ 68 w 987"/>
                <a:gd name="T93" fmla="*/ 1192 h 1555"/>
                <a:gd name="T94" fmla="*/ 108 w 987"/>
                <a:gd name="T95" fmla="*/ 1255 h 1555"/>
                <a:gd name="T96" fmla="*/ 129 w 987"/>
                <a:gd name="T97" fmla="*/ 1360 h 1555"/>
                <a:gd name="T98" fmla="*/ 282 w 987"/>
                <a:gd name="T99" fmla="*/ 1498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7" h="1555">
                  <a:moveTo>
                    <a:pt x="494" y="1553"/>
                  </a:moveTo>
                  <a:cubicBezTo>
                    <a:pt x="494" y="1551"/>
                    <a:pt x="494" y="1551"/>
                    <a:pt x="494" y="1551"/>
                  </a:cubicBezTo>
                  <a:cubicBezTo>
                    <a:pt x="414" y="1551"/>
                    <a:pt x="341" y="1530"/>
                    <a:pt x="284" y="1495"/>
                  </a:cubicBezTo>
                  <a:cubicBezTo>
                    <a:pt x="228" y="1460"/>
                    <a:pt x="189" y="1412"/>
                    <a:pt x="179" y="1357"/>
                  </a:cubicBezTo>
                  <a:cubicBezTo>
                    <a:pt x="179" y="1356"/>
                    <a:pt x="179" y="1356"/>
                    <a:pt x="179" y="1356"/>
                  </a:cubicBezTo>
                  <a:cubicBezTo>
                    <a:pt x="129" y="1356"/>
                    <a:pt x="129" y="1356"/>
                    <a:pt x="129" y="1356"/>
                  </a:cubicBezTo>
                  <a:cubicBezTo>
                    <a:pt x="125" y="1356"/>
                    <a:pt x="122" y="1355"/>
                    <a:pt x="119" y="1353"/>
                  </a:cubicBezTo>
                  <a:cubicBezTo>
                    <a:pt x="116" y="1350"/>
                    <a:pt x="113" y="1346"/>
                    <a:pt x="112" y="1339"/>
                  </a:cubicBezTo>
                  <a:cubicBezTo>
                    <a:pt x="112" y="1339"/>
                    <a:pt x="112" y="1339"/>
                    <a:pt x="112" y="1339"/>
                  </a:cubicBezTo>
                  <a:cubicBezTo>
                    <a:pt x="112" y="1255"/>
                    <a:pt x="112" y="1255"/>
                    <a:pt x="112" y="1255"/>
                  </a:cubicBezTo>
                  <a:cubicBezTo>
                    <a:pt x="112" y="1255"/>
                    <a:pt x="112" y="1255"/>
                    <a:pt x="112" y="1255"/>
                  </a:cubicBezTo>
                  <a:cubicBezTo>
                    <a:pt x="112" y="1228"/>
                    <a:pt x="101" y="1211"/>
                    <a:pt x="91" y="1201"/>
                  </a:cubicBezTo>
                  <a:cubicBezTo>
                    <a:pt x="80" y="1191"/>
                    <a:pt x="69" y="1188"/>
                    <a:pt x="69" y="1188"/>
                  </a:cubicBezTo>
                  <a:cubicBezTo>
                    <a:pt x="69" y="1188"/>
                    <a:pt x="69" y="1188"/>
                    <a:pt x="69" y="1188"/>
                  </a:cubicBezTo>
                  <a:cubicBezTo>
                    <a:pt x="61" y="1186"/>
                    <a:pt x="61" y="1186"/>
                    <a:pt x="61" y="1186"/>
                  </a:cubicBezTo>
                  <a:cubicBezTo>
                    <a:pt x="61" y="1163"/>
                    <a:pt x="61" y="1163"/>
                    <a:pt x="61" y="1163"/>
                  </a:cubicBezTo>
                  <a:cubicBezTo>
                    <a:pt x="20" y="1163"/>
                    <a:pt x="20" y="1163"/>
                    <a:pt x="20" y="1163"/>
                  </a:cubicBezTo>
                  <a:cubicBezTo>
                    <a:pt x="18" y="1163"/>
                    <a:pt x="15" y="1163"/>
                    <a:pt x="13" y="1162"/>
                  </a:cubicBezTo>
                  <a:cubicBezTo>
                    <a:pt x="11" y="1162"/>
                    <a:pt x="9" y="1160"/>
                    <a:pt x="7" y="1158"/>
                  </a:cubicBezTo>
                  <a:cubicBezTo>
                    <a:pt x="4" y="1156"/>
                    <a:pt x="4" y="1152"/>
                    <a:pt x="4" y="1150"/>
                  </a:cubicBezTo>
                  <a:cubicBezTo>
                    <a:pt x="4" y="1149"/>
                    <a:pt x="4" y="1148"/>
                    <a:pt x="4" y="1148"/>
                  </a:cubicBezTo>
                  <a:cubicBezTo>
                    <a:pt x="4" y="1147"/>
                    <a:pt x="4" y="1146"/>
                    <a:pt x="4" y="1146"/>
                  </a:cubicBezTo>
                  <a:cubicBezTo>
                    <a:pt x="4" y="409"/>
                    <a:pt x="4" y="409"/>
                    <a:pt x="4" y="409"/>
                  </a:cubicBezTo>
                  <a:cubicBezTo>
                    <a:pt x="4" y="408"/>
                    <a:pt x="4" y="407"/>
                    <a:pt x="4" y="407"/>
                  </a:cubicBezTo>
                  <a:cubicBezTo>
                    <a:pt x="4" y="407"/>
                    <a:pt x="4" y="407"/>
                    <a:pt x="4" y="407"/>
                  </a:cubicBezTo>
                  <a:cubicBezTo>
                    <a:pt x="4" y="406"/>
                    <a:pt x="4" y="406"/>
                    <a:pt x="4" y="405"/>
                  </a:cubicBezTo>
                  <a:cubicBezTo>
                    <a:pt x="4" y="402"/>
                    <a:pt x="4" y="399"/>
                    <a:pt x="7" y="397"/>
                  </a:cubicBezTo>
                  <a:cubicBezTo>
                    <a:pt x="8" y="395"/>
                    <a:pt x="11" y="394"/>
                    <a:pt x="13" y="393"/>
                  </a:cubicBezTo>
                  <a:cubicBezTo>
                    <a:pt x="15" y="393"/>
                    <a:pt x="17" y="393"/>
                    <a:pt x="20" y="393"/>
                  </a:cubicBezTo>
                  <a:cubicBezTo>
                    <a:pt x="61" y="393"/>
                    <a:pt x="61" y="393"/>
                    <a:pt x="61" y="393"/>
                  </a:cubicBezTo>
                  <a:cubicBezTo>
                    <a:pt x="61" y="369"/>
                    <a:pt x="61" y="369"/>
                    <a:pt x="61" y="369"/>
                  </a:cubicBezTo>
                  <a:cubicBezTo>
                    <a:pt x="69" y="367"/>
                    <a:pt x="69" y="367"/>
                    <a:pt x="69" y="367"/>
                  </a:cubicBezTo>
                  <a:cubicBezTo>
                    <a:pt x="69" y="367"/>
                    <a:pt x="69" y="367"/>
                    <a:pt x="69" y="367"/>
                  </a:cubicBezTo>
                  <a:cubicBezTo>
                    <a:pt x="70" y="367"/>
                    <a:pt x="80" y="363"/>
                    <a:pt x="91" y="353"/>
                  </a:cubicBezTo>
                  <a:cubicBezTo>
                    <a:pt x="101" y="344"/>
                    <a:pt x="112" y="327"/>
                    <a:pt x="112" y="300"/>
                  </a:cubicBezTo>
                  <a:cubicBezTo>
                    <a:pt x="112" y="300"/>
                    <a:pt x="112" y="300"/>
                    <a:pt x="112" y="300"/>
                  </a:cubicBezTo>
                  <a:cubicBezTo>
                    <a:pt x="112" y="217"/>
                    <a:pt x="112" y="217"/>
                    <a:pt x="112" y="217"/>
                  </a:cubicBezTo>
                  <a:cubicBezTo>
                    <a:pt x="112" y="216"/>
                    <a:pt x="112" y="216"/>
                    <a:pt x="112" y="216"/>
                  </a:cubicBezTo>
                  <a:cubicBezTo>
                    <a:pt x="113" y="209"/>
                    <a:pt x="116" y="205"/>
                    <a:pt x="119" y="202"/>
                  </a:cubicBezTo>
                  <a:cubicBezTo>
                    <a:pt x="122" y="200"/>
                    <a:pt x="125" y="199"/>
                    <a:pt x="129" y="199"/>
                  </a:cubicBezTo>
                  <a:cubicBezTo>
                    <a:pt x="129" y="199"/>
                    <a:pt x="129" y="199"/>
                    <a:pt x="129" y="199"/>
                  </a:cubicBezTo>
                  <a:cubicBezTo>
                    <a:pt x="179" y="199"/>
                    <a:pt x="179" y="199"/>
                    <a:pt x="179" y="199"/>
                  </a:cubicBezTo>
                  <a:cubicBezTo>
                    <a:pt x="179" y="197"/>
                    <a:pt x="179" y="197"/>
                    <a:pt x="179" y="197"/>
                  </a:cubicBezTo>
                  <a:cubicBezTo>
                    <a:pt x="189" y="143"/>
                    <a:pt x="228" y="95"/>
                    <a:pt x="284" y="60"/>
                  </a:cubicBezTo>
                  <a:cubicBezTo>
                    <a:pt x="341" y="25"/>
                    <a:pt x="414" y="4"/>
                    <a:pt x="494" y="4"/>
                  </a:cubicBezTo>
                  <a:cubicBezTo>
                    <a:pt x="573" y="4"/>
                    <a:pt x="649" y="25"/>
                    <a:pt x="708" y="62"/>
                  </a:cubicBezTo>
                  <a:cubicBezTo>
                    <a:pt x="764" y="98"/>
                    <a:pt x="799" y="145"/>
                    <a:pt x="810" y="197"/>
                  </a:cubicBezTo>
                  <a:cubicBezTo>
                    <a:pt x="810" y="199"/>
                    <a:pt x="810" y="199"/>
                    <a:pt x="810" y="199"/>
                  </a:cubicBezTo>
                  <a:cubicBezTo>
                    <a:pt x="858" y="199"/>
                    <a:pt x="858" y="199"/>
                    <a:pt x="858" y="199"/>
                  </a:cubicBezTo>
                  <a:cubicBezTo>
                    <a:pt x="858" y="199"/>
                    <a:pt x="858" y="199"/>
                    <a:pt x="858" y="199"/>
                  </a:cubicBezTo>
                  <a:cubicBezTo>
                    <a:pt x="862" y="199"/>
                    <a:pt x="865" y="200"/>
                    <a:pt x="867" y="201"/>
                  </a:cubicBezTo>
                  <a:cubicBezTo>
                    <a:pt x="870" y="203"/>
                    <a:pt x="871" y="206"/>
                    <a:pt x="873" y="209"/>
                  </a:cubicBezTo>
                  <a:cubicBezTo>
                    <a:pt x="874" y="211"/>
                    <a:pt x="874" y="214"/>
                    <a:pt x="874" y="216"/>
                  </a:cubicBezTo>
                  <a:cubicBezTo>
                    <a:pt x="874" y="216"/>
                    <a:pt x="874" y="216"/>
                    <a:pt x="874" y="216"/>
                  </a:cubicBezTo>
                  <a:cubicBezTo>
                    <a:pt x="874" y="300"/>
                    <a:pt x="874" y="300"/>
                    <a:pt x="874" y="300"/>
                  </a:cubicBezTo>
                  <a:cubicBezTo>
                    <a:pt x="874" y="300"/>
                    <a:pt x="874" y="300"/>
                    <a:pt x="874" y="300"/>
                  </a:cubicBezTo>
                  <a:cubicBezTo>
                    <a:pt x="875" y="327"/>
                    <a:pt x="885" y="344"/>
                    <a:pt x="896" y="354"/>
                  </a:cubicBezTo>
                  <a:cubicBezTo>
                    <a:pt x="907" y="363"/>
                    <a:pt x="917" y="367"/>
                    <a:pt x="918" y="367"/>
                  </a:cubicBezTo>
                  <a:cubicBezTo>
                    <a:pt x="926" y="369"/>
                    <a:pt x="926" y="369"/>
                    <a:pt x="926" y="369"/>
                  </a:cubicBezTo>
                  <a:cubicBezTo>
                    <a:pt x="926" y="377"/>
                    <a:pt x="926" y="377"/>
                    <a:pt x="926" y="377"/>
                  </a:cubicBezTo>
                  <a:cubicBezTo>
                    <a:pt x="926" y="377"/>
                    <a:pt x="926" y="377"/>
                    <a:pt x="926" y="377"/>
                  </a:cubicBezTo>
                  <a:cubicBezTo>
                    <a:pt x="926" y="393"/>
                    <a:pt x="926" y="393"/>
                    <a:pt x="926" y="393"/>
                  </a:cubicBezTo>
                  <a:cubicBezTo>
                    <a:pt x="967" y="393"/>
                    <a:pt x="967" y="393"/>
                    <a:pt x="967" y="393"/>
                  </a:cubicBezTo>
                  <a:cubicBezTo>
                    <a:pt x="973" y="393"/>
                    <a:pt x="977" y="394"/>
                    <a:pt x="980" y="397"/>
                  </a:cubicBezTo>
                  <a:cubicBezTo>
                    <a:pt x="982" y="400"/>
                    <a:pt x="983" y="404"/>
                    <a:pt x="983" y="406"/>
                  </a:cubicBezTo>
                  <a:cubicBezTo>
                    <a:pt x="983" y="407"/>
                    <a:pt x="983" y="408"/>
                    <a:pt x="983" y="409"/>
                  </a:cubicBezTo>
                  <a:cubicBezTo>
                    <a:pt x="983" y="409"/>
                    <a:pt x="983" y="409"/>
                    <a:pt x="983" y="409"/>
                  </a:cubicBezTo>
                  <a:cubicBezTo>
                    <a:pt x="983" y="1146"/>
                    <a:pt x="983" y="1146"/>
                    <a:pt x="983" y="1146"/>
                  </a:cubicBezTo>
                  <a:cubicBezTo>
                    <a:pt x="983" y="1146"/>
                    <a:pt x="983" y="1146"/>
                    <a:pt x="983" y="1146"/>
                  </a:cubicBezTo>
                  <a:cubicBezTo>
                    <a:pt x="985" y="1146"/>
                    <a:pt x="985" y="1146"/>
                    <a:pt x="985" y="1146"/>
                  </a:cubicBezTo>
                  <a:cubicBezTo>
                    <a:pt x="983" y="1146"/>
                    <a:pt x="983" y="1146"/>
                    <a:pt x="983" y="1146"/>
                  </a:cubicBezTo>
                  <a:cubicBezTo>
                    <a:pt x="983" y="1147"/>
                    <a:pt x="983" y="1148"/>
                    <a:pt x="983" y="1149"/>
                  </a:cubicBezTo>
                  <a:cubicBezTo>
                    <a:pt x="983" y="1151"/>
                    <a:pt x="982" y="1155"/>
                    <a:pt x="980" y="1158"/>
                  </a:cubicBezTo>
                  <a:cubicBezTo>
                    <a:pt x="977" y="1161"/>
                    <a:pt x="973" y="1163"/>
                    <a:pt x="967" y="1163"/>
                  </a:cubicBezTo>
                  <a:cubicBezTo>
                    <a:pt x="926" y="1163"/>
                    <a:pt x="926" y="1163"/>
                    <a:pt x="926" y="1163"/>
                  </a:cubicBezTo>
                  <a:cubicBezTo>
                    <a:pt x="926" y="1186"/>
                    <a:pt x="926" y="1186"/>
                    <a:pt x="926" y="1186"/>
                  </a:cubicBezTo>
                  <a:cubicBezTo>
                    <a:pt x="918" y="1188"/>
                    <a:pt x="918" y="1188"/>
                    <a:pt x="918" y="1188"/>
                  </a:cubicBezTo>
                  <a:cubicBezTo>
                    <a:pt x="918" y="1188"/>
                    <a:pt x="918" y="1188"/>
                    <a:pt x="918" y="1188"/>
                  </a:cubicBezTo>
                  <a:cubicBezTo>
                    <a:pt x="917" y="1189"/>
                    <a:pt x="907" y="1192"/>
                    <a:pt x="896" y="1202"/>
                  </a:cubicBezTo>
                  <a:cubicBezTo>
                    <a:pt x="885" y="1212"/>
                    <a:pt x="875" y="1228"/>
                    <a:pt x="874" y="1255"/>
                  </a:cubicBezTo>
                  <a:cubicBezTo>
                    <a:pt x="874" y="1339"/>
                    <a:pt x="874" y="1339"/>
                    <a:pt x="874" y="1339"/>
                  </a:cubicBezTo>
                  <a:cubicBezTo>
                    <a:pt x="874" y="1339"/>
                    <a:pt x="874" y="1339"/>
                    <a:pt x="874" y="1339"/>
                  </a:cubicBezTo>
                  <a:cubicBezTo>
                    <a:pt x="874" y="1342"/>
                    <a:pt x="873" y="1346"/>
                    <a:pt x="871" y="1349"/>
                  </a:cubicBezTo>
                  <a:cubicBezTo>
                    <a:pt x="870" y="1351"/>
                    <a:pt x="869" y="1353"/>
                    <a:pt x="867" y="1354"/>
                  </a:cubicBezTo>
                  <a:cubicBezTo>
                    <a:pt x="864" y="1355"/>
                    <a:pt x="862" y="1356"/>
                    <a:pt x="858" y="1356"/>
                  </a:cubicBezTo>
                  <a:cubicBezTo>
                    <a:pt x="858" y="1356"/>
                    <a:pt x="858" y="1356"/>
                    <a:pt x="858" y="1356"/>
                  </a:cubicBezTo>
                  <a:cubicBezTo>
                    <a:pt x="810" y="1356"/>
                    <a:pt x="810" y="1356"/>
                    <a:pt x="810" y="1356"/>
                  </a:cubicBezTo>
                  <a:cubicBezTo>
                    <a:pt x="810" y="1358"/>
                    <a:pt x="810" y="1358"/>
                    <a:pt x="810" y="1358"/>
                  </a:cubicBezTo>
                  <a:cubicBezTo>
                    <a:pt x="799" y="1410"/>
                    <a:pt x="764" y="1457"/>
                    <a:pt x="708" y="1493"/>
                  </a:cubicBezTo>
                  <a:cubicBezTo>
                    <a:pt x="649" y="1530"/>
                    <a:pt x="573" y="1551"/>
                    <a:pt x="494" y="1551"/>
                  </a:cubicBezTo>
                  <a:cubicBezTo>
                    <a:pt x="494" y="1553"/>
                    <a:pt x="494" y="1553"/>
                    <a:pt x="494" y="1553"/>
                  </a:cubicBezTo>
                  <a:cubicBezTo>
                    <a:pt x="494" y="1555"/>
                    <a:pt x="494" y="1555"/>
                    <a:pt x="494" y="1555"/>
                  </a:cubicBezTo>
                  <a:cubicBezTo>
                    <a:pt x="574" y="1555"/>
                    <a:pt x="651" y="1534"/>
                    <a:pt x="710" y="1496"/>
                  </a:cubicBezTo>
                  <a:cubicBezTo>
                    <a:pt x="767" y="1460"/>
                    <a:pt x="803" y="1412"/>
                    <a:pt x="813" y="1359"/>
                  </a:cubicBezTo>
                  <a:cubicBezTo>
                    <a:pt x="812" y="1358"/>
                    <a:pt x="812" y="1358"/>
                    <a:pt x="812" y="1358"/>
                  </a:cubicBezTo>
                  <a:cubicBezTo>
                    <a:pt x="812" y="1360"/>
                    <a:pt x="812" y="1360"/>
                    <a:pt x="812" y="1360"/>
                  </a:cubicBezTo>
                  <a:cubicBezTo>
                    <a:pt x="858" y="1360"/>
                    <a:pt x="858" y="1360"/>
                    <a:pt x="858" y="1360"/>
                  </a:cubicBezTo>
                  <a:cubicBezTo>
                    <a:pt x="858" y="1358"/>
                    <a:pt x="858" y="1358"/>
                    <a:pt x="858" y="1358"/>
                  </a:cubicBezTo>
                  <a:cubicBezTo>
                    <a:pt x="858" y="1360"/>
                    <a:pt x="858" y="1360"/>
                    <a:pt x="858" y="1360"/>
                  </a:cubicBezTo>
                  <a:cubicBezTo>
                    <a:pt x="862" y="1360"/>
                    <a:pt x="866" y="1359"/>
                    <a:pt x="869" y="1357"/>
                  </a:cubicBezTo>
                  <a:cubicBezTo>
                    <a:pt x="873" y="1355"/>
                    <a:pt x="875" y="1351"/>
                    <a:pt x="876" y="1348"/>
                  </a:cubicBezTo>
                  <a:cubicBezTo>
                    <a:pt x="878" y="1345"/>
                    <a:pt x="878" y="1342"/>
                    <a:pt x="878" y="1340"/>
                  </a:cubicBezTo>
                  <a:cubicBezTo>
                    <a:pt x="878" y="1339"/>
                    <a:pt x="878" y="1339"/>
                    <a:pt x="878" y="1339"/>
                  </a:cubicBezTo>
                  <a:cubicBezTo>
                    <a:pt x="878" y="1339"/>
                    <a:pt x="878" y="1339"/>
                    <a:pt x="878" y="1339"/>
                  </a:cubicBezTo>
                  <a:cubicBezTo>
                    <a:pt x="878" y="1255"/>
                    <a:pt x="878" y="1255"/>
                    <a:pt x="878" y="1255"/>
                  </a:cubicBezTo>
                  <a:cubicBezTo>
                    <a:pt x="876" y="1255"/>
                    <a:pt x="876" y="1255"/>
                    <a:pt x="876" y="1255"/>
                  </a:cubicBezTo>
                  <a:cubicBezTo>
                    <a:pt x="878" y="1255"/>
                    <a:pt x="878" y="1255"/>
                    <a:pt x="878" y="1255"/>
                  </a:cubicBezTo>
                  <a:cubicBezTo>
                    <a:pt x="879" y="1229"/>
                    <a:pt x="889" y="1214"/>
                    <a:pt x="899" y="1205"/>
                  </a:cubicBezTo>
                  <a:cubicBezTo>
                    <a:pt x="909" y="1195"/>
                    <a:pt x="919" y="1192"/>
                    <a:pt x="919" y="1192"/>
                  </a:cubicBezTo>
                  <a:cubicBezTo>
                    <a:pt x="919" y="1190"/>
                    <a:pt x="919" y="1190"/>
                    <a:pt x="919" y="1190"/>
                  </a:cubicBezTo>
                  <a:cubicBezTo>
                    <a:pt x="919" y="1192"/>
                    <a:pt x="919" y="1192"/>
                    <a:pt x="919" y="1192"/>
                  </a:cubicBezTo>
                  <a:cubicBezTo>
                    <a:pt x="930" y="1189"/>
                    <a:pt x="930" y="1189"/>
                    <a:pt x="930" y="1189"/>
                  </a:cubicBezTo>
                  <a:cubicBezTo>
                    <a:pt x="930" y="1167"/>
                    <a:pt x="930" y="1167"/>
                    <a:pt x="930" y="1167"/>
                  </a:cubicBezTo>
                  <a:cubicBezTo>
                    <a:pt x="967" y="1167"/>
                    <a:pt x="967" y="1167"/>
                    <a:pt x="967" y="1167"/>
                  </a:cubicBezTo>
                  <a:cubicBezTo>
                    <a:pt x="974" y="1167"/>
                    <a:pt x="979" y="1165"/>
                    <a:pt x="983" y="1160"/>
                  </a:cubicBezTo>
                  <a:cubicBezTo>
                    <a:pt x="986" y="1156"/>
                    <a:pt x="987" y="1152"/>
                    <a:pt x="987" y="1149"/>
                  </a:cubicBezTo>
                  <a:cubicBezTo>
                    <a:pt x="987" y="1147"/>
                    <a:pt x="987" y="1146"/>
                    <a:pt x="987" y="1145"/>
                  </a:cubicBezTo>
                  <a:cubicBezTo>
                    <a:pt x="987" y="1145"/>
                    <a:pt x="987" y="1145"/>
                    <a:pt x="987" y="1145"/>
                  </a:cubicBezTo>
                  <a:cubicBezTo>
                    <a:pt x="987" y="1145"/>
                    <a:pt x="987" y="1145"/>
                    <a:pt x="987" y="1145"/>
                  </a:cubicBezTo>
                  <a:cubicBezTo>
                    <a:pt x="987" y="409"/>
                    <a:pt x="987" y="409"/>
                    <a:pt x="987" y="409"/>
                  </a:cubicBezTo>
                  <a:cubicBezTo>
                    <a:pt x="985" y="409"/>
                    <a:pt x="985" y="409"/>
                    <a:pt x="985" y="409"/>
                  </a:cubicBezTo>
                  <a:cubicBezTo>
                    <a:pt x="987" y="410"/>
                    <a:pt x="987" y="410"/>
                    <a:pt x="987" y="410"/>
                  </a:cubicBezTo>
                  <a:cubicBezTo>
                    <a:pt x="987" y="409"/>
                    <a:pt x="987" y="408"/>
                    <a:pt x="987" y="406"/>
                  </a:cubicBezTo>
                  <a:cubicBezTo>
                    <a:pt x="987" y="403"/>
                    <a:pt x="986" y="399"/>
                    <a:pt x="983" y="395"/>
                  </a:cubicBezTo>
                  <a:cubicBezTo>
                    <a:pt x="979" y="391"/>
                    <a:pt x="974" y="389"/>
                    <a:pt x="967" y="389"/>
                  </a:cubicBezTo>
                  <a:cubicBezTo>
                    <a:pt x="930" y="389"/>
                    <a:pt x="930" y="389"/>
                    <a:pt x="930" y="389"/>
                  </a:cubicBezTo>
                  <a:cubicBezTo>
                    <a:pt x="930" y="376"/>
                    <a:pt x="930" y="376"/>
                    <a:pt x="930" y="376"/>
                  </a:cubicBezTo>
                  <a:cubicBezTo>
                    <a:pt x="930" y="366"/>
                    <a:pt x="930" y="366"/>
                    <a:pt x="930" y="366"/>
                  </a:cubicBezTo>
                  <a:cubicBezTo>
                    <a:pt x="919" y="363"/>
                    <a:pt x="919" y="363"/>
                    <a:pt x="919" y="363"/>
                  </a:cubicBezTo>
                  <a:cubicBezTo>
                    <a:pt x="919" y="363"/>
                    <a:pt x="909" y="360"/>
                    <a:pt x="899" y="351"/>
                  </a:cubicBezTo>
                  <a:cubicBezTo>
                    <a:pt x="889" y="341"/>
                    <a:pt x="879" y="326"/>
                    <a:pt x="878" y="300"/>
                  </a:cubicBezTo>
                  <a:cubicBezTo>
                    <a:pt x="876" y="300"/>
                    <a:pt x="876" y="300"/>
                    <a:pt x="876" y="300"/>
                  </a:cubicBezTo>
                  <a:cubicBezTo>
                    <a:pt x="878" y="300"/>
                    <a:pt x="878" y="300"/>
                    <a:pt x="878" y="300"/>
                  </a:cubicBezTo>
                  <a:cubicBezTo>
                    <a:pt x="878" y="216"/>
                    <a:pt x="878" y="216"/>
                    <a:pt x="878" y="216"/>
                  </a:cubicBezTo>
                  <a:cubicBezTo>
                    <a:pt x="878" y="215"/>
                    <a:pt x="878" y="215"/>
                    <a:pt x="878" y="215"/>
                  </a:cubicBezTo>
                  <a:cubicBezTo>
                    <a:pt x="878" y="213"/>
                    <a:pt x="877" y="208"/>
                    <a:pt x="875" y="204"/>
                  </a:cubicBezTo>
                  <a:cubicBezTo>
                    <a:pt x="873" y="201"/>
                    <a:pt x="871" y="199"/>
                    <a:pt x="869" y="198"/>
                  </a:cubicBezTo>
                  <a:cubicBezTo>
                    <a:pt x="866" y="196"/>
                    <a:pt x="862" y="195"/>
                    <a:pt x="858" y="195"/>
                  </a:cubicBezTo>
                  <a:cubicBezTo>
                    <a:pt x="858" y="197"/>
                    <a:pt x="858" y="197"/>
                    <a:pt x="858" y="197"/>
                  </a:cubicBezTo>
                  <a:cubicBezTo>
                    <a:pt x="858" y="195"/>
                    <a:pt x="858" y="195"/>
                    <a:pt x="858" y="195"/>
                  </a:cubicBezTo>
                  <a:cubicBezTo>
                    <a:pt x="812" y="195"/>
                    <a:pt x="812" y="195"/>
                    <a:pt x="812" y="195"/>
                  </a:cubicBezTo>
                  <a:cubicBezTo>
                    <a:pt x="811" y="197"/>
                    <a:pt x="811" y="197"/>
                    <a:pt x="811" y="197"/>
                  </a:cubicBezTo>
                  <a:cubicBezTo>
                    <a:pt x="813" y="196"/>
                    <a:pt x="813" y="196"/>
                    <a:pt x="813" y="196"/>
                  </a:cubicBezTo>
                  <a:cubicBezTo>
                    <a:pt x="803" y="143"/>
                    <a:pt x="767" y="95"/>
                    <a:pt x="710" y="59"/>
                  </a:cubicBezTo>
                  <a:cubicBezTo>
                    <a:pt x="651" y="21"/>
                    <a:pt x="574" y="0"/>
                    <a:pt x="494" y="0"/>
                  </a:cubicBezTo>
                  <a:cubicBezTo>
                    <a:pt x="414" y="0"/>
                    <a:pt x="339" y="21"/>
                    <a:pt x="282" y="57"/>
                  </a:cubicBezTo>
                  <a:cubicBezTo>
                    <a:pt x="225" y="92"/>
                    <a:pt x="185" y="141"/>
                    <a:pt x="175" y="196"/>
                  </a:cubicBezTo>
                  <a:cubicBezTo>
                    <a:pt x="177" y="197"/>
                    <a:pt x="177" y="197"/>
                    <a:pt x="177" y="197"/>
                  </a:cubicBezTo>
                  <a:cubicBezTo>
                    <a:pt x="177" y="195"/>
                    <a:pt x="177" y="195"/>
                    <a:pt x="177" y="195"/>
                  </a:cubicBezTo>
                  <a:cubicBezTo>
                    <a:pt x="129" y="195"/>
                    <a:pt x="129" y="195"/>
                    <a:pt x="129" y="195"/>
                  </a:cubicBezTo>
                  <a:cubicBezTo>
                    <a:pt x="129" y="197"/>
                    <a:pt x="129" y="197"/>
                    <a:pt x="129" y="197"/>
                  </a:cubicBezTo>
                  <a:cubicBezTo>
                    <a:pt x="129" y="195"/>
                    <a:pt x="129" y="195"/>
                    <a:pt x="129" y="195"/>
                  </a:cubicBezTo>
                  <a:cubicBezTo>
                    <a:pt x="125" y="195"/>
                    <a:pt x="120" y="196"/>
                    <a:pt x="116" y="199"/>
                  </a:cubicBezTo>
                  <a:cubicBezTo>
                    <a:pt x="112" y="202"/>
                    <a:pt x="109" y="208"/>
                    <a:pt x="108" y="215"/>
                  </a:cubicBezTo>
                  <a:cubicBezTo>
                    <a:pt x="108" y="216"/>
                    <a:pt x="108" y="216"/>
                    <a:pt x="108" y="216"/>
                  </a:cubicBezTo>
                  <a:cubicBezTo>
                    <a:pt x="108" y="216"/>
                    <a:pt x="108" y="216"/>
                    <a:pt x="108" y="216"/>
                  </a:cubicBezTo>
                  <a:cubicBezTo>
                    <a:pt x="108" y="300"/>
                    <a:pt x="108" y="300"/>
                    <a:pt x="108" y="300"/>
                  </a:cubicBezTo>
                  <a:cubicBezTo>
                    <a:pt x="110" y="300"/>
                    <a:pt x="110" y="300"/>
                    <a:pt x="110" y="300"/>
                  </a:cubicBezTo>
                  <a:cubicBezTo>
                    <a:pt x="108" y="300"/>
                    <a:pt x="108" y="300"/>
                    <a:pt x="108" y="300"/>
                  </a:cubicBezTo>
                  <a:cubicBezTo>
                    <a:pt x="108" y="326"/>
                    <a:pt x="98" y="341"/>
                    <a:pt x="88" y="351"/>
                  </a:cubicBezTo>
                  <a:cubicBezTo>
                    <a:pt x="78" y="360"/>
                    <a:pt x="68" y="363"/>
                    <a:pt x="68" y="363"/>
                  </a:cubicBezTo>
                  <a:cubicBezTo>
                    <a:pt x="68" y="365"/>
                    <a:pt x="68" y="365"/>
                    <a:pt x="68" y="365"/>
                  </a:cubicBezTo>
                  <a:cubicBezTo>
                    <a:pt x="68" y="363"/>
                    <a:pt x="68" y="363"/>
                    <a:pt x="68" y="363"/>
                  </a:cubicBezTo>
                  <a:cubicBezTo>
                    <a:pt x="57" y="366"/>
                    <a:pt x="57" y="366"/>
                    <a:pt x="57" y="366"/>
                  </a:cubicBezTo>
                  <a:cubicBezTo>
                    <a:pt x="57" y="389"/>
                    <a:pt x="57" y="389"/>
                    <a:pt x="57" y="389"/>
                  </a:cubicBezTo>
                  <a:cubicBezTo>
                    <a:pt x="20" y="389"/>
                    <a:pt x="20" y="389"/>
                    <a:pt x="20" y="389"/>
                  </a:cubicBezTo>
                  <a:cubicBezTo>
                    <a:pt x="17" y="389"/>
                    <a:pt x="15" y="389"/>
                    <a:pt x="12" y="389"/>
                  </a:cubicBezTo>
                  <a:cubicBezTo>
                    <a:pt x="9" y="390"/>
                    <a:pt x="6" y="391"/>
                    <a:pt x="4" y="394"/>
                  </a:cubicBezTo>
                  <a:cubicBezTo>
                    <a:pt x="0" y="398"/>
                    <a:pt x="0" y="402"/>
                    <a:pt x="0" y="405"/>
                  </a:cubicBezTo>
                  <a:cubicBezTo>
                    <a:pt x="0" y="406"/>
                    <a:pt x="0" y="407"/>
                    <a:pt x="0" y="407"/>
                  </a:cubicBezTo>
                  <a:cubicBezTo>
                    <a:pt x="0" y="407"/>
                    <a:pt x="0" y="407"/>
                    <a:pt x="0" y="407"/>
                  </a:cubicBezTo>
                  <a:cubicBezTo>
                    <a:pt x="0" y="407"/>
                    <a:pt x="0" y="407"/>
                    <a:pt x="0" y="407"/>
                  </a:cubicBezTo>
                  <a:cubicBezTo>
                    <a:pt x="0" y="408"/>
                    <a:pt x="0" y="408"/>
                    <a:pt x="0" y="409"/>
                  </a:cubicBezTo>
                  <a:cubicBezTo>
                    <a:pt x="0" y="1146"/>
                    <a:pt x="0" y="1146"/>
                    <a:pt x="0" y="1146"/>
                  </a:cubicBezTo>
                  <a:cubicBezTo>
                    <a:pt x="0" y="1146"/>
                    <a:pt x="0" y="1147"/>
                    <a:pt x="0" y="1147"/>
                  </a:cubicBezTo>
                  <a:cubicBezTo>
                    <a:pt x="0" y="1148"/>
                    <a:pt x="0" y="1149"/>
                    <a:pt x="0" y="1150"/>
                  </a:cubicBezTo>
                  <a:cubicBezTo>
                    <a:pt x="0" y="1153"/>
                    <a:pt x="0" y="1157"/>
                    <a:pt x="4" y="1161"/>
                  </a:cubicBezTo>
                  <a:cubicBezTo>
                    <a:pt x="6" y="1164"/>
                    <a:pt x="9" y="1165"/>
                    <a:pt x="12" y="1166"/>
                  </a:cubicBezTo>
                  <a:cubicBezTo>
                    <a:pt x="15" y="1167"/>
                    <a:pt x="18" y="1167"/>
                    <a:pt x="20" y="1167"/>
                  </a:cubicBezTo>
                  <a:cubicBezTo>
                    <a:pt x="57" y="1167"/>
                    <a:pt x="57" y="1167"/>
                    <a:pt x="57" y="1167"/>
                  </a:cubicBezTo>
                  <a:cubicBezTo>
                    <a:pt x="57" y="1189"/>
                    <a:pt x="57" y="1189"/>
                    <a:pt x="57" y="1189"/>
                  </a:cubicBezTo>
                  <a:cubicBezTo>
                    <a:pt x="68" y="1192"/>
                    <a:pt x="68" y="1192"/>
                    <a:pt x="68" y="1192"/>
                  </a:cubicBezTo>
                  <a:cubicBezTo>
                    <a:pt x="68" y="1192"/>
                    <a:pt x="68" y="1192"/>
                    <a:pt x="68" y="1192"/>
                  </a:cubicBezTo>
                  <a:cubicBezTo>
                    <a:pt x="68" y="1192"/>
                    <a:pt x="68" y="1192"/>
                    <a:pt x="68" y="1192"/>
                  </a:cubicBezTo>
                  <a:cubicBezTo>
                    <a:pt x="68" y="1192"/>
                    <a:pt x="68" y="1192"/>
                    <a:pt x="68" y="1192"/>
                  </a:cubicBezTo>
                  <a:cubicBezTo>
                    <a:pt x="68" y="1192"/>
                    <a:pt x="68" y="1192"/>
                    <a:pt x="68" y="1192"/>
                  </a:cubicBezTo>
                  <a:cubicBezTo>
                    <a:pt x="68" y="1192"/>
                    <a:pt x="68" y="1192"/>
                    <a:pt x="68" y="1192"/>
                  </a:cubicBezTo>
                  <a:cubicBezTo>
                    <a:pt x="68" y="1192"/>
                    <a:pt x="68" y="1192"/>
                    <a:pt x="68" y="1192"/>
                  </a:cubicBezTo>
                  <a:cubicBezTo>
                    <a:pt x="68" y="1192"/>
                    <a:pt x="78" y="1195"/>
                    <a:pt x="88" y="1204"/>
                  </a:cubicBezTo>
                  <a:cubicBezTo>
                    <a:pt x="98" y="1214"/>
                    <a:pt x="108" y="1229"/>
                    <a:pt x="108" y="1255"/>
                  </a:cubicBezTo>
                  <a:cubicBezTo>
                    <a:pt x="110" y="1255"/>
                    <a:pt x="110" y="1255"/>
                    <a:pt x="110" y="1255"/>
                  </a:cubicBezTo>
                  <a:cubicBezTo>
                    <a:pt x="108" y="1255"/>
                    <a:pt x="108" y="1255"/>
                    <a:pt x="108" y="1255"/>
                  </a:cubicBezTo>
                  <a:cubicBezTo>
                    <a:pt x="108" y="1339"/>
                    <a:pt x="108" y="1339"/>
                    <a:pt x="108" y="1339"/>
                  </a:cubicBezTo>
                  <a:cubicBezTo>
                    <a:pt x="108" y="1340"/>
                    <a:pt x="108" y="1340"/>
                    <a:pt x="108" y="1340"/>
                  </a:cubicBezTo>
                  <a:cubicBezTo>
                    <a:pt x="109" y="1348"/>
                    <a:pt x="112" y="1353"/>
                    <a:pt x="116" y="1356"/>
                  </a:cubicBezTo>
                  <a:cubicBezTo>
                    <a:pt x="120" y="1359"/>
                    <a:pt x="125" y="1360"/>
                    <a:pt x="129" y="1360"/>
                  </a:cubicBezTo>
                  <a:cubicBezTo>
                    <a:pt x="177" y="1360"/>
                    <a:pt x="177" y="1360"/>
                    <a:pt x="177" y="1360"/>
                  </a:cubicBezTo>
                  <a:cubicBezTo>
                    <a:pt x="177" y="1358"/>
                    <a:pt x="177" y="1358"/>
                    <a:pt x="177" y="1358"/>
                  </a:cubicBezTo>
                  <a:cubicBezTo>
                    <a:pt x="175" y="1358"/>
                    <a:pt x="175" y="1358"/>
                    <a:pt x="175" y="1358"/>
                  </a:cubicBezTo>
                  <a:cubicBezTo>
                    <a:pt x="185" y="1414"/>
                    <a:pt x="225" y="1463"/>
                    <a:pt x="282" y="1498"/>
                  </a:cubicBezTo>
                  <a:cubicBezTo>
                    <a:pt x="339" y="1534"/>
                    <a:pt x="414" y="1555"/>
                    <a:pt x="494" y="1555"/>
                  </a:cubicBezTo>
                  <a:cubicBezTo>
                    <a:pt x="494" y="1553"/>
                    <a:pt x="494" y="1553"/>
                    <a:pt x="494" y="1553"/>
                  </a:cubicBezTo>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7"/>
            <p:cNvSpPr>
              <a:spLocks noEditPoints="1"/>
            </p:cNvSpPr>
            <p:nvPr/>
          </p:nvSpPr>
          <p:spPr bwMode="auto">
            <a:xfrm>
              <a:off x="4195762" y="360362"/>
              <a:ext cx="3800475" cy="6137275"/>
            </a:xfrm>
            <a:custGeom>
              <a:avLst/>
              <a:gdLst>
                <a:gd name="T0" fmla="*/ 238 w 895"/>
                <a:gd name="T1" fmla="*/ 94 h 1447"/>
                <a:gd name="T2" fmla="*/ 129 w 895"/>
                <a:gd name="T3" fmla="*/ 225 h 1447"/>
                <a:gd name="T4" fmla="*/ 108 w 895"/>
                <a:gd name="T5" fmla="*/ 319 h 1447"/>
                <a:gd name="T6" fmla="*/ 20 w 895"/>
                <a:gd name="T7" fmla="*/ 1046 h 1447"/>
                <a:gd name="T8" fmla="*/ 109 w 895"/>
                <a:gd name="T9" fmla="*/ 1128 h 1447"/>
                <a:gd name="T10" fmla="*/ 129 w 895"/>
                <a:gd name="T11" fmla="*/ 1240 h 1447"/>
                <a:gd name="T12" fmla="*/ 302 w 895"/>
                <a:gd name="T13" fmla="*/ 1396 h 1447"/>
                <a:gd name="T14" fmla="*/ 613 w 895"/>
                <a:gd name="T15" fmla="*/ 1387 h 1447"/>
                <a:gd name="T16" fmla="*/ 766 w 895"/>
                <a:gd name="T17" fmla="*/ 1240 h 1447"/>
                <a:gd name="T18" fmla="*/ 794 w 895"/>
                <a:gd name="T19" fmla="*/ 1117 h 1447"/>
                <a:gd name="T20" fmla="*/ 818 w 895"/>
                <a:gd name="T21" fmla="*/ 1093 h 1447"/>
                <a:gd name="T22" fmla="*/ 818 w 895"/>
                <a:gd name="T23" fmla="*/ 401 h 1447"/>
                <a:gd name="T24" fmla="*/ 794 w 895"/>
                <a:gd name="T25" fmla="*/ 331 h 1447"/>
                <a:gd name="T26" fmla="*/ 766 w 895"/>
                <a:gd name="T27" fmla="*/ 207 h 1447"/>
                <a:gd name="T28" fmla="*/ 613 w 895"/>
                <a:gd name="T29" fmla="*/ 60 h 1447"/>
                <a:gd name="T30" fmla="*/ 16 w 895"/>
                <a:gd name="T31" fmla="*/ 397 h 1447"/>
                <a:gd name="T32" fmla="*/ 105 w 895"/>
                <a:gd name="T33" fmla="*/ 317 h 1447"/>
                <a:gd name="T34" fmla="*/ 125 w 895"/>
                <a:gd name="T35" fmla="*/ 205 h 1447"/>
                <a:gd name="T36" fmla="*/ 198 w 895"/>
                <a:gd name="T37" fmla="*/ 165 h 1447"/>
                <a:gd name="T38" fmla="*/ 301 w 895"/>
                <a:gd name="T39" fmla="*/ 47 h 1447"/>
                <a:gd name="T40" fmla="*/ 445 w 895"/>
                <a:gd name="T41" fmla="*/ 16 h 1447"/>
                <a:gd name="T42" fmla="*/ 615 w 895"/>
                <a:gd name="T43" fmla="*/ 56 h 1447"/>
                <a:gd name="T44" fmla="*/ 699 w 895"/>
                <a:gd name="T45" fmla="*/ 185 h 1447"/>
                <a:gd name="T46" fmla="*/ 771 w 895"/>
                <a:gd name="T47" fmla="*/ 253 h 1447"/>
                <a:gd name="T48" fmla="*/ 798 w 895"/>
                <a:gd name="T49" fmla="*/ 329 h 1447"/>
                <a:gd name="T50" fmla="*/ 822 w 895"/>
                <a:gd name="T51" fmla="*/ 397 h 1447"/>
                <a:gd name="T52" fmla="*/ 822 w 895"/>
                <a:gd name="T53" fmla="*/ 1095 h 1447"/>
                <a:gd name="T54" fmla="*/ 797 w 895"/>
                <a:gd name="T55" fmla="*/ 1119 h 1447"/>
                <a:gd name="T56" fmla="*/ 771 w 895"/>
                <a:gd name="T57" fmla="*/ 1194 h 1447"/>
                <a:gd name="T58" fmla="*/ 700 w 895"/>
                <a:gd name="T59" fmla="*/ 1244 h 1447"/>
                <a:gd name="T60" fmla="*/ 695 w 895"/>
                <a:gd name="T61" fmla="*/ 1302 h 1447"/>
                <a:gd name="T62" fmla="*/ 435 w 895"/>
                <a:gd name="T63" fmla="*/ 1431 h 1447"/>
                <a:gd name="T64" fmla="*/ 301 w 895"/>
                <a:gd name="T65" fmla="*/ 1400 h 1447"/>
                <a:gd name="T66" fmla="*/ 198 w 895"/>
                <a:gd name="T67" fmla="*/ 1282 h 1447"/>
                <a:gd name="T68" fmla="*/ 125 w 895"/>
                <a:gd name="T69" fmla="*/ 1222 h 1447"/>
                <a:gd name="T70" fmla="*/ 74 w 895"/>
                <a:gd name="T71" fmla="*/ 1096 h 1447"/>
                <a:gd name="T72" fmla="*/ 445 w 895"/>
                <a:gd name="T73" fmla="*/ 0 h 1447"/>
                <a:gd name="T74" fmla="*/ 182 w 895"/>
                <a:gd name="T75" fmla="*/ 165 h 1447"/>
                <a:gd name="T76" fmla="*/ 109 w 895"/>
                <a:gd name="T77" fmla="*/ 225 h 1447"/>
                <a:gd name="T78" fmla="*/ 62 w 895"/>
                <a:gd name="T79" fmla="*/ 339 h 1447"/>
                <a:gd name="T80" fmla="*/ 0 w 895"/>
                <a:gd name="T81" fmla="*/ 381 h 1447"/>
                <a:gd name="T82" fmla="*/ 62 w 895"/>
                <a:gd name="T83" fmla="*/ 1107 h 1447"/>
                <a:gd name="T84" fmla="*/ 92 w 895"/>
                <a:gd name="T85" fmla="*/ 1139 h 1447"/>
                <a:gd name="T86" fmla="*/ 182 w 895"/>
                <a:gd name="T87" fmla="*/ 1262 h 1447"/>
                <a:gd name="T88" fmla="*/ 294 w 895"/>
                <a:gd name="T89" fmla="*/ 1414 h 1447"/>
                <a:gd name="T90" fmla="*/ 710 w 895"/>
                <a:gd name="T91" fmla="*/ 1306 h 1447"/>
                <a:gd name="T92" fmla="*/ 786 w 895"/>
                <a:gd name="T93" fmla="*/ 1200 h 1447"/>
                <a:gd name="T94" fmla="*/ 824 w 895"/>
                <a:gd name="T95" fmla="*/ 1113 h 1447"/>
                <a:gd name="T96" fmla="*/ 895 w 895"/>
                <a:gd name="T97" fmla="*/ 1066 h 1447"/>
                <a:gd name="T98" fmla="*/ 824 w 895"/>
                <a:gd name="T99" fmla="*/ 334 h 1447"/>
                <a:gd name="T100" fmla="*/ 786 w 895"/>
                <a:gd name="T101" fmla="*/ 247 h 1447"/>
                <a:gd name="T102" fmla="*/ 710 w 895"/>
                <a:gd name="T103" fmla="*/ 141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5" h="1447">
                  <a:moveTo>
                    <a:pt x="445" y="20"/>
                  </a:moveTo>
                  <a:cubicBezTo>
                    <a:pt x="442" y="20"/>
                    <a:pt x="438" y="20"/>
                    <a:pt x="435" y="20"/>
                  </a:cubicBezTo>
                  <a:cubicBezTo>
                    <a:pt x="386" y="22"/>
                    <a:pt x="343" y="32"/>
                    <a:pt x="302" y="50"/>
                  </a:cubicBezTo>
                  <a:cubicBezTo>
                    <a:pt x="281" y="61"/>
                    <a:pt x="257" y="75"/>
                    <a:pt x="238" y="94"/>
                  </a:cubicBezTo>
                  <a:cubicBezTo>
                    <a:pt x="220" y="113"/>
                    <a:pt x="205" y="137"/>
                    <a:pt x="202" y="166"/>
                  </a:cubicBezTo>
                  <a:cubicBezTo>
                    <a:pt x="202" y="207"/>
                    <a:pt x="202" y="207"/>
                    <a:pt x="202" y="207"/>
                  </a:cubicBezTo>
                  <a:cubicBezTo>
                    <a:pt x="129" y="207"/>
                    <a:pt x="129" y="207"/>
                    <a:pt x="129" y="207"/>
                  </a:cubicBezTo>
                  <a:cubicBezTo>
                    <a:pt x="129" y="213"/>
                    <a:pt x="129" y="219"/>
                    <a:pt x="129" y="225"/>
                  </a:cubicBezTo>
                  <a:cubicBezTo>
                    <a:pt x="129" y="256"/>
                    <a:pt x="126" y="289"/>
                    <a:pt x="109" y="318"/>
                  </a:cubicBezTo>
                  <a:cubicBezTo>
                    <a:pt x="109" y="319"/>
                    <a:pt x="109" y="319"/>
                    <a:pt x="109" y="319"/>
                  </a:cubicBezTo>
                  <a:cubicBezTo>
                    <a:pt x="109" y="319"/>
                    <a:pt x="109" y="319"/>
                    <a:pt x="109" y="319"/>
                  </a:cubicBezTo>
                  <a:cubicBezTo>
                    <a:pt x="108" y="319"/>
                    <a:pt x="108" y="319"/>
                    <a:pt x="108" y="319"/>
                  </a:cubicBezTo>
                  <a:cubicBezTo>
                    <a:pt x="98" y="335"/>
                    <a:pt x="88" y="346"/>
                    <a:pt x="77" y="353"/>
                  </a:cubicBezTo>
                  <a:cubicBezTo>
                    <a:pt x="77" y="401"/>
                    <a:pt x="77" y="401"/>
                    <a:pt x="77" y="401"/>
                  </a:cubicBezTo>
                  <a:cubicBezTo>
                    <a:pt x="20" y="401"/>
                    <a:pt x="20" y="401"/>
                    <a:pt x="20" y="401"/>
                  </a:cubicBezTo>
                  <a:cubicBezTo>
                    <a:pt x="20" y="1046"/>
                    <a:pt x="20" y="1046"/>
                    <a:pt x="20" y="1046"/>
                  </a:cubicBezTo>
                  <a:cubicBezTo>
                    <a:pt x="77" y="1046"/>
                    <a:pt x="77" y="1046"/>
                    <a:pt x="77" y="1046"/>
                  </a:cubicBezTo>
                  <a:cubicBezTo>
                    <a:pt x="77" y="1093"/>
                    <a:pt x="77" y="1093"/>
                    <a:pt x="77" y="1093"/>
                  </a:cubicBezTo>
                  <a:cubicBezTo>
                    <a:pt x="90" y="1103"/>
                    <a:pt x="101" y="1117"/>
                    <a:pt x="108" y="1128"/>
                  </a:cubicBezTo>
                  <a:cubicBezTo>
                    <a:pt x="109" y="1128"/>
                    <a:pt x="109" y="1128"/>
                    <a:pt x="109" y="1128"/>
                  </a:cubicBezTo>
                  <a:cubicBezTo>
                    <a:pt x="109" y="1128"/>
                    <a:pt x="109" y="1128"/>
                    <a:pt x="109" y="1128"/>
                  </a:cubicBezTo>
                  <a:cubicBezTo>
                    <a:pt x="109" y="1129"/>
                    <a:pt x="109" y="1129"/>
                    <a:pt x="109" y="1129"/>
                  </a:cubicBezTo>
                  <a:cubicBezTo>
                    <a:pt x="126" y="1158"/>
                    <a:pt x="129" y="1190"/>
                    <a:pt x="129" y="1222"/>
                  </a:cubicBezTo>
                  <a:cubicBezTo>
                    <a:pt x="129" y="1228"/>
                    <a:pt x="129" y="1234"/>
                    <a:pt x="129" y="1240"/>
                  </a:cubicBezTo>
                  <a:cubicBezTo>
                    <a:pt x="202" y="1241"/>
                    <a:pt x="202" y="1241"/>
                    <a:pt x="202" y="1241"/>
                  </a:cubicBezTo>
                  <a:cubicBezTo>
                    <a:pt x="202" y="1282"/>
                    <a:pt x="202" y="1282"/>
                    <a:pt x="202" y="1282"/>
                  </a:cubicBezTo>
                  <a:cubicBezTo>
                    <a:pt x="205" y="1311"/>
                    <a:pt x="220" y="1334"/>
                    <a:pt x="239" y="1353"/>
                  </a:cubicBezTo>
                  <a:cubicBezTo>
                    <a:pt x="258" y="1372"/>
                    <a:pt x="281" y="1386"/>
                    <a:pt x="302" y="1396"/>
                  </a:cubicBezTo>
                  <a:cubicBezTo>
                    <a:pt x="302" y="1396"/>
                    <a:pt x="302" y="1396"/>
                    <a:pt x="302" y="1396"/>
                  </a:cubicBezTo>
                  <a:cubicBezTo>
                    <a:pt x="341" y="1414"/>
                    <a:pt x="383" y="1424"/>
                    <a:pt x="435" y="1427"/>
                  </a:cubicBezTo>
                  <a:cubicBezTo>
                    <a:pt x="467" y="1427"/>
                    <a:pt x="490" y="1425"/>
                    <a:pt x="514" y="1421"/>
                  </a:cubicBezTo>
                  <a:cubicBezTo>
                    <a:pt x="541" y="1416"/>
                    <a:pt x="579" y="1406"/>
                    <a:pt x="613" y="1387"/>
                  </a:cubicBezTo>
                  <a:cubicBezTo>
                    <a:pt x="647" y="1368"/>
                    <a:pt x="677" y="1341"/>
                    <a:pt x="691" y="1301"/>
                  </a:cubicBezTo>
                  <a:cubicBezTo>
                    <a:pt x="693" y="1290"/>
                    <a:pt x="695" y="1282"/>
                    <a:pt x="695" y="1262"/>
                  </a:cubicBezTo>
                  <a:cubicBezTo>
                    <a:pt x="696" y="1241"/>
                    <a:pt x="696" y="1241"/>
                    <a:pt x="696" y="1241"/>
                  </a:cubicBezTo>
                  <a:cubicBezTo>
                    <a:pt x="766" y="1240"/>
                    <a:pt x="766" y="1240"/>
                    <a:pt x="766" y="1240"/>
                  </a:cubicBezTo>
                  <a:cubicBezTo>
                    <a:pt x="766" y="1197"/>
                    <a:pt x="766" y="1197"/>
                    <a:pt x="766" y="1197"/>
                  </a:cubicBezTo>
                  <a:cubicBezTo>
                    <a:pt x="766" y="1197"/>
                    <a:pt x="766" y="1197"/>
                    <a:pt x="766" y="1197"/>
                  </a:cubicBezTo>
                  <a:cubicBezTo>
                    <a:pt x="767" y="1194"/>
                    <a:pt x="767" y="1194"/>
                    <a:pt x="767" y="1194"/>
                  </a:cubicBezTo>
                  <a:cubicBezTo>
                    <a:pt x="769" y="1165"/>
                    <a:pt x="779" y="1138"/>
                    <a:pt x="794" y="1117"/>
                  </a:cubicBezTo>
                  <a:cubicBezTo>
                    <a:pt x="799" y="1108"/>
                    <a:pt x="806" y="1102"/>
                    <a:pt x="811" y="1098"/>
                  </a:cubicBezTo>
                  <a:cubicBezTo>
                    <a:pt x="811" y="1098"/>
                    <a:pt x="811" y="1098"/>
                    <a:pt x="811" y="1098"/>
                  </a:cubicBezTo>
                  <a:cubicBezTo>
                    <a:pt x="811" y="1098"/>
                    <a:pt x="811" y="1098"/>
                    <a:pt x="811" y="1098"/>
                  </a:cubicBezTo>
                  <a:cubicBezTo>
                    <a:pt x="813" y="1096"/>
                    <a:pt x="815" y="1095"/>
                    <a:pt x="818" y="1093"/>
                  </a:cubicBezTo>
                  <a:cubicBezTo>
                    <a:pt x="818" y="1046"/>
                    <a:pt x="818" y="1046"/>
                    <a:pt x="818" y="1046"/>
                  </a:cubicBezTo>
                  <a:cubicBezTo>
                    <a:pt x="875" y="1046"/>
                    <a:pt x="875" y="1046"/>
                    <a:pt x="875" y="1046"/>
                  </a:cubicBezTo>
                  <a:cubicBezTo>
                    <a:pt x="875" y="401"/>
                    <a:pt x="875" y="401"/>
                    <a:pt x="875" y="401"/>
                  </a:cubicBezTo>
                  <a:cubicBezTo>
                    <a:pt x="818" y="401"/>
                    <a:pt x="818" y="401"/>
                    <a:pt x="818" y="401"/>
                  </a:cubicBezTo>
                  <a:cubicBezTo>
                    <a:pt x="818" y="354"/>
                    <a:pt x="818" y="354"/>
                    <a:pt x="818" y="354"/>
                  </a:cubicBezTo>
                  <a:cubicBezTo>
                    <a:pt x="815" y="352"/>
                    <a:pt x="813" y="351"/>
                    <a:pt x="811" y="349"/>
                  </a:cubicBezTo>
                  <a:cubicBezTo>
                    <a:pt x="804" y="343"/>
                    <a:pt x="799" y="337"/>
                    <a:pt x="794" y="331"/>
                  </a:cubicBezTo>
                  <a:cubicBezTo>
                    <a:pt x="794" y="331"/>
                    <a:pt x="794" y="331"/>
                    <a:pt x="794" y="331"/>
                  </a:cubicBezTo>
                  <a:cubicBezTo>
                    <a:pt x="794" y="331"/>
                    <a:pt x="794" y="331"/>
                    <a:pt x="794" y="331"/>
                  </a:cubicBezTo>
                  <a:cubicBezTo>
                    <a:pt x="779" y="310"/>
                    <a:pt x="769" y="281"/>
                    <a:pt x="767" y="253"/>
                  </a:cubicBezTo>
                  <a:cubicBezTo>
                    <a:pt x="766" y="249"/>
                    <a:pt x="766" y="249"/>
                    <a:pt x="766" y="249"/>
                  </a:cubicBezTo>
                  <a:cubicBezTo>
                    <a:pt x="766" y="207"/>
                    <a:pt x="766" y="207"/>
                    <a:pt x="766" y="207"/>
                  </a:cubicBezTo>
                  <a:cubicBezTo>
                    <a:pt x="696" y="207"/>
                    <a:pt x="696" y="207"/>
                    <a:pt x="696" y="207"/>
                  </a:cubicBezTo>
                  <a:cubicBezTo>
                    <a:pt x="695" y="186"/>
                    <a:pt x="695" y="186"/>
                    <a:pt x="695" y="186"/>
                  </a:cubicBezTo>
                  <a:cubicBezTo>
                    <a:pt x="695" y="165"/>
                    <a:pt x="693" y="157"/>
                    <a:pt x="691" y="147"/>
                  </a:cubicBezTo>
                  <a:cubicBezTo>
                    <a:pt x="677" y="106"/>
                    <a:pt x="647" y="79"/>
                    <a:pt x="613" y="60"/>
                  </a:cubicBezTo>
                  <a:cubicBezTo>
                    <a:pt x="579" y="41"/>
                    <a:pt x="541" y="31"/>
                    <a:pt x="514" y="25"/>
                  </a:cubicBezTo>
                  <a:cubicBezTo>
                    <a:pt x="490" y="22"/>
                    <a:pt x="468" y="20"/>
                    <a:pt x="445" y="20"/>
                  </a:cubicBezTo>
                  <a:moveTo>
                    <a:pt x="16" y="1050"/>
                  </a:moveTo>
                  <a:cubicBezTo>
                    <a:pt x="16" y="397"/>
                    <a:pt x="16" y="397"/>
                    <a:pt x="16" y="397"/>
                  </a:cubicBezTo>
                  <a:cubicBezTo>
                    <a:pt x="73" y="397"/>
                    <a:pt x="73" y="397"/>
                    <a:pt x="73" y="397"/>
                  </a:cubicBezTo>
                  <a:cubicBezTo>
                    <a:pt x="73" y="351"/>
                    <a:pt x="73" y="351"/>
                    <a:pt x="73" y="351"/>
                  </a:cubicBezTo>
                  <a:cubicBezTo>
                    <a:pt x="74" y="351"/>
                    <a:pt x="74" y="351"/>
                    <a:pt x="74" y="351"/>
                  </a:cubicBezTo>
                  <a:cubicBezTo>
                    <a:pt x="84" y="344"/>
                    <a:pt x="95" y="333"/>
                    <a:pt x="105" y="317"/>
                  </a:cubicBezTo>
                  <a:cubicBezTo>
                    <a:pt x="105" y="317"/>
                    <a:pt x="105" y="317"/>
                    <a:pt x="105" y="317"/>
                  </a:cubicBezTo>
                  <a:cubicBezTo>
                    <a:pt x="106" y="316"/>
                    <a:pt x="106" y="316"/>
                    <a:pt x="106" y="316"/>
                  </a:cubicBezTo>
                  <a:cubicBezTo>
                    <a:pt x="122" y="288"/>
                    <a:pt x="125" y="256"/>
                    <a:pt x="125" y="225"/>
                  </a:cubicBezTo>
                  <a:cubicBezTo>
                    <a:pt x="125" y="218"/>
                    <a:pt x="125" y="211"/>
                    <a:pt x="125" y="205"/>
                  </a:cubicBezTo>
                  <a:cubicBezTo>
                    <a:pt x="125" y="203"/>
                    <a:pt x="125" y="203"/>
                    <a:pt x="125" y="203"/>
                  </a:cubicBezTo>
                  <a:cubicBezTo>
                    <a:pt x="198" y="203"/>
                    <a:pt x="198" y="203"/>
                    <a:pt x="198" y="203"/>
                  </a:cubicBezTo>
                  <a:cubicBezTo>
                    <a:pt x="198" y="165"/>
                    <a:pt x="198" y="165"/>
                    <a:pt x="198" y="165"/>
                  </a:cubicBezTo>
                  <a:cubicBezTo>
                    <a:pt x="198" y="165"/>
                    <a:pt x="198" y="165"/>
                    <a:pt x="198" y="165"/>
                  </a:cubicBezTo>
                  <a:cubicBezTo>
                    <a:pt x="201" y="135"/>
                    <a:pt x="216" y="111"/>
                    <a:pt x="236" y="91"/>
                  </a:cubicBezTo>
                  <a:cubicBezTo>
                    <a:pt x="255" y="72"/>
                    <a:pt x="279" y="57"/>
                    <a:pt x="301" y="47"/>
                  </a:cubicBezTo>
                  <a:cubicBezTo>
                    <a:pt x="301" y="47"/>
                    <a:pt x="301" y="47"/>
                    <a:pt x="301" y="47"/>
                  </a:cubicBezTo>
                  <a:cubicBezTo>
                    <a:pt x="301" y="47"/>
                    <a:pt x="301" y="47"/>
                    <a:pt x="301" y="47"/>
                  </a:cubicBezTo>
                  <a:cubicBezTo>
                    <a:pt x="342" y="28"/>
                    <a:pt x="385" y="18"/>
                    <a:pt x="435" y="16"/>
                  </a:cubicBezTo>
                  <a:cubicBezTo>
                    <a:pt x="435" y="16"/>
                    <a:pt x="435" y="16"/>
                    <a:pt x="435" y="16"/>
                  </a:cubicBezTo>
                  <a:cubicBezTo>
                    <a:pt x="435" y="16"/>
                    <a:pt x="435" y="16"/>
                    <a:pt x="435" y="16"/>
                  </a:cubicBezTo>
                  <a:cubicBezTo>
                    <a:pt x="438" y="16"/>
                    <a:pt x="442" y="16"/>
                    <a:pt x="445" y="16"/>
                  </a:cubicBezTo>
                  <a:cubicBezTo>
                    <a:pt x="468" y="16"/>
                    <a:pt x="490" y="18"/>
                    <a:pt x="515" y="21"/>
                  </a:cubicBezTo>
                  <a:cubicBezTo>
                    <a:pt x="515" y="21"/>
                    <a:pt x="515" y="21"/>
                    <a:pt x="515" y="21"/>
                  </a:cubicBezTo>
                  <a:cubicBezTo>
                    <a:pt x="515" y="21"/>
                    <a:pt x="515" y="21"/>
                    <a:pt x="515" y="21"/>
                  </a:cubicBezTo>
                  <a:cubicBezTo>
                    <a:pt x="542" y="27"/>
                    <a:pt x="580" y="37"/>
                    <a:pt x="615" y="56"/>
                  </a:cubicBezTo>
                  <a:cubicBezTo>
                    <a:pt x="649" y="76"/>
                    <a:pt x="681" y="104"/>
                    <a:pt x="695" y="146"/>
                  </a:cubicBezTo>
                  <a:cubicBezTo>
                    <a:pt x="695" y="146"/>
                    <a:pt x="695" y="146"/>
                    <a:pt x="695" y="146"/>
                  </a:cubicBezTo>
                  <a:cubicBezTo>
                    <a:pt x="695" y="146"/>
                    <a:pt x="695" y="146"/>
                    <a:pt x="695" y="146"/>
                  </a:cubicBezTo>
                  <a:cubicBezTo>
                    <a:pt x="697" y="156"/>
                    <a:pt x="699" y="165"/>
                    <a:pt x="699" y="185"/>
                  </a:cubicBezTo>
                  <a:cubicBezTo>
                    <a:pt x="700" y="203"/>
                    <a:pt x="700" y="203"/>
                    <a:pt x="700" y="203"/>
                  </a:cubicBezTo>
                  <a:cubicBezTo>
                    <a:pt x="770" y="203"/>
                    <a:pt x="770" y="203"/>
                    <a:pt x="770" y="203"/>
                  </a:cubicBezTo>
                  <a:cubicBezTo>
                    <a:pt x="770" y="248"/>
                    <a:pt x="770" y="248"/>
                    <a:pt x="770" y="248"/>
                  </a:cubicBezTo>
                  <a:cubicBezTo>
                    <a:pt x="771" y="253"/>
                    <a:pt x="771" y="253"/>
                    <a:pt x="771" y="253"/>
                  </a:cubicBezTo>
                  <a:cubicBezTo>
                    <a:pt x="771" y="253"/>
                    <a:pt x="771" y="253"/>
                    <a:pt x="771" y="253"/>
                  </a:cubicBezTo>
                  <a:cubicBezTo>
                    <a:pt x="773" y="280"/>
                    <a:pt x="783" y="308"/>
                    <a:pt x="798" y="329"/>
                  </a:cubicBezTo>
                  <a:cubicBezTo>
                    <a:pt x="798" y="329"/>
                    <a:pt x="798" y="329"/>
                    <a:pt x="798" y="329"/>
                  </a:cubicBezTo>
                  <a:cubicBezTo>
                    <a:pt x="798" y="329"/>
                    <a:pt x="798" y="329"/>
                    <a:pt x="798" y="329"/>
                  </a:cubicBezTo>
                  <a:cubicBezTo>
                    <a:pt x="802" y="335"/>
                    <a:pt x="807" y="340"/>
                    <a:pt x="814" y="346"/>
                  </a:cubicBezTo>
                  <a:cubicBezTo>
                    <a:pt x="816" y="348"/>
                    <a:pt x="818" y="350"/>
                    <a:pt x="821" y="351"/>
                  </a:cubicBezTo>
                  <a:cubicBezTo>
                    <a:pt x="822" y="352"/>
                    <a:pt x="822" y="352"/>
                    <a:pt x="822" y="352"/>
                  </a:cubicBezTo>
                  <a:cubicBezTo>
                    <a:pt x="822" y="397"/>
                    <a:pt x="822" y="397"/>
                    <a:pt x="822" y="397"/>
                  </a:cubicBezTo>
                  <a:cubicBezTo>
                    <a:pt x="879" y="397"/>
                    <a:pt x="879" y="397"/>
                    <a:pt x="879" y="397"/>
                  </a:cubicBezTo>
                  <a:cubicBezTo>
                    <a:pt x="879" y="1050"/>
                    <a:pt x="879" y="1050"/>
                    <a:pt x="879" y="1050"/>
                  </a:cubicBezTo>
                  <a:cubicBezTo>
                    <a:pt x="822" y="1050"/>
                    <a:pt x="822" y="1050"/>
                    <a:pt x="822" y="1050"/>
                  </a:cubicBezTo>
                  <a:cubicBezTo>
                    <a:pt x="822" y="1095"/>
                    <a:pt x="822" y="1095"/>
                    <a:pt x="822" y="1095"/>
                  </a:cubicBezTo>
                  <a:cubicBezTo>
                    <a:pt x="821" y="1096"/>
                    <a:pt x="821" y="1096"/>
                    <a:pt x="821" y="1096"/>
                  </a:cubicBezTo>
                  <a:cubicBezTo>
                    <a:pt x="818" y="1098"/>
                    <a:pt x="816" y="1099"/>
                    <a:pt x="814" y="1101"/>
                  </a:cubicBezTo>
                  <a:cubicBezTo>
                    <a:pt x="814" y="1101"/>
                    <a:pt x="814" y="1101"/>
                    <a:pt x="814" y="1101"/>
                  </a:cubicBezTo>
                  <a:cubicBezTo>
                    <a:pt x="809" y="1105"/>
                    <a:pt x="802" y="1111"/>
                    <a:pt x="797" y="1119"/>
                  </a:cubicBezTo>
                  <a:cubicBezTo>
                    <a:pt x="797" y="1119"/>
                    <a:pt x="797" y="1119"/>
                    <a:pt x="797" y="1119"/>
                  </a:cubicBezTo>
                  <a:cubicBezTo>
                    <a:pt x="797" y="1119"/>
                    <a:pt x="797" y="1119"/>
                    <a:pt x="797" y="1119"/>
                  </a:cubicBezTo>
                  <a:cubicBezTo>
                    <a:pt x="782" y="1140"/>
                    <a:pt x="773" y="1166"/>
                    <a:pt x="771" y="1194"/>
                  </a:cubicBezTo>
                  <a:cubicBezTo>
                    <a:pt x="771" y="1194"/>
                    <a:pt x="771" y="1194"/>
                    <a:pt x="771" y="1194"/>
                  </a:cubicBezTo>
                  <a:cubicBezTo>
                    <a:pt x="771" y="1194"/>
                    <a:pt x="771" y="1194"/>
                    <a:pt x="771" y="1194"/>
                  </a:cubicBezTo>
                  <a:cubicBezTo>
                    <a:pt x="770" y="1198"/>
                    <a:pt x="770" y="1198"/>
                    <a:pt x="770" y="1198"/>
                  </a:cubicBezTo>
                  <a:cubicBezTo>
                    <a:pt x="770" y="1244"/>
                    <a:pt x="770" y="1244"/>
                    <a:pt x="770" y="1244"/>
                  </a:cubicBezTo>
                  <a:cubicBezTo>
                    <a:pt x="700" y="1244"/>
                    <a:pt x="700" y="1244"/>
                    <a:pt x="700" y="1244"/>
                  </a:cubicBezTo>
                  <a:cubicBezTo>
                    <a:pt x="699" y="1262"/>
                    <a:pt x="699" y="1262"/>
                    <a:pt x="699" y="1262"/>
                  </a:cubicBezTo>
                  <a:cubicBezTo>
                    <a:pt x="699" y="1282"/>
                    <a:pt x="697" y="1291"/>
                    <a:pt x="695" y="1302"/>
                  </a:cubicBezTo>
                  <a:cubicBezTo>
                    <a:pt x="695" y="1302"/>
                    <a:pt x="695" y="1302"/>
                    <a:pt x="695" y="1302"/>
                  </a:cubicBezTo>
                  <a:cubicBezTo>
                    <a:pt x="695" y="1302"/>
                    <a:pt x="695" y="1302"/>
                    <a:pt x="695" y="1302"/>
                  </a:cubicBezTo>
                  <a:cubicBezTo>
                    <a:pt x="681" y="1343"/>
                    <a:pt x="649" y="1371"/>
                    <a:pt x="615" y="1390"/>
                  </a:cubicBezTo>
                  <a:cubicBezTo>
                    <a:pt x="580" y="1410"/>
                    <a:pt x="542" y="1420"/>
                    <a:pt x="514" y="1425"/>
                  </a:cubicBezTo>
                  <a:cubicBezTo>
                    <a:pt x="514" y="1425"/>
                    <a:pt x="514" y="1425"/>
                    <a:pt x="514" y="1425"/>
                  </a:cubicBezTo>
                  <a:cubicBezTo>
                    <a:pt x="491" y="1429"/>
                    <a:pt x="467" y="1431"/>
                    <a:pt x="435" y="1431"/>
                  </a:cubicBezTo>
                  <a:cubicBezTo>
                    <a:pt x="435" y="1431"/>
                    <a:pt x="435" y="1431"/>
                    <a:pt x="435" y="1431"/>
                  </a:cubicBezTo>
                  <a:cubicBezTo>
                    <a:pt x="435" y="1431"/>
                    <a:pt x="435" y="1431"/>
                    <a:pt x="435" y="1431"/>
                  </a:cubicBezTo>
                  <a:cubicBezTo>
                    <a:pt x="435" y="1431"/>
                    <a:pt x="435" y="1431"/>
                    <a:pt x="435" y="1431"/>
                  </a:cubicBezTo>
                  <a:cubicBezTo>
                    <a:pt x="382" y="1428"/>
                    <a:pt x="340" y="1418"/>
                    <a:pt x="301" y="1400"/>
                  </a:cubicBezTo>
                  <a:cubicBezTo>
                    <a:pt x="301" y="1400"/>
                    <a:pt x="301" y="1400"/>
                    <a:pt x="301" y="1400"/>
                  </a:cubicBezTo>
                  <a:cubicBezTo>
                    <a:pt x="279" y="1390"/>
                    <a:pt x="255" y="1375"/>
                    <a:pt x="236" y="1356"/>
                  </a:cubicBezTo>
                  <a:cubicBezTo>
                    <a:pt x="216" y="1337"/>
                    <a:pt x="201" y="1312"/>
                    <a:pt x="198" y="1282"/>
                  </a:cubicBezTo>
                  <a:cubicBezTo>
                    <a:pt x="198" y="1282"/>
                    <a:pt x="198" y="1282"/>
                    <a:pt x="198" y="1282"/>
                  </a:cubicBezTo>
                  <a:cubicBezTo>
                    <a:pt x="198" y="1244"/>
                    <a:pt x="198" y="1244"/>
                    <a:pt x="198" y="1244"/>
                  </a:cubicBezTo>
                  <a:cubicBezTo>
                    <a:pt x="125" y="1244"/>
                    <a:pt x="125" y="1244"/>
                    <a:pt x="125" y="1244"/>
                  </a:cubicBezTo>
                  <a:cubicBezTo>
                    <a:pt x="125" y="1242"/>
                    <a:pt x="125" y="1242"/>
                    <a:pt x="125" y="1242"/>
                  </a:cubicBezTo>
                  <a:cubicBezTo>
                    <a:pt x="125" y="1235"/>
                    <a:pt x="125" y="1228"/>
                    <a:pt x="125" y="1222"/>
                  </a:cubicBezTo>
                  <a:cubicBezTo>
                    <a:pt x="125" y="1191"/>
                    <a:pt x="122" y="1159"/>
                    <a:pt x="106" y="1131"/>
                  </a:cubicBezTo>
                  <a:cubicBezTo>
                    <a:pt x="105" y="1131"/>
                    <a:pt x="105" y="1131"/>
                    <a:pt x="105" y="1131"/>
                  </a:cubicBezTo>
                  <a:cubicBezTo>
                    <a:pt x="105" y="1130"/>
                    <a:pt x="105" y="1130"/>
                    <a:pt x="105" y="1130"/>
                  </a:cubicBezTo>
                  <a:cubicBezTo>
                    <a:pt x="98" y="1119"/>
                    <a:pt x="87" y="1105"/>
                    <a:pt x="74" y="1096"/>
                  </a:cubicBezTo>
                  <a:cubicBezTo>
                    <a:pt x="73" y="1095"/>
                    <a:pt x="73" y="1095"/>
                    <a:pt x="73" y="1095"/>
                  </a:cubicBezTo>
                  <a:cubicBezTo>
                    <a:pt x="73" y="1050"/>
                    <a:pt x="73" y="1050"/>
                    <a:pt x="73" y="1050"/>
                  </a:cubicBezTo>
                  <a:cubicBezTo>
                    <a:pt x="16" y="1050"/>
                    <a:pt x="16" y="1050"/>
                    <a:pt x="16" y="1050"/>
                  </a:cubicBezTo>
                  <a:moveTo>
                    <a:pt x="445" y="0"/>
                  </a:moveTo>
                  <a:cubicBezTo>
                    <a:pt x="442" y="0"/>
                    <a:pt x="438" y="0"/>
                    <a:pt x="434" y="0"/>
                  </a:cubicBezTo>
                  <a:cubicBezTo>
                    <a:pt x="385" y="2"/>
                    <a:pt x="339" y="12"/>
                    <a:pt x="294" y="32"/>
                  </a:cubicBezTo>
                  <a:cubicBezTo>
                    <a:pt x="267" y="45"/>
                    <a:pt x="240" y="63"/>
                    <a:pt x="220" y="85"/>
                  </a:cubicBezTo>
                  <a:cubicBezTo>
                    <a:pt x="199" y="107"/>
                    <a:pt x="185" y="133"/>
                    <a:pt x="182" y="165"/>
                  </a:cubicBezTo>
                  <a:cubicBezTo>
                    <a:pt x="182" y="169"/>
                    <a:pt x="182" y="177"/>
                    <a:pt x="182" y="185"/>
                  </a:cubicBezTo>
                  <a:cubicBezTo>
                    <a:pt x="182" y="187"/>
                    <a:pt x="182" y="187"/>
                    <a:pt x="182" y="187"/>
                  </a:cubicBezTo>
                  <a:cubicBezTo>
                    <a:pt x="108" y="187"/>
                    <a:pt x="108" y="187"/>
                    <a:pt x="108" y="187"/>
                  </a:cubicBezTo>
                  <a:cubicBezTo>
                    <a:pt x="109" y="199"/>
                    <a:pt x="109" y="212"/>
                    <a:pt x="109" y="225"/>
                  </a:cubicBezTo>
                  <a:cubicBezTo>
                    <a:pt x="109" y="254"/>
                    <a:pt x="106" y="283"/>
                    <a:pt x="92" y="308"/>
                  </a:cubicBezTo>
                  <a:cubicBezTo>
                    <a:pt x="92" y="308"/>
                    <a:pt x="92" y="308"/>
                    <a:pt x="92" y="308"/>
                  </a:cubicBezTo>
                  <a:cubicBezTo>
                    <a:pt x="92" y="308"/>
                    <a:pt x="92" y="308"/>
                    <a:pt x="92" y="308"/>
                  </a:cubicBezTo>
                  <a:cubicBezTo>
                    <a:pt x="85" y="319"/>
                    <a:pt x="74" y="332"/>
                    <a:pt x="62" y="339"/>
                  </a:cubicBezTo>
                  <a:cubicBezTo>
                    <a:pt x="62" y="339"/>
                    <a:pt x="62" y="339"/>
                    <a:pt x="62" y="339"/>
                  </a:cubicBezTo>
                  <a:cubicBezTo>
                    <a:pt x="57" y="342"/>
                    <a:pt x="57" y="342"/>
                    <a:pt x="57" y="342"/>
                  </a:cubicBezTo>
                  <a:cubicBezTo>
                    <a:pt x="57" y="381"/>
                    <a:pt x="57" y="381"/>
                    <a:pt x="57" y="381"/>
                  </a:cubicBezTo>
                  <a:cubicBezTo>
                    <a:pt x="0" y="381"/>
                    <a:pt x="0" y="381"/>
                    <a:pt x="0" y="381"/>
                  </a:cubicBezTo>
                  <a:cubicBezTo>
                    <a:pt x="0" y="1066"/>
                    <a:pt x="0" y="1066"/>
                    <a:pt x="0" y="1066"/>
                  </a:cubicBezTo>
                  <a:cubicBezTo>
                    <a:pt x="57" y="1066"/>
                    <a:pt x="57" y="1066"/>
                    <a:pt x="57" y="1066"/>
                  </a:cubicBezTo>
                  <a:cubicBezTo>
                    <a:pt x="57" y="1104"/>
                    <a:pt x="57" y="1104"/>
                    <a:pt x="57" y="1104"/>
                  </a:cubicBezTo>
                  <a:cubicBezTo>
                    <a:pt x="62" y="1107"/>
                    <a:pt x="62" y="1107"/>
                    <a:pt x="62" y="1107"/>
                  </a:cubicBezTo>
                  <a:cubicBezTo>
                    <a:pt x="62" y="1107"/>
                    <a:pt x="62" y="1107"/>
                    <a:pt x="62" y="1107"/>
                  </a:cubicBezTo>
                  <a:cubicBezTo>
                    <a:pt x="74" y="1115"/>
                    <a:pt x="85" y="1128"/>
                    <a:pt x="92" y="1139"/>
                  </a:cubicBezTo>
                  <a:cubicBezTo>
                    <a:pt x="92" y="1139"/>
                    <a:pt x="92" y="1139"/>
                    <a:pt x="92" y="1139"/>
                  </a:cubicBezTo>
                  <a:cubicBezTo>
                    <a:pt x="92" y="1139"/>
                    <a:pt x="92" y="1139"/>
                    <a:pt x="92" y="1139"/>
                  </a:cubicBezTo>
                  <a:cubicBezTo>
                    <a:pt x="106" y="1164"/>
                    <a:pt x="109" y="1193"/>
                    <a:pt x="109" y="1222"/>
                  </a:cubicBezTo>
                  <a:cubicBezTo>
                    <a:pt x="109" y="1235"/>
                    <a:pt x="109" y="1247"/>
                    <a:pt x="108" y="1260"/>
                  </a:cubicBezTo>
                  <a:cubicBezTo>
                    <a:pt x="182" y="1260"/>
                    <a:pt x="182" y="1260"/>
                    <a:pt x="182" y="1260"/>
                  </a:cubicBezTo>
                  <a:cubicBezTo>
                    <a:pt x="182" y="1262"/>
                    <a:pt x="182" y="1262"/>
                    <a:pt x="182" y="1262"/>
                  </a:cubicBezTo>
                  <a:cubicBezTo>
                    <a:pt x="182" y="1270"/>
                    <a:pt x="182" y="1278"/>
                    <a:pt x="182" y="1283"/>
                  </a:cubicBezTo>
                  <a:cubicBezTo>
                    <a:pt x="185" y="1314"/>
                    <a:pt x="199" y="1340"/>
                    <a:pt x="220" y="1362"/>
                  </a:cubicBezTo>
                  <a:cubicBezTo>
                    <a:pt x="240" y="1384"/>
                    <a:pt x="267" y="1401"/>
                    <a:pt x="294" y="1414"/>
                  </a:cubicBezTo>
                  <a:cubicBezTo>
                    <a:pt x="294" y="1414"/>
                    <a:pt x="294" y="1414"/>
                    <a:pt x="294" y="1414"/>
                  </a:cubicBezTo>
                  <a:cubicBezTo>
                    <a:pt x="339" y="1435"/>
                    <a:pt x="385" y="1444"/>
                    <a:pt x="434" y="1447"/>
                  </a:cubicBezTo>
                  <a:cubicBezTo>
                    <a:pt x="463" y="1447"/>
                    <a:pt x="490" y="1446"/>
                    <a:pt x="517" y="1441"/>
                  </a:cubicBezTo>
                  <a:cubicBezTo>
                    <a:pt x="557" y="1433"/>
                    <a:pt x="599" y="1420"/>
                    <a:pt x="634" y="1398"/>
                  </a:cubicBezTo>
                  <a:cubicBezTo>
                    <a:pt x="669" y="1376"/>
                    <a:pt x="697" y="1346"/>
                    <a:pt x="710" y="1306"/>
                  </a:cubicBezTo>
                  <a:cubicBezTo>
                    <a:pt x="713" y="1294"/>
                    <a:pt x="715" y="1285"/>
                    <a:pt x="715" y="1262"/>
                  </a:cubicBezTo>
                  <a:cubicBezTo>
                    <a:pt x="715" y="1260"/>
                    <a:pt x="715" y="1260"/>
                    <a:pt x="715" y="1260"/>
                  </a:cubicBezTo>
                  <a:cubicBezTo>
                    <a:pt x="786" y="1260"/>
                    <a:pt x="786" y="1260"/>
                    <a:pt x="786" y="1260"/>
                  </a:cubicBezTo>
                  <a:cubicBezTo>
                    <a:pt x="786" y="1200"/>
                    <a:pt x="786" y="1200"/>
                    <a:pt x="786" y="1200"/>
                  </a:cubicBezTo>
                  <a:cubicBezTo>
                    <a:pt x="786" y="1199"/>
                    <a:pt x="786" y="1199"/>
                    <a:pt x="786" y="1199"/>
                  </a:cubicBezTo>
                  <a:cubicBezTo>
                    <a:pt x="787" y="1197"/>
                    <a:pt x="787" y="1197"/>
                    <a:pt x="787" y="1197"/>
                  </a:cubicBezTo>
                  <a:cubicBezTo>
                    <a:pt x="788" y="1173"/>
                    <a:pt x="796" y="1148"/>
                    <a:pt x="810" y="1128"/>
                  </a:cubicBezTo>
                  <a:cubicBezTo>
                    <a:pt x="814" y="1122"/>
                    <a:pt x="819" y="1117"/>
                    <a:pt x="824" y="1113"/>
                  </a:cubicBezTo>
                  <a:cubicBezTo>
                    <a:pt x="824" y="1113"/>
                    <a:pt x="824" y="1113"/>
                    <a:pt x="824" y="1113"/>
                  </a:cubicBezTo>
                  <a:cubicBezTo>
                    <a:pt x="828" y="1110"/>
                    <a:pt x="833" y="1107"/>
                    <a:pt x="838" y="1104"/>
                  </a:cubicBezTo>
                  <a:cubicBezTo>
                    <a:pt x="838" y="1066"/>
                    <a:pt x="838" y="1066"/>
                    <a:pt x="838" y="1066"/>
                  </a:cubicBezTo>
                  <a:cubicBezTo>
                    <a:pt x="895" y="1066"/>
                    <a:pt x="895" y="1066"/>
                    <a:pt x="895" y="1066"/>
                  </a:cubicBezTo>
                  <a:cubicBezTo>
                    <a:pt x="895" y="381"/>
                    <a:pt x="895" y="381"/>
                    <a:pt x="895" y="381"/>
                  </a:cubicBezTo>
                  <a:cubicBezTo>
                    <a:pt x="838" y="381"/>
                    <a:pt x="838" y="381"/>
                    <a:pt x="838" y="381"/>
                  </a:cubicBezTo>
                  <a:cubicBezTo>
                    <a:pt x="838" y="343"/>
                    <a:pt x="838" y="343"/>
                    <a:pt x="838" y="343"/>
                  </a:cubicBezTo>
                  <a:cubicBezTo>
                    <a:pt x="833" y="340"/>
                    <a:pt x="828" y="337"/>
                    <a:pt x="824" y="334"/>
                  </a:cubicBezTo>
                  <a:cubicBezTo>
                    <a:pt x="819" y="330"/>
                    <a:pt x="814" y="325"/>
                    <a:pt x="811" y="319"/>
                  </a:cubicBezTo>
                  <a:cubicBezTo>
                    <a:pt x="811" y="319"/>
                    <a:pt x="811" y="319"/>
                    <a:pt x="811" y="319"/>
                  </a:cubicBezTo>
                  <a:cubicBezTo>
                    <a:pt x="796" y="300"/>
                    <a:pt x="788" y="274"/>
                    <a:pt x="787" y="250"/>
                  </a:cubicBezTo>
                  <a:cubicBezTo>
                    <a:pt x="786" y="247"/>
                    <a:pt x="786" y="247"/>
                    <a:pt x="786" y="247"/>
                  </a:cubicBezTo>
                  <a:cubicBezTo>
                    <a:pt x="786" y="187"/>
                    <a:pt x="786" y="187"/>
                    <a:pt x="786" y="187"/>
                  </a:cubicBezTo>
                  <a:cubicBezTo>
                    <a:pt x="715" y="187"/>
                    <a:pt x="715" y="187"/>
                    <a:pt x="715" y="187"/>
                  </a:cubicBezTo>
                  <a:cubicBezTo>
                    <a:pt x="715" y="185"/>
                    <a:pt x="715" y="185"/>
                    <a:pt x="715" y="185"/>
                  </a:cubicBezTo>
                  <a:cubicBezTo>
                    <a:pt x="715" y="163"/>
                    <a:pt x="713" y="153"/>
                    <a:pt x="710" y="141"/>
                  </a:cubicBezTo>
                  <a:cubicBezTo>
                    <a:pt x="697" y="101"/>
                    <a:pt x="669" y="71"/>
                    <a:pt x="634" y="49"/>
                  </a:cubicBezTo>
                  <a:cubicBezTo>
                    <a:pt x="599" y="27"/>
                    <a:pt x="557" y="13"/>
                    <a:pt x="517" y="6"/>
                  </a:cubicBezTo>
                  <a:cubicBezTo>
                    <a:pt x="493" y="2"/>
                    <a:pt x="470" y="0"/>
                    <a:pt x="44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8"/>
            <p:cNvSpPr>
              <a:spLocks noEditPoints="1"/>
            </p:cNvSpPr>
            <p:nvPr/>
          </p:nvSpPr>
          <p:spPr bwMode="auto">
            <a:xfrm>
              <a:off x="4179887" y="342899"/>
              <a:ext cx="3833813" cy="6172200"/>
            </a:xfrm>
            <a:custGeom>
              <a:avLst/>
              <a:gdLst>
                <a:gd name="T0" fmla="*/ 521 w 903"/>
                <a:gd name="T1" fmla="*/ 10 h 1455"/>
                <a:gd name="T2" fmla="*/ 719 w 903"/>
                <a:gd name="T3" fmla="*/ 189 h 1455"/>
                <a:gd name="T4" fmla="*/ 790 w 903"/>
                <a:gd name="T5" fmla="*/ 251 h 1455"/>
                <a:gd name="T6" fmla="*/ 815 w 903"/>
                <a:gd name="T7" fmla="*/ 323 h 1455"/>
                <a:gd name="T8" fmla="*/ 842 w 903"/>
                <a:gd name="T9" fmla="*/ 385 h 1455"/>
                <a:gd name="T10" fmla="*/ 842 w 903"/>
                <a:gd name="T11" fmla="*/ 1070 h 1455"/>
                <a:gd name="T12" fmla="*/ 828 w 903"/>
                <a:gd name="T13" fmla="*/ 1117 h 1455"/>
                <a:gd name="T14" fmla="*/ 790 w 903"/>
                <a:gd name="T15" fmla="*/ 1203 h 1455"/>
                <a:gd name="T16" fmla="*/ 719 w 903"/>
                <a:gd name="T17" fmla="*/ 1264 h 1455"/>
                <a:gd name="T18" fmla="*/ 638 w 903"/>
                <a:gd name="T19" fmla="*/ 1402 h 1455"/>
                <a:gd name="T20" fmla="*/ 298 w 903"/>
                <a:gd name="T21" fmla="*/ 1418 h 1455"/>
                <a:gd name="T22" fmla="*/ 186 w 903"/>
                <a:gd name="T23" fmla="*/ 1287 h 1455"/>
                <a:gd name="T24" fmla="*/ 112 w 903"/>
                <a:gd name="T25" fmla="*/ 1264 h 1455"/>
                <a:gd name="T26" fmla="*/ 96 w 903"/>
                <a:gd name="T27" fmla="*/ 1143 h 1455"/>
                <a:gd name="T28" fmla="*/ 66 w 903"/>
                <a:gd name="T29" fmla="*/ 1111 h 1455"/>
                <a:gd name="T30" fmla="*/ 4 w 903"/>
                <a:gd name="T31" fmla="*/ 1070 h 1455"/>
                <a:gd name="T32" fmla="*/ 61 w 903"/>
                <a:gd name="T33" fmla="*/ 346 h 1455"/>
                <a:gd name="T34" fmla="*/ 96 w 903"/>
                <a:gd name="T35" fmla="*/ 312 h 1455"/>
                <a:gd name="T36" fmla="*/ 113 w 903"/>
                <a:gd name="T37" fmla="*/ 229 h 1455"/>
                <a:gd name="T38" fmla="*/ 186 w 903"/>
                <a:gd name="T39" fmla="*/ 189 h 1455"/>
                <a:gd name="T40" fmla="*/ 298 w 903"/>
                <a:gd name="T41" fmla="*/ 36 h 1455"/>
                <a:gd name="T42" fmla="*/ 438 w 903"/>
                <a:gd name="T43" fmla="*/ 0 h 1455"/>
                <a:gd name="T44" fmla="*/ 296 w 903"/>
                <a:gd name="T45" fmla="*/ 33 h 1455"/>
                <a:gd name="T46" fmla="*/ 221 w 903"/>
                <a:gd name="T47" fmla="*/ 86 h 1455"/>
                <a:gd name="T48" fmla="*/ 182 w 903"/>
                <a:gd name="T49" fmla="*/ 168 h 1455"/>
                <a:gd name="T50" fmla="*/ 108 w 903"/>
                <a:gd name="T51" fmla="*/ 189 h 1455"/>
                <a:gd name="T52" fmla="*/ 64 w 903"/>
                <a:gd name="T53" fmla="*/ 340 h 1455"/>
                <a:gd name="T54" fmla="*/ 57 w 903"/>
                <a:gd name="T55" fmla="*/ 381 h 1455"/>
                <a:gd name="T56" fmla="*/ 2 w 903"/>
                <a:gd name="T57" fmla="*/ 383 h 1455"/>
                <a:gd name="T58" fmla="*/ 57 w 903"/>
                <a:gd name="T59" fmla="*/ 1074 h 1455"/>
                <a:gd name="T60" fmla="*/ 92 w 903"/>
                <a:gd name="T61" fmla="*/ 1145 h 1455"/>
                <a:gd name="T62" fmla="*/ 108 w 903"/>
                <a:gd name="T63" fmla="*/ 1268 h 1455"/>
                <a:gd name="T64" fmla="*/ 182 w 903"/>
                <a:gd name="T65" fmla="*/ 1287 h 1455"/>
                <a:gd name="T66" fmla="*/ 296 w 903"/>
                <a:gd name="T67" fmla="*/ 1422 h 1455"/>
                <a:gd name="T68" fmla="*/ 438 w 903"/>
                <a:gd name="T69" fmla="*/ 1455 h 1455"/>
                <a:gd name="T70" fmla="*/ 522 w 903"/>
                <a:gd name="T71" fmla="*/ 1449 h 1455"/>
                <a:gd name="T72" fmla="*/ 718 w 903"/>
                <a:gd name="T73" fmla="*/ 1311 h 1455"/>
                <a:gd name="T74" fmla="*/ 723 w 903"/>
                <a:gd name="T75" fmla="*/ 1268 h 1455"/>
                <a:gd name="T76" fmla="*/ 795 w 903"/>
                <a:gd name="T77" fmla="*/ 1201 h 1455"/>
                <a:gd name="T78" fmla="*/ 818 w 903"/>
                <a:gd name="T79" fmla="*/ 1134 h 1455"/>
                <a:gd name="T80" fmla="*/ 831 w 903"/>
                <a:gd name="T81" fmla="*/ 1120 h 1455"/>
                <a:gd name="T82" fmla="*/ 846 w 903"/>
                <a:gd name="T83" fmla="*/ 1111 h 1455"/>
                <a:gd name="T84" fmla="*/ 903 w 903"/>
                <a:gd name="T85" fmla="*/ 381 h 1455"/>
                <a:gd name="T86" fmla="*/ 845 w 903"/>
                <a:gd name="T87" fmla="*/ 344 h 1455"/>
                <a:gd name="T88" fmla="*/ 818 w 903"/>
                <a:gd name="T89" fmla="*/ 321 h 1455"/>
                <a:gd name="T90" fmla="*/ 794 w 903"/>
                <a:gd name="T91" fmla="*/ 251 h 1455"/>
                <a:gd name="T92" fmla="*/ 718 w 903"/>
                <a:gd name="T93" fmla="*/ 144 h 1455"/>
                <a:gd name="T94" fmla="*/ 640 w 903"/>
                <a:gd name="T95" fmla="*/ 50 h 1455"/>
                <a:gd name="T96" fmla="*/ 522 w 903"/>
                <a:gd name="T97" fmla="*/ 6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1455">
                  <a:moveTo>
                    <a:pt x="438" y="4"/>
                  </a:moveTo>
                  <a:cubicBezTo>
                    <a:pt x="442" y="4"/>
                    <a:pt x="446" y="4"/>
                    <a:pt x="449" y="4"/>
                  </a:cubicBezTo>
                  <a:cubicBezTo>
                    <a:pt x="474" y="4"/>
                    <a:pt x="497" y="6"/>
                    <a:pt x="521" y="10"/>
                  </a:cubicBezTo>
                  <a:cubicBezTo>
                    <a:pt x="561" y="17"/>
                    <a:pt x="603" y="31"/>
                    <a:pt x="638" y="53"/>
                  </a:cubicBezTo>
                  <a:cubicBezTo>
                    <a:pt x="673" y="75"/>
                    <a:pt x="701" y="105"/>
                    <a:pt x="714" y="145"/>
                  </a:cubicBezTo>
                  <a:cubicBezTo>
                    <a:pt x="717" y="157"/>
                    <a:pt x="719" y="167"/>
                    <a:pt x="719" y="189"/>
                  </a:cubicBezTo>
                  <a:cubicBezTo>
                    <a:pt x="719" y="191"/>
                    <a:pt x="719" y="191"/>
                    <a:pt x="719" y="191"/>
                  </a:cubicBezTo>
                  <a:cubicBezTo>
                    <a:pt x="790" y="191"/>
                    <a:pt x="790" y="191"/>
                    <a:pt x="790" y="191"/>
                  </a:cubicBezTo>
                  <a:cubicBezTo>
                    <a:pt x="790" y="251"/>
                    <a:pt x="790" y="251"/>
                    <a:pt x="790" y="251"/>
                  </a:cubicBezTo>
                  <a:cubicBezTo>
                    <a:pt x="791" y="254"/>
                    <a:pt x="791" y="254"/>
                    <a:pt x="791" y="254"/>
                  </a:cubicBezTo>
                  <a:cubicBezTo>
                    <a:pt x="792" y="278"/>
                    <a:pt x="800" y="304"/>
                    <a:pt x="815" y="323"/>
                  </a:cubicBezTo>
                  <a:cubicBezTo>
                    <a:pt x="815" y="323"/>
                    <a:pt x="815" y="323"/>
                    <a:pt x="815" y="323"/>
                  </a:cubicBezTo>
                  <a:cubicBezTo>
                    <a:pt x="818" y="329"/>
                    <a:pt x="823" y="334"/>
                    <a:pt x="828" y="338"/>
                  </a:cubicBezTo>
                  <a:cubicBezTo>
                    <a:pt x="832" y="341"/>
                    <a:pt x="837" y="344"/>
                    <a:pt x="842" y="347"/>
                  </a:cubicBezTo>
                  <a:cubicBezTo>
                    <a:pt x="842" y="385"/>
                    <a:pt x="842" y="385"/>
                    <a:pt x="842" y="385"/>
                  </a:cubicBezTo>
                  <a:cubicBezTo>
                    <a:pt x="899" y="385"/>
                    <a:pt x="899" y="385"/>
                    <a:pt x="899" y="385"/>
                  </a:cubicBezTo>
                  <a:cubicBezTo>
                    <a:pt x="899" y="1070"/>
                    <a:pt x="899" y="1070"/>
                    <a:pt x="899" y="1070"/>
                  </a:cubicBezTo>
                  <a:cubicBezTo>
                    <a:pt x="842" y="1070"/>
                    <a:pt x="842" y="1070"/>
                    <a:pt x="842" y="1070"/>
                  </a:cubicBezTo>
                  <a:cubicBezTo>
                    <a:pt x="842" y="1108"/>
                    <a:pt x="842" y="1108"/>
                    <a:pt x="842" y="1108"/>
                  </a:cubicBezTo>
                  <a:cubicBezTo>
                    <a:pt x="837" y="1111"/>
                    <a:pt x="832" y="1114"/>
                    <a:pt x="828" y="1117"/>
                  </a:cubicBezTo>
                  <a:cubicBezTo>
                    <a:pt x="828" y="1117"/>
                    <a:pt x="828" y="1117"/>
                    <a:pt x="828" y="1117"/>
                  </a:cubicBezTo>
                  <a:cubicBezTo>
                    <a:pt x="823" y="1121"/>
                    <a:pt x="818" y="1126"/>
                    <a:pt x="814" y="1132"/>
                  </a:cubicBezTo>
                  <a:cubicBezTo>
                    <a:pt x="800" y="1152"/>
                    <a:pt x="792" y="1177"/>
                    <a:pt x="791" y="1201"/>
                  </a:cubicBezTo>
                  <a:cubicBezTo>
                    <a:pt x="790" y="1203"/>
                    <a:pt x="790" y="1203"/>
                    <a:pt x="790" y="1203"/>
                  </a:cubicBezTo>
                  <a:cubicBezTo>
                    <a:pt x="790" y="1204"/>
                    <a:pt x="790" y="1204"/>
                    <a:pt x="790" y="1204"/>
                  </a:cubicBezTo>
                  <a:cubicBezTo>
                    <a:pt x="790" y="1264"/>
                    <a:pt x="790" y="1264"/>
                    <a:pt x="790" y="1264"/>
                  </a:cubicBezTo>
                  <a:cubicBezTo>
                    <a:pt x="719" y="1264"/>
                    <a:pt x="719" y="1264"/>
                    <a:pt x="719" y="1264"/>
                  </a:cubicBezTo>
                  <a:cubicBezTo>
                    <a:pt x="719" y="1266"/>
                    <a:pt x="719" y="1266"/>
                    <a:pt x="719" y="1266"/>
                  </a:cubicBezTo>
                  <a:cubicBezTo>
                    <a:pt x="719" y="1289"/>
                    <a:pt x="717" y="1298"/>
                    <a:pt x="714" y="1310"/>
                  </a:cubicBezTo>
                  <a:cubicBezTo>
                    <a:pt x="701" y="1350"/>
                    <a:pt x="673" y="1380"/>
                    <a:pt x="638" y="1402"/>
                  </a:cubicBezTo>
                  <a:cubicBezTo>
                    <a:pt x="603" y="1424"/>
                    <a:pt x="561" y="1437"/>
                    <a:pt x="521" y="1445"/>
                  </a:cubicBezTo>
                  <a:cubicBezTo>
                    <a:pt x="494" y="1450"/>
                    <a:pt x="467" y="1451"/>
                    <a:pt x="438" y="1451"/>
                  </a:cubicBezTo>
                  <a:cubicBezTo>
                    <a:pt x="389" y="1448"/>
                    <a:pt x="343" y="1439"/>
                    <a:pt x="298" y="1418"/>
                  </a:cubicBezTo>
                  <a:cubicBezTo>
                    <a:pt x="298" y="1418"/>
                    <a:pt x="298" y="1418"/>
                    <a:pt x="298" y="1418"/>
                  </a:cubicBezTo>
                  <a:cubicBezTo>
                    <a:pt x="271" y="1405"/>
                    <a:pt x="244" y="1388"/>
                    <a:pt x="224" y="1366"/>
                  </a:cubicBezTo>
                  <a:cubicBezTo>
                    <a:pt x="203" y="1344"/>
                    <a:pt x="189" y="1318"/>
                    <a:pt x="186" y="1287"/>
                  </a:cubicBezTo>
                  <a:cubicBezTo>
                    <a:pt x="186" y="1282"/>
                    <a:pt x="186" y="1274"/>
                    <a:pt x="186" y="1266"/>
                  </a:cubicBezTo>
                  <a:cubicBezTo>
                    <a:pt x="186" y="1264"/>
                    <a:pt x="186" y="1264"/>
                    <a:pt x="186" y="1264"/>
                  </a:cubicBezTo>
                  <a:cubicBezTo>
                    <a:pt x="112" y="1264"/>
                    <a:pt x="112" y="1264"/>
                    <a:pt x="112" y="1264"/>
                  </a:cubicBezTo>
                  <a:cubicBezTo>
                    <a:pt x="113" y="1251"/>
                    <a:pt x="113" y="1239"/>
                    <a:pt x="113" y="1226"/>
                  </a:cubicBezTo>
                  <a:cubicBezTo>
                    <a:pt x="113" y="1197"/>
                    <a:pt x="110" y="1168"/>
                    <a:pt x="96" y="1143"/>
                  </a:cubicBezTo>
                  <a:cubicBezTo>
                    <a:pt x="96" y="1143"/>
                    <a:pt x="96" y="1143"/>
                    <a:pt x="96" y="1143"/>
                  </a:cubicBezTo>
                  <a:cubicBezTo>
                    <a:pt x="96" y="1143"/>
                    <a:pt x="96" y="1143"/>
                    <a:pt x="96" y="1143"/>
                  </a:cubicBezTo>
                  <a:cubicBezTo>
                    <a:pt x="89" y="1132"/>
                    <a:pt x="78" y="1119"/>
                    <a:pt x="66" y="1111"/>
                  </a:cubicBezTo>
                  <a:cubicBezTo>
                    <a:pt x="66" y="1111"/>
                    <a:pt x="66" y="1111"/>
                    <a:pt x="66" y="1111"/>
                  </a:cubicBezTo>
                  <a:cubicBezTo>
                    <a:pt x="61" y="1108"/>
                    <a:pt x="61" y="1108"/>
                    <a:pt x="61" y="1108"/>
                  </a:cubicBezTo>
                  <a:cubicBezTo>
                    <a:pt x="61" y="1070"/>
                    <a:pt x="61" y="1070"/>
                    <a:pt x="61" y="1070"/>
                  </a:cubicBezTo>
                  <a:cubicBezTo>
                    <a:pt x="4" y="1070"/>
                    <a:pt x="4" y="1070"/>
                    <a:pt x="4" y="1070"/>
                  </a:cubicBezTo>
                  <a:cubicBezTo>
                    <a:pt x="4" y="385"/>
                    <a:pt x="4" y="385"/>
                    <a:pt x="4" y="385"/>
                  </a:cubicBezTo>
                  <a:cubicBezTo>
                    <a:pt x="61" y="385"/>
                    <a:pt x="61" y="385"/>
                    <a:pt x="61" y="385"/>
                  </a:cubicBezTo>
                  <a:cubicBezTo>
                    <a:pt x="61" y="346"/>
                    <a:pt x="61" y="346"/>
                    <a:pt x="61" y="346"/>
                  </a:cubicBezTo>
                  <a:cubicBezTo>
                    <a:pt x="66" y="343"/>
                    <a:pt x="66" y="343"/>
                    <a:pt x="66" y="343"/>
                  </a:cubicBezTo>
                  <a:cubicBezTo>
                    <a:pt x="66" y="343"/>
                    <a:pt x="66" y="343"/>
                    <a:pt x="66" y="343"/>
                  </a:cubicBezTo>
                  <a:cubicBezTo>
                    <a:pt x="78" y="336"/>
                    <a:pt x="89" y="323"/>
                    <a:pt x="96" y="312"/>
                  </a:cubicBezTo>
                  <a:cubicBezTo>
                    <a:pt x="96" y="312"/>
                    <a:pt x="96" y="312"/>
                    <a:pt x="96" y="312"/>
                  </a:cubicBezTo>
                  <a:cubicBezTo>
                    <a:pt x="96" y="312"/>
                    <a:pt x="96" y="312"/>
                    <a:pt x="96" y="312"/>
                  </a:cubicBezTo>
                  <a:cubicBezTo>
                    <a:pt x="110" y="287"/>
                    <a:pt x="113" y="258"/>
                    <a:pt x="113" y="229"/>
                  </a:cubicBezTo>
                  <a:cubicBezTo>
                    <a:pt x="113" y="216"/>
                    <a:pt x="113" y="203"/>
                    <a:pt x="112" y="191"/>
                  </a:cubicBezTo>
                  <a:cubicBezTo>
                    <a:pt x="186" y="191"/>
                    <a:pt x="186" y="191"/>
                    <a:pt x="186" y="191"/>
                  </a:cubicBezTo>
                  <a:cubicBezTo>
                    <a:pt x="186" y="189"/>
                    <a:pt x="186" y="189"/>
                    <a:pt x="186" y="189"/>
                  </a:cubicBezTo>
                  <a:cubicBezTo>
                    <a:pt x="186" y="181"/>
                    <a:pt x="186" y="173"/>
                    <a:pt x="186" y="169"/>
                  </a:cubicBezTo>
                  <a:cubicBezTo>
                    <a:pt x="189" y="137"/>
                    <a:pt x="203" y="111"/>
                    <a:pt x="224" y="89"/>
                  </a:cubicBezTo>
                  <a:cubicBezTo>
                    <a:pt x="244" y="67"/>
                    <a:pt x="271" y="49"/>
                    <a:pt x="298" y="36"/>
                  </a:cubicBezTo>
                  <a:cubicBezTo>
                    <a:pt x="343" y="16"/>
                    <a:pt x="389" y="6"/>
                    <a:pt x="438" y="4"/>
                  </a:cubicBezTo>
                  <a:moveTo>
                    <a:pt x="449" y="0"/>
                  </a:moveTo>
                  <a:cubicBezTo>
                    <a:pt x="445" y="0"/>
                    <a:pt x="442" y="0"/>
                    <a:pt x="438" y="0"/>
                  </a:cubicBezTo>
                  <a:cubicBezTo>
                    <a:pt x="438" y="0"/>
                    <a:pt x="438" y="0"/>
                    <a:pt x="438" y="0"/>
                  </a:cubicBezTo>
                  <a:cubicBezTo>
                    <a:pt x="438" y="0"/>
                    <a:pt x="438" y="0"/>
                    <a:pt x="438" y="0"/>
                  </a:cubicBezTo>
                  <a:cubicBezTo>
                    <a:pt x="388" y="2"/>
                    <a:pt x="341" y="12"/>
                    <a:pt x="296" y="33"/>
                  </a:cubicBezTo>
                  <a:cubicBezTo>
                    <a:pt x="296" y="33"/>
                    <a:pt x="296" y="33"/>
                    <a:pt x="296" y="33"/>
                  </a:cubicBezTo>
                  <a:cubicBezTo>
                    <a:pt x="296" y="33"/>
                    <a:pt x="296" y="33"/>
                    <a:pt x="296" y="33"/>
                  </a:cubicBezTo>
                  <a:cubicBezTo>
                    <a:pt x="269" y="46"/>
                    <a:pt x="242" y="64"/>
                    <a:pt x="221" y="86"/>
                  </a:cubicBezTo>
                  <a:cubicBezTo>
                    <a:pt x="200" y="109"/>
                    <a:pt x="185" y="136"/>
                    <a:pt x="182" y="168"/>
                  </a:cubicBezTo>
                  <a:cubicBezTo>
                    <a:pt x="182" y="168"/>
                    <a:pt x="182" y="168"/>
                    <a:pt x="182" y="168"/>
                  </a:cubicBezTo>
                  <a:cubicBezTo>
                    <a:pt x="182" y="168"/>
                    <a:pt x="182" y="168"/>
                    <a:pt x="182" y="168"/>
                  </a:cubicBezTo>
                  <a:cubicBezTo>
                    <a:pt x="182" y="172"/>
                    <a:pt x="182" y="179"/>
                    <a:pt x="182" y="187"/>
                  </a:cubicBezTo>
                  <a:cubicBezTo>
                    <a:pt x="108" y="187"/>
                    <a:pt x="108" y="187"/>
                    <a:pt x="108" y="187"/>
                  </a:cubicBezTo>
                  <a:cubicBezTo>
                    <a:pt x="108" y="189"/>
                    <a:pt x="108" y="189"/>
                    <a:pt x="108" y="189"/>
                  </a:cubicBezTo>
                  <a:cubicBezTo>
                    <a:pt x="109" y="202"/>
                    <a:pt x="109" y="215"/>
                    <a:pt x="109" y="229"/>
                  </a:cubicBezTo>
                  <a:cubicBezTo>
                    <a:pt x="109" y="257"/>
                    <a:pt x="106" y="286"/>
                    <a:pt x="92" y="310"/>
                  </a:cubicBezTo>
                  <a:cubicBezTo>
                    <a:pt x="85" y="320"/>
                    <a:pt x="75" y="334"/>
                    <a:pt x="64" y="340"/>
                  </a:cubicBezTo>
                  <a:cubicBezTo>
                    <a:pt x="64" y="340"/>
                    <a:pt x="64" y="340"/>
                    <a:pt x="64" y="340"/>
                  </a:cubicBezTo>
                  <a:cubicBezTo>
                    <a:pt x="57" y="344"/>
                    <a:pt x="57" y="344"/>
                    <a:pt x="57" y="344"/>
                  </a:cubicBezTo>
                  <a:cubicBezTo>
                    <a:pt x="57" y="381"/>
                    <a:pt x="57" y="381"/>
                    <a:pt x="57" y="381"/>
                  </a:cubicBezTo>
                  <a:cubicBezTo>
                    <a:pt x="0" y="381"/>
                    <a:pt x="0" y="381"/>
                    <a:pt x="0" y="381"/>
                  </a:cubicBezTo>
                  <a:cubicBezTo>
                    <a:pt x="0" y="383"/>
                    <a:pt x="0" y="383"/>
                    <a:pt x="0" y="383"/>
                  </a:cubicBezTo>
                  <a:cubicBezTo>
                    <a:pt x="2" y="383"/>
                    <a:pt x="2" y="383"/>
                    <a:pt x="2" y="383"/>
                  </a:cubicBezTo>
                  <a:cubicBezTo>
                    <a:pt x="0" y="383"/>
                    <a:pt x="0" y="383"/>
                    <a:pt x="0" y="383"/>
                  </a:cubicBezTo>
                  <a:cubicBezTo>
                    <a:pt x="0" y="1074"/>
                    <a:pt x="0" y="1074"/>
                    <a:pt x="0" y="1074"/>
                  </a:cubicBezTo>
                  <a:cubicBezTo>
                    <a:pt x="57" y="1074"/>
                    <a:pt x="57" y="1074"/>
                    <a:pt x="57" y="1074"/>
                  </a:cubicBezTo>
                  <a:cubicBezTo>
                    <a:pt x="57" y="1111"/>
                    <a:pt x="57" y="1111"/>
                    <a:pt x="57" y="1111"/>
                  </a:cubicBezTo>
                  <a:cubicBezTo>
                    <a:pt x="64" y="1115"/>
                    <a:pt x="64" y="1115"/>
                    <a:pt x="64" y="1115"/>
                  </a:cubicBezTo>
                  <a:cubicBezTo>
                    <a:pt x="75" y="1122"/>
                    <a:pt x="85" y="1135"/>
                    <a:pt x="92" y="1145"/>
                  </a:cubicBezTo>
                  <a:cubicBezTo>
                    <a:pt x="106" y="1169"/>
                    <a:pt x="109" y="1197"/>
                    <a:pt x="109" y="1226"/>
                  </a:cubicBezTo>
                  <a:cubicBezTo>
                    <a:pt x="109" y="1239"/>
                    <a:pt x="109" y="1253"/>
                    <a:pt x="108" y="1266"/>
                  </a:cubicBezTo>
                  <a:cubicBezTo>
                    <a:pt x="108" y="1268"/>
                    <a:pt x="108" y="1268"/>
                    <a:pt x="108" y="1268"/>
                  </a:cubicBezTo>
                  <a:cubicBezTo>
                    <a:pt x="182" y="1268"/>
                    <a:pt x="182" y="1268"/>
                    <a:pt x="182" y="1268"/>
                  </a:cubicBezTo>
                  <a:cubicBezTo>
                    <a:pt x="182" y="1275"/>
                    <a:pt x="182" y="1283"/>
                    <a:pt x="182" y="1287"/>
                  </a:cubicBezTo>
                  <a:cubicBezTo>
                    <a:pt x="182" y="1287"/>
                    <a:pt x="182" y="1287"/>
                    <a:pt x="182" y="1287"/>
                  </a:cubicBezTo>
                  <a:cubicBezTo>
                    <a:pt x="182" y="1287"/>
                    <a:pt x="182" y="1287"/>
                    <a:pt x="182" y="1287"/>
                  </a:cubicBezTo>
                  <a:cubicBezTo>
                    <a:pt x="185" y="1319"/>
                    <a:pt x="200" y="1347"/>
                    <a:pt x="221" y="1369"/>
                  </a:cubicBezTo>
                  <a:cubicBezTo>
                    <a:pt x="242" y="1391"/>
                    <a:pt x="269" y="1409"/>
                    <a:pt x="296" y="1422"/>
                  </a:cubicBezTo>
                  <a:cubicBezTo>
                    <a:pt x="296" y="1422"/>
                    <a:pt x="296" y="1422"/>
                    <a:pt x="296" y="1422"/>
                  </a:cubicBezTo>
                  <a:cubicBezTo>
                    <a:pt x="341" y="1443"/>
                    <a:pt x="388" y="1452"/>
                    <a:pt x="438" y="1455"/>
                  </a:cubicBezTo>
                  <a:cubicBezTo>
                    <a:pt x="438" y="1455"/>
                    <a:pt x="438" y="1455"/>
                    <a:pt x="438" y="1455"/>
                  </a:cubicBezTo>
                  <a:cubicBezTo>
                    <a:pt x="438" y="1455"/>
                    <a:pt x="438" y="1455"/>
                    <a:pt x="438" y="1455"/>
                  </a:cubicBezTo>
                  <a:cubicBezTo>
                    <a:pt x="467" y="1455"/>
                    <a:pt x="494" y="1454"/>
                    <a:pt x="522" y="1449"/>
                  </a:cubicBezTo>
                  <a:cubicBezTo>
                    <a:pt x="522" y="1449"/>
                    <a:pt x="522" y="1449"/>
                    <a:pt x="522" y="1449"/>
                  </a:cubicBezTo>
                  <a:cubicBezTo>
                    <a:pt x="522" y="1449"/>
                    <a:pt x="522" y="1449"/>
                    <a:pt x="522" y="1449"/>
                  </a:cubicBezTo>
                  <a:cubicBezTo>
                    <a:pt x="562" y="1441"/>
                    <a:pt x="604" y="1427"/>
                    <a:pt x="640" y="1405"/>
                  </a:cubicBezTo>
                  <a:cubicBezTo>
                    <a:pt x="675" y="1383"/>
                    <a:pt x="704" y="1352"/>
                    <a:pt x="718" y="1311"/>
                  </a:cubicBezTo>
                  <a:cubicBezTo>
                    <a:pt x="718" y="1311"/>
                    <a:pt x="718" y="1311"/>
                    <a:pt x="718" y="1311"/>
                  </a:cubicBezTo>
                  <a:cubicBezTo>
                    <a:pt x="718" y="1311"/>
                    <a:pt x="718" y="1311"/>
                    <a:pt x="718" y="1311"/>
                  </a:cubicBezTo>
                  <a:cubicBezTo>
                    <a:pt x="721" y="1299"/>
                    <a:pt x="723" y="1289"/>
                    <a:pt x="723" y="1268"/>
                  </a:cubicBezTo>
                  <a:cubicBezTo>
                    <a:pt x="794" y="1268"/>
                    <a:pt x="794" y="1268"/>
                    <a:pt x="794" y="1268"/>
                  </a:cubicBezTo>
                  <a:cubicBezTo>
                    <a:pt x="794" y="1204"/>
                    <a:pt x="794" y="1204"/>
                    <a:pt x="794" y="1204"/>
                  </a:cubicBezTo>
                  <a:cubicBezTo>
                    <a:pt x="795" y="1201"/>
                    <a:pt x="795" y="1201"/>
                    <a:pt x="795" y="1201"/>
                  </a:cubicBezTo>
                  <a:cubicBezTo>
                    <a:pt x="795" y="1201"/>
                    <a:pt x="795" y="1201"/>
                    <a:pt x="795" y="1201"/>
                  </a:cubicBezTo>
                  <a:cubicBezTo>
                    <a:pt x="795" y="1201"/>
                    <a:pt x="795" y="1201"/>
                    <a:pt x="795" y="1201"/>
                  </a:cubicBezTo>
                  <a:cubicBezTo>
                    <a:pt x="796" y="1178"/>
                    <a:pt x="804" y="1153"/>
                    <a:pt x="818" y="1134"/>
                  </a:cubicBezTo>
                  <a:cubicBezTo>
                    <a:pt x="818" y="1134"/>
                    <a:pt x="818" y="1134"/>
                    <a:pt x="818" y="1134"/>
                  </a:cubicBezTo>
                  <a:cubicBezTo>
                    <a:pt x="818" y="1134"/>
                    <a:pt x="818" y="1134"/>
                    <a:pt x="818" y="1134"/>
                  </a:cubicBezTo>
                  <a:cubicBezTo>
                    <a:pt x="821" y="1129"/>
                    <a:pt x="826" y="1125"/>
                    <a:pt x="831" y="1120"/>
                  </a:cubicBezTo>
                  <a:cubicBezTo>
                    <a:pt x="831" y="1120"/>
                    <a:pt x="831" y="1120"/>
                    <a:pt x="831" y="1120"/>
                  </a:cubicBezTo>
                  <a:cubicBezTo>
                    <a:pt x="835" y="1117"/>
                    <a:pt x="840" y="1114"/>
                    <a:pt x="845" y="1111"/>
                  </a:cubicBezTo>
                  <a:cubicBezTo>
                    <a:pt x="846" y="1111"/>
                    <a:pt x="846" y="1111"/>
                    <a:pt x="846" y="1111"/>
                  </a:cubicBezTo>
                  <a:cubicBezTo>
                    <a:pt x="846" y="1074"/>
                    <a:pt x="846" y="1074"/>
                    <a:pt x="846" y="1074"/>
                  </a:cubicBezTo>
                  <a:cubicBezTo>
                    <a:pt x="903" y="1074"/>
                    <a:pt x="903" y="1074"/>
                    <a:pt x="903" y="1074"/>
                  </a:cubicBezTo>
                  <a:cubicBezTo>
                    <a:pt x="903" y="381"/>
                    <a:pt x="903" y="381"/>
                    <a:pt x="903" y="381"/>
                  </a:cubicBezTo>
                  <a:cubicBezTo>
                    <a:pt x="846" y="381"/>
                    <a:pt x="846" y="381"/>
                    <a:pt x="846" y="381"/>
                  </a:cubicBezTo>
                  <a:cubicBezTo>
                    <a:pt x="846" y="344"/>
                    <a:pt x="846" y="344"/>
                    <a:pt x="846" y="344"/>
                  </a:cubicBezTo>
                  <a:cubicBezTo>
                    <a:pt x="845" y="344"/>
                    <a:pt x="845" y="344"/>
                    <a:pt x="845" y="344"/>
                  </a:cubicBezTo>
                  <a:cubicBezTo>
                    <a:pt x="840" y="341"/>
                    <a:pt x="835" y="338"/>
                    <a:pt x="831" y="335"/>
                  </a:cubicBezTo>
                  <a:cubicBezTo>
                    <a:pt x="826" y="331"/>
                    <a:pt x="821" y="326"/>
                    <a:pt x="818" y="321"/>
                  </a:cubicBezTo>
                  <a:cubicBezTo>
                    <a:pt x="818" y="321"/>
                    <a:pt x="818" y="321"/>
                    <a:pt x="818" y="321"/>
                  </a:cubicBezTo>
                  <a:cubicBezTo>
                    <a:pt x="804" y="302"/>
                    <a:pt x="796" y="277"/>
                    <a:pt x="795" y="254"/>
                  </a:cubicBezTo>
                  <a:cubicBezTo>
                    <a:pt x="795" y="254"/>
                    <a:pt x="795" y="254"/>
                    <a:pt x="795" y="254"/>
                  </a:cubicBezTo>
                  <a:cubicBezTo>
                    <a:pt x="794" y="251"/>
                    <a:pt x="794" y="251"/>
                    <a:pt x="794" y="251"/>
                  </a:cubicBezTo>
                  <a:cubicBezTo>
                    <a:pt x="794" y="187"/>
                    <a:pt x="794" y="187"/>
                    <a:pt x="794" y="187"/>
                  </a:cubicBezTo>
                  <a:cubicBezTo>
                    <a:pt x="723" y="187"/>
                    <a:pt x="723" y="187"/>
                    <a:pt x="723" y="187"/>
                  </a:cubicBezTo>
                  <a:cubicBezTo>
                    <a:pt x="723" y="166"/>
                    <a:pt x="721" y="156"/>
                    <a:pt x="718" y="144"/>
                  </a:cubicBezTo>
                  <a:cubicBezTo>
                    <a:pt x="718" y="144"/>
                    <a:pt x="718" y="144"/>
                    <a:pt x="718" y="144"/>
                  </a:cubicBezTo>
                  <a:cubicBezTo>
                    <a:pt x="718" y="144"/>
                    <a:pt x="718" y="144"/>
                    <a:pt x="718" y="144"/>
                  </a:cubicBezTo>
                  <a:cubicBezTo>
                    <a:pt x="704" y="103"/>
                    <a:pt x="675" y="72"/>
                    <a:pt x="640" y="50"/>
                  </a:cubicBezTo>
                  <a:cubicBezTo>
                    <a:pt x="604" y="27"/>
                    <a:pt x="562" y="13"/>
                    <a:pt x="522" y="6"/>
                  </a:cubicBezTo>
                  <a:cubicBezTo>
                    <a:pt x="522" y="6"/>
                    <a:pt x="522" y="6"/>
                    <a:pt x="522" y="6"/>
                  </a:cubicBezTo>
                  <a:cubicBezTo>
                    <a:pt x="522" y="6"/>
                    <a:pt x="522" y="6"/>
                    <a:pt x="522" y="6"/>
                  </a:cubicBezTo>
                  <a:cubicBezTo>
                    <a:pt x="498" y="2"/>
                    <a:pt x="474" y="0"/>
                    <a:pt x="449" y="0"/>
                  </a:cubicBezTo>
                </a:path>
              </a:pathLst>
            </a:custGeom>
            <a:solidFill>
              <a:srgbClr val="AEB8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9"/>
            <p:cNvSpPr>
              <a:spLocks noEditPoints="1"/>
            </p:cNvSpPr>
            <p:nvPr/>
          </p:nvSpPr>
          <p:spPr bwMode="auto">
            <a:xfrm>
              <a:off x="4264025" y="428624"/>
              <a:ext cx="3663950" cy="6000750"/>
            </a:xfrm>
            <a:custGeom>
              <a:avLst/>
              <a:gdLst>
                <a:gd name="T0" fmla="*/ 498 w 863"/>
                <a:gd name="T1" fmla="*/ 9 h 1415"/>
                <a:gd name="T2" fmla="*/ 679 w 863"/>
                <a:gd name="T3" fmla="*/ 170 h 1415"/>
                <a:gd name="T4" fmla="*/ 750 w 863"/>
                <a:gd name="T5" fmla="*/ 233 h 1415"/>
                <a:gd name="T6" fmla="*/ 778 w 863"/>
                <a:gd name="T7" fmla="*/ 315 h 1415"/>
                <a:gd name="T8" fmla="*/ 802 w 863"/>
                <a:gd name="T9" fmla="*/ 338 h 1415"/>
                <a:gd name="T10" fmla="*/ 859 w 863"/>
                <a:gd name="T11" fmla="*/ 1030 h 1415"/>
                <a:gd name="T12" fmla="*/ 795 w 863"/>
                <a:gd name="T13" fmla="*/ 1082 h 1415"/>
                <a:gd name="T14" fmla="*/ 778 w 863"/>
                <a:gd name="T15" fmla="*/ 1101 h 1415"/>
                <a:gd name="T16" fmla="*/ 750 w 863"/>
                <a:gd name="T17" fmla="*/ 1181 h 1415"/>
                <a:gd name="T18" fmla="*/ 679 w 863"/>
                <a:gd name="T19" fmla="*/ 1246 h 1415"/>
                <a:gd name="T20" fmla="*/ 498 w 863"/>
                <a:gd name="T21" fmla="*/ 1405 h 1415"/>
                <a:gd name="T22" fmla="*/ 286 w 863"/>
                <a:gd name="T23" fmla="*/ 1380 h 1415"/>
                <a:gd name="T24" fmla="*/ 186 w 863"/>
                <a:gd name="T25" fmla="*/ 1225 h 1415"/>
                <a:gd name="T26" fmla="*/ 93 w 863"/>
                <a:gd name="T27" fmla="*/ 1113 h 1415"/>
                <a:gd name="T28" fmla="*/ 92 w 863"/>
                <a:gd name="T29" fmla="*/ 1112 h 1415"/>
                <a:gd name="T30" fmla="*/ 4 w 863"/>
                <a:gd name="T31" fmla="*/ 1030 h 1415"/>
                <a:gd name="T32" fmla="*/ 61 w 863"/>
                <a:gd name="T33" fmla="*/ 337 h 1415"/>
                <a:gd name="T34" fmla="*/ 93 w 863"/>
                <a:gd name="T35" fmla="*/ 303 h 1415"/>
                <a:gd name="T36" fmla="*/ 113 w 863"/>
                <a:gd name="T37" fmla="*/ 191 h 1415"/>
                <a:gd name="T38" fmla="*/ 222 w 863"/>
                <a:gd name="T39" fmla="*/ 78 h 1415"/>
                <a:gd name="T40" fmla="*/ 429 w 863"/>
                <a:gd name="T41" fmla="*/ 0 h 1415"/>
                <a:gd name="T42" fmla="*/ 419 w 863"/>
                <a:gd name="T43" fmla="*/ 0 h 1415"/>
                <a:gd name="T44" fmla="*/ 285 w 863"/>
                <a:gd name="T45" fmla="*/ 31 h 1415"/>
                <a:gd name="T46" fmla="*/ 182 w 863"/>
                <a:gd name="T47" fmla="*/ 149 h 1415"/>
                <a:gd name="T48" fmla="*/ 109 w 863"/>
                <a:gd name="T49" fmla="*/ 189 h 1415"/>
                <a:gd name="T50" fmla="*/ 89 w 863"/>
                <a:gd name="T51" fmla="*/ 301 h 1415"/>
                <a:gd name="T52" fmla="*/ 57 w 863"/>
                <a:gd name="T53" fmla="*/ 335 h 1415"/>
                <a:gd name="T54" fmla="*/ 0 w 863"/>
                <a:gd name="T55" fmla="*/ 1034 h 1415"/>
                <a:gd name="T56" fmla="*/ 58 w 863"/>
                <a:gd name="T57" fmla="*/ 1080 h 1415"/>
                <a:gd name="T58" fmla="*/ 90 w 863"/>
                <a:gd name="T59" fmla="*/ 1115 h 1415"/>
                <a:gd name="T60" fmla="*/ 109 w 863"/>
                <a:gd name="T61" fmla="*/ 1228 h 1415"/>
                <a:gd name="T62" fmla="*/ 182 w 863"/>
                <a:gd name="T63" fmla="*/ 1266 h 1415"/>
                <a:gd name="T64" fmla="*/ 285 w 863"/>
                <a:gd name="T65" fmla="*/ 1384 h 1415"/>
                <a:gd name="T66" fmla="*/ 419 w 863"/>
                <a:gd name="T67" fmla="*/ 1415 h 1415"/>
                <a:gd name="T68" fmla="*/ 599 w 863"/>
                <a:gd name="T69" fmla="*/ 1374 h 1415"/>
                <a:gd name="T70" fmla="*/ 679 w 863"/>
                <a:gd name="T71" fmla="*/ 1286 h 1415"/>
                <a:gd name="T72" fmla="*/ 754 w 863"/>
                <a:gd name="T73" fmla="*/ 1228 h 1415"/>
                <a:gd name="T74" fmla="*/ 755 w 863"/>
                <a:gd name="T75" fmla="*/ 1178 h 1415"/>
                <a:gd name="T76" fmla="*/ 781 w 863"/>
                <a:gd name="T77" fmla="*/ 1103 h 1415"/>
                <a:gd name="T78" fmla="*/ 798 w 863"/>
                <a:gd name="T79" fmla="*/ 1085 h 1415"/>
                <a:gd name="T80" fmla="*/ 806 w 863"/>
                <a:gd name="T81" fmla="*/ 1034 h 1415"/>
                <a:gd name="T82" fmla="*/ 806 w 863"/>
                <a:gd name="T83" fmla="*/ 381 h 1415"/>
                <a:gd name="T84" fmla="*/ 798 w 863"/>
                <a:gd name="T85" fmla="*/ 330 h 1415"/>
                <a:gd name="T86" fmla="*/ 782 w 863"/>
                <a:gd name="T87" fmla="*/ 313 h 1415"/>
                <a:gd name="T88" fmla="*/ 754 w 863"/>
                <a:gd name="T89" fmla="*/ 232 h 1415"/>
                <a:gd name="T90" fmla="*/ 683 w 863"/>
                <a:gd name="T91" fmla="*/ 169 h 1415"/>
                <a:gd name="T92" fmla="*/ 679 w 863"/>
                <a:gd name="T93" fmla="*/ 130 h 1415"/>
                <a:gd name="T94" fmla="*/ 499 w 863"/>
                <a:gd name="T95" fmla="*/ 5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3" h="1415">
                  <a:moveTo>
                    <a:pt x="419" y="4"/>
                  </a:moveTo>
                  <a:cubicBezTo>
                    <a:pt x="422" y="4"/>
                    <a:pt x="426" y="4"/>
                    <a:pt x="429" y="4"/>
                  </a:cubicBezTo>
                  <a:cubicBezTo>
                    <a:pt x="452" y="4"/>
                    <a:pt x="474" y="6"/>
                    <a:pt x="498" y="9"/>
                  </a:cubicBezTo>
                  <a:cubicBezTo>
                    <a:pt x="525" y="15"/>
                    <a:pt x="563" y="25"/>
                    <a:pt x="597" y="44"/>
                  </a:cubicBezTo>
                  <a:cubicBezTo>
                    <a:pt x="631" y="63"/>
                    <a:pt x="661" y="90"/>
                    <a:pt x="675" y="131"/>
                  </a:cubicBezTo>
                  <a:cubicBezTo>
                    <a:pt x="677" y="141"/>
                    <a:pt x="679" y="149"/>
                    <a:pt x="679" y="170"/>
                  </a:cubicBezTo>
                  <a:cubicBezTo>
                    <a:pt x="680" y="191"/>
                    <a:pt x="680" y="191"/>
                    <a:pt x="680" y="191"/>
                  </a:cubicBezTo>
                  <a:cubicBezTo>
                    <a:pt x="750" y="191"/>
                    <a:pt x="750" y="191"/>
                    <a:pt x="750" y="191"/>
                  </a:cubicBezTo>
                  <a:cubicBezTo>
                    <a:pt x="750" y="233"/>
                    <a:pt x="750" y="233"/>
                    <a:pt x="750" y="233"/>
                  </a:cubicBezTo>
                  <a:cubicBezTo>
                    <a:pt x="751" y="237"/>
                    <a:pt x="751" y="237"/>
                    <a:pt x="751" y="237"/>
                  </a:cubicBezTo>
                  <a:cubicBezTo>
                    <a:pt x="753" y="265"/>
                    <a:pt x="763" y="294"/>
                    <a:pt x="778" y="315"/>
                  </a:cubicBezTo>
                  <a:cubicBezTo>
                    <a:pt x="778" y="315"/>
                    <a:pt x="778" y="315"/>
                    <a:pt x="778" y="315"/>
                  </a:cubicBezTo>
                  <a:cubicBezTo>
                    <a:pt x="778" y="315"/>
                    <a:pt x="778" y="315"/>
                    <a:pt x="778" y="315"/>
                  </a:cubicBezTo>
                  <a:cubicBezTo>
                    <a:pt x="783" y="321"/>
                    <a:pt x="788" y="327"/>
                    <a:pt x="795" y="333"/>
                  </a:cubicBezTo>
                  <a:cubicBezTo>
                    <a:pt x="797" y="335"/>
                    <a:pt x="799" y="336"/>
                    <a:pt x="802" y="338"/>
                  </a:cubicBezTo>
                  <a:cubicBezTo>
                    <a:pt x="802" y="385"/>
                    <a:pt x="802" y="385"/>
                    <a:pt x="802" y="385"/>
                  </a:cubicBezTo>
                  <a:cubicBezTo>
                    <a:pt x="859" y="385"/>
                    <a:pt x="859" y="385"/>
                    <a:pt x="859" y="385"/>
                  </a:cubicBezTo>
                  <a:cubicBezTo>
                    <a:pt x="859" y="1030"/>
                    <a:pt x="859" y="1030"/>
                    <a:pt x="859" y="1030"/>
                  </a:cubicBezTo>
                  <a:cubicBezTo>
                    <a:pt x="802" y="1030"/>
                    <a:pt x="802" y="1030"/>
                    <a:pt x="802" y="1030"/>
                  </a:cubicBezTo>
                  <a:cubicBezTo>
                    <a:pt x="802" y="1077"/>
                    <a:pt x="802" y="1077"/>
                    <a:pt x="802" y="1077"/>
                  </a:cubicBezTo>
                  <a:cubicBezTo>
                    <a:pt x="799" y="1079"/>
                    <a:pt x="797" y="1080"/>
                    <a:pt x="795" y="1082"/>
                  </a:cubicBezTo>
                  <a:cubicBezTo>
                    <a:pt x="795" y="1082"/>
                    <a:pt x="795" y="1082"/>
                    <a:pt x="795" y="1082"/>
                  </a:cubicBezTo>
                  <a:cubicBezTo>
                    <a:pt x="795" y="1082"/>
                    <a:pt x="795" y="1082"/>
                    <a:pt x="795" y="1082"/>
                  </a:cubicBezTo>
                  <a:cubicBezTo>
                    <a:pt x="790" y="1086"/>
                    <a:pt x="783" y="1092"/>
                    <a:pt x="778" y="1101"/>
                  </a:cubicBezTo>
                  <a:cubicBezTo>
                    <a:pt x="763" y="1122"/>
                    <a:pt x="753" y="1149"/>
                    <a:pt x="751" y="1178"/>
                  </a:cubicBezTo>
                  <a:cubicBezTo>
                    <a:pt x="750" y="1181"/>
                    <a:pt x="750" y="1181"/>
                    <a:pt x="750" y="1181"/>
                  </a:cubicBezTo>
                  <a:cubicBezTo>
                    <a:pt x="750" y="1181"/>
                    <a:pt x="750" y="1181"/>
                    <a:pt x="750" y="1181"/>
                  </a:cubicBezTo>
                  <a:cubicBezTo>
                    <a:pt x="750" y="1224"/>
                    <a:pt x="750" y="1224"/>
                    <a:pt x="750" y="1224"/>
                  </a:cubicBezTo>
                  <a:cubicBezTo>
                    <a:pt x="680" y="1225"/>
                    <a:pt x="680" y="1225"/>
                    <a:pt x="680" y="1225"/>
                  </a:cubicBezTo>
                  <a:cubicBezTo>
                    <a:pt x="679" y="1246"/>
                    <a:pt x="679" y="1246"/>
                    <a:pt x="679" y="1246"/>
                  </a:cubicBezTo>
                  <a:cubicBezTo>
                    <a:pt x="679" y="1266"/>
                    <a:pt x="677" y="1274"/>
                    <a:pt x="675" y="1285"/>
                  </a:cubicBezTo>
                  <a:cubicBezTo>
                    <a:pt x="661" y="1325"/>
                    <a:pt x="631" y="1352"/>
                    <a:pt x="597" y="1371"/>
                  </a:cubicBezTo>
                  <a:cubicBezTo>
                    <a:pt x="563" y="1390"/>
                    <a:pt x="525" y="1400"/>
                    <a:pt x="498" y="1405"/>
                  </a:cubicBezTo>
                  <a:cubicBezTo>
                    <a:pt x="474" y="1409"/>
                    <a:pt x="451" y="1411"/>
                    <a:pt x="419" y="1411"/>
                  </a:cubicBezTo>
                  <a:cubicBezTo>
                    <a:pt x="367" y="1408"/>
                    <a:pt x="325" y="1398"/>
                    <a:pt x="286" y="1380"/>
                  </a:cubicBezTo>
                  <a:cubicBezTo>
                    <a:pt x="286" y="1380"/>
                    <a:pt x="286" y="1380"/>
                    <a:pt x="286" y="1380"/>
                  </a:cubicBezTo>
                  <a:cubicBezTo>
                    <a:pt x="265" y="1370"/>
                    <a:pt x="242" y="1356"/>
                    <a:pt x="223" y="1337"/>
                  </a:cubicBezTo>
                  <a:cubicBezTo>
                    <a:pt x="204" y="1318"/>
                    <a:pt x="189" y="1295"/>
                    <a:pt x="186" y="1266"/>
                  </a:cubicBezTo>
                  <a:cubicBezTo>
                    <a:pt x="186" y="1225"/>
                    <a:pt x="186" y="1225"/>
                    <a:pt x="186" y="1225"/>
                  </a:cubicBezTo>
                  <a:cubicBezTo>
                    <a:pt x="113" y="1224"/>
                    <a:pt x="113" y="1224"/>
                    <a:pt x="113" y="1224"/>
                  </a:cubicBezTo>
                  <a:cubicBezTo>
                    <a:pt x="113" y="1218"/>
                    <a:pt x="113" y="1212"/>
                    <a:pt x="113" y="1206"/>
                  </a:cubicBezTo>
                  <a:cubicBezTo>
                    <a:pt x="113" y="1174"/>
                    <a:pt x="110" y="1142"/>
                    <a:pt x="93" y="1113"/>
                  </a:cubicBezTo>
                  <a:cubicBezTo>
                    <a:pt x="93" y="1112"/>
                    <a:pt x="93" y="1112"/>
                    <a:pt x="93" y="1112"/>
                  </a:cubicBezTo>
                  <a:cubicBezTo>
                    <a:pt x="93" y="1112"/>
                    <a:pt x="93" y="1112"/>
                    <a:pt x="93" y="1112"/>
                  </a:cubicBezTo>
                  <a:cubicBezTo>
                    <a:pt x="92" y="1112"/>
                    <a:pt x="92" y="1112"/>
                    <a:pt x="92" y="1112"/>
                  </a:cubicBezTo>
                  <a:cubicBezTo>
                    <a:pt x="85" y="1101"/>
                    <a:pt x="74" y="1087"/>
                    <a:pt x="61" y="1077"/>
                  </a:cubicBezTo>
                  <a:cubicBezTo>
                    <a:pt x="61" y="1030"/>
                    <a:pt x="61" y="1030"/>
                    <a:pt x="61" y="1030"/>
                  </a:cubicBezTo>
                  <a:cubicBezTo>
                    <a:pt x="4" y="1030"/>
                    <a:pt x="4" y="1030"/>
                    <a:pt x="4" y="1030"/>
                  </a:cubicBezTo>
                  <a:cubicBezTo>
                    <a:pt x="4" y="385"/>
                    <a:pt x="4" y="385"/>
                    <a:pt x="4" y="385"/>
                  </a:cubicBezTo>
                  <a:cubicBezTo>
                    <a:pt x="61" y="385"/>
                    <a:pt x="61" y="385"/>
                    <a:pt x="61" y="385"/>
                  </a:cubicBezTo>
                  <a:cubicBezTo>
                    <a:pt x="61" y="337"/>
                    <a:pt x="61" y="337"/>
                    <a:pt x="61" y="337"/>
                  </a:cubicBezTo>
                  <a:cubicBezTo>
                    <a:pt x="72" y="330"/>
                    <a:pt x="82" y="319"/>
                    <a:pt x="92" y="303"/>
                  </a:cubicBezTo>
                  <a:cubicBezTo>
                    <a:pt x="93" y="303"/>
                    <a:pt x="93" y="303"/>
                    <a:pt x="93" y="303"/>
                  </a:cubicBezTo>
                  <a:cubicBezTo>
                    <a:pt x="93" y="303"/>
                    <a:pt x="93" y="303"/>
                    <a:pt x="93" y="303"/>
                  </a:cubicBezTo>
                  <a:cubicBezTo>
                    <a:pt x="93" y="302"/>
                    <a:pt x="93" y="302"/>
                    <a:pt x="93" y="302"/>
                  </a:cubicBezTo>
                  <a:cubicBezTo>
                    <a:pt x="110" y="273"/>
                    <a:pt x="113" y="240"/>
                    <a:pt x="113" y="209"/>
                  </a:cubicBezTo>
                  <a:cubicBezTo>
                    <a:pt x="113" y="203"/>
                    <a:pt x="113" y="197"/>
                    <a:pt x="113" y="191"/>
                  </a:cubicBezTo>
                  <a:cubicBezTo>
                    <a:pt x="186" y="191"/>
                    <a:pt x="186" y="191"/>
                    <a:pt x="186" y="191"/>
                  </a:cubicBezTo>
                  <a:cubicBezTo>
                    <a:pt x="186" y="150"/>
                    <a:pt x="186" y="150"/>
                    <a:pt x="186" y="150"/>
                  </a:cubicBezTo>
                  <a:cubicBezTo>
                    <a:pt x="189" y="121"/>
                    <a:pt x="204" y="97"/>
                    <a:pt x="222" y="78"/>
                  </a:cubicBezTo>
                  <a:cubicBezTo>
                    <a:pt x="241" y="59"/>
                    <a:pt x="265" y="45"/>
                    <a:pt x="286" y="34"/>
                  </a:cubicBezTo>
                  <a:cubicBezTo>
                    <a:pt x="327" y="16"/>
                    <a:pt x="370" y="6"/>
                    <a:pt x="419" y="4"/>
                  </a:cubicBezTo>
                  <a:moveTo>
                    <a:pt x="429" y="0"/>
                  </a:moveTo>
                  <a:cubicBezTo>
                    <a:pt x="426" y="0"/>
                    <a:pt x="422" y="0"/>
                    <a:pt x="419" y="0"/>
                  </a:cubicBezTo>
                  <a:cubicBezTo>
                    <a:pt x="419" y="0"/>
                    <a:pt x="419" y="0"/>
                    <a:pt x="419" y="0"/>
                  </a:cubicBezTo>
                  <a:cubicBezTo>
                    <a:pt x="419" y="0"/>
                    <a:pt x="419" y="0"/>
                    <a:pt x="419" y="0"/>
                  </a:cubicBezTo>
                  <a:cubicBezTo>
                    <a:pt x="369" y="2"/>
                    <a:pt x="326" y="12"/>
                    <a:pt x="285" y="31"/>
                  </a:cubicBezTo>
                  <a:cubicBezTo>
                    <a:pt x="285" y="31"/>
                    <a:pt x="285" y="31"/>
                    <a:pt x="285" y="31"/>
                  </a:cubicBezTo>
                  <a:cubicBezTo>
                    <a:pt x="285" y="31"/>
                    <a:pt x="285" y="31"/>
                    <a:pt x="285" y="31"/>
                  </a:cubicBezTo>
                  <a:cubicBezTo>
                    <a:pt x="263" y="41"/>
                    <a:pt x="239" y="56"/>
                    <a:pt x="220" y="75"/>
                  </a:cubicBezTo>
                  <a:cubicBezTo>
                    <a:pt x="200" y="95"/>
                    <a:pt x="185" y="119"/>
                    <a:pt x="182" y="149"/>
                  </a:cubicBezTo>
                  <a:cubicBezTo>
                    <a:pt x="182" y="149"/>
                    <a:pt x="182" y="149"/>
                    <a:pt x="182" y="149"/>
                  </a:cubicBezTo>
                  <a:cubicBezTo>
                    <a:pt x="182" y="187"/>
                    <a:pt x="182" y="187"/>
                    <a:pt x="182" y="187"/>
                  </a:cubicBezTo>
                  <a:cubicBezTo>
                    <a:pt x="109" y="187"/>
                    <a:pt x="109" y="187"/>
                    <a:pt x="109" y="187"/>
                  </a:cubicBezTo>
                  <a:cubicBezTo>
                    <a:pt x="109" y="189"/>
                    <a:pt x="109" y="189"/>
                    <a:pt x="109" y="189"/>
                  </a:cubicBezTo>
                  <a:cubicBezTo>
                    <a:pt x="109" y="195"/>
                    <a:pt x="109" y="202"/>
                    <a:pt x="109" y="209"/>
                  </a:cubicBezTo>
                  <a:cubicBezTo>
                    <a:pt x="109" y="240"/>
                    <a:pt x="106" y="272"/>
                    <a:pt x="90" y="300"/>
                  </a:cubicBezTo>
                  <a:cubicBezTo>
                    <a:pt x="89" y="301"/>
                    <a:pt x="89" y="301"/>
                    <a:pt x="89" y="301"/>
                  </a:cubicBezTo>
                  <a:cubicBezTo>
                    <a:pt x="89" y="301"/>
                    <a:pt x="89" y="301"/>
                    <a:pt x="89" y="301"/>
                  </a:cubicBezTo>
                  <a:cubicBezTo>
                    <a:pt x="79" y="317"/>
                    <a:pt x="68" y="328"/>
                    <a:pt x="58" y="335"/>
                  </a:cubicBezTo>
                  <a:cubicBezTo>
                    <a:pt x="57" y="335"/>
                    <a:pt x="57" y="335"/>
                    <a:pt x="57" y="335"/>
                  </a:cubicBezTo>
                  <a:cubicBezTo>
                    <a:pt x="57" y="381"/>
                    <a:pt x="57" y="381"/>
                    <a:pt x="57" y="381"/>
                  </a:cubicBezTo>
                  <a:cubicBezTo>
                    <a:pt x="0" y="381"/>
                    <a:pt x="0" y="381"/>
                    <a:pt x="0" y="381"/>
                  </a:cubicBezTo>
                  <a:cubicBezTo>
                    <a:pt x="0" y="1034"/>
                    <a:pt x="0" y="1034"/>
                    <a:pt x="0" y="1034"/>
                  </a:cubicBezTo>
                  <a:cubicBezTo>
                    <a:pt x="57" y="1034"/>
                    <a:pt x="57" y="1034"/>
                    <a:pt x="57" y="1034"/>
                  </a:cubicBezTo>
                  <a:cubicBezTo>
                    <a:pt x="57" y="1079"/>
                    <a:pt x="57" y="1079"/>
                    <a:pt x="57" y="1079"/>
                  </a:cubicBezTo>
                  <a:cubicBezTo>
                    <a:pt x="58" y="1080"/>
                    <a:pt x="58" y="1080"/>
                    <a:pt x="58" y="1080"/>
                  </a:cubicBezTo>
                  <a:cubicBezTo>
                    <a:pt x="71" y="1089"/>
                    <a:pt x="82" y="1103"/>
                    <a:pt x="89" y="1114"/>
                  </a:cubicBezTo>
                  <a:cubicBezTo>
                    <a:pt x="89" y="1115"/>
                    <a:pt x="89" y="1115"/>
                    <a:pt x="89" y="1115"/>
                  </a:cubicBezTo>
                  <a:cubicBezTo>
                    <a:pt x="90" y="1115"/>
                    <a:pt x="90" y="1115"/>
                    <a:pt x="90" y="1115"/>
                  </a:cubicBezTo>
                  <a:cubicBezTo>
                    <a:pt x="106" y="1143"/>
                    <a:pt x="109" y="1175"/>
                    <a:pt x="109" y="1206"/>
                  </a:cubicBezTo>
                  <a:cubicBezTo>
                    <a:pt x="109" y="1212"/>
                    <a:pt x="109" y="1219"/>
                    <a:pt x="109" y="1226"/>
                  </a:cubicBezTo>
                  <a:cubicBezTo>
                    <a:pt x="109" y="1228"/>
                    <a:pt x="109" y="1228"/>
                    <a:pt x="109" y="1228"/>
                  </a:cubicBezTo>
                  <a:cubicBezTo>
                    <a:pt x="182" y="1228"/>
                    <a:pt x="182" y="1228"/>
                    <a:pt x="182" y="1228"/>
                  </a:cubicBezTo>
                  <a:cubicBezTo>
                    <a:pt x="182" y="1266"/>
                    <a:pt x="182" y="1266"/>
                    <a:pt x="182" y="1266"/>
                  </a:cubicBezTo>
                  <a:cubicBezTo>
                    <a:pt x="182" y="1266"/>
                    <a:pt x="182" y="1266"/>
                    <a:pt x="182" y="1266"/>
                  </a:cubicBezTo>
                  <a:cubicBezTo>
                    <a:pt x="185" y="1296"/>
                    <a:pt x="200" y="1321"/>
                    <a:pt x="220" y="1340"/>
                  </a:cubicBezTo>
                  <a:cubicBezTo>
                    <a:pt x="239" y="1359"/>
                    <a:pt x="263" y="1374"/>
                    <a:pt x="285" y="1384"/>
                  </a:cubicBezTo>
                  <a:cubicBezTo>
                    <a:pt x="285" y="1384"/>
                    <a:pt x="285" y="1384"/>
                    <a:pt x="285" y="1384"/>
                  </a:cubicBezTo>
                  <a:cubicBezTo>
                    <a:pt x="324" y="1402"/>
                    <a:pt x="366" y="1412"/>
                    <a:pt x="419" y="1415"/>
                  </a:cubicBezTo>
                  <a:cubicBezTo>
                    <a:pt x="419" y="1415"/>
                    <a:pt x="419" y="1415"/>
                    <a:pt x="419" y="1415"/>
                  </a:cubicBezTo>
                  <a:cubicBezTo>
                    <a:pt x="419" y="1415"/>
                    <a:pt x="419" y="1415"/>
                    <a:pt x="419" y="1415"/>
                  </a:cubicBezTo>
                  <a:cubicBezTo>
                    <a:pt x="451" y="1415"/>
                    <a:pt x="475" y="1413"/>
                    <a:pt x="498" y="1409"/>
                  </a:cubicBezTo>
                  <a:cubicBezTo>
                    <a:pt x="498" y="1409"/>
                    <a:pt x="498" y="1409"/>
                    <a:pt x="498" y="1409"/>
                  </a:cubicBezTo>
                  <a:cubicBezTo>
                    <a:pt x="526" y="1404"/>
                    <a:pt x="564" y="1394"/>
                    <a:pt x="599" y="1374"/>
                  </a:cubicBezTo>
                  <a:cubicBezTo>
                    <a:pt x="633" y="1355"/>
                    <a:pt x="665" y="1327"/>
                    <a:pt x="679" y="1286"/>
                  </a:cubicBezTo>
                  <a:cubicBezTo>
                    <a:pt x="679" y="1286"/>
                    <a:pt x="679" y="1286"/>
                    <a:pt x="679" y="1286"/>
                  </a:cubicBezTo>
                  <a:cubicBezTo>
                    <a:pt x="679" y="1286"/>
                    <a:pt x="679" y="1286"/>
                    <a:pt x="679" y="1286"/>
                  </a:cubicBezTo>
                  <a:cubicBezTo>
                    <a:pt x="681" y="1275"/>
                    <a:pt x="683" y="1266"/>
                    <a:pt x="683" y="1246"/>
                  </a:cubicBezTo>
                  <a:cubicBezTo>
                    <a:pt x="684" y="1228"/>
                    <a:pt x="684" y="1228"/>
                    <a:pt x="684" y="1228"/>
                  </a:cubicBezTo>
                  <a:cubicBezTo>
                    <a:pt x="754" y="1228"/>
                    <a:pt x="754" y="1228"/>
                    <a:pt x="754" y="1228"/>
                  </a:cubicBezTo>
                  <a:cubicBezTo>
                    <a:pt x="754" y="1182"/>
                    <a:pt x="754" y="1182"/>
                    <a:pt x="754" y="1182"/>
                  </a:cubicBezTo>
                  <a:cubicBezTo>
                    <a:pt x="755" y="1178"/>
                    <a:pt x="755" y="1178"/>
                    <a:pt x="755" y="1178"/>
                  </a:cubicBezTo>
                  <a:cubicBezTo>
                    <a:pt x="755" y="1178"/>
                    <a:pt x="755" y="1178"/>
                    <a:pt x="755" y="1178"/>
                  </a:cubicBezTo>
                  <a:cubicBezTo>
                    <a:pt x="755" y="1178"/>
                    <a:pt x="755" y="1178"/>
                    <a:pt x="755" y="1178"/>
                  </a:cubicBezTo>
                  <a:cubicBezTo>
                    <a:pt x="757" y="1150"/>
                    <a:pt x="766" y="1124"/>
                    <a:pt x="781" y="1103"/>
                  </a:cubicBezTo>
                  <a:cubicBezTo>
                    <a:pt x="781" y="1103"/>
                    <a:pt x="781" y="1103"/>
                    <a:pt x="781" y="1103"/>
                  </a:cubicBezTo>
                  <a:cubicBezTo>
                    <a:pt x="781" y="1103"/>
                    <a:pt x="781" y="1103"/>
                    <a:pt x="781" y="1103"/>
                  </a:cubicBezTo>
                  <a:cubicBezTo>
                    <a:pt x="786" y="1095"/>
                    <a:pt x="793" y="1089"/>
                    <a:pt x="798" y="1085"/>
                  </a:cubicBezTo>
                  <a:cubicBezTo>
                    <a:pt x="798" y="1085"/>
                    <a:pt x="798" y="1085"/>
                    <a:pt x="798" y="1085"/>
                  </a:cubicBezTo>
                  <a:cubicBezTo>
                    <a:pt x="800" y="1083"/>
                    <a:pt x="802" y="1082"/>
                    <a:pt x="805" y="1080"/>
                  </a:cubicBezTo>
                  <a:cubicBezTo>
                    <a:pt x="806" y="1079"/>
                    <a:pt x="806" y="1079"/>
                    <a:pt x="806" y="1079"/>
                  </a:cubicBezTo>
                  <a:cubicBezTo>
                    <a:pt x="806" y="1034"/>
                    <a:pt x="806" y="1034"/>
                    <a:pt x="806" y="1034"/>
                  </a:cubicBezTo>
                  <a:cubicBezTo>
                    <a:pt x="863" y="1034"/>
                    <a:pt x="863" y="1034"/>
                    <a:pt x="863" y="1034"/>
                  </a:cubicBezTo>
                  <a:cubicBezTo>
                    <a:pt x="863" y="381"/>
                    <a:pt x="863" y="381"/>
                    <a:pt x="863" y="381"/>
                  </a:cubicBezTo>
                  <a:cubicBezTo>
                    <a:pt x="806" y="381"/>
                    <a:pt x="806" y="381"/>
                    <a:pt x="806" y="381"/>
                  </a:cubicBezTo>
                  <a:cubicBezTo>
                    <a:pt x="806" y="336"/>
                    <a:pt x="806" y="336"/>
                    <a:pt x="806" y="336"/>
                  </a:cubicBezTo>
                  <a:cubicBezTo>
                    <a:pt x="805" y="335"/>
                    <a:pt x="805" y="335"/>
                    <a:pt x="805" y="335"/>
                  </a:cubicBezTo>
                  <a:cubicBezTo>
                    <a:pt x="802" y="334"/>
                    <a:pt x="800" y="332"/>
                    <a:pt x="798" y="330"/>
                  </a:cubicBezTo>
                  <a:cubicBezTo>
                    <a:pt x="791" y="324"/>
                    <a:pt x="786" y="319"/>
                    <a:pt x="782" y="313"/>
                  </a:cubicBezTo>
                  <a:cubicBezTo>
                    <a:pt x="782" y="313"/>
                    <a:pt x="782" y="313"/>
                    <a:pt x="782" y="313"/>
                  </a:cubicBezTo>
                  <a:cubicBezTo>
                    <a:pt x="782" y="313"/>
                    <a:pt x="782" y="313"/>
                    <a:pt x="782" y="313"/>
                  </a:cubicBezTo>
                  <a:cubicBezTo>
                    <a:pt x="767" y="292"/>
                    <a:pt x="757" y="264"/>
                    <a:pt x="755" y="237"/>
                  </a:cubicBezTo>
                  <a:cubicBezTo>
                    <a:pt x="755" y="237"/>
                    <a:pt x="755" y="237"/>
                    <a:pt x="755" y="237"/>
                  </a:cubicBezTo>
                  <a:cubicBezTo>
                    <a:pt x="754" y="232"/>
                    <a:pt x="754" y="232"/>
                    <a:pt x="754" y="232"/>
                  </a:cubicBezTo>
                  <a:cubicBezTo>
                    <a:pt x="754" y="187"/>
                    <a:pt x="754" y="187"/>
                    <a:pt x="754" y="187"/>
                  </a:cubicBezTo>
                  <a:cubicBezTo>
                    <a:pt x="684" y="187"/>
                    <a:pt x="684" y="187"/>
                    <a:pt x="684" y="187"/>
                  </a:cubicBezTo>
                  <a:cubicBezTo>
                    <a:pt x="683" y="169"/>
                    <a:pt x="683" y="169"/>
                    <a:pt x="683" y="169"/>
                  </a:cubicBezTo>
                  <a:cubicBezTo>
                    <a:pt x="683" y="149"/>
                    <a:pt x="681" y="140"/>
                    <a:pt x="679" y="130"/>
                  </a:cubicBezTo>
                  <a:cubicBezTo>
                    <a:pt x="679" y="130"/>
                    <a:pt x="679" y="130"/>
                    <a:pt x="679" y="130"/>
                  </a:cubicBezTo>
                  <a:cubicBezTo>
                    <a:pt x="679" y="130"/>
                    <a:pt x="679" y="130"/>
                    <a:pt x="679" y="130"/>
                  </a:cubicBezTo>
                  <a:cubicBezTo>
                    <a:pt x="665" y="88"/>
                    <a:pt x="633" y="60"/>
                    <a:pt x="599" y="40"/>
                  </a:cubicBezTo>
                  <a:cubicBezTo>
                    <a:pt x="564" y="21"/>
                    <a:pt x="526" y="11"/>
                    <a:pt x="499" y="5"/>
                  </a:cubicBezTo>
                  <a:cubicBezTo>
                    <a:pt x="499" y="5"/>
                    <a:pt x="499" y="5"/>
                    <a:pt x="499" y="5"/>
                  </a:cubicBezTo>
                  <a:cubicBezTo>
                    <a:pt x="499" y="5"/>
                    <a:pt x="499" y="5"/>
                    <a:pt x="499" y="5"/>
                  </a:cubicBezTo>
                  <a:cubicBezTo>
                    <a:pt x="474" y="2"/>
                    <a:pt x="452" y="0"/>
                    <a:pt x="429"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63" name="组合 562"/>
          <p:cNvGrpSpPr/>
          <p:nvPr/>
        </p:nvGrpSpPr>
        <p:grpSpPr>
          <a:xfrm>
            <a:off x="5279149" y="4869231"/>
            <a:ext cx="1663700" cy="903288"/>
            <a:chOff x="1246188" y="4970463"/>
            <a:chExt cx="1663700" cy="903288"/>
          </a:xfrm>
        </p:grpSpPr>
        <p:sp>
          <p:nvSpPr>
            <p:cNvPr id="564" name="Freeform 18"/>
            <p:cNvSpPr/>
            <p:nvPr/>
          </p:nvSpPr>
          <p:spPr bwMode="auto">
            <a:xfrm>
              <a:off x="2111376" y="5059363"/>
              <a:ext cx="258763" cy="160338"/>
            </a:xfrm>
            <a:custGeom>
              <a:avLst/>
              <a:gdLst>
                <a:gd name="T0" fmla="*/ 11 w 61"/>
                <a:gd name="T1" fmla="*/ 3 h 38"/>
                <a:gd name="T2" fmla="*/ 53 w 61"/>
                <a:gd name="T3" fmla="*/ 31 h 38"/>
                <a:gd name="T4" fmla="*/ 56 w 61"/>
                <a:gd name="T5" fmla="*/ 30 h 38"/>
                <a:gd name="T6" fmla="*/ 11 w 61"/>
                <a:gd name="T7" fmla="*/ 0 h 38"/>
                <a:gd name="T8" fmla="*/ 11 w 61"/>
                <a:gd name="T9" fmla="*/ 3 h 38"/>
              </a:gdLst>
              <a:ahLst/>
              <a:cxnLst>
                <a:cxn ang="0">
                  <a:pos x="T0" y="T1"/>
                </a:cxn>
                <a:cxn ang="0">
                  <a:pos x="T2" y="T3"/>
                </a:cxn>
                <a:cxn ang="0">
                  <a:pos x="T4" y="T5"/>
                </a:cxn>
                <a:cxn ang="0">
                  <a:pos x="T6" y="T7"/>
                </a:cxn>
                <a:cxn ang="0">
                  <a:pos x="T8" y="T9"/>
                </a:cxn>
              </a:cxnLst>
              <a:rect l="0" t="0" r="r" b="b"/>
              <a:pathLst>
                <a:path w="61" h="38">
                  <a:moveTo>
                    <a:pt x="11" y="3"/>
                  </a:moveTo>
                  <a:cubicBezTo>
                    <a:pt x="30" y="2"/>
                    <a:pt x="60" y="13"/>
                    <a:pt x="53" y="31"/>
                  </a:cubicBezTo>
                  <a:cubicBezTo>
                    <a:pt x="52" y="35"/>
                    <a:pt x="54" y="38"/>
                    <a:pt x="56" y="30"/>
                  </a:cubicBezTo>
                  <a:cubicBezTo>
                    <a:pt x="61" y="14"/>
                    <a:pt x="41" y="3"/>
                    <a:pt x="11" y="0"/>
                  </a:cubicBezTo>
                  <a:cubicBezTo>
                    <a:pt x="4" y="0"/>
                    <a:pt x="0" y="3"/>
                    <a:pt x="11" y="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19"/>
            <p:cNvSpPr/>
            <p:nvPr/>
          </p:nvSpPr>
          <p:spPr bwMode="auto">
            <a:xfrm>
              <a:off x="2290763" y="5186363"/>
              <a:ext cx="66675" cy="106363"/>
            </a:xfrm>
            <a:custGeom>
              <a:avLst/>
              <a:gdLst>
                <a:gd name="T0" fmla="*/ 6 w 16"/>
                <a:gd name="T1" fmla="*/ 5 h 25"/>
                <a:gd name="T2" fmla="*/ 1 w 16"/>
                <a:gd name="T3" fmla="*/ 15 h 25"/>
                <a:gd name="T4" fmla="*/ 15 w 16"/>
                <a:gd name="T5" fmla="*/ 8 h 25"/>
                <a:gd name="T6" fmla="*/ 13 w 16"/>
                <a:gd name="T7" fmla="*/ 6 h 25"/>
                <a:gd name="T8" fmla="*/ 8 w 16"/>
                <a:gd name="T9" fmla="*/ 5 h 25"/>
                <a:gd name="T10" fmla="*/ 6 w 16"/>
                <a:gd name="T11" fmla="*/ 5 h 25"/>
              </a:gdLst>
              <a:ahLst/>
              <a:cxnLst>
                <a:cxn ang="0">
                  <a:pos x="T0" y="T1"/>
                </a:cxn>
                <a:cxn ang="0">
                  <a:pos x="T2" y="T3"/>
                </a:cxn>
                <a:cxn ang="0">
                  <a:pos x="T4" y="T5"/>
                </a:cxn>
                <a:cxn ang="0">
                  <a:pos x="T6" y="T7"/>
                </a:cxn>
                <a:cxn ang="0">
                  <a:pos x="T8" y="T9"/>
                </a:cxn>
                <a:cxn ang="0">
                  <a:pos x="T10" y="T11"/>
                </a:cxn>
              </a:cxnLst>
              <a:rect l="0" t="0" r="r" b="b"/>
              <a:pathLst>
                <a:path w="16" h="25">
                  <a:moveTo>
                    <a:pt x="6" y="5"/>
                  </a:moveTo>
                  <a:cubicBezTo>
                    <a:pt x="3" y="7"/>
                    <a:pt x="1" y="12"/>
                    <a:pt x="1" y="15"/>
                  </a:cubicBezTo>
                  <a:cubicBezTo>
                    <a:pt x="0" y="25"/>
                    <a:pt x="16" y="19"/>
                    <a:pt x="15" y="8"/>
                  </a:cubicBezTo>
                  <a:cubicBezTo>
                    <a:pt x="15" y="5"/>
                    <a:pt x="14" y="2"/>
                    <a:pt x="13" y="6"/>
                  </a:cubicBezTo>
                  <a:cubicBezTo>
                    <a:pt x="11" y="11"/>
                    <a:pt x="4" y="12"/>
                    <a:pt x="8" y="5"/>
                  </a:cubicBezTo>
                  <a:cubicBezTo>
                    <a:pt x="10" y="3"/>
                    <a:pt x="11" y="0"/>
                    <a:pt x="6" y="5"/>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20"/>
            <p:cNvSpPr/>
            <p:nvPr/>
          </p:nvSpPr>
          <p:spPr bwMode="auto">
            <a:xfrm>
              <a:off x="2116138" y="5072063"/>
              <a:ext cx="96838" cy="106363"/>
            </a:xfrm>
            <a:custGeom>
              <a:avLst/>
              <a:gdLst>
                <a:gd name="T0" fmla="*/ 10 w 23"/>
                <a:gd name="T1" fmla="*/ 20 h 25"/>
                <a:gd name="T2" fmla="*/ 11 w 23"/>
                <a:gd name="T3" fmla="*/ 2 h 25"/>
                <a:gd name="T4" fmla="*/ 10 w 23"/>
                <a:gd name="T5" fmla="*/ 3 h 25"/>
                <a:gd name="T6" fmla="*/ 6 w 23"/>
                <a:gd name="T7" fmla="*/ 18 h 25"/>
                <a:gd name="T8" fmla="*/ 10 w 23"/>
                <a:gd name="T9" fmla="*/ 20 h 25"/>
              </a:gdLst>
              <a:ahLst/>
              <a:cxnLst>
                <a:cxn ang="0">
                  <a:pos x="T0" y="T1"/>
                </a:cxn>
                <a:cxn ang="0">
                  <a:pos x="T2" y="T3"/>
                </a:cxn>
                <a:cxn ang="0">
                  <a:pos x="T4" y="T5"/>
                </a:cxn>
                <a:cxn ang="0">
                  <a:pos x="T6" y="T7"/>
                </a:cxn>
                <a:cxn ang="0">
                  <a:pos x="T8" y="T9"/>
                </a:cxn>
              </a:cxnLst>
              <a:rect l="0" t="0" r="r" b="b"/>
              <a:pathLst>
                <a:path w="23" h="25">
                  <a:moveTo>
                    <a:pt x="10" y="20"/>
                  </a:moveTo>
                  <a:cubicBezTo>
                    <a:pt x="23" y="11"/>
                    <a:pt x="13" y="3"/>
                    <a:pt x="11" y="2"/>
                  </a:cubicBezTo>
                  <a:cubicBezTo>
                    <a:pt x="9" y="0"/>
                    <a:pt x="7" y="1"/>
                    <a:pt x="10" y="3"/>
                  </a:cubicBezTo>
                  <a:cubicBezTo>
                    <a:pt x="11" y="4"/>
                    <a:pt x="20" y="14"/>
                    <a:pt x="6" y="18"/>
                  </a:cubicBezTo>
                  <a:cubicBezTo>
                    <a:pt x="0" y="19"/>
                    <a:pt x="3" y="25"/>
                    <a:pt x="10" y="20"/>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21"/>
            <p:cNvSpPr/>
            <p:nvPr/>
          </p:nvSpPr>
          <p:spPr bwMode="auto">
            <a:xfrm>
              <a:off x="2154238" y="4970463"/>
              <a:ext cx="98425" cy="88900"/>
            </a:xfrm>
            <a:custGeom>
              <a:avLst/>
              <a:gdLst>
                <a:gd name="T0" fmla="*/ 3 w 23"/>
                <a:gd name="T1" fmla="*/ 18 h 21"/>
                <a:gd name="T2" fmla="*/ 22 w 23"/>
                <a:gd name="T3" fmla="*/ 8 h 21"/>
                <a:gd name="T4" fmla="*/ 17 w 23"/>
                <a:gd name="T5" fmla="*/ 7 h 21"/>
                <a:gd name="T6" fmla="*/ 4 w 23"/>
                <a:gd name="T7" fmla="*/ 17 h 21"/>
                <a:gd name="T8" fmla="*/ 3 w 23"/>
                <a:gd name="T9" fmla="*/ 18 h 21"/>
              </a:gdLst>
              <a:ahLst/>
              <a:cxnLst>
                <a:cxn ang="0">
                  <a:pos x="T0" y="T1"/>
                </a:cxn>
                <a:cxn ang="0">
                  <a:pos x="T2" y="T3"/>
                </a:cxn>
                <a:cxn ang="0">
                  <a:pos x="T4" y="T5"/>
                </a:cxn>
                <a:cxn ang="0">
                  <a:pos x="T6" y="T7"/>
                </a:cxn>
                <a:cxn ang="0">
                  <a:pos x="T8" y="T9"/>
                </a:cxn>
              </a:cxnLst>
              <a:rect l="0" t="0" r="r" b="b"/>
              <a:pathLst>
                <a:path w="23" h="21">
                  <a:moveTo>
                    <a:pt x="3" y="18"/>
                  </a:moveTo>
                  <a:cubicBezTo>
                    <a:pt x="6" y="19"/>
                    <a:pt x="19" y="21"/>
                    <a:pt x="22" y="8"/>
                  </a:cubicBezTo>
                  <a:cubicBezTo>
                    <a:pt x="23" y="0"/>
                    <a:pt x="15" y="1"/>
                    <a:pt x="17" y="7"/>
                  </a:cubicBezTo>
                  <a:cubicBezTo>
                    <a:pt x="20" y="18"/>
                    <a:pt x="6" y="17"/>
                    <a:pt x="4" y="17"/>
                  </a:cubicBezTo>
                  <a:cubicBezTo>
                    <a:pt x="0" y="16"/>
                    <a:pt x="0" y="18"/>
                    <a:pt x="3" y="1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22"/>
            <p:cNvSpPr/>
            <p:nvPr/>
          </p:nvSpPr>
          <p:spPr bwMode="auto">
            <a:xfrm>
              <a:off x="2141538" y="5075238"/>
              <a:ext cx="98425" cy="128588"/>
            </a:xfrm>
            <a:custGeom>
              <a:avLst/>
              <a:gdLst>
                <a:gd name="T0" fmla="*/ 7 w 23"/>
                <a:gd name="T1" fmla="*/ 23 h 30"/>
                <a:gd name="T2" fmla="*/ 11 w 23"/>
                <a:gd name="T3" fmla="*/ 25 h 30"/>
                <a:gd name="T4" fmla="*/ 12 w 23"/>
                <a:gd name="T5" fmla="*/ 2 h 30"/>
                <a:gd name="T6" fmla="*/ 11 w 23"/>
                <a:gd name="T7" fmla="*/ 3 h 30"/>
                <a:gd name="T8" fmla="*/ 7 w 23"/>
                <a:gd name="T9" fmla="*/ 23 h 30"/>
              </a:gdLst>
              <a:ahLst/>
              <a:cxnLst>
                <a:cxn ang="0">
                  <a:pos x="T0" y="T1"/>
                </a:cxn>
                <a:cxn ang="0">
                  <a:pos x="T2" y="T3"/>
                </a:cxn>
                <a:cxn ang="0">
                  <a:pos x="T4" y="T5"/>
                </a:cxn>
                <a:cxn ang="0">
                  <a:pos x="T6" y="T7"/>
                </a:cxn>
                <a:cxn ang="0">
                  <a:pos x="T8" y="T9"/>
                </a:cxn>
              </a:cxnLst>
              <a:rect l="0" t="0" r="r" b="b"/>
              <a:pathLst>
                <a:path w="23" h="30">
                  <a:moveTo>
                    <a:pt x="7" y="23"/>
                  </a:moveTo>
                  <a:cubicBezTo>
                    <a:pt x="0" y="25"/>
                    <a:pt x="4" y="30"/>
                    <a:pt x="11" y="25"/>
                  </a:cubicBezTo>
                  <a:cubicBezTo>
                    <a:pt x="23" y="16"/>
                    <a:pt x="14" y="4"/>
                    <a:pt x="12" y="2"/>
                  </a:cubicBezTo>
                  <a:cubicBezTo>
                    <a:pt x="10" y="0"/>
                    <a:pt x="9" y="1"/>
                    <a:pt x="11" y="3"/>
                  </a:cubicBezTo>
                  <a:cubicBezTo>
                    <a:pt x="13" y="4"/>
                    <a:pt x="20" y="19"/>
                    <a:pt x="7" y="2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23"/>
            <p:cNvSpPr/>
            <p:nvPr/>
          </p:nvSpPr>
          <p:spPr bwMode="auto">
            <a:xfrm>
              <a:off x="2205038" y="4970463"/>
              <a:ext cx="119063" cy="92075"/>
            </a:xfrm>
            <a:custGeom>
              <a:avLst/>
              <a:gdLst>
                <a:gd name="T0" fmla="*/ 4 w 28"/>
                <a:gd name="T1" fmla="*/ 20 h 22"/>
                <a:gd name="T2" fmla="*/ 3 w 28"/>
                <a:gd name="T3" fmla="*/ 21 h 22"/>
                <a:gd name="T4" fmla="*/ 27 w 28"/>
                <a:gd name="T5" fmla="*/ 8 h 22"/>
                <a:gd name="T6" fmla="*/ 22 w 28"/>
                <a:gd name="T7" fmla="*/ 6 h 22"/>
                <a:gd name="T8" fmla="*/ 4 w 28"/>
                <a:gd name="T9" fmla="*/ 20 h 22"/>
              </a:gdLst>
              <a:ahLst/>
              <a:cxnLst>
                <a:cxn ang="0">
                  <a:pos x="T0" y="T1"/>
                </a:cxn>
                <a:cxn ang="0">
                  <a:pos x="T2" y="T3"/>
                </a:cxn>
                <a:cxn ang="0">
                  <a:pos x="T4" y="T5"/>
                </a:cxn>
                <a:cxn ang="0">
                  <a:pos x="T6" y="T7"/>
                </a:cxn>
                <a:cxn ang="0">
                  <a:pos x="T8" y="T9"/>
                </a:cxn>
              </a:cxnLst>
              <a:rect l="0" t="0" r="r" b="b"/>
              <a:pathLst>
                <a:path w="28" h="22">
                  <a:moveTo>
                    <a:pt x="4" y="20"/>
                  </a:moveTo>
                  <a:cubicBezTo>
                    <a:pt x="0" y="19"/>
                    <a:pt x="0" y="21"/>
                    <a:pt x="3" y="21"/>
                  </a:cubicBezTo>
                  <a:cubicBezTo>
                    <a:pt x="6" y="22"/>
                    <a:pt x="24" y="21"/>
                    <a:pt x="27" y="8"/>
                  </a:cubicBezTo>
                  <a:cubicBezTo>
                    <a:pt x="28" y="0"/>
                    <a:pt x="21" y="1"/>
                    <a:pt x="22" y="6"/>
                  </a:cubicBezTo>
                  <a:cubicBezTo>
                    <a:pt x="25" y="17"/>
                    <a:pt x="6" y="20"/>
                    <a:pt x="4" y="20"/>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24"/>
            <p:cNvSpPr/>
            <p:nvPr/>
          </p:nvSpPr>
          <p:spPr bwMode="auto">
            <a:xfrm>
              <a:off x="2222501" y="5262563"/>
              <a:ext cx="109538" cy="127000"/>
            </a:xfrm>
            <a:custGeom>
              <a:avLst/>
              <a:gdLst>
                <a:gd name="T0" fmla="*/ 8 w 26"/>
                <a:gd name="T1" fmla="*/ 8 h 30"/>
                <a:gd name="T2" fmla="*/ 10 w 26"/>
                <a:gd name="T3" fmla="*/ 27 h 30"/>
                <a:gd name="T4" fmla="*/ 25 w 26"/>
                <a:gd name="T5" fmla="*/ 5 h 30"/>
                <a:gd name="T6" fmla="*/ 22 w 26"/>
                <a:gd name="T7" fmla="*/ 8 h 30"/>
                <a:gd name="T8" fmla="*/ 21 w 26"/>
                <a:gd name="T9" fmla="*/ 9 h 30"/>
                <a:gd name="T10" fmla="*/ 18 w 26"/>
                <a:gd name="T11" fmla="*/ 9 h 30"/>
                <a:gd name="T12" fmla="*/ 16 w 26"/>
                <a:gd name="T13" fmla="*/ 9 h 30"/>
                <a:gd name="T14" fmla="*/ 12 w 26"/>
                <a:gd name="T15" fmla="*/ 11 h 30"/>
                <a:gd name="T16" fmla="*/ 12 w 26"/>
                <a:gd name="T17" fmla="*/ 6 h 30"/>
                <a:gd name="T18" fmla="*/ 8 w 26"/>
                <a:gd name="T1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8" y="8"/>
                  </a:moveTo>
                  <a:cubicBezTo>
                    <a:pt x="0" y="15"/>
                    <a:pt x="0" y="30"/>
                    <a:pt x="10" y="27"/>
                  </a:cubicBezTo>
                  <a:cubicBezTo>
                    <a:pt x="20" y="24"/>
                    <a:pt x="25" y="7"/>
                    <a:pt x="25" y="5"/>
                  </a:cubicBezTo>
                  <a:cubicBezTo>
                    <a:pt x="26" y="2"/>
                    <a:pt x="23" y="4"/>
                    <a:pt x="22" y="8"/>
                  </a:cubicBezTo>
                  <a:cubicBezTo>
                    <a:pt x="20" y="17"/>
                    <a:pt x="15" y="21"/>
                    <a:pt x="21" y="9"/>
                  </a:cubicBezTo>
                  <a:cubicBezTo>
                    <a:pt x="24" y="2"/>
                    <a:pt x="22" y="2"/>
                    <a:pt x="18" y="9"/>
                  </a:cubicBezTo>
                  <a:cubicBezTo>
                    <a:pt x="12" y="21"/>
                    <a:pt x="9" y="21"/>
                    <a:pt x="16" y="9"/>
                  </a:cubicBezTo>
                  <a:cubicBezTo>
                    <a:pt x="20" y="1"/>
                    <a:pt x="17" y="4"/>
                    <a:pt x="12" y="11"/>
                  </a:cubicBezTo>
                  <a:cubicBezTo>
                    <a:pt x="7" y="19"/>
                    <a:pt x="3" y="16"/>
                    <a:pt x="12" y="6"/>
                  </a:cubicBezTo>
                  <a:cubicBezTo>
                    <a:pt x="16" y="1"/>
                    <a:pt x="15" y="0"/>
                    <a:pt x="8" y="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25"/>
            <p:cNvSpPr/>
            <p:nvPr/>
          </p:nvSpPr>
          <p:spPr bwMode="auto">
            <a:xfrm>
              <a:off x="2133601" y="5237163"/>
              <a:ext cx="160338" cy="144463"/>
            </a:xfrm>
            <a:custGeom>
              <a:avLst/>
              <a:gdLst>
                <a:gd name="T0" fmla="*/ 26 w 38"/>
                <a:gd name="T1" fmla="*/ 3 h 34"/>
                <a:gd name="T2" fmla="*/ 33 w 38"/>
                <a:gd name="T3" fmla="*/ 2 h 34"/>
                <a:gd name="T4" fmla="*/ 32 w 38"/>
                <a:gd name="T5" fmla="*/ 1 h 34"/>
                <a:gd name="T6" fmla="*/ 4 w 38"/>
                <a:gd name="T7" fmla="*/ 18 h 34"/>
                <a:gd name="T8" fmla="*/ 13 w 38"/>
                <a:gd name="T9" fmla="*/ 23 h 34"/>
                <a:gd name="T10" fmla="*/ 30 w 38"/>
                <a:gd name="T11" fmla="*/ 8 h 34"/>
                <a:gd name="T12" fmla="*/ 29 w 38"/>
                <a:gd name="T13" fmla="*/ 7 h 34"/>
                <a:gd name="T14" fmla="*/ 23 w 38"/>
                <a:gd name="T15" fmla="*/ 8 h 34"/>
                <a:gd name="T16" fmla="*/ 26 w 38"/>
                <a:gd name="T17" fmla="*/ 5 h 34"/>
                <a:gd name="T18" fmla="*/ 26 w 38"/>
                <a:gd name="T1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4">
                  <a:moveTo>
                    <a:pt x="26" y="3"/>
                  </a:moveTo>
                  <a:cubicBezTo>
                    <a:pt x="32" y="2"/>
                    <a:pt x="32" y="2"/>
                    <a:pt x="33" y="2"/>
                  </a:cubicBezTo>
                  <a:cubicBezTo>
                    <a:pt x="35" y="2"/>
                    <a:pt x="34" y="1"/>
                    <a:pt x="32" y="1"/>
                  </a:cubicBezTo>
                  <a:cubicBezTo>
                    <a:pt x="25" y="0"/>
                    <a:pt x="8" y="7"/>
                    <a:pt x="4" y="18"/>
                  </a:cubicBezTo>
                  <a:cubicBezTo>
                    <a:pt x="0" y="29"/>
                    <a:pt x="6" y="34"/>
                    <a:pt x="13" y="23"/>
                  </a:cubicBezTo>
                  <a:cubicBezTo>
                    <a:pt x="20" y="12"/>
                    <a:pt x="23" y="10"/>
                    <a:pt x="30" y="8"/>
                  </a:cubicBezTo>
                  <a:cubicBezTo>
                    <a:pt x="37" y="6"/>
                    <a:pt x="38" y="3"/>
                    <a:pt x="29" y="7"/>
                  </a:cubicBezTo>
                  <a:cubicBezTo>
                    <a:pt x="20" y="11"/>
                    <a:pt x="15" y="12"/>
                    <a:pt x="23" y="8"/>
                  </a:cubicBezTo>
                  <a:cubicBezTo>
                    <a:pt x="31" y="4"/>
                    <a:pt x="32" y="3"/>
                    <a:pt x="26" y="5"/>
                  </a:cubicBezTo>
                  <a:cubicBezTo>
                    <a:pt x="20" y="7"/>
                    <a:pt x="20" y="4"/>
                    <a:pt x="26" y="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26"/>
            <p:cNvSpPr/>
            <p:nvPr/>
          </p:nvSpPr>
          <p:spPr bwMode="auto">
            <a:xfrm>
              <a:off x="2252663" y="5254625"/>
              <a:ext cx="130175" cy="160338"/>
            </a:xfrm>
            <a:custGeom>
              <a:avLst/>
              <a:gdLst>
                <a:gd name="T0" fmla="*/ 25 w 31"/>
                <a:gd name="T1" fmla="*/ 4 h 38"/>
                <a:gd name="T2" fmla="*/ 27 w 31"/>
                <a:gd name="T3" fmla="*/ 10 h 38"/>
                <a:gd name="T4" fmla="*/ 25 w 31"/>
                <a:gd name="T5" fmla="*/ 10 h 38"/>
                <a:gd name="T6" fmla="*/ 23 w 31"/>
                <a:gd name="T7" fmla="*/ 14 h 38"/>
                <a:gd name="T8" fmla="*/ 21 w 31"/>
                <a:gd name="T9" fmla="*/ 9 h 38"/>
                <a:gd name="T10" fmla="*/ 20 w 31"/>
                <a:gd name="T11" fmla="*/ 9 h 38"/>
                <a:gd name="T12" fmla="*/ 10 w 31"/>
                <a:gd name="T13" fmla="*/ 27 h 38"/>
                <a:gd name="T14" fmla="*/ 20 w 31"/>
                <a:gd name="T15" fmla="*/ 31 h 38"/>
                <a:gd name="T16" fmla="*/ 27 w 31"/>
                <a:gd name="T17" fmla="*/ 4 h 38"/>
                <a:gd name="T18" fmla="*/ 25 w 31"/>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25" y="4"/>
                  </a:moveTo>
                  <a:cubicBezTo>
                    <a:pt x="26" y="5"/>
                    <a:pt x="26" y="5"/>
                    <a:pt x="27" y="10"/>
                  </a:cubicBezTo>
                  <a:cubicBezTo>
                    <a:pt x="28" y="14"/>
                    <a:pt x="25" y="15"/>
                    <a:pt x="25" y="10"/>
                  </a:cubicBezTo>
                  <a:cubicBezTo>
                    <a:pt x="25" y="5"/>
                    <a:pt x="24" y="6"/>
                    <a:pt x="23" y="14"/>
                  </a:cubicBezTo>
                  <a:cubicBezTo>
                    <a:pt x="21" y="21"/>
                    <a:pt x="20" y="17"/>
                    <a:pt x="21" y="9"/>
                  </a:cubicBezTo>
                  <a:cubicBezTo>
                    <a:pt x="23" y="1"/>
                    <a:pt x="20" y="3"/>
                    <a:pt x="20" y="9"/>
                  </a:cubicBezTo>
                  <a:cubicBezTo>
                    <a:pt x="20" y="14"/>
                    <a:pt x="20" y="17"/>
                    <a:pt x="10" y="27"/>
                  </a:cubicBezTo>
                  <a:cubicBezTo>
                    <a:pt x="0" y="36"/>
                    <a:pt x="9" y="38"/>
                    <a:pt x="20" y="31"/>
                  </a:cubicBezTo>
                  <a:cubicBezTo>
                    <a:pt x="31" y="24"/>
                    <a:pt x="30" y="10"/>
                    <a:pt x="27" y="4"/>
                  </a:cubicBezTo>
                  <a:cubicBezTo>
                    <a:pt x="25" y="0"/>
                    <a:pt x="24" y="0"/>
                    <a:pt x="25" y="4"/>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27"/>
            <p:cNvSpPr/>
            <p:nvPr/>
          </p:nvSpPr>
          <p:spPr bwMode="auto">
            <a:xfrm>
              <a:off x="2354263" y="5219700"/>
              <a:ext cx="109538" cy="195263"/>
            </a:xfrm>
            <a:custGeom>
              <a:avLst/>
              <a:gdLst>
                <a:gd name="T0" fmla="*/ 8 w 26"/>
                <a:gd name="T1" fmla="*/ 4 h 46"/>
                <a:gd name="T2" fmla="*/ 7 w 26"/>
                <a:gd name="T3" fmla="*/ 5 h 46"/>
                <a:gd name="T4" fmla="*/ 18 w 26"/>
                <a:gd name="T5" fmla="*/ 16 h 46"/>
                <a:gd name="T6" fmla="*/ 16 w 26"/>
                <a:gd name="T7" fmla="*/ 16 h 46"/>
                <a:gd name="T8" fmla="*/ 6 w 26"/>
                <a:gd name="T9" fmla="*/ 6 h 46"/>
                <a:gd name="T10" fmla="*/ 6 w 26"/>
                <a:gd name="T11" fmla="*/ 7 h 46"/>
                <a:gd name="T12" fmla="*/ 15 w 26"/>
                <a:gd name="T13" fmla="*/ 20 h 46"/>
                <a:gd name="T14" fmla="*/ 13 w 26"/>
                <a:gd name="T15" fmla="*/ 21 h 46"/>
                <a:gd name="T16" fmla="*/ 4 w 26"/>
                <a:gd name="T17" fmla="*/ 6 h 46"/>
                <a:gd name="T18" fmla="*/ 2 w 26"/>
                <a:gd name="T19" fmla="*/ 7 h 46"/>
                <a:gd name="T20" fmla="*/ 8 w 26"/>
                <a:gd name="T21" fmla="*/ 32 h 46"/>
                <a:gd name="T22" fmla="*/ 19 w 26"/>
                <a:gd name="T23" fmla="*/ 37 h 46"/>
                <a:gd name="T24" fmla="*/ 8 w 26"/>
                <a:gd name="T25"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6">
                  <a:moveTo>
                    <a:pt x="8" y="4"/>
                  </a:moveTo>
                  <a:cubicBezTo>
                    <a:pt x="0" y="0"/>
                    <a:pt x="3" y="3"/>
                    <a:pt x="7" y="5"/>
                  </a:cubicBezTo>
                  <a:cubicBezTo>
                    <a:pt x="13" y="7"/>
                    <a:pt x="17" y="12"/>
                    <a:pt x="18" y="16"/>
                  </a:cubicBezTo>
                  <a:cubicBezTo>
                    <a:pt x="18" y="20"/>
                    <a:pt x="17" y="20"/>
                    <a:pt x="16" y="16"/>
                  </a:cubicBezTo>
                  <a:cubicBezTo>
                    <a:pt x="15" y="13"/>
                    <a:pt x="9" y="7"/>
                    <a:pt x="6" y="6"/>
                  </a:cubicBezTo>
                  <a:cubicBezTo>
                    <a:pt x="3" y="4"/>
                    <a:pt x="3" y="4"/>
                    <a:pt x="6" y="7"/>
                  </a:cubicBezTo>
                  <a:cubicBezTo>
                    <a:pt x="9" y="10"/>
                    <a:pt x="15" y="14"/>
                    <a:pt x="15" y="20"/>
                  </a:cubicBezTo>
                  <a:cubicBezTo>
                    <a:pt x="15" y="27"/>
                    <a:pt x="13" y="24"/>
                    <a:pt x="13" y="21"/>
                  </a:cubicBezTo>
                  <a:cubicBezTo>
                    <a:pt x="13" y="15"/>
                    <a:pt x="8" y="10"/>
                    <a:pt x="4" y="6"/>
                  </a:cubicBezTo>
                  <a:cubicBezTo>
                    <a:pt x="1" y="4"/>
                    <a:pt x="0" y="5"/>
                    <a:pt x="2" y="7"/>
                  </a:cubicBezTo>
                  <a:cubicBezTo>
                    <a:pt x="5" y="9"/>
                    <a:pt x="16" y="20"/>
                    <a:pt x="8" y="32"/>
                  </a:cubicBezTo>
                  <a:cubicBezTo>
                    <a:pt x="0" y="45"/>
                    <a:pt x="16" y="46"/>
                    <a:pt x="19" y="37"/>
                  </a:cubicBezTo>
                  <a:cubicBezTo>
                    <a:pt x="26" y="16"/>
                    <a:pt x="16" y="7"/>
                    <a:pt x="8" y="4"/>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28"/>
            <p:cNvSpPr/>
            <p:nvPr/>
          </p:nvSpPr>
          <p:spPr bwMode="auto">
            <a:xfrm>
              <a:off x="2078038" y="5194300"/>
              <a:ext cx="233363" cy="144463"/>
            </a:xfrm>
            <a:custGeom>
              <a:avLst/>
              <a:gdLst>
                <a:gd name="T0" fmla="*/ 18 w 55"/>
                <a:gd name="T1" fmla="*/ 22 h 34"/>
                <a:gd name="T2" fmla="*/ 46 w 55"/>
                <a:gd name="T3" fmla="*/ 9 h 34"/>
                <a:gd name="T4" fmla="*/ 46 w 55"/>
                <a:gd name="T5" fmla="*/ 8 h 34"/>
                <a:gd name="T6" fmla="*/ 26 w 55"/>
                <a:gd name="T7" fmla="*/ 11 h 34"/>
                <a:gd name="T8" fmla="*/ 25 w 55"/>
                <a:gd name="T9" fmla="*/ 10 h 34"/>
                <a:gd name="T10" fmla="*/ 44 w 55"/>
                <a:gd name="T11" fmla="*/ 7 h 34"/>
                <a:gd name="T12" fmla="*/ 45 w 55"/>
                <a:gd name="T13" fmla="*/ 5 h 34"/>
                <a:gd name="T14" fmla="*/ 29 w 55"/>
                <a:gd name="T15" fmla="*/ 6 h 34"/>
                <a:gd name="T16" fmla="*/ 28 w 55"/>
                <a:gd name="T17" fmla="*/ 5 h 34"/>
                <a:gd name="T18" fmla="*/ 45 w 55"/>
                <a:gd name="T19" fmla="*/ 4 h 34"/>
                <a:gd name="T20" fmla="*/ 46 w 55"/>
                <a:gd name="T21" fmla="*/ 3 h 34"/>
                <a:gd name="T22" fmla="*/ 7 w 55"/>
                <a:gd name="T23" fmla="*/ 17 h 34"/>
                <a:gd name="T24" fmla="*/ 18 w 55"/>
                <a:gd name="T2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34">
                  <a:moveTo>
                    <a:pt x="18" y="22"/>
                  </a:moveTo>
                  <a:cubicBezTo>
                    <a:pt x="25" y="9"/>
                    <a:pt x="43" y="9"/>
                    <a:pt x="46" y="9"/>
                  </a:cubicBezTo>
                  <a:cubicBezTo>
                    <a:pt x="50" y="9"/>
                    <a:pt x="50" y="8"/>
                    <a:pt x="46" y="8"/>
                  </a:cubicBezTo>
                  <a:cubicBezTo>
                    <a:pt x="40" y="7"/>
                    <a:pt x="32" y="8"/>
                    <a:pt x="26" y="11"/>
                  </a:cubicBezTo>
                  <a:cubicBezTo>
                    <a:pt x="23" y="13"/>
                    <a:pt x="19" y="14"/>
                    <a:pt x="25" y="10"/>
                  </a:cubicBezTo>
                  <a:cubicBezTo>
                    <a:pt x="32" y="6"/>
                    <a:pt x="39" y="7"/>
                    <a:pt x="44" y="7"/>
                  </a:cubicBezTo>
                  <a:cubicBezTo>
                    <a:pt x="49" y="7"/>
                    <a:pt x="49" y="6"/>
                    <a:pt x="45" y="5"/>
                  </a:cubicBezTo>
                  <a:cubicBezTo>
                    <a:pt x="42" y="5"/>
                    <a:pt x="32" y="5"/>
                    <a:pt x="29" y="6"/>
                  </a:cubicBezTo>
                  <a:cubicBezTo>
                    <a:pt x="24" y="8"/>
                    <a:pt x="24" y="7"/>
                    <a:pt x="28" y="5"/>
                  </a:cubicBezTo>
                  <a:cubicBezTo>
                    <a:pt x="32" y="3"/>
                    <a:pt x="40" y="3"/>
                    <a:pt x="45" y="4"/>
                  </a:cubicBezTo>
                  <a:cubicBezTo>
                    <a:pt x="50" y="6"/>
                    <a:pt x="55" y="6"/>
                    <a:pt x="46" y="3"/>
                  </a:cubicBezTo>
                  <a:cubicBezTo>
                    <a:pt x="38" y="1"/>
                    <a:pt x="22" y="0"/>
                    <a:pt x="7" y="17"/>
                  </a:cubicBezTo>
                  <a:cubicBezTo>
                    <a:pt x="0" y="25"/>
                    <a:pt x="11" y="34"/>
                    <a:pt x="18" y="22"/>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29"/>
            <p:cNvSpPr/>
            <p:nvPr/>
          </p:nvSpPr>
          <p:spPr bwMode="auto">
            <a:xfrm>
              <a:off x="1784351" y="5059363"/>
              <a:ext cx="260350" cy="160338"/>
            </a:xfrm>
            <a:custGeom>
              <a:avLst/>
              <a:gdLst>
                <a:gd name="T0" fmla="*/ 5 w 61"/>
                <a:gd name="T1" fmla="*/ 30 h 38"/>
                <a:gd name="T2" fmla="*/ 8 w 61"/>
                <a:gd name="T3" fmla="*/ 31 h 38"/>
                <a:gd name="T4" fmla="*/ 50 w 61"/>
                <a:gd name="T5" fmla="*/ 3 h 38"/>
                <a:gd name="T6" fmla="*/ 50 w 61"/>
                <a:gd name="T7" fmla="*/ 0 h 38"/>
                <a:gd name="T8" fmla="*/ 5 w 61"/>
                <a:gd name="T9" fmla="*/ 30 h 38"/>
              </a:gdLst>
              <a:ahLst/>
              <a:cxnLst>
                <a:cxn ang="0">
                  <a:pos x="T0" y="T1"/>
                </a:cxn>
                <a:cxn ang="0">
                  <a:pos x="T2" y="T3"/>
                </a:cxn>
                <a:cxn ang="0">
                  <a:pos x="T4" y="T5"/>
                </a:cxn>
                <a:cxn ang="0">
                  <a:pos x="T6" y="T7"/>
                </a:cxn>
                <a:cxn ang="0">
                  <a:pos x="T8" y="T9"/>
                </a:cxn>
              </a:cxnLst>
              <a:rect l="0" t="0" r="r" b="b"/>
              <a:pathLst>
                <a:path w="61" h="38">
                  <a:moveTo>
                    <a:pt x="5" y="30"/>
                  </a:moveTo>
                  <a:cubicBezTo>
                    <a:pt x="7" y="38"/>
                    <a:pt x="9" y="35"/>
                    <a:pt x="8" y="31"/>
                  </a:cubicBezTo>
                  <a:cubicBezTo>
                    <a:pt x="1" y="13"/>
                    <a:pt x="31" y="2"/>
                    <a:pt x="50" y="3"/>
                  </a:cubicBezTo>
                  <a:cubicBezTo>
                    <a:pt x="61" y="3"/>
                    <a:pt x="57" y="0"/>
                    <a:pt x="50" y="0"/>
                  </a:cubicBezTo>
                  <a:cubicBezTo>
                    <a:pt x="19" y="3"/>
                    <a:pt x="0" y="14"/>
                    <a:pt x="5" y="30"/>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30"/>
            <p:cNvSpPr/>
            <p:nvPr/>
          </p:nvSpPr>
          <p:spPr bwMode="auto">
            <a:xfrm>
              <a:off x="1797051" y="5186363"/>
              <a:ext cx="68263" cy="106363"/>
            </a:xfrm>
            <a:custGeom>
              <a:avLst/>
              <a:gdLst>
                <a:gd name="T0" fmla="*/ 3 w 16"/>
                <a:gd name="T1" fmla="*/ 7 h 25"/>
                <a:gd name="T2" fmla="*/ 1 w 16"/>
                <a:gd name="T3" fmla="*/ 8 h 25"/>
                <a:gd name="T4" fmla="*/ 15 w 16"/>
                <a:gd name="T5" fmla="*/ 15 h 25"/>
                <a:gd name="T6" fmla="*/ 10 w 16"/>
                <a:gd name="T7" fmla="*/ 5 h 25"/>
                <a:gd name="T8" fmla="*/ 8 w 16"/>
                <a:gd name="T9" fmla="*/ 5 h 25"/>
                <a:gd name="T10" fmla="*/ 3 w 16"/>
                <a:gd name="T11" fmla="*/ 7 h 25"/>
              </a:gdLst>
              <a:ahLst/>
              <a:cxnLst>
                <a:cxn ang="0">
                  <a:pos x="T0" y="T1"/>
                </a:cxn>
                <a:cxn ang="0">
                  <a:pos x="T2" y="T3"/>
                </a:cxn>
                <a:cxn ang="0">
                  <a:pos x="T4" y="T5"/>
                </a:cxn>
                <a:cxn ang="0">
                  <a:pos x="T6" y="T7"/>
                </a:cxn>
                <a:cxn ang="0">
                  <a:pos x="T8" y="T9"/>
                </a:cxn>
                <a:cxn ang="0">
                  <a:pos x="T10" y="T11"/>
                </a:cxn>
              </a:cxnLst>
              <a:rect l="0" t="0" r="r" b="b"/>
              <a:pathLst>
                <a:path w="16" h="25">
                  <a:moveTo>
                    <a:pt x="3" y="7"/>
                  </a:moveTo>
                  <a:cubicBezTo>
                    <a:pt x="2" y="2"/>
                    <a:pt x="1" y="4"/>
                    <a:pt x="1" y="8"/>
                  </a:cubicBezTo>
                  <a:cubicBezTo>
                    <a:pt x="0" y="19"/>
                    <a:pt x="16" y="25"/>
                    <a:pt x="15" y="15"/>
                  </a:cubicBezTo>
                  <a:cubicBezTo>
                    <a:pt x="15" y="12"/>
                    <a:pt x="13" y="7"/>
                    <a:pt x="10" y="5"/>
                  </a:cubicBezTo>
                  <a:cubicBezTo>
                    <a:pt x="5" y="0"/>
                    <a:pt x="6" y="3"/>
                    <a:pt x="8" y="5"/>
                  </a:cubicBezTo>
                  <a:cubicBezTo>
                    <a:pt x="10" y="9"/>
                    <a:pt x="4" y="11"/>
                    <a:pt x="3" y="7"/>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31"/>
            <p:cNvSpPr/>
            <p:nvPr/>
          </p:nvSpPr>
          <p:spPr bwMode="auto">
            <a:xfrm>
              <a:off x="1941513" y="5072063"/>
              <a:ext cx="98425" cy="106363"/>
            </a:xfrm>
            <a:custGeom>
              <a:avLst/>
              <a:gdLst>
                <a:gd name="T0" fmla="*/ 17 w 23"/>
                <a:gd name="T1" fmla="*/ 18 h 25"/>
                <a:gd name="T2" fmla="*/ 13 w 23"/>
                <a:gd name="T3" fmla="*/ 3 h 25"/>
                <a:gd name="T4" fmla="*/ 12 w 23"/>
                <a:gd name="T5" fmla="*/ 2 h 25"/>
                <a:gd name="T6" fmla="*/ 12 w 23"/>
                <a:gd name="T7" fmla="*/ 20 h 25"/>
                <a:gd name="T8" fmla="*/ 17 w 23"/>
                <a:gd name="T9" fmla="*/ 18 h 25"/>
              </a:gdLst>
              <a:ahLst/>
              <a:cxnLst>
                <a:cxn ang="0">
                  <a:pos x="T0" y="T1"/>
                </a:cxn>
                <a:cxn ang="0">
                  <a:pos x="T2" y="T3"/>
                </a:cxn>
                <a:cxn ang="0">
                  <a:pos x="T4" y="T5"/>
                </a:cxn>
                <a:cxn ang="0">
                  <a:pos x="T6" y="T7"/>
                </a:cxn>
                <a:cxn ang="0">
                  <a:pos x="T8" y="T9"/>
                </a:cxn>
              </a:cxnLst>
              <a:rect l="0" t="0" r="r" b="b"/>
              <a:pathLst>
                <a:path w="23" h="25">
                  <a:moveTo>
                    <a:pt x="17" y="18"/>
                  </a:moveTo>
                  <a:cubicBezTo>
                    <a:pt x="3" y="14"/>
                    <a:pt x="11" y="4"/>
                    <a:pt x="13" y="3"/>
                  </a:cubicBezTo>
                  <a:cubicBezTo>
                    <a:pt x="16" y="1"/>
                    <a:pt x="14" y="0"/>
                    <a:pt x="12" y="2"/>
                  </a:cubicBezTo>
                  <a:cubicBezTo>
                    <a:pt x="10" y="3"/>
                    <a:pt x="0" y="11"/>
                    <a:pt x="12" y="20"/>
                  </a:cubicBezTo>
                  <a:cubicBezTo>
                    <a:pt x="20" y="25"/>
                    <a:pt x="23" y="19"/>
                    <a:pt x="17" y="1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32"/>
            <p:cNvSpPr/>
            <p:nvPr/>
          </p:nvSpPr>
          <p:spPr bwMode="auto">
            <a:xfrm>
              <a:off x="1903413" y="4970463"/>
              <a:ext cx="98425" cy="88900"/>
            </a:xfrm>
            <a:custGeom>
              <a:avLst/>
              <a:gdLst>
                <a:gd name="T0" fmla="*/ 20 w 23"/>
                <a:gd name="T1" fmla="*/ 18 h 21"/>
                <a:gd name="T2" fmla="*/ 19 w 23"/>
                <a:gd name="T3" fmla="*/ 17 h 21"/>
                <a:gd name="T4" fmla="*/ 6 w 23"/>
                <a:gd name="T5" fmla="*/ 7 h 21"/>
                <a:gd name="T6" fmla="*/ 1 w 23"/>
                <a:gd name="T7" fmla="*/ 8 h 21"/>
                <a:gd name="T8" fmla="*/ 20 w 23"/>
                <a:gd name="T9" fmla="*/ 18 h 21"/>
              </a:gdLst>
              <a:ahLst/>
              <a:cxnLst>
                <a:cxn ang="0">
                  <a:pos x="T0" y="T1"/>
                </a:cxn>
                <a:cxn ang="0">
                  <a:pos x="T2" y="T3"/>
                </a:cxn>
                <a:cxn ang="0">
                  <a:pos x="T4" y="T5"/>
                </a:cxn>
                <a:cxn ang="0">
                  <a:pos x="T6" y="T7"/>
                </a:cxn>
                <a:cxn ang="0">
                  <a:pos x="T8" y="T9"/>
                </a:cxn>
              </a:cxnLst>
              <a:rect l="0" t="0" r="r" b="b"/>
              <a:pathLst>
                <a:path w="23" h="21">
                  <a:moveTo>
                    <a:pt x="20" y="18"/>
                  </a:moveTo>
                  <a:cubicBezTo>
                    <a:pt x="23" y="18"/>
                    <a:pt x="23" y="16"/>
                    <a:pt x="19" y="17"/>
                  </a:cubicBezTo>
                  <a:cubicBezTo>
                    <a:pt x="17" y="17"/>
                    <a:pt x="2" y="18"/>
                    <a:pt x="6" y="7"/>
                  </a:cubicBezTo>
                  <a:cubicBezTo>
                    <a:pt x="8" y="1"/>
                    <a:pt x="0" y="0"/>
                    <a:pt x="1" y="8"/>
                  </a:cubicBezTo>
                  <a:cubicBezTo>
                    <a:pt x="3" y="21"/>
                    <a:pt x="17" y="19"/>
                    <a:pt x="20" y="1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33"/>
            <p:cNvSpPr/>
            <p:nvPr/>
          </p:nvSpPr>
          <p:spPr bwMode="auto">
            <a:xfrm>
              <a:off x="1912938" y="5075238"/>
              <a:ext cx="101600" cy="128588"/>
            </a:xfrm>
            <a:custGeom>
              <a:avLst/>
              <a:gdLst>
                <a:gd name="T0" fmla="*/ 12 w 24"/>
                <a:gd name="T1" fmla="*/ 2 h 30"/>
                <a:gd name="T2" fmla="*/ 13 w 24"/>
                <a:gd name="T3" fmla="*/ 25 h 30"/>
                <a:gd name="T4" fmla="*/ 17 w 24"/>
                <a:gd name="T5" fmla="*/ 23 h 30"/>
                <a:gd name="T6" fmla="*/ 13 w 24"/>
                <a:gd name="T7" fmla="*/ 3 h 30"/>
                <a:gd name="T8" fmla="*/ 12 w 24"/>
                <a:gd name="T9" fmla="*/ 2 h 30"/>
              </a:gdLst>
              <a:ahLst/>
              <a:cxnLst>
                <a:cxn ang="0">
                  <a:pos x="T0" y="T1"/>
                </a:cxn>
                <a:cxn ang="0">
                  <a:pos x="T2" y="T3"/>
                </a:cxn>
                <a:cxn ang="0">
                  <a:pos x="T4" y="T5"/>
                </a:cxn>
                <a:cxn ang="0">
                  <a:pos x="T6" y="T7"/>
                </a:cxn>
                <a:cxn ang="0">
                  <a:pos x="T8" y="T9"/>
                </a:cxn>
              </a:cxnLst>
              <a:rect l="0" t="0" r="r" b="b"/>
              <a:pathLst>
                <a:path w="24" h="30">
                  <a:moveTo>
                    <a:pt x="12" y="2"/>
                  </a:moveTo>
                  <a:cubicBezTo>
                    <a:pt x="9" y="4"/>
                    <a:pt x="0" y="16"/>
                    <a:pt x="13" y="25"/>
                  </a:cubicBezTo>
                  <a:cubicBezTo>
                    <a:pt x="20" y="30"/>
                    <a:pt x="24" y="25"/>
                    <a:pt x="17" y="23"/>
                  </a:cubicBezTo>
                  <a:cubicBezTo>
                    <a:pt x="3" y="19"/>
                    <a:pt x="11" y="4"/>
                    <a:pt x="13" y="3"/>
                  </a:cubicBezTo>
                  <a:cubicBezTo>
                    <a:pt x="15" y="1"/>
                    <a:pt x="14" y="0"/>
                    <a:pt x="12" y="2"/>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34"/>
            <p:cNvSpPr/>
            <p:nvPr/>
          </p:nvSpPr>
          <p:spPr bwMode="auto">
            <a:xfrm>
              <a:off x="1831976" y="4970463"/>
              <a:ext cx="119063" cy="92075"/>
            </a:xfrm>
            <a:custGeom>
              <a:avLst/>
              <a:gdLst>
                <a:gd name="T0" fmla="*/ 25 w 28"/>
                <a:gd name="T1" fmla="*/ 21 h 22"/>
                <a:gd name="T2" fmla="*/ 24 w 28"/>
                <a:gd name="T3" fmla="*/ 20 h 22"/>
                <a:gd name="T4" fmla="*/ 6 w 28"/>
                <a:gd name="T5" fmla="*/ 6 h 22"/>
                <a:gd name="T6" fmla="*/ 1 w 28"/>
                <a:gd name="T7" fmla="*/ 8 h 22"/>
                <a:gd name="T8" fmla="*/ 25 w 28"/>
                <a:gd name="T9" fmla="*/ 21 h 22"/>
              </a:gdLst>
              <a:ahLst/>
              <a:cxnLst>
                <a:cxn ang="0">
                  <a:pos x="T0" y="T1"/>
                </a:cxn>
                <a:cxn ang="0">
                  <a:pos x="T2" y="T3"/>
                </a:cxn>
                <a:cxn ang="0">
                  <a:pos x="T4" y="T5"/>
                </a:cxn>
                <a:cxn ang="0">
                  <a:pos x="T6" y="T7"/>
                </a:cxn>
                <a:cxn ang="0">
                  <a:pos x="T8" y="T9"/>
                </a:cxn>
              </a:cxnLst>
              <a:rect l="0" t="0" r="r" b="b"/>
              <a:pathLst>
                <a:path w="28" h="22">
                  <a:moveTo>
                    <a:pt x="25" y="21"/>
                  </a:moveTo>
                  <a:cubicBezTo>
                    <a:pt x="28" y="21"/>
                    <a:pt x="28" y="19"/>
                    <a:pt x="24" y="20"/>
                  </a:cubicBezTo>
                  <a:cubicBezTo>
                    <a:pt x="22" y="20"/>
                    <a:pt x="2" y="17"/>
                    <a:pt x="6" y="6"/>
                  </a:cubicBezTo>
                  <a:cubicBezTo>
                    <a:pt x="7" y="1"/>
                    <a:pt x="0" y="0"/>
                    <a:pt x="1" y="8"/>
                  </a:cubicBezTo>
                  <a:cubicBezTo>
                    <a:pt x="4" y="21"/>
                    <a:pt x="22" y="22"/>
                    <a:pt x="25" y="21"/>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35"/>
            <p:cNvSpPr/>
            <p:nvPr/>
          </p:nvSpPr>
          <p:spPr bwMode="auto">
            <a:xfrm>
              <a:off x="1822451" y="5262563"/>
              <a:ext cx="111125" cy="127000"/>
            </a:xfrm>
            <a:custGeom>
              <a:avLst/>
              <a:gdLst>
                <a:gd name="T0" fmla="*/ 3 w 26"/>
                <a:gd name="T1" fmla="*/ 8 h 30"/>
                <a:gd name="T2" fmla="*/ 1 w 26"/>
                <a:gd name="T3" fmla="*/ 5 h 30"/>
                <a:gd name="T4" fmla="*/ 16 w 26"/>
                <a:gd name="T5" fmla="*/ 27 h 30"/>
                <a:gd name="T6" fmla="*/ 18 w 26"/>
                <a:gd name="T7" fmla="*/ 8 h 30"/>
                <a:gd name="T8" fmla="*/ 14 w 26"/>
                <a:gd name="T9" fmla="*/ 6 h 30"/>
                <a:gd name="T10" fmla="*/ 14 w 26"/>
                <a:gd name="T11" fmla="*/ 11 h 30"/>
                <a:gd name="T12" fmla="*/ 10 w 26"/>
                <a:gd name="T13" fmla="*/ 9 h 30"/>
                <a:gd name="T14" fmla="*/ 8 w 26"/>
                <a:gd name="T15" fmla="*/ 9 h 30"/>
                <a:gd name="T16" fmla="*/ 5 w 26"/>
                <a:gd name="T17" fmla="*/ 9 h 30"/>
                <a:gd name="T18" fmla="*/ 3 w 26"/>
                <a:gd name="T1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3" y="8"/>
                  </a:moveTo>
                  <a:cubicBezTo>
                    <a:pt x="3" y="4"/>
                    <a:pt x="0" y="2"/>
                    <a:pt x="1" y="5"/>
                  </a:cubicBezTo>
                  <a:cubicBezTo>
                    <a:pt x="1" y="7"/>
                    <a:pt x="6" y="24"/>
                    <a:pt x="16" y="27"/>
                  </a:cubicBezTo>
                  <a:cubicBezTo>
                    <a:pt x="26" y="30"/>
                    <a:pt x="26" y="15"/>
                    <a:pt x="18" y="8"/>
                  </a:cubicBezTo>
                  <a:cubicBezTo>
                    <a:pt x="11" y="0"/>
                    <a:pt x="10" y="1"/>
                    <a:pt x="14" y="6"/>
                  </a:cubicBezTo>
                  <a:cubicBezTo>
                    <a:pt x="23" y="16"/>
                    <a:pt x="19" y="19"/>
                    <a:pt x="14" y="11"/>
                  </a:cubicBezTo>
                  <a:cubicBezTo>
                    <a:pt x="9" y="4"/>
                    <a:pt x="6" y="1"/>
                    <a:pt x="10" y="9"/>
                  </a:cubicBezTo>
                  <a:cubicBezTo>
                    <a:pt x="17" y="21"/>
                    <a:pt x="14" y="21"/>
                    <a:pt x="8" y="9"/>
                  </a:cubicBezTo>
                  <a:cubicBezTo>
                    <a:pt x="4" y="2"/>
                    <a:pt x="2" y="2"/>
                    <a:pt x="5" y="9"/>
                  </a:cubicBezTo>
                  <a:cubicBezTo>
                    <a:pt x="11" y="21"/>
                    <a:pt x="6" y="17"/>
                    <a:pt x="3" y="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36"/>
            <p:cNvSpPr/>
            <p:nvPr/>
          </p:nvSpPr>
          <p:spPr bwMode="auto">
            <a:xfrm>
              <a:off x="1862138" y="5237163"/>
              <a:ext cx="160338" cy="144463"/>
            </a:xfrm>
            <a:custGeom>
              <a:avLst/>
              <a:gdLst>
                <a:gd name="T0" fmla="*/ 25 w 38"/>
                <a:gd name="T1" fmla="*/ 23 h 34"/>
                <a:gd name="T2" fmla="*/ 34 w 38"/>
                <a:gd name="T3" fmla="*/ 18 h 34"/>
                <a:gd name="T4" fmla="*/ 6 w 38"/>
                <a:gd name="T5" fmla="*/ 1 h 34"/>
                <a:gd name="T6" fmla="*/ 5 w 38"/>
                <a:gd name="T7" fmla="*/ 2 h 34"/>
                <a:gd name="T8" fmla="*/ 12 w 38"/>
                <a:gd name="T9" fmla="*/ 3 h 34"/>
                <a:gd name="T10" fmla="*/ 12 w 38"/>
                <a:gd name="T11" fmla="*/ 5 h 34"/>
                <a:gd name="T12" fmla="*/ 15 w 38"/>
                <a:gd name="T13" fmla="*/ 8 h 34"/>
                <a:gd name="T14" fmla="*/ 9 w 38"/>
                <a:gd name="T15" fmla="*/ 7 h 34"/>
                <a:gd name="T16" fmla="*/ 8 w 38"/>
                <a:gd name="T17" fmla="*/ 8 h 34"/>
                <a:gd name="T18" fmla="*/ 25 w 38"/>
                <a:gd name="T1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4">
                  <a:moveTo>
                    <a:pt x="25" y="23"/>
                  </a:moveTo>
                  <a:cubicBezTo>
                    <a:pt x="32" y="34"/>
                    <a:pt x="38" y="29"/>
                    <a:pt x="34" y="18"/>
                  </a:cubicBezTo>
                  <a:cubicBezTo>
                    <a:pt x="30" y="7"/>
                    <a:pt x="12" y="0"/>
                    <a:pt x="6" y="1"/>
                  </a:cubicBezTo>
                  <a:cubicBezTo>
                    <a:pt x="4" y="1"/>
                    <a:pt x="3" y="2"/>
                    <a:pt x="5" y="2"/>
                  </a:cubicBezTo>
                  <a:cubicBezTo>
                    <a:pt x="6" y="2"/>
                    <a:pt x="6" y="2"/>
                    <a:pt x="12" y="3"/>
                  </a:cubicBezTo>
                  <a:cubicBezTo>
                    <a:pt x="18" y="4"/>
                    <a:pt x="18" y="7"/>
                    <a:pt x="12" y="5"/>
                  </a:cubicBezTo>
                  <a:cubicBezTo>
                    <a:pt x="6" y="3"/>
                    <a:pt x="7" y="4"/>
                    <a:pt x="15" y="8"/>
                  </a:cubicBezTo>
                  <a:cubicBezTo>
                    <a:pt x="23" y="12"/>
                    <a:pt x="18" y="11"/>
                    <a:pt x="9" y="7"/>
                  </a:cubicBezTo>
                  <a:cubicBezTo>
                    <a:pt x="0" y="3"/>
                    <a:pt x="1" y="6"/>
                    <a:pt x="8" y="8"/>
                  </a:cubicBezTo>
                  <a:cubicBezTo>
                    <a:pt x="15" y="10"/>
                    <a:pt x="18" y="12"/>
                    <a:pt x="25" y="2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37"/>
            <p:cNvSpPr/>
            <p:nvPr/>
          </p:nvSpPr>
          <p:spPr bwMode="auto">
            <a:xfrm>
              <a:off x="1771651" y="5254625"/>
              <a:ext cx="131763" cy="160338"/>
            </a:xfrm>
            <a:custGeom>
              <a:avLst/>
              <a:gdLst>
                <a:gd name="T0" fmla="*/ 21 w 31"/>
                <a:gd name="T1" fmla="*/ 27 h 38"/>
                <a:gd name="T2" fmla="*/ 11 w 31"/>
                <a:gd name="T3" fmla="*/ 9 h 38"/>
                <a:gd name="T4" fmla="*/ 9 w 31"/>
                <a:gd name="T5" fmla="*/ 9 h 38"/>
                <a:gd name="T6" fmla="*/ 8 w 31"/>
                <a:gd name="T7" fmla="*/ 14 h 38"/>
                <a:gd name="T8" fmla="*/ 6 w 31"/>
                <a:gd name="T9" fmla="*/ 10 h 38"/>
                <a:gd name="T10" fmla="*/ 4 w 31"/>
                <a:gd name="T11" fmla="*/ 10 h 38"/>
                <a:gd name="T12" fmla="*/ 5 w 31"/>
                <a:gd name="T13" fmla="*/ 4 h 38"/>
                <a:gd name="T14" fmla="*/ 3 w 31"/>
                <a:gd name="T15" fmla="*/ 4 h 38"/>
                <a:gd name="T16" fmla="*/ 11 w 31"/>
                <a:gd name="T17" fmla="*/ 31 h 38"/>
                <a:gd name="T18" fmla="*/ 21 w 31"/>
                <a:gd name="T1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21" y="27"/>
                  </a:moveTo>
                  <a:cubicBezTo>
                    <a:pt x="11" y="17"/>
                    <a:pt x="11" y="14"/>
                    <a:pt x="11" y="9"/>
                  </a:cubicBezTo>
                  <a:cubicBezTo>
                    <a:pt x="11" y="3"/>
                    <a:pt x="8" y="1"/>
                    <a:pt x="9" y="9"/>
                  </a:cubicBezTo>
                  <a:cubicBezTo>
                    <a:pt x="10" y="17"/>
                    <a:pt x="9" y="21"/>
                    <a:pt x="8" y="14"/>
                  </a:cubicBezTo>
                  <a:cubicBezTo>
                    <a:pt x="7" y="6"/>
                    <a:pt x="6" y="5"/>
                    <a:pt x="6" y="10"/>
                  </a:cubicBezTo>
                  <a:cubicBezTo>
                    <a:pt x="6" y="15"/>
                    <a:pt x="3" y="14"/>
                    <a:pt x="4" y="10"/>
                  </a:cubicBezTo>
                  <a:cubicBezTo>
                    <a:pt x="5" y="5"/>
                    <a:pt x="5" y="5"/>
                    <a:pt x="5" y="4"/>
                  </a:cubicBezTo>
                  <a:cubicBezTo>
                    <a:pt x="7" y="0"/>
                    <a:pt x="5" y="0"/>
                    <a:pt x="3" y="4"/>
                  </a:cubicBezTo>
                  <a:cubicBezTo>
                    <a:pt x="1" y="10"/>
                    <a:pt x="0" y="24"/>
                    <a:pt x="11" y="31"/>
                  </a:cubicBezTo>
                  <a:cubicBezTo>
                    <a:pt x="22" y="38"/>
                    <a:pt x="31" y="36"/>
                    <a:pt x="21" y="27"/>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38"/>
            <p:cNvSpPr/>
            <p:nvPr/>
          </p:nvSpPr>
          <p:spPr bwMode="auto">
            <a:xfrm>
              <a:off x="1687513" y="5219700"/>
              <a:ext cx="114300" cy="195263"/>
            </a:xfrm>
            <a:custGeom>
              <a:avLst/>
              <a:gdLst>
                <a:gd name="T0" fmla="*/ 24 w 27"/>
                <a:gd name="T1" fmla="*/ 7 h 46"/>
                <a:gd name="T2" fmla="*/ 23 w 27"/>
                <a:gd name="T3" fmla="*/ 6 h 46"/>
                <a:gd name="T4" fmla="*/ 14 w 27"/>
                <a:gd name="T5" fmla="*/ 21 h 46"/>
                <a:gd name="T6" fmla="*/ 12 w 27"/>
                <a:gd name="T7" fmla="*/ 20 h 46"/>
                <a:gd name="T8" fmla="*/ 21 w 27"/>
                <a:gd name="T9" fmla="*/ 7 h 46"/>
                <a:gd name="T10" fmla="*/ 21 w 27"/>
                <a:gd name="T11" fmla="*/ 6 h 46"/>
                <a:gd name="T12" fmla="*/ 11 w 27"/>
                <a:gd name="T13" fmla="*/ 16 h 46"/>
                <a:gd name="T14" fmla="*/ 9 w 27"/>
                <a:gd name="T15" fmla="*/ 16 h 46"/>
                <a:gd name="T16" fmla="*/ 19 w 27"/>
                <a:gd name="T17" fmla="*/ 5 h 46"/>
                <a:gd name="T18" fmla="*/ 19 w 27"/>
                <a:gd name="T19" fmla="*/ 4 h 46"/>
                <a:gd name="T20" fmla="*/ 8 w 27"/>
                <a:gd name="T21" fmla="*/ 37 h 46"/>
                <a:gd name="T22" fmla="*/ 19 w 27"/>
                <a:gd name="T23" fmla="*/ 32 h 46"/>
                <a:gd name="T24" fmla="*/ 24 w 27"/>
                <a:gd name="T25"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6">
                  <a:moveTo>
                    <a:pt x="24" y="7"/>
                  </a:moveTo>
                  <a:cubicBezTo>
                    <a:pt x="26" y="5"/>
                    <a:pt x="26" y="4"/>
                    <a:pt x="23" y="6"/>
                  </a:cubicBezTo>
                  <a:cubicBezTo>
                    <a:pt x="19" y="10"/>
                    <a:pt x="14" y="15"/>
                    <a:pt x="14" y="21"/>
                  </a:cubicBezTo>
                  <a:cubicBezTo>
                    <a:pt x="14" y="24"/>
                    <a:pt x="12" y="27"/>
                    <a:pt x="12" y="20"/>
                  </a:cubicBezTo>
                  <a:cubicBezTo>
                    <a:pt x="12" y="14"/>
                    <a:pt x="18" y="10"/>
                    <a:pt x="21" y="7"/>
                  </a:cubicBezTo>
                  <a:cubicBezTo>
                    <a:pt x="24" y="4"/>
                    <a:pt x="23" y="4"/>
                    <a:pt x="21" y="6"/>
                  </a:cubicBezTo>
                  <a:cubicBezTo>
                    <a:pt x="18" y="7"/>
                    <a:pt x="12" y="13"/>
                    <a:pt x="11" y="16"/>
                  </a:cubicBezTo>
                  <a:cubicBezTo>
                    <a:pt x="10" y="20"/>
                    <a:pt x="9" y="20"/>
                    <a:pt x="9" y="16"/>
                  </a:cubicBezTo>
                  <a:cubicBezTo>
                    <a:pt x="10" y="12"/>
                    <a:pt x="14" y="7"/>
                    <a:pt x="19" y="5"/>
                  </a:cubicBezTo>
                  <a:cubicBezTo>
                    <a:pt x="24" y="3"/>
                    <a:pt x="27" y="0"/>
                    <a:pt x="19" y="4"/>
                  </a:cubicBezTo>
                  <a:cubicBezTo>
                    <a:pt x="11" y="7"/>
                    <a:pt x="0" y="16"/>
                    <a:pt x="8" y="37"/>
                  </a:cubicBezTo>
                  <a:cubicBezTo>
                    <a:pt x="11" y="46"/>
                    <a:pt x="27" y="45"/>
                    <a:pt x="19" y="32"/>
                  </a:cubicBezTo>
                  <a:cubicBezTo>
                    <a:pt x="11" y="20"/>
                    <a:pt x="22" y="9"/>
                    <a:pt x="24" y="7"/>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39"/>
            <p:cNvSpPr/>
            <p:nvPr/>
          </p:nvSpPr>
          <p:spPr bwMode="auto">
            <a:xfrm>
              <a:off x="1844676" y="5194300"/>
              <a:ext cx="233363" cy="144463"/>
            </a:xfrm>
            <a:custGeom>
              <a:avLst/>
              <a:gdLst>
                <a:gd name="T0" fmla="*/ 9 w 55"/>
                <a:gd name="T1" fmla="*/ 3 h 34"/>
                <a:gd name="T2" fmla="*/ 10 w 55"/>
                <a:gd name="T3" fmla="*/ 4 h 34"/>
                <a:gd name="T4" fmla="*/ 27 w 55"/>
                <a:gd name="T5" fmla="*/ 5 h 34"/>
                <a:gd name="T6" fmla="*/ 26 w 55"/>
                <a:gd name="T7" fmla="*/ 6 h 34"/>
                <a:gd name="T8" fmla="*/ 10 w 55"/>
                <a:gd name="T9" fmla="*/ 5 h 34"/>
                <a:gd name="T10" fmla="*/ 11 w 55"/>
                <a:gd name="T11" fmla="*/ 7 h 34"/>
                <a:gd name="T12" fmla="*/ 29 w 55"/>
                <a:gd name="T13" fmla="*/ 10 h 34"/>
                <a:gd name="T14" fmla="*/ 29 w 55"/>
                <a:gd name="T15" fmla="*/ 11 h 34"/>
                <a:gd name="T16" fmla="*/ 9 w 55"/>
                <a:gd name="T17" fmla="*/ 8 h 34"/>
                <a:gd name="T18" fmla="*/ 8 w 55"/>
                <a:gd name="T19" fmla="*/ 9 h 34"/>
                <a:gd name="T20" fmla="*/ 37 w 55"/>
                <a:gd name="T21" fmla="*/ 22 h 34"/>
                <a:gd name="T22" fmla="*/ 48 w 55"/>
                <a:gd name="T23" fmla="*/ 17 h 34"/>
                <a:gd name="T24" fmla="*/ 9 w 55"/>
                <a:gd name="T2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34">
                  <a:moveTo>
                    <a:pt x="9" y="3"/>
                  </a:moveTo>
                  <a:cubicBezTo>
                    <a:pt x="0" y="6"/>
                    <a:pt x="5" y="6"/>
                    <a:pt x="10" y="4"/>
                  </a:cubicBezTo>
                  <a:cubicBezTo>
                    <a:pt x="15" y="3"/>
                    <a:pt x="23" y="3"/>
                    <a:pt x="27" y="5"/>
                  </a:cubicBezTo>
                  <a:cubicBezTo>
                    <a:pt x="31" y="7"/>
                    <a:pt x="31" y="8"/>
                    <a:pt x="26" y="6"/>
                  </a:cubicBezTo>
                  <a:cubicBezTo>
                    <a:pt x="22" y="5"/>
                    <a:pt x="13" y="5"/>
                    <a:pt x="10" y="5"/>
                  </a:cubicBezTo>
                  <a:cubicBezTo>
                    <a:pt x="6" y="6"/>
                    <a:pt x="6" y="7"/>
                    <a:pt x="11" y="7"/>
                  </a:cubicBezTo>
                  <a:cubicBezTo>
                    <a:pt x="15" y="7"/>
                    <a:pt x="23" y="6"/>
                    <a:pt x="29" y="10"/>
                  </a:cubicBezTo>
                  <a:cubicBezTo>
                    <a:pt x="36" y="14"/>
                    <a:pt x="32" y="13"/>
                    <a:pt x="29" y="11"/>
                  </a:cubicBezTo>
                  <a:cubicBezTo>
                    <a:pt x="23" y="8"/>
                    <a:pt x="15" y="7"/>
                    <a:pt x="9" y="8"/>
                  </a:cubicBezTo>
                  <a:cubicBezTo>
                    <a:pt x="5" y="8"/>
                    <a:pt x="5" y="9"/>
                    <a:pt x="8" y="9"/>
                  </a:cubicBezTo>
                  <a:cubicBezTo>
                    <a:pt x="12" y="9"/>
                    <a:pt x="29" y="9"/>
                    <a:pt x="37" y="22"/>
                  </a:cubicBezTo>
                  <a:cubicBezTo>
                    <a:pt x="44" y="34"/>
                    <a:pt x="55" y="25"/>
                    <a:pt x="48" y="17"/>
                  </a:cubicBezTo>
                  <a:cubicBezTo>
                    <a:pt x="33" y="0"/>
                    <a:pt x="17" y="1"/>
                    <a:pt x="9" y="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40"/>
            <p:cNvSpPr/>
            <p:nvPr/>
          </p:nvSpPr>
          <p:spPr bwMode="auto">
            <a:xfrm>
              <a:off x="2278063" y="5011738"/>
              <a:ext cx="631825" cy="263525"/>
            </a:xfrm>
            <a:custGeom>
              <a:avLst/>
              <a:gdLst>
                <a:gd name="T0" fmla="*/ 10 w 149"/>
                <a:gd name="T1" fmla="*/ 14 h 62"/>
                <a:gd name="T2" fmla="*/ 55 w 149"/>
                <a:gd name="T3" fmla="*/ 28 h 62"/>
                <a:gd name="T4" fmla="*/ 144 w 149"/>
                <a:gd name="T5" fmla="*/ 33 h 62"/>
                <a:gd name="T6" fmla="*/ 129 w 149"/>
                <a:gd name="T7" fmla="*/ 27 h 62"/>
                <a:gd name="T8" fmla="*/ 134 w 149"/>
                <a:gd name="T9" fmla="*/ 36 h 62"/>
                <a:gd name="T10" fmla="*/ 132 w 149"/>
                <a:gd name="T11" fmla="*/ 30 h 62"/>
                <a:gd name="T12" fmla="*/ 134 w 149"/>
                <a:gd name="T13" fmla="*/ 43 h 62"/>
                <a:gd name="T14" fmla="*/ 54 w 149"/>
                <a:gd name="T15" fmla="*/ 21 h 62"/>
                <a:gd name="T16" fmla="*/ 7 w 149"/>
                <a:gd name="T17" fmla="*/ 12 h 62"/>
                <a:gd name="T18" fmla="*/ 10 w 149"/>
                <a:gd name="T19"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62">
                  <a:moveTo>
                    <a:pt x="10" y="14"/>
                  </a:moveTo>
                  <a:cubicBezTo>
                    <a:pt x="18" y="8"/>
                    <a:pt x="33" y="9"/>
                    <a:pt x="55" y="28"/>
                  </a:cubicBezTo>
                  <a:cubicBezTo>
                    <a:pt x="91" y="62"/>
                    <a:pt x="149" y="53"/>
                    <a:pt x="144" y="33"/>
                  </a:cubicBezTo>
                  <a:cubicBezTo>
                    <a:pt x="142" y="28"/>
                    <a:pt x="134" y="25"/>
                    <a:pt x="129" y="27"/>
                  </a:cubicBezTo>
                  <a:cubicBezTo>
                    <a:pt x="116" y="32"/>
                    <a:pt x="129" y="42"/>
                    <a:pt x="134" y="36"/>
                  </a:cubicBezTo>
                  <a:cubicBezTo>
                    <a:pt x="137" y="33"/>
                    <a:pt x="134" y="30"/>
                    <a:pt x="132" y="30"/>
                  </a:cubicBezTo>
                  <a:cubicBezTo>
                    <a:pt x="142" y="29"/>
                    <a:pt x="142" y="39"/>
                    <a:pt x="134" y="43"/>
                  </a:cubicBezTo>
                  <a:cubicBezTo>
                    <a:pt x="120" y="50"/>
                    <a:pt x="84" y="48"/>
                    <a:pt x="54" y="21"/>
                  </a:cubicBezTo>
                  <a:cubicBezTo>
                    <a:pt x="31" y="0"/>
                    <a:pt x="12" y="10"/>
                    <a:pt x="7" y="12"/>
                  </a:cubicBezTo>
                  <a:cubicBezTo>
                    <a:pt x="0" y="16"/>
                    <a:pt x="4" y="18"/>
                    <a:pt x="10" y="14"/>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41"/>
            <p:cNvSpPr/>
            <p:nvPr/>
          </p:nvSpPr>
          <p:spPr bwMode="auto">
            <a:xfrm>
              <a:off x="2481263" y="5046663"/>
              <a:ext cx="149225" cy="76200"/>
            </a:xfrm>
            <a:custGeom>
              <a:avLst/>
              <a:gdLst>
                <a:gd name="T0" fmla="*/ 6 w 35"/>
                <a:gd name="T1" fmla="*/ 9 h 18"/>
                <a:gd name="T2" fmla="*/ 30 w 35"/>
                <a:gd name="T3" fmla="*/ 12 h 18"/>
                <a:gd name="T4" fmla="*/ 23 w 35"/>
                <a:gd name="T5" fmla="*/ 6 h 18"/>
                <a:gd name="T6" fmla="*/ 8 w 35"/>
                <a:gd name="T7" fmla="*/ 9 h 18"/>
                <a:gd name="T8" fmla="*/ 6 w 35"/>
                <a:gd name="T9" fmla="*/ 9 h 18"/>
              </a:gdLst>
              <a:ahLst/>
              <a:cxnLst>
                <a:cxn ang="0">
                  <a:pos x="T0" y="T1"/>
                </a:cxn>
                <a:cxn ang="0">
                  <a:pos x="T2" y="T3"/>
                </a:cxn>
                <a:cxn ang="0">
                  <a:pos x="T4" y="T5"/>
                </a:cxn>
                <a:cxn ang="0">
                  <a:pos x="T6" y="T7"/>
                </a:cxn>
                <a:cxn ang="0">
                  <a:pos x="T8" y="T9"/>
                </a:cxn>
              </a:cxnLst>
              <a:rect l="0" t="0" r="r" b="b"/>
              <a:pathLst>
                <a:path w="35" h="18">
                  <a:moveTo>
                    <a:pt x="6" y="9"/>
                  </a:moveTo>
                  <a:cubicBezTo>
                    <a:pt x="10" y="10"/>
                    <a:pt x="24" y="18"/>
                    <a:pt x="30" y="12"/>
                  </a:cubicBezTo>
                  <a:cubicBezTo>
                    <a:pt x="35" y="6"/>
                    <a:pt x="21" y="0"/>
                    <a:pt x="23" y="6"/>
                  </a:cubicBezTo>
                  <a:cubicBezTo>
                    <a:pt x="25" y="12"/>
                    <a:pt x="14" y="12"/>
                    <a:pt x="8" y="9"/>
                  </a:cubicBezTo>
                  <a:cubicBezTo>
                    <a:pt x="3" y="6"/>
                    <a:pt x="0" y="5"/>
                    <a:pt x="6" y="9"/>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42"/>
            <p:cNvSpPr/>
            <p:nvPr/>
          </p:nvSpPr>
          <p:spPr bwMode="auto">
            <a:xfrm>
              <a:off x="2443163" y="5105400"/>
              <a:ext cx="96838" cy="114300"/>
            </a:xfrm>
            <a:custGeom>
              <a:avLst/>
              <a:gdLst>
                <a:gd name="T0" fmla="*/ 7 w 23"/>
                <a:gd name="T1" fmla="*/ 5 h 27"/>
                <a:gd name="T2" fmla="*/ 7 w 23"/>
                <a:gd name="T3" fmla="*/ 18 h 27"/>
                <a:gd name="T4" fmla="*/ 16 w 23"/>
                <a:gd name="T5" fmla="*/ 21 h 27"/>
                <a:gd name="T6" fmla="*/ 7 w 23"/>
                <a:gd name="T7" fmla="*/ 4 h 27"/>
                <a:gd name="T8" fmla="*/ 7 w 23"/>
                <a:gd name="T9" fmla="*/ 5 h 27"/>
              </a:gdLst>
              <a:ahLst/>
              <a:cxnLst>
                <a:cxn ang="0">
                  <a:pos x="T0" y="T1"/>
                </a:cxn>
                <a:cxn ang="0">
                  <a:pos x="T2" y="T3"/>
                </a:cxn>
                <a:cxn ang="0">
                  <a:pos x="T4" y="T5"/>
                </a:cxn>
                <a:cxn ang="0">
                  <a:pos x="T6" y="T7"/>
                </a:cxn>
                <a:cxn ang="0">
                  <a:pos x="T8" y="T9"/>
                </a:cxn>
              </a:cxnLst>
              <a:rect l="0" t="0" r="r" b="b"/>
              <a:pathLst>
                <a:path w="23" h="27">
                  <a:moveTo>
                    <a:pt x="7" y="5"/>
                  </a:moveTo>
                  <a:cubicBezTo>
                    <a:pt x="13" y="9"/>
                    <a:pt x="15" y="18"/>
                    <a:pt x="7" y="18"/>
                  </a:cubicBezTo>
                  <a:cubicBezTo>
                    <a:pt x="0" y="18"/>
                    <a:pt x="9" y="27"/>
                    <a:pt x="16" y="21"/>
                  </a:cubicBezTo>
                  <a:cubicBezTo>
                    <a:pt x="23" y="16"/>
                    <a:pt x="10" y="6"/>
                    <a:pt x="7" y="4"/>
                  </a:cubicBezTo>
                  <a:cubicBezTo>
                    <a:pt x="2" y="0"/>
                    <a:pt x="3" y="2"/>
                    <a:pt x="7" y="5"/>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43"/>
            <p:cNvSpPr/>
            <p:nvPr/>
          </p:nvSpPr>
          <p:spPr bwMode="auto">
            <a:xfrm>
              <a:off x="2501901" y="5249863"/>
              <a:ext cx="103188" cy="55563"/>
            </a:xfrm>
            <a:custGeom>
              <a:avLst/>
              <a:gdLst>
                <a:gd name="T0" fmla="*/ 5 w 24"/>
                <a:gd name="T1" fmla="*/ 4 h 13"/>
                <a:gd name="T2" fmla="*/ 3 w 24"/>
                <a:gd name="T3" fmla="*/ 4 h 13"/>
                <a:gd name="T4" fmla="*/ 19 w 24"/>
                <a:gd name="T5" fmla="*/ 9 h 13"/>
                <a:gd name="T6" fmla="*/ 16 w 24"/>
                <a:gd name="T7" fmla="*/ 4 h 13"/>
                <a:gd name="T8" fmla="*/ 5 w 24"/>
                <a:gd name="T9" fmla="*/ 4 h 13"/>
              </a:gdLst>
              <a:ahLst/>
              <a:cxnLst>
                <a:cxn ang="0">
                  <a:pos x="T0" y="T1"/>
                </a:cxn>
                <a:cxn ang="0">
                  <a:pos x="T2" y="T3"/>
                </a:cxn>
                <a:cxn ang="0">
                  <a:pos x="T4" y="T5"/>
                </a:cxn>
                <a:cxn ang="0">
                  <a:pos x="T6" y="T7"/>
                </a:cxn>
                <a:cxn ang="0">
                  <a:pos x="T8" y="T9"/>
                </a:cxn>
              </a:cxnLst>
              <a:rect l="0" t="0" r="r" b="b"/>
              <a:pathLst>
                <a:path w="24" h="13">
                  <a:moveTo>
                    <a:pt x="5" y="4"/>
                  </a:moveTo>
                  <a:cubicBezTo>
                    <a:pt x="2" y="2"/>
                    <a:pt x="0" y="1"/>
                    <a:pt x="3" y="4"/>
                  </a:cubicBezTo>
                  <a:cubicBezTo>
                    <a:pt x="6" y="6"/>
                    <a:pt x="14" y="13"/>
                    <a:pt x="19" y="9"/>
                  </a:cubicBezTo>
                  <a:cubicBezTo>
                    <a:pt x="24" y="5"/>
                    <a:pt x="15" y="0"/>
                    <a:pt x="16" y="4"/>
                  </a:cubicBezTo>
                  <a:cubicBezTo>
                    <a:pt x="16" y="8"/>
                    <a:pt x="8" y="7"/>
                    <a:pt x="5" y="4"/>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44"/>
            <p:cNvSpPr/>
            <p:nvPr/>
          </p:nvSpPr>
          <p:spPr bwMode="auto">
            <a:xfrm>
              <a:off x="2460626" y="5280025"/>
              <a:ext cx="66675" cy="79375"/>
            </a:xfrm>
            <a:custGeom>
              <a:avLst/>
              <a:gdLst>
                <a:gd name="T0" fmla="*/ 5 w 16"/>
                <a:gd name="T1" fmla="*/ 12 h 19"/>
                <a:gd name="T2" fmla="*/ 10 w 16"/>
                <a:gd name="T3" fmla="*/ 16 h 19"/>
                <a:gd name="T4" fmla="*/ 7 w 16"/>
                <a:gd name="T5" fmla="*/ 3 h 19"/>
                <a:gd name="T6" fmla="*/ 7 w 16"/>
                <a:gd name="T7" fmla="*/ 4 h 19"/>
                <a:gd name="T8" fmla="*/ 5 w 16"/>
                <a:gd name="T9" fmla="*/ 12 h 19"/>
              </a:gdLst>
              <a:ahLst/>
              <a:cxnLst>
                <a:cxn ang="0">
                  <a:pos x="T0" y="T1"/>
                </a:cxn>
                <a:cxn ang="0">
                  <a:pos x="T2" y="T3"/>
                </a:cxn>
                <a:cxn ang="0">
                  <a:pos x="T4" y="T5"/>
                </a:cxn>
                <a:cxn ang="0">
                  <a:pos x="T6" y="T7"/>
                </a:cxn>
                <a:cxn ang="0">
                  <a:pos x="T8" y="T9"/>
                </a:cxn>
              </a:cxnLst>
              <a:rect l="0" t="0" r="r" b="b"/>
              <a:pathLst>
                <a:path w="16" h="19">
                  <a:moveTo>
                    <a:pt x="5" y="12"/>
                  </a:moveTo>
                  <a:cubicBezTo>
                    <a:pt x="0" y="12"/>
                    <a:pt x="5" y="19"/>
                    <a:pt x="10" y="16"/>
                  </a:cubicBezTo>
                  <a:cubicBezTo>
                    <a:pt x="16" y="13"/>
                    <a:pt x="8" y="5"/>
                    <a:pt x="7" y="3"/>
                  </a:cubicBezTo>
                  <a:cubicBezTo>
                    <a:pt x="4" y="0"/>
                    <a:pt x="4" y="1"/>
                    <a:pt x="7" y="4"/>
                  </a:cubicBezTo>
                  <a:cubicBezTo>
                    <a:pt x="10" y="7"/>
                    <a:pt x="10" y="13"/>
                    <a:pt x="5" y="12"/>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45"/>
            <p:cNvSpPr/>
            <p:nvPr/>
          </p:nvSpPr>
          <p:spPr bwMode="auto">
            <a:xfrm>
              <a:off x="2103438" y="5351463"/>
              <a:ext cx="271463" cy="517525"/>
            </a:xfrm>
            <a:custGeom>
              <a:avLst/>
              <a:gdLst>
                <a:gd name="T0" fmla="*/ 21 w 64"/>
                <a:gd name="T1" fmla="*/ 7 h 122"/>
                <a:gd name="T2" fmla="*/ 20 w 64"/>
                <a:gd name="T3" fmla="*/ 4 h 122"/>
                <a:gd name="T4" fmla="*/ 21 w 64"/>
                <a:gd name="T5" fmla="*/ 42 h 122"/>
                <a:gd name="T6" fmla="*/ 32 w 64"/>
                <a:gd name="T7" fmla="*/ 109 h 122"/>
                <a:gd name="T8" fmla="*/ 16 w 64"/>
                <a:gd name="T9" fmla="*/ 105 h 122"/>
                <a:gd name="T10" fmla="*/ 24 w 64"/>
                <a:gd name="T11" fmla="*/ 108 h 122"/>
                <a:gd name="T12" fmla="*/ 14 w 64"/>
                <a:gd name="T13" fmla="*/ 102 h 122"/>
                <a:gd name="T14" fmla="*/ 18 w 64"/>
                <a:gd name="T15" fmla="*/ 114 h 122"/>
                <a:gd name="T16" fmla="*/ 30 w 64"/>
                <a:gd name="T17" fmla="*/ 44 h 122"/>
                <a:gd name="T18" fmla="*/ 21 w 64"/>
                <a:gd name="T19" fmla="*/ 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22">
                  <a:moveTo>
                    <a:pt x="21" y="7"/>
                  </a:moveTo>
                  <a:cubicBezTo>
                    <a:pt x="28" y="3"/>
                    <a:pt x="26" y="0"/>
                    <a:pt x="20" y="4"/>
                  </a:cubicBezTo>
                  <a:cubicBezTo>
                    <a:pt x="16" y="7"/>
                    <a:pt x="0" y="20"/>
                    <a:pt x="21" y="42"/>
                  </a:cubicBezTo>
                  <a:cubicBezTo>
                    <a:pt x="49" y="71"/>
                    <a:pt x="44" y="99"/>
                    <a:pt x="32" y="109"/>
                  </a:cubicBezTo>
                  <a:cubicBezTo>
                    <a:pt x="25" y="115"/>
                    <a:pt x="14" y="112"/>
                    <a:pt x="16" y="105"/>
                  </a:cubicBezTo>
                  <a:cubicBezTo>
                    <a:pt x="17" y="108"/>
                    <a:pt x="22" y="108"/>
                    <a:pt x="24" y="108"/>
                  </a:cubicBezTo>
                  <a:cubicBezTo>
                    <a:pt x="32" y="105"/>
                    <a:pt x="22" y="93"/>
                    <a:pt x="14" y="102"/>
                  </a:cubicBezTo>
                  <a:cubicBezTo>
                    <a:pt x="10" y="105"/>
                    <a:pt x="11" y="112"/>
                    <a:pt x="18" y="114"/>
                  </a:cubicBezTo>
                  <a:cubicBezTo>
                    <a:pt x="41" y="122"/>
                    <a:pt x="64" y="79"/>
                    <a:pt x="30" y="44"/>
                  </a:cubicBezTo>
                  <a:cubicBezTo>
                    <a:pt x="10" y="24"/>
                    <a:pt x="13" y="12"/>
                    <a:pt x="21" y="7"/>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46"/>
            <p:cNvSpPr/>
            <p:nvPr/>
          </p:nvSpPr>
          <p:spPr bwMode="auto">
            <a:xfrm>
              <a:off x="2111376" y="5503863"/>
              <a:ext cx="93663" cy="114300"/>
            </a:xfrm>
            <a:custGeom>
              <a:avLst/>
              <a:gdLst>
                <a:gd name="T0" fmla="*/ 7 w 22"/>
                <a:gd name="T1" fmla="*/ 18 h 27"/>
                <a:gd name="T2" fmla="*/ 13 w 22"/>
                <a:gd name="T3" fmla="*/ 24 h 27"/>
                <a:gd name="T4" fmla="*/ 14 w 22"/>
                <a:gd name="T5" fmla="*/ 5 h 27"/>
                <a:gd name="T6" fmla="*/ 13 w 22"/>
                <a:gd name="T7" fmla="*/ 7 h 27"/>
                <a:gd name="T8" fmla="*/ 7 w 22"/>
                <a:gd name="T9" fmla="*/ 18 h 27"/>
              </a:gdLst>
              <a:ahLst/>
              <a:cxnLst>
                <a:cxn ang="0">
                  <a:pos x="T0" y="T1"/>
                </a:cxn>
                <a:cxn ang="0">
                  <a:pos x="T2" y="T3"/>
                </a:cxn>
                <a:cxn ang="0">
                  <a:pos x="T4" y="T5"/>
                </a:cxn>
                <a:cxn ang="0">
                  <a:pos x="T6" y="T7"/>
                </a:cxn>
                <a:cxn ang="0">
                  <a:pos x="T8" y="T9"/>
                </a:cxn>
              </a:cxnLst>
              <a:rect l="0" t="0" r="r" b="b"/>
              <a:pathLst>
                <a:path w="22" h="27">
                  <a:moveTo>
                    <a:pt x="7" y="18"/>
                  </a:moveTo>
                  <a:cubicBezTo>
                    <a:pt x="0" y="16"/>
                    <a:pt x="4" y="27"/>
                    <a:pt x="13" y="24"/>
                  </a:cubicBezTo>
                  <a:cubicBezTo>
                    <a:pt x="22" y="21"/>
                    <a:pt x="15" y="9"/>
                    <a:pt x="14" y="5"/>
                  </a:cubicBezTo>
                  <a:cubicBezTo>
                    <a:pt x="11" y="0"/>
                    <a:pt x="11" y="2"/>
                    <a:pt x="13" y="7"/>
                  </a:cubicBezTo>
                  <a:cubicBezTo>
                    <a:pt x="16" y="12"/>
                    <a:pt x="15" y="21"/>
                    <a:pt x="7" y="1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47"/>
            <p:cNvSpPr/>
            <p:nvPr/>
          </p:nvSpPr>
          <p:spPr bwMode="auto">
            <a:xfrm>
              <a:off x="2209801" y="5487988"/>
              <a:ext cx="134938" cy="84138"/>
            </a:xfrm>
            <a:custGeom>
              <a:avLst/>
              <a:gdLst>
                <a:gd name="T0" fmla="*/ 21 w 32"/>
                <a:gd name="T1" fmla="*/ 8 h 20"/>
                <a:gd name="T2" fmla="*/ 6 w 32"/>
                <a:gd name="T3" fmla="*/ 6 h 20"/>
                <a:gd name="T4" fmla="*/ 4 w 32"/>
                <a:gd name="T5" fmla="*/ 5 h 20"/>
                <a:gd name="T6" fmla="*/ 24 w 32"/>
                <a:gd name="T7" fmla="*/ 16 h 20"/>
                <a:gd name="T8" fmla="*/ 21 w 32"/>
                <a:gd name="T9" fmla="*/ 8 h 20"/>
              </a:gdLst>
              <a:ahLst/>
              <a:cxnLst>
                <a:cxn ang="0">
                  <a:pos x="T0" y="T1"/>
                </a:cxn>
                <a:cxn ang="0">
                  <a:pos x="T2" y="T3"/>
                </a:cxn>
                <a:cxn ang="0">
                  <a:pos x="T4" y="T5"/>
                </a:cxn>
                <a:cxn ang="0">
                  <a:pos x="T6" y="T7"/>
                </a:cxn>
                <a:cxn ang="0">
                  <a:pos x="T8" y="T9"/>
                </a:cxn>
              </a:cxnLst>
              <a:rect l="0" t="0" r="r" b="b"/>
              <a:pathLst>
                <a:path w="32" h="20">
                  <a:moveTo>
                    <a:pt x="21" y="8"/>
                  </a:moveTo>
                  <a:cubicBezTo>
                    <a:pt x="19" y="14"/>
                    <a:pt x="9" y="11"/>
                    <a:pt x="6" y="6"/>
                  </a:cubicBezTo>
                  <a:cubicBezTo>
                    <a:pt x="3" y="2"/>
                    <a:pt x="0" y="0"/>
                    <a:pt x="4" y="5"/>
                  </a:cubicBezTo>
                  <a:cubicBezTo>
                    <a:pt x="6" y="8"/>
                    <a:pt x="16" y="20"/>
                    <a:pt x="24" y="16"/>
                  </a:cubicBezTo>
                  <a:cubicBezTo>
                    <a:pt x="32" y="12"/>
                    <a:pt x="22" y="2"/>
                    <a:pt x="21" y="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48"/>
            <p:cNvSpPr/>
            <p:nvPr/>
          </p:nvSpPr>
          <p:spPr bwMode="auto">
            <a:xfrm>
              <a:off x="1784351" y="5351463"/>
              <a:ext cx="273050" cy="522288"/>
            </a:xfrm>
            <a:custGeom>
              <a:avLst/>
              <a:gdLst>
                <a:gd name="T0" fmla="*/ 41 w 64"/>
                <a:gd name="T1" fmla="*/ 108 h 123"/>
                <a:gd name="T2" fmla="*/ 48 w 64"/>
                <a:gd name="T3" fmla="*/ 105 h 123"/>
                <a:gd name="T4" fmla="*/ 48 w 64"/>
                <a:gd name="T5" fmla="*/ 105 h 123"/>
                <a:gd name="T6" fmla="*/ 32 w 64"/>
                <a:gd name="T7" fmla="*/ 109 h 123"/>
                <a:gd name="T8" fmla="*/ 43 w 64"/>
                <a:gd name="T9" fmla="*/ 42 h 123"/>
                <a:gd name="T10" fmla="*/ 44 w 64"/>
                <a:gd name="T11" fmla="*/ 4 h 123"/>
                <a:gd name="T12" fmla="*/ 43 w 64"/>
                <a:gd name="T13" fmla="*/ 7 h 123"/>
                <a:gd name="T14" fmla="*/ 35 w 64"/>
                <a:gd name="T15" fmla="*/ 45 h 123"/>
                <a:gd name="T16" fmla="*/ 46 w 64"/>
                <a:gd name="T17" fmla="*/ 115 h 123"/>
                <a:gd name="T18" fmla="*/ 51 w 64"/>
                <a:gd name="T19" fmla="*/ 102 h 123"/>
                <a:gd name="T20" fmla="*/ 41 w 64"/>
                <a:gd name="T21" fmla="*/ 10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23">
                  <a:moveTo>
                    <a:pt x="41" y="108"/>
                  </a:moveTo>
                  <a:cubicBezTo>
                    <a:pt x="44" y="109"/>
                    <a:pt x="48" y="107"/>
                    <a:pt x="48" y="105"/>
                  </a:cubicBezTo>
                  <a:cubicBezTo>
                    <a:pt x="48" y="105"/>
                    <a:pt x="48" y="105"/>
                    <a:pt x="48" y="105"/>
                  </a:cubicBezTo>
                  <a:cubicBezTo>
                    <a:pt x="51" y="113"/>
                    <a:pt x="39" y="115"/>
                    <a:pt x="32" y="109"/>
                  </a:cubicBezTo>
                  <a:cubicBezTo>
                    <a:pt x="21" y="99"/>
                    <a:pt x="16" y="72"/>
                    <a:pt x="43" y="42"/>
                  </a:cubicBezTo>
                  <a:cubicBezTo>
                    <a:pt x="64" y="21"/>
                    <a:pt x="49" y="8"/>
                    <a:pt x="44" y="4"/>
                  </a:cubicBezTo>
                  <a:cubicBezTo>
                    <a:pt x="38" y="0"/>
                    <a:pt x="36" y="3"/>
                    <a:pt x="43" y="7"/>
                  </a:cubicBezTo>
                  <a:cubicBezTo>
                    <a:pt x="51" y="12"/>
                    <a:pt x="54" y="24"/>
                    <a:pt x="35" y="45"/>
                  </a:cubicBezTo>
                  <a:cubicBezTo>
                    <a:pt x="0" y="80"/>
                    <a:pt x="23" y="123"/>
                    <a:pt x="46" y="115"/>
                  </a:cubicBezTo>
                  <a:cubicBezTo>
                    <a:pt x="53" y="112"/>
                    <a:pt x="54" y="105"/>
                    <a:pt x="51" y="102"/>
                  </a:cubicBezTo>
                  <a:cubicBezTo>
                    <a:pt x="43" y="93"/>
                    <a:pt x="32" y="105"/>
                    <a:pt x="41" y="10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49"/>
            <p:cNvSpPr/>
            <p:nvPr/>
          </p:nvSpPr>
          <p:spPr bwMode="auto">
            <a:xfrm>
              <a:off x="1954213" y="5503863"/>
              <a:ext cx="93663" cy="119063"/>
            </a:xfrm>
            <a:custGeom>
              <a:avLst/>
              <a:gdLst>
                <a:gd name="T0" fmla="*/ 9 w 22"/>
                <a:gd name="T1" fmla="*/ 6 h 28"/>
                <a:gd name="T2" fmla="*/ 9 w 22"/>
                <a:gd name="T3" fmla="*/ 25 h 28"/>
                <a:gd name="T4" fmla="*/ 15 w 22"/>
                <a:gd name="T5" fmla="*/ 18 h 28"/>
                <a:gd name="T6" fmla="*/ 9 w 22"/>
                <a:gd name="T7" fmla="*/ 7 h 28"/>
                <a:gd name="T8" fmla="*/ 9 w 22"/>
                <a:gd name="T9" fmla="*/ 6 h 28"/>
              </a:gdLst>
              <a:ahLst/>
              <a:cxnLst>
                <a:cxn ang="0">
                  <a:pos x="T0" y="T1"/>
                </a:cxn>
                <a:cxn ang="0">
                  <a:pos x="T2" y="T3"/>
                </a:cxn>
                <a:cxn ang="0">
                  <a:pos x="T4" y="T5"/>
                </a:cxn>
                <a:cxn ang="0">
                  <a:pos x="T6" y="T7"/>
                </a:cxn>
                <a:cxn ang="0">
                  <a:pos x="T8" y="T9"/>
                </a:cxn>
              </a:cxnLst>
              <a:rect l="0" t="0" r="r" b="b"/>
              <a:pathLst>
                <a:path w="22" h="28">
                  <a:moveTo>
                    <a:pt x="9" y="6"/>
                  </a:moveTo>
                  <a:cubicBezTo>
                    <a:pt x="7" y="9"/>
                    <a:pt x="0" y="22"/>
                    <a:pt x="9" y="25"/>
                  </a:cubicBezTo>
                  <a:cubicBezTo>
                    <a:pt x="19" y="28"/>
                    <a:pt x="22" y="16"/>
                    <a:pt x="15" y="18"/>
                  </a:cubicBezTo>
                  <a:cubicBezTo>
                    <a:pt x="8" y="21"/>
                    <a:pt x="6" y="12"/>
                    <a:pt x="9" y="7"/>
                  </a:cubicBezTo>
                  <a:cubicBezTo>
                    <a:pt x="12" y="3"/>
                    <a:pt x="11" y="0"/>
                    <a:pt x="9" y="6"/>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50"/>
            <p:cNvSpPr/>
            <p:nvPr/>
          </p:nvSpPr>
          <p:spPr bwMode="auto">
            <a:xfrm>
              <a:off x="1814513" y="5491163"/>
              <a:ext cx="139700" cy="80963"/>
            </a:xfrm>
            <a:custGeom>
              <a:avLst/>
              <a:gdLst>
                <a:gd name="T0" fmla="*/ 29 w 33"/>
                <a:gd name="T1" fmla="*/ 4 h 19"/>
                <a:gd name="T2" fmla="*/ 27 w 33"/>
                <a:gd name="T3" fmla="*/ 5 h 19"/>
                <a:gd name="T4" fmla="*/ 12 w 33"/>
                <a:gd name="T5" fmla="*/ 8 h 19"/>
                <a:gd name="T6" fmla="*/ 9 w 33"/>
                <a:gd name="T7" fmla="*/ 15 h 19"/>
                <a:gd name="T8" fmla="*/ 29 w 33"/>
                <a:gd name="T9" fmla="*/ 4 h 19"/>
              </a:gdLst>
              <a:ahLst/>
              <a:cxnLst>
                <a:cxn ang="0">
                  <a:pos x="T0" y="T1"/>
                </a:cxn>
                <a:cxn ang="0">
                  <a:pos x="T2" y="T3"/>
                </a:cxn>
                <a:cxn ang="0">
                  <a:pos x="T4" y="T5"/>
                </a:cxn>
                <a:cxn ang="0">
                  <a:pos x="T6" y="T7"/>
                </a:cxn>
                <a:cxn ang="0">
                  <a:pos x="T8" y="T9"/>
                </a:cxn>
              </a:cxnLst>
              <a:rect l="0" t="0" r="r" b="b"/>
              <a:pathLst>
                <a:path w="33" h="19">
                  <a:moveTo>
                    <a:pt x="29" y="4"/>
                  </a:moveTo>
                  <a:cubicBezTo>
                    <a:pt x="33" y="0"/>
                    <a:pt x="30" y="1"/>
                    <a:pt x="27" y="5"/>
                  </a:cubicBezTo>
                  <a:cubicBezTo>
                    <a:pt x="23" y="10"/>
                    <a:pt x="13" y="14"/>
                    <a:pt x="12" y="8"/>
                  </a:cubicBezTo>
                  <a:cubicBezTo>
                    <a:pt x="10" y="2"/>
                    <a:pt x="0" y="11"/>
                    <a:pt x="9" y="15"/>
                  </a:cubicBezTo>
                  <a:cubicBezTo>
                    <a:pt x="17" y="19"/>
                    <a:pt x="26" y="7"/>
                    <a:pt x="29" y="4"/>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51"/>
            <p:cNvSpPr/>
            <p:nvPr/>
          </p:nvSpPr>
          <p:spPr bwMode="auto">
            <a:xfrm>
              <a:off x="1246188" y="5011738"/>
              <a:ext cx="628650" cy="263525"/>
            </a:xfrm>
            <a:custGeom>
              <a:avLst/>
              <a:gdLst>
                <a:gd name="T0" fmla="*/ 94 w 148"/>
                <a:gd name="T1" fmla="*/ 28 h 62"/>
                <a:gd name="T2" fmla="*/ 138 w 148"/>
                <a:gd name="T3" fmla="*/ 14 h 62"/>
                <a:gd name="T4" fmla="*/ 142 w 148"/>
                <a:gd name="T5" fmla="*/ 12 h 62"/>
                <a:gd name="T6" fmla="*/ 95 w 148"/>
                <a:gd name="T7" fmla="*/ 21 h 62"/>
                <a:gd name="T8" fmla="*/ 15 w 148"/>
                <a:gd name="T9" fmla="*/ 43 h 62"/>
                <a:gd name="T10" fmla="*/ 17 w 148"/>
                <a:gd name="T11" fmla="*/ 30 h 62"/>
                <a:gd name="T12" fmla="*/ 13 w 148"/>
                <a:gd name="T13" fmla="*/ 34 h 62"/>
                <a:gd name="T14" fmla="*/ 18 w 148"/>
                <a:gd name="T15" fmla="*/ 38 h 62"/>
                <a:gd name="T16" fmla="*/ 20 w 148"/>
                <a:gd name="T17" fmla="*/ 27 h 62"/>
                <a:gd name="T18" fmla="*/ 5 w 148"/>
                <a:gd name="T19" fmla="*/ 33 h 62"/>
                <a:gd name="T20" fmla="*/ 94 w 148"/>
                <a:gd name="T21" fmla="*/ 2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62">
                  <a:moveTo>
                    <a:pt x="94" y="28"/>
                  </a:moveTo>
                  <a:cubicBezTo>
                    <a:pt x="115" y="9"/>
                    <a:pt x="131" y="8"/>
                    <a:pt x="138" y="14"/>
                  </a:cubicBezTo>
                  <a:cubicBezTo>
                    <a:pt x="145" y="18"/>
                    <a:pt x="148" y="16"/>
                    <a:pt x="142" y="12"/>
                  </a:cubicBezTo>
                  <a:cubicBezTo>
                    <a:pt x="137" y="10"/>
                    <a:pt x="118" y="0"/>
                    <a:pt x="95" y="21"/>
                  </a:cubicBezTo>
                  <a:cubicBezTo>
                    <a:pt x="64" y="48"/>
                    <a:pt x="29" y="50"/>
                    <a:pt x="15" y="43"/>
                  </a:cubicBezTo>
                  <a:cubicBezTo>
                    <a:pt x="6" y="39"/>
                    <a:pt x="6" y="29"/>
                    <a:pt x="17" y="30"/>
                  </a:cubicBezTo>
                  <a:cubicBezTo>
                    <a:pt x="15" y="30"/>
                    <a:pt x="13" y="32"/>
                    <a:pt x="13" y="34"/>
                  </a:cubicBezTo>
                  <a:cubicBezTo>
                    <a:pt x="13" y="37"/>
                    <a:pt x="16" y="38"/>
                    <a:pt x="18" y="38"/>
                  </a:cubicBezTo>
                  <a:cubicBezTo>
                    <a:pt x="24" y="39"/>
                    <a:pt x="30" y="31"/>
                    <a:pt x="20" y="27"/>
                  </a:cubicBezTo>
                  <a:cubicBezTo>
                    <a:pt x="15" y="25"/>
                    <a:pt x="6" y="28"/>
                    <a:pt x="5" y="33"/>
                  </a:cubicBezTo>
                  <a:cubicBezTo>
                    <a:pt x="0" y="53"/>
                    <a:pt x="58" y="62"/>
                    <a:pt x="94" y="2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52"/>
            <p:cNvSpPr/>
            <p:nvPr/>
          </p:nvSpPr>
          <p:spPr bwMode="auto">
            <a:xfrm>
              <a:off x="1522413" y="5046663"/>
              <a:ext cx="152400" cy="76200"/>
            </a:xfrm>
            <a:custGeom>
              <a:avLst/>
              <a:gdLst>
                <a:gd name="T0" fmla="*/ 30 w 36"/>
                <a:gd name="T1" fmla="*/ 9 h 18"/>
                <a:gd name="T2" fmla="*/ 28 w 36"/>
                <a:gd name="T3" fmla="*/ 9 h 18"/>
                <a:gd name="T4" fmla="*/ 13 w 36"/>
                <a:gd name="T5" fmla="*/ 6 h 18"/>
                <a:gd name="T6" fmla="*/ 6 w 36"/>
                <a:gd name="T7" fmla="*/ 12 h 18"/>
                <a:gd name="T8" fmla="*/ 30 w 36"/>
                <a:gd name="T9" fmla="*/ 9 h 18"/>
              </a:gdLst>
              <a:ahLst/>
              <a:cxnLst>
                <a:cxn ang="0">
                  <a:pos x="T0" y="T1"/>
                </a:cxn>
                <a:cxn ang="0">
                  <a:pos x="T2" y="T3"/>
                </a:cxn>
                <a:cxn ang="0">
                  <a:pos x="T4" y="T5"/>
                </a:cxn>
                <a:cxn ang="0">
                  <a:pos x="T6" y="T7"/>
                </a:cxn>
                <a:cxn ang="0">
                  <a:pos x="T8" y="T9"/>
                </a:cxn>
              </a:cxnLst>
              <a:rect l="0" t="0" r="r" b="b"/>
              <a:pathLst>
                <a:path w="36" h="18">
                  <a:moveTo>
                    <a:pt x="30" y="9"/>
                  </a:moveTo>
                  <a:cubicBezTo>
                    <a:pt x="36" y="5"/>
                    <a:pt x="33" y="6"/>
                    <a:pt x="28" y="9"/>
                  </a:cubicBezTo>
                  <a:cubicBezTo>
                    <a:pt x="22" y="12"/>
                    <a:pt x="11" y="12"/>
                    <a:pt x="13" y="6"/>
                  </a:cubicBezTo>
                  <a:cubicBezTo>
                    <a:pt x="14" y="0"/>
                    <a:pt x="0" y="6"/>
                    <a:pt x="6" y="12"/>
                  </a:cubicBezTo>
                  <a:cubicBezTo>
                    <a:pt x="12" y="18"/>
                    <a:pt x="26" y="10"/>
                    <a:pt x="30" y="9"/>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53"/>
            <p:cNvSpPr/>
            <p:nvPr/>
          </p:nvSpPr>
          <p:spPr bwMode="auto">
            <a:xfrm>
              <a:off x="1614488" y="5105400"/>
              <a:ext cx="98425" cy="114300"/>
            </a:xfrm>
            <a:custGeom>
              <a:avLst/>
              <a:gdLst>
                <a:gd name="T0" fmla="*/ 15 w 23"/>
                <a:gd name="T1" fmla="*/ 5 h 27"/>
                <a:gd name="T2" fmla="*/ 16 w 23"/>
                <a:gd name="T3" fmla="*/ 4 h 27"/>
                <a:gd name="T4" fmla="*/ 6 w 23"/>
                <a:gd name="T5" fmla="*/ 21 h 27"/>
                <a:gd name="T6" fmla="*/ 15 w 23"/>
                <a:gd name="T7" fmla="*/ 18 h 27"/>
                <a:gd name="T8" fmla="*/ 15 w 23"/>
                <a:gd name="T9" fmla="*/ 5 h 27"/>
              </a:gdLst>
              <a:ahLst/>
              <a:cxnLst>
                <a:cxn ang="0">
                  <a:pos x="T0" y="T1"/>
                </a:cxn>
                <a:cxn ang="0">
                  <a:pos x="T2" y="T3"/>
                </a:cxn>
                <a:cxn ang="0">
                  <a:pos x="T4" y="T5"/>
                </a:cxn>
                <a:cxn ang="0">
                  <a:pos x="T6" y="T7"/>
                </a:cxn>
                <a:cxn ang="0">
                  <a:pos x="T8" y="T9"/>
                </a:cxn>
              </a:cxnLst>
              <a:rect l="0" t="0" r="r" b="b"/>
              <a:pathLst>
                <a:path w="23" h="27">
                  <a:moveTo>
                    <a:pt x="15" y="5"/>
                  </a:moveTo>
                  <a:cubicBezTo>
                    <a:pt x="20" y="2"/>
                    <a:pt x="21" y="0"/>
                    <a:pt x="16" y="4"/>
                  </a:cubicBezTo>
                  <a:cubicBezTo>
                    <a:pt x="13" y="6"/>
                    <a:pt x="0" y="16"/>
                    <a:pt x="6" y="21"/>
                  </a:cubicBezTo>
                  <a:cubicBezTo>
                    <a:pt x="13" y="27"/>
                    <a:pt x="23" y="18"/>
                    <a:pt x="15" y="18"/>
                  </a:cubicBezTo>
                  <a:cubicBezTo>
                    <a:pt x="7" y="18"/>
                    <a:pt x="10" y="9"/>
                    <a:pt x="15" y="5"/>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54"/>
            <p:cNvSpPr>
              <a:spLocks noEditPoints="1"/>
            </p:cNvSpPr>
            <p:nvPr/>
          </p:nvSpPr>
          <p:spPr bwMode="auto">
            <a:xfrm>
              <a:off x="2044701" y="5008563"/>
              <a:ext cx="58738" cy="119063"/>
            </a:xfrm>
            <a:custGeom>
              <a:avLst/>
              <a:gdLst>
                <a:gd name="T0" fmla="*/ 7 w 14"/>
                <a:gd name="T1" fmla="*/ 28 h 28"/>
                <a:gd name="T2" fmla="*/ 14 w 14"/>
                <a:gd name="T3" fmla="*/ 14 h 28"/>
                <a:gd name="T4" fmla="*/ 7 w 14"/>
                <a:gd name="T5" fmla="*/ 0 h 28"/>
                <a:gd name="T6" fmla="*/ 0 w 14"/>
                <a:gd name="T7" fmla="*/ 14 h 28"/>
                <a:gd name="T8" fmla="*/ 7 w 14"/>
                <a:gd name="T9" fmla="*/ 28 h 28"/>
                <a:gd name="T10" fmla="*/ 7 w 14"/>
                <a:gd name="T11" fmla="*/ 4 h 28"/>
                <a:gd name="T12" fmla="*/ 12 w 14"/>
                <a:gd name="T13" fmla="*/ 14 h 28"/>
                <a:gd name="T14" fmla="*/ 7 w 14"/>
                <a:gd name="T15" fmla="*/ 24 h 28"/>
                <a:gd name="T16" fmla="*/ 3 w 14"/>
                <a:gd name="T17" fmla="*/ 14 h 28"/>
                <a:gd name="T18" fmla="*/ 7 w 14"/>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8">
                  <a:moveTo>
                    <a:pt x="7" y="28"/>
                  </a:moveTo>
                  <a:cubicBezTo>
                    <a:pt x="11" y="28"/>
                    <a:pt x="14" y="22"/>
                    <a:pt x="14" y="14"/>
                  </a:cubicBezTo>
                  <a:cubicBezTo>
                    <a:pt x="14" y="6"/>
                    <a:pt x="11" y="0"/>
                    <a:pt x="7" y="0"/>
                  </a:cubicBezTo>
                  <a:cubicBezTo>
                    <a:pt x="4" y="0"/>
                    <a:pt x="0" y="6"/>
                    <a:pt x="0" y="14"/>
                  </a:cubicBezTo>
                  <a:cubicBezTo>
                    <a:pt x="0" y="22"/>
                    <a:pt x="4" y="28"/>
                    <a:pt x="7" y="28"/>
                  </a:cubicBezTo>
                  <a:close/>
                  <a:moveTo>
                    <a:pt x="7" y="4"/>
                  </a:moveTo>
                  <a:cubicBezTo>
                    <a:pt x="10" y="4"/>
                    <a:pt x="12" y="8"/>
                    <a:pt x="12" y="14"/>
                  </a:cubicBezTo>
                  <a:cubicBezTo>
                    <a:pt x="12" y="19"/>
                    <a:pt x="10" y="24"/>
                    <a:pt x="7" y="24"/>
                  </a:cubicBezTo>
                  <a:cubicBezTo>
                    <a:pt x="5" y="24"/>
                    <a:pt x="3" y="19"/>
                    <a:pt x="3" y="14"/>
                  </a:cubicBezTo>
                  <a:cubicBezTo>
                    <a:pt x="3" y="8"/>
                    <a:pt x="5" y="4"/>
                    <a:pt x="7" y="4"/>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55"/>
            <p:cNvSpPr/>
            <p:nvPr/>
          </p:nvSpPr>
          <p:spPr bwMode="auto">
            <a:xfrm>
              <a:off x="2481263" y="5257800"/>
              <a:ext cx="111125" cy="195263"/>
            </a:xfrm>
            <a:custGeom>
              <a:avLst/>
              <a:gdLst>
                <a:gd name="T0" fmla="*/ 26 w 26"/>
                <a:gd name="T1" fmla="*/ 38 h 46"/>
                <a:gd name="T2" fmla="*/ 5 w 26"/>
                <a:gd name="T3" fmla="*/ 3 h 46"/>
                <a:gd name="T4" fmla="*/ 2 w 26"/>
                <a:gd name="T5" fmla="*/ 4 h 46"/>
                <a:gd name="T6" fmla="*/ 23 w 26"/>
                <a:gd name="T7" fmla="*/ 39 h 46"/>
                <a:gd name="T8" fmla="*/ 26 w 26"/>
                <a:gd name="T9" fmla="*/ 38 h 46"/>
              </a:gdLst>
              <a:ahLst/>
              <a:cxnLst>
                <a:cxn ang="0">
                  <a:pos x="T0" y="T1"/>
                </a:cxn>
                <a:cxn ang="0">
                  <a:pos x="T2" y="T3"/>
                </a:cxn>
                <a:cxn ang="0">
                  <a:pos x="T4" y="T5"/>
                </a:cxn>
                <a:cxn ang="0">
                  <a:pos x="T6" y="T7"/>
                </a:cxn>
                <a:cxn ang="0">
                  <a:pos x="T8" y="T9"/>
                </a:cxn>
              </a:cxnLst>
              <a:rect l="0" t="0" r="r" b="b"/>
              <a:pathLst>
                <a:path w="26" h="46">
                  <a:moveTo>
                    <a:pt x="26" y="38"/>
                  </a:moveTo>
                  <a:cubicBezTo>
                    <a:pt x="26" y="25"/>
                    <a:pt x="11" y="7"/>
                    <a:pt x="5" y="3"/>
                  </a:cubicBezTo>
                  <a:cubicBezTo>
                    <a:pt x="2" y="0"/>
                    <a:pt x="0" y="1"/>
                    <a:pt x="2" y="4"/>
                  </a:cubicBezTo>
                  <a:cubicBezTo>
                    <a:pt x="11" y="12"/>
                    <a:pt x="23" y="23"/>
                    <a:pt x="23" y="39"/>
                  </a:cubicBezTo>
                  <a:cubicBezTo>
                    <a:pt x="24" y="46"/>
                    <a:pt x="26" y="42"/>
                    <a:pt x="26" y="38"/>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56"/>
            <p:cNvSpPr>
              <a:spLocks noEditPoints="1"/>
            </p:cNvSpPr>
            <p:nvPr/>
          </p:nvSpPr>
          <p:spPr bwMode="auto">
            <a:xfrm>
              <a:off x="2544763" y="5445125"/>
              <a:ext cx="76200" cy="109538"/>
            </a:xfrm>
            <a:custGeom>
              <a:avLst/>
              <a:gdLst>
                <a:gd name="T0" fmla="*/ 9 w 18"/>
                <a:gd name="T1" fmla="*/ 1 h 26"/>
                <a:gd name="T2" fmla="*/ 5 w 18"/>
                <a:gd name="T3" fmla="*/ 18 h 26"/>
                <a:gd name="T4" fmla="*/ 13 w 18"/>
                <a:gd name="T5" fmla="*/ 18 h 26"/>
                <a:gd name="T6" fmla="*/ 9 w 18"/>
                <a:gd name="T7" fmla="*/ 1 h 26"/>
                <a:gd name="T8" fmla="*/ 9 w 18"/>
                <a:gd name="T9" fmla="*/ 21 h 26"/>
                <a:gd name="T10" fmla="*/ 7 w 18"/>
                <a:gd name="T11" fmla="*/ 20 h 26"/>
                <a:gd name="T12" fmla="*/ 7 w 18"/>
                <a:gd name="T13" fmla="*/ 3 h 26"/>
                <a:gd name="T14" fmla="*/ 7 w 18"/>
                <a:gd name="T15" fmla="*/ 8 h 26"/>
                <a:gd name="T16" fmla="*/ 8 w 18"/>
                <a:gd name="T17" fmla="*/ 8 h 26"/>
                <a:gd name="T18" fmla="*/ 9 w 18"/>
                <a:gd name="T19" fmla="*/ 6 h 26"/>
                <a:gd name="T20" fmla="*/ 10 w 18"/>
                <a:gd name="T21" fmla="*/ 6 h 26"/>
                <a:gd name="T22" fmla="*/ 12 w 18"/>
                <a:gd name="T23" fmla="*/ 8 h 26"/>
                <a:gd name="T24" fmla="*/ 13 w 18"/>
                <a:gd name="T25" fmla="*/ 9 h 26"/>
                <a:gd name="T26" fmla="*/ 12 w 18"/>
                <a:gd name="T27" fmla="*/ 3 h 26"/>
                <a:gd name="T28" fmla="*/ 9 w 18"/>
                <a:gd name="T2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9" y="1"/>
                  </a:moveTo>
                  <a:cubicBezTo>
                    <a:pt x="0" y="0"/>
                    <a:pt x="3" y="11"/>
                    <a:pt x="5" y="18"/>
                  </a:cubicBezTo>
                  <a:cubicBezTo>
                    <a:pt x="7" y="26"/>
                    <a:pt x="9" y="25"/>
                    <a:pt x="13" y="18"/>
                  </a:cubicBezTo>
                  <a:cubicBezTo>
                    <a:pt x="17" y="11"/>
                    <a:pt x="18" y="1"/>
                    <a:pt x="9" y="1"/>
                  </a:cubicBezTo>
                  <a:close/>
                  <a:moveTo>
                    <a:pt x="9" y="21"/>
                  </a:moveTo>
                  <a:cubicBezTo>
                    <a:pt x="8" y="22"/>
                    <a:pt x="8" y="22"/>
                    <a:pt x="7" y="20"/>
                  </a:cubicBezTo>
                  <a:cubicBezTo>
                    <a:pt x="7" y="18"/>
                    <a:pt x="2" y="6"/>
                    <a:pt x="7" y="3"/>
                  </a:cubicBezTo>
                  <a:cubicBezTo>
                    <a:pt x="6" y="5"/>
                    <a:pt x="6" y="7"/>
                    <a:pt x="7" y="8"/>
                  </a:cubicBezTo>
                  <a:cubicBezTo>
                    <a:pt x="8" y="11"/>
                    <a:pt x="8" y="9"/>
                    <a:pt x="8" y="8"/>
                  </a:cubicBezTo>
                  <a:cubicBezTo>
                    <a:pt x="7" y="6"/>
                    <a:pt x="9" y="3"/>
                    <a:pt x="9" y="6"/>
                  </a:cubicBezTo>
                  <a:cubicBezTo>
                    <a:pt x="9" y="9"/>
                    <a:pt x="10" y="8"/>
                    <a:pt x="10" y="6"/>
                  </a:cubicBezTo>
                  <a:cubicBezTo>
                    <a:pt x="10" y="5"/>
                    <a:pt x="12" y="5"/>
                    <a:pt x="12" y="8"/>
                  </a:cubicBezTo>
                  <a:cubicBezTo>
                    <a:pt x="11" y="11"/>
                    <a:pt x="12" y="10"/>
                    <a:pt x="13" y="9"/>
                  </a:cubicBezTo>
                  <a:cubicBezTo>
                    <a:pt x="13" y="7"/>
                    <a:pt x="13" y="5"/>
                    <a:pt x="12" y="3"/>
                  </a:cubicBezTo>
                  <a:cubicBezTo>
                    <a:pt x="17" y="6"/>
                    <a:pt x="11" y="18"/>
                    <a:pt x="9" y="21"/>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57"/>
            <p:cNvSpPr/>
            <p:nvPr/>
          </p:nvSpPr>
          <p:spPr bwMode="auto">
            <a:xfrm>
              <a:off x="2435226" y="5356225"/>
              <a:ext cx="114300" cy="68263"/>
            </a:xfrm>
            <a:custGeom>
              <a:avLst/>
              <a:gdLst>
                <a:gd name="T0" fmla="*/ 10 w 27"/>
                <a:gd name="T1" fmla="*/ 16 h 16"/>
                <a:gd name="T2" fmla="*/ 26 w 27"/>
                <a:gd name="T3" fmla="*/ 2 h 16"/>
                <a:gd name="T4" fmla="*/ 24 w 27"/>
                <a:gd name="T5" fmla="*/ 3 h 16"/>
                <a:gd name="T6" fmla="*/ 9 w 27"/>
                <a:gd name="T7" fmla="*/ 12 h 16"/>
                <a:gd name="T8" fmla="*/ 10 w 27"/>
                <a:gd name="T9" fmla="*/ 16 h 16"/>
              </a:gdLst>
              <a:ahLst/>
              <a:cxnLst>
                <a:cxn ang="0">
                  <a:pos x="T0" y="T1"/>
                </a:cxn>
                <a:cxn ang="0">
                  <a:pos x="T2" y="T3"/>
                </a:cxn>
                <a:cxn ang="0">
                  <a:pos x="T4" y="T5"/>
                </a:cxn>
                <a:cxn ang="0">
                  <a:pos x="T6" y="T7"/>
                </a:cxn>
                <a:cxn ang="0">
                  <a:pos x="T8" y="T9"/>
                </a:cxn>
              </a:cxnLst>
              <a:rect l="0" t="0" r="r" b="b"/>
              <a:pathLst>
                <a:path w="27" h="16">
                  <a:moveTo>
                    <a:pt x="10" y="16"/>
                  </a:moveTo>
                  <a:cubicBezTo>
                    <a:pt x="27" y="16"/>
                    <a:pt x="26" y="5"/>
                    <a:pt x="26" y="2"/>
                  </a:cubicBezTo>
                  <a:cubicBezTo>
                    <a:pt x="26" y="0"/>
                    <a:pt x="24" y="0"/>
                    <a:pt x="24" y="3"/>
                  </a:cubicBezTo>
                  <a:cubicBezTo>
                    <a:pt x="24" y="5"/>
                    <a:pt x="22" y="16"/>
                    <a:pt x="9" y="12"/>
                  </a:cubicBezTo>
                  <a:cubicBezTo>
                    <a:pt x="2" y="10"/>
                    <a:pt x="0" y="16"/>
                    <a:pt x="10" y="16"/>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58"/>
            <p:cNvSpPr/>
            <p:nvPr/>
          </p:nvSpPr>
          <p:spPr bwMode="auto">
            <a:xfrm>
              <a:off x="2565401" y="5318125"/>
              <a:ext cx="136525" cy="71438"/>
            </a:xfrm>
            <a:custGeom>
              <a:avLst/>
              <a:gdLst>
                <a:gd name="T0" fmla="*/ 25 w 32"/>
                <a:gd name="T1" fmla="*/ 9 h 17"/>
                <a:gd name="T2" fmla="*/ 22 w 32"/>
                <a:gd name="T3" fmla="*/ 5 h 17"/>
                <a:gd name="T4" fmla="*/ 4 w 32"/>
                <a:gd name="T5" fmla="*/ 6 h 17"/>
                <a:gd name="T6" fmla="*/ 2 w 32"/>
                <a:gd name="T7" fmla="*/ 7 h 17"/>
                <a:gd name="T8" fmla="*/ 25 w 32"/>
                <a:gd name="T9" fmla="*/ 9 h 17"/>
              </a:gdLst>
              <a:ahLst/>
              <a:cxnLst>
                <a:cxn ang="0">
                  <a:pos x="T0" y="T1"/>
                </a:cxn>
                <a:cxn ang="0">
                  <a:pos x="T2" y="T3"/>
                </a:cxn>
                <a:cxn ang="0">
                  <a:pos x="T4" y="T5"/>
                </a:cxn>
                <a:cxn ang="0">
                  <a:pos x="T6" y="T7"/>
                </a:cxn>
                <a:cxn ang="0">
                  <a:pos x="T8" y="T9"/>
                </a:cxn>
              </a:cxnLst>
              <a:rect l="0" t="0" r="r" b="b"/>
              <a:pathLst>
                <a:path w="32" h="17">
                  <a:moveTo>
                    <a:pt x="25" y="9"/>
                  </a:moveTo>
                  <a:cubicBezTo>
                    <a:pt x="32" y="4"/>
                    <a:pt x="26" y="0"/>
                    <a:pt x="22" y="5"/>
                  </a:cubicBezTo>
                  <a:cubicBezTo>
                    <a:pt x="16" y="15"/>
                    <a:pt x="5" y="7"/>
                    <a:pt x="4" y="6"/>
                  </a:cubicBezTo>
                  <a:cubicBezTo>
                    <a:pt x="1" y="4"/>
                    <a:pt x="0" y="5"/>
                    <a:pt x="2" y="7"/>
                  </a:cubicBezTo>
                  <a:cubicBezTo>
                    <a:pt x="4" y="9"/>
                    <a:pt x="12" y="17"/>
                    <a:pt x="25" y="9"/>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59"/>
            <p:cNvSpPr/>
            <p:nvPr/>
          </p:nvSpPr>
          <p:spPr bwMode="auto">
            <a:xfrm>
              <a:off x="2435226" y="5376863"/>
              <a:ext cx="127000" cy="80963"/>
            </a:xfrm>
            <a:custGeom>
              <a:avLst/>
              <a:gdLst>
                <a:gd name="T0" fmla="*/ 30 w 30"/>
                <a:gd name="T1" fmla="*/ 2 h 19"/>
                <a:gd name="T2" fmla="*/ 28 w 30"/>
                <a:gd name="T3" fmla="*/ 3 h 19"/>
                <a:gd name="T4" fmla="*/ 9 w 30"/>
                <a:gd name="T5" fmla="*/ 15 h 19"/>
                <a:gd name="T6" fmla="*/ 10 w 30"/>
                <a:gd name="T7" fmla="*/ 19 h 19"/>
                <a:gd name="T8" fmla="*/ 30 w 30"/>
                <a:gd name="T9" fmla="*/ 2 h 19"/>
              </a:gdLst>
              <a:ahLst/>
              <a:cxnLst>
                <a:cxn ang="0">
                  <a:pos x="T0" y="T1"/>
                </a:cxn>
                <a:cxn ang="0">
                  <a:pos x="T2" y="T3"/>
                </a:cxn>
                <a:cxn ang="0">
                  <a:pos x="T4" y="T5"/>
                </a:cxn>
                <a:cxn ang="0">
                  <a:pos x="T6" y="T7"/>
                </a:cxn>
                <a:cxn ang="0">
                  <a:pos x="T8" y="T9"/>
                </a:cxn>
              </a:cxnLst>
              <a:rect l="0" t="0" r="r" b="b"/>
              <a:pathLst>
                <a:path w="30" h="19">
                  <a:moveTo>
                    <a:pt x="30" y="2"/>
                  </a:moveTo>
                  <a:cubicBezTo>
                    <a:pt x="30" y="0"/>
                    <a:pt x="28" y="0"/>
                    <a:pt x="28" y="3"/>
                  </a:cubicBezTo>
                  <a:cubicBezTo>
                    <a:pt x="29" y="5"/>
                    <a:pt x="22" y="19"/>
                    <a:pt x="9" y="15"/>
                  </a:cubicBezTo>
                  <a:cubicBezTo>
                    <a:pt x="2" y="13"/>
                    <a:pt x="0" y="19"/>
                    <a:pt x="10" y="19"/>
                  </a:cubicBezTo>
                  <a:cubicBezTo>
                    <a:pt x="26" y="19"/>
                    <a:pt x="30" y="5"/>
                    <a:pt x="30" y="2"/>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60"/>
            <p:cNvSpPr/>
            <p:nvPr/>
          </p:nvSpPr>
          <p:spPr bwMode="auto">
            <a:xfrm>
              <a:off x="2595563" y="5356225"/>
              <a:ext cx="161925" cy="71438"/>
            </a:xfrm>
            <a:custGeom>
              <a:avLst/>
              <a:gdLst>
                <a:gd name="T0" fmla="*/ 28 w 38"/>
                <a:gd name="T1" fmla="*/ 5 h 17"/>
                <a:gd name="T2" fmla="*/ 3 w 38"/>
                <a:gd name="T3" fmla="*/ 6 h 17"/>
                <a:gd name="T4" fmla="*/ 1 w 38"/>
                <a:gd name="T5" fmla="*/ 6 h 17"/>
                <a:gd name="T6" fmla="*/ 30 w 38"/>
                <a:gd name="T7" fmla="*/ 9 h 17"/>
                <a:gd name="T8" fmla="*/ 28 w 38"/>
                <a:gd name="T9" fmla="*/ 5 h 17"/>
              </a:gdLst>
              <a:ahLst/>
              <a:cxnLst>
                <a:cxn ang="0">
                  <a:pos x="T0" y="T1"/>
                </a:cxn>
                <a:cxn ang="0">
                  <a:pos x="T2" y="T3"/>
                </a:cxn>
                <a:cxn ang="0">
                  <a:pos x="T4" y="T5"/>
                </a:cxn>
                <a:cxn ang="0">
                  <a:pos x="T6" y="T7"/>
                </a:cxn>
                <a:cxn ang="0">
                  <a:pos x="T8" y="T9"/>
                </a:cxn>
              </a:cxnLst>
              <a:rect l="0" t="0" r="r" b="b"/>
              <a:pathLst>
                <a:path w="38" h="17">
                  <a:moveTo>
                    <a:pt x="28" y="5"/>
                  </a:moveTo>
                  <a:cubicBezTo>
                    <a:pt x="21" y="15"/>
                    <a:pt x="4" y="7"/>
                    <a:pt x="3" y="6"/>
                  </a:cubicBezTo>
                  <a:cubicBezTo>
                    <a:pt x="1" y="3"/>
                    <a:pt x="0" y="4"/>
                    <a:pt x="1" y="6"/>
                  </a:cubicBezTo>
                  <a:cubicBezTo>
                    <a:pt x="3" y="8"/>
                    <a:pt x="17" y="17"/>
                    <a:pt x="30" y="9"/>
                  </a:cubicBezTo>
                  <a:cubicBezTo>
                    <a:pt x="38" y="4"/>
                    <a:pt x="32" y="0"/>
                    <a:pt x="28" y="5"/>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61"/>
            <p:cNvSpPr/>
            <p:nvPr/>
          </p:nvSpPr>
          <p:spPr bwMode="auto">
            <a:xfrm>
              <a:off x="1543051" y="5245100"/>
              <a:ext cx="101600" cy="55563"/>
            </a:xfrm>
            <a:custGeom>
              <a:avLst/>
              <a:gdLst>
                <a:gd name="T0" fmla="*/ 5 w 24"/>
                <a:gd name="T1" fmla="*/ 9 h 13"/>
                <a:gd name="T2" fmla="*/ 21 w 24"/>
                <a:gd name="T3" fmla="*/ 5 h 13"/>
                <a:gd name="T4" fmla="*/ 19 w 24"/>
                <a:gd name="T5" fmla="*/ 5 h 13"/>
                <a:gd name="T6" fmla="*/ 8 w 24"/>
                <a:gd name="T7" fmla="*/ 5 h 13"/>
                <a:gd name="T8" fmla="*/ 5 w 24"/>
                <a:gd name="T9" fmla="*/ 9 h 13"/>
              </a:gdLst>
              <a:ahLst/>
              <a:cxnLst>
                <a:cxn ang="0">
                  <a:pos x="T0" y="T1"/>
                </a:cxn>
                <a:cxn ang="0">
                  <a:pos x="T2" y="T3"/>
                </a:cxn>
                <a:cxn ang="0">
                  <a:pos x="T4" y="T5"/>
                </a:cxn>
                <a:cxn ang="0">
                  <a:pos x="T6" y="T7"/>
                </a:cxn>
                <a:cxn ang="0">
                  <a:pos x="T8" y="T9"/>
                </a:cxn>
              </a:cxnLst>
              <a:rect l="0" t="0" r="r" b="b"/>
              <a:pathLst>
                <a:path w="24" h="13">
                  <a:moveTo>
                    <a:pt x="5" y="9"/>
                  </a:moveTo>
                  <a:cubicBezTo>
                    <a:pt x="9" y="13"/>
                    <a:pt x="18" y="7"/>
                    <a:pt x="21" y="5"/>
                  </a:cubicBezTo>
                  <a:cubicBezTo>
                    <a:pt x="24" y="2"/>
                    <a:pt x="22" y="3"/>
                    <a:pt x="19" y="5"/>
                  </a:cubicBezTo>
                  <a:cubicBezTo>
                    <a:pt x="16" y="8"/>
                    <a:pt x="8" y="9"/>
                    <a:pt x="8" y="5"/>
                  </a:cubicBezTo>
                  <a:cubicBezTo>
                    <a:pt x="9" y="0"/>
                    <a:pt x="0" y="5"/>
                    <a:pt x="5" y="9"/>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62"/>
            <p:cNvSpPr/>
            <p:nvPr/>
          </p:nvSpPr>
          <p:spPr bwMode="auto">
            <a:xfrm>
              <a:off x="1619251" y="5275263"/>
              <a:ext cx="68263" cy="84138"/>
            </a:xfrm>
            <a:custGeom>
              <a:avLst/>
              <a:gdLst>
                <a:gd name="T0" fmla="*/ 9 w 16"/>
                <a:gd name="T1" fmla="*/ 4 h 20"/>
                <a:gd name="T2" fmla="*/ 5 w 16"/>
                <a:gd name="T3" fmla="*/ 17 h 20"/>
                <a:gd name="T4" fmla="*/ 11 w 16"/>
                <a:gd name="T5" fmla="*/ 13 h 20"/>
                <a:gd name="T6" fmla="*/ 9 w 16"/>
                <a:gd name="T7" fmla="*/ 5 h 20"/>
                <a:gd name="T8" fmla="*/ 9 w 16"/>
                <a:gd name="T9" fmla="*/ 4 h 20"/>
              </a:gdLst>
              <a:ahLst/>
              <a:cxnLst>
                <a:cxn ang="0">
                  <a:pos x="T0" y="T1"/>
                </a:cxn>
                <a:cxn ang="0">
                  <a:pos x="T2" y="T3"/>
                </a:cxn>
                <a:cxn ang="0">
                  <a:pos x="T4" y="T5"/>
                </a:cxn>
                <a:cxn ang="0">
                  <a:pos x="T6" y="T7"/>
                </a:cxn>
                <a:cxn ang="0">
                  <a:pos x="T8" y="T9"/>
                </a:cxn>
              </a:cxnLst>
              <a:rect l="0" t="0" r="r" b="b"/>
              <a:pathLst>
                <a:path w="16" h="20">
                  <a:moveTo>
                    <a:pt x="9" y="4"/>
                  </a:moveTo>
                  <a:cubicBezTo>
                    <a:pt x="8" y="6"/>
                    <a:pt x="0" y="13"/>
                    <a:pt x="5" y="17"/>
                  </a:cubicBezTo>
                  <a:cubicBezTo>
                    <a:pt x="11" y="20"/>
                    <a:pt x="16" y="13"/>
                    <a:pt x="11" y="13"/>
                  </a:cubicBezTo>
                  <a:cubicBezTo>
                    <a:pt x="5" y="14"/>
                    <a:pt x="6" y="8"/>
                    <a:pt x="9" y="5"/>
                  </a:cubicBezTo>
                  <a:cubicBezTo>
                    <a:pt x="12" y="2"/>
                    <a:pt x="12" y="0"/>
                    <a:pt x="9" y="4"/>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63"/>
            <p:cNvSpPr/>
            <p:nvPr/>
          </p:nvSpPr>
          <p:spPr bwMode="auto">
            <a:xfrm>
              <a:off x="1555751" y="5257800"/>
              <a:ext cx="109538" cy="195263"/>
            </a:xfrm>
            <a:custGeom>
              <a:avLst/>
              <a:gdLst>
                <a:gd name="T0" fmla="*/ 21 w 26"/>
                <a:gd name="T1" fmla="*/ 2 h 46"/>
                <a:gd name="T2" fmla="*/ 0 w 26"/>
                <a:gd name="T3" fmla="*/ 38 h 46"/>
                <a:gd name="T4" fmla="*/ 2 w 26"/>
                <a:gd name="T5" fmla="*/ 39 h 46"/>
                <a:gd name="T6" fmla="*/ 24 w 26"/>
                <a:gd name="T7" fmla="*/ 3 h 46"/>
                <a:gd name="T8" fmla="*/ 21 w 26"/>
                <a:gd name="T9" fmla="*/ 2 h 46"/>
              </a:gdLst>
              <a:ahLst/>
              <a:cxnLst>
                <a:cxn ang="0">
                  <a:pos x="T0" y="T1"/>
                </a:cxn>
                <a:cxn ang="0">
                  <a:pos x="T2" y="T3"/>
                </a:cxn>
                <a:cxn ang="0">
                  <a:pos x="T4" y="T5"/>
                </a:cxn>
                <a:cxn ang="0">
                  <a:pos x="T6" y="T7"/>
                </a:cxn>
                <a:cxn ang="0">
                  <a:pos x="T8" y="T9"/>
                </a:cxn>
              </a:cxnLst>
              <a:rect l="0" t="0" r="r" b="b"/>
              <a:pathLst>
                <a:path w="26" h="46">
                  <a:moveTo>
                    <a:pt x="21" y="2"/>
                  </a:moveTo>
                  <a:cubicBezTo>
                    <a:pt x="15" y="6"/>
                    <a:pt x="0" y="25"/>
                    <a:pt x="0" y="38"/>
                  </a:cubicBezTo>
                  <a:cubicBezTo>
                    <a:pt x="0" y="42"/>
                    <a:pt x="2" y="46"/>
                    <a:pt x="2" y="39"/>
                  </a:cubicBezTo>
                  <a:cubicBezTo>
                    <a:pt x="3" y="23"/>
                    <a:pt x="15" y="12"/>
                    <a:pt x="24" y="3"/>
                  </a:cubicBezTo>
                  <a:cubicBezTo>
                    <a:pt x="26" y="1"/>
                    <a:pt x="24" y="0"/>
                    <a:pt x="21" y="2"/>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64"/>
            <p:cNvSpPr>
              <a:spLocks noEditPoints="1"/>
            </p:cNvSpPr>
            <p:nvPr/>
          </p:nvSpPr>
          <p:spPr bwMode="auto">
            <a:xfrm>
              <a:off x="1525588" y="5445125"/>
              <a:ext cx="76200" cy="109538"/>
            </a:xfrm>
            <a:custGeom>
              <a:avLst/>
              <a:gdLst>
                <a:gd name="T0" fmla="*/ 9 w 18"/>
                <a:gd name="T1" fmla="*/ 1 h 26"/>
                <a:gd name="T2" fmla="*/ 5 w 18"/>
                <a:gd name="T3" fmla="*/ 18 h 26"/>
                <a:gd name="T4" fmla="*/ 13 w 18"/>
                <a:gd name="T5" fmla="*/ 18 h 26"/>
                <a:gd name="T6" fmla="*/ 9 w 18"/>
                <a:gd name="T7" fmla="*/ 1 h 26"/>
                <a:gd name="T8" fmla="*/ 11 w 18"/>
                <a:gd name="T9" fmla="*/ 20 h 26"/>
                <a:gd name="T10" fmla="*/ 9 w 18"/>
                <a:gd name="T11" fmla="*/ 20 h 26"/>
                <a:gd name="T12" fmla="*/ 6 w 18"/>
                <a:gd name="T13" fmla="*/ 3 h 26"/>
                <a:gd name="T14" fmla="*/ 5 w 18"/>
                <a:gd name="T15" fmla="*/ 8 h 26"/>
                <a:gd name="T16" fmla="*/ 6 w 18"/>
                <a:gd name="T17" fmla="*/ 8 h 26"/>
                <a:gd name="T18" fmla="*/ 8 w 18"/>
                <a:gd name="T19" fmla="*/ 6 h 26"/>
                <a:gd name="T20" fmla="*/ 9 w 18"/>
                <a:gd name="T21" fmla="*/ 6 h 26"/>
                <a:gd name="T22" fmla="*/ 10 w 18"/>
                <a:gd name="T23" fmla="*/ 8 h 26"/>
                <a:gd name="T24" fmla="*/ 11 w 18"/>
                <a:gd name="T25" fmla="*/ 8 h 26"/>
                <a:gd name="T26" fmla="*/ 11 w 18"/>
                <a:gd name="T27" fmla="*/ 3 h 26"/>
                <a:gd name="T28" fmla="*/ 11 w 18"/>
                <a:gd name="T2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9" y="1"/>
                  </a:moveTo>
                  <a:cubicBezTo>
                    <a:pt x="0" y="1"/>
                    <a:pt x="1" y="11"/>
                    <a:pt x="5" y="18"/>
                  </a:cubicBezTo>
                  <a:cubicBezTo>
                    <a:pt x="9" y="25"/>
                    <a:pt x="11" y="26"/>
                    <a:pt x="13" y="18"/>
                  </a:cubicBezTo>
                  <a:cubicBezTo>
                    <a:pt x="15" y="11"/>
                    <a:pt x="18" y="0"/>
                    <a:pt x="9" y="1"/>
                  </a:cubicBezTo>
                  <a:close/>
                  <a:moveTo>
                    <a:pt x="11" y="20"/>
                  </a:moveTo>
                  <a:cubicBezTo>
                    <a:pt x="10" y="22"/>
                    <a:pt x="10" y="22"/>
                    <a:pt x="9" y="20"/>
                  </a:cubicBezTo>
                  <a:cubicBezTo>
                    <a:pt x="7" y="18"/>
                    <a:pt x="1" y="6"/>
                    <a:pt x="6" y="3"/>
                  </a:cubicBezTo>
                  <a:cubicBezTo>
                    <a:pt x="5" y="5"/>
                    <a:pt x="5" y="7"/>
                    <a:pt x="5" y="8"/>
                  </a:cubicBezTo>
                  <a:cubicBezTo>
                    <a:pt x="6" y="10"/>
                    <a:pt x="7" y="11"/>
                    <a:pt x="6" y="8"/>
                  </a:cubicBezTo>
                  <a:cubicBezTo>
                    <a:pt x="6" y="5"/>
                    <a:pt x="8" y="5"/>
                    <a:pt x="8" y="6"/>
                  </a:cubicBezTo>
                  <a:cubicBezTo>
                    <a:pt x="8" y="8"/>
                    <a:pt x="9" y="9"/>
                    <a:pt x="9" y="6"/>
                  </a:cubicBezTo>
                  <a:cubicBezTo>
                    <a:pt x="9" y="3"/>
                    <a:pt x="11" y="6"/>
                    <a:pt x="10" y="8"/>
                  </a:cubicBezTo>
                  <a:cubicBezTo>
                    <a:pt x="9" y="9"/>
                    <a:pt x="9" y="10"/>
                    <a:pt x="11" y="8"/>
                  </a:cubicBezTo>
                  <a:cubicBezTo>
                    <a:pt x="12" y="7"/>
                    <a:pt x="12" y="4"/>
                    <a:pt x="11" y="3"/>
                  </a:cubicBezTo>
                  <a:cubicBezTo>
                    <a:pt x="15" y="6"/>
                    <a:pt x="11" y="18"/>
                    <a:pt x="11" y="20"/>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65"/>
            <p:cNvSpPr/>
            <p:nvPr/>
          </p:nvSpPr>
          <p:spPr bwMode="auto">
            <a:xfrm>
              <a:off x="1598613" y="5356225"/>
              <a:ext cx="114300" cy="68263"/>
            </a:xfrm>
            <a:custGeom>
              <a:avLst/>
              <a:gdLst>
                <a:gd name="T0" fmla="*/ 17 w 27"/>
                <a:gd name="T1" fmla="*/ 15 h 16"/>
                <a:gd name="T2" fmla="*/ 18 w 27"/>
                <a:gd name="T3" fmla="*/ 12 h 16"/>
                <a:gd name="T4" fmla="*/ 3 w 27"/>
                <a:gd name="T5" fmla="*/ 3 h 16"/>
                <a:gd name="T6" fmla="*/ 1 w 27"/>
                <a:gd name="T7" fmla="*/ 2 h 16"/>
                <a:gd name="T8" fmla="*/ 17 w 27"/>
                <a:gd name="T9" fmla="*/ 15 h 16"/>
              </a:gdLst>
              <a:ahLst/>
              <a:cxnLst>
                <a:cxn ang="0">
                  <a:pos x="T0" y="T1"/>
                </a:cxn>
                <a:cxn ang="0">
                  <a:pos x="T2" y="T3"/>
                </a:cxn>
                <a:cxn ang="0">
                  <a:pos x="T4" y="T5"/>
                </a:cxn>
                <a:cxn ang="0">
                  <a:pos x="T6" y="T7"/>
                </a:cxn>
                <a:cxn ang="0">
                  <a:pos x="T8" y="T9"/>
                </a:cxn>
              </a:cxnLst>
              <a:rect l="0" t="0" r="r" b="b"/>
              <a:pathLst>
                <a:path w="27" h="16">
                  <a:moveTo>
                    <a:pt x="17" y="15"/>
                  </a:moveTo>
                  <a:cubicBezTo>
                    <a:pt x="27" y="15"/>
                    <a:pt x="25" y="9"/>
                    <a:pt x="18" y="12"/>
                  </a:cubicBezTo>
                  <a:cubicBezTo>
                    <a:pt x="5" y="16"/>
                    <a:pt x="3" y="4"/>
                    <a:pt x="3" y="3"/>
                  </a:cubicBezTo>
                  <a:cubicBezTo>
                    <a:pt x="3" y="0"/>
                    <a:pt x="1" y="0"/>
                    <a:pt x="1" y="2"/>
                  </a:cubicBezTo>
                  <a:cubicBezTo>
                    <a:pt x="1" y="5"/>
                    <a:pt x="0" y="16"/>
                    <a:pt x="17" y="15"/>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66"/>
            <p:cNvSpPr/>
            <p:nvPr/>
          </p:nvSpPr>
          <p:spPr bwMode="auto">
            <a:xfrm>
              <a:off x="1444626" y="5318125"/>
              <a:ext cx="136525" cy="71438"/>
            </a:xfrm>
            <a:custGeom>
              <a:avLst/>
              <a:gdLst>
                <a:gd name="T0" fmla="*/ 10 w 32"/>
                <a:gd name="T1" fmla="*/ 5 h 17"/>
                <a:gd name="T2" fmla="*/ 7 w 32"/>
                <a:gd name="T3" fmla="*/ 9 h 17"/>
                <a:gd name="T4" fmla="*/ 30 w 32"/>
                <a:gd name="T5" fmla="*/ 6 h 17"/>
                <a:gd name="T6" fmla="*/ 28 w 32"/>
                <a:gd name="T7" fmla="*/ 6 h 17"/>
                <a:gd name="T8" fmla="*/ 10 w 32"/>
                <a:gd name="T9" fmla="*/ 5 h 17"/>
              </a:gdLst>
              <a:ahLst/>
              <a:cxnLst>
                <a:cxn ang="0">
                  <a:pos x="T0" y="T1"/>
                </a:cxn>
                <a:cxn ang="0">
                  <a:pos x="T2" y="T3"/>
                </a:cxn>
                <a:cxn ang="0">
                  <a:pos x="T4" y="T5"/>
                </a:cxn>
                <a:cxn ang="0">
                  <a:pos x="T6" y="T7"/>
                </a:cxn>
                <a:cxn ang="0">
                  <a:pos x="T8" y="T9"/>
                </a:cxn>
              </a:cxnLst>
              <a:rect l="0" t="0" r="r" b="b"/>
              <a:pathLst>
                <a:path w="32" h="17">
                  <a:moveTo>
                    <a:pt x="10" y="5"/>
                  </a:moveTo>
                  <a:cubicBezTo>
                    <a:pt x="6" y="0"/>
                    <a:pt x="0" y="4"/>
                    <a:pt x="7" y="9"/>
                  </a:cubicBezTo>
                  <a:cubicBezTo>
                    <a:pt x="20" y="17"/>
                    <a:pt x="28" y="8"/>
                    <a:pt x="30" y="6"/>
                  </a:cubicBezTo>
                  <a:cubicBezTo>
                    <a:pt x="32" y="5"/>
                    <a:pt x="31" y="3"/>
                    <a:pt x="28" y="6"/>
                  </a:cubicBezTo>
                  <a:cubicBezTo>
                    <a:pt x="27" y="7"/>
                    <a:pt x="16" y="15"/>
                    <a:pt x="10" y="5"/>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67"/>
            <p:cNvSpPr/>
            <p:nvPr/>
          </p:nvSpPr>
          <p:spPr bwMode="auto">
            <a:xfrm>
              <a:off x="1585913" y="5376863"/>
              <a:ext cx="127000" cy="80963"/>
            </a:xfrm>
            <a:custGeom>
              <a:avLst/>
              <a:gdLst>
                <a:gd name="T0" fmla="*/ 21 w 30"/>
                <a:gd name="T1" fmla="*/ 15 h 19"/>
                <a:gd name="T2" fmla="*/ 1 w 30"/>
                <a:gd name="T3" fmla="*/ 3 h 19"/>
                <a:gd name="T4" fmla="*/ 0 w 30"/>
                <a:gd name="T5" fmla="*/ 2 h 19"/>
                <a:gd name="T6" fmla="*/ 20 w 30"/>
                <a:gd name="T7" fmla="*/ 19 h 19"/>
                <a:gd name="T8" fmla="*/ 21 w 30"/>
                <a:gd name="T9" fmla="*/ 15 h 19"/>
              </a:gdLst>
              <a:ahLst/>
              <a:cxnLst>
                <a:cxn ang="0">
                  <a:pos x="T0" y="T1"/>
                </a:cxn>
                <a:cxn ang="0">
                  <a:pos x="T2" y="T3"/>
                </a:cxn>
                <a:cxn ang="0">
                  <a:pos x="T4" y="T5"/>
                </a:cxn>
                <a:cxn ang="0">
                  <a:pos x="T6" y="T7"/>
                </a:cxn>
                <a:cxn ang="0">
                  <a:pos x="T8" y="T9"/>
                </a:cxn>
              </a:cxnLst>
              <a:rect l="0" t="0" r="r" b="b"/>
              <a:pathLst>
                <a:path w="30" h="19">
                  <a:moveTo>
                    <a:pt x="21" y="15"/>
                  </a:moveTo>
                  <a:cubicBezTo>
                    <a:pt x="8" y="19"/>
                    <a:pt x="1" y="4"/>
                    <a:pt x="1" y="3"/>
                  </a:cubicBezTo>
                  <a:cubicBezTo>
                    <a:pt x="2" y="0"/>
                    <a:pt x="0" y="0"/>
                    <a:pt x="0" y="2"/>
                  </a:cubicBezTo>
                  <a:cubicBezTo>
                    <a:pt x="0" y="5"/>
                    <a:pt x="4" y="19"/>
                    <a:pt x="20" y="19"/>
                  </a:cubicBezTo>
                  <a:cubicBezTo>
                    <a:pt x="30" y="19"/>
                    <a:pt x="28" y="13"/>
                    <a:pt x="21" y="15"/>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68"/>
            <p:cNvSpPr/>
            <p:nvPr/>
          </p:nvSpPr>
          <p:spPr bwMode="auto">
            <a:xfrm>
              <a:off x="1390651" y="5356225"/>
              <a:ext cx="160338" cy="71438"/>
            </a:xfrm>
            <a:custGeom>
              <a:avLst/>
              <a:gdLst>
                <a:gd name="T0" fmla="*/ 36 w 38"/>
                <a:gd name="T1" fmla="*/ 6 h 17"/>
                <a:gd name="T2" fmla="*/ 35 w 38"/>
                <a:gd name="T3" fmla="*/ 6 h 17"/>
                <a:gd name="T4" fmla="*/ 10 w 38"/>
                <a:gd name="T5" fmla="*/ 5 h 17"/>
                <a:gd name="T6" fmla="*/ 8 w 38"/>
                <a:gd name="T7" fmla="*/ 9 h 17"/>
                <a:gd name="T8" fmla="*/ 36 w 38"/>
                <a:gd name="T9" fmla="*/ 6 h 17"/>
              </a:gdLst>
              <a:ahLst/>
              <a:cxnLst>
                <a:cxn ang="0">
                  <a:pos x="T0" y="T1"/>
                </a:cxn>
                <a:cxn ang="0">
                  <a:pos x="T2" y="T3"/>
                </a:cxn>
                <a:cxn ang="0">
                  <a:pos x="T4" y="T5"/>
                </a:cxn>
                <a:cxn ang="0">
                  <a:pos x="T6" y="T7"/>
                </a:cxn>
                <a:cxn ang="0">
                  <a:pos x="T8" y="T9"/>
                </a:cxn>
              </a:cxnLst>
              <a:rect l="0" t="0" r="r" b="b"/>
              <a:pathLst>
                <a:path w="38" h="17">
                  <a:moveTo>
                    <a:pt x="36" y="6"/>
                  </a:moveTo>
                  <a:cubicBezTo>
                    <a:pt x="38" y="4"/>
                    <a:pt x="37" y="3"/>
                    <a:pt x="35" y="6"/>
                  </a:cubicBezTo>
                  <a:cubicBezTo>
                    <a:pt x="34" y="7"/>
                    <a:pt x="17" y="15"/>
                    <a:pt x="10" y="5"/>
                  </a:cubicBezTo>
                  <a:cubicBezTo>
                    <a:pt x="6" y="0"/>
                    <a:pt x="0" y="4"/>
                    <a:pt x="8" y="9"/>
                  </a:cubicBezTo>
                  <a:cubicBezTo>
                    <a:pt x="20" y="17"/>
                    <a:pt x="35" y="8"/>
                    <a:pt x="36" y="6"/>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69"/>
            <p:cNvSpPr>
              <a:spLocks noEditPoints="1"/>
            </p:cNvSpPr>
            <p:nvPr/>
          </p:nvSpPr>
          <p:spPr bwMode="auto">
            <a:xfrm>
              <a:off x="2035176" y="5686425"/>
              <a:ext cx="76200" cy="106363"/>
            </a:xfrm>
            <a:custGeom>
              <a:avLst/>
              <a:gdLst>
                <a:gd name="T0" fmla="*/ 9 w 18"/>
                <a:gd name="T1" fmla="*/ 0 h 25"/>
                <a:gd name="T2" fmla="*/ 7 w 18"/>
                <a:gd name="T3" fmla="*/ 18 h 25"/>
                <a:gd name="T4" fmla="*/ 15 w 18"/>
                <a:gd name="T5" fmla="*/ 17 h 25"/>
                <a:gd name="T6" fmla="*/ 9 w 18"/>
                <a:gd name="T7" fmla="*/ 0 h 25"/>
                <a:gd name="T8" fmla="*/ 11 w 18"/>
                <a:gd name="T9" fmla="*/ 20 h 25"/>
                <a:gd name="T10" fmla="*/ 10 w 18"/>
                <a:gd name="T11" fmla="*/ 19 h 25"/>
                <a:gd name="T12" fmla="*/ 7 w 18"/>
                <a:gd name="T13" fmla="*/ 2 h 25"/>
                <a:gd name="T14" fmla="*/ 8 w 18"/>
                <a:gd name="T15" fmla="*/ 7 h 25"/>
                <a:gd name="T16" fmla="*/ 9 w 18"/>
                <a:gd name="T17" fmla="*/ 7 h 25"/>
                <a:gd name="T18" fmla="*/ 10 w 18"/>
                <a:gd name="T19" fmla="*/ 5 h 25"/>
                <a:gd name="T20" fmla="*/ 11 w 18"/>
                <a:gd name="T21" fmla="*/ 5 h 25"/>
                <a:gd name="T22" fmla="*/ 13 w 18"/>
                <a:gd name="T23" fmla="*/ 7 h 25"/>
                <a:gd name="T24" fmla="*/ 14 w 18"/>
                <a:gd name="T25" fmla="*/ 7 h 25"/>
                <a:gd name="T26" fmla="*/ 13 w 18"/>
                <a:gd name="T27" fmla="*/ 2 h 25"/>
                <a:gd name="T28" fmla="*/ 11 w 18"/>
                <a:gd name="T29"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5">
                  <a:moveTo>
                    <a:pt x="9" y="0"/>
                  </a:moveTo>
                  <a:cubicBezTo>
                    <a:pt x="0" y="0"/>
                    <a:pt x="4" y="11"/>
                    <a:pt x="7" y="18"/>
                  </a:cubicBezTo>
                  <a:cubicBezTo>
                    <a:pt x="10" y="25"/>
                    <a:pt x="11" y="24"/>
                    <a:pt x="15" y="17"/>
                  </a:cubicBezTo>
                  <a:cubicBezTo>
                    <a:pt x="18" y="10"/>
                    <a:pt x="18" y="0"/>
                    <a:pt x="9" y="0"/>
                  </a:cubicBezTo>
                  <a:close/>
                  <a:moveTo>
                    <a:pt x="11" y="20"/>
                  </a:moveTo>
                  <a:cubicBezTo>
                    <a:pt x="11" y="21"/>
                    <a:pt x="10" y="21"/>
                    <a:pt x="10" y="19"/>
                  </a:cubicBezTo>
                  <a:cubicBezTo>
                    <a:pt x="9" y="17"/>
                    <a:pt x="3" y="5"/>
                    <a:pt x="7" y="2"/>
                  </a:cubicBezTo>
                  <a:cubicBezTo>
                    <a:pt x="7" y="4"/>
                    <a:pt x="7" y="6"/>
                    <a:pt x="8" y="7"/>
                  </a:cubicBezTo>
                  <a:cubicBezTo>
                    <a:pt x="10" y="10"/>
                    <a:pt x="10" y="8"/>
                    <a:pt x="9" y="7"/>
                  </a:cubicBezTo>
                  <a:cubicBezTo>
                    <a:pt x="8" y="5"/>
                    <a:pt x="10" y="2"/>
                    <a:pt x="10" y="5"/>
                  </a:cubicBezTo>
                  <a:cubicBezTo>
                    <a:pt x="10" y="8"/>
                    <a:pt x="11" y="7"/>
                    <a:pt x="11" y="5"/>
                  </a:cubicBezTo>
                  <a:cubicBezTo>
                    <a:pt x="11" y="4"/>
                    <a:pt x="13" y="4"/>
                    <a:pt x="13" y="7"/>
                  </a:cubicBezTo>
                  <a:cubicBezTo>
                    <a:pt x="12" y="10"/>
                    <a:pt x="13" y="9"/>
                    <a:pt x="14" y="7"/>
                  </a:cubicBezTo>
                  <a:cubicBezTo>
                    <a:pt x="14" y="6"/>
                    <a:pt x="14" y="4"/>
                    <a:pt x="13" y="2"/>
                  </a:cubicBezTo>
                  <a:cubicBezTo>
                    <a:pt x="18" y="5"/>
                    <a:pt x="13" y="17"/>
                    <a:pt x="11" y="20"/>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70"/>
            <p:cNvSpPr/>
            <p:nvPr/>
          </p:nvSpPr>
          <p:spPr bwMode="auto">
            <a:xfrm>
              <a:off x="2090738" y="5665788"/>
              <a:ext cx="101600" cy="42863"/>
            </a:xfrm>
            <a:custGeom>
              <a:avLst/>
              <a:gdLst>
                <a:gd name="T0" fmla="*/ 22 w 24"/>
                <a:gd name="T1" fmla="*/ 6 h 10"/>
                <a:gd name="T2" fmla="*/ 17 w 24"/>
                <a:gd name="T3" fmla="*/ 2 h 10"/>
                <a:gd name="T4" fmla="*/ 6 w 24"/>
                <a:gd name="T5" fmla="*/ 4 h 10"/>
                <a:gd name="T6" fmla="*/ 5 w 24"/>
                <a:gd name="T7" fmla="*/ 4 h 10"/>
                <a:gd name="T8" fmla="*/ 4 w 24"/>
                <a:gd name="T9" fmla="*/ 5 h 10"/>
                <a:gd name="T10" fmla="*/ 3 w 24"/>
                <a:gd name="T11" fmla="*/ 5 h 10"/>
                <a:gd name="T12" fmla="*/ 2 w 24"/>
                <a:gd name="T13" fmla="*/ 5 h 10"/>
                <a:gd name="T14" fmla="*/ 2 w 24"/>
                <a:gd name="T15" fmla="*/ 6 h 10"/>
                <a:gd name="T16" fmla="*/ 11 w 24"/>
                <a:gd name="T17" fmla="*/ 9 h 10"/>
                <a:gd name="T18" fmla="*/ 22 w 24"/>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
                  <a:moveTo>
                    <a:pt x="22" y="6"/>
                  </a:moveTo>
                  <a:cubicBezTo>
                    <a:pt x="24" y="2"/>
                    <a:pt x="20" y="0"/>
                    <a:pt x="17" y="2"/>
                  </a:cubicBezTo>
                  <a:cubicBezTo>
                    <a:pt x="13" y="5"/>
                    <a:pt x="11" y="7"/>
                    <a:pt x="6" y="4"/>
                  </a:cubicBezTo>
                  <a:cubicBezTo>
                    <a:pt x="2" y="3"/>
                    <a:pt x="2" y="3"/>
                    <a:pt x="5" y="4"/>
                  </a:cubicBezTo>
                  <a:cubicBezTo>
                    <a:pt x="11" y="7"/>
                    <a:pt x="11" y="7"/>
                    <a:pt x="4" y="5"/>
                  </a:cubicBezTo>
                  <a:cubicBezTo>
                    <a:pt x="1" y="4"/>
                    <a:pt x="1" y="4"/>
                    <a:pt x="3" y="5"/>
                  </a:cubicBezTo>
                  <a:cubicBezTo>
                    <a:pt x="10" y="8"/>
                    <a:pt x="7" y="8"/>
                    <a:pt x="2" y="5"/>
                  </a:cubicBezTo>
                  <a:cubicBezTo>
                    <a:pt x="1" y="5"/>
                    <a:pt x="0" y="5"/>
                    <a:pt x="2" y="6"/>
                  </a:cubicBezTo>
                  <a:cubicBezTo>
                    <a:pt x="3" y="7"/>
                    <a:pt x="7" y="8"/>
                    <a:pt x="11" y="9"/>
                  </a:cubicBezTo>
                  <a:cubicBezTo>
                    <a:pt x="15" y="10"/>
                    <a:pt x="21" y="10"/>
                    <a:pt x="22" y="6"/>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71"/>
            <p:cNvSpPr/>
            <p:nvPr/>
          </p:nvSpPr>
          <p:spPr bwMode="auto">
            <a:xfrm>
              <a:off x="1963738" y="5665788"/>
              <a:ext cx="96838" cy="42863"/>
            </a:xfrm>
            <a:custGeom>
              <a:avLst/>
              <a:gdLst>
                <a:gd name="T0" fmla="*/ 21 w 23"/>
                <a:gd name="T1" fmla="*/ 5 h 10"/>
                <a:gd name="T2" fmla="*/ 20 w 23"/>
                <a:gd name="T3" fmla="*/ 5 h 10"/>
                <a:gd name="T4" fmla="*/ 19 w 23"/>
                <a:gd name="T5" fmla="*/ 4 h 10"/>
                <a:gd name="T6" fmla="*/ 19 w 23"/>
                <a:gd name="T7" fmla="*/ 4 h 10"/>
                <a:gd name="T8" fmla="*/ 18 w 23"/>
                <a:gd name="T9" fmla="*/ 4 h 10"/>
                <a:gd name="T10" fmla="*/ 6 w 23"/>
                <a:gd name="T11" fmla="*/ 2 h 10"/>
                <a:gd name="T12" fmla="*/ 1 w 23"/>
                <a:gd name="T13" fmla="*/ 5 h 10"/>
                <a:gd name="T14" fmla="*/ 13 w 23"/>
                <a:gd name="T15" fmla="*/ 9 h 10"/>
                <a:gd name="T16" fmla="*/ 21 w 23"/>
                <a:gd name="T17" fmla="*/ 6 h 10"/>
                <a:gd name="T18" fmla="*/ 21 w 23"/>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0">
                  <a:moveTo>
                    <a:pt x="21" y="5"/>
                  </a:moveTo>
                  <a:cubicBezTo>
                    <a:pt x="17" y="7"/>
                    <a:pt x="13" y="8"/>
                    <a:pt x="20" y="5"/>
                  </a:cubicBezTo>
                  <a:cubicBezTo>
                    <a:pt x="22" y="4"/>
                    <a:pt x="23" y="3"/>
                    <a:pt x="19" y="4"/>
                  </a:cubicBezTo>
                  <a:cubicBezTo>
                    <a:pt x="13" y="7"/>
                    <a:pt x="12" y="7"/>
                    <a:pt x="19" y="4"/>
                  </a:cubicBezTo>
                  <a:cubicBezTo>
                    <a:pt x="22" y="3"/>
                    <a:pt x="21" y="2"/>
                    <a:pt x="18" y="4"/>
                  </a:cubicBezTo>
                  <a:cubicBezTo>
                    <a:pt x="12" y="6"/>
                    <a:pt x="10" y="4"/>
                    <a:pt x="6" y="2"/>
                  </a:cubicBezTo>
                  <a:cubicBezTo>
                    <a:pt x="3" y="0"/>
                    <a:pt x="0" y="2"/>
                    <a:pt x="1" y="5"/>
                  </a:cubicBezTo>
                  <a:cubicBezTo>
                    <a:pt x="2" y="9"/>
                    <a:pt x="8" y="10"/>
                    <a:pt x="13" y="9"/>
                  </a:cubicBezTo>
                  <a:cubicBezTo>
                    <a:pt x="16" y="8"/>
                    <a:pt x="20" y="6"/>
                    <a:pt x="21" y="6"/>
                  </a:cubicBezTo>
                  <a:cubicBezTo>
                    <a:pt x="23" y="4"/>
                    <a:pt x="22" y="4"/>
                    <a:pt x="21" y="5"/>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72"/>
            <p:cNvSpPr/>
            <p:nvPr/>
          </p:nvSpPr>
          <p:spPr bwMode="auto">
            <a:xfrm>
              <a:off x="2047876" y="5630863"/>
              <a:ext cx="68263" cy="55563"/>
            </a:xfrm>
            <a:custGeom>
              <a:avLst/>
              <a:gdLst>
                <a:gd name="T0" fmla="*/ 9 w 16"/>
                <a:gd name="T1" fmla="*/ 12 h 13"/>
                <a:gd name="T2" fmla="*/ 8 w 16"/>
                <a:gd name="T3" fmla="*/ 1 h 13"/>
                <a:gd name="T4" fmla="*/ 4 w 16"/>
                <a:gd name="T5" fmla="*/ 11 h 13"/>
                <a:gd name="T6" fmla="*/ 5 w 16"/>
                <a:gd name="T7" fmla="*/ 11 h 13"/>
                <a:gd name="T8" fmla="*/ 4 w 16"/>
                <a:gd name="T9" fmla="*/ 8 h 13"/>
                <a:gd name="T10" fmla="*/ 5 w 16"/>
                <a:gd name="T11" fmla="*/ 8 h 13"/>
                <a:gd name="T12" fmla="*/ 6 w 16"/>
                <a:gd name="T13" fmla="*/ 12 h 13"/>
                <a:gd name="T14" fmla="*/ 7 w 16"/>
                <a:gd name="T15" fmla="*/ 12 h 13"/>
                <a:gd name="T16" fmla="*/ 6 w 16"/>
                <a:gd name="T17" fmla="*/ 7 h 13"/>
                <a:gd name="T18" fmla="*/ 7 w 16"/>
                <a:gd name="T19" fmla="*/ 7 h 13"/>
                <a:gd name="T20" fmla="*/ 7 w 16"/>
                <a:gd name="T21" fmla="*/ 12 h 13"/>
                <a:gd name="T22" fmla="*/ 8 w 16"/>
                <a:gd name="T23" fmla="*/ 12 h 13"/>
                <a:gd name="T24" fmla="*/ 8 w 16"/>
                <a:gd name="T25" fmla="*/ 7 h 13"/>
                <a:gd name="T26" fmla="*/ 9 w 16"/>
                <a:gd name="T27" fmla="*/ 7 h 13"/>
                <a:gd name="T28" fmla="*/ 9 w 16"/>
                <a:gd name="T29" fmla="*/ 11 h 13"/>
                <a:gd name="T30" fmla="*/ 9 w 16"/>
                <a:gd name="T3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3">
                  <a:moveTo>
                    <a:pt x="9" y="12"/>
                  </a:moveTo>
                  <a:cubicBezTo>
                    <a:pt x="10" y="11"/>
                    <a:pt x="16" y="1"/>
                    <a:pt x="8" y="1"/>
                  </a:cubicBezTo>
                  <a:cubicBezTo>
                    <a:pt x="0" y="0"/>
                    <a:pt x="2" y="9"/>
                    <a:pt x="4" y="11"/>
                  </a:cubicBezTo>
                  <a:cubicBezTo>
                    <a:pt x="6" y="13"/>
                    <a:pt x="6" y="13"/>
                    <a:pt x="5" y="11"/>
                  </a:cubicBezTo>
                  <a:cubicBezTo>
                    <a:pt x="4" y="10"/>
                    <a:pt x="4" y="9"/>
                    <a:pt x="4" y="8"/>
                  </a:cubicBezTo>
                  <a:cubicBezTo>
                    <a:pt x="4" y="7"/>
                    <a:pt x="4" y="6"/>
                    <a:pt x="5" y="8"/>
                  </a:cubicBezTo>
                  <a:cubicBezTo>
                    <a:pt x="5" y="9"/>
                    <a:pt x="6" y="11"/>
                    <a:pt x="6" y="12"/>
                  </a:cubicBezTo>
                  <a:cubicBezTo>
                    <a:pt x="6" y="12"/>
                    <a:pt x="7" y="13"/>
                    <a:pt x="7" y="12"/>
                  </a:cubicBezTo>
                  <a:cubicBezTo>
                    <a:pt x="6" y="10"/>
                    <a:pt x="6" y="8"/>
                    <a:pt x="6" y="7"/>
                  </a:cubicBezTo>
                  <a:cubicBezTo>
                    <a:pt x="7" y="5"/>
                    <a:pt x="7" y="5"/>
                    <a:pt x="7" y="7"/>
                  </a:cubicBezTo>
                  <a:cubicBezTo>
                    <a:pt x="7" y="8"/>
                    <a:pt x="7" y="11"/>
                    <a:pt x="7" y="12"/>
                  </a:cubicBezTo>
                  <a:cubicBezTo>
                    <a:pt x="7" y="12"/>
                    <a:pt x="8" y="12"/>
                    <a:pt x="8" y="12"/>
                  </a:cubicBezTo>
                  <a:cubicBezTo>
                    <a:pt x="8" y="11"/>
                    <a:pt x="8" y="9"/>
                    <a:pt x="8" y="7"/>
                  </a:cubicBezTo>
                  <a:cubicBezTo>
                    <a:pt x="8" y="6"/>
                    <a:pt x="9" y="5"/>
                    <a:pt x="9" y="7"/>
                  </a:cubicBezTo>
                  <a:cubicBezTo>
                    <a:pt x="9" y="9"/>
                    <a:pt x="9" y="10"/>
                    <a:pt x="9" y="11"/>
                  </a:cubicBezTo>
                  <a:cubicBezTo>
                    <a:pt x="8" y="12"/>
                    <a:pt x="9" y="12"/>
                    <a:pt x="9" y="12"/>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73"/>
            <p:cNvSpPr/>
            <p:nvPr/>
          </p:nvSpPr>
          <p:spPr bwMode="auto">
            <a:xfrm>
              <a:off x="2060576" y="5394325"/>
              <a:ext cx="55563" cy="241300"/>
            </a:xfrm>
            <a:custGeom>
              <a:avLst/>
              <a:gdLst>
                <a:gd name="T0" fmla="*/ 4 w 13"/>
                <a:gd name="T1" fmla="*/ 4 h 57"/>
                <a:gd name="T2" fmla="*/ 7 w 13"/>
                <a:gd name="T3" fmla="*/ 25 h 57"/>
                <a:gd name="T4" fmla="*/ 3 w 13"/>
                <a:gd name="T5" fmla="*/ 54 h 57"/>
                <a:gd name="T6" fmla="*/ 4 w 13"/>
                <a:gd name="T7" fmla="*/ 55 h 57"/>
                <a:gd name="T8" fmla="*/ 7 w 13"/>
                <a:gd name="T9" fmla="*/ 27 h 57"/>
                <a:gd name="T10" fmla="*/ 6 w 13"/>
                <a:gd name="T11" fmla="*/ 4 h 57"/>
                <a:gd name="T12" fmla="*/ 4 w 13"/>
                <a:gd name="T13" fmla="*/ 4 h 57"/>
              </a:gdLst>
              <a:ahLst/>
              <a:cxnLst>
                <a:cxn ang="0">
                  <a:pos x="T0" y="T1"/>
                </a:cxn>
                <a:cxn ang="0">
                  <a:pos x="T2" y="T3"/>
                </a:cxn>
                <a:cxn ang="0">
                  <a:pos x="T4" y="T5"/>
                </a:cxn>
                <a:cxn ang="0">
                  <a:pos x="T6" y="T7"/>
                </a:cxn>
                <a:cxn ang="0">
                  <a:pos x="T8" y="T9"/>
                </a:cxn>
                <a:cxn ang="0">
                  <a:pos x="T10" y="T11"/>
                </a:cxn>
                <a:cxn ang="0">
                  <a:pos x="T12" y="T13"/>
                </a:cxn>
              </a:cxnLst>
              <a:rect l="0" t="0" r="r" b="b"/>
              <a:pathLst>
                <a:path w="13" h="57">
                  <a:moveTo>
                    <a:pt x="4" y="4"/>
                  </a:moveTo>
                  <a:cubicBezTo>
                    <a:pt x="9" y="9"/>
                    <a:pt x="10" y="18"/>
                    <a:pt x="7" y="25"/>
                  </a:cubicBezTo>
                  <a:cubicBezTo>
                    <a:pt x="1" y="37"/>
                    <a:pt x="2" y="46"/>
                    <a:pt x="3" y="54"/>
                  </a:cubicBezTo>
                  <a:cubicBezTo>
                    <a:pt x="3" y="57"/>
                    <a:pt x="4" y="56"/>
                    <a:pt x="4" y="55"/>
                  </a:cubicBezTo>
                  <a:cubicBezTo>
                    <a:pt x="4" y="53"/>
                    <a:pt x="2" y="36"/>
                    <a:pt x="7" y="27"/>
                  </a:cubicBezTo>
                  <a:cubicBezTo>
                    <a:pt x="13" y="17"/>
                    <a:pt x="10" y="9"/>
                    <a:pt x="6" y="4"/>
                  </a:cubicBezTo>
                  <a:cubicBezTo>
                    <a:pt x="1" y="0"/>
                    <a:pt x="0" y="1"/>
                    <a:pt x="4" y="4"/>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74"/>
            <p:cNvSpPr/>
            <p:nvPr/>
          </p:nvSpPr>
          <p:spPr bwMode="auto">
            <a:xfrm>
              <a:off x="2014538" y="5449888"/>
              <a:ext cx="76200" cy="63500"/>
            </a:xfrm>
            <a:custGeom>
              <a:avLst/>
              <a:gdLst>
                <a:gd name="T0" fmla="*/ 7 w 18"/>
                <a:gd name="T1" fmla="*/ 12 h 15"/>
                <a:gd name="T2" fmla="*/ 9 w 18"/>
                <a:gd name="T3" fmla="*/ 14 h 15"/>
                <a:gd name="T4" fmla="*/ 18 w 18"/>
                <a:gd name="T5" fmla="*/ 4 h 15"/>
                <a:gd name="T6" fmla="*/ 17 w 18"/>
                <a:gd name="T7" fmla="*/ 4 h 15"/>
                <a:gd name="T8" fmla="*/ 7 w 18"/>
                <a:gd name="T9" fmla="*/ 12 h 15"/>
              </a:gdLst>
              <a:ahLst/>
              <a:cxnLst>
                <a:cxn ang="0">
                  <a:pos x="T0" y="T1"/>
                </a:cxn>
                <a:cxn ang="0">
                  <a:pos x="T2" y="T3"/>
                </a:cxn>
                <a:cxn ang="0">
                  <a:pos x="T4" y="T5"/>
                </a:cxn>
                <a:cxn ang="0">
                  <a:pos x="T6" y="T7"/>
                </a:cxn>
                <a:cxn ang="0">
                  <a:pos x="T8" y="T9"/>
                </a:cxn>
              </a:cxnLst>
              <a:rect l="0" t="0" r="r" b="b"/>
              <a:pathLst>
                <a:path w="18" h="15">
                  <a:moveTo>
                    <a:pt x="7" y="12"/>
                  </a:moveTo>
                  <a:cubicBezTo>
                    <a:pt x="0" y="12"/>
                    <a:pt x="1" y="15"/>
                    <a:pt x="9" y="14"/>
                  </a:cubicBezTo>
                  <a:cubicBezTo>
                    <a:pt x="14" y="14"/>
                    <a:pt x="17" y="6"/>
                    <a:pt x="18" y="4"/>
                  </a:cubicBezTo>
                  <a:cubicBezTo>
                    <a:pt x="18" y="2"/>
                    <a:pt x="18" y="0"/>
                    <a:pt x="17" y="4"/>
                  </a:cubicBezTo>
                  <a:cubicBezTo>
                    <a:pt x="15" y="8"/>
                    <a:pt x="11" y="12"/>
                    <a:pt x="7" y="12"/>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75"/>
            <p:cNvSpPr/>
            <p:nvPr/>
          </p:nvSpPr>
          <p:spPr bwMode="auto">
            <a:xfrm>
              <a:off x="2095501" y="5483225"/>
              <a:ext cx="53975" cy="80963"/>
            </a:xfrm>
            <a:custGeom>
              <a:avLst/>
              <a:gdLst>
                <a:gd name="T0" fmla="*/ 3 w 13"/>
                <a:gd name="T1" fmla="*/ 3 h 19"/>
                <a:gd name="T2" fmla="*/ 4 w 13"/>
                <a:gd name="T3" fmla="*/ 15 h 19"/>
                <a:gd name="T4" fmla="*/ 7 w 13"/>
                <a:gd name="T5" fmla="*/ 14 h 19"/>
                <a:gd name="T6" fmla="*/ 3 w 13"/>
                <a:gd name="T7" fmla="*/ 4 h 19"/>
                <a:gd name="T8" fmla="*/ 3 w 13"/>
                <a:gd name="T9" fmla="*/ 3 h 19"/>
              </a:gdLst>
              <a:ahLst/>
              <a:cxnLst>
                <a:cxn ang="0">
                  <a:pos x="T0" y="T1"/>
                </a:cxn>
                <a:cxn ang="0">
                  <a:pos x="T2" y="T3"/>
                </a:cxn>
                <a:cxn ang="0">
                  <a:pos x="T4" y="T5"/>
                </a:cxn>
                <a:cxn ang="0">
                  <a:pos x="T6" y="T7"/>
                </a:cxn>
                <a:cxn ang="0">
                  <a:pos x="T8" y="T9"/>
                </a:cxn>
              </a:cxnLst>
              <a:rect l="0" t="0" r="r" b="b"/>
              <a:pathLst>
                <a:path w="13" h="19">
                  <a:moveTo>
                    <a:pt x="3" y="3"/>
                  </a:moveTo>
                  <a:cubicBezTo>
                    <a:pt x="2" y="5"/>
                    <a:pt x="0" y="13"/>
                    <a:pt x="4" y="15"/>
                  </a:cubicBezTo>
                  <a:cubicBezTo>
                    <a:pt x="11" y="19"/>
                    <a:pt x="13" y="16"/>
                    <a:pt x="7" y="14"/>
                  </a:cubicBezTo>
                  <a:cubicBezTo>
                    <a:pt x="3" y="13"/>
                    <a:pt x="2" y="7"/>
                    <a:pt x="3" y="4"/>
                  </a:cubicBezTo>
                  <a:cubicBezTo>
                    <a:pt x="5" y="0"/>
                    <a:pt x="4" y="0"/>
                    <a:pt x="3" y="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Oval 76"/>
            <p:cNvSpPr>
              <a:spLocks noChangeArrowheads="1"/>
            </p:cNvSpPr>
            <p:nvPr/>
          </p:nvSpPr>
          <p:spPr bwMode="auto">
            <a:xfrm>
              <a:off x="2085976" y="5826125"/>
              <a:ext cx="17463" cy="12700"/>
            </a:xfrm>
            <a:prstGeom prst="ellipse">
              <a:avLst/>
            </a:pr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Oval 77"/>
            <p:cNvSpPr>
              <a:spLocks noChangeArrowheads="1"/>
            </p:cNvSpPr>
            <p:nvPr/>
          </p:nvSpPr>
          <p:spPr bwMode="auto">
            <a:xfrm>
              <a:off x="2044701" y="5826125"/>
              <a:ext cx="15875" cy="12700"/>
            </a:xfrm>
            <a:prstGeom prst="ellipse">
              <a:avLst/>
            </a:pr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Oval 78"/>
            <p:cNvSpPr>
              <a:spLocks noChangeArrowheads="1"/>
            </p:cNvSpPr>
            <p:nvPr/>
          </p:nvSpPr>
          <p:spPr bwMode="auto">
            <a:xfrm>
              <a:off x="2065338" y="5848350"/>
              <a:ext cx="20638" cy="15875"/>
            </a:xfrm>
            <a:prstGeom prst="ellipse">
              <a:avLst/>
            </a:pr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79"/>
            <p:cNvSpPr/>
            <p:nvPr/>
          </p:nvSpPr>
          <p:spPr bwMode="auto">
            <a:xfrm>
              <a:off x="2727326" y="5257800"/>
              <a:ext cx="17463" cy="17463"/>
            </a:xfrm>
            <a:custGeom>
              <a:avLst/>
              <a:gdLst>
                <a:gd name="T0" fmla="*/ 4 w 4"/>
                <a:gd name="T1" fmla="*/ 3 h 4"/>
                <a:gd name="T2" fmla="*/ 4 w 4"/>
                <a:gd name="T3" fmla="*/ 1 h 4"/>
                <a:gd name="T4" fmla="*/ 1 w 4"/>
                <a:gd name="T5" fmla="*/ 1 h 4"/>
                <a:gd name="T6" fmla="*/ 1 w 4"/>
                <a:gd name="T7" fmla="*/ 3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4" y="2"/>
                    <a:pt x="4" y="1"/>
                    <a:pt x="4" y="1"/>
                  </a:cubicBezTo>
                  <a:cubicBezTo>
                    <a:pt x="3" y="0"/>
                    <a:pt x="1" y="0"/>
                    <a:pt x="1" y="1"/>
                  </a:cubicBezTo>
                  <a:cubicBezTo>
                    <a:pt x="0" y="1"/>
                    <a:pt x="0" y="2"/>
                    <a:pt x="1" y="3"/>
                  </a:cubicBezTo>
                  <a:cubicBezTo>
                    <a:pt x="1" y="4"/>
                    <a:pt x="3" y="4"/>
                    <a:pt x="4" y="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80"/>
            <p:cNvSpPr/>
            <p:nvPr/>
          </p:nvSpPr>
          <p:spPr bwMode="auto">
            <a:xfrm>
              <a:off x="2697163" y="5280025"/>
              <a:ext cx="22225" cy="15875"/>
            </a:xfrm>
            <a:custGeom>
              <a:avLst/>
              <a:gdLst>
                <a:gd name="T0" fmla="*/ 4 w 5"/>
                <a:gd name="T1" fmla="*/ 3 h 4"/>
                <a:gd name="T2" fmla="*/ 4 w 5"/>
                <a:gd name="T3" fmla="*/ 1 h 4"/>
                <a:gd name="T4" fmla="*/ 1 w 5"/>
                <a:gd name="T5" fmla="*/ 1 h 4"/>
                <a:gd name="T6" fmla="*/ 1 w 5"/>
                <a:gd name="T7" fmla="*/ 3 h 4"/>
                <a:gd name="T8" fmla="*/ 4 w 5"/>
                <a:gd name="T9" fmla="*/ 3 h 4"/>
              </a:gdLst>
              <a:ahLst/>
              <a:cxnLst>
                <a:cxn ang="0">
                  <a:pos x="T0" y="T1"/>
                </a:cxn>
                <a:cxn ang="0">
                  <a:pos x="T2" y="T3"/>
                </a:cxn>
                <a:cxn ang="0">
                  <a:pos x="T4" y="T5"/>
                </a:cxn>
                <a:cxn ang="0">
                  <a:pos x="T6" y="T7"/>
                </a:cxn>
                <a:cxn ang="0">
                  <a:pos x="T8" y="T9"/>
                </a:cxn>
              </a:cxnLst>
              <a:rect l="0" t="0" r="r" b="b"/>
              <a:pathLst>
                <a:path w="5" h="4">
                  <a:moveTo>
                    <a:pt x="4" y="3"/>
                  </a:moveTo>
                  <a:cubicBezTo>
                    <a:pt x="5" y="3"/>
                    <a:pt x="5" y="2"/>
                    <a:pt x="4" y="1"/>
                  </a:cubicBezTo>
                  <a:cubicBezTo>
                    <a:pt x="3" y="0"/>
                    <a:pt x="2" y="0"/>
                    <a:pt x="1" y="1"/>
                  </a:cubicBezTo>
                  <a:cubicBezTo>
                    <a:pt x="0" y="2"/>
                    <a:pt x="0" y="3"/>
                    <a:pt x="1" y="3"/>
                  </a:cubicBezTo>
                  <a:cubicBezTo>
                    <a:pt x="2" y="4"/>
                    <a:pt x="3" y="4"/>
                    <a:pt x="4" y="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81"/>
            <p:cNvSpPr/>
            <p:nvPr/>
          </p:nvSpPr>
          <p:spPr bwMode="auto">
            <a:xfrm>
              <a:off x="2735263" y="5283200"/>
              <a:ext cx="17463" cy="17463"/>
            </a:xfrm>
            <a:custGeom>
              <a:avLst/>
              <a:gdLst>
                <a:gd name="T0" fmla="*/ 0 w 4"/>
                <a:gd name="T1" fmla="*/ 1 h 4"/>
                <a:gd name="T2" fmla="*/ 0 w 4"/>
                <a:gd name="T3" fmla="*/ 3 h 4"/>
                <a:gd name="T4" fmla="*/ 4 w 4"/>
                <a:gd name="T5" fmla="*/ 3 h 4"/>
                <a:gd name="T6" fmla="*/ 4 w 4"/>
                <a:gd name="T7" fmla="*/ 1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2"/>
                    <a:pt x="0" y="3"/>
                    <a:pt x="0" y="3"/>
                  </a:cubicBezTo>
                  <a:cubicBezTo>
                    <a:pt x="1" y="4"/>
                    <a:pt x="3" y="4"/>
                    <a:pt x="4" y="3"/>
                  </a:cubicBezTo>
                  <a:cubicBezTo>
                    <a:pt x="4" y="3"/>
                    <a:pt x="4" y="2"/>
                    <a:pt x="4" y="1"/>
                  </a:cubicBezTo>
                  <a:cubicBezTo>
                    <a:pt x="3" y="0"/>
                    <a:pt x="1" y="0"/>
                    <a:pt x="0" y="1"/>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82"/>
            <p:cNvSpPr/>
            <p:nvPr/>
          </p:nvSpPr>
          <p:spPr bwMode="auto">
            <a:xfrm>
              <a:off x="1398588" y="5257800"/>
              <a:ext cx="20638" cy="17463"/>
            </a:xfrm>
            <a:custGeom>
              <a:avLst/>
              <a:gdLst>
                <a:gd name="T0" fmla="*/ 4 w 5"/>
                <a:gd name="T1" fmla="*/ 3 h 4"/>
                <a:gd name="T2" fmla="*/ 4 w 5"/>
                <a:gd name="T3" fmla="*/ 1 h 4"/>
                <a:gd name="T4" fmla="*/ 1 w 5"/>
                <a:gd name="T5" fmla="*/ 1 h 4"/>
                <a:gd name="T6" fmla="*/ 1 w 5"/>
                <a:gd name="T7" fmla="*/ 3 h 4"/>
                <a:gd name="T8" fmla="*/ 4 w 5"/>
                <a:gd name="T9" fmla="*/ 3 h 4"/>
              </a:gdLst>
              <a:ahLst/>
              <a:cxnLst>
                <a:cxn ang="0">
                  <a:pos x="T0" y="T1"/>
                </a:cxn>
                <a:cxn ang="0">
                  <a:pos x="T2" y="T3"/>
                </a:cxn>
                <a:cxn ang="0">
                  <a:pos x="T4" y="T5"/>
                </a:cxn>
                <a:cxn ang="0">
                  <a:pos x="T6" y="T7"/>
                </a:cxn>
                <a:cxn ang="0">
                  <a:pos x="T8" y="T9"/>
                </a:cxn>
              </a:cxnLst>
              <a:rect l="0" t="0" r="r" b="b"/>
              <a:pathLst>
                <a:path w="5" h="4">
                  <a:moveTo>
                    <a:pt x="4" y="3"/>
                  </a:moveTo>
                  <a:cubicBezTo>
                    <a:pt x="5" y="2"/>
                    <a:pt x="5" y="1"/>
                    <a:pt x="4" y="1"/>
                  </a:cubicBezTo>
                  <a:cubicBezTo>
                    <a:pt x="4" y="0"/>
                    <a:pt x="2" y="0"/>
                    <a:pt x="1" y="1"/>
                  </a:cubicBezTo>
                  <a:cubicBezTo>
                    <a:pt x="0" y="1"/>
                    <a:pt x="0" y="2"/>
                    <a:pt x="1" y="3"/>
                  </a:cubicBezTo>
                  <a:cubicBezTo>
                    <a:pt x="2" y="4"/>
                    <a:pt x="4" y="4"/>
                    <a:pt x="4" y="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83"/>
            <p:cNvSpPr/>
            <p:nvPr/>
          </p:nvSpPr>
          <p:spPr bwMode="auto">
            <a:xfrm>
              <a:off x="1428751" y="5280025"/>
              <a:ext cx="20638" cy="15875"/>
            </a:xfrm>
            <a:custGeom>
              <a:avLst/>
              <a:gdLst>
                <a:gd name="T0" fmla="*/ 4 w 5"/>
                <a:gd name="T1" fmla="*/ 3 h 4"/>
                <a:gd name="T2" fmla="*/ 4 w 5"/>
                <a:gd name="T3" fmla="*/ 1 h 4"/>
                <a:gd name="T4" fmla="*/ 1 w 5"/>
                <a:gd name="T5" fmla="*/ 1 h 4"/>
                <a:gd name="T6" fmla="*/ 1 w 5"/>
                <a:gd name="T7" fmla="*/ 3 h 4"/>
                <a:gd name="T8" fmla="*/ 4 w 5"/>
                <a:gd name="T9" fmla="*/ 3 h 4"/>
              </a:gdLst>
              <a:ahLst/>
              <a:cxnLst>
                <a:cxn ang="0">
                  <a:pos x="T0" y="T1"/>
                </a:cxn>
                <a:cxn ang="0">
                  <a:pos x="T2" y="T3"/>
                </a:cxn>
                <a:cxn ang="0">
                  <a:pos x="T4" y="T5"/>
                </a:cxn>
                <a:cxn ang="0">
                  <a:pos x="T6" y="T7"/>
                </a:cxn>
                <a:cxn ang="0">
                  <a:pos x="T8" y="T9"/>
                </a:cxn>
              </a:cxnLst>
              <a:rect l="0" t="0" r="r" b="b"/>
              <a:pathLst>
                <a:path w="5" h="4">
                  <a:moveTo>
                    <a:pt x="4" y="3"/>
                  </a:moveTo>
                  <a:cubicBezTo>
                    <a:pt x="5" y="3"/>
                    <a:pt x="5" y="2"/>
                    <a:pt x="4" y="1"/>
                  </a:cubicBezTo>
                  <a:cubicBezTo>
                    <a:pt x="3" y="0"/>
                    <a:pt x="2" y="0"/>
                    <a:pt x="1" y="1"/>
                  </a:cubicBezTo>
                  <a:cubicBezTo>
                    <a:pt x="0" y="2"/>
                    <a:pt x="0" y="3"/>
                    <a:pt x="1" y="3"/>
                  </a:cubicBezTo>
                  <a:cubicBezTo>
                    <a:pt x="2" y="4"/>
                    <a:pt x="3" y="4"/>
                    <a:pt x="4" y="3"/>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84"/>
            <p:cNvSpPr/>
            <p:nvPr/>
          </p:nvSpPr>
          <p:spPr bwMode="auto">
            <a:xfrm>
              <a:off x="1393826" y="5283200"/>
              <a:ext cx="17463" cy="17463"/>
            </a:xfrm>
            <a:custGeom>
              <a:avLst/>
              <a:gdLst>
                <a:gd name="T0" fmla="*/ 3 w 4"/>
                <a:gd name="T1" fmla="*/ 1 h 4"/>
                <a:gd name="T2" fmla="*/ 0 w 4"/>
                <a:gd name="T3" fmla="*/ 1 h 4"/>
                <a:gd name="T4" fmla="*/ 0 w 4"/>
                <a:gd name="T5" fmla="*/ 3 h 4"/>
                <a:gd name="T6" fmla="*/ 3 w 4"/>
                <a:gd name="T7" fmla="*/ 3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3" y="0"/>
                    <a:pt x="1" y="0"/>
                    <a:pt x="0" y="1"/>
                  </a:cubicBezTo>
                  <a:cubicBezTo>
                    <a:pt x="0" y="2"/>
                    <a:pt x="0" y="3"/>
                    <a:pt x="0" y="3"/>
                  </a:cubicBezTo>
                  <a:cubicBezTo>
                    <a:pt x="1" y="4"/>
                    <a:pt x="3" y="4"/>
                    <a:pt x="3" y="3"/>
                  </a:cubicBezTo>
                  <a:cubicBezTo>
                    <a:pt x="4" y="3"/>
                    <a:pt x="4" y="2"/>
                    <a:pt x="3" y="1"/>
                  </a:cubicBezTo>
                  <a:close/>
                </a:path>
              </a:pathLst>
            </a:custGeom>
            <a:solidFill>
              <a:srgbClr val="5E71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31" name="文本框 630"/>
          <p:cNvSpPr txBox="1"/>
          <p:nvPr/>
        </p:nvSpPr>
        <p:spPr>
          <a:xfrm>
            <a:off x="3262919" y="2460146"/>
            <a:ext cx="5724644" cy="923330"/>
          </a:xfrm>
          <a:prstGeom prst="rect">
            <a:avLst/>
          </a:prstGeom>
          <a:noFill/>
        </p:spPr>
        <p:txBody>
          <a:bodyPr wrap="none" rtlCol="0">
            <a:spAutoFit/>
          </a:bodyPr>
          <a:lstStyle/>
          <a:p>
            <a:r>
              <a:rPr lang="zh-CN" altLang="en-US" sz="5400" b="1" dirty="0">
                <a:solidFill>
                  <a:srgbClr val="C7AD81"/>
                </a:solidFill>
                <a:effectLst>
                  <a:outerShdw blurRad="38100" dist="38100" dir="2700000" algn="tl">
                    <a:srgbClr val="000000">
                      <a:alpha val="43137"/>
                    </a:srgbClr>
                  </a:outerShdw>
                </a:effectLst>
                <a:latin typeface="微软雅黑" pitchFamily="34" charset="-122"/>
                <a:ea typeface="微软雅黑" pitchFamily="34" charset="-122"/>
              </a:rPr>
              <a:t>感谢各位老师指导</a:t>
            </a:r>
          </a:p>
        </p:txBody>
      </p:sp>
      <p:sp>
        <p:nvSpPr>
          <p:cNvPr id="632" name="矩形 471"/>
          <p:cNvSpPr>
            <a:spLocks noChangeArrowheads="1"/>
          </p:cNvSpPr>
          <p:nvPr/>
        </p:nvSpPr>
        <p:spPr bwMode="auto">
          <a:xfrm>
            <a:off x="3478673" y="3407598"/>
            <a:ext cx="52424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000" dirty="0">
                <a:solidFill>
                  <a:schemeClr val="tx1">
                    <a:lumMod val="75000"/>
                    <a:lumOff val="25000"/>
                  </a:schemeClr>
                </a:solidFill>
              </a:rPr>
              <a:t>THESIS DEFENSE GENERAL PPT GUIDE TEMPLATE</a:t>
            </a:r>
          </a:p>
        </p:txBody>
      </p:sp>
      <p:cxnSp>
        <p:nvCxnSpPr>
          <p:cNvPr id="633" name="直接连接符 632"/>
          <p:cNvCxnSpPr/>
          <p:nvPr/>
        </p:nvCxnSpPr>
        <p:spPr>
          <a:xfrm>
            <a:off x="3417029" y="3397147"/>
            <a:ext cx="534969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34" name="矩形 633"/>
          <p:cNvSpPr>
            <a:spLocks noChangeArrowheads="1"/>
          </p:cNvSpPr>
          <p:nvPr/>
        </p:nvSpPr>
        <p:spPr bwMode="auto">
          <a:xfrm>
            <a:off x="4030774" y="3821236"/>
            <a:ext cx="1600118" cy="400110"/>
          </a:xfrm>
          <a:prstGeom prst="rect">
            <a:avLst/>
          </a:prstGeom>
          <a:noFill/>
          <a:ln>
            <a:noFill/>
          </a:ln>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000" dirty="0">
                <a:solidFill>
                  <a:schemeClr val="tx1">
                    <a:lumMod val="75000"/>
                    <a:lumOff val="25000"/>
                  </a:schemeClr>
                </a:solidFill>
                <a:latin typeface="微软雅黑" pitchFamily="34" charset="-122"/>
                <a:ea typeface="微软雅黑" pitchFamily="34" charset="-122"/>
              </a:rPr>
              <a:t>答辩人：</a:t>
            </a:r>
            <a:r>
              <a:rPr lang="en-US" altLang="zh-CN" sz="2000" dirty="0">
                <a:solidFill>
                  <a:schemeClr val="tx1">
                    <a:lumMod val="75000"/>
                    <a:lumOff val="25000"/>
                  </a:schemeClr>
                </a:solidFill>
                <a:latin typeface="微软雅黑" pitchFamily="34" charset="-122"/>
                <a:ea typeface="微软雅黑" pitchFamily="34" charset="-122"/>
              </a:rPr>
              <a:t>xxx</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635" name="矩形 634"/>
          <p:cNvSpPr>
            <a:spLocks noChangeArrowheads="1"/>
          </p:cNvSpPr>
          <p:nvPr/>
        </p:nvSpPr>
        <p:spPr bwMode="auto">
          <a:xfrm>
            <a:off x="3949542" y="4276847"/>
            <a:ext cx="1962150" cy="400050"/>
          </a:xfrm>
          <a:prstGeom prst="rect">
            <a:avLst/>
          </a:prstGeom>
          <a:noFill/>
          <a:ln>
            <a:noFill/>
          </a:ln>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000" dirty="0">
                <a:solidFill>
                  <a:schemeClr val="tx1">
                    <a:lumMod val="75000"/>
                    <a:lumOff val="25000"/>
                  </a:schemeClr>
                </a:solidFill>
                <a:latin typeface="微软雅黑" pitchFamily="34" charset="-122"/>
                <a:ea typeface="微软雅黑" pitchFamily="34" charset="-122"/>
              </a:rPr>
              <a:t>指导教师：</a:t>
            </a:r>
            <a:r>
              <a:rPr lang="en-US" altLang="zh-CN" sz="2000" dirty="0">
                <a:solidFill>
                  <a:schemeClr val="tx1">
                    <a:lumMod val="75000"/>
                    <a:lumOff val="25000"/>
                  </a:schemeClr>
                </a:solidFill>
                <a:latin typeface="微软雅黑" pitchFamily="34" charset="-122"/>
                <a:ea typeface="微软雅黑" pitchFamily="34" charset="-122"/>
              </a:rPr>
              <a:t>XXX</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636" name="矩形 635"/>
          <p:cNvSpPr>
            <a:spLocks noChangeArrowheads="1"/>
          </p:cNvSpPr>
          <p:nvPr/>
        </p:nvSpPr>
        <p:spPr bwMode="auto">
          <a:xfrm>
            <a:off x="6622366" y="3809694"/>
            <a:ext cx="1962397" cy="400110"/>
          </a:xfrm>
          <a:prstGeom prst="rect">
            <a:avLst/>
          </a:prstGeom>
          <a:noFill/>
          <a:ln>
            <a:noFill/>
          </a:ln>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000" dirty="0">
                <a:solidFill>
                  <a:schemeClr val="tx1">
                    <a:lumMod val="75000"/>
                    <a:lumOff val="25000"/>
                  </a:schemeClr>
                </a:solidFill>
                <a:latin typeface="微软雅黑" pitchFamily="34" charset="-122"/>
                <a:ea typeface="微软雅黑" pitchFamily="34" charset="-122"/>
              </a:rPr>
              <a:t>课题时间：</a:t>
            </a:r>
            <a:r>
              <a:rPr lang="en-US" altLang="zh-CN" sz="2000" dirty="0">
                <a:solidFill>
                  <a:schemeClr val="tx1">
                    <a:lumMod val="75000"/>
                    <a:lumOff val="25000"/>
                  </a:schemeClr>
                </a:solidFill>
                <a:latin typeface="微软雅黑" pitchFamily="34" charset="-122"/>
                <a:ea typeface="微软雅黑" pitchFamily="34" charset="-122"/>
              </a:rPr>
              <a:t>XXX</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637" name="矩形 636"/>
          <p:cNvSpPr>
            <a:spLocks noChangeArrowheads="1"/>
          </p:cNvSpPr>
          <p:nvPr/>
        </p:nvSpPr>
        <p:spPr bwMode="auto">
          <a:xfrm>
            <a:off x="6622366" y="4261520"/>
            <a:ext cx="1449387" cy="400050"/>
          </a:xfrm>
          <a:prstGeom prst="rect">
            <a:avLst/>
          </a:prstGeom>
          <a:noFill/>
          <a:ln>
            <a:noFill/>
          </a:ln>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000" dirty="0">
                <a:solidFill>
                  <a:schemeClr val="tx1">
                    <a:lumMod val="75000"/>
                    <a:lumOff val="25000"/>
                  </a:schemeClr>
                </a:solidFill>
                <a:latin typeface="微软雅黑" pitchFamily="34" charset="-122"/>
                <a:ea typeface="微软雅黑" pitchFamily="34" charset="-122"/>
              </a:rPr>
              <a:t>学院：</a:t>
            </a:r>
            <a:r>
              <a:rPr lang="en-US" altLang="zh-CN" sz="2000" dirty="0">
                <a:solidFill>
                  <a:schemeClr val="tx1">
                    <a:lumMod val="75000"/>
                    <a:lumOff val="25000"/>
                  </a:schemeClr>
                </a:solidFill>
                <a:latin typeface="微软雅黑" pitchFamily="34" charset="-122"/>
                <a:ea typeface="微软雅黑" pitchFamily="34" charset="-122"/>
              </a:rPr>
              <a:t>XXX</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638" name="KSO_Shape"/>
          <p:cNvSpPr/>
          <p:nvPr/>
        </p:nvSpPr>
        <p:spPr bwMode="auto">
          <a:xfrm>
            <a:off x="3541907" y="3714316"/>
            <a:ext cx="371781" cy="45155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C7AD8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47474"/>
              </a:solidFill>
            </a:endParaRPr>
          </a:p>
        </p:txBody>
      </p:sp>
      <p:grpSp>
        <p:nvGrpSpPr>
          <p:cNvPr id="639" name="组合 638"/>
          <p:cNvGrpSpPr/>
          <p:nvPr/>
        </p:nvGrpSpPr>
        <p:grpSpPr>
          <a:xfrm>
            <a:off x="3562791" y="4239419"/>
            <a:ext cx="333202" cy="408257"/>
            <a:chOff x="5772292" y="7500829"/>
            <a:chExt cx="225879" cy="276759"/>
          </a:xfrm>
          <a:solidFill>
            <a:srgbClr val="C7AD81"/>
          </a:solidFill>
        </p:grpSpPr>
        <p:sp>
          <p:nvSpPr>
            <p:cNvPr id="640" name="Freeform 16"/>
            <p:cNvSpPr/>
            <p:nvPr/>
          </p:nvSpPr>
          <p:spPr bwMode="auto">
            <a:xfrm>
              <a:off x="5962506" y="7612299"/>
              <a:ext cx="35665" cy="32427"/>
            </a:xfrm>
            <a:custGeom>
              <a:avLst/>
              <a:gdLst>
                <a:gd name="T0" fmla="*/ 13 w 14"/>
                <a:gd name="T1" fmla="*/ 1 h 4"/>
                <a:gd name="T2" fmla="*/ 12 w 14"/>
                <a:gd name="T3" fmla="*/ 0 h 4"/>
                <a:gd name="T4" fmla="*/ 3 w 14"/>
                <a:gd name="T5" fmla="*/ 0 h 4"/>
                <a:gd name="T6" fmla="*/ 1 w 14"/>
                <a:gd name="T7" fmla="*/ 1 h 4"/>
                <a:gd name="T8" fmla="*/ 0 w 14"/>
                <a:gd name="T9" fmla="*/ 2 h 4"/>
                <a:gd name="T10" fmla="*/ 1 w 14"/>
                <a:gd name="T11" fmla="*/ 4 h 4"/>
                <a:gd name="T12" fmla="*/ 3 w 14"/>
                <a:gd name="T13" fmla="*/ 4 h 4"/>
                <a:gd name="T14" fmla="*/ 12 w 14"/>
                <a:gd name="T15" fmla="*/ 4 h 4"/>
                <a:gd name="T16" fmla="*/ 13 w 14"/>
                <a:gd name="T17" fmla="*/ 4 h 4"/>
                <a:gd name="T18" fmla="*/ 14 w 14"/>
                <a:gd name="T19" fmla="*/ 2 h 4"/>
                <a:gd name="T20" fmla="*/ 13 w 14"/>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4">
                  <a:moveTo>
                    <a:pt x="13" y="1"/>
                  </a:moveTo>
                  <a:cubicBezTo>
                    <a:pt x="13" y="0"/>
                    <a:pt x="12" y="0"/>
                    <a:pt x="12" y="0"/>
                  </a:cubicBezTo>
                  <a:cubicBezTo>
                    <a:pt x="3" y="0"/>
                    <a:pt x="3" y="0"/>
                    <a:pt x="3" y="0"/>
                  </a:cubicBezTo>
                  <a:cubicBezTo>
                    <a:pt x="2" y="0"/>
                    <a:pt x="1" y="0"/>
                    <a:pt x="1" y="1"/>
                  </a:cubicBezTo>
                  <a:cubicBezTo>
                    <a:pt x="1" y="1"/>
                    <a:pt x="0" y="2"/>
                    <a:pt x="0" y="2"/>
                  </a:cubicBezTo>
                  <a:cubicBezTo>
                    <a:pt x="0" y="3"/>
                    <a:pt x="1" y="3"/>
                    <a:pt x="1" y="4"/>
                  </a:cubicBezTo>
                  <a:cubicBezTo>
                    <a:pt x="1" y="4"/>
                    <a:pt x="2" y="4"/>
                    <a:pt x="3" y="4"/>
                  </a:cubicBezTo>
                  <a:cubicBezTo>
                    <a:pt x="12" y="4"/>
                    <a:pt x="12" y="4"/>
                    <a:pt x="12" y="4"/>
                  </a:cubicBezTo>
                  <a:cubicBezTo>
                    <a:pt x="12" y="4"/>
                    <a:pt x="13" y="4"/>
                    <a:pt x="13" y="4"/>
                  </a:cubicBezTo>
                  <a:cubicBezTo>
                    <a:pt x="14" y="3"/>
                    <a:pt x="14" y="3"/>
                    <a:pt x="14" y="2"/>
                  </a:cubicBezTo>
                  <a:cubicBezTo>
                    <a:pt x="14" y="2"/>
                    <a:pt x="14"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41" name="Freeform 17"/>
            <p:cNvSpPr/>
            <p:nvPr/>
          </p:nvSpPr>
          <p:spPr bwMode="auto">
            <a:xfrm>
              <a:off x="5954941" y="7559378"/>
              <a:ext cx="32423" cy="32427"/>
            </a:xfrm>
            <a:custGeom>
              <a:avLst/>
              <a:gdLst>
                <a:gd name="T0" fmla="*/ 3 w 13"/>
                <a:gd name="T1" fmla="*/ 9 h 9"/>
                <a:gd name="T2" fmla="*/ 4 w 13"/>
                <a:gd name="T3" fmla="*/ 9 h 9"/>
                <a:gd name="T4" fmla="*/ 12 w 13"/>
                <a:gd name="T5" fmla="*/ 4 h 9"/>
                <a:gd name="T6" fmla="*/ 12 w 13"/>
                <a:gd name="T7" fmla="*/ 4 h 9"/>
                <a:gd name="T8" fmla="*/ 12 w 13"/>
                <a:gd name="T9" fmla="*/ 4 h 9"/>
                <a:gd name="T10" fmla="*/ 12 w 13"/>
                <a:gd name="T11" fmla="*/ 1 h 9"/>
                <a:gd name="T12" fmla="*/ 11 w 13"/>
                <a:gd name="T13" fmla="*/ 0 h 9"/>
                <a:gd name="T14" fmla="*/ 9 w 13"/>
                <a:gd name="T15" fmla="*/ 1 h 9"/>
                <a:gd name="T16" fmla="*/ 2 w 13"/>
                <a:gd name="T17" fmla="*/ 5 h 9"/>
                <a:gd name="T18" fmla="*/ 1 w 13"/>
                <a:gd name="T19" fmla="*/ 5 h 9"/>
                <a:gd name="T20" fmla="*/ 1 w 13"/>
                <a:gd name="T21" fmla="*/ 8 h 9"/>
                <a:gd name="T22" fmla="*/ 3 w 13"/>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3" y="9"/>
                  </a:moveTo>
                  <a:cubicBezTo>
                    <a:pt x="3" y="9"/>
                    <a:pt x="3" y="9"/>
                    <a:pt x="4" y="9"/>
                  </a:cubicBezTo>
                  <a:cubicBezTo>
                    <a:pt x="12" y="4"/>
                    <a:pt x="12" y="4"/>
                    <a:pt x="12" y="4"/>
                  </a:cubicBezTo>
                  <a:cubicBezTo>
                    <a:pt x="12" y="4"/>
                    <a:pt x="12" y="4"/>
                    <a:pt x="12" y="4"/>
                  </a:cubicBezTo>
                  <a:cubicBezTo>
                    <a:pt x="12" y="4"/>
                    <a:pt x="12" y="4"/>
                    <a:pt x="12" y="4"/>
                  </a:cubicBezTo>
                  <a:cubicBezTo>
                    <a:pt x="13" y="3"/>
                    <a:pt x="13" y="2"/>
                    <a:pt x="12" y="1"/>
                  </a:cubicBezTo>
                  <a:cubicBezTo>
                    <a:pt x="12" y="1"/>
                    <a:pt x="12" y="0"/>
                    <a:pt x="11" y="0"/>
                  </a:cubicBezTo>
                  <a:cubicBezTo>
                    <a:pt x="10" y="0"/>
                    <a:pt x="10" y="0"/>
                    <a:pt x="9" y="1"/>
                  </a:cubicBezTo>
                  <a:cubicBezTo>
                    <a:pt x="2" y="5"/>
                    <a:pt x="2" y="5"/>
                    <a:pt x="2" y="5"/>
                  </a:cubicBezTo>
                  <a:cubicBezTo>
                    <a:pt x="1" y="5"/>
                    <a:pt x="1" y="5"/>
                    <a:pt x="1" y="5"/>
                  </a:cubicBezTo>
                  <a:cubicBezTo>
                    <a:pt x="0" y="6"/>
                    <a:pt x="0" y="7"/>
                    <a:pt x="1" y="8"/>
                  </a:cubicBezTo>
                  <a:cubicBezTo>
                    <a:pt x="1" y="9"/>
                    <a:pt x="2"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42" name="Freeform 18"/>
            <p:cNvSpPr/>
            <p:nvPr/>
          </p:nvSpPr>
          <p:spPr bwMode="auto">
            <a:xfrm>
              <a:off x="5923598" y="7513215"/>
              <a:ext cx="31125" cy="33928"/>
            </a:xfrm>
            <a:custGeom>
              <a:avLst/>
              <a:gdLst>
                <a:gd name="T0" fmla="*/ 8 w 10"/>
                <a:gd name="T1" fmla="*/ 1 h 13"/>
                <a:gd name="T2" fmla="*/ 6 w 10"/>
                <a:gd name="T3" fmla="*/ 1 h 13"/>
                <a:gd name="T4" fmla="*/ 5 w 10"/>
                <a:gd name="T5" fmla="*/ 2 h 13"/>
                <a:gd name="T6" fmla="*/ 1 w 10"/>
                <a:gd name="T7" fmla="*/ 10 h 13"/>
                <a:gd name="T8" fmla="*/ 2 w 10"/>
                <a:gd name="T9" fmla="*/ 12 h 13"/>
                <a:gd name="T10" fmla="*/ 3 w 10"/>
                <a:gd name="T11" fmla="*/ 13 h 13"/>
                <a:gd name="T12" fmla="*/ 4 w 10"/>
                <a:gd name="T13" fmla="*/ 12 h 13"/>
                <a:gd name="T14" fmla="*/ 5 w 10"/>
                <a:gd name="T15" fmla="*/ 12 h 13"/>
                <a:gd name="T16" fmla="*/ 9 w 10"/>
                <a:gd name="T17" fmla="*/ 4 h 13"/>
                <a:gd name="T18" fmla="*/ 8 w 10"/>
                <a:gd name="T1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3">
                  <a:moveTo>
                    <a:pt x="8" y="1"/>
                  </a:moveTo>
                  <a:cubicBezTo>
                    <a:pt x="7" y="0"/>
                    <a:pt x="6" y="0"/>
                    <a:pt x="6" y="1"/>
                  </a:cubicBezTo>
                  <a:cubicBezTo>
                    <a:pt x="5" y="1"/>
                    <a:pt x="5" y="1"/>
                    <a:pt x="5" y="2"/>
                  </a:cubicBezTo>
                  <a:cubicBezTo>
                    <a:pt x="1" y="10"/>
                    <a:pt x="1" y="10"/>
                    <a:pt x="1" y="10"/>
                  </a:cubicBezTo>
                  <a:cubicBezTo>
                    <a:pt x="0" y="11"/>
                    <a:pt x="1" y="12"/>
                    <a:pt x="2" y="12"/>
                  </a:cubicBezTo>
                  <a:cubicBezTo>
                    <a:pt x="2" y="13"/>
                    <a:pt x="2" y="13"/>
                    <a:pt x="3" y="13"/>
                  </a:cubicBezTo>
                  <a:cubicBezTo>
                    <a:pt x="3" y="13"/>
                    <a:pt x="4" y="13"/>
                    <a:pt x="4" y="12"/>
                  </a:cubicBezTo>
                  <a:cubicBezTo>
                    <a:pt x="4" y="12"/>
                    <a:pt x="4" y="12"/>
                    <a:pt x="5" y="12"/>
                  </a:cubicBezTo>
                  <a:cubicBezTo>
                    <a:pt x="9" y="4"/>
                    <a:pt x="9" y="4"/>
                    <a:pt x="9" y="4"/>
                  </a:cubicBezTo>
                  <a:cubicBezTo>
                    <a:pt x="10" y="3"/>
                    <a:pt x="9"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43" name="Freeform 19"/>
            <p:cNvSpPr/>
            <p:nvPr/>
          </p:nvSpPr>
          <p:spPr bwMode="auto">
            <a:xfrm>
              <a:off x="5777696" y="7556001"/>
              <a:ext cx="33504" cy="32427"/>
            </a:xfrm>
            <a:custGeom>
              <a:avLst/>
              <a:gdLst>
                <a:gd name="T0" fmla="*/ 2 w 13"/>
                <a:gd name="T1" fmla="*/ 5 h 9"/>
                <a:gd name="T2" fmla="*/ 10 w 13"/>
                <a:gd name="T3" fmla="*/ 9 h 9"/>
                <a:gd name="T4" fmla="*/ 11 w 13"/>
                <a:gd name="T5" fmla="*/ 9 h 9"/>
                <a:gd name="T6" fmla="*/ 12 w 13"/>
                <a:gd name="T7" fmla="*/ 9 h 9"/>
                <a:gd name="T8" fmla="*/ 13 w 13"/>
                <a:gd name="T9" fmla="*/ 8 h 9"/>
                <a:gd name="T10" fmla="*/ 12 w 13"/>
                <a:gd name="T11" fmla="*/ 5 h 9"/>
                <a:gd name="T12" fmla="*/ 4 w 13"/>
                <a:gd name="T13" fmla="*/ 1 h 9"/>
                <a:gd name="T14" fmla="*/ 1 w 13"/>
                <a:gd name="T15" fmla="*/ 1 h 9"/>
                <a:gd name="T16" fmla="*/ 1 w 13"/>
                <a:gd name="T17" fmla="*/ 2 h 9"/>
                <a:gd name="T18" fmla="*/ 2 w 13"/>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2" y="5"/>
                  </a:moveTo>
                  <a:cubicBezTo>
                    <a:pt x="10" y="9"/>
                    <a:pt x="10" y="9"/>
                    <a:pt x="10" y="9"/>
                  </a:cubicBezTo>
                  <a:cubicBezTo>
                    <a:pt x="10" y="9"/>
                    <a:pt x="10" y="9"/>
                    <a:pt x="11" y="9"/>
                  </a:cubicBezTo>
                  <a:cubicBezTo>
                    <a:pt x="11" y="9"/>
                    <a:pt x="12" y="9"/>
                    <a:pt x="12" y="9"/>
                  </a:cubicBezTo>
                  <a:cubicBezTo>
                    <a:pt x="12" y="9"/>
                    <a:pt x="13" y="8"/>
                    <a:pt x="13" y="8"/>
                  </a:cubicBezTo>
                  <a:cubicBezTo>
                    <a:pt x="13" y="7"/>
                    <a:pt x="13" y="6"/>
                    <a:pt x="12" y="5"/>
                  </a:cubicBezTo>
                  <a:cubicBezTo>
                    <a:pt x="4" y="1"/>
                    <a:pt x="4" y="1"/>
                    <a:pt x="4" y="1"/>
                  </a:cubicBezTo>
                  <a:cubicBezTo>
                    <a:pt x="3" y="0"/>
                    <a:pt x="2" y="0"/>
                    <a:pt x="1" y="1"/>
                  </a:cubicBezTo>
                  <a:cubicBezTo>
                    <a:pt x="1" y="1"/>
                    <a:pt x="1" y="1"/>
                    <a:pt x="1" y="2"/>
                  </a:cubicBezTo>
                  <a:cubicBezTo>
                    <a:pt x="0" y="3"/>
                    <a:pt x="1"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44" name="Freeform 20"/>
            <p:cNvSpPr/>
            <p:nvPr/>
          </p:nvSpPr>
          <p:spPr bwMode="auto">
            <a:xfrm>
              <a:off x="5954941" y="7649455"/>
              <a:ext cx="32423" cy="32427"/>
            </a:xfrm>
            <a:custGeom>
              <a:avLst/>
              <a:gdLst>
                <a:gd name="T0" fmla="*/ 12 w 13"/>
                <a:gd name="T1" fmla="*/ 5 h 9"/>
                <a:gd name="T2" fmla="*/ 4 w 13"/>
                <a:gd name="T3" fmla="*/ 1 h 9"/>
                <a:gd name="T4" fmla="*/ 1 w 13"/>
                <a:gd name="T5" fmla="*/ 1 h 9"/>
                <a:gd name="T6" fmla="*/ 1 w 13"/>
                <a:gd name="T7" fmla="*/ 1 h 9"/>
                <a:gd name="T8" fmla="*/ 2 w 13"/>
                <a:gd name="T9" fmla="*/ 4 h 9"/>
                <a:gd name="T10" fmla="*/ 10 w 13"/>
                <a:gd name="T11" fmla="*/ 9 h 9"/>
                <a:gd name="T12" fmla="*/ 11 w 13"/>
                <a:gd name="T13" fmla="*/ 9 h 9"/>
                <a:gd name="T14" fmla="*/ 12 w 13"/>
                <a:gd name="T15" fmla="*/ 9 h 9"/>
                <a:gd name="T16" fmla="*/ 12 w 13"/>
                <a:gd name="T17" fmla="*/ 8 h 9"/>
                <a:gd name="T18" fmla="*/ 12 w 13"/>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12" y="5"/>
                  </a:moveTo>
                  <a:cubicBezTo>
                    <a:pt x="4" y="1"/>
                    <a:pt x="4" y="1"/>
                    <a:pt x="4" y="1"/>
                  </a:cubicBezTo>
                  <a:cubicBezTo>
                    <a:pt x="3" y="0"/>
                    <a:pt x="2" y="0"/>
                    <a:pt x="1" y="1"/>
                  </a:cubicBezTo>
                  <a:cubicBezTo>
                    <a:pt x="1" y="1"/>
                    <a:pt x="1" y="1"/>
                    <a:pt x="1" y="1"/>
                  </a:cubicBezTo>
                  <a:cubicBezTo>
                    <a:pt x="0" y="2"/>
                    <a:pt x="1" y="4"/>
                    <a:pt x="2" y="4"/>
                  </a:cubicBezTo>
                  <a:cubicBezTo>
                    <a:pt x="10" y="9"/>
                    <a:pt x="10" y="9"/>
                    <a:pt x="10" y="9"/>
                  </a:cubicBezTo>
                  <a:cubicBezTo>
                    <a:pt x="10" y="9"/>
                    <a:pt x="10" y="9"/>
                    <a:pt x="11" y="9"/>
                  </a:cubicBezTo>
                  <a:cubicBezTo>
                    <a:pt x="11" y="9"/>
                    <a:pt x="12" y="9"/>
                    <a:pt x="12" y="9"/>
                  </a:cubicBezTo>
                  <a:cubicBezTo>
                    <a:pt x="12" y="8"/>
                    <a:pt x="12" y="8"/>
                    <a:pt x="12" y="8"/>
                  </a:cubicBezTo>
                  <a:cubicBezTo>
                    <a:pt x="13" y="7"/>
                    <a:pt x="13" y="6"/>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45" name="Freeform 21"/>
            <p:cNvSpPr/>
            <p:nvPr/>
          </p:nvSpPr>
          <p:spPr bwMode="auto">
            <a:xfrm>
              <a:off x="5780937" y="7652833"/>
              <a:ext cx="31125" cy="32427"/>
            </a:xfrm>
            <a:custGeom>
              <a:avLst/>
              <a:gdLst>
                <a:gd name="T0" fmla="*/ 10 w 12"/>
                <a:gd name="T1" fmla="*/ 0 h 9"/>
                <a:gd name="T2" fmla="*/ 9 w 12"/>
                <a:gd name="T3" fmla="*/ 1 h 9"/>
                <a:gd name="T4" fmla="*/ 1 w 12"/>
                <a:gd name="T5" fmla="*/ 5 h 9"/>
                <a:gd name="T6" fmla="*/ 1 w 12"/>
                <a:gd name="T7" fmla="*/ 6 h 9"/>
                <a:gd name="T8" fmla="*/ 0 w 12"/>
                <a:gd name="T9" fmla="*/ 8 h 9"/>
                <a:gd name="T10" fmla="*/ 2 w 12"/>
                <a:gd name="T11" fmla="*/ 9 h 9"/>
                <a:gd name="T12" fmla="*/ 3 w 12"/>
                <a:gd name="T13" fmla="*/ 9 h 9"/>
                <a:gd name="T14" fmla="*/ 11 w 12"/>
                <a:gd name="T15" fmla="*/ 4 h 9"/>
                <a:gd name="T16" fmla="*/ 11 w 12"/>
                <a:gd name="T17" fmla="*/ 4 h 9"/>
                <a:gd name="T18" fmla="*/ 12 w 12"/>
                <a:gd name="T19" fmla="*/ 2 h 9"/>
                <a:gd name="T20" fmla="*/ 10 w 12"/>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9">
                  <a:moveTo>
                    <a:pt x="10" y="0"/>
                  </a:moveTo>
                  <a:cubicBezTo>
                    <a:pt x="10" y="0"/>
                    <a:pt x="9" y="0"/>
                    <a:pt x="9" y="1"/>
                  </a:cubicBezTo>
                  <a:cubicBezTo>
                    <a:pt x="1" y="5"/>
                    <a:pt x="1" y="5"/>
                    <a:pt x="1" y="5"/>
                  </a:cubicBezTo>
                  <a:cubicBezTo>
                    <a:pt x="1" y="5"/>
                    <a:pt x="1" y="6"/>
                    <a:pt x="1" y="6"/>
                  </a:cubicBezTo>
                  <a:cubicBezTo>
                    <a:pt x="0" y="6"/>
                    <a:pt x="0" y="7"/>
                    <a:pt x="0" y="8"/>
                  </a:cubicBezTo>
                  <a:cubicBezTo>
                    <a:pt x="1" y="9"/>
                    <a:pt x="1" y="9"/>
                    <a:pt x="2" y="9"/>
                  </a:cubicBezTo>
                  <a:cubicBezTo>
                    <a:pt x="2" y="9"/>
                    <a:pt x="3" y="9"/>
                    <a:pt x="3" y="9"/>
                  </a:cubicBezTo>
                  <a:cubicBezTo>
                    <a:pt x="11" y="4"/>
                    <a:pt x="11" y="4"/>
                    <a:pt x="11" y="4"/>
                  </a:cubicBezTo>
                  <a:cubicBezTo>
                    <a:pt x="11" y="4"/>
                    <a:pt x="11" y="4"/>
                    <a:pt x="11" y="4"/>
                  </a:cubicBezTo>
                  <a:cubicBezTo>
                    <a:pt x="12" y="3"/>
                    <a:pt x="12" y="2"/>
                    <a:pt x="12" y="2"/>
                  </a:cubicBezTo>
                  <a:cubicBezTo>
                    <a:pt x="11"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46" name="Freeform 22"/>
            <p:cNvSpPr/>
            <p:nvPr/>
          </p:nvSpPr>
          <p:spPr bwMode="auto">
            <a:xfrm>
              <a:off x="5818764" y="7513214"/>
              <a:ext cx="31125" cy="32427"/>
            </a:xfrm>
            <a:custGeom>
              <a:avLst/>
              <a:gdLst>
                <a:gd name="T0" fmla="*/ 4 w 9"/>
                <a:gd name="T1" fmla="*/ 1 h 12"/>
                <a:gd name="T2" fmla="*/ 3 w 9"/>
                <a:gd name="T3" fmla="*/ 0 h 12"/>
                <a:gd name="T4" fmla="*/ 1 w 9"/>
                <a:gd name="T5" fmla="*/ 0 h 12"/>
                <a:gd name="T6" fmla="*/ 1 w 9"/>
                <a:gd name="T7" fmla="*/ 0 h 12"/>
                <a:gd name="T8" fmla="*/ 0 w 9"/>
                <a:gd name="T9" fmla="*/ 3 h 12"/>
                <a:gd name="T10" fmla="*/ 5 w 9"/>
                <a:gd name="T11" fmla="*/ 11 h 12"/>
                <a:gd name="T12" fmla="*/ 7 w 9"/>
                <a:gd name="T13" fmla="*/ 12 h 12"/>
                <a:gd name="T14" fmla="*/ 8 w 9"/>
                <a:gd name="T15" fmla="*/ 12 h 12"/>
                <a:gd name="T16" fmla="*/ 8 w 9"/>
                <a:gd name="T17" fmla="*/ 11 h 12"/>
                <a:gd name="T18" fmla="*/ 9 w 9"/>
                <a:gd name="T19" fmla="*/ 9 h 12"/>
                <a:gd name="T20" fmla="*/ 4 w 9"/>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2">
                  <a:moveTo>
                    <a:pt x="4" y="1"/>
                  </a:moveTo>
                  <a:cubicBezTo>
                    <a:pt x="4" y="0"/>
                    <a:pt x="3" y="0"/>
                    <a:pt x="3" y="0"/>
                  </a:cubicBezTo>
                  <a:cubicBezTo>
                    <a:pt x="2" y="0"/>
                    <a:pt x="2" y="0"/>
                    <a:pt x="1" y="0"/>
                  </a:cubicBezTo>
                  <a:cubicBezTo>
                    <a:pt x="1" y="0"/>
                    <a:pt x="1" y="0"/>
                    <a:pt x="1" y="0"/>
                  </a:cubicBezTo>
                  <a:cubicBezTo>
                    <a:pt x="0" y="1"/>
                    <a:pt x="0" y="2"/>
                    <a:pt x="0" y="3"/>
                  </a:cubicBezTo>
                  <a:cubicBezTo>
                    <a:pt x="5" y="11"/>
                    <a:pt x="5" y="11"/>
                    <a:pt x="5" y="11"/>
                  </a:cubicBezTo>
                  <a:cubicBezTo>
                    <a:pt x="5" y="12"/>
                    <a:pt x="6" y="12"/>
                    <a:pt x="7" y="12"/>
                  </a:cubicBezTo>
                  <a:cubicBezTo>
                    <a:pt x="7" y="12"/>
                    <a:pt x="7" y="12"/>
                    <a:pt x="8" y="12"/>
                  </a:cubicBezTo>
                  <a:cubicBezTo>
                    <a:pt x="8" y="12"/>
                    <a:pt x="8" y="11"/>
                    <a:pt x="8" y="11"/>
                  </a:cubicBezTo>
                  <a:cubicBezTo>
                    <a:pt x="9" y="11"/>
                    <a:pt x="9" y="10"/>
                    <a:pt x="9" y="9"/>
                  </a:cubicBezTo>
                  <a:lnTo>
                    <a:pt x="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47" name="Freeform 23"/>
            <p:cNvSpPr/>
            <p:nvPr/>
          </p:nvSpPr>
          <p:spPr bwMode="auto">
            <a:xfrm>
              <a:off x="5878207" y="7500829"/>
              <a:ext cx="31125" cy="32833"/>
            </a:xfrm>
            <a:custGeom>
              <a:avLst/>
              <a:gdLst>
                <a:gd name="T0" fmla="*/ 2 w 5"/>
                <a:gd name="T1" fmla="*/ 0 h 13"/>
                <a:gd name="T2" fmla="*/ 1 w 5"/>
                <a:gd name="T3" fmla="*/ 0 h 13"/>
                <a:gd name="T4" fmla="*/ 0 w 5"/>
                <a:gd name="T5" fmla="*/ 2 h 13"/>
                <a:gd name="T6" fmla="*/ 0 w 5"/>
                <a:gd name="T7" fmla="*/ 11 h 13"/>
                <a:gd name="T8" fmla="*/ 3 w 5"/>
                <a:gd name="T9" fmla="*/ 13 h 13"/>
                <a:gd name="T10" fmla="*/ 4 w 5"/>
                <a:gd name="T11" fmla="*/ 13 h 13"/>
                <a:gd name="T12" fmla="*/ 5 w 5"/>
                <a:gd name="T13" fmla="*/ 11 h 13"/>
                <a:gd name="T14" fmla="*/ 5 w 5"/>
                <a:gd name="T15" fmla="*/ 2 h 13"/>
                <a:gd name="T16" fmla="*/ 2 w 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2" y="0"/>
                  </a:moveTo>
                  <a:cubicBezTo>
                    <a:pt x="2" y="0"/>
                    <a:pt x="1" y="0"/>
                    <a:pt x="1" y="0"/>
                  </a:cubicBezTo>
                  <a:cubicBezTo>
                    <a:pt x="1" y="1"/>
                    <a:pt x="0" y="1"/>
                    <a:pt x="0" y="2"/>
                  </a:cubicBezTo>
                  <a:cubicBezTo>
                    <a:pt x="0" y="11"/>
                    <a:pt x="0" y="11"/>
                    <a:pt x="0" y="11"/>
                  </a:cubicBezTo>
                  <a:cubicBezTo>
                    <a:pt x="0" y="12"/>
                    <a:pt x="1" y="13"/>
                    <a:pt x="3" y="13"/>
                  </a:cubicBezTo>
                  <a:cubicBezTo>
                    <a:pt x="3" y="13"/>
                    <a:pt x="4" y="13"/>
                    <a:pt x="4" y="13"/>
                  </a:cubicBezTo>
                  <a:cubicBezTo>
                    <a:pt x="4" y="12"/>
                    <a:pt x="5" y="12"/>
                    <a:pt x="5" y="11"/>
                  </a:cubicBezTo>
                  <a:cubicBezTo>
                    <a:pt x="5" y="2"/>
                    <a:pt x="5" y="2"/>
                    <a:pt x="5" y="2"/>
                  </a:cubicBezTo>
                  <a:cubicBezTo>
                    <a:pt x="5" y="1"/>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48" name="Freeform 24"/>
            <p:cNvSpPr/>
            <p:nvPr/>
          </p:nvSpPr>
          <p:spPr bwMode="auto">
            <a:xfrm>
              <a:off x="5772292" y="7612298"/>
              <a:ext cx="36746" cy="32427"/>
            </a:xfrm>
            <a:custGeom>
              <a:avLst/>
              <a:gdLst>
                <a:gd name="T0" fmla="*/ 13 w 14"/>
                <a:gd name="T1" fmla="*/ 4 h 5"/>
                <a:gd name="T2" fmla="*/ 14 w 14"/>
                <a:gd name="T3" fmla="*/ 2 h 5"/>
                <a:gd name="T4" fmla="*/ 13 w 14"/>
                <a:gd name="T5" fmla="*/ 1 h 5"/>
                <a:gd name="T6" fmla="*/ 12 w 14"/>
                <a:gd name="T7" fmla="*/ 0 h 5"/>
                <a:gd name="T8" fmla="*/ 3 w 14"/>
                <a:gd name="T9" fmla="*/ 0 h 5"/>
                <a:gd name="T10" fmla="*/ 1 w 14"/>
                <a:gd name="T11" fmla="*/ 1 h 5"/>
                <a:gd name="T12" fmla="*/ 0 w 14"/>
                <a:gd name="T13" fmla="*/ 2 h 5"/>
                <a:gd name="T14" fmla="*/ 3 w 14"/>
                <a:gd name="T15" fmla="*/ 5 h 5"/>
                <a:gd name="T16" fmla="*/ 12 w 14"/>
                <a:gd name="T17" fmla="*/ 5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4" y="3"/>
                    <a:pt x="14" y="3"/>
                    <a:pt x="14" y="2"/>
                  </a:cubicBezTo>
                  <a:cubicBezTo>
                    <a:pt x="14" y="2"/>
                    <a:pt x="14" y="1"/>
                    <a:pt x="13" y="1"/>
                  </a:cubicBezTo>
                  <a:cubicBezTo>
                    <a:pt x="13" y="0"/>
                    <a:pt x="12" y="0"/>
                    <a:pt x="12" y="0"/>
                  </a:cubicBezTo>
                  <a:cubicBezTo>
                    <a:pt x="3" y="0"/>
                    <a:pt x="3" y="0"/>
                    <a:pt x="3" y="0"/>
                  </a:cubicBezTo>
                  <a:cubicBezTo>
                    <a:pt x="2" y="0"/>
                    <a:pt x="2" y="0"/>
                    <a:pt x="1" y="1"/>
                  </a:cubicBezTo>
                  <a:cubicBezTo>
                    <a:pt x="1" y="1"/>
                    <a:pt x="0" y="2"/>
                    <a:pt x="0" y="2"/>
                  </a:cubicBezTo>
                  <a:cubicBezTo>
                    <a:pt x="0" y="4"/>
                    <a:pt x="1" y="5"/>
                    <a:pt x="3" y="5"/>
                  </a:cubicBezTo>
                  <a:cubicBezTo>
                    <a:pt x="12" y="5"/>
                    <a:pt x="12" y="5"/>
                    <a:pt x="12" y="5"/>
                  </a:cubicBezTo>
                  <a:cubicBezTo>
                    <a:pt x="12" y="5"/>
                    <a:pt x="13"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49" name="Freeform 25"/>
            <p:cNvSpPr/>
            <p:nvPr/>
          </p:nvSpPr>
          <p:spPr bwMode="auto">
            <a:xfrm>
              <a:off x="5859834" y="7708004"/>
              <a:ext cx="50796" cy="32427"/>
            </a:xfrm>
            <a:custGeom>
              <a:avLst/>
              <a:gdLst>
                <a:gd name="T0" fmla="*/ 20 w 20"/>
                <a:gd name="T1" fmla="*/ 2 h 5"/>
                <a:gd name="T2" fmla="*/ 18 w 20"/>
                <a:gd name="T3" fmla="*/ 4 h 5"/>
                <a:gd name="T4" fmla="*/ 2 w 20"/>
                <a:gd name="T5" fmla="*/ 4 h 5"/>
                <a:gd name="T6" fmla="*/ 0 w 20"/>
                <a:gd name="T7" fmla="*/ 2 h 5"/>
                <a:gd name="T8" fmla="*/ 3 w 20"/>
                <a:gd name="T9" fmla="*/ 0 h 5"/>
                <a:gd name="T10" fmla="*/ 18 w 20"/>
                <a:gd name="T11" fmla="*/ 0 h 5"/>
                <a:gd name="T12" fmla="*/ 20 w 20"/>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0" h="5">
                  <a:moveTo>
                    <a:pt x="20" y="2"/>
                  </a:moveTo>
                  <a:cubicBezTo>
                    <a:pt x="20" y="3"/>
                    <a:pt x="20" y="4"/>
                    <a:pt x="18" y="4"/>
                  </a:cubicBezTo>
                  <a:cubicBezTo>
                    <a:pt x="13" y="5"/>
                    <a:pt x="7" y="5"/>
                    <a:pt x="2" y="4"/>
                  </a:cubicBezTo>
                  <a:cubicBezTo>
                    <a:pt x="0" y="4"/>
                    <a:pt x="0" y="3"/>
                    <a:pt x="0" y="2"/>
                  </a:cubicBezTo>
                  <a:cubicBezTo>
                    <a:pt x="0" y="0"/>
                    <a:pt x="1" y="0"/>
                    <a:pt x="3" y="0"/>
                  </a:cubicBezTo>
                  <a:cubicBezTo>
                    <a:pt x="7" y="1"/>
                    <a:pt x="13" y="1"/>
                    <a:pt x="18" y="0"/>
                  </a:cubicBezTo>
                  <a:cubicBezTo>
                    <a:pt x="19" y="0"/>
                    <a:pt x="20" y="0"/>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50" name="Freeform 26"/>
            <p:cNvSpPr/>
            <p:nvPr/>
          </p:nvSpPr>
          <p:spPr bwMode="auto">
            <a:xfrm>
              <a:off x="5857672" y="7721516"/>
              <a:ext cx="52958" cy="32427"/>
            </a:xfrm>
            <a:custGeom>
              <a:avLst/>
              <a:gdLst>
                <a:gd name="T0" fmla="*/ 21 w 21"/>
                <a:gd name="T1" fmla="*/ 2 h 5"/>
                <a:gd name="T2" fmla="*/ 19 w 21"/>
                <a:gd name="T3" fmla="*/ 4 h 5"/>
                <a:gd name="T4" fmla="*/ 2 w 21"/>
                <a:gd name="T5" fmla="*/ 4 h 5"/>
                <a:gd name="T6" fmla="*/ 1 w 21"/>
                <a:gd name="T7" fmla="*/ 2 h 5"/>
                <a:gd name="T8" fmla="*/ 3 w 21"/>
                <a:gd name="T9" fmla="*/ 0 h 5"/>
                <a:gd name="T10" fmla="*/ 18 w 21"/>
                <a:gd name="T11" fmla="*/ 0 h 5"/>
                <a:gd name="T12" fmla="*/ 21 w 2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1" h="5">
                  <a:moveTo>
                    <a:pt x="21" y="2"/>
                  </a:moveTo>
                  <a:cubicBezTo>
                    <a:pt x="21" y="3"/>
                    <a:pt x="20" y="4"/>
                    <a:pt x="19" y="4"/>
                  </a:cubicBezTo>
                  <a:cubicBezTo>
                    <a:pt x="13" y="5"/>
                    <a:pt x="8" y="5"/>
                    <a:pt x="2" y="4"/>
                  </a:cubicBezTo>
                  <a:cubicBezTo>
                    <a:pt x="1" y="4"/>
                    <a:pt x="0" y="3"/>
                    <a:pt x="1" y="2"/>
                  </a:cubicBezTo>
                  <a:cubicBezTo>
                    <a:pt x="1" y="0"/>
                    <a:pt x="2" y="0"/>
                    <a:pt x="3" y="0"/>
                  </a:cubicBezTo>
                  <a:cubicBezTo>
                    <a:pt x="8" y="1"/>
                    <a:pt x="13" y="1"/>
                    <a:pt x="18" y="0"/>
                  </a:cubicBezTo>
                  <a:cubicBezTo>
                    <a:pt x="19" y="0"/>
                    <a:pt x="21" y="0"/>
                    <a:pt x="2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51" name="Freeform 27"/>
            <p:cNvSpPr/>
            <p:nvPr/>
          </p:nvSpPr>
          <p:spPr bwMode="auto">
            <a:xfrm>
              <a:off x="5857672" y="7735027"/>
              <a:ext cx="52958" cy="32427"/>
            </a:xfrm>
            <a:custGeom>
              <a:avLst/>
              <a:gdLst>
                <a:gd name="T0" fmla="*/ 21 w 21"/>
                <a:gd name="T1" fmla="*/ 2 h 5"/>
                <a:gd name="T2" fmla="*/ 19 w 21"/>
                <a:gd name="T3" fmla="*/ 4 h 5"/>
                <a:gd name="T4" fmla="*/ 2 w 21"/>
                <a:gd name="T5" fmla="*/ 4 h 5"/>
                <a:gd name="T6" fmla="*/ 1 w 21"/>
                <a:gd name="T7" fmla="*/ 2 h 5"/>
                <a:gd name="T8" fmla="*/ 3 w 21"/>
                <a:gd name="T9" fmla="*/ 0 h 5"/>
                <a:gd name="T10" fmla="*/ 18 w 21"/>
                <a:gd name="T11" fmla="*/ 0 h 5"/>
                <a:gd name="T12" fmla="*/ 21 w 2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1" h="5">
                  <a:moveTo>
                    <a:pt x="21" y="2"/>
                  </a:moveTo>
                  <a:cubicBezTo>
                    <a:pt x="21" y="3"/>
                    <a:pt x="20" y="4"/>
                    <a:pt x="19" y="4"/>
                  </a:cubicBezTo>
                  <a:cubicBezTo>
                    <a:pt x="13" y="5"/>
                    <a:pt x="8" y="5"/>
                    <a:pt x="2" y="4"/>
                  </a:cubicBezTo>
                  <a:cubicBezTo>
                    <a:pt x="1" y="4"/>
                    <a:pt x="0" y="3"/>
                    <a:pt x="1" y="2"/>
                  </a:cubicBezTo>
                  <a:cubicBezTo>
                    <a:pt x="1" y="0"/>
                    <a:pt x="2" y="0"/>
                    <a:pt x="3" y="0"/>
                  </a:cubicBezTo>
                  <a:cubicBezTo>
                    <a:pt x="8" y="1"/>
                    <a:pt x="13" y="1"/>
                    <a:pt x="18" y="0"/>
                  </a:cubicBezTo>
                  <a:cubicBezTo>
                    <a:pt x="19" y="0"/>
                    <a:pt x="21" y="0"/>
                    <a:pt x="2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52" name="Freeform 28"/>
            <p:cNvSpPr/>
            <p:nvPr/>
          </p:nvSpPr>
          <p:spPr bwMode="auto">
            <a:xfrm>
              <a:off x="5869560" y="7745161"/>
              <a:ext cx="31342" cy="32427"/>
            </a:xfrm>
            <a:custGeom>
              <a:avLst/>
              <a:gdLst>
                <a:gd name="T0" fmla="*/ 11 w 12"/>
                <a:gd name="T1" fmla="*/ 1 h 3"/>
                <a:gd name="T2" fmla="*/ 10 w 12"/>
                <a:gd name="T3" fmla="*/ 3 h 3"/>
                <a:gd name="T4" fmla="*/ 1 w 12"/>
                <a:gd name="T5" fmla="*/ 3 h 3"/>
                <a:gd name="T6" fmla="*/ 0 w 12"/>
                <a:gd name="T7" fmla="*/ 1 h 3"/>
                <a:gd name="T8" fmla="*/ 1 w 12"/>
                <a:gd name="T9" fmla="*/ 0 h 3"/>
                <a:gd name="T10" fmla="*/ 10 w 12"/>
                <a:gd name="T11" fmla="*/ 0 h 3"/>
                <a:gd name="T12" fmla="*/ 11 w 1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1" y="1"/>
                  </a:moveTo>
                  <a:cubicBezTo>
                    <a:pt x="12" y="2"/>
                    <a:pt x="11" y="3"/>
                    <a:pt x="10" y="3"/>
                  </a:cubicBezTo>
                  <a:cubicBezTo>
                    <a:pt x="7" y="3"/>
                    <a:pt x="4" y="3"/>
                    <a:pt x="1" y="3"/>
                  </a:cubicBezTo>
                  <a:cubicBezTo>
                    <a:pt x="0" y="3"/>
                    <a:pt x="0" y="2"/>
                    <a:pt x="0" y="1"/>
                  </a:cubicBezTo>
                  <a:cubicBezTo>
                    <a:pt x="0" y="0"/>
                    <a:pt x="1" y="0"/>
                    <a:pt x="1" y="0"/>
                  </a:cubicBezTo>
                  <a:cubicBezTo>
                    <a:pt x="4" y="0"/>
                    <a:pt x="7" y="0"/>
                    <a:pt x="10" y="0"/>
                  </a:cubicBezTo>
                  <a:cubicBezTo>
                    <a:pt x="11" y="0"/>
                    <a:pt x="11" y="0"/>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sp>
          <p:nvSpPr>
            <p:cNvPr id="653" name="Freeform 29"/>
            <p:cNvSpPr>
              <a:spLocks noEditPoints="1"/>
            </p:cNvSpPr>
            <p:nvPr/>
          </p:nvSpPr>
          <p:spPr bwMode="auto">
            <a:xfrm>
              <a:off x="5816603" y="7543616"/>
              <a:ext cx="138338" cy="159789"/>
            </a:xfrm>
            <a:custGeom>
              <a:avLst/>
              <a:gdLst>
                <a:gd name="T0" fmla="*/ 27 w 54"/>
                <a:gd name="T1" fmla="*/ 0 h 62"/>
                <a:gd name="T2" fmla="*/ 0 w 54"/>
                <a:gd name="T3" fmla="*/ 27 h 62"/>
                <a:gd name="T4" fmla="*/ 16 w 54"/>
                <a:gd name="T5" fmla="*/ 60 h 62"/>
                <a:gd name="T6" fmla="*/ 38 w 54"/>
                <a:gd name="T7" fmla="*/ 60 h 62"/>
                <a:gd name="T8" fmla="*/ 54 w 54"/>
                <a:gd name="T9" fmla="*/ 27 h 62"/>
                <a:gd name="T10" fmla="*/ 27 w 54"/>
                <a:gd name="T11" fmla="*/ 0 h 62"/>
                <a:gd name="T12" fmla="*/ 46 w 54"/>
                <a:gd name="T13" fmla="*/ 24 h 62"/>
                <a:gd name="T14" fmla="*/ 46 w 54"/>
                <a:gd name="T15" fmla="*/ 24 h 62"/>
                <a:gd name="T16" fmla="*/ 38 w 54"/>
                <a:gd name="T17" fmla="*/ 11 h 62"/>
                <a:gd name="T18" fmla="*/ 37 w 54"/>
                <a:gd name="T19" fmla="*/ 9 h 62"/>
                <a:gd name="T20" fmla="*/ 40 w 54"/>
                <a:gd name="T21" fmla="*/ 8 h 62"/>
                <a:gd name="T22" fmla="*/ 50 w 54"/>
                <a:gd name="T23" fmla="*/ 21 h 62"/>
                <a:gd name="T24" fmla="*/ 48 w 54"/>
                <a:gd name="T25" fmla="*/ 25 h 62"/>
                <a:gd name="T26" fmla="*/ 46 w 54"/>
                <a:gd name="T27"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62">
                  <a:moveTo>
                    <a:pt x="27" y="0"/>
                  </a:moveTo>
                  <a:cubicBezTo>
                    <a:pt x="12" y="0"/>
                    <a:pt x="0" y="12"/>
                    <a:pt x="0" y="27"/>
                  </a:cubicBezTo>
                  <a:cubicBezTo>
                    <a:pt x="0" y="38"/>
                    <a:pt x="12" y="50"/>
                    <a:pt x="16" y="60"/>
                  </a:cubicBezTo>
                  <a:cubicBezTo>
                    <a:pt x="17" y="62"/>
                    <a:pt x="37" y="62"/>
                    <a:pt x="38" y="60"/>
                  </a:cubicBezTo>
                  <a:cubicBezTo>
                    <a:pt x="41" y="53"/>
                    <a:pt x="54" y="38"/>
                    <a:pt x="54" y="27"/>
                  </a:cubicBezTo>
                  <a:cubicBezTo>
                    <a:pt x="54" y="12"/>
                    <a:pt x="42" y="0"/>
                    <a:pt x="27" y="0"/>
                  </a:cubicBezTo>
                  <a:close/>
                  <a:moveTo>
                    <a:pt x="46" y="24"/>
                  </a:moveTo>
                  <a:cubicBezTo>
                    <a:pt x="46" y="24"/>
                    <a:pt x="46" y="24"/>
                    <a:pt x="46" y="24"/>
                  </a:cubicBezTo>
                  <a:cubicBezTo>
                    <a:pt x="45" y="18"/>
                    <a:pt x="42" y="14"/>
                    <a:pt x="38" y="11"/>
                  </a:cubicBezTo>
                  <a:cubicBezTo>
                    <a:pt x="37" y="11"/>
                    <a:pt x="37" y="10"/>
                    <a:pt x="37" y="9"/>
                  </a:cubicBezTo>
                  <a:cubicBezTo>
                    <a:pt x="37" y="8"/>
                    <a:pt x="39" y="7"/>
                    <a:pt x="40" y="8"/>
                  </a:cubicBezTo>
                  <a:cubicBezTo>
                    <a:pt x="44" y="10"/>
                    <a:pt x="48" y="15"/>
                    <a:pt x="50" y="21"/>
                  </a:cubicBezTo>
                  <a:cubicBezTo>
                    <a:pt x="50" y="23"/>
                    <a:pt x="50" y="25"/>
                    <a:pt x="48" y="25"/>
                  </a:cubicBezTo>
                  <a:cubicBezTo>
                    <a:pt x="47" y="26"/>
                    <a:pt x="46" y="25"/>
                    <a:pt x="4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rgbClr val="F47474"/>
                </a:solidFill>
              </a:endParaRPr>
            </a:p>
          </p:txBody>
        </p:sp>
      </p:grpSp>
      <p:cxnSp>
        <p:nvCxnSpPr>
          <p:cNvPr id="654" name="直接连接符 653"/>
          <p:cNvCxnSpPr/>
          <p:nvPr/>
        </p:nvCxnSpPr>
        <p:spPr>
          <a:xfrm>
            <a:off x="4043367" y="4209093"/>
            <a:ext cx="184777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5" name="直接连接符 654"/>
          <p:cNvCxnSpPr/>
          <p:nvPr/>
        </p:nvCxnSpPr>
        <p:spPr>
          <a:xfrm>
            <a:off x="4043367" y="4683866"/>
            <a:ext cx="184777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6" name="直接连接符 655"/>
          <p:cNvCxnSpPr/>
          <p:nvPr/>
        </p:nvCxnSpPr>
        <p:spPr>
          <a:xfrm>
            <a:off x="6716191" y="4207847"/>
            <a:ext cx="184777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7" name="直接连接符 656"/>
          <p:cNvCxnSpPr/>
          <p:nvPr/>
        </p:nvCxnSpPr>
        <p:spPr>
          <a:xfrm>
            <a:off x="6716191" y="4663345"/>
            <a:ext cx="184777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58" name="KSO_Shape"/>
          <p:cNvSpPr/>
          <p:nvPr/>
        </p:nvSpPr>
        <p:spPr bwMode="auto">
          <a:xfrm>
            <a:off x="6235615" y="3833862"/>
            <a:ext cx="354398" cy="354989"/>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C7AD8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chemeClr val="bg1"/>
              </a:solidFill>
            </a:endParaRPr>
          </a:p>
        </p:txBody>
      </p:sp>
      <p:sp>
        <p:nvSpPr>
          <p:cNvPr id="659" name="Freeform 11"/>
          <p:cNvSpPr>
            <a:spLocks noEditPoints="1"/>
          </p:cNvSpPr>
          <p:nvPr/>
        </p:nvSpPr>
        <p:spPr bwMode="auto">
          <a:xfrm>
            <a:off x="6235615" y="4292707"/>
            <a:ext cx="341125" cy="414297"/>
          </a:xfrm>
          <a:custGeom>
            <a:avLst/>
            <a:gdLst>
              <a:gd name="T0" fmla="*/ 289 w 1658"/>
              <a:gd name="T1" fmla="*/ 272 h 2016"/>
              <a:gd name="T2" fmla="*/ 1081 w 1658"/>
              <a:gd name="T3" fmla="*/ 171 h 2016"/>
              <a:gd name="T4" fmla="*/ 1206 w 1658"/>
              <a:gd name="T5" fmla="*/ 273 h 2016"/>
              <a:gd name="T6" fmla="*/ 1206 w 1658"/>
              <a:gd name="T7" fmla="*/ 305 h 2016"/>
              <a:gd name="T8" fmla="*/ 456 w 1658"/>
              <a:gd name="T9" fmla="*/ 401 h 2016"/>
              <a:gd name="T10" fmla="*/ 383 w 1658"/>
              <a:gd name="T11" fmla="*/ 521 h 2016"/>
              <a:gd name="T12" fmla="*/ 383 w 1658"/>
              <a:gd name="T13" fmla="*/ 1626 h 2016"/>
              <a:gd name="T14" fmla="*/ 289 w 1658"/>
              <a:gd name="T15" fmla="*/ 1638 h 2016"/>
              <a:gd name="T16" fmla="*/ 289 w 1658"/>
              <a:gd name="T17" fmla="*/ 272 h 2016"/>
              <a:gd name="T18" fmla="*/ 894 w 1658"/>
              <a:gd name="T19" fmla="*/ 809 h 2016"/>
              <a:gd name="T20" fmla="*/ 894 w 1658"/>
              <a:gd name="T21" fmla="*/ 1088 h 2016"/>
              <a:gd name="T22" fmla="*/ 1513 w 1658"/>
              <a:gd name="T23" fmla="*/ 1009 h 2016"/>
              <a:gd name="T24" fmla="*/ 1513 w 1658"/>
              <a:gd name="T25" fmla="*/ 729 h 2016"/>
              <a:gd name="T26" fmla="*/ 894 w 1658"/>
              <a:gd name="T27" fmla="*/ 809 h 2016"/>
              <a:gd name="T28" fmla="*/ 742 w 1658"/>
              <a:gd name="T29" fmla="*/ 624 h 2016"/>
              <a:gd name="T30" fmla="*/ 742 w 1658"/>
              <a:gd name="T31" fmla="*/ 1990 h 2016"/>
              <a:gd name="T32" fmla="*/ 1534 w 1658"/>
              <a:gd name="T33" fmla="*/ 1888 h 2016"/>
              <a:gd name="T34" fmla="*/ 1658 w 1658"/>
              <a:gd name="T35" fmla="*/ 1755 h 2016"/>
              <a:gd name="T36" fmla="*/ 1658 w 1658"/>
              <a:gd name="T37" fmla="*/ 625 h 2016"/>
              <a:gd name="T38" fmla="*/ 1534 w 1658"/>
              <a:gd name="T39" fmla="*/ 523 h 2016"/>
              <a:gd name="T40" fmla="*/ 742 w 1658"/>
              <a:gd name="T41" fmla="*/ 624 h 2016"/>
              <a:gd name="T42" fmla="*/ 491 w 1658"/>
              <a:gd name="T43" fmla="*/ 476 h 2016"/>
              <a:gd name="T44" fmla="*/ 452 w 1658"/>
              <a:gd name="T45" fmla="*/ 513 h 2016"/>
              <a:gd name="T46" fmla="*/ 452 w 1658"/>
              <a:gd name="T47" fmla="*/ 1826 h 2016"/>
              <a:gd name="T48" fmla="*/ 491 w 1658"/>
              <a:gd name="T49" fmla="*/ 1911 h 2016"/>
              <a:gd name="T50" fmla="*/ 634 w 1658"/>
              <a:gd name="T51" fmla="*/ 2003 h 2016"/>
              <a:gd name="T52" fmla="*/ 672 w 1658"/>
              <a:gd name="T53" fmla="*/ 1966 h 2016"/>
              <a:gd name="T54" fmla="*/ 672 w 1658"/>
              <a:gd name="T55" fmla="*/ 653 h 2016"/>
              <a:gd name="T56" fmla="*/ 634 w 1658"/>
              <a:gd name="T57" fmla="*/ 567 h 2016"/>
              <a:gd name="T58" fmla="*/ 491 w 1658"/>
              <a:gd name="T59" fmla="*/ 476 h 2016"/>
              <a:gd name="T60" fmla="*/ 591 w 1658"/>
              <a:gd name="T61" fmla="*/ 453 h 2016"/>
              <a:gd name="T62" fmla="*/ 676 w 1658"/>
              <a:gd name="T63" fmla="*/ 507 h 2016"/>
              <a:gd name="T64" fmla="*/ 688 w 1658"/>
              <a:gd name="T65" fmla="*/ 516 h 2016"/>
              <a:gd name="T66" fmla="*/ 1445 w 1658"/>
              <a:gd name="T67" fmla="*/ 419 h 2016"/>
              <a:gd name="T68" fmla="*/ 1329 w 1658"/>
              <a:gd name="T69" fmla="*/ 359 h 2016"/>
              <a:gd name="T70" fmla="*/ 591 w 1658"/>
              <a:gd name="T71" fmla="*/ 453 h 2016"/>
              <a:gd name="T72" fmla="*/ 38 w 1658"/>
              <a:gd name="T73" fmla="*/ 124 h 2016"/>
              <a:gd name="T74" fmla="*/ 181 w 1658"/>
              <a:gd name="T75" fmla="*/ 215 h 2016"/>
              <a:gd name="T76" fmla="*/ 220 w 1658"/>
              <a:gd name="T77" fmla="*/ 301 h 2016"/>
              <a:gd name="T78" fmla="*/ 220 w 1658"/>
              <a:gd name="T79" fmla="*/ 1614 h 2016"/>
              <a:gd name="T80" fmla="*/ 181 w 1658"/>
              <a:gd name="T81" fmla="*/ 1651 h 2016"/>
              <a:gd name="T82" fmla="*/ 38 w 1658"/>
              <a:gd name="T83" fmla="*/ 1559 h 2016"/>
              <a:gd name="T84" fmla="*/ 0 w 1658"/>
              <a:gd name="T85" fmla="*/ 1474 h 2016"/>
              <a:gd name="T86" fmla="*/ 0 w 1658"/>
              <a:gd name="T87" fmla="*/ 161 h 2016"/>
              <a:gd name="T88" fmla="*/ 38 w 1658"/>
              <a:gd name="T89" fmla="*/ 124 h 2016"/>
              <a:gd name="T90" fmla="*/ 139 w 1658"/>
              <a:gd name="T91" fmla="*/ 101 h 2016"/>
              <a:gd name="T92" fmla="*/ 223 w 1658"/>
              <a:gd name="T93" fmla="*/ 155 h 2016"/>
              <a:gd name="T94" fmla="*/ 236 w 1658"/>
              <a:gd name="T95" fmla="*/ 164 h 2016"/>
              <a:gd name="T96" fmla="*/ 992 w 1658"/>
              <a:gd name="T97" fmla="*/ 67 h 2016"/>
              <a:gd name="T98" fmla="*/ 876 w 1658"/>
              <a:gd name="T99" fmla="*/ 7 h 2016"/>
              <a:gd name="T100" fmla="*/ 139 w 1658"/>
              <a:gd name="T101" fmla="*/ 101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8" h="2016">
                <a:moveTo>
                  <a:pt x="289" y="272"/>
                </a:moveTo>
                <a:cubicBezTo>
                  <a:pt x="1081" y="171"/>
                  <a:pt x="1081" y="171"/>
                  <a:pt x="1081" y="171"/>
                </a:cubicBezTo>
                <a:cubicBezTo>
                  <a:pt x="1150" y="162"/>
                  <a:pt x="1206" y="208"/>
                  <a:pt x="1206" y="273"/>
                </a:cubicBezTo>
                <a:cubicBezTo>
                  <a:pt x="1206" y="305"/>
                  <a:pt x="1206" y="305"/>
                  <a:pt x="1206" y="305"/>
                </a:cubicBezTo>
                <a:cubicBezTo>
                  <a:pt x="456" y="401"/>
                  <a:pt x="456" y="401"/>
                  <a:pt x="456" y="401"/>
                </a:cubicBezTo>
                <a:cubicBezTo>
                  <a:pt x="403" y="416"/>
                  <a:pt x="381" y="450"/>
                  <a:pt x="383" y="521"/>
                </a:cubicBezTo>
                <a:cubicBezTo>
                  <a:pt x="383" y="1626"/>
                  <a:pt x="383" y="1626"/>
                  <a:pt x="383" y="1626"/>
                </a:cubicBezTo>
                <a:cubicBezTo>
                  <a:pt x="289" y="1638"/>
                  <a:pt x="289" y="1638"/>
                  <a:pt x="289" y="1638"/>
                </a:cubicBezTo>
                <a:cubicBezTo>
                  <a:pt x="289" y="272"/>
                  <a:pt x="289" y="272"/>
                  <a:pt x="289" y="272"/>
                </a:cubicBezTo>
                <a:close/>
                <a:moveTo>
                  <a:pt x="894" y="809"/>
                </a:moveTo>
                <a:cubicBezTo>
                  <a:pt x="894" y="1088"/>
                  <a:pt x="894" y="1088"/>
                  <a:pt x="894" y="1088"/>
                </a:cubicBezTo>
                <a:cubicBezTo>
                  <a:pt x="1513" y="1009"/>
                  <a:pt x="1513" y="1009"/>
                  <a:pt x="1513" y="1009"/>
                </a:cubicBezTo>
                <a:cubicBezTo>
                  <a:pt x="1513" y="729"/>
                  <a:pt x="1513" y="729"/>
                  <a:pt x="1513" y="729"/>
                </a:cubicBezTo>
                <a:cubicBezTo>
                  <a:pt x="894" y="809"/>
                  <a:pt x="894" y="809"/>
                  <a:pt x="894" y="809"/>
                </a:cubicBezTo>
                <a:close/>
                <a:moveTo>
                  <a:pt x="742" y="624"/>
                </a:moveTo>
                <a:cubicBezTo>
                  <a:pt x="742" y="1990"/>
                  <a:pt x="742" y="1990"/>
                  <a:pt x="742" y="1990"/>
                </a:cubicBezTo>
                <a:cubicBezTo>
                  <a:pt x="1534" y="1888"/>
                  <a:pt x="1534" y="1888"/>
                  <a:pt x="1534" y="1888"/>
                </a:cubicBezTo>
                <a:cubicBezTo>
                  <a:pt x="1602" y="1880"/>
                  <a:pt x="1658" y="1819"/>
                  <a:pt x="1658" y="1755"/>
                </a:cubicBezTo>
                <a:cubicBezTo>
                  <a:pt x="1658" y="625"/>
                  <a:pt x="1658" y="625"/>
                  <a:pt x="1658" y="625"/>
                </a:cubicBezTo>
                <a:cubicBezTo>
                  <a:pt x="1658" y="560"/>
                  <a:pt x="1602" y="514"/>
                  <a:pt x="1534" y="523"/>
                </a:cubicBezTo>
                <a:cubicBezTo>
                  <a:pt x="742" y="624"/>
                  <a:pt x="742" y="624"/>
                  <a:pt x="742" y="624"/>
                </a:cubicBezTo>
                <a:close/>
                <a:moveTo>
                  <a:pt x="491" y="476"/>
                </a:moveTo>
                <a:cubicBezTo>
                  <a:pt x="470" y="463"/>
                  <a:pt x="452" y="479"/>
                  <a:pt x="452" y="513"/>
                </a:cubicBezTo>
                <a:cubicBezTo>
                  <a:pt x="452" y="1826"/>
                  <a:pt x="452" y="1826"/>
                  <a:pt x="452" y="1826"/>
                </a:cubicBezTo>
                <a:cubicBezTo>
                  <a:pt x="452" y="1859"/>
                  <a:pt x="470" y="1898"/>
                  <a:pt x="491" y="1911"/>
                </a:cubicBezTo>
                <a:cubicBezTo>
                  <a:pt x="634" y="2003"/>
                  <a:pt x="634" y="2003"/>
                  <a:pt x="634" y="2003"/>
                </a:cubicBezTo>
                <a:cubicBezTo>
                  <a:pt x="655" y="2016"/>
                  <a:pt x="672" y="2000"/>
                  <a:pt x="672" y="1966"/>
                </a:cubicBezTo>
                <a:cubicBezTo>
                  <a:pt x="672" y="653"/>
                  <a:pt x="672" y="653"/>
                  <a:pt x="672" y="653"/>
                </a:cubicBezTo>
                <a:cubicBezTo>
                  <a:pt x="672" y="619"/>
                  <a:pt x="655" y="581"/>
                  <a:pt x="634" y="567"/>
                </a:cubicBezTo>
                <a:cubicBezTo>
                  <a:pt x="491" y="476"/>
                  <a:pt x="491" y="476"/>
                  <a:pt x="491" y="476"/>
                </a:cubicBezTo>
                <a:close/>
                <a:moveTo>
                  <a:pt x="591" y="453"/>
                </a:moveTo>
                <a:cubicBezTo>
                  <a:pt x="676" y="507"/>
                  <a:pt x="676" y="507"/>
                  <a:pt x="676" y="507"/>
                </a:cubicBezTo>
                <a:cubicBezTo>
                  <a:pt x="680" y="510"/>
                  <a:pt x="684" y="513"/>
                  <a:pt x="688" y="516"/>
                </a:cubicBezTo>
                <a:cubicBezTo>
                  <a:pt x="1445" y="419"/>
                  <a:pt x="1445" y="419"/>
                  <a:pt x="1445" y="419"/>
                </a:cubicBezTo>
                <a:cubicBezTo>
                  <a:pt x="1427" y="377"/>
                  <a:pt x="1381" y="352"/>
                  <a:pt x="1329" y="359"/>
                </a:cubicBezTo>
                <a:cubicBezTo>
                  <a:pt x="591" y="453"/>
                  <a:pt x="591" y="453"/>
                  <a:pt x="591" y="453"/>
                </a:cubicBezTo>
                <a:close/>
                <a:moveTo>
                  <a:pt x="38" y="124"/>
                </a:moveTo>
                <a:cubicBezTo>
                  <a:pt x="181" y="215"/>
                  <a:pt x="181" y="215"/>
                  <a:pt x="181" y="215"/>
                </a:cubicBezTo>
                <a:cubicBezTo>
                  <a:pt x="202" y="229"/>
                  <a:pt x="220" y="267"/>
                  <a:pt x="220" y="301"/>
                </a:cubicBezTo>
                <a:cubicBezTo>
                  <a:pt x="220" y="1614"/>
                  <a:pt x="220" y="1614"/>
                  <a:pt x="220" y="1614"/>
                </a:cubicBezTo>
                <a:cubicBezTo>
                  <a:pt x="220" y="1648"/>
                  <a:pt x="202" y="1664"/>
                  <a:pt x="181" y="1651"/>
                </a:cubicBezTo>
                <a:cubicBezTo>
                  <a:pt x="38" y="1559"/>
                  <a:pt x="38" y="1559"/>
                  <a:pt x="38" y="1559"/>
                </a:cubicBezTo>
                <a:cubicBezTo>
                  <a:pt x="17" y="1546"/>
                  <a:pt x="0" y="1507"/>
                  <a:pt x="0" y="1474"/>
                </a:cubicBezTo>
                <a:cubicBezTo>
                  <a:pt x="0" y="161"/>
                  <a:pt x="0" y="161"/>
                  <a:pt x="0" y="161"/>
                </a:cubicBezTo>
                <a:cubicBezTo>
                  <a:pt x="0" y="127"/>
                  <a:pt x="17" y="111"/>
                  <a:pt x="38" y="124"/>
                </a:cubicBezTo>
                <a:close/>
                <a:moveTo>
                  <a:pt x="139" y="101"/>
                </a:moveTo>
                <a:cubicBezTo>
                  <a:pt x="223" y="155"/>
                  <a:pt x="223" y="155"/>
                  <a:pt x="223" y="155"/>
                </a:cubicBezTo>
                <a:cubicBezTo>
                  <a:pt x="227" y="158"/>
                  <a:pt x="232" y="161"/>
                  <a:pt x="236" y="164"/>
                </a:cubicBezTo>
                <a:cubicBezTo>
                  <a:pt x="992" y="67"/>
                  <a:pt x="992" y="67"/>
                  <a:pt x="992" y="67"/>
                </a:cubicBezTo>
                <a:cubicBezTo>
                  <a:pt x="974" y="25"/>
                  <a:pt x="929" y="0"/>
                  <a:pt x="876" y="7"/>
                </a:cubicBezTo>
                <a:lnTo>
                  <a:pt x="139" y="101"/>
                </a:lnTo>
                <a:close/>
              </a:path>
            </a:pathLst>
          </a:custGeom>
          <a:solidFill>
            <a:srgbClr val="C7AD81"/>
          </a:solidFill>
          <a:ln>
            <a:noFill/>
          </a:ln>
        </p:spPr>
        <p:txBody>
          <a:bodyPr vert="horz" wrap="square" lIns="91440" tIns="45720" rIns="91440" bIns="45720" numCol="1" anchor="t" anchorCtr="0" compatLnSpc="1"/>
          <a:lstStyle/>
          <a:p>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500"/>
                                        <p:tgtEl>
                                          <p:spTgt spid="631"/>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632"/>
                                        </p:tgtEl>
                                        <p:attrNameLst>
                                          <p:attrName>style.visibility</p:attrName>
                                        </p:attrNameLst>
                                      </p:cBhvr>
                                      <p:to>
                                        <p:strVal val="visible"/>
                                      </p:to>
                                    </p:set>
                                    <p:animEffect transition="in" filter="fade">
                                      <p:cBhvr>
                                        <p:cTn id="10" dur="500"/>
                                        <p:tgtEl>
                                          <p:spTgt spid="632"/>
                                        </p:tgtEl>
                                      </p:cBhvr>
                                    </p:animEffect>
                                  </p:childTnLst>
                                </p:cTn>
                              </p:par>
                              <p:par>
                                <p:cTn id="11" presetID="16" presetClass="entr" presetSubtype="37" fill="hold" nodeType="withEffect">
                                  <p:stCondLst>
                                    <p:cond delay="1500"/>
                                  </p:stCondLst>
                                  <p:childTnLst>
                                    <p:set>
                                      <p:cBhvr>
                                        <p:cTn id="12" dur="1" fill="hold">
                                          <p:stCondLst>
                                            <p:cond delay="0"/>
                                          </p:stCondLst>
                                        </p:cTn>
                                        <p:tgtEl>
                                          <p:spTgt spid="633"/>
                                        </p:tgtEl>
                                        <p:attrNameLst>
                                          <p:attrName>style.visibility</p:attrName>
                                        </p:attrNameLst>
                                      </p:cBhvr>
                                      <p:to>
                                        <p:strVal val="visible"/>
                                      </p:to>
                                    </p:set>
                                    <p:animEffect transition="in" filter="barn(outVertical)">
                                      <p:cBhvr>
                                        <p:cTn id="13" dur="500"/>
                                        <p:tgtEl>
                                          <p:spTgt spid="63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38"/>
                                        </p:tgtEl>
                                        <p:attrNameLst>
                                          <p:attrName>style.visibility</p:attrName>
                                        </p:attrNameLst>
                                      </p:cBhvr>
                                      <p:to>
                                        <p:strVal val="visible"/>
                                      </p:to>
                                    </p:set>
                                    <p:animEffect transition="in" filter="fade">
                                      <p:cBhvr>
                                        <p:cTn id="17" dur="500"/>
                                        <p:tgtEl>
                                          <p:spTgt spid="638"/>
                                        </p:tgtEl>
                                      </p:cBhvr>
                                    </p:animEffect>
                                  </p:childTnLst>
                                </p:cTn>
                              </p:par>
                              <p:par>
                                <p:cTn id="18" presetID="22" presetClass="entr" presetSubtype="8" fill="hold" grpId="0" nodeType="withEffect">
                                  <p:stCondLst>
                                    <p:cond delay="200"/>
                                  </p:stCondLst>
                                  <p:childTnLst>
                                    <p:set>
                                      <p:cBhvr>
                                        <p:cTn id="19" dur="1" fill="hold">
                                          <p:stCondLst>
                                            <p:cond delay="0"/>
                                          </p:stCondLst>
                                        </p:cTn>
                                        <p:tgtEl>
                                          <p:spTgt spid="634"/>
                                        </p:tgtEl>
                                        <p:attrNameLst>
                                          <p:attrName>style.visibility</p:attrName>
                                        </p:attrNameLst>
                                      </p:cBhvr>
                                      <p:to>
                                        <p:strVal val="visible"/>
                                      </p:to>
                                    </p:set>
                                    <p:animEffect transition="in" filter="wipe(left)">
                                      <p:cBhvr>
                                        <p:cTn id="20" dur="500"/>
                                        <p:tgtEl>
                                          <p:spTgt spid="634"/>
                                        </p:tgtEl>
                                      </p:cBhvr>
                                    </p:animEffect>
                                  </p:childTnLst>
                                </p:cTn>
                              </p:par>
                              <p:par>
                                <p:cTn id="21" presetID="22" presetClass="entr" presetSubtype="8" fill="hold" nodeType="withEffect">
                                  <p:stCondLst>
                                    <p:cond delay="200"/>
                                  </p:stCondLst>
                                  <p:childTnLst>
                                    <p:set>
                                      <p:cBhvr>
                                        <p:cTn id="22" dur="1" fill="hold">
                                          <p:stCondLst>
                                            <p:cond delay="0"/>
                                          </p:stCondLst>
                                        </p:cTn>
                                        <p:tgtEl>
                                          <p:spTgt spid="654"/>
                                        </p:tgtEl>
                                        <p:attrNameLst>
                                          <p:attrName>style.visibility</p:attrName>
                                        </p:attrNameLst>
                                      </p:cBhvr>
                                      <p:to>
                                        <p:strVal val="visible"/>
                                      </p:to>
                                    </p:set>
                                    <p:animEffect transition="in" filter="wipe(left)">
                                      <p:cBhvr>
                                        <p:cTn id="23" dur="500"/>
                                        <p:tgtEl>
                                          <p:spTgt spid="654"/>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639"/>
                                        </p:tgtEl>
                                        <p:attrNameLst>
                                          <p:attrName>style.visibility</p:attrName>
                                        </p:attrNameLst>
                                      </p:cBhvr>
                                      <p:to>
                                        <p:strVal val="visible"/>
                                      </p:to>
                                    </p:set>
                                    <p:animEffect transition="in" filter="fade">
                                      <p:cBhvr>
                                        <p:cTn id="27" dur="500"/>
                                        <p:tgtEl>
                                          <p:spTgt spid="63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5"/>
                                        </p:tgtEl>
                                        <p:attrNameLst>
                                          <p:attrName>style.visibility</p:attrName>
                                        </p:attrNameLst>
                                      </p:cBhvr>
                                      <p:to>
                                        <p:strVal val="visible"/>
                                      </p:to>
                                    </p:set>
                                    <p:animEffect transition="in" filter="wipe(left)">
                                      <p:cBhvr>
                                        <p:cTn id="30" dur="500"/>
                                        <p:tgtEl>
                                          <p:spTgt spid="635"/>
                                        </p:tgtEl>
                                      </p:cBhvr>
                                    </p:animEffect>
                                  </p:childTnLst>
                                </p:cTn>
                              </p:par>
                              <p:par>
                                <p:cTn id="31" presetID="22" presetClass="entr" presetSubtype="8" fill="hold" nodeType="withEffect">
                                  <p:stCondLst>
                                    <p:cond delay="0"/>
                                  </p:stCondLst>
                                  <p:childTnLst>
                                    <p:set>
                                      <p:cBhvr>
                                        <p:cTn id="32" dur="1" fill="hold">
                                          <p:stCondLst>
                                            <p:cond delay="0"/>
                                          </p:stCondLst>
                                        </p:cTn>
                                        <p:tgtEl>
                                          <p:spTgt spid="655"/>
                                        </p:tgtEl>
                                        <p:attrNameLst>
                                          <p:attrName>style.visibility</p:attrName>
                                        </p:attrNameLst>
                                      </p:cBhvr>
                                      <p:to>
                                        <p:strVal val="visible"/>
                                      </p:to>
                                    </p:set>
                                    <p:animEffect transition="in" filter="wipe(left)">
                                      <p:cBhvr>
                                        <p:cTn id="33" dur="500"/>
                                        <p:tgtEl>
                                          <p:spTgt spid="655"/>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658"/>
                                        </p:tgtEl>
                                        <p:attrNameLst>
                                          <p:attrName>style.visibility</p:attrName>
                                        </p:attrNameLst>
                                      </p:cBhvr>
                                      <p:to>
                                        <p:strVal val="visible"/>
                                      </p:to>
                                    </p:set>
                                    <p:animEffect transition="in" filter="fade">
                                      <p:cBhvr>
                                        <p:cTn id="37" dur="500"/>
                                        <p:tgtEl>
                                          <p:spTgt spid="65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36"/>
                                        </p:tgtEl>
                                        <p:attrNameLst>
                                          <p:attrName>style.visibility</p:attrName>
                                        </p:attrNameLst>
                                      </p:cBhvr>
                                      <p:to>
                                        <p:strVal val="visible"/>
                                      </p:to>
                                    </p:set>
                                    <p:animEffect transition="in" filter="wipe(left)">
                                      <p:cBhvr>
                                        <p:cTn id="40" dur="500"/>
                                        <p:tgtEl>
                                          <p:spTgt spid="636"/>
                                        </p:tgtEl>
                                      </p:cBhvr>
                                    </p:animEffect>
                                  </p:childTnLst>
                                </p:cTn>
                              </p:par>
                              <p:par>
                                <p:cTn id="41" presetID="22" presetClass="entr" presetSubtype="8" fill="hold" nodeType="withEffect">
                                  <p:stCondLst>
                                    <p:cond delay="0"/>
                                  </p:stCondLst>
                                  <p:childTnLst>
                                    <p:set>
                                      <p:cBhvr>
                                        <p:cTn id="42" dur="1" fill="hold">
                                          <p:stCondLst>
                                            <p:cond delay="0"/>
                                          </p:stCondLst>
                                        </p:cTn>
                                        <p:tgtEl>
                                          <p:spTgt spid="656"/>
                                        </p:tgtEl>
                                        <p:attrNameLst>
                                          <p:attrName>style.visibility</p:attrName>
                                        </p:attrNameLst>
                                      </p:cBhvr>
                                      <p:to>
                                        <p:strVal val="visible"/>
                                      </p:to>
                                    </p:set>
                                    <p:animEffect transition="in" filter="wipe(left)">
                                      <p:cBhvr>
                                        <p:cTn id="43" dur="500"/>
                                        <p:tgtEl>
                                          <p:spTgt spid="656"/>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659"/>
                                        </p:tgtEl>
                                        <p:attrNameLst>
                                          <p:attrName>style.visibility</p:attrName>
                                        </p:attrNameLst>
                                      </p:cBhvr>
                                      <p:to>
                                        <p:strVal val="visible"/>
                                      </p:to>
                                    </p:set>
                                    <p:animEffect transition="in" filter="fade">
                                      <p:cBhvr>
                                        <p:cTn id="47" dur="500"/>
                                        <p:tgtEl>
                                          <p:spTgt spid="659"/>
                                        </p:tgtEl>
                                      </p:cBhvr>
                                    </p:animEffect>
                                  </p:childTnLst>
                                </p:cTn>
                              </p:par>
                              <p:par>
                                <p:cTn id="48" presetID="22" presetClass="entr" presetSubtype="8" fill="hold" nodeType="withEffect">
                                  <p:stCondLst>
                                    <p:cond delay="0"/>
                                  </p:stCondLst>
                                  <p:childTnLst>
                                    <p:set>
                                      <p:cBhvr>
                                        <p:cTn id="49" dur="1" fill="hold">
                                          <p:stCondLst>
                                            <p:cond delay="0"/>
                                          </p:stCondLst>
                                        </p:cTn>
                                        <p:tgtEl>
                                          <p:spTgt spid="657"/>
                                        </p:tgtEl>
                                        <p:attrNameLst>
                                          <p:attrName>style.visibility</p:attrName>
                                        </p:attrNameLst>
                                      </p:cBhvr>
                                      <p:to>
                                        <p:strVal val="visible"/>
                                      </p:to>
                                    </p:set>
                                    <p:animEffect transition="in" filter="wipe(left)">
                                      <p:cBhvr>
                                        <p:cTn id="50" dur="500"/>
                                        <p:tgtEl>
                                          <p:spTgt spid="65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637"/>
                                        </p:tgtEl>
                                        <p:attrNameLst>
                                          <p:attrName>style.visibility</p:attrName>
                                        </p:attrNameLst>
                                      </p:cBhvr>
                                      <p:to>
                                        <p:strVal val="visible"/>
                                      </p:to>
                                    </p:set>
                                    <p:animEffect transition="in" filter="wipe(left)">
                                      <p:cBhvr>
                                        <p:cTn id="53" dur="500"/>
                                        <p:tgtEl>
                                          <p:spTgt spid="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 grpId="0"/>
      <p:bldP spid="632" grpId="0"/>
      <p:bldP spid="634" grpId="0"/>
      <p:bldP spid="635" grpId="0"/>
      <p:bldP spid="636" grpId="0"/>
      <p:bldP spid="637" grpId="0"/>
      <p:bldP spid="638" grpId="0" animBg="1"/>
      <p:bldP spid="658" grpId="0" animBg="1"/>
      <p:bldP spid="6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52785" y="3013502"/>
            <a:ext cx="5724644" cy="830997"/>
          </a:xfrm>
          <a:prstGeom prst="rect">
            <a:avLst/>
          </a:prstGeom>
          <a:noFill/>
          <a:effectLst>
            <a:outerShdw blurRad="63500" sx="102000" sy="102000" algn="ctr" rotWithShape="0">
              <a:prstClr val="black">
                <a:alpha val="40000"/>
              </a:prstClr>
            </a:outerShdw>
          </a:effectLst>
        </p:spPr>
        <p:txBody>
          <a:bodyPr wrap="none" rtlCol="0">
            <a:spAutoFit/>
          </a:bodyPr>
          <a:lstStyle/>
          <a:p>
            <a:pPr algn="ctr">
              <a:defRPr/>
            </a:pPr>
            <a:r>
              <a:rPr lang="zh-CN" altLang="en-US" sz="4800" b="1" dirty="0">
                <a:solidFill>
                  <a:schemeClr val="tx1">
                    <a:lumMod val="75000"/>
                    <a:lumOff val="25000"/>
                  </a:schemeClr>
                </a:solidFill>
                <a:latin typeface="微软雅黑" pitchFamily="34" charset="-122"/>
                <a:ea typeface="微软雅黑" pitchFamily="34" charset="-122"/>
              </a:rPr>
              <a:t>绪论：课题来源分析</a:t>
            </a:r>
          </a:p>
        </p:txBody>
      </p:sp>
      <p:sp>
        <p:nvSpPr>
          <p:cNvPr id="3" name="矩形 2"/>
          <p:cNvSpPr/>
          <p:nvPr/>
        </p:nvSpPr>
        <p:spPr>
          <a:xfrm>
            <a:off x="2484622" y="2095772"/>
            <a:ext cx="1497526" cy="2646878"/>
          </a:xfrm>
          <a:prstGeom prst="rect">
            <a:avLst/>
          </a:prstGeom>
        </p:spPr>
        <p:txBody>
          <a:bodyPr wrap="none">
            <a:spAutoFit/>
          </a:bodyPr>
          <a:lstStyle/>
          <a:p>
            <a:pPr algn="ctr"/>
            <a:r>
              <a:rPr lang="en-US" altLang="zh-CN" sz="16600" b="1" dirty="0">
                <a:solidFill>
                  <a:schemeClr val="tx1">
                    <a:lumMod val="75000"/>
                    <a:lumOff val="25000"/>
                  </a:schemeClr>
                </a:solidFill>
                <a:latin typeface="微软雅黑" pitchFamily="34" charset="-122"/>
                <a:ea typeface="微软雅黑" pitchFamily="34" charset="-122"/>
                <a:cs typeface="Times New Roman" pitchFamily="18" charset="0"/>
              </a:rPr>
              <a:t>1</a:t>
            </a:r>
            <a:endParaRPr lang="zh-CN" altLang="en-US" sz="16600" b="1" dirty="0">
              <a:solidFill>
                <a:schemeClr val="tx1">
                  <a:lumMod val="75000"/>
                  <a:lumOff val="25000"/>
                </a:schemeClr>
              </a:solidFill>
              <a:latin typeface="微软雅黑" pitchFamily="34" charset="-122"/>
              <a:ea typeface="微软雅黑" pitchFamily="34" charset="-122"/>
              <a:cs typeface="Times New Roman" pitchFamily="18" charset="0"/>
            </a:endParaRPr>
          </a:p>
        </p:txBody>
      </p:sp>
      <p:sp>
        <p:nvSpPr>
          <p:cNvPr id="4" name="圆角矩形 7"/>
          <p:cNvSpPr/>
          <p:nvPr/>
        </p:nvSpPr>
        <p:spPr>
          <a:xfrm>
            <a:off x="1720863" y="1906689"/>
            <a:ext cx="3025045" cy="3025045"/>
          </a:xfrm>
          <a:prstGeom prst="roundRect">
            <a:avLst/>
          </a:prstGeom>
          <a:noFill/>
          <a:ln w="57150">
            <a:solidFill>
              <a:srgbClr val="C7AD8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1" y="88900"/>
            <a:ext cx="2857500" cy="2867445"/>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080501" y="3759200"/>
            <a:ext cx="2857500" cy="2867445"/>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a:off x="241301" y="3886200"/>
            <a:ext cx="2857500" cy="2867445"/>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991601" y="95250"/>
            <a:ext cx="2857500" cy="28674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rcRect b="43285"/>
          <a:stretch>
            <a:fillRect/>
          </a:stretch>
        </p:blipFill>
        <p:spPr bwMode="auto">
          <a:xfrm>
            <a:off x="53975" y="5651500"/>
            <a:ext cx="121380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4" name="MH_Number_1"/>
          <p:cNvSpPr/>
          <p:nvPr/>
        </p:nvSpPr>
        <p:spPr>
          <a:xfrm>
            <a:off x="774603" y="268602"/>
            <a:ext cx="498951" cy="498614"/>
          </a:xfrm>
          <a:prstGeom prst="roundRect">
            <a:avLst>
              <a:gd name="adj" fmla="val 7615"/>
            </a:avLst>
          </a:prstGeom>
          <a:noFill/>
          <a:ln w="19050">
            <a:solidFill>
              <a:srgbClr val="5E71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itchFamily="34" charset="-122"/>
                <a:ea typeface="微软雅黑" pitchFamily="34" charset="-122"/>
                <a:cs typeface="Times New Roman" pitchFamily="18" charset="0"/>
              </a:rPr>
              <a:t>1</a:t>
            </a:r>
            <a:endParaRPr lang="zh-CN" altLang="en-US" sz="2800" b="1" dirty="0">
              <a:solidFill>
                <a:schemeClr val="tx1"/>
              </a:solidFill>
              <a:latin typeface="微软雅黑" pitchFamily="34" charset="-122"/>
              <a:ea typeface="微软雅黑" pitchFamily="34" charset="-122"/>
              <a:cs typeface="Times New Roman" pitchFamily="18" charset="0"/>
            </a:endParaRPr>
          </a:p>
        </p:txBody>
      </p:sp>
      <p:sp>
        <p:nvSpPr>
          <p:cNvPr id="5" name="MH_Entry_1"/>
          <p:cNvSpPr/>
          <p:nvPr/>
        </p:nvSpPr>
        <p:spPr>
          <a:xfrm>
            <a:off x="1287528" y="268602"/>
            <a:ext cx="2928452"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tx1"/>
                </a:solidFill>
                <a:latin typeface="微软雅黑" pitchFamily="34" charset="-122"/>
                <a:ea typeface="微软雅黑" pitchFamily="34" charset="-122"/>
              </a:rPr>
              <a:t>课题研究结果报告</a:t>
            </a:r>
          </a:p>
        </p:txBody>
      </p:sp>
      <p:cxnSp>
        <p:nvCxnSpPr>
          <p:cNvPr id="6" name="Straight Connector 36"/>
          <p:cNvCxnSpPr/>
          <p:nvPr/>
        </p:nvCxnSpPr>
        <p:spPr bwMode="auto">
          <a:xfrm>
            <a:off x="4391025" y="1939925"/>
            <a:ext cx="0" cy="3525838"/>
          </a:xfrm>
          <a:prstGeom prst="line">
            <a:avLst/>
          </a:prstGeom>
          <a:ln w="12700">
            <a:solidFill>
              <a:srgbClr val="ADBACA"/>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42"/>
          <p:cNvCxnSpPr/>
          <p:nvPr/>
        </p:nvCxnSpPr>
        <p:spPr bwMode="auto">
          <a:xfrm>
            <a:off x="7588250" y="1939925"/>
            <a:ext cx="0" cy="3525838"/>
          </a:xfrm>
          <a:prstGeom prst="line">
            <a:avLst/>
          </a:prstGeom>
          <a:ln w="12700">
            <a:solidFill>
              <a:srgbClr val="ADBACA"/>
            </a:solidFill>
          </a:ln>
          <a:effectLst/>
        </p:spPr>
        <p:style>
          <a:lnRef idx="2">
            <a:schemeClr val="accent1"/>
          </a:lnRef>
          <a:fillRef idx="0">
            <a:schemeClr val="accent1"/>
          </a:fillRef>
          <a:effectRef idx="1">
            <a:schemeClr val="accent1"/>
          </a:effectRef>
          <a:fontRef idx="minor">
            <a:schemeClr val="tx1"/>
          </a:fontRef>
        </p:style>
      </p:cxnSp>
      <p:sp>
        <p:nvSpPr>
          <p:cNvPr id="8" name="Oval 6"/>
          <p:cNvSpPr/>
          <p:nvPr/>
        </p:nvSpPr>
        <p:spPr bwMode="auto">
          <a:xfrm>
            <a:off x="2178050" y="2082800"/>
            <a:ext cx="1355725" cy="1357313"/>
          </a:xfrm>
          <a:prstGeom prst="ellipse">
            <a:avLst/>
          </a:prstGeom>
          <a:solidFill>
            <a:srgbClr val="618D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b="1">
              <a:latin typeface="Arial" pitchFamily="34" charset="0"/>
              <a:ea typeface="微软雅黑" pitchFamily="34" charset="-122"/>
              <a:sym typeface="Arial" pitchFamily="34" charset="0"/>
            </a:endParaRPr>
          </a:p>
        </p:txBody>
      </p:sp>
      <p:sp>
        <p:nvSpPr>
          <p:cNvPr id="9" name="Oval 23"/>
          <p:cNvSpPr/>
          <p:nvPr/>
        </p:nvSpPr>
        <p:spPr bwMode="auto">
          <a:xfrm>
            <a:off x="5345113" y="2082800"/>
            <a:ext cx="1357312" cy="1357313"/>
          </a:xfrm>
          <a:prstGeom prst="ellipse">
            <a:avLst/>
          </a:prstGeom>
          <a:solidFill>
            <a:srgbClr val="B5BC6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6200" tIns="609442" rIns="76201" bIns="609441" spcCol="1270"/>
          <a:lstStyle/>
          <a:p>
            <a:pPr defTabSz="533400" eaLnBrk="1" fontAlgn="auto" hangingPunct="1">
              <a:lnSpc>
                <a:spcPct val="90000"/>
              </a:lnSpc>
              <a:spcAft>
                <a:spcPct val="35000"/>
              </a:spcAft>
              <a:defRPr/>
            </a:pPr>
            <a:endParaRPr lang="en-US">
              <a:latin typeface="Arial" pitchFamily="34" charset="0"/>
              <a:ea typeface="微软雅黑" pitchFamily="34" charset="-122"/>
              <a:sym typeface="Arial" pitchFamily="34" charset="0"/>
            </a:endParaRPr>
          </a:p>
        </p:txBody>
      </p:sp>
      <p:sp>
        <p:nvSpPr>
          <p:cNvPr id="10" name="Oval 39"/>
          <p:cNvSpPr/>
          <p:nvPr/>
        </p:nvSpPr>
        <p:spPr bwMode="auto">
          <a:xfrm>
            <a:off x="8543925" y="2082800"/>
            <a:ext cx="1355725" cy="1357313"/>
          </a:xfrm>
          <a:prstGeom prst="ellipse">
            <a:avLst/>
          </a:prstGeom>
          <a:solidFill>
            <a:srgbClr val="EDC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b="1">
              <a:latin typeface="Arial" pitchFamily="34" charset="0"/>
              <a:ea typeface="微软雅黑" pitchFamily="34" charset="-122"/>
              <a:sym typeface="Arial" pitchFamily="34" charset="0"/>
            </a:endParaRPr>
          </a:p>
        </p:txBody>
      </p:sp>
      <p:grpSp>
        <p:nvGrpSpPr>
          <p:cNvPr id="11" name="组合 10"/>
          <p:cNvGrpSpPr/>
          <p:nvPr/>
        </p:nvGrpSpPr>
        <p:grpSpPr>
          <a:xfrm>
            <a:off x="5862021" y="2545073"/>
            <a:ext cx="378949" cy="423074"/>
            <a:chOff x="6016626" y="5110164"/>
            <a:chExt cx="231775" cy="258763"/>
          </a:xfrm>
          <a:solidFill>
            <a:schemeClr val="bg1"/>
          </a:solidFill>
        </p:grpSpPr>
        <p:sp>
          <p:nvSpPr>
            <p:cNvPr id="12" name="Rectangle 74"/>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Arial" pitchFamily="34" charset="0"/>
                <a:ea typeface="微软雅黑" pitchFamily="34" charset="-122"/>
                <a:sym typeface="Arial" pitchFamily="34" charset="0"/>
              </a:endParaRPr>
            </a:p>
          </p:txBody>
        </p:sp>
        <p:sp>
          <p:nvSpPr>
            <p:cNvPr id="13" name="Freeform 75"/>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itchFamily="34" charset="0"/>
                <a:ea typeface="微软雅黑" pitchFamily="34" charset="-122"/>
                <a:sym typeface="Arial" pitchFamily="34" charset="0"/>
              </a:endParaRPr>
            </a:p>
          </p:txBody>
        </p:sp>
        <p:sp>
          <p:nvSpPr>
            <p:cNvPr id="14" name="Freeform 76"/>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itchFamily="34" charset="0"/>
                <a:ea typeface="微软雅黑" pitchFamily="34" charset="-122"/>
                <a:sym typeface="Arial" pitchFamily="34" charset="0"/>
              </a:endParaRPr>
            </a:p>
          </p:txBody>
        </p:sp>
      </p:grpSp>
      <p:grpSp>
        <p:nvGrpSpPr>
          <p:cNvPr id="15" name="组合 14"/>
          <p:cNvGrpSpPr/>
          <p:nvPr/>
        </p:nvGrpSpPr>
        <p:grpSpPr>
          <a:xfrm>
            <a:off x="9057121" y="2593091"/>
            <a:ext cx="360779" cy="423072"/>
            <a:chOff x="6537326" y="5110164"/>
            <a:chExt cx="220662" cy="258762"/>
          </a:xfrm>
          <a:solidFill>
            <a:schemeClr val="bg1"/>
          </a:solidFill>
        </p:grpSpPr>
        <p:sp>
          <p:nvSpPr>
            <p:cNvPr id="16" name="Freeform 77"/>
            <p:cNvSpPr/>
            <p:nvPr/>
          </p:nvSpPr>
          <p:spPr bwMode="auto">
            <a:xfrm>
              <a:off x="6580188" y="5110164"/>
              <a:ext cx="177800" cy="149225"/>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itchFamily="34" charset="0"/>
                <a:ea typeface="微软雅黑" pitchFamily="34" charset="-122"/>
                <a:sym typeface="Arial" pitchFamily="34" charset="0"/>
              </a:endParaRPr>
            </a:p>
          </p:txBody>
        </p:sp>
        <p:sp>
          <p:nvSpPr>
            <p:cNvPr id="17" name="Rectangle 78"/>
            <p:cNvSpPr>
              <a:spLocks noChangeArrowheads="1"/>
            </p:cNvSpPr>
            <p:nvPr/>
          </p:nvSpPr>
          <p:spPr bwMode="auto">
            <a:xfrm>
              <a:off x="6537326" y="5111751"/>
              <a:ext cx="22225"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Arial" pitchFamily="34" charset="0"/>
                <a:ea typeface="微软雅黑" pitchFamily="34" charset="-122"/>
                <a:sym typeface="Arial" pitchFamily="34" charset="0"/>
              </a:endParaRPr>
            </a:p>
          </p:txBody>
        </p:sp>
      </p:grpSp>
      <p:grpSp>
        <p:nvGrpSpPr>
          <p:cNvPr id="18" name="组合 17"/>
          <p:cNvGrpSpPr/>
          <p:nvPr/>
        </p:nvGrpSpPr>
        <p:grpSpPr>
          <a:xfrm>
            <a:off x="2642698" y="2542439"/>
            <a:ext cx="425668" cy="423073"/>
            <a:chOff x="5483226" y="5110164"/>
            <a:chExt cx="260350" cy="258763"/>
          </a:xfrm>
          <a:solidFill>
            <a:schemeClr val="bg1"/>
          </a:solidFill>
        </p:grpSpPr>
        <p:sp>
          <p:nvSpPr>
            <p:cNvPr id="19" name="Freeform 368"/>
            <p:cNvSpPr/>
            <p:nvPr/>
          </p:nvSpPr>
          <p:spPr bwMode="auto">
            <a:xfrm>
              <a:off x="5522913" y="5275264"/>
              <a:ext cx="82550" cy="93663"/>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itchFamily="34" charset="0"/>
                <a:ea typeface="微软雅黑" pitchFamily="34" charset="-122"/>
                <a:sym typeface="Arial" pitchFamily="34" charset="0"/>
              </a:endParaRPr>
            </a:p>
          </p:txBody>
        </p:sp>
        <p:sp>
          <p:nvSpPr>
            <p:cNvPr id="20" name="Freeform 369"/>
            <p:cNvSpPr/>
            <p:nvPr/>
          </p:nvSpPr>
          <p:spPr bwMode="auto">
            <a:xfrm>
              <a:off x="5564188" y="5110164"/>
              <a:ext cx="179388" cy="196850"/>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itchFamily="34" charset="0"/>
                <a:ea typeface="微软雅黑" pitchFamily="34" charset="-122"/>
                <a:sym typeface="Arial" pitchFamily="34" charset="0"/>
              </a:endParaRPr>
            </a:p>
          </p:txBody>
        </p:sp>
        <p:sp>
          <p:nvSpPr>
            <p:cNvPr id="21" name="Freeform 370"/>
            <p:cNvSpPr/>
            <p:nvPr/>
          </p:nvSpPr>
          <p:spPr bwMode="auto">
            <a:xfrm>
              <a:off x="5483226" y="5164139"/>
              <a:ext cx="52388" cy="88900"/>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itchFamily="34" charset="0"/>
                <a:ea typeface="微软雅黑" pitchFamily="34" charset="-122"/>
                <a:sym typeface="Arial" pitchFamily="34" charset="0"/>
              </a:endParaRPr>
            </a:p>
          </p:txBody>
        </p:sp>
      </p:grpSp>
      <p:sp>
        <p:nvSpPr>
          <p:cNvPr id="22" name="矩形 22"/>
          <p:cNvSpPr>
            <a:spLocks noChangeArrowheads="1"/>
          </p:cNvSpPr>
          <p:nvPr/>
        </p:nvSpPr>
        <p:spPr bwMode="auto">
          <a:xfrm>
            <a:off x="1884363" y="4090988"/>
            <a:ext cx="20780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400">
                <a:solidFill>
                  <a:srgbClr val="445469"/>
                </a:solidFill>
                <a:latin typeface="Arial" pitchFamily="34" charset="0"/>
                <a:ea typeface="微软雅黑" pitchFamily="34" charset="-122"/>
                <a:sym typeface="Arial"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Arial" pitchFamily="34" charset="0"/>
              <a:ea typeface="微软雅黑" pitchFamily="34" charset="-122"/>
              <a:sym typeface="Arial" pitchFamily="34" charset="0"/>
            </a:endParaRPr>
          </a:p>
        </p:txBody>
      </p:sp>
      <p:sp>
        <p:nvSpPr>
          <p:cNvPr id="23" name="TextBox 13"/>
          <p:cNvSpPr txBox="1">
            <a:spLocks noChangeArrowheads="1"/>
          </p:cNvSpPr>
          <p:nvPr/>
        </p:nvSpPr>
        <p:spPr bwMode="auto">
          <a:xfrm>
            <a:off x="2276475" y="3709988"/>
            <a:ext cx="1293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600" b="1">
                <a:solidFill>
                  <a:srgbClr val="445469"/>
                </a:solidFill>
                <a:latin typeface="Arial" pitchFamily="34" charset="0"/>
                <a:ea typeface="微软雅黑" pitchFamily="34" charset="-122"/>
                <a:sym typeface="Arial" pitchFamily="34" charset="0"/>
              </a:rPr>
              <a:t>单击编辑标题</a:t>
            </a:r>
            <a:endParaRPr lang="en-US" altLang="zh-CN" sz="1600" b="1">
              <a:solidFill>
                <a:srgbClr val="445469"/>
              </a:solidFill>
              <a:latin typeface="Arial" pitchFamily="34" charset="0"/>
              <a:ea typeface="微软雅黑" pitchFamily="34" charset="-122"/>
              <a:sym typeface="Arial" pitchFamily="34" charset="0"/>
            </a:endParaRPr>
          </a:p>
        </p:txBody>
      </p:sp>
      <p:sp>
        <p:nvSpPr>
          <p:cNvPr id="24" name="矩形 24"/>
          <p:cNvSpPr>
            <a:spLocks noChangeArrowheads="1"/>
          </p:cNvSpPr>
          <p:nvPr/>
        </p:nvSpPr>
        <p:spPr bwMode="auto">
          <a:xfrm>
            <a:off x="4949825" y="4090988"/>
            <a:ext cx="20764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400">
                <a:solidFill>
                  <a:srgbClr val="445469"/>
                </a:solidFill>
                <a:latin typeface="Arial" pitchFamily="34" charset="0"/>
                <a:ea typeface="微软雅黑" pitchFamily="34" charset="-122"/>
                <a:sym typeface="Arial"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Arial" pitchFamily="34" charset="0"/>
              <a:ea typeface="微软雅黑" pitchFamily="34" charset="-122"/>
              <a:sym typeface="Arial" pitchFamily="34" charset="0"/>
            </a:endParaRPr>
          </a:p>
        </p:txBody>
      </p:sp>
      <p:sp>
        <p:nvSpPr>
          <p:cNvPr id="25" name="TextBox 13"/>
          <p:cNvSpPr txBox="1">
            <a:spLocks noChangeArrowheads="1"/>
          </p:cNvSpPr>
          <p:nvPr/>
        </p:nvSpPr>
        <p:spPr bwMode="auto">
          <a:xfrm>
            <a:off x="5340350" y="3709988"/>
            <a:ext cx="1295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600" b="1">
                <a:solidFill>
                  <a:srgbClr val="445469"/>
                </a:solidFill>
                <a:latin typeface="Arial" pitchFamily="34" charset="0"/>
                <a:ea typeface="微软雅黑" pitchFamily="34" charset="-122"/>
                <a:sym typeface="Arial" pitchFamily="34" charset="0"/>
              </a:rPr>
              <a:t>单击编辑标题</a:t>
            </a:r>
            <a:endParaRPr lang="en-US" altLang="zh-CN" sz="1600" b="1">
              <a:solidFill>
                <a:srgbClr val="445469"/>
              </a:solidFill>
              <a:latin typeface="Arial" pitchFamily="34" charset="0"/>
              <a:ea typeface="微软雅黑" pitchFamily="34" charset="-122"/>
              <a:sym typeface="Arial" pitchFamily="34" charset="0"/>
            </a:endParaRPr>
          </a:p>
        </p:txBody>
      </p:sp>
      <p:sp>
        <p:nvSpPr>
          <p:cNvPr id="26" name="矩形 26"/>
          <p:cNvSpPr>
            <a:spLocks noChangeArrowheads="1"/>
          </p:cNvSpPr>
          <p:nvPr/>
        </p:nvSpPr>
        <p:spPr bwMode="auto">
          <a:xfrm>
            <a:off x="8148638" y="4090988"/>
            <a:ext cx="20780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400">
                <a:solidFill>
                  <a:srgbClr val="445469"/>
                </a:solidFill>
                <a:latin typeface="Arial" pitchFamily="34" charset="0"/>
                <a:ea typeface="微软雅黑" pitchFamily="34" charset="-122"/>
                <a:sym typeface="Arial"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Arial" pitchFamily="34" charset="0"/>
              <a:ea typeface="微软雅黑" pitchFamily="34" charset="-122"/>
              <a:sym typeface="Arial" pitchFamily="34" charset="0"/>
            </a:endParaRPr>
          </a:p>
        </p:txBody>
      </p:sp>
      <p:sp>
        <p:nvSpPr>
          <p:cNvPr id="27" name="TextBox 13"/>
          <p:cNvSpPr txBox="1">
            <a:spLocks noChangeArrowheads="1"/>
          </p:cNvSpPr>
          <p:nvPr/>
        </p:nvSpPr>
        <p:spPr bwMode="auto">
          <a:xfrm>
            <a:off x="8539163" y="3709988"/>
            <a:ext cx="1295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600" b="1">
                <a:solidFill>
                  <a:srgbClr val="445469"/>
                </a:solidFill>
                <a:latin typeface="Arial" pitchFamily="34" charset="0"/>
                <a:ea typeface="微软雅黑" pitchFamily="34" charset="-122"/>
                <a:sym typeface="Arial" pitchFamily="34" charset="0"/>
              </a:rPr>
              <a:t>单击编辑标题</a:t>
            </a:r>
            <a:endParaRPr lang="en-US" altLang="zh-CN" sz="1600" b="1">
              <a:solidFill>
                <a:srgbClr val="445469"/>
              </a:solidFill>
              <a:latin typeface="Arial" pitchFamily="34" charset="0"/>
              <a:ea typeface="微软雅黑" pitchFamily="34" charset="-122"/>
              <a:sym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2"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rcRect b="43285"/>
          <a:stretch>
            <a:fillRect/>
          </a:stretch>
        </p:blipFill>
        <p:spPr bwMode="auto">
          <a:xfrm>
            <a:off x="53975" y="5651500"/>
            <a:ext cx="121380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4" name="MH_Number_1"/>
          <p:cNvSpPr/>
          <p:nvPr/>
        </p:nvSpPr>
        <p:spPr>
          <a:xfrm>
            <a:off x="774603" y="268602"/>
            <a:ext cx="498951" cy="498614"/>
          </a:xfrm>
          <a:prstGeom prst="roundRect">
            <a:avLst>
              <a:gd name="adj" fmla="val 7615"/>
            </a:avLst>
          </a:prstGeom>
          <a:noFill/>
          <a:ln w="19050">
            <a:solidFill>
              <a:srgbClr val="5E71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itchFamily="34" charset="-122"/>
                <a:ea typeface="微软雅黑" pitchFamily="34" charset="-122"/>
                <a:cs typeface="Times New Roman" pitchFamily="18" charset="0"/>
              </a:rPr>
              <a:t>1</a:t>
            </a:r>
            <a:endParaRPr lang="zh-CN" altLang="en-US" sz="2800" b="1" dirty="0">
              <a:solidFill>
                <a:schemeClr val="tx1"/>
              </a:solidFill>
              <a:latin typeface="微软雅黑" pitchFamily="34" charset="-122"/>
              <a:ea typeface="微软雅黑" pitchFamily="34" charset="-122"/>
              <a:cs typeface="Times New Roman" pitchFamily="18" charset="0"/>
            </a:endParaRPr>
          </a:p>
        </p:txBody>
      </p:sp>
      <p:sp>
        <p:nvSpPr>
          <p:cNvPr id="5" name="MH_Entry_1"/>
          <p:cNvSpPr/>
          <p:nvPr/>
        </p:nvSpPr>
        <p:spPr>
          <a:xfrm>
            <a:off x="1287528" y="268602"/>
            <a:ext cx="2928452"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tx1"/>
                </a:solidFill>
                <a:latin typeface="微软雅黑" pitchFamily="34" charset="-122"/>
                <a:ea typeface="微软雅黑" pitchFamily="34" charset="-122"/>
              </a:rPr>
              <a:t>课题研究结果报告</a:t>
            </a:r>
          </a:p>
        </p:txBody>
      </p:sp>
      <p:sp>
        <p:nvSpPr>
          <p:cNvPr id="6" name="Freeform 55"/>
          <p:cNvSpPr/>
          <p:nvPr/>
        </p:nvSpPr>
        <p:spPr>
          <a:xfrm rot="16200000">
            <a:off x="8963025" y="2373313"/>
            <a:ext cx="1560513" cy="141128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55" y="connsiteY0-56"/>
              </a:cxn>
              <a:cxn ang="0">
                <a:pos x="connsiteX1-57" y="connsiteY1-58"/>
              </a:cxn>
              <a:cxn ang="0">
                <a:pos x="connsiteX2-59" y="connsiteY2-60"/>
              </a:cxn>
              <a:cxn ang="0">
                <a:pos x="connsiteX3-61" y="connsiteY3-62"/>
              </a:cxn>
              <a:cxn ang="0">
                <a:pos x="connsiteX4-63" y="connsiteY4-64"/>
              </a:cxn>
              <a:cxn ang="0">
                <a:pos x="connsiteX5-65" y="connsiteY5-66"/>
              </a:cxn>
              <a:cxn ang="0">
                <a:pos x="connsiteX6-67" y="connsiteY6-68"/>
              </a:cxn>
              <a:cxn ang="0">
                <a:pos x="connsiteX7-69" y="connsiteY7-70"/>
              </a:cxn>
              <a:cxn ang="0">
                <a:pos x="connsiteX8-71" y="connsiteY8-72"/>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itchFamily="34" charset="0"/>
              <a:ea typeface="微软雅黑" pitchFamily="34" charset="-122"/>
              <a:sym typeface="Arial" pitchFamily="34" charset="0"/>
            </a:endParaRPr>
          </a:p>
        </p:txBody>
      </p:sp>
      <p:sp>
        <p:nvSpPr>
          <p:cNvPr id="7" name="Freeform 52"/>
          <p:cNvSpPr/>
          <p:nvPr/>
        </p:nvSpPr>
        <p:spPr>
          <a:xfrm rot="16200000">
            <a:off x="6492081" y="2361407"/>
            <a:ext cx="1558925"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55" y="connsiteY0-56"/>
              </a:cxn>
              <a:cxn ang="0">
                <a:pos x="connsiteX1-57" y="connsiteY1-58"/>
              </a:cxn>
              <a:cxn ang="0">
                <a:pos x="connsiteX2-59" y="connsiteY2-60"/>
              </a:cxn>
              <a:cxn ang="0">
                <a:pos x="connsiteX3-61" y="connsiteY3-62"/>
              </a:cxn>
              <a:cxn ang="0">
                <a:pos x="connsiteX4-63" y="connsiteY4-64"/>
              </a:cxn>
              <a:cxn ang="0">
                <a:pos x="connsiteX5-65" y="connsiteY5-66"/>
              </a:cxn>
              <a:cxn ang="0">
                <a:pos x="connsiteX6-67" y="connsiteY6-68"/>
              </a:cxn>
              <a:cxn ang="0">
                <a:pos x="connsiteX7-69" y="connsiteY7-70"/>
              </a:cxn>
              <a:cxn ang="0">
                <a:pos x="connsiteX8-71" y="connsiteY8-72"/>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itchFamily="34" charset="0"/>
              <a:ea typeface="微软雅黑" pitchFamily="34" charset="-122"/>
              <a:sym typeface="Arial" pitchFamily="34" charset="0"/>
            </a:endParaRPr>
          </a:p>
        </p:txBody>
      </p:sp>
      <p:sp>
        <p:nvSpPr>
          <p:cNvPr id="8" name="Freeform 51"/>
          <p:cNvSpPr/>
          <p:nvPr/>
        </p:nvSpPr>
        <p:spPr>
          <a:xfrm rot="16200000">
            <a:off x="4015581" y="2361407"/>
            <a:ext cx="1558925"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55" y="connsiteY0-56"/>
              </a:cxn>
              <a:cxn ang="0">
                <a:pos x="connsiteX1-57" y="connsiteY1-58"/>
              </a:cxn>
              <a:cxn ang="0">
                <a:pos x="connsiteX2-59" y="connsiteY2-60"/>
              </a:cxn>
              <a:cxn ang="0">
                <a:pos x="connsiteX3-61" y="connsiteY3-62"/>
              </a:cxn>
              <a:cxn ang="0">
                <a:pos x="connsiteX4-63" y="connsiteY4-64"/>
              </a:cxn>
              <a:cxn ang="0">
                <a:pos x="connsiteX5-65" y="connsiteY5-66"/>
              </a:cxn>
              <a:cxn ang="0">
                <a:pos x="connsiteX6-67" y="connsiteY6-68"/>
              </a:cxn>
              <a:cxn ang="0">
                <a:pos x="connsiteX7-69" y="connsiteY7-70"/>
              </a:cxn>
              <a:cxn ang="0">
                <a:pos x="connsiteX8-71" y="connsiteY8-72"/>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itchFamily="34" charset="0"/>
              <a:ea typeface="微软雅黑" pitchFamily="34" charset="-122"/>
              <a:sym typeface="Arial" pitchFamily="34" charset="0"/>
            </a:endParaRPr>
          </a:p>
        </p:txBody>
      </p:sp>
      <p:sp>
        <p:nvSpPr>
          <p:cNvPr id="9" name="Freeform 50"/>
          <p:cNvSpPr/>
          <p:nvPr/>
        </p:nvSpPr>
        <p:spPr>
          <a:xfrm rot="16200000">
            <a:off x="1543843" y="2361407"/>
            <a:ext cx="1560513" cy="1403350"/>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55" y="connsiteY0-56"/>
              </a:cxn>
              <a:cxn ang="0">
                <a:pos x="connsiteX1-57" y="connsiteY1-58"/>
              </a:cxn>
              <a:cxn ang="0">
                <a:pos x="connsiteX2-59" y="connsiteY2-60"/>
              </a:cxn>
              <a:cxn ang="0">
                <a:pos x="connsiteX3-61" y="connsiteY3-62"/>
              </a:cxn>
              <a:cxn ang="0">
                <a:pos x="connsiteX4-63" y="connsiteY4-64"/>
              </a:cxn>
              <a:cxn ang="0">
                <a:pos x="connsiteX5-65" y="connsiteY5-66"/>
              </a:cxn>
              <a:cxn ang="0">
                <a:pos x="connsiteX6-67" y="connsiteY6-68"/>
              </a:cxn>
              <a:cxn ang="0">
                <a:pos x="connsiteX7-69" y="connsiteY7-70"/>
              </a:cxn>
              <a:cxn ang="0">
                <a:pos x="connsiteX8-71" y="connsiteY8-72"/>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itchFamily="34" charset="0"/>
              <a:ea typeface="微软雅黑" pitchFamily="34" charset="-122"/>
              <a:sym typeface="Arial" pitchFamily="34" charset="0"/>
            </a:endParaRPr>
          </a:p>
        </p:txBody>
      </p:sp>
      <p:cxnSp>
        <p:nvCxnSpPr>
          <p:cNvPr id="10" name="Straight Connector 29"/>
          <p:cNvCxnSpPr/>
          <p:nvPr/>
        </p:nvCxnSpPr>
        <p:spPr>
          <a:xfrm flipH="1">
            <a:off x="1306513" y="2921000"/>
            <a:ext cx="9320212" cy="0"/>
          </a:xfrm>
          <a:prstGeom prst="line">
            <a:avLst/>
          </a:prstGeom>
          <a:ln w="19050">
            <a:solidFill>
              <a:srgbClr val="ADBACA"/>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 name="Freeform 44"/>
          <p:cNvSpPr/>
          <p:nvPr/>
        </p:nvSpPr>
        <p:spPr>
          <a:xfrm rot="16200000">
            <a:off x="1547812"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55" y="connsiteY0-56"/>
              </a:cxn>
              <a:cxn ang="0">
                <a:pos x="connsiteX1-57" y="connsiteY1-58"/>
              </a:cxn>
              <a:cxn ang="0">
                <a:pos x="connsiteX2-59" y="connsiteY2-60"/>
              </a:cxn>
              <a:cxn ang="0">
                <a:pos x="connsiteX3-61" y="connsiteY3-62"/>
              </a:cxn>
              <a:cxn ang="0">
                <a:pos x="connsiteX4-63" y="connsiteY4-64"/>
              </a:cxn>
              <a:cxn ang="0">
                <a:pos x="connsiteX5-65" y="connsiteY5-66"/>
              </a:cxn>
              <a:cxn ang="0">
                <a:pos x="connsiteX6-67" y="connsiteY6-68"/>
              </a:cxn>
              <a:cxn ang="0">
                <a:pos x="connsiteX7-69" y="connsiteY7-70"/>
              </a:cxn>
              <a:cxn ang="0">
                <a:pos x="connsiteX8-71" y="connsiteY8-72"/>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EDC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itchFamily="34" charset="0"/>
              <a:ea typeface="微软雅黑" pitchFamily="34" charset="-122"/>
              <a:sym typeface="Arial" pitchFamily="34" charset="0"/>
            </a:endParaRPr>
          </a:p>
        </p:txBody>
      </p:sp>
      <p:sp>
        <p:nvSpPr>
          <p:cNvPr id="12" name="Freeform 53"/>
          <p:cNvSpPr/>
          <p:nvPr/>
        </p:nvSpPr>
        <p:spPr>
          <a:xfrm rot="16200000">
            <a:off x="4014787"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55" y="connsiteY0-56"/>
              </a:cxn>
              <a:cxn ang="0">
                <a:pos x="connsiteX1-57" y="connsiteY1-58"/>
              </a:cxn>
              <a:cxn ang="0">
                <a:pos x="connsiteX2-59" y="connsiteY2-60"/>
              </a:cxn>
              <a:cxn ang="0">
                <a:pos x="connsiteX3-61" y="connsiteY3-62"/>
              </a:cxn>
              <a:cxn ang="0">
                <a:pos x="connsiteX4-63" y="connsiteY4-64"/>
              </a:cxn>
              <a:cxn ang="0">
                <a:pos x="connsiteX5-65" y="connsiteY5-66"/>
              </a:cxn>
              <a:cxn ang="0">
                <a:pos x="connsiteX6-67" y="connsiteY6-68"/>
              </a:cxn>
              <a:cxn ang="0">
                <a:pos x="connsiteX7-69" y="connsiteY7-70"/>
              </a:cxn>
              <a:cxn ang="0">
                <a:pos x="connsiteX8-71" y="connsiteY8-72"/>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B5BC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itchFamily="34" charset="0"/>
              <a:ea typeface="微软雅黑" pitchFamily="34" charset="-122"/>
              <a:sym typeface="Arial" pitchFamily="34" charset="0"/>
            </a:endParaRPr>
          </a:p>
        </p:txBody>
      </p:sp>
      <p:sp>
        <p:nvSpPr>
          <p:cNvPr id="13" name="Freeform 68"/>
          <p:cNvSpPr/>
          <p:nvPr/>
        </p:nvSpPr>
        <p:spPr>
          <a:xfrm rot="16200000">
            <a:off x="6491287"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55" y="connsiteY0-56"/>
              </a:cxn>
              <a:cxn ang="0">
                <a:pos x="connsiteX1-57" y="connsiteY1-58"/>
              </a:cxn>
              <a:cxn ang="0">
                <a:pos x="connsiteX2-59" y="connsiteY2-60"/>
              </a:cxn>
              <a:cxn ang="0">
                <a:pos x="connsiteX3-61" y="connsiteY3-62"/>
              </a:cxn>
              <a:cxn ang="0">
                <a:pos x="connsiteX4-63" y="connsiteY4-64"/>
              </a:cxn>
              <a:cxn ang="0">
                <a:pos x="connsiteX5-65" y="connsiteY5-66"/>
              </a:cxn>
              <a:cxn ang="0">
                <a:pos x="connsiteX6-67" y="connsiteY6-68"/>
              </a:cxn>
              <a:cxn ang="0">
                <a:pos x="connsiteX7-69" y="connsiteY7-70"/>
              </a:cxn>
              <a:cxn ang="0">
                <a:pos x="connsiteX8-71" y="connsiteY8-72"/>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618D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itchFamily="34" charset="0"/>
              <a:ea typeface="微软雅黑" pitchFamily="34" charset="-122"/>
              <a:sym typeface="Arial" pitchFamily="34" charset="0"/>
            </a:endParaRPr>
          </a:p>
        </p:txBody>
      </p:sp>
      <p:sp>
        <p:nvSpPr>
          <p:cNvPr id="14" name="Freeform 71"/>
          <p:cNvSpPr/>
          <p:nvPr/>
        </p:nvSpPr>
        <p:spPr>
          <a:xfrm rot="16200000">
            <a:off x="8967787"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55" y="connsiteY0-56"/>
              </a:cxn>
              <a:cxn ang="0">
                <a:pos x="connsiteX1-57" y="connsiteY1-58"/>
              </a:cxn>
              <a:cxn ang="0">
                <a:pos x="connsiteX2-59" y="connsiteY2-60"/>
              </a:cxn>
              <a:cxn ang="0">
                <a:pos x="connsiteX3-61" y="connsiteY3-62"/>
              </a:cxn>
              <a:cxn ang="0">
                <a:pos x="connsiteX4-63" y="connsiteY4-64"/>
              </a:cxn>
              <a:cxn ang="0">
                <a:pos x="connsiteX5-65" y="connsiteY5-66"/>
              </a:cxn>
              <a:cxn ang="0">
                <a:pos x="connsiteX6-67" y="connsiteY6-68"/>
              </a:cxn>
              <a:cxn ang="0">
                <a:pos x="connsiteX7-69" y="connsiteY7-70"/>
              </a:cxn>
              <a:cxn ang="0">
                <a:pos x="connsiteX8-71" y="connsiteY8-72"/>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EDC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itchFamily="34" charset="0"/>
              <a:ea typeface="微软雅黑" pitchFamily="34" charset="-122"/>
              <a:sym typeface="Arial" pitchFamily="34" charset="0"/>
            </a:endParaRPr>
          </a:p>
        </p:txBody>
      </p:sp>
      <p:sp>
        <p:nvSpPr>
          <p:cNvPr id="15" name="Text Placeholder 3"/>
          <p:cNvSpPr txBox="1"/>
          <p:nvPr/>
        </p:nvSpPr>
        <p:spPr bwMode="auto">
          <a:xfrm>
            <a:off x="2057400" y="2651125"/>
            <a:ext cx="400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itchFamily="34" charset="0"/>
                <a:ea typeface="宋体" pitchFamily="2" charset="-122"/>
              </a:defRPr>
            </a:lvl1pPr>
            <a:lvl2pPr defTabSz="1217295">
              <a:defRPr>
                <a:solidFill>
                  <a:schemeClr val="tx1"/>
                </a:solidFill>
                <a:latin typeface="Calibri" pitchFamily="34" charset="0"/>
                <a:ea typeface="宋体" pitchFamily="2" charset="-122"/>
              </a:defRPr>
            </a:lvl2pPr>
            <a:lvl3pPr defTabSz="1217295">
              <a:defRPr>
                <a:solidFill>
                  <a:schemeClr val="tx1"/>
                </a:solidFill>
                <a:latin typeface="Calibri" pitchFamily="34" charset="0"/>
                <a:ea typeface="宋体" pitchFamily="2" charset="-122"/>
              </a:defRPr>
            </a:lvl3pPr>
            <a:lvl4pPr defTabSz="1217295">
              <a:defRPr>
                <a:solidFill>
                  <a:schemeClr val="tx1"/>
                </a:solidFill>
                <a:latin typeface="Calibri" pitchFamily="34" charset="0"/>
                <a:ea typeface="宋体" pitchFamily="2" charset="-122"/>
              </a:defRPr>
            </a:lvl4pPr>
            <a:lvl5pPr defTabSz="1217295">
              <a:defRPr>
                <a:solidFill>
                  <a:schemeClr val="tx1"/>
                </a:solidFill>
                <a:latin typeface="Calibri" pitchFamily="34" charset="0"/>
                <a:ea typeface="宋体" pitchFamily="2" charset="-122"/>
              </a:defRPr>
            </a:lvl5pPr>
            <a:lvl6pPr defTabSz="1217295" fontAlgn="base">
              <a:spcBef>
                <a:spcPct val="0"/>
              </a:spcBef>
              <a:spcAft>
                <a:spcPct val="0"/>
              </a:spcAft>
              <a:defRPr>
                <a:solidFill>
                  <a:schemeClr val="tx1"/>
                </a:solidFill>
                <a:latin typeface="Calibri" pitchFamily="34" charset="0"/>
                <a:ea typeface="宋体" pitchFamily="2" charset="-122"/>
              </a:defRPr>
            </a:lvl6pPr>
            <a:lvl7pPr defTabSz="1217295" fontAlgn="base">
              <a:spcBef>
                <a:spcPct val="0"/>
              </a:spcBef>
              <a:spcAft>
                <a:spcPct val="0"/>
              </a:spcAft>
              <a:defRPr>
                <a:solidFill>
                  <a:schemeClr val="tx1"/>
                </a:solidFill>
                <a:latin typeface="Calibri" pitchFamily="34" charset="0"/>
                <a:ea typeface="宋体" pitchFamily="2" charset="-122"/>
              </a:defRPr>
            </a:lvl7pPr>
            <a:lvl8pPr defTabSz="1217295" fontAlgn="base">
              <a:spcBef>
                <a:spcPct val="0"/>
              </a:spcBef>
              <a:spcAft>
                <a:spcPct val="0"/>
              </a:spcAft>
              <a:defRPr>
                <a:solidFill>
                  <a:schemeClr val="tx1"/>
                </a:solidFill>
                <a:latin typeface="Calibri" pitchFamily="34" charset="0"/>
                <a:ea typeface="宋体" pitchFamily="2" charset="-122"/>
              </a:defRPr>
            </a:lvl8pPr>
            <a:lvl9pPr defTabSz="121729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en-US" altLang="zh-CN" sz="2800" b="1">
                <a:solidFill>
                  <a:srgbClr val="FFFFFF"/>
                </a:solidFill>
                <a:latin typeface="Arial" pitchFamily="34" charset="0"/>
                <a:ea typeface="微软雅黑" pitchFamily="34" charset="-122"/>
                <a:sym typeface="Arial" pitchFamily="34" charset="0"/>
              </a:rPr>
              <a:t>01</a:t>
            </a:r>
          </a:p>
        </p:txBody>
      </p:sp>
      <p:sp>
        <p:nvSpPr>
          <p:cNvPr id="16" name="Text Placeholder 3"/>
          <p:cNvSpPr txBox="1"/>
          <p:nvPr/>
        </p:nvSpPr>
        <p:spPr bwMode="auto">
          <a:xfrm>
            <a:off x="4535488" y="2651125"/>
            <a:ext cx="401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itchFamily="34" charset="0"/>
                <a:ea typeface="宋体" pitchFamily="2" charset="-122"/>
              </a:defRPr>
            </a:lvl1pPr>
            <a:lvl2pPr defTabSz="1217295">
              <a:defRPr>
                <a:solidFill>
                  <a:schemeClr val="tx1"/>
                </a:solidFill>
                <a:latin typeface="Calibri" pitchFamily="34" charset="0"/>
                <a:ea typeface="宋体" pitchFamily="2" charset="-122"/>
              </a:defRPr>
            </a:lvl2pPr>
            <a:lvl3pPr defTabSz="1217295">
              <a:defRPr>
                <a:solidFill>
                  <a:schemeClr val="tx1"/>
                </a:solidFill>
                <a:latin typeface="Calibri" pitchFamily="34" charset="0"/>
                <a:ea typeface="宋体" pitchFamily="2" charset="-122"/>
              </a:defRPr>
            </a:lvl3pPr>
            <a:lvl4pPr defTabSz="1217295">
              <a:defRPr>
                <a:solidFill>
                  <a:schemeClr val="tx1"/>
                </a:solidFill>
                <a:latin typeface="Calibri" pitchFamily="34" charset="0"/>
                <a:ea typeface="宋体" pitchFamily="2" charset="-122"/>
              </a:defRPr>
            </a:lvl4pPr>
            <a:lvl5pPr defTabSz="1217295">
              <a:defRPr>
                <a:solidFill>
                  <a:schemeClr val="tx1"/>
                </a:solidFill>
                <a:latin typeface="Calibri" pitchFamily="34" charset="0"/>
                <a:ea typeface="宋体" pitchFamily="2" charset="-122"/>
              </a:defRPr>
            </a:lvl5pPr>
            <a:lvl6pPr defTabSz="1217295" fontAlgn="base">
              <a:spcBef>
                <a:spcPct val="0"/>
              </a:spcBef>
              <a:spcAft>
                <a:spcPct val="0"/>
              </a:spcAft>
              <a:defRPr>
                <a:solidFill>
                  <a:schemeClr val="tx1"/>
                </a:solidFill>
                <a:latin typeface="Calibri" pitchFamily="34" charset="0"/>
                <a:ea typeface="宋体" pitchFamily="2" charset="-122"/>
              </a:defRPr>
            </a:lvl6pPr>
            <a:lvl7pPr defTabSz="1217295" fontAlgn="base">
              <a:spcBef>
                <a:spcPct val="0"/>
              </a:spcBef>
              <a:spcAft>
                <a:spcPct val="0"/>
              </a:spcAft>
              <a:defRPr>
                <a:solidFill>
                  <a:schemeClr val="tx1"/>
                </a:solidFill>
                <a:latin typeface="Calibri" pitchFamily="34" charset="0"/>
                <a:ea typeface="宋体" pitchFamily="2" charset="-122"/>
              </a:defRPr>
            </a:lvl7pPr>
            <a:lvl8pPr defTabSz="1217295" fontAlgn="base">
              <a:spcBef>
                <a:spcPct val="0"/>
              </a:spcBef>
              <a:spcAft>
                <a:spcPct val="0"/>
              </a:spcAft>
              <a:defRPr>
                <a:solidFill>
                  <a:schemeClr val="tx1"/>
                </a:solidFill>
                <a:latin typeface="Calibri" pitchFamily="34" charset="0"/>
                <a:ea typeface="宋体" pitchFamily="2" charset="-122"/>
              </a:defRPr>
            </a:lvl8pPr>
            <a:lvl9pPr defTabSz="121729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en-US" altLang="zh-CN" sz="2800" b="1">
                <a:solidFill>
                  <a:srgbClr val="FFFFFF"/>
                </a:solidFill>
                <a:latin typeface="Arial" pitchFamily="34" charset="0"/>
                <a:ea typeface="微软雅黑" pitchFamily="34" charset="-122"/>
                <a:sym typeface="Arial" pitchFamily="34" charset="0"/>
              </a:rPr>
              <a:t>02</a:t>
            </a:r>
          </a:p>
        </p:txBody>
      </p:sp>
      <p:sp>
        <p:nvSpPr>
          <p:cNvPr id="17" name="Text Placeholder 3"/>
          <p:cNvSpPr txBox="1"/>
          <p:nvPr/>
        </p:nvSpPr>
        <p:spPr bwMode="auto">
          <a:xfrm>
            <a:off x="7015163" y="2651125"/>
            <a:ext cx="400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itchFamily="34" charset="0"/>
                <a:ea typeface="宋体" pitchFamily="2" charset="-122"/>
              </a:defRPr>
            </a:lvl1pPr>
            <a:lvl2pPr defTabSz="1217295">
              <a:defRPr>
                <a:solidFill>
                  <a:schemeClr val="tx1"/>
                </a:solidFill>
                <a:latin typeface="Calibri" pitchFamily="34" charset="0"/>
                <a:ea typeface="宋体" pitchFamily="2" charset="-122"/>
              </a:defRPr>
            </a:lvl2pPr>
            <a:lvl3pPr defTabSz="1217295">
              <a:defRPr>
                <a:solidFill>
                  <a:schemeClr val="tx1"/>
                </a:solidFill>
                <a:latin typeface="Calibri" pitchFamily="34" charset="0"/>
                <a:ea typeface="宋体" pitchFamily="2" charset="-122"/>
              </a:defRPr>
            </a:lvl3pPr>
            <a:lvl4pPr defTabSz="1217295">
              <a:defRPr>
                <a:solidFill>
                  <a:schemeClr val="tx1"/>
                </a:solidFill>
                <a:latin typeface="Calibri" pitchFamily="34" charset="0"/>
                <a:ea typeface="宋体" pitchFamily="2" charset="-122"/>
              </a:defRPr>
            </a:lvl4pPr>
            <a:lvl5pPr defTabSz="1217295">
              <a:defRPr>
                <a:solidFill>
                  <a:schemeClr val="tx1"/>
                </a:solidFill>
                <a:latin typeface="Calibri" pitchFamily="34" charset="0"/>
                <a:ea typeface="宋体" pitchFamily="2" charset="-122"/>
              </a:defRPr>
            </a:lvl5pPr>
            <a:lvl6pPr defTabSz="1217295" fontAlgn="base">
              <a:spcBef>
                <a:spcPct val="0"/>
              </a:spcBef>
              <a:spcAft>
                <a:spcPct val="0"/>
              </a:spcAft>
              <a:defRPr>
                <a:solidFill>
                  <a:schemeClr val="tx1"/>
                </a:solidFill>
                <a:latin typeface="Calibri" pitchFamily="34" charset="0"/>
                <a:ea typeface="宋体" pitchFamily="2" charset="-122"/>
              </a:defRPr>
            </a:lvl6pPr>
            <a:lvl7pPr defTabSz="1217295" fontAlgn="base">
              <a:spcBef>
                <a:spcPct val="0"/>
              </a:spcBef>
              <a:spcAft>
                <a:spcPct val="0"/>
              </a:spcAft>
              <a:defRPr>
                <a:solidFill>
                  <a:schemeClr val="tx1"/>
                </a:solidFill>
                <a:latin typeface="Calibri" pitchFamily="34" charset="0"/>
                <a:ea typeface="宋体" pitchFamily="2" charset="-122"/>
              </a:defRPr>
            </a:lvl7pPr>
            <a:lvl8pPr defTabSz="1217295" fontAlgn="base">
              <a:spcBef>
                <a:spcPct val="0"/>
              </a:spcBef>
              <a:spcAft>
                <a:spcPct val="0"/>
              </a:spcAft>
              <a:defRPr>
                <a:solidFill>
                  <a:schemeClr val="tx1"/>
                </a:solidFill>
                <a:latin typeface="Calibri" pitchFamily="34" charset="0"/>
                <a:ea typeface="宋体" pitchFamily="2" charset="-122"/>
              </a:defRPr>
            </a:lvl8pPr>
            <a:lvl9pPr defTabSz="121729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en-US" altLang="zh-CN" sz="2800" b="1">
                <a:solidFill>
                  <a:srgbClr val="FFFFFF"/>
                </a:solidFill>
                <a:latin typeface="Arial" pitchFamily="34" charset="0"/>
                <a:ea typeface="微软雅黑" pitchFamily="34" charset="-122"/>
                <a:sym typeface="Arial" pitchFamily="34" charset="0"/>
              </a:rPr>
              <a:t>03</a:t>
            </a:r>
          </a:p>
        </p:txBody>
      </p:sp>
      <p:sp>
        <p:nvSpPr>
          <p:cNvPr id="18" name="Text Placeholder 3"/>
          <p:cNvSpPr txBox="1"/>
          <p:nvPr/>
        </p:nvSpPr>
        <p:spPr bwMode="auto">
          <a:xfrm>
            <a:off x="9493250" y="2651125"/>
            <a:ext cx="4016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itchFamily="34" charset="0"/>
                <a:ea typeface="宋体" pitchFamily="2" charset="-122"/>
              </a:defRPr>
            </a:lvl1pPr>
            <a:lvl2pPr defTabSz="1217295">
              <a:defRPr>
                <a:solidFill>
                  <a:schemeClr val="tx1"/>
                </a:solidFill>
                <a:latin typeface="Calibri" pitchFamily="34" charset="0"/>
                <a:ea typeface="宋体" pitchFamily="2" charset="-122"/>
              </a:defRPr>
            </a:lvl2pPr>
            <a:lvl3pPr defTabSz="1217295">
              <a:defRPr>
                <a:solidFill>
                  <a:schemeClr val="tx1"/>
                </a:solidFill>
                <a:latin typeface="Calibri" pitchFamily="34" charset="0"/>
                <a:ea typeface="宋体" pitchFamily="2" charset="-122"/>
              </a:defRPr>
            </a:lvl3pPr>
            <a:lvl4pPr defTabSz="1217295">
              <a:defRPr>
                <a:solidFill>
                  <a:schemeClr val="tx1"/>
                </a:solidFill>
                <a:latin typeface="Calibri" pitchFamily="34" charset="0"/>
                <a:ea typeface="宋体" pitchFamily="2" charset="-122"/>
              </a:defRPr>
            </a:lvl4pPr>
            <a:lvl5pPr defTabSz="1217295">
              <a:defRPr>
                <a:solidFill>
                  <a:schemeClr val="tx1"/>
                </a:solidFill>
                <a:latin typeface="Calibri" pitchFamily="34" charset="0"/>
                <a:ea typeface="宋体" pitchFamily="2" charset="-122"/>
              </a:defRPr>
            </a:lvl5pPr>
            <a:lvl6pPr defTabSz="1217295" fontAlgn="base">
              <a:spcBef>
                <a:spcPct val="0"/>
              </a:spcBef>
              <a:spcAft>
                <a:spcPct val="0"/>
              </a:spcAft>
              <a:defRPr>
                <a:solidFill>
                  <a:schemeClr val="tx1"/>
                </a:solidFill>
                <a:latin typeface="Calibri" pitchFamily="34" charset="0"/>
                <a:ea typeface="宋体" pitchFamily="2" charset="-122"/>
              </a:defRPr>
            </a:lvl6pPr>
            <a:lvl7pPr defTabSz="1217295" fontAlgn="base">
              <a:spcBef>
                <a:spcPct val="0"/>
              </a:spcBef>
              <a:spcAft>
                <a:spcPct val="0"/>
              </a:spcAft>
              <a:defRPr>
                <a:solidFill>
                  <a:schemeClr val="tx1"/>
                </a:solidFill>
                <a:latin typeface="Calibri" pitchFamily="34" charset="0"/>
                <a:ea typeface="宋体" pitchFamily="2" charset="-122"/>
              </a:defRPr>
            </a:lvl7pPr>
            <a:lvl8pPr defTabSz="1217295" fontAlgn="base">
              <a:spcBef>
                <a:spcPct val="0"/>
              </a:spcBef>
              <a:spcAft>
                <a:spcPct val="0"/>
              </a:spcAft>
              <a:defRPr>
                <a:solidFill>
                  <a:schemeClr val="tx1"/>
                </a:solidFill>
                <a:latin typeface="Calibri" pitchFamily="34" charset="0"/>
                <a:ea typeface="宋体" pitchFamily="2" charset="-122"/>
              </a:defRPr>
            </a:lvl8pPr>
            <a:lvl9pPr defTabSz="121729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en-US" altLang="zh-CN" sz="2800" b="1">
                <a:solidFill>
                  <a:srgbClr val="FFFFFF"/>
                </a:solidFill>
                <a:latin typeface="Arial" pitchFamily="34" charset="0"/>
                <a:ea typeface="微软雅黑" pitchFamily="34" charset="-122"/>
                <a:sym typeface="Arial" pitchFamily="34" charset="0"/>
              </a:rPr>
              <a:t>04</a:t>
            </a:r>
          </a:p>
        </p:txBody>
      </p:sp>
      <p:sp>
        <p:nvSpPr>
          <p:cNvPr id="19" name="TextBox 13"/>
          <p:cNvSpPr txBox="1">
            <a:spLocks noChangeArrowheads="1"/>
          </p:cNvSpPr>
          <p:nvPr/>
        </p:nvSpPr>
        <p:spPr bwMode="auto">
          <a:xfrm>
            <a:off x="1109663" y="4113213"/>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sz="1600" b="1">
                <a:solidFill>
                  <a:srgbClr val="445469"/>
                </a:solidFill>
                <a:latin typeface="Arial" pitchFamily="34" charset="0"/>
                <a:ea typeface="微软雅黑" pitchFamily="34" charset="-122"/>
                <a:sym typeface="Arial" pitchFamily="34" charset="0"/>
              </a:rPr>
              <a:t>关键词</a:t>
            </a:r>
            <a:endParaRPr lang="en-US" altLang="zh-CN" sz="1600" b="1">
              <a:solidFill>
                <a:srgbClr val="445469"/>
              </a:solidFill>
              <a:latin typeface="Arial" pitchFamily="34" charset="0"/>
              <a:ea typeface="微软雅黑" pitchFamily="34" charset="-122"/>
              <a:sym typeface="Arial" pitchFamily="34" charset="0"/>
            </a:endParaRPr>
          </a:p>
        </p:txBody>
      </p:sp>
      <p:sp>
        <p:nvSpPr>
          <p:cNvPr id="20" name="TextBox 13"/>
          <p:cNvSpPr txBox="1">
            <a:spLocks noChangeArrowheads="1"/>
          </p:cNvSpPr>
          <p:nvPr/>
        </p:nvSpPr>
        <p:spPr bwMode="auto">
          <a:xfrm>
            <a:off x="1658938" y="4462463"/>
            <a:ext cx="1384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200">
                <a:solidFill>
                  <a:srgbClr val="445469"/>
                </a:solidFill>
                <a:latin typeface="Arial" pitchFamily="34" charset="0"/>
                <a:ea typeface="微软雅黑" pitchFamily="34" charset="-122"/>
                <a:sym typeface="Arial" pitchFamily="34" charset="0"/>
              </a:rPr>
              <a:t>单击此处可编辑内容，根据您的需要自由拉伸文本框大小</a:t>
            </a:r>
            <a:endParaRPr lang="en-US" altLang="zh-CN" sz="1200">
              <a:solidFill>
                <a:srgbClr val="445469"/>
              </a:solidFill>
              <a:latin typeface="Arial" pitchFamily="34" charset="0"/>
              <a:ea typeface="微软雅黑" pitchFamily="34" charset="-122"/>
              <a:sym typeface="Arial" pitchFamily="34" charset="0"/>
            </a:endParaRPr>
          </a:p>
        </p:txBody>
      </p:sp>
      <p:sp>
        <p:nvSpPr>
          <p:cNvPr id="21" name="TextBox 13"/>
          <p:cNvSpPr txBox="1">
            <a:spLocks noChangeArrowheads="1"/>
          </p:cNvSpPr>
          <p:nvPr/>
        </p:nvSpPr>
        <p:spPr bwMode="auto">
          <a:xfrm>
            <a:off x="3587750" y="4113213"/>
            <a:ext cx="2338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sz="1600" b="1">
                <a:solidFill>
                  <a:srgbClr val="445469"/>
                </a:solidFill>
                <a:latin typeface="Arial" pitchFamily="34" charset="0"/>
                <a:ea typeface="微软雅黑" pitchFamily="34" charset="-122"/>
                <a:sym typeface="Arial" pitchFamily="34" charset="0"/>
              </a:rPr>
              <a:t>关键词</a:t>
            </a:r>
            <a:endParaRPr lang="en-US" altLang="zh-CN" sz="1600" b="1">
              <a:solidFill>
                <a:srgbClr val="445469"/>
              </a:solidFill>
              <a:latin typeface="Arial" pitchFamily="34" charset="0"/>
              <a:ea typeface="微软雅黑" pitchFamily="34" charset="-122"/>
              <a:sym typeface="Arial" pitchFamily="34" charset="0"/>
            </a:endParaRPr>
          </a:p>
        </p:txBody>
      </p:sp>
      <p:sp>
        <p:nvSpPr>
          <p:cNvPr id="22" name="TextBox 13"/>
          <p:cNvSpPr txBox="1">
            <a:spLocks noChangeArrowheads="1"/>
          </p:cNvSpPr>
          <p:nvPr/>
        </p:nvSpPr>
        <p:spPr bwMode="auto">
          <a:xfrm>
            <a:off x="4138613" y="4462463"/>
            <a:ext cx="1384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200">
                <a:solidFill>
                  <a:srgbClr val="445469"/>
                </a:solidFill>
                <a:latin typeface="Arial" pitchFamily="34" charset="0"/>
                <a:ea typeface="微软雅黑" pitchFamily="34" charset="-122"/>
                <a:sym typeface="Arial" pitchFamily="34" charset="0"/>
              </a:rPr>
              <a:t>单击此处可编辑内容，根据您的需要自由拉伸文本框大小</a:t>
            </a:r>
            <a:endParaRPr lang="en-US" altLang="zh-CN" sz="1200">
              <a:solidFill>
                <a:srgbClr val="445469"/>
              </a:solidFill>
              <a:latin typeface="Arial" pitchFamily="34" charset="0"/>
              <a:ea typeface="微软雅黑" pitchFamily="34" charset="-122"/>
              <a:sym typeface="Arial" pitchFamily="34" charset="0"/>
            </a:endParaRPr>
          </a:p>
        </p:txBody>
      </p:sp>
      <p:sp>
        <p:nvSpPr>
          <p:cNvPr id="23" name="TextBox 13"/>
          <p:cNvSpPr txBox="1">
            <a:spLocks noChangeArrowheads="1"/>
          </p:cNvSpPr>
          <p:nvPr/>
        </p:nvSpPr>
        <p:spPr bwMode="auto">
          <a:xfrm>
            <a:off x="6102350" y="4113213"/>
            <a:ext cx="2338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sz="1600" b="1">
                <a:solidFill>
                  <a:srgbClr val="445469"/>
                </a:solidFill>
                <a:latin typeface="Arial" pitchFamily="34" charset="0"/>
                <a:ea typeface="微软雅黑" pitchFamily="34" charset="-122"/>
                <a:sym typeface="Arial" pitchFamily="34" charset="0"/>
              </a:rPr>
              <a:t>关键词</a:t>
            </a:r>
            <a:endParaRPr lang="en-US" altLang="zh-CN" sz="1600" b="1">
              <a:solidFill>
                <a:srgbClr val="445469"/>
              </a:solidFill>
              <a:latin typeface="Arial" pitchFamily="34" charset="0"/>
              <a:ea typeface="微软雅黑" pitchFamily="34" charset="-122"/>
              <a:sym typeface="Arial" pitchFamily="34" charset="0"/>
            </a:endParaRPr>
          </a:p>
        </p:txBody>
      </p:sp>
      <p:sp>
        <p:nvSpPr>
          <p:cNvPr id="24" name="TextBox 13"/>
          <p:cNvSpPr txBox="1">
            <a:spLocks noChangeArrowheads="1"/>
          </p:cNvSpPr>
          <p:nvPr/>
        </p:nvSpPr>
        <p:spPr bwMode="auto">
          <a:xfrm>
            <a:off x="6653213" y="4462463"/>
            <a:ext cx="1384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200">
                <a:solidFill>
                  <a:srgbClr val="445469"/>
                </a:solidFill>
                <a:latin typeface="Arial" pitchFamily="34" charset="0"/>
                <a:ea typeface="微软雅黑" pitchFamily="34" charset="-122"/>
                <a:sym typeface="Arial" pitchFamily="34" charset="0"/>
              </a:rPr>
              <a:t>单击此处可编辑内容，根据您的需要自由拉伸文本框大小</a:t>
            </a:r>
            <a:endParaRPr lang="en-US" altLang="zh-CN" sz="1200">
              <a:solidFill>
                <a:srgbClr val="445469"/>
              </a:solidFill>
              <a:latin typeface="Arial" pitchFamily="34" charset="0"/>
              <a:ea typeface="微软雅黑" pitchFamily="34" charset="-122"/>
              <a:sym typeface="Arial" pitchFamily="34" charset="0"/>
            </a:endParaRPr>
          </a:p>
        </p:txBody>
      </p:sp>
      <p:sp>
        <p:nvSpPr>
          <p:cNvPr id="25" name="TextBox 13"/>
          <p:cNvSpPr txBox="1">
            <a:spLocks noChangeArrowheads="1"/>
          </p:cNvSpPr>
          <p:nvPr/>
        </p:nvSpPr>
        <p:spPr bwMode="auto">
          <a:xfrm>
            <a:off x="8574088" y="4113213"/>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sz="1600" b="1">
                <a:solidFill>
                  <a:srgbClr val="445469"/>
                </a:solidFill>
                <a:latin typeface="Arial" pitchFamily="34" charset="0"/>
                <a:ea typeface="微软雅黑" pitchFamily="34" charset="-122"/>
                <a:sym typeface="Arial" pitchFamily="34" charset="0"/>
              </a:rPr>
              <a:t>关键词</a:t>
            </a:r>
            <a:endParaRPr lang="en-US" altLang="zh-CN" sz="1600" b="1">
              <a:solidFill>
                <a:srgbClr val="445469"/>
              </a:solidFill>
              <a:latin typeface="Arial" pitchFamily="34" charset="0"/>
              <a:ea typeface="微软雅黑" pitchFamily="34" charset="-122"/>
              <a:sym typeface="Arial" pitchFamily="34" charset="0"/>
            </a:endParaRPr>
          </a:p>
        </p:txBody>
      </p:sp>
      <p:sp>
        <p:nvSpPr>
          <p:cNvPr id="26" name="TextBox 13"/>
          <p:cNvSpPr txBox="1">
            <a:spLocks noChangeArrowheads="1"/>
          </p:cNvSpPr>
          <p:nvPr/>
        </p:nvSpPr>
        <p:spPr bwMode="auto">
          <a:xfrm>
            <a:off x="9123363" y="4462463"/>
            <a:ext cx="1384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200">
                <a:solidFill>
                  <a:srgbClr val="445469"/>
                </a:solidFill>
                <a:latin typeface="Arial" pitchFamily="34" charset="0"/>
                <a:ea typeface="微软雅黑" pitchFamily="34" charset="-122"/>
                <a:sym typeface="Arial" pitchFamily="34" charset="0"/>
              </a:rPr>
              <a:t>单击此处可编辑内容，根据您的需要自由拉伸文本框大小</a:t>
            </a:r>
            <a:endParaRPr lang="en-US" altLang="zh-CN" sz="1200">
              <a:solidFill>
                <a:srgbClr val="445469"/>
              </a:solidFill>
              <a:latin typeface="Arial" pitchFamily="34" charset="0"/>
              <a:ea typeface="微软雅黑" pitchFamily="34" charset="-122"/>
              <a:sym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ppt_x"/>
                                          </p:val>
                                        </p:tav>
                                        <p:tav tm="100000">
                                          <p:val>
                                            <p:strVal val="#ppt_x"/>
                                          </p:val>
                                        </p:tav>
                                      </p:tavLst>
                                    </p:anim>
                                    <p:anim calcmode="lin" valueType="num">
                                      <p:cBhvr additive="base">
                                        <p:cTn id="7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500" fill="hold"/>
                                        <p:tgtEl>
                                          <p:spTgt spid="6"/>
                                        </p:tgtEl>
                                        <p:attrNameLst>
                                          <p:attrName>ppt_x</p:attrName>
                                        </p:attrNameLst>
                                      </p:cBhvr>
                                      <p:tavLst>
                                        <p:tav tm="0">
                                          <p:val>
                                            <p:strVal val="#ppt_x"/>
                                          </p:val>
                                        </p:tav>
                                        <p:tav tm="100000">
                                          <p:val>
                                            <p:strVal val="#ppt_x"/>
                                          </p:val>
                                        </p:tav>
                                      </p:tavLst>
                                    </p:anim>
                                    <p:anim calcmode="lin" valueType="num">
                                      <p:cBhvr additive="base">
                                        <p:cTn id="76" dur="500" fill="hold"/>
                                        <p:tgtEl>
                                          <p:spTgt spid="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P spid="15" grpId="0"/>
      <p:bldP spid="16" grpId="0"/>
      <p:bldP spid="17" grpId="0"/>
      <p:bldP spid="18" grpId="0"/>
      <p:bldP spid="19" grpId="0"/>
      <p:bldP spid="20" grpId="0"/>
      <p:bldP spid="22"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rcRect b="43285"/>
          <a:stretch>
            <a:fillRect/>
          </a:stretch>
        </p:blipFill>
        <p:spPr bwMode="auto">
          <a:xfrm>
            <a:off x="53975" y="5651500"/>
            <a:ext cx="121380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4" name="MH_Number_1"/>
          <p:cNvSpPr/>
          <p:nvPr/>
        </p:nvSpPr>
        <p:spPr>
          <a:xfrm>
            <a:off x="774603" y="268602"/>
            <a:ext cx="498951" cy="498614"/>
          </a:xfrm>
          <a:prstGeom prst="roundRect">
            <a:avLst>
              <a:gd name="adj" fmla="val 7615"/>
            </a:avLst>
          </a:prstGeom>
          <a:noFill/>
          <a:ln w="19050">
            <a:solidFill>
              <a:srgbClr val="5E71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itchFamily="34" charset="-122"/>
                <a:ea typeface="微软雅黑" pitchFamily="34" charset="-122"/>
                <a:cs typeface="Times New Roman" pitchFamily="18" charset="0"/>
              </a:rPr>
              <a:t>1</a:t>
            </a:r>
            <a:endParaRPr lang="zh-CN" altLang="en-US" sz="2800" b="1" dirty="0">
              <a:solidFill>
                <a:schemeClr val="tx1"/>
              </a:solidFill>
              <a:latin typeface="微软雅黑" pitchFamily="34" charset="-122"/>
              <a:ea typeface="微软雅黑" pitchFamily="34" charset="-122"/>
              <a:cs typeface="Times New Roman" pitchFamily="18" charset="0"/>
            </a:endParaRPr>
          </a:p>
        </p:txBody>
      </p:sp>
      <p:sp>
        <p:nvSpPr>
          <p:cNvPr id="5" name="MH_Entry_1"/>
          <p:cNvSpPr/>
          <p:nvPr/>
        </p:nvSpPr>
        <p:spPr>
          <a:xfrm>
            <a:off x="1287528" y="268602"/>
            <a:ext cx="2928452"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tx1"/>
                </a:solidFill>
                <a:latin typeface="微软雅黑" pitchFamily="34" charset="-122"/>
                <a:ea typeface="微软雅黑" pitchFamily="34" charset="-122"/>
              </a:rPr>
              <a:t>课题研究结果报告</a:t>
            </a:r>
          </a:p>
        </p:txBody>
      </p:sp>
      <p:sp>
        <p:nvSpPr>
          <p:cNvPr id="38" name="椭圆 1"/>
          <p:cNvSpPr/>
          <p:nvPr/>
        </p:nvSpPr>
        <p:spPr>
          <a:xfrm>
            <a:off x="2138363" y="1454150"/>
            <a:ext cx="1836737" cy="2130425"/>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noFill/>
          <a:ln w="203200" cap="flat" cmpd="sng" algn="ctr">
            <a:solidFill>
              <a:srgbClr val="EDCC85"/>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a:noFill/>
                </a:ln>
                <a:solidFill>
                  <a:srgbClr val="ED7D31"/>
                </a:solidFill>
                <a:effectLst/>
                <a:uLnTx/>
                <a:uFillTx/>
                <a:latin typeface="微软雅黑" pitchFamily="34" charset="-122"/>
                <a:ea typeface="微软雅黑" pitchFamily="34" charset="-122"/>
              </a:rPr>
              <a:t>标题</a:t>
            </a:r>
            <a:endParaRPr kumimoji="0" lang="en-US" sz="3600" b="0" i="0" u="none" strike="noStrike" kern="0" cap="none" spc="0" normalizeH="0" baseline="0" noProof="0" dirty="0">
              <a:ln>
                <a:noFill/>
              </a:ln>
              <a:solidFill>
                <a:srgbClr val="ED7D31"/>
              </a:solidFill>
              <a:effectLst/>
              <a:uLnTx/>
              <a:uFillTx/>
              <a:latin typeface="微软雅黑" pitchFamily="34" charset="-122"/>
              <a:ea typeface="微软雅黑" pitchFamily="34" charset="-122"/>
            </a:endParaRPr>
          </a:p>
        </p:txBody>
      </p:sp>
      <p:sp>
        <p:nvSpPr>
          <p:cNvPr id="39" name="圆角矩形 7"/>
          <p:cNvSpPr>
            <a:spLocks noChangeArrowheads="1"/>
          </p:cNvSpPr>
          <p:nvPr/>
        </p:nvSpPr>
        <p:spPr bwMode="auto">
          <a:xfrm>
            <a:off x="2635250" y="3735388"/>
            <a:ext cx="858838" cy="177800"/>
          </a:xfrm>
          <a:prstGeom prst="roundRect">
            <a:avLst>
              <a:gd name="adj" fmla="val 50000"/>
            </a:avLst>
          </a:prstGeom>
          <a:solidFill>
            <a:srgbClr val="618D7E"/>
          </a:solidFill>
          <a:ln>
            <a:noFill/>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en-US" altLang="zh-CN" sz="1300" b="0" i="0" u="none" strike="noStrike" kern="0" cap="none" spc="0" normalizeH="0" baseline="0" noProof="0">
              <a:ln>
                <a:noFill/>
              </a:ln>
              <a:solidFill>
                <a:srgbClr val="3C72A4"/>
              </a:solidFill>
              <a:effectLst/>
              <a:uLnTx/>
              <a:uFillTx/>
              <a:latin typeface="Calibri" pitchFamily="34" charset="0"/>
              <a:ea typeface="宋体" pitchFamily="2" charset="-122"/>
            </a:endParaRPr>
          </a:p>
        </p:txBody>
      </p:sp>
      <p:sp>
        <p:nvSpPr>
          <p:cNvPr id="40" name="圆角矩形 8"/>
          <p:cNvSpPr>
            <a:spLocks noChangeArrowheads="1"/>
          </p:cNvSpPr>
          <p:nvPr/>
        </p:nvSpPr>
        <p:spPr bwMode="auto">
          <a:xfrm>
            <a:off x="2709863" y="3990975"/>
            <a:ext cx="709612" cy="179388"/>
          </a:xfrm>
          <a:prstGeom prst="roundRect">
            <a:avLst>
              <a:gd name="adj" fmla="val 50000"/>
            </a:avLst>
          </a:prstGeom>
          <a:solidFill>
            <a:srgbClr val="618D7E"/>
          </a:solidFill>
          <a:ln>
            <a:noFill/>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en-US" altLang="zh-CN" sz="1300" b="0" i="0" u="none" strike="noStrike" kern="0" cap="none" spc="0" normalizeH="0" baseline="0" noProof="0">
              <a:ln>
                <a:noFill/>
              </a:ln>
              <a:solidFill>
                <a:srgbClr val="3C72A4"/>
              </a:solidFill>
              <a:effectLst/>
              <a:uLnTx/>
              <a:uFillTx/>
              <a:latin typeface="Calibri" pitchFamily="34" charset="0"/>
              <a:ea typeface="宋体" pitchFamily="2" charset="-122"/>
            </a:endParaRPr>
          </a:p>
        </p:txBody>
      </p:sp>
      <p:sp>
        <p:nvSpPr>
          <p:cNvPr id="41" name="圆角矩形 9"/>
          <p:cNvSpPr>
            <a:spLocks noChangeArrowheads="1"/>
          </p:cNvSpPr>
          <p:nvPr/>
        </p:nvSpPr>
        <p:spPr bwMode="auto">
          <a:xfrm>
            <a:off x="2635250" y="4248150"/>
            <a:ext cx="858838" cy="177800"/>
          </a:xfrm>
          <a:prstGeom prst="roundRect">
            <a:avLst>
              <a:gd name="adj" fmla="val 50000"/>
            </a:avLst>
          </a:prstGeom>
          <a:solidFill>
            <a:srgbClr val="618D7E"/>
          </a:solidFill>
          <a:ln>
            <a:noFill/>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en-US" altLang="zh-CN" sz="1300" b="0" i="0" u="none" strike="noStrike" kern="0" cap="none" spc="0" normalizeH="0" baseline="0" noProof="0">
              <a:ln>
                <a:noFill/>
              </a:ln>
              <a:solidFill>
                <a:srgbClr val="3C72A4"/>
              </a:solidFill>
              <a:effectLst/>
              <a:uLnTx/>
              <a:uFillTx/>
              <a:latin typeface="Calibri" pitchFamily="34" charset="0"/>
              <a:ea typeface="宋体" pitchFamily="2" charset="-122"/>
            </a:endParaRPr>
          </a:p>
        </p:txBody>
      </p:sp>
      <p:sp>
        <p:nvSpPr>
          <p:cNvPr id="42" name="圆角矩形 10"/>
          <p:cNvSpPr>
            <a:spLocks noChangeArrowheads="1"/>
          </p:cNvSpPr>
          <p:nvPr/>
        </p:nvSpPr>
        <p:spPr bwMode="auto">
          <a:xfrm>
            <a:off x="2794000" y="4505325"/>
            <a:ext cx="541338" cy="134938"/>
          </a:xfrm>
          <a:prstGeom prst="roundRect">
            <a:avLst>
              <a:gd name="adj" fmla="val 50000"/>
            </a:avLst>
          </a:prstGeom>
          <a:solidFill>
            <a:srgbClr val="618D7E"/>
          </a:solidFill>
          <a:ln>
            <a:noFill/>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en-US" altLang="zh-CN" sz="1300" b="0" i="0" u="none" strike="noStrike" kern="0" cap="none" spc="0" normalizeH="0" baseline="0" noProof="0">
              <a:ln>
                <a:noFill/>
              </a:ln>
              <a:solidFill>
                <a:srgbClr val="FFFFFF"/>
              </a:solidFill>
              <a:effectLst/>
              <a:uLnTx/>
              <a:uFillTx/>
              <a:latin typeface="Calibri" pitchFamily="34" charset="0"/>
              <a:ea typeface="宋体" pitchFamily="2" charset="-122"/>
            </a:endParaRPr>
          </a:p>
        </p:txBody>
      </p:sp>
      <p:sp>
        <p:nvSpPr>
          <p:cNvPr id="43" name="椭圆 32"/>
          <p:cNvSpPr>
            <a:spLocks noChangeArrowheads="1"/>
          </p:cNvSpPr>
          <p:nvPr/>
        </p:nvSpPr>
        <p:spPr bwMode="auto">
          <a:xfrm>
            <a:off x="825500" y="1400175"/>
            <a:ext cx="485775" cy="485775"/>
          </a:xfrm>
          <a:prstGeom prst="ellipse">
            <a:avLst/>
          </a:prstGeom>
          <a:noFill/>
          <a:ln w="57150" algn="ctr">
            <a:solidFill>
              <a:srgbClr val="B5BC61"/>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2400" b="1" i="0" u="none" strike="noStrike" kern="0" cap="none" spc="0" normalizeH="0" baseline="0" noProof="0">
                <a:ln>
                  <a:noFill/>
                </a:ln>
                <a:solidFill>
                  <a:srgbClr val="3E3A39"/>
                </a:solidFill>
                <a:effectLst/>
                <a:uLnTx/>
                <a:uFillTx/>
                <a:latin typeface="Agency FB" pitchFamily="34" charset="0"/>
                <a:ea typeface="微软雅黑" pitchFamily="34" charset="-122"/>
                <a:cs typeface="Times New Roman" pitchFamily="18" charset="0"/>
              </a:rPr>
              <a:t>01</a:t>
            </a:r>
          </a:p>
        </p:txBody>
      </p:sp>
      <p:cxnSp>
        <p:nvCxnSpPr>
          <p:cNvPr id="44" name="直接连接符 33"/>
          <p:cNvCxnSpPr>
            <a:cxnSpLocks noChangeShapeType="1"/>
          </p:cNvCxnSpPr>
          <p:nvPr/>
        </p:nvCxnSpPr>
        <p:spPr bwMode="auto">
          <a:xfrm>
            <a:off x="1382713" y="1704975"/>
            <a:ext cx="647700" cy="271463"/>
          </a:xfrm>
          <a:prstGeom prst="line">
            <a:avLst/>
          </a:prstGeom>
          <a:noFill/>
          <a:ln w="38100" algn="ctr">
            <a:solidFill>
              <a:srgbClr val="618D7E"/>
            </a:solidFill>
            <a:round/>
          </a:ln>
          <a:extLst>
            <a:ext uri="{909E8E84-426E-40DD-AFC4-6F175D3DCCD1}">
              <a14:hiddenFill xmlns:a14="http://schemas.microsoft.com/office/drawing/2010/main">
                <a:noFill/>
              </a14:hiddenFill>
            </a:ext>
          </a:extLst>
        </p:spPr>
      </p:cxnSp>
      <p:sp>
        <p:nvSpPr>
          <p:cNvPr id="45" name="椭圆 34"/>
          <p:cNvSpPr>
            <a:spLocks noChangeArrowheads="1"/>
          </p:cNvSpPr>
          <p:nvPr/>
        </p:nvSpPr>
        <p:spPr bwMode="auto">
          <a:xfrm>
            <a:off x="4810125" y="1400175"/>
            <a:ext cx="485775" cy="485775"/>
          </a:xfrm>
          <a:prstGeom prst="ellipse">
            <a:avLst/>
          </a:prstGeom>
          <a:noFill/>
          <a:ln w="57150" algn="ctr">
            <a:solidFill>
              <a:srgbClr val="B5BC61"/>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2400" b="1" i="0" u="none" strike="noStrike" kern="0" cap="none" spc="0" normalizeH="0" baseline="0" noProof="0">
                <a:ln>
                  <a:noFill/>
                </a:ln>
                <a:solidFill>
                  <a:srgbClr val="3E3A39"/>
                </a:solidFill>
                <a:effectLst/>
                <a:uLnTx/>
                <a:uFillTx/>
                <a:latin typeface="Agency FB" pitchFamily="34" charset="0"/>
                <a:ea typeface="微软雅黑" pitchFamily="34" charset="-122"/>
                <a:cs typeface="Times New Roman" pitchFamily="18" charset="0"/>
              </a:rPr>
              <a:t>02</a:t>
            </a:r>
          </a:p>
        </p:txBody>
      </p:sp>
      <p:cxnSp>
        <p:nvCxnSpPr>
          <p:cNvPr id="46" name="直接连接符 35"/>
          <p:cNvCxnSpPr>
            <a:cxnSpLocks noChangeShapeType="1"/>
          </p:cNvCxnSpPr>
          <p:nvPr/>
        </p:nvCxnSpPr>
        <p:spPr bwMode="auto">
          <a:xfrm rot="8309691">
            <a:off x="4095750" y="1690688"/>
            <a:ext cx="647700" cy="269875"/>
          </a:xfrm>
          <a:prstGeom prst="line">
            <a:avLst/>
          </a:prstGeom>
          <a:noFill/>
          <a:ln w="38100" algn="ctr">
            <a:solidFill>
              <a:srgbClr val="618D7E"/>
            </a:solidFill>
            <a:round/>
          </a:ln>
          <a:extLst>
            <a:ext uri="{909E8E84-426E-40DD-AFC4-6F175D3DCCD1}">
              <a14:hiddenFill xmlns:a14="http://schemas.microsoft.com/office/drawing/2010/main">
                <a:noFill/>
              </a14:hiddenFill>
            </a:ext>
          </a:extLst>
        </p:spPr>
      </p:cxnSp>
      <p:sp>
        <p:nvSpPr>
          <p:cNvPr id="47" name="椭圆 36"/>
          <p:cNvSpPr>
            <a:spLocks noChangeArrowheads="1"/>
          </p:cNvSpPr>
          <p:nvPr/>
        </p:nvSpPr>
        <p:spPr bwMode="auto">
          <a:xfrm>
            <a:off x="1457325" y="3987800"/>
            <a:ext cx="485775" cy="485775"/>
          </a:xfrm>
          <a:prstGeom prst="ellipse">
            <a:avLst/>
          </a:prstGeom>
          <a:noFill/>
          <a:ln w="57150" algn="ctr">
            <a:solidFill>
              <a:srgbClr val="B5BC61"/>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2400" b="1" i="0" u="none" strike="noStrike" kern="0" cap="none" spc="0" normalizeH="0" baseline="0" noProof="0">
                <a:ln>
                  <a:noFill/>
                </a:ln>
                <a:solidFill>
                  <a:srgbClr val="3E3A39"/>
                </a:solidFill>
                <a:effectLst/>
                <a:uLnTx/>
                <a:uFillTx/>
                <a:latin typeface="Agency FB" pitchFamily="34" charset="0"/>
                <a:ea typeface="微软雅黑" pitchFamily="34" charset="-122"/>
                <a:cs typeface="Times New Roman" pitchFamily="18" charset="0"/>
              </a:rPr>
              <a:t>03</a:t>
            </a:r>
          </a:p>
        </p:txBody>
      </p:sp>
      <p:cxnSp>
        <p:nvCxnSpPr>
          <p:cNvPr id="48" name="直接连接符 37"/>
          <p:cNvCxnSpPr>
            <a:cxnSpLocks noChangeShapeType="1"/>
          </p:cNvCxnSpPr>
          <p:nvPr/>
        </p:nvCxnSpPr>
        <p:spPr bwMode="auto">
          <a:xfrm rot="-3781756">
            <a:off x="1855788" y="3668712"/>
            <a:ext cx="647700" cy="269875"/>
          </a:xfrm>
          <a:prstGeom prst="line">
            <a:avLst/>
          </a:prstGeom>
          <a:noFill/>
          <a:ln w="38100" algn="ctr">
            <a:solidFill>
              <a:srgbClr val="618D7E"/>
            </a:solidFill>
            <a:round/>
          </a:ln>
          <a:extLst>
            <a:ext uri="{909E8E84-426E-40DD-AFC4-6F175D3DCCD1}">
              <a14:hiddenFill xmlns:a14="http://schemas.microsoft.com/office/drawing/2010/main">
                <a:noFill/>
              </a14:hiddenFill>
            </a:ext>
          </a:extLst>
        </p:spPr>
      </p:cxnSp>
      <p:sp>
        <p:nvSpPr>
          <p:cNvPr id="49" name="椭圆 38"/>
          <p:cNvSpPr>
            <a:spLocks noChangeArrowheads="1"/>
          </p:cNvSpPr>
          <p:nvPr/>
        </p:nvSpPr>
        <p:spPr bwMode="auto">
          <a:xfrm>
            <a:off x="4211638" y="3987800"/>
            <a:ext cx="485775" cy="485775"/>
          </a:xfrm>
          <a:prstGeom prst="ellipse">
            <a:avLst/>
          </a:prstGeom>
          <a:noFill/>
          <a:ln w="57150" algn="ctr">
            <a:solidFill>
              <a:srgbClr val="B5BC61"/>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2400" b="1" i="0" u="none" strike="noStrike" kern="0" cap="none" spc="0" normalizeH="0" baseline="0" noProof="0">
                <a:ln>
                  <a:noFill/>
                </a:ln>
                <a:solidFill>
                  <a:srgbClr val="3E3A39"/>
                </a:solidFill>
                <a:effectLst/>
                <a:uLnTx/>
                <a:uFillTx/>
                <a:latin typeface="Agency FB" pitchFamily="34" charset="0"/>
                <a:ea typeface="微软雅黑" pitchFamily="34" charset="-122"/>
                <a:cs typeface="Times New Roman" pitchFamily="18" charset="0"/>
              </a:rPr>
              <a:t>04</a:t>
            </a:r>
          </a:p>
        </p:txBody>
      </p:sp>
      <p:cxnSp>
        <p:nvCxnSpPr>
          <p:cNvPr id="50" name="直接连接符 39"/>
          <p:cNvCxnSpPr>
            <a:cxnSpLocks noChangeShapeType="1"/>
          </p:cNvCxnSpPr>
          <p:nvPr/>
        </p:nvCxnSpPr>
        <p:spPr bwMode="auto">
          <a:xfrm flipH="1" flipV="1">
            <a:off x="3679825" y="3575050"/>
            <a:ext cx="557213" cy="438150"/>
          </a:xfrm>
          <a:prstGeom prst="line">
            <a:avLst/>
          </a:prstGeom>
          <a:noFill/>
          <a:ln w="38100" algn="ctr">
            <a:solidFill>
              <a:srgbClr val="618D7E"/>
            </a:solidFill>
            <a:round/>
          </a:ln>
          <a:extLst>
            <a:ext uri="{909E8E84-426E-40DD-AFC4-6F175D3DCCD1}">
              <a14:hiddenFill xmlns:a14="http://schemas.microsoft.com/office/drawing/2010/main">
                <a:noFill/>
              </a14:hiddenFill>
            </a:ext>
          </a:extLst>
        </p:spPr>
      </p:cxnSp>
      <p:sp>
        <p:nvSpPr>
          <p:cNvPr id="51" name="TextBox 45"/>
          <p:cNvSpPr txBox="1">
            <a:spLocks noChangeArrowheads="1"/>
          </p:cNvSpPr>
          <p:nvPr/>
        </p:nvSpPr>
        <p:spPr bwMode="auto">
          <a:xfrm flipH="1">
            <a:off x="460375" y="2027238"/>
            <a:ext cx="12160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ct val="80000"/>
              </a:lnSpc>
              <a:spcBef>
                <a:spcPct val="0"/>
              </a:spcBef>
              <a:buFontTx/>
              <a:buNone/>
            </a:pPr>
            <a:r>
              <a:rPr lang="zh-CN" altLang="en-US" sz="1800">
                <a:solidFill>
                  <a:prstClr val="black"/>
                </a:solidFill>
                <a:latin typeface="宋体" pitchFamily="2" charset="-122"/>
                <a:cs typeface="Times New Roman" pitchFamily="18" charset="0"/>
              </a:rPr>
              <a:t>标</a:t>
            </a:r>
            <a:r>
              <a:rPr lang="en-US" altLang="zh-CN" sz="1800">
                <a:solidFill>
                  <a:prstClr val="black"/>
                </a:solidFill>
                <a:latin typeface="宋体" pitchFamily="2" charset="-122"/>
                <a:cs typeface="Times New Roman" pitchFamily="18" charset="0"/>
              </a:rPr>
              <a:t> </a:t>
            </a:r>
            <a:r>
              <a:rPr lang="zh-CN" altLang="en-US" sz="1800">
                <a:solidFill>
                  <a:prstClr val="black"/>
                </a:solidFill>
                <a:latin typeface="宋体" pitchFamily="2" charset="-122"/>
                <a:cs typeface="Times New Roman" pitchFamily="18" charset="0"/>
              </a:rPr>
              <a:t>题</a:t>
            </a:r>
          </a:p>
        </p:txBody>
      </p:sp>
      <p:sp>
        <p:nvSpPr>
          <p:cNvPr id="52" name="TextBox 46"/>
          <p:cNvSpPr txBox="1"/>
          <p:nvPr/>
        </p:nvSpPr>
        <p:spPr>
          <a:xfrm>
            <a:off x="176213" y="2286000"/>
            <a:ext cx="1692275" cy="1212850"/>
          </a:xfrm>
          <a:prstGeom prst="rect">
            <a:avLst/>
          </a:prstGeom>
          <a:noFill/>
        </p:spPr>
        <p:txBody>
          <a:bodyPr>
            <a:spAutoFit/>
          </a:bodyPr>
          <a:lstStyle/>
          <a:p>
            <a:pPr>
              <a:lnSpc>
                <a:spcPct val="130000"/>
              </a:lnSpc>
              <a:defRPr/>
            </a:pPr>
            <a:r>
              <a:rPr lang="zh-CN" altLang="en-US" sz="1400" dirty="0">
                <a:solidFill>
                  <a:srgbClr val="4E4E4E"/>
                </a:solidFill>
                <a:latin typeface="宋体" pitchFamily="2" charset="-122"/>
                <a:ea typeface="宋体" pitchFamily="2" charset="-122"/>
              </a:rPr>
              <a:t>添加文字添加文字添加文字添加文字添加文字添加文字添加文字添加文字</a:t>
            </a:r>
            <a:endParaRPr lang="en-US" altLang="zh-CN" sz="1400" kern="0" dirty="0">
              <a:solidFill>
                <a:prstClr val="black">
                  <a:lumMod val="50000"/>
                  <a:lumOff val="50000"/>
                </a:prstClr>
              </a:solidFill>
              <a:latin typeface="宋体" pitchFamily="2" charset="-122"/>
              <a:ea typeface="宋体" pitchFamily="2" charset="-122"/>
              <a:cs typeface="Arial" pitchFamily="34" charset="0"/>
            </a:endParaRPr>
          </a:p>
        </p:txBody>
      </p:sp>
      <p:sp>
        <p:nvSpPr>
          <p:cNvPr id="53" name="TextBox 47"/>
          <p:cNvSpPr txBox="1">
            <a:spLocks noChangeArrowheads="1"/>
          </p:cNvSpPr>
          <p:nvPr/>
        </p:nvSpPr>
        <p:spPr bwMode="auto">
          <a:xfrm flipH="1">
            <a:off x="4446588" y="2027238"/>
            <a:ext cx="12144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ct val="80000"/>
              </a:lnSpc>
              <a:spcBef>
                <a:spcPct val="0"/>
              </a:spcBef>
              <a:buFontTx/>
              <a:buNone/>
            </a:pPr>
            <a:r>
              <a:rPr lang="zh-CN" altLang="en-US" sz="1800">
                <a:solidFill>
                  <a:prstClr val="black"/>
                </a:solidFill>
                <a:latin typeface="宋体" pitchFamily="2" charset="-122"/>
                <a:cs typeface="Times New Roman" pitchFamily="18" charset="0"/>
              </a:rPr>
              <a:t>标</a:t>
            </a:r>
            <a:r>
              <a:rPr lang="en-US" altLang="zh-CN" sz="1800">
                <a:solidFill>
                  <a:prstClr val="black"/>
                </a:solidFill>
                <a:latin typeface="宋体" pitchFamily="2" charset="-122"/>
                <a:cs typeface="Times New Roman" pitchFamily="18" charset="0"/>
              </a:rPr>
              <a:t> </a:t>
            </a:r>
            <a:r>
              <a:rPr lang="zh-CN" altLang="en-US" sz="1800">
                <a:solidFill>
                  <a:prstClr val="black"/>
                </a:solidFill>
                <a:latin typeface="宋体" pitchFamily="2" charset="-122"/>
                <a:cs typeface="Times New Roman" pitchFamily="18" charset="0"/>
              </a:rPr>
              <a:t>题</a:t>
            </a:r>
          </a:p>
        </p:txBody>
      </p:sp>
      <p:sp>
        <p:nvSpPr>
          <p:cNvPr id="54" name="TextBox 48"/>
          <p:cNvSpPr txBox="1"/>
          <p:nvPr/>
        </p:nvSpPr>
        <p:spPr>
          <a:xfrm>
            <a:off x="4195763" y="2286000"/>
            <a:ext cx="1716087" cy="1212850"/>
          </a:xfrm>
          <a:prstGeom prst="rect">
            <a:avLst/>
          </a:prstGeom>
          <a:noFill/>
        </p:spPr>
        <p:txBody>
          <a:bodyPr>
            <a:spAutoFit/>
          </a:bodyPr>
          <a:lstStyle/>
          <a:p>
            <a:pPr>
              <a:lnSpc>
                <a:spcPct val="130000"/>
              </a:lnSpc>
              <a:defRPr/>
            </a:pPr>
            <a:r>
              <a:rPr lang="zh-CN" altLang="en-US" sz="1400" dirty="0">
                <a:solidFill>
                  <a:srgbClr val="4E4E4E"/>
                </a:solidFill>
                <a:latin typeface="宋体" pitchFamily="2" charset="-122"/>
                <a:ea typeface="宋体" pitchFamily="2" charset="-122"/>
              </a:rPr>
              <a:t>添加文字添加文字添加文字添加文字添加文字添加文字添加文字添加文字</a:t>
            </a:r>
            <a:endParaRPr lang="en-US" altLang="zh-CN" sz="1400" kern="0" dirty="0">
              <a:solidFill>
                <a:prstClr val="black">
                  <a:lumMod val="50000"/>
                  <a:lumOff val="50000"/>
                </a:prstClr>
              </a:solidFill>
              <a:latin typeface="宋体" pitchFamily="2" charset="-122"/>
              <a:ea typeface="宋体" pitchFamily="2" charset="-122"/>
              <a:cs typeface="Arial" pitchFamily="34" charset="0"/>
            </a:endParaRPr>
          </a:p>
        </p:txBody>
      </p:sp>
      <p:sp>
        <p:nvSpPr>
          <p:cNvPr id="55" name="TextBox 49"/>
          <p:cNvSpPr txBox="1">
            <a:spLocks noChangeArrowheads="1"/>
          </p:cNvSpPr>
          <p:nvPr/>
        </p:nvSpPr>
        <p:spPr bwMode="auto">
          <a:xfrm flipH="1">
            <a:off x="1093788" y="4603750"/>
            <a:ext cx="12144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ct val="80000"/>
              </a:lnSpc>
              <a:spcBef>
                <a:spcPct val="0"/>
              </a:spcBef>
              <a:buFontTx/>
              <a:buNone/>
            </a:pPr>
            <a:r>
              <a:rPr lang="zh-CN" altLang="en-US" sz="1800">
                <a:solidFill>
                  <a:prstClr val="black"/>
                </a:solidFill>
                <a:latin typeface="宋体" pitchFamily="2" charset="-122"/>
                <a:cs typeface="Times New Roman" pitchFamily="18" charset="0"/>
              </a:rPr>
              <a:t>标</a:t>
            </a:r>
            <a:r>
              <a:rPr lang="en-US" altLang="zh-CN" sz="1800">
                <a:solidFill>
                  <a:prstClr val="black"/>
                </a:solidFill>
                <a:latin typeface="宋体" pitchFamily="2" charset="-122"/>
                <a:cs typeface="Times New Roman" pitchFamily="18" charset="0"/>
              </a:rPr>
              <a:t> </a:t>
            </a:r>
            <a:r>
              <a:rPr lang="zh-CN" altLang="en-US" sz="1800">
                <a:solidFill>
                  <a:prstClr val="black"/>
                </a:solidFill>
                <a:latin typeface="宋体" pitchFamily="2" charset="-122"/>
                <a:cs typeface="Times New Roman" pitchFamily="18" charset="0"/>
              </a:rPr>
              <a:t>题</a:t>
            </a:r>
          </a:p>
        </p:txBody>
      </p:sp>
      <p:sp>
        <p:nvSpPr>
          <p:cNvPr id="56" name="TextBox 50"/>
          <p:cNvSpPr txBox="1"/>
          <p:nvPr/>
        </p:nvSpPr>
        <p:spPr>
          <a:xfrm>
            <a:off x="842963" y="4862513"/>
            <a:ext cx="1716087" cy="1212850"/>
          </a:xfrm>
          <a:prstGeom prst="rect">
            <a:avLst/>
          </a:prstGeom>
          <a:noFill/>
        </p:spPr>
        <p:txBody>
          <a:bodyPr>
            <a:spAutoFit/>
          </a:bodyPr>
          <a:lstStyle/>
          <a:p>
            <a:pPr>
              <a:lnSpc>
                <a:spcPct val="130000"/>
              </a:lnSpc>
              <a:defRPr/>
            </a:pPr>
            <a:r>
              <a:rPr lang="zh-CN" altLang="en-US" sz="1400" dirty="0">
                <a:solidFill>
                  <a:srgbClr val="4E4E4E"/>
                </a:solidFill>
                <a:latin typeface="宋体" pitchFamily="2" charset="-122"/>
                <a:ea typeface="宋体" pitchFamily="2" charset="-122"/>
              </a:rPr>
              <a:t>添加文字添加文字添加文字添加文字添加文字添加文字添加文字添加文字</a:t>
            </a:r>
            <a:endParaRPr lang="en-US" altLang="zh-CN" sz="1400" kern="0" dirty="0">
              <a:solidFill>
                <a:prstClr val="black">
                  <a:lumMod val="50000"/>
                  <a:lumOff val="50000"/>
                </a:prstClr>
              </a:solidFill>
              <a:latin typeface="宋体" pitchFamily="2" charset="-122"/>
              <a:ea typeface="宋体" pitchFamily="2" charset="-122"/>
              <a:cs typeface="Arial" pitchFamily="34" charset="0"/>
            </a:endParaRPr>
          </a:p>
        </p:txBody>
      </p:sp>
      <p:sp>
        <p:nvSpPr>
          <p:cNvPr id="57" name="TextBox 51"/>
          <p:cNvSpPr txBox="1">
            <a:spLocks noChangeArrowheads="1"/>
          </p:cNvSpPr>
          <p:nvPr/>
        </p:nvSpPr>
        <p:spPr bwMode="auto">
          <a:xfrm flipH="1">
            <a:off x="3848100" y="4603750"/>
            <a:ext cx="12144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ct val="80000"/>
              </a:lnSpc>
              <a:spcBef>
                <a:spcPct val="0"/>
              </a:spcBef>
              <a:buFontTx/>
              <a:buNone/>
            </a:pPr>
            <a:r>
              <a:rPr lang="zh-CN" altLang="en-US" sz="1800">
                <a:solidFill>
                  <a:prstClr val="black"/>
                </a:solidFill>
                <a:latin typeface="宋体" pitchFamily="2" charset="-122"/>
                <a:cs typeface="Times New Roman" pitchFamily="18" charset="0"/>
              </a:rPr>
              <a:t>标</a:t>
            </a:r>
            <a:r>
              <a:rPr lang="en-US" altLang="zh-CN" sz="1800">
                <a:solidFill>
                  <a:prstClr val="black"/>
                </a:solidFill>
                <a:latin typeface="宋体" pitchFamily="2" charset="-122"/>
                <a:cs typeface="Times New Roman" pitchFamily="18" charset="0"/>
              </a:rPr>
              <a:t> </a:t>
            </a:r>
            <a:r>
              <a:rPr lang="zh-CN" altLang="en-US" sz="1800">
                <a:solidFill>
                  <a:prstClr val="black"/>
                </a:solidFill>
                <a:latin typeface="宋体" pitchFamily="2" charset="-122"/>
                <a:cs typeface="Times New Roman" pitchFamily="18" charset="0"/>
              </a:rPr>
              <a:t>题</a:t>
            </a:r>
          </a:p>
        </p:txBody>
      </p:sp>
      <p:sp>
        <p:nvSpPr>
          <p:cNvPr id="58" name="TextBox 52"/>
          <p:cNvSpPr txBox="1"/>
          <p:nvPr/>
        </p:nvSpPr>
        <p:spPr>
          <a:xfrm>
            <a:off x="3597275" y="4862513"/>
            <a:ext cx="1716088" cy="1212850"/>
          </a:xfrm>
          <a:prstGeom prst="rect">
            <a:avLst/>
          </a:prstGeom>
          <a:noFill/>
        </p:spPr>
        <p:txBody>
          <a:bodyPr>
            <a:spAutoFit/>
          </a:bodyPr>
          <a:lstStyle/>
          <a:p>
            <a:pPr>
              <a:lnSpc>
                <a:spcPct val="130000"/>
              </a:lnSpc>
              <a:defRPr/>
            </a:pPr>
            <a:r>
              <a:rPr lang="zh-CN" altLang="en-US" sz="1400" dirty="0">
                <a:solidFill>
                  <a:srgbClr val="4E4E4E"/>
                </a:solidFill>
                <a:latin typeface="宋体" pitchFamily="2" charset="-122"/>
                <a:ea typeface="宋体" pitchFamily="2" charset="-122"/>
              </a:rPr>
              <a:t>添加文字添加文字添加文字添加文字添加文字添加文字添加文字添加文字</a:t>
            </a:r>
            <a:endParaRPr lang="en-US" altLang="zh-CN" sz="1400" kern="0" dirty="0">
              <a:solidFill>
                <a:prstClr val="black">
                  <a:lumMod val="50000"/>
                  <a:lumOff val="50000"/>
                </a:prstClr>
              </a:solidFill>
              <a:latin typeface="宋体" pitchFamily="2" charset="-122"/>
              <a:ea typeface="宋体" pitchFamily="2" charset="-122"/>
              <a:cs typeface="Arial" pitchFamily="34" charset="0"/>
            </a:endParaRPr>
          </a:p>
        </p:txBody>
      </p:sp>
      <p:sp>
        <p:nvSpPr>
          <p:cNvPr id="59" name="椭圆 58"/>
          <p:cNvSpPr/>
          <p:nvPr/>
        </p:nvSpPr>
        <p:spPr>
          <a:xfrm>
            <a:off x="8294688" y="4992688"/>
            <a:ext cx="1677987" cy="606425"/>
          </a:xfrm>
          <a:prstGeom prst="ellipse">
            <a:avLst/>
          </a:pr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60" name="圆角矩形 28"/>
          <p:cNvSpPr/>
          <p:nvPr/>
        </p:nvSpPr>
        <p:spPr>
          <a:xfrm>
            <a:off x="9082088" y="1847850"/>
            <a:ext cx="107950" cy="3446463"/>
          </a:xfrm>
          <a:prstGeom prst="roundRect">
            <a:avLst>
              <a:gd name="adj" fmla="val 50000"/>
            </a:avLst>
          </a:prstGeom>
          <a:solidFill>
            <a:sysClr val="window" lastClr="FFFFFF">
              <a:lumMod val="50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61" name="五边形 29"/>
          <p:cNvSpPr/>
          <p:nvPr/>
        </p:nvSpPr>
        <p:spPr>
          <a:xfrm rot="201853">
            <a:off x="8859838" y="2152650"/>
            <a:ext cx="1319212" cy="403225"/>
          </a:xfrm>
          <a:prstGeom prst="homePlate">
            <a:avLst/>
          </a:prstGeom>
          <a:solidFill>
            <a:srgbClr val="EDCC85"/>
          </a:solidFill>
          <a:ln w="12700" cap="flat" cmpd="sng" algn="ctr">
            <a:noFill/>
            <a:prstDash val="solid"/>
            <a:miter lim="800000"/>
          </a:ln>
          <a:effectLst>
            <a:outerShdw dist="38100" dir="3000000" algn="tl" rotWithShape="0">
              <a:srgbClr val="63866A">
                <a:lumMod val="7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输入标题</a:t>
            </a:r>
          </a:p>
        </p:txBody>
      </p:sp>
      <p:sp>
        <p:nvSpPr>
          <p:cNvPr id="62" name="文本框 7"/>
          <p:cNvSpPr txBox="1">
            <a:spLocks noChangeArrowheads="1"/>
          </p:cNvSpPr>
          <p:nvPr/>
        </p:nvSpPr>
        <p:spPr bwMode="auto">
          <a:xfrm rot="201853">
            <a:off x="10325100" y="2071688"/>
            <a:ext cx="154781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nSpc>
                <a:spcPct val="130000"/>
              </a:lnSpc>
              <a:defRPr/>
            </a:pPr>
            <a:r>
              <a:rPr lang="zh-CN" altLang="en-US" sz="1400" dirty="0">
                <a:solidFill>
                  <a:srgbClr val="4E4E4E"/>
                </a:solidFill>
                <a:latin typeface="宋体" pitchFamily="2" charset="-122"/>
              </a:rPr>
              <a:t>添加文字添加文字添加文字添加文字添加文字添加文字添加文字添加文字</a:t>
            </a:r>
            <a:endParaRPr lang="en-US" altLang="zh-CN" sz="1400" kern="0" dirty="0">
              <a:solidFill>
                <a:prstClr val="black">
                  <a:lumMod val="50000"/>
                  <a:lumOff val="50000"/>
                </a:prstClr>
              </a:solidFill>
              <a:latin typeface="宋体" pitchFamily="2" charset="-122"/>
              <a:cs typeface="Arial" pitchFamily="34" charset="0"/>
            </a:endParaRPr>
          </a:p>
        </p:txBody>
      </p:sp>
      <p:sp>
        <p:nvSpPr>
          <p:cNvPr id="63" name="五边形 31"/>
          <p:cNvSpPr/>
          <p:nvPr/>
        </p:nvSpPr>
        <p:spPr>
          <a:xfrm rot="21347357" flipH="1">
            <a:off x="8081963" y="2840038"/>
            <a:ext cx="1319212" cy="403225"/>
          </a:xfrm>
          <a:prstGeom prst="homePlate">
            <a:avLst/>
          </a:prstGeom>
          <a:solidFill>
            <a:srgbClr val="618D7E"/>
          </a:solidFill>
          <a:ln w="12700" cap="flat" cmpd="sng" algn="ctr">
            <a:noFill/>
            <a:prstDash val="solid"/>
            <a:miter lim="800000"/>
          </a:ln>
          <a:effectLst>
            <a:outerShdw dist="38100" dir="7800000" algn="tl" rotWithShape="0">
              <a:srgbClr val="ED7D31">
                <a:lumMod val="7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输入标题</a:t>
            </a:r>
          </a:p>
        </p:txBody>
      </p:sp>
      <p:sp>
        <p:nvSpPr>
          <p:cNvPr id="64" name="文本框 12"/>
          <p:cNvSpPr txBox="1">
            <a:spLocks noChangeArrowheads="1"/>
          </p:cNvSpPr>
          <p:nvPr/>
        </p:nvSpPr>
        <p:spPr bwMode="auto">
          <a:xfrm rot="21347357" flipH="1">
            <a:off x="6391275" y="2781300"/>
            <a:ext cx="15462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nSpc>
                <a:spcPct val="130000"/>
              </a:lnSpc>
              <a:defRPr/>
            </a:pPr>
            <a:r>
              <a:rPr lang="zh-CN" altLang="en-US" sz="1400" dirty="0">
                <a:solidFill>
                  <a:srgbClr val="4E4E4E"/>
                </a:solidFill>
                <a:latin typeface="宋体" pitchFamily="2" charset="-122"/>
              </a:rPr>
              <a:t>添加文字添加文字添加文字添加文字添加文字添加文字添加文字添加文字</a:t>
            </a:r>
            <a:endParaRPr lang="en-US" altLang="zh-CN" sz="1400" kern="0" dirty="0">
              <a:solidFill>
                <a:prstClr val="black">
                  <a:lumMod val="50000"/>
                  <a:lumOff val="50000"/>
                </a:prstClr>
              </a:solidFill>
              <a:latin typeface="宋体" pitchFamily="2" charset="-122"/>
              <a:cs typeface="Arial" pitchFamily="34" charset="0"/>
            </a:endParaRPr>
          </a:p>
        </p:txBody>
      </p:sp>
      <p:sp>
        <p:nvSpPr>
          <p:cNvPr id="65" name="五边形 33"/>
          <p:cNvSpPr/>
          <p:nvPr/>
        </p:nvSpPr>
        <p:spPr>
          <a:xfrm rot="201853">
            <a:off x="8859838" y="3602038"/>
            <a:ext cx="1319212" cy="403225"/>
          </a:xfrm>
          <a:prstGeom prst="homePlate">
            <a:avLst/>
          </a:prstGeom>
          <a:solidFill>
            <a:srgbClr val="B5BC61"/>
          </a:solidFill>
          <a:ln w="12700" cap="flat" cmpd="sng" algn="ctr">
            <a:noFill/>
            <a:prstDash val="solid"/>
            <a:miter lim="800000"/>
          </a:ln>
          <a:effectLst>
            <a:outerShdw dist="38100" dir="3000000" algn="tl" rotWithShape="0">
              <a:srgbClr val="7F6000">
                <a:lumMod val="7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rPr>
              <a:t>输入标题</a:t>
            </a:r>
          </a:p>
        </p:txBody>
      </p:sp>
      <p:sp>
        <p:nvSpPr>
          <p:cNvPr id="66" name="文本框 15"/>
          <p:cNvSpPr txBox="1">
            <a:spLocks noChangeArrowheads="1"/>
          </p:cNvSpPr>
          <p:nvPr/>
        </p:nvSpPr>
        <p:spPr bwMode="auto">
          <a:xfrm rot="201853">
            <a:off x="10325100" y="3521075"/>
            <a:ext cx="154781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nSpc>
                <a:spcPct val="130000"/>
              </a:lnSpc>
              <a:defRPr/>
            </a:pPr>
            <a:r>
              <a:rPr lang="zh-CN" altLang="en-US" sz="1400" dirty="0">
                <a:solidFill>
                  <a:srgbClr val="4E4E4E"/>
                </a:solidFill>
                <a:latin typeface="宋体" pitchFamily="2" charset="-122"/>
              </a:rPr>
              <a:t>添加文字添加文字添加文字添加文字添加文字添加文字添加文字添加文字</a:t>
            </a:r>
            <a:endParaRPr lang="en-US" altLang="zh-CN" sz="1400" kern="0" dirty="0">
              <a:solidFill>
                <a:prstClr val="black">
                  <a:lumMod val="50000"/>
                  <a:lumOff val="50000"/>
                </a:prstClr>
              </a:solidFill>
              <a:latin typeface="宋体" pitchFamily="2" charset="-122"/>
              <a:cs typeface="Arial" pitchFamily="34" charset="0"/>
            </a:endParaRPr>
          </a:p>
        </p:txBody>
      </p:sp>
      <p:sp>
        <p:nvSpPr>
          <p:cNvPr id="67" name="五边形 35"/>
          <p:cNvSpPr/>
          <p:nvPr/>
        </p:nvSpPr>
        <p:spPr>
          <a:xfrm rot="21347357" flipH="1">
            <a:off x="8081963" y="4303713"/>
            <a:ext cx="1319212" cy="403225"/>
          </a:xfrm>
          <a:prstGeom prst="homePlate">
            <a:avLst/>
          </a:prstGeom>
          <a:solidFill>
            <a:srgbClr val="618D7E"/>
          </a:solidFill>
          <a:ln w="12700" cap="flat" cmpd="sng" algn="ctr">
            <a:noFill/>
            <a:prstDash val="solid"/>
            <a:miter lim="800000"/>
          </a:ln>
          <a:effectLst>
            <a:outerShdw dist="38100" dir="7800000" algn="tl" rotWithShape="0">
              <a:srgbClr val="5E719B">
                <a:lumMod val="60000"/>
                <a:lumOff val="40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rPr>
              <a:t>输入标题</a:t>
            </a:r>
          </a:p>
        </p:txBody>
      </p:sp>
      <p:sp>
        <p:nvSpPr>
          <p:cNvPr id="68" name="文本框 18"/>
          <p:cNvSpPr txBox="1">
            <a:spLocks noChangeArrowheads="1"/>
          </p:cNvSpPr>
          <p:nvPr/>
        </p:nvSpPr>
        <p:spPr bwMode="auto">
          <a:xfrm rot="21347357" flipH="1">
            <a:off x="6391275" y="4244975"/>
            <a:ext cx="15462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nSpc>
                <a:spcPct val="130000"/>
              </a:lnSpc>
              <a:defRPr/>
            </a:pPr>
            <a:r>
              <a:rPr lang="zh-CN" altLang="en-US" sz="1400" dirty="0">
                <a:solidFill>
                  <a:srgbClr val="4E4E4E"/>
                </a:solidFill>
                <a:latin typeface="宋体" pitchFamily="2" charset="-122"/>
              </a:rPr>
              <a:t>添加文字添加文字添加文字添加文字添加文字添加文字添加文字添加文字</a:t>
            </a:r>
            <a:endParaRPr lang="en-US" altLang="zh-CN" sz="1400" kern="0" dirty="0">
              <a:solidFill>
                <a:prstClr val="black">
                  <a:lumMod val="50000"/>
                  <a:lumOff val="50000"/>
                </a:prstClr>
              </a:solidFill>
              <a:latin typeface="宋体" pitchFamily="2" charset="-122"/>
              <a:cs typeface="Arial" pitchFamily="34" charset="0"/>
            </a:endParaRPr>
          </a:p>
        </p:txBody>
      </p:sp>
      <p:cxnSp>
        <p:nvCxnSpPr>
          <p:cNvPr id="69" name="直接连接符 68"/>
          <p:cNvCxnSpPr/>
          <p:nvPr/>
        </p:nvCxnSpPr>
        <p:spPr>
          <a:xfrm>
            <a:off x="6096000" y="1300163"/>
            <a:ext cx="0" cy="4775200"/>
          </a:xfrm>
          <a:prstGeom prst="line">
            <a:avLst/>
          </a:prstGeom>
          <a:noFill/>
          <a:ln w="6350" cap="flat" cmpd="sng" algn="ctr">
            <a:solidFill>
              <a:srgbClr val="002003"/>
            </a:solidFill>
            <a:prstDash val="solid"/>
            <a:miter lim="800000"/>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3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14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22" presetClass="entr" presetSubtype="2" fill="hold" nodeType="withEffect">
                                  <p:stCondLst>
                                    <p:cond delay="160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300"/>
                                        <p:tgtEl>
                                          <p:spTgt spid="44"/>
                                        </p:tgtEl>
                                      </p:cBhvr>
                                    </p:animEffect>
                                  </p:childTnLst>
                                </p:cTn>
                              </p:par>
                              <p:par>
                                <p:cTn id="23" presetID="22" presetClass="entr" presetSubtype="8" fill="hold" nodeType="withEffect">
                                  <p:stCondLst>
                                    <p:cond delay="160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300"/>
                                        <p:tgtEl>
                                          <p:spTgt spid="46"/>
                                        </p:tgtEl>
                                      </p:cBhvr>
                                    </p:animEffect>
                                  </p:childTnLst>
                                </p:cTn>
                              </p:par>
                              <p:par>
                                <p:cTn id="26" presetID="22" presetClass="entr" presetSubtype="2" fill="hold" nodeType="withEffect">
                                  <p:stCondLst>
                                    <p:cond delay="1600"/>
                                  </p:stCondLst>
                                  <p:childTnLst>
                                    <p:set>
                                      <p:cBhvr>
                                        <p:cTn id="27" dur="1" fill="hold">
                                          <p:stCondLst>
                                            <p:cond delay="0"/>
                                          </p:stCondLst>
                                        </p:cTn>
                                        <p:tgtEl>
                                          <p:spTgt spid="48"/>
                                        </p:tgtEl>
                                        <p:attrNameLst>
                                          <p:attrName>style.visibility</p:attrName>
                                        </p:attrNameLst>
                                      </p:cBhvr>
                                      <p:to>
                                        <p:strVal val="visible"/>
                                      </p:to>
                                    </p:set>
                                    <p:animEffect transition="in" filter="wipe(right)">
                                      <p:cBhvr>
                                        <p:cTn id="28" dur="300"/>
                                        <p:tgtEl>
                                          <p:spTgt spid="48"/>
                                        </p:tgtEl>
                                      </p:cBhvr>
                                    </p:animEffect>
                                  </p:childTnLst>
                                </p:cTn>
                              </p:par>
                              <p:par>
                                <p:cTn id="29" presetID="22" presetClass="entr" presetSubtype="8" fill="hold" nodeType="withEffect">
                                  <p:stCondLst>
                                    <p:cond delay="160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300"/>
                                        <p:tgtEl>
                                          <p:spTgt spid="50"/>
                                        </p:tgtEl>
                                      </p:cBhvr>
                                    </p:animEffect>
                                  </p:childTnLst>
                                </p:cTn>
                              </p:par>
                              <p:par>
                                <p:cTn id="32" presetID="10" presetClass="entr" presetSubtype="0" fill="hold" grpId="0" nodeType="withEffect">
                                  <p:stCondLst>
                                    <p:cond delay="19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grpId="0" nodeType="withEffect">
                                  <p:stCondLst>
                                    <p:cond delay="190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190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190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10" presetClass="entr" presetSubtype="0" fill="hold" grpId="0" nodeType="withEffect">
                                  <p:stCondLst>
                                    <p:cond delay="190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par>
                                <p:cTn id="47" presetID="10" presetClass="entr" presetSubtype="0" fill="hold" grpId="0" nodeType="withEffect">
                                  <p:stCondLst>
                                    <p:cond delay="190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grpId="0" nodeType="withEffect">
                                  <p:stCondLst>
                                    <p:cond delay="190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grpId="0" nodeType="withEffect">
                                  <p:stCondLst>
                                    <p:cond delay="190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par>
                                <p:cTn id="56" presetID="10" presetClass="entr" presetSubtype="0" fill="hold" grpId="0" nodeType="withEffect">
                                  <p:stCondLst>
                                    <p:cond delay="190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childTnLst>
                                </p:cTn>
                              </p:par>
                              <p:par>
                                <p:cTn id="59" presetID="10" presetClass="entr" presetSubtype="0" fill="hold" grpId="0" nodeType="withEffect">
                                  <p:stCondLst>
                                    <p:cond delay="190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par>
                                <p:cTn id="62" presetID="10" presetClass="entr" presetSubtype="0" fill="hold" grpId="0" nodeType="withEffect">
                                  <p:stCondLst>
                                    <p:cond delay="190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par>
                                <p:cTn id="65" presetID="10" presetClass="entr" presetSubtype="0" fill="hold" grpId="0" nodeType="withEffect">
                                  <p:stCondLst>
                                    <p:cond delay="190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5" grpId="0" animBg="1"/>
      <p:bldP spid="47" grpId="0" animBg="1"/>
      <p:bldP spid="49" grpId="0" animBg="1"/>
      <p:bldP spid="51" grpId="0"/>
      <p:bldP spid="52" grpId="0"/>
      <p:bldP spid="53" grpId="0"/>
      <p:bldP spid="54" grpId="0"/>
      <p:bldP spid="55"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rcRect b="43285"/>
          <a:stretch>
            <a:fillRect/>
          </a:stretch>
        </p:blipFill>
        <p:spPr bwMode="auto">
          <a:xfrm>
            <a:off x="53975" y="5651500"/>
            <a:ext cx="121380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4" name="MH_Number_1"/>
          <p:cNvSpPr/>
          <p:nvPr/>
        </p:nvSpPr>
        <p:spPr>
          <a:xfrm>
            <a:off x="774603" y="268602"/>
            <a:ext cx="498951" cy="498614"/>
          </a:xfrm>
          <a:prstGeom prst="roundRect">
            <a:avLst>
              <a:gd name="adj" fmla="val 7615"/>
            </a:avLst>
          </a:prstGeom>
          <a:noFill/>
          <a:ln w="19050">
            <a:solidFill>
              <a:srgbClr val="5E71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itchFamily="34" charset="-122"/>
                <a:ea typeface="微软雅黑" pitchFamily="34" charset="-122"/>
                <a:cs typeface="Times New Roman" pitchFamily="18" charset="0"/>
              </a:rPr>
              <a:t>1</a:t>
            </a:r>
            <a:endParaRPr lang="zh-CN" altLang="en-US" sz="2800" b="1" dirty="0">
              <a:solidFill>
                <a:schemeClr val="tx1"/>
              </a:solidFill>
              <a:latin typeface="微软雅黑" pitchFamily="34" charset="-122"/>
              <a:ea typeface="微软雅黑" pitchFamily="34" charset="-122"/>
              <a:cs typeface="Times New Roman" pitchFamily="18" charset="0"/>
            </a:endParaRPr>
          </a:p>
        </p:txBody>
      </p:sp>
      <p:sp>
        <p:nvSpPr>
          <p:cNvPr id="5" name="MH_Entry_1"/>
          <p:cNvSpPr/>
          <p:nvPr/>
        </p:nvSpPr>
        <p:spPr>
          <a:xfrm>
            <a:off x="1287528" y="268602"/>
            <a:ext cx="2928452"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tx1"/>
                </a:solidFill>
                <a:latin typeface="微软雅黑" pitchFamily="34" charset="-122"/>
                <a:ea typeface="微软雅黑" pitchFamily="34" charset="-122"/>
              </a:rPr>
              <a:t>课题研究结果报告</a:t>
            </a:r>
          </a:p>
        </p:txBody>
      </p:sp>
      <p:grpSp>
        <p:nvGrpSpPr>
          <p:cNvPr id="6" name="Group 2"/>
          <p:cNvGrpSpPr/>
          <p:nvPr/>
        </p:nvGrpSpPr>
        <p:grpSpPr>
          <a:xfrm>
            <a:off x="1800265" y="2639931"/>
            <a:ext cx="8595332" cy="2148833"/>
            <a:chOff x="1800265" y="3002790"/>
            <a:chExt cx="8595332" cy="2148833"/>
          </a:xfrm>
        </p:grpSpPr>
        <p:sp>
          <p:nvSpPr>
            <p:cNvPr id="7" name="Arc 5"/>
            <p:cNvSpPr/>
            <p:nvPr/>
          </p:nvSpPr>
          <p:spPr>
            <a:xfrm>
              <a:off x="1800265" y="3002790"/>
              <a:ext cx="2148833" cy="2148833"/>
            </a:xfrm>
            <a:prstGeom prst="arc">
              <a:avLst>
                <a:gd name="adj1" fmla="val 10802931"/>
                <a:gd name="adj2" fmla="val 5806"/>
              </a:avLst>
            </a:prstGeom>
            <a:noFill/>
            <a:ln w="254000" cap="flat" cmpd="sng" algn="ctr">
              <a:solidFill>
                <a:srgbClr val="618D7E">
                  <a:alpha val="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a typeface="微软雅黑"/>
                <a:cs typeface="+mn-ea"/>
                <a:sym typeface="+mn-lt"/>
              </a:endParaRPr>
            </a:p>
          </p:txBody>
        </p:sp>
        <p:sp>
          <p:nvSpPr>
            <p:cNvPr id="8" name="Arc 8"/>
            <p:cNvSpPr/>
            <p:nvPr/>
          </p:nvSpPr>
          <p:spPr>
            <a:xfrm>
              <a:off x="3949098" y="3002790"/>
              <a:ext cx="2148833" cy="2148833"/>
            </a:xfrm>
            <a:prstGeom prst="arc">
              <a:avLst>
                <a:gd name="adj1" fmla="val 15698"/>
                <a:gd name="adj2" fmla="val 10801070"/>
              </a:avLst>
            </a:prstGeom>
            <a:noFill/>
            <a:ln w="254000" cap="flat" cmpd="sng" algn="ctr">
              <a:solidFill>
                <a:srgbClr val="618D7E">
                  <a:alpha val="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a typeface="微软雅黑"/>
                <a:cs typeface="+mn-ea"/>
                <a:sym typeface="+mn-lt"/>
              </a:endParaRPr>
            </a:p>
          </p:txBody>
        </p:sp>
        <p:sp>
          <p:nvSpPr>
            <p:cNvPr id="9" name="Arc 12"/>
            <p:cNvSpPr/>
            <p:nvPr/>
          </p:nvSpPr>
          <p:spPr>
            <a:xfrm>
              <a:off x="6097931" y="3002790"/>
              <a:ext cx="2148833" cy="2148833"/>
            </a:xfrm>
            <a:prstGeom prst="arc">
              <a:avLst>
                <a:gd name="adj1" fmla="val 10802931"/>
                <a:gd name="adj2" fmla="val 5806"/>
              </a:avLst>
            </a:prstGeom>
            <a:noFill/>
            <a:ln w="254000" cap="flat" cmpd="sng" algn="ctr">
              <a:solidFill>
                <a:srgbClr val="618D7E">
                  <a:alpha val="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a typeface="微软雅黑"/>
                <a:cs typeface="+mn-ea"/>
                <a:sym typeface="+mn-lt"/>
              </a:endParaRPr>
            </a:p>
          </p:txBody>
        </p:sp>
        <p:sp>
          <p:nvSpPr>
            <p:cNvPr id="10" name="Arc 14"/>
            <p:cNvSpPr/>
            <p:nvPr/>
          </p:nvSpPr>
          <p:spPr>
            <a:xfrm>
              <a:off x="8246764" y="3002790"/>
              <a:ext cx="2148833" cy="2148833"/>
            </a:xfrm>
            <a:prstGeom prst="arc">
              <a:avLst>
                <a:gd name="adj1" fmla="val 15698"/>
                <a:gd name="adj2" fmla="val 10801070"/>
              </a:avLst>
            </a:prstGeom>
            <a:noFill/>
            <a:ln w="254000" cap="flat" cmpd="sng" algn="ctr">
              <a:solidFill>
                <a:srgbClr val="618D7E">
                  <a:alpha val="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a typeface="微软雅黑"/>
                <a:cs typeface="+mn-ea"/>
                <a:sym typeface="+mn-lt"/>
              </a:endParaRPr>
            </a:p>
          </p:txBody>
        </p:sp>
      </p:grpSp>
      <p:sp>
        <p:nvSpPr>
          <p:cNvPr id="11" name="Arc 4"/>
          <p:cNvSpPr/>
          <p:nvPr/>
        </p:nvSpPr>
        <p:spPr>
          <a:xfrm>
            <a:off x="1800265" y="2639931"/>
            <a:ext cx="2148833" cy="2148833"/>
          </a:xfrm>
          <a:prstGeom prst="arc">
            <a:avLst>
              <a:gd name="adj1" fmla="val 15698"/>
              <a:gd name="adj2" fmla="val 10801070"/>
            </a:avLst>
          </a:prstGeom>
          <a:noFill/>
          <a:ln w="254000" cap="flat" cmpd="sng" algn="ctr">
            <a:solidFill>
              <a:srgbClr val="B5BC6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a typeface="微软雅黑"/>
              <a:cs typeface="+mn-ea"/>
              <a:sym typeface="+mn-lt"/>
            </a:endParaRPr>
          </a:p>
        </p:txBody>
      </p:sp>
      <p:sp>
        <p:nvSpPr>
          <p:cNvPr id="12" name="Arc 9"/>
          <p:cNvSpPr/>
          <p:nvPr/>
        </p:nvSpPr>
        <p:spPr>
          <a:xfrm>
            <a:off x="3949098" y="2649556"/>
            <a:ext cx="2148833" cy="2148833"/>
          </a:xfrm>
          <a:prstGeom prst="arc">
            <a:avLst>
              <a:gd name="adj1" fmla="val 10802931"/>
              <a:gd name="adj2" fmla="val 5806"/>
            </a:avLst>
          </a:prstGeom>
          <a:noFill/>
          <a:ln w="254000" cap="flat" cmpd="sng" algn="ctr">
            <a:solidFill>
              <a:srgbClr val="618D7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a typeface="微软雅黑"/>
              <a:cs typeface="+mn-ea"/>
              <a:sym typeface="+mn-lt"/>
            </a:endParaRPr>
          </a:p>
        </p:txBody>
      </p:sp>
      <p:sp>
        <p:nvSpPr>
          <p:cNvPr id="13" name="Arc 11"/>
          <p:cNvSpPr/>
          <p:nvPr/>
        </p:nvSpPr>
        <p:spPr>
          <a:xfrm>
            <a:off x="6097931" y="2639931"/>
            <a:ext cx="2148833" cy="2148833"/>
          </a:xfrm>
          <a:prstGeom prst="arc">
            <a:avLst>
              <a:gd name="adj1" fmla="val 15698"/>
              <a:gd name="adj2" fmla="val 10801070"/>
            </a:avLst>
          </a:prstGeom>
          <a:noFill/>
          <a:ln w="254000" cap="flat" cmpd="sng" algn="ctr">
            <a:solidFill>
              <a:srgbClr val="B5BC6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a typeface="微软雅黑"/>
              <a:cs typeface="+mn-ea"/>
              <a:sym typeface="+mn-lt"/>
            </a:endParaRPr>
          </a:p>
        </p:txBody>
      </p:sp>
      <p:sp>
        <p:nvSpPr>
          <p:cNvPr id="14" name="Arc 15"/>
          <p:cNvSpPr/>
          <p:nvPr/>
        </p:nvSpPr>
        <p:spPr>
          <a:xfrm>
            <a:off x="8246764" y="2647074"/>
            <a:ext cx="2148833" cy="2148833"/>
          </a:xfrm>
          <a:prstGeom prst="arc">
            <a:avLst>
              <a:gd name="adj1" fmla="val 10802931"/>
              <a:gd name="adj2" fmla="val 5806"/>
            </a:avLst>
          </a:prstGeom>
          <a:noFill/>
          <a:ln w="254000" cap="flat" cmpd="sng" algn="ctr">
            <a:solidFill>
              <a:srgbClr val="618D7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a typeface="微软雅黑"/>
              <a:cs typeface="+mn-ea"/>
              <a:sym typeface="+mn-lt"/>
            </a:endParaRPr>
          </a:p>
        </p:txBody>
      </p:sp>
      <p:sp>
        <p:nvSpPr>
          <p:cNvPr id="15" name="Oval Callout 16"/>
          <p:cNvSpPr/>
          <p:nvPr/>
        </p:nvSpPr>
        <p:spPr>
          <a:xfrm rot="10800000">
            <a:off x="2142664" y="3004724"/>
            <a:ext cx="1469802" cy="1441690"/>
          </a:xfrm>
          <a:prstGeom prst="wedgeEllipseCallout">
            <a:avLst>
              <a:gd name="adj1" fmla="val -2474"/>
              <a:gd name="adj2" fmla="val 79053"/>
            </a:avLst>
          </a:prstGeom>
          <a:solidFill>
            <a:srgbClr val="B5BC6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a:ea typeface="微软雅黑"/>
              <a:cs typeface="+mn-ea"/>
              <a:sym typeface="+mn-lt"/>
            </a:endParaRPr>
          </a:p>
        </p:txBody>
      </p:sp>
      <p:sp>
        <p:nvSpPr>
          <p:cNvPr id="16" name="Oval 19"/>
          <p:cNvSpPr/>
          <p:nvPr/>
        </p:nvSpPr>
        <p:spPr>
          <a:xfrm rot="10800000">
            <a:off x="2606444" y="1897819"/>
            <a:ext cx="587127" cy="587129"/>
          </a:xfrm>
          <a:prstGeom prst="ellipse">
            <a:avLst/>
          </a:prstGeom>
          <a:solidFill>
            <a:srgbClr val="B5BC6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微软雅黑"/>
              <a:cs typeface="+mn-ea"/>
              <a:sym typeface="+mn-lt"/>
            </a:endParaRPr>
          </a:p>
        </p:txBody>
      </p:sp>
      <p:sp>
        <p:nvSpPr>
          <p:cNvPr id="17" name="Oval Callout 20"/>
          <p:cNvSpPr/>
          <p:nvPr/>
        </p:nvSpPr>
        <p:spPr>
          <a:xfrm>
            <a:off x="4308327" y="2983866"/>
            <a:ext cx="1469802" cy="1441690"/>
          </a:xfrm>
          <a:prstGeom prst="wedgeEllipseCallout">
            <a:avLst>
              <a:gd name="adj1" fmla="val -2474"/>
              <a:gd name="adj2" fmla="val 79053"/>
            </a:avLst>
          </a:prstGeom>
          <a:solidFill>
            <a:srgbClr val="618D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微软雅黑"/>
              <a:cs typeface="+mn-ea"/>
              <a:sym typeface="+mn-lt"/>
            </a:endParaRPr>
          </a:p>
        </p:txBody>
      </p:sp>
      <p:sp>
        <p:nvSpPr>
          <p:cNvPr id="18" name="Oval 21"/>
          <p:cNvSpPr/>
          <p:nvPr/>
        </p:nvSpPr>
        <p:spPr>
          <a:xfrm>
            <a:off x="4727222" y="4987830"/>
            <a:ext cx="587127" cy="587129"/>
          </a:xfrm>
          <a:prstGeom prst="ellipse">
            <a:avLst/>
          </a:prstGeom>
          <a:solidFill>
            <a:srgbClr val="618D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微软雅黑"/>
              <a:cs typeface="+mn-ea"/>
              <a:sym typeface="+mn-lt"/>
            </a:endParaRPr>
          </a:p>
        </p:txBody>
      </p:sp>
      <p:sp>
        <p:nvSpPr>
          <p:cNvPr id="19" name="Oval Callout 23"/>
          <p:cNvSpPr/>
          <p:nvPr/>
        </p:nvSpPr>
        <p:spPr>
          <a:xfrm rot="10800000">
            <a:off x="6440330" y="3004724"/>
            <a:ext cx="1469802" cy="1441690"/>
          </a:xfrm>
          <a:prstGeom prst="wedgeEllipseCallout">
            <a:avLst>
              <a:gd name="adj1" fmla="val -2474"/>
              <a:gd name="adj2" fmla="val 79053"/>
            </a:avLst>
          </a:prstGeom>
          <a:solidFill>
            <a:srgbClr val="B5BC6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微软雅黑"/>
              <a:cs typeface="+mn-ea"/>
              <a:sym typeface="+mn-lt"/>
            </a:endParaRPr>
          </a:p>
        </p:txBody>
      </p:sp>
      <p:sp>
        <p:nvSpPr>
          <p:cNvPr id="20" name="Oval 24"/>
          <p:cNvSpPr/>
          <p:nvPr/>
        </p:nvSpPr>
        <p:spPr>
          <a:xfrm rot="10800000">
            <a:off x="6904110" y="1854842"/>
            <a:ext cx="587127" cy="587129"/>
          </a:xfrm>
          <a:prstGeom prst="ellipse">
            <a:avLst/>
          </a:prstGeom>
          <a:solidFill>
            <a:srgbClr val="B5BC6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微软雅黑"/>
              <a:cs typeface="+mn-ea"/>
              <a:sym typeface="+mn-lt"/>
            </a:endParaRPr>
          </a:p>
        </p:txBody>
      </p:sp>
      <p:sp>
        <p:nvSpPr>
          <p:cNvPr id="21" name="Oval Callout 25"/>
          <p:cNvSpPr/>
          <p:nvPr/>
        </p:nvSpPr>
        <p:spPr>
          <a:xfrm>
            <a:off x="8605993" y="2983866"/>
            <a:ext cx="1469802" cy="1441690"/>
          </a:xfrm>
          <a:prstGeom prst="wedgeEllipseCallout">
            <a:avLst>
              <a:gd name="adj1" fmla="val -2474"/>
              <a:gd name="adj2" fmla="val 79053"/>
            </a:avLst>
          </a:prstGeom>
          <a:solidFill>
            <a:srgbClr val="618D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微软雅黑"/>
              <a:cs typeface="+mn-ea"/>
              <a:sym typeface="+mn-lt"/>
            </a:endParaRPr>
          </a:p>
        </p:txBody>
      </p:sp>
      <p:sp>
        <p:nvSpPr>
          <p:cNvPr id="22" name="Oval 26"/>
          <p:cNvSpPr/>
          <p:nvPr/>
        </p:nvSpPr>
        <p:spPr>
          <a:xfrm>
            <a:off x="9024888" y="4987830"/>
            <a:ext cx="587127" cy="587129"/>
          </a:xfrm>
          <a:prstGeom prst="ellipse">
            <a:avLst/>
          </a:prstGeom>
          <a:solidFill>
            <a:srgbClr val="618D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微软雅黑"/>
              <a:cs typeface="+mn-ea"/>
              <a:sym typeface="+mn-lt"/>
            </a:endParaRPr>
          </a:p>
        </p:txBody>
      </p:sp>
      <p:sp>
        <p:nvSpPr>
          <p:cNvPr id="23" name="TextBox 32"/>
          <p:cNvSpPr txBox="1"/>
          <p:nvPr/>
        </p:nvSpPr>
        <p:spPr>
          <a:xfrm>
            <a:off x="2276265" y="3809980"/>
            <a:ext cx="1181042" cy="260712"/>
          </a:xfrm>
          <a:prstGeom prst="rect">
            <a:avLst/>
          </a:prstGeom>
          <a:noFill/>
        </p:spPr>
        <p:txBody>
          <a:bodyPr wrap="square" numCol="1" spcCol="0" rtlCol="0" anchor="ctr">
            <a:spAutoFit/>
          </a:bodyPr>
          <a:lstStyle/>
          <a:p>
            <a:pPr algn="ctr">
              <a:lnSpc>
                <a:spcPts val="1200"/>
              </a:lnSpc>
            </a:pPr>
            <a:r>
              <a:rPr lang="zh-CN" altLang="en-US" sz="1600" b="1" dirty="0">
                <a:solidFill>
                  <a:prstClr val="white"/>
                </a:solidFill>
                <a:latin typeface="Calibri"/>
                <a:ea typeface="微软雅黑"/>
                <a:cs typeface="+mn-ea"/>
                <a:sym typeface="+mn-lt"/>
              </a:rPr>
              <a:t>点击编辑</a:t>
            </a:r>
            <a:endParaRPr lang="en-US" altLang="zh-CN" sz="1600" b="1" dirty="0">
              <a:solidFill>
                <a:prstClr val="white"/>
              </a:solidFill>
              <a:latin typeface="Calibri"/>
              <a:ea typeface="微软雅黑"/>
              <a:cs typeface="+mn-ea"/>
              <a:sym typeface="+mn-lt"/>
            </a:endParaRPr>
          </a:p>
        </p:txBody>
      </p:sp>
      <p:sp>
        <p:nvSpPr>
          <p:cNvPr id="24" name="TextBox 33"/>
          <p:cNvSpPr txBox="1"/>
          <p:nvPr/>
        </p:nvSpPr>
        <p:spPr>
          <a:xfrm>
            <a:off x="4452306" y="3809979"/>
            <a:ext cx="1181042" cy="260712"/>
          </a:xfrm>
          <a:prstGeom prst="rect">
            <a:avLst/>
          </a:prstGeom>
          <a:noFill/>
        </p:spPr>
        <p:txBody>
          <a:bodyPr wrap="square" numCol="1" spcCol="0" rtlCol="0" anchor="ctr">
            <a:spAutoFit/>
          </a:bodyPr>
          <a:lstStyle/>
          <a:p>
            <a:pPr algn="ctr">
              <a:lnSpc>
                <a:spcPts val="1200"/>
              </a:lnSpc>
            </a:pPr>
            <a:r>
              <a:rPr lang="zh-CN" altLang="en-US" sz="1600" b="1" dirty="0">
                <a:solidFill>
                  <a:prstClr val="white"/>
                </a:solidFill>
                <a:latin typeface="Calibri"/>
                <a:ea typeface="微软雅黑"/>
                <a:cs typeface="+mn-ea"/>
                <a:sym typeface="+mn-lt"/>
              </a:rPr>
              <a:t>点击编辑</a:t>
            </a:r>
            <a:endParaRPr lang="en-US" altLang="zh-CN" sz="1600" b="1" dirty="0">
              <a:solidFill>
                <a:prstClr val="white"/>
              </a:solidFill>
              <a:latin typeface="Calibri"/>
              <a:ea typeface="微软雅黑"/>
              <a:cs typeface="+mn-ea"/>
              <a:sym typeface="+mn-lt"/>
            </a:endParaRPr>
          </a:p>
        </p:txBody>
      </p:sp>
      <p:sp>
        <p:nvSpPr>
          <p:cNvPr id="25" name="TextBox 34"/>
          <p:cNvSpPr txBox="1"/>
          <p:nvPr/>
        </p:nvSpPr>
        <p:spPr>
          <a:xfrm>
            <a:off x="6616772" y="3809979"/>
            <a:ext cx="1181042" cy="260712"/>
          </a:xfrm>
          <a:prstGeom prst="rect">
            <a:avLst/>
          </a:prstGeom>
          <a:noFill/>
        </p:spPr>
        <p:txBody>
          <a:bodyPr wrap="square" numCol="1" spcCol="0" rtlCol="0" anchor="ctr">
            <a:spAutoFit/>
          </a:bodyPr>
          <a:lstStyle/>
          <a:p>
            <a:pPr algn="ctr">
              <a:lnSpc>
                <a:spcPts val="1200"/>
              </a:lnSpc>
            </a:pPr>
            <a:r>
              <a:rPr lang="zh-CN" altLang="en-US" sz="1600" b="1" dirty="0">
                <a:solidFill>
                  <a:prstClr val="white"/>
                </a:solidFill>
                <a:latin typeface="Calibri"/>
                <a:ea typeface="微软雅黑"/>
                <a:cs typeface="+mn-ea"/>
                <a:sym typeface="+mn-lt"/>
              </a:rPr>
              <a:t>点击编辑</a:t>
            </a:r>
            <a:endParaRPr lang="en-US" altLang="zh-CN" sz="1600" b="1" dirty="0">
              <a:solidFill>
                <a:prstClr val="white"/>
              </a:solidFill>
              <a:latin typeface="Calibri"/>
              <a:ea typeface="微软雅黑"/>
              <a:cs typeface="+mn-ea"/>
              <a:sym typeface="+mn-lt"/>
            </a:endParaRPr>
          </a:p>
        </p:txBody>
      </p:sp>
      <p:sp>
        <p:nvSpPr>
          <p:cNvPr id="26" name="TextBox 35"/>
          <p:cNvSpPr txBox="1"/>
          <p:nvPr/>
        </p:nvSpPr>
        <p:spPr>
          <a:xfrm>
            <a:off x="8792813" y="3809979"/>
            <a:ext cx="1181042" cy="260712"/>
          </a:xfrm>
          <a:prstGeom prst="rect">
            <a:avLst/>
          </a:prstGeom>
          <a:noFill/>
        </p:spPr>
        <p:txBody>
          <a:bodyPr wrap="square" numCol="1" spcCol="0" rtlCol="0" anchor="ctr">
            <a:spAutoFit/>
          </a:bodyPr>
          <a:lstStyle/>
          <a:p>
            <a:pPr algn="ctr">
              <a:lnSpc>
                <a:spcPts val="1200"/>
              </a:lnSpc>
            </a:pPr>
            <a:r>
              <a:rPr lang="zh-CN" altLang="en-US" sz="1600" b="1" dirty="0">
                <a:solidFill>
                  <a:prstClr val="white"/>
                </a:solidFill>
                <a:latin typeface="Calibri"/>
                <a:ea typeface="微软雅黑"/>
                <a:cs typeface="+mn-ea"/>
                <a:sym typeface="+mn-lt"/>
              </a:rPr>
              <a:t>点击编辑</a:t>
            </a:r>
            <a:endParaRPr lang="en-US" altLang="zh-CN" sz="1600" b="1" dirty="0">
              <a:solidFill>
                <a:prstClr val="white"/>
              </a:solidFill>
              <a:latin typeface="Calibri"/>
              <a:ea typeface="微软雅黑"/>
              <a:cs typeface="+mn-ea"/>
              <a:sym typeface="+mn-lt"/>
            </a:endParaRPr>
          </a:p>
        </p:txBody>
      </p:sp>
      <p:sp>
        <p:nvSpPr>
          <p:cNvPr id="27" name="TextBox 36"/>
          <p:cNvSpPr txBox="1"/>
          <p:nvPr/>
        </p:nvSpPr>
        <p:spPr>
          <a:xfrm flipH="1">
            <a:off x="2705046" y="1951920"/>
            <a:ext cx="389922" cy="325345"/>
          </a:xfrm>
          <a:prstGeom prst="rect">
            <a:avLst/>
          </a:prstGeom>
          <a:noFill/>
        </p:spPr>
        <p:txBody>
          <a:bodyPr wrap="square" numCol="1" spcCol="457200" rtlCol="0">
            <a:spAutoFit/>
          </a:bodyPr>
          <a:lstStyle/>
          <a:p>
            <a:pPr algn="ctr">
              <a:lnSpc>
                <a:spcPts val="2000"/>
              </a:lnSpc>
            </a:pPr>
            <a:r>
              <a:rPr lang="en-US" sz="1200">
                <a:solidFill>
                  <a:srgbClr val="FEFEFE"/>
                </a:solidFill>
                <a:latin typeface="Calibri"/>
                <a:ea typeface="微软雅黑"/>
                <a:cs typeface="+mn-ea"/>
                <a:sym typeface="+mn-lt"/>
              </a:rPr>
              <a:t>01</a:t>
            </a:r>
            <a:endParaRPr lang="en-US" sz="1200" dirty="0">
              <a:solidFill>
                <a:srgbClr val="FEFEFE"/>
              </a:solidFill>
              <a:latin typeface="Calibri"/>
              <a:ea typeface="微软雅黑"/>
              <a:cs typeface="+mn-ea"/>
              <a:sym typeface="+mn-lt"/>
            </a:endParaRPr>
          </a:p>
        </p:txBody>
      </p:sp>
      <p:sp>
        <p:nvSpPr>
          <p:cNvPr id="28" name="TextBox 37"/>
          <p:cNvSpPr txBox="1"/>
          <p:nvPr/>
        </p:nvSpPr>
        <p:spPr>
          <a:xfrm flipH="1">
            <a:off x="6999254" y="1951920"/>
            <a:ext cx="389922" cy="325345"/>
          </a:xfrm>
          <a:prstGeom prst="rect">
            <a:avLst/>
          </a:prstGeom>
          <a:noFill/>
        </p:spPr>
        <p:txBody>
          <a:bodyPr wrap="square" numCol="1" spcCol="457200" rtlCol="0">
            <a:spAutoFit/>
          </a:bodyPr>
          <a:lstStyle/>
          <a:p>
            <a:pPr algn="ctr">
              <a:lnSpc>
                <a:spcPts val="2000"/>
              </a:lnSpc>
            </a:pPr>
            <a:r>
              <a:rPr lang="en-US" sz="1200" dirty="0">
                <a:solidFill>
                  <a:srgbClr val="FEFEFE"/>
                </a:solidFill>
                <a:latin typeface="Calibri"/>
                <a:ea typeface="微软雅黑"/>
                <a:cs typeface="+mn-ea"/>
                <a:sym typeface="+mn-lt"/>
              </a:rPr>
              <a:t>03</a:t>
            </a:r>
          </a:p>
        </p:txBody>
      </p:sp>
      <p:sp>
        <p:nvSpPr>
          <p:cNvPr id="29" name="TextBox 38"/>
          <p:cNvSpPr txBox="1"/>
          <p:nvPr/>
        </p:nvSpPr>
        <p:spPr>
          <a:xfrm flipH="1">
            <a:off x="4814249" y="5100494"/>
            <a:ext cx="389922" cy="325345"/>
          </a:xfrm>
          <a:prstGeom prst="rect">
            <a:avLst/>
          </a:prstGeom>
          <a:noFill/>
        </p:spPr>
        <p:txBody>
          <a:bodyPr wrap="square" numCol="1" spcCol="457200" rtlCol="0">
            <a:spAutoFit/>
          </a:bodyPr>
          <a:lstStyle/>
          <a:p>
            <a:pPr algn="ctr">
              <a:lnSpc>
                <a:spcPts val="2000"/>
              </a:lnSpc>
            </a:pPr>
            <a:r>
              <a:rPr lang="en-US" sz="1200" dirty="0">
                <a:solidFill>
                  <a:srgbClr val="FEFEFE"/>
                </a:solidFill>
                <a:latin typeface="Calibri"/>
                <a:ea typeface="微软雅黑"/>
                <a:cs typeface="+mn-ea"/>
                <a:sym typeface="+mn-lt"/>
              </a:rPr>
              <a:t>02</a:t>
            </a:r>
          </a:p>
        </p:txBody>
      </p:sp>
      <p:sp>
        <p:nvSpPr>
          <p:cNvPr id="30" name="TextBox 39"/>
          <p:cNvSpPr txBox="1"/>
          <p:nvPr/>
        </p:nvSpPr>
        <p:spPr>
          <a:xfrm flipH="1">
            <a:off x="9108457" y="5100494"/>
            <a:ext cx="389922" cy="325345"/>
          </a:xfrm>
          <a:prstGeom prst="rect">
            <a:avLst/>
          </a:prstGeom>
          <a:noFill/>
        </p:spPr>
        <p:txBody>
          <a:bodyPr wrap="square" numCol="1" spcCol="457200" rtlCol="0">
            <a:spAutoFit/>
          </a:bodyPr>
          <a:lstStyle/>
          <a:p>
            <a:pPr algn="ctr">
              <a:lnSpc>
                <a:spcPts val="2000"/>
              </a:lnSpc>
            </a:pPr>
            <a:r>
              <a:rPr lang="en-US" sz="1200" dirty="0">
                <a:solidFill>
                  <a:srgbClr val="FEFEFE"/>
                </a:solidFill>
                <a:latin typeface="Calibri"/>
                <a:ea typeface="微软雅黑"/>
                <a:cs typeface="+mn-ea"/>
                <a:sym typeface="+mn-lt"/>
              </a:rPr>
              <a:t>04</a:t>
            </a:r>
          </a:p>
        </p:txBody>
      </p:sp>
      <p:sp>
        <p:nvSpPr>
          <p:cNvPr id="31" name="TextBox 40"/>
          <p:cNvSpPr txBox="1"/>
          <p:nvPr/>
        </p:nvSpPr>
        <p:spPr>
          <a:xfrm>
            <a:off x="3242416" y="1921410"/>
            <a:ext cx="2186111" cy="587469"/>
          </a:xfrm>
          <a:prstGeom prst="rect">
            <a:avLst/>
          </a:prstGeom>
          <a:noFill/>
        </p:spPr>
        <p:txBody>
          <a:bodyPr wrap="square" numCol="1" spcCol="457200" rtlCol="0">
            <a:spAutoFit/>
          </a:bodyPr>
          <a:lstStyle/>
          <a:p>
            <a:pPr>
              <a:lnSpc>
                <a:spcPct val="120000"/>
              </a:lnSpc>
              <a:spcBef>
                <a:spcPct val="20000"/>
              </a:spcBef>
            </a:pPr>
            <a:r>
              <a:rPr lang="zh-CN" altLang="en-US" sz="1400" dirty="0">
                <a:solidFill>
                  <a:srgbClr val="41393B"/>
                </a:solidFill>
                <a:latin typeface="微软雅黑" pitchFamily="34" charset="-122"/>
                <a:ea typeface="微软雅黑" pitchFamily="34" charset="-122"/>
                <a:sym typeface="+mn-lt"/>
              </a:rPr>
              <a:t>点击输入简要文字内容，文字内容需概括精炼</a:t>
            </a:r>
            <a:endParaRPr lang="en-US" altLang="zh-CN" sz="1400" dirty="0">
              <a:solidFill>
                <a:srgbClr val="41393B"/>
              </a:solidFill>
              <a:latin typeface="微软雅黑" pitchFamily="34" charset="-122"/>
              <a:ea typeface="微软雅黑" pitchFamily="34" charset="-122"/>
              <a:sym typeface="+mn-lt"/>
            </a:endParaRPr>
          </a:p>
        </p:txBody>
      </p:sp>
      <p:sp>
        <p:nvSpPr>
          <p:cNvPr id="32" name="Freeform 54"/>
          <p:cNvSpPr>
            <a:spLocks noChangeArrowheads="1"/>
          </p:cNvSpPr>
          <p:nvPr/>
        </p:nvSpPr>
        <p:spPr bwMode="auto">
          <a:xfrm>
            <a:off x="2643682" y="3255627"/>
            <a:ext cx="467765" cy="41395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rgbClr val="FFFFFF"/>
          </a:solidFill>
          <a:ln>
            <a:noFill/>
          </a:ln>
          <a:effectLst/>
        </p:spPr>
        <p:txBody>
          <a:bodyPr wrap="none" anchor="ctr"/>
          <a:lstStyle/>
          <a:p>
            <a:pPr defTabSz="534670"/>
            <a:endParaRPr lang="en-US" sz="2105">
              <a:solidFill>
                <a:prstClr val="black"/>
              </a:solidFill>
              <a:latin typeface="Calibri"/>
              <a:ea typeface="微软雅黑"/>
            </a:endParaRPr>
          </a:p>
        </p:txBody>
      </p:sp>
      <p:sp>
        <p:nvSpPr>
          <p:cNvPr id="33" name="Freeform 110"/>
          <p:cNvSpPr>
            <a:spLocks noChangeArrowheads="1"/>
          </p:cNvSpPr>
          <p:nvPr/>
        </p:nvSpPr>
        <p:spPr bwMode="auto">
          <a:xfrm>
            <a:off x="4823337" y="3313563"/>
            <a:ext cx="439782" cy="356018"/>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rgbClr val="FFFFFF"/>
          </a:solidFill>
          <a:ln>
            <a:noFill/>
          </a:ln>
          <a:effectLst/>
        </p:spPr>
        <p:txBody>
          <a:bodyPr wrap="none" anchor="ctr"/>
          <a:lstStyle/>
          <a:p>
            <a:pPr defTabSz="534670"/>
            <a:endParaRPr lang="en-US" sz="2105">
              <a:solidFill>
                <a:prstClr val="black"/>
              </a:solidFill>
              <a:latin typeface="Calibri"/>
              <a:ea typeface="微软雅黑"/>
            </a:endParaRPr>
          </a:p>
        </p:txBody>
      </p:sp>
      <p:sp>
        <p:nvSpPr>
          <p:cNvPr id="34" name="Freeform 106"/>
          <p:cNvSpPr>
            <a:spLocks noChangeArrowheads="1"/>
          </p:cNvSpPr>
          <p:nvPr/>
        </p:nvSpPr>
        <p:spPr bwMode="auto">
          <a:xfrm>
            <a:off x="7031604" y="3261751"/>
            <a:ext cx="287252" cy="407830"/>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rgbClr val="FFFFFF"/>
          </a:solidFill>
          <a:ln>
            <a:noFill/>
          </a:ln>
          <a:effectLst/>
        </p:spPr>
        <p:txBody>
          <a:bodyPr wrap="none" anchor="ctr"/>
          <a:lstStyle/>
          <a:p>
            <a:pPr defTabSz="534670"/>
            <a:endParaRPr lang="en-US" sz="2105">
              <a:solidFill>
                <a:prstClr val="black"/>
              </a:solidFill>
              <a:latin typeface="Calibri"/>
              <a:ea typeface="微软雅黑"/>
            </a:endParaRPr>
          </a:p>
        </p:txBody>
      </p:sp>
      <p:sp>
        <p:nvSpPr>
          <p:cNvPr id="35" name="Freeform 7"/>
          <p:cNvSpPr>
            <a:spLocks noChangeArrowheads="1"/>
          </p:cNvSpPr>
          <p:nvPr/>
        </p:nvSpPr>
        <p:spPr bwMode="auto">
          <a:xfrm>
            <a:off x="9160013" y="3254377"/>
            <a:ext cx="361763" cy="415204"/>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rgbClr val="FFFFFF"/>
          </a:solidFill>
          <a:ln>
            <a:noFill/>
          </a:ln>
          <a:effectLst/>
        </p:spPr>
        <p:txBody>
          <a:bodyPr wrap="none" anchor="ctr"/>
          <a:lstStyle/>
          <a:p>
            <a:pPr defTabSz="534670"/>
            <a:endParaRPr lang="en-US" sz="2105">
              <a:solidFill>
                <a:prstClr val="black"/>
              </a:solidFill>
              <a:latin typeface="Calibri"/>
              <a:ea typeface="微软雅黑"/>
            </a:endParaRPr>
          </a:p>
        </p:txBody>
      </p:sp>
      <p:sp>
        <p:nvSpPr>
          <p:cNvPr id="36" name="TextBox 40"/>
          <p:cNvSpPr txBox="1"/>
          <p:nvPr/>
        </p:nvSpPr>
        <p:spPr>
          <a:xfrm>
            <a:off x="7586381" y="1921410"/>
            <a:ext cx="2186111" cy="591124"/>
          </a:xfrm>
          <a:prstGeom prst="rect">
            <a:avLst/>
          </a:prstGeom>
          <a:noFill/>
        </p:spPr>
        <p:txBody>
          <a:bodyPr wrap="square" numCol="1" spcCol="457200" rtlCol="0">
            <a:spAutoFit/>
          </a:bodyPr>
          <a:lstStyle/>
          <a:p>
            <a:pPr>
              <a:lnSpc>
                <a:spcPct val="120000"/>
              </a:lnSpc>
              <a:spcBef>
                <a:spcPct val="20000"/>
              </a:spcBef>
            </a:pPr>
            <a:r>
              <a:rPr lang="zh-CN" altLang="en-US" sz="1400" dirty="0">
                <a:solidFill>
                  <a:srgbClr val="41393B"/>
                </a:solidFill>
                <a:latin typeface="微软雅黑" pitchFamily="34" charset="-122"/>
                <a:ea typeface="微软雅黑" pitchFamily="34" charset="-122"/>
                <a:sym typeface="+mn-lt"/>
              </a:rPr>
              <a:t>点击输入简要文字内容，文字内容需概括精炼</a:t>
            </a:r>
            <a:endParaRPr lang="en-US" altLang="zh-CN" sz="1400" dirty="0">
              <a:solidFill>
                <a:srgbClr val="41393B"/>
              </a:solidFill>
              <a:latin typeface="微软雅黑" pitchFamily="34" charset="-122"/>
              <a:ea typeface="微软雅黑" pitchFamily="34" charset="-122"/>
              <a:sym typeface="+mn-lt"/>
            </a:endParaRPr>
          </a:p>
        </p:txBody>
      </p:sp>
      <p:sp>
        <p:nvSpPr>
          <p:cNvPr id="37" name="TextBox 40"/>
          <p:cNvSpPr txBox="1"/>
          <p:nvPr/>
        </p:nvSpPr>
        <p:spPr>
          <a:xfrm>
            <a:off x="2446678" y="5044590"/>
            <a:ext cx="2186111" cy="591124"/>
          </a:xfrm>
          <a:prstGeom prst="rect">
            <a:avLst/>
          </a:prstGeom>
          <a:noFill/>
        </p:spPr>
        <p:txBody>
          <a:bodyPr wrap="square" numCol="1" spcCol="457200" rtlCol="0">
            <a:spAutoFit/>
          </a:bodyPr>
          <a:lstStyle/>
          <a:p>
            <a:pPr algn="r">
              <a:lnSpc>
                <a:spcPct val="120000"/>
              </a:lnSpc>
              <a:spcBef>
                <a:spcPct val="20000"/>
              </a:spcBef>
            </a:pPr>
            <a:r>
              <a:rPr lang="zh-CN" altLang="en-US" sz="1400" dirty="0">
                <a:solidFill>
                  <a:srgbClr val="41393B"/>
                </a:solidFill>
                <a:latin typeface="微软雅黑" pitchFamily="34" charset="-122"/>
                <a:ea typeface="微软雅黑" pitchFamily="34" charset="-122"/>
                <a:sym typeface="+mn-lt"/>
              </a:rPr>
              <a:t>点击输入简要文字内容文字内容需概括精炼</a:t>
            </a:r>
            <a:endParaRPr lang="en-US" altLang="zh-CN" sz="1400" dirty="0">
              <a:solidFill>
                <a:srgbClr val="41393B"/>
              </a:solidFill>
              <a:latin typeface="微软雅黑" pitchFamily="34" charset="-122"/>
              <a:ea typeface="微软雅黑" pitchFamily="34" charset="-122"/>
              <a:sym typeface="+mn-lt"/>
            </a:endParaRPr>
          </a:p>
        </p:txBody>
      </p:sp>
      <p:sp>
        <p:nvSpPr>
          <p:cNvPr id="38" name="TextBox 40"/>
          <p:cNvSpPr txBox="1"/>
          <p:nvPr/>
        </p:nvSpPr>
        <p:spPr>
          <a:xfrm>
            <a:off x="6738847" y="5044590"/>
            <a:ext cx="2186111" cy="591124"/>
          </a:xfrm>
          <a:prstGeom prst="rect">
            <a:avLst/>
          </a:prstGeom>
          <a:noFill/>
        </p:spPr>
        <p:txBody>
          <a:bodyPr wrap="square" numCol="1" spcCol="457200" rtlCol="0">
            <a:spAutoFit/>
          </a:bodyPr>
          <a:lstStyle/>
          <a:p>
            <a:pPr algn="r">
              <a:lnSpc>
                <a:spcPct val="120000"/>
              </a:lnSpc>
              <a:spcBef>
                <a:spcPct val="20000"/>
              </a:spcBef>
            </a:pPr>
            <a:r>
              <a:rPr lang="zh-CN" altLang="en-US" sz="1400" dirty="0">
                <a:solidFill>
                  <a:srgbClr val="41393B"/>
                </a:solidFill>
                <a:latin typeface="微软雅黑" pitchFamily="34" charset="-122"/>
                <a:ea typeface="微软雅黑" pitchFamily="34" charset="-122"/>
                <a:sym typeface="+mn-lt"/>
              </a:rPr>
              <a:t>点击输入简要文字内容文字内容需概括精炼</a:t>
            </a:r>
            <a:endParaRPr lang="en-US" altLang="zh-CN" sz="1400" dirty="0">
              <a:solidFill>
                <a:srgbClr val="41393B"/>
              </a:solidFill>
              <a:latin typeface="微软雅黑" pitchFamily="34" charset="-122"/>
              <a:ea typeface="微软雅黑" pitchFamily="34" charset="-122"/>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ppt_x"/>
                                          </p:val>
                                        </p:tav>
                                        <p:tav tm="100000">
                                          <p:val>
                                            <p:strVal val="#ppt_x"/>
                                          </p:val>
                                        </p:tav>
                                      </p:tavLst>
                                    </p:anim>
                                    <p:anim calcmode="lin" valueType="num">
                                      <p:cBhvr additive="base">
                                        <p:cTn id="6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ppt_x"/>
                                          </p:val>
                                        </p:tav>
                                        <p:tav tm="100000">
                                          <p:val>
                                            <p:strVal val="#ppt_x"/>
                                          </p:val>
                                        </p:tav>
                                      </p:tavLst>
                                    </p:anim>
                                    <p:anim calcmode="lin" valueType="num">
                                      <p:cBhvr additive="base">
                                        <p:cTn id="80" dur="500" fill="hold"/>
                                        <p:tgtEl>
                                          <p:spTgt spid="2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additive="base">
                                        <p:cTn id="101" dur="500" fill="hold"/>
                                        <p:tgtEl>
                                          <p:spTgt spid="21"/>
                                        </p:tgtEl>
                                        <p:attrNameLst>
                                          <p:attrName>ppt_x</p:attrName>
                                        </p:attrNameLst>
                                      </p:cBhvr>
                                      <p:tavLst>
                                        <p:tav tm="0">
                                          <p:val>
                                            <p:strVal val="#ppt_x"/>
                                          </p:val>
                                        </p:tav>
                                        <p:tav tm="100000">
                                          <p:val>
                                            <p:strVal val="#ppt_x"/>
                                          </p:val>
                                        </p:tav>
                                      </p:tavLst>
                                    </p:anim>
                                    <p:anim calcmode="lin" valueType="num">
                                      <p:cBhvr additive="base">
                                        <p:cTn id="102" dur="500" fill="hold"/>
                                        <p:tgtEl>
                                          <p:spTgt spid="2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additive="base">
                                        <p:cTn id="105" dur="500" fill="hold"/>
                                        <p:tgtEl>
                                          <p:spTgt spid="22"/>
                                        </p:tgtEl>
                                        <p:attrNameLst>
                                          <p:attrName>ppt_x</p:attrName>
                                        </p:attrNameLst>
                                      </p:cBhvr>
                                      <p:tavLst>
                                        <p:tav tm="0">
                                          <p:val>
                                            <p:strVal val="#ppt_x"/>
                                          </p:val>
                                        </p:tav>
                                        <p:tav tm="100000">
                                          <p:val>
                                            <p:strVal val="#ppt_x"/>
                                          </p:val>
                                        </p:tav>
                                      </p:tavLst>
                                    </p:anim>
                                    <p:anim calcmode="lin" valueType="num">
                                      <p:cBhvr additive="base">
                                        <p:cTn id="106" dur="500" fill="hold"/>
                                        <p:tgtEl>
                                          <p:spTgt spid="22"/>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additive="base">
                                        <p:cTn id="109" dur="500" fill="hold"/>
                                        <p:tgtEl>
                                          <p:spTgt spid="26"/>
                                        </p:tgtEl>
                                        <p:attrNameLst>
                                          <p:attrName>ppt_x</p:attrName>
                                        </p:attrNameLst>
                                      </p:cBhvr>
                                      <p:tavLst>
                                        <p:tav tm="0">
                                          <p:val>
                                            <p:strVal val="#ppt_x"/>
                                          </p:val>
                                        </p:tav>
                                        <p:tav tm="100000">
                                          <p:val>
                                            <p:strVal val="#ppt_x"/>
                                          </p:val>
                                        </p:tav>
                                      </p:tavLst>
                                    </p:anim>
                                    <p:anim calcmode="lin" valueType="num">
                                      <p:cBhvr additive="base">
                                        <p:cTn id="110" dur="500" fill="hold"/>
                                        <p:tgtEl>
                                          <p:spTgt spid="26"/>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additive="base">
                                        <p:cTn id="113" dur="500" fill="hold"/>
                                        <p:tgtEl>
                                          <p:spTgt spid="30"/>
                                        </p:tgtEl>
                                        <p:attrNameLst>
                                          <p:attrName>ppt_x</p:attrName>
                                        </p:attrNameLst>
                                      </p:cBhvr>
                                      <p:tavLst>
                                        <p:tav tm="0">
                                          <p:val>
                                            <p:strVal val="#ppt_x"/>
                                          </p:val>
                                        </p:tav>
                                        <p:tav tm="100000">
                                          <p:val>
                                            <p:strVal val="#ppt_x"/>
                                          </p:val>
                                        </p:tav>
                                      </p:tavLst>
                                    </p:anim>
                                    <p:anim calcmode="lin" valueType="num">
                                      <p:cBhvr additive="base">
                                        <p:cTn id="114" dur="500" fill="hold"/>
                                        <p:tgtEl>
                                          <p:spTgt spid="30"/>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35"/>
                                        </p:tgtEl>
                                        <p:attrNameLst>
                                          <p:attrName>style.visibility</p:attrName>
                                        </p:attrNameLst>
                                      </p:cBhvr>
                                      <p:to>
                                        <p:strVal val="visible"/>
                                      </p:to>
                                    </p:set>
                                    <p:anim calcmode="lin" valueType="num">
                                      <p:cBhvr additive="base">
                                        <p:cTn id="117" dur="500" fill="hold"/>
                                        <p:tgtEl>
                                          <p:spTgt spid="35"/>
                                        </p:tgtEl>
                                        <p:attrNameLst>
                                          <p:attrName>ppt_x</p:attrName>
                                        </p:attrNameLst>
                                      </p:cBhvr>
                                      <p:tavLst>
                                        <p:tav tm="0">
                                          <p:val>
                                            <p:strVal val="#ppt_x"/>
                                          </p:val>
                                        </p:tav>
                                        <p:tav tm="100000">
                                          <p:val>
                                            <p:strVal val="#ppt_x"/>
                                          </p:val>
                                        </p:tav>
                                      </p:tavLst>
                                    </p:anim>
                                    <p:anim calcmode="lin" valueType="num">
                                      <p:cBhvr additive="base">
                                        <p:cTn id="118" dur="500" fill="hold"/>
                                        <p:tgtEl>
                                          <p:spTgt spid="35"/>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38"/>
                                        </p:tgtEl>
                                        <p:attrNameLst>
                                          <p:attrName>style.visibility</p:attrName>
                                        </p:attrNameLst>
                                      </p:cBhvr>
                                      <p:to>
                                        <p:strVal val="visible"/>
                                      </p:to>
                                    </p:set>
                                    <p:anim calcmode="lin" valueType="num">
                                      <p:cBhvr additive="base">
                                        <p:cTn id="121" dur="500" fill="hold"/>
                                        <p:tgtEl>
                                          <p:spTgt spid="38"/>
                                        </p:tgtEl>
                                        <p:attrNameLst>
                                          <p:attrName>ppt_x</p:attrName>
                                        </p:attrNameLst>
                                      </p:cBhvr>
                                      <p:tavLst>
                                        <p:tav tm="0">
                                          <p:val>
                                            <p:strVal val="#ppt_x"/>
                                          </p:val>
                                        </p:tav>
                                        <p:tav tm="100000">
                                          <p:val>
                                            <p:strVal val="#ppt_x"/>
                                          </p:val>
                                        </p:tav>
                                      </p:tavLst>
                                    </p:anim>
                                    <p:anim calcmode="lin" valueType="num">
                                      <p:cBhvr additive="base">
                                        <p:cTn id="12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P spid="32" grpId="0" animBg="1"/>
      <p:bldP spid="33" grpId="0" animBg="1"/>
      <p:bldP spid="34" grpId="0" animBg="1"/>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1" y="88900"/>
            <a:ext cx="2857500" cy="2867445"/>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080501" y="3759200"/>
            <a:ext cx="2857500" cy="2867445"/>
          </a:xfrm>
          <a:prstGeom prst="rect">
            <a:avLst/>
          </a:prstGeom>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a:off x="241301" y="3886200"/>
            <a:ext cx="2857500" cy="2867445"/>
          </a:xfrm>
          <a:prstGeom prst="rect">
            <a:avLst/>
          </a:prstGeom>
        </p:spPr>
      </p:pic>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991601" y="95250"/>
            <a:ext cx="2857500" cy="2867445"/>
          </a:xfrm>
          <a:prstGeom prst="rect">
            <a:avLst/>
          </a:prstGeom>
        </p:spPr>
      </p:pic>
      <p:sp>
        <p:nvSpPr>
          <p:cNvPr id="14" name="文本框 13"/>
          <p:cNvSpPr txBox="1"/>
          <p:nvPr/>
        </p:nvSpPr>
        <p:spPr>
          <a:xfrm>
            <a:off x="5152785" y="3013502"/>
            <a:ext cx="5724644" cy="830997"/>
          </a:xfrm>
          <a:prstGeom prst="rect">
            <a:avLst/>
          </a:prstGeom>
          <a:noFill/>
          <a:effectLst>
            <a:outerShdw blurRad="63500" sx="102000" sy="102000" algn="ctr" rotWithShape="0">
              <a:prstClr val="black">
                <a:alpha val="40000"/>
              </a:prstClr>
            </a:outerShdw>
          </a:effectLst>
        </p:spPr>
        <p:txBody>
          <a:bodyPr wrap="none" rtlCol="0">
            <a:spAutoFit/>
          </a:bodyPr>
          <a:lstStyle/>
          <a:p>
            <a:pPr algn="ctr">
              <a:defRPr/>
            </a:pPr>
            <a:r>
              <a:rPr lang="zh-CN" altLang="en-US" sz="4800" b="1" dirty="0">
                <a:solidFill>
                  <a:schemeClr val="tx1">
                    <a:lumMod val="75000"/>
                    <a:lumOff val="25000"/>
                  </a:schemeClr>
                </a:solidFill>
                <a:latin typeface="微软雅黑" pitchFamily="34" charset="-122"/>
                <a:ea typeface="微软雅黑" pitchFamily="34" charset="-122"/>
              </a:rPr>
              <a:t>绪论：课题来源分析</a:t>
            </a:r>
          </a:p>
        </p:txBody>
      </p:sp>
      <p:sp>
        <p:nvSpPr>
          <p:cNvPr id="15" name="矩形 14"/>
          <p:cNvSpPr/>
          <p:nvPr/>
        </p:nvSpPr>
        <p:spPr>
          <a:xfrm>
            <a:off x="2484622" y="2095772"/>
            <a:ext cx="1497526" cy="2646878"/>
          </a:xfrm>
          <a:prstGeom prst="rect">
            <a:avLst/>
          </a:prstGeom>
        </p:spPr>
        <p:txBody>
          <a:bodyPr wrap="none">
            <a:spAutoFit/>
          </a:bodyPr>
          <a:lstStyle/>
          <a:p>
            <a:pPr algn="ctr"/>
            <a:r>
              <a:rPr lang="en-US" altLang="zh-CN" sz="16600" b="1" dirty="0">
                <a:solidFill>
                  <a:schemeClr val="tx1">
                    <a:lumMod val="75000"/>
                    <a:lumOff val="25000"/>
                  </a:schemeClr>
                </a:solidFill>
                <a:latin typeface="微软雅黑" pitchFamily="34" charset="-122"/>
                <a:ea typeface="微软雅黑" pitchFamily="34" charset="-122"/>
                <a:cs typeface="Times New Roman" pitchFamily="18" charset="0"/>
              </a:rPr>
              <a:t>2</a:t>
            </a:r>
            <a:endParaRPr lang="zh-CN" altLang="en-US" sz="16600" b="1" dirty="0">
              <a:solidFill>
                <a:schemeClr val="tx1">
                  <a:lumMod val="75000"/>
                  <a:lumOff val="25000"/>
                </a:schemeClr>
              </a:solidFill>
              <a:latin typeface="微软雅黑" pitchFamily="34" charset="-122"/>
              <a:ea typeface="微软雅黑" pitchFamily="34" charset="-122"/>
              <a:cs typeface="Times New Roman" pitchFamily="18" charset="0"/>
            </a:endParaRPr>
          </a:p>
        </p:txBody>
      </p:sp>
      <p:sp>
        <p:nvSpPr>
          <p:cNvPr id="16" name="圆角矩形 7"/>
          <p:cNvSpPr/>
          <p:nvPr/>
        </p:nvSpPr>
        <p:spPr>
          <a:xfrm>
            <a:off x="1720863" y="1906689"/>
            <a:ext cx="3025045" cy="3025045"/>
          </a:xfrm>
          <a:prstGeom prst="roundRect">
            <a:avLst/>
          </a:prstGeom>
          <a:noFill/>
          <a:ln w="57150">
            <a:solidFill>
              <a:srgbClr val="C7AD8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rcRect b="43285"/>
          <a:stretch>
            <a:fillRect/>
          </a:stretch>
        </p:blipFill>
        <p:spPr bwMode="auto">
          <a:xfrm>
            <a:off x="53975" y="5651500"/>
            <a:ext cx="121380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4" name="MH_Number_1"/>
          <p:cNvSpPr/>
          <p:nvPr/>
        </p:nvSpPr>
        <p:spPr>
          <a:xfrm>
            <a:off x="774603" y="268602"/>
            <a:ext cx="498951" cy="498614"/>
          </a:xfrm>
          <a:prstGeom prst="roundRect">
            <a:avLst>
              <a:gd name="adj" fmla="val 7615"/>
            </a:avLst>
          </a:prstGeom>
          <a:noFill/>
          <a:ln w="19050">
            <a:solidFill>
              <a:srgbClr val="5E71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itchFamily="34" charset="-122"/>
                <a:ea typeface="微软雅黑" pitchFamily="34" charset="-122"/>
                <a:cs typeface="Times New Roman" pitchFamily="18" charset="0"/>
              </a:rPr>
              <a:t>2</a:t>
            </a:r>
            <a:endParaRPr lang="zh-CN" altLang="en-US" sz="2800" b="1" dirty="0">
              <a:solidFill>
                <a:schemeClr val="tx1"/>
              </a:solidFill>
              <a:latin typeface="微软雅黑" pitchFamily="34" charset="-122"/>
              <a:ea typeface="微软雅黑" pitchFamily="34" charset="-122"/>
              <a:cs typeface="Times New Roman" pitchFamily="18" charset="0"/>
            </a:endParaRPr>
          </a:p>
        </p:txBody>
      </p:sp>
      <p:sp>
        <p:nvSpPr>
          <p:cNvPr id="5" name="MH_Entry_1"/>
          <p:cNvSpPr/>
          <p:nvPr/>
        </p:nvSpPr>
        <p:spPr>
          <a:xfrm>
            <a:off x="1287528" y="268602"/>
            <a:ext cx="2928452"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tx1"/>
                </a:solidFill>
                <a:latin typeface="微软雅黑" pitchFamily="34" charset="-122"/>
                <a:ea typeface="微软雅黑" pitchFamily="34" charset="-122"/>
              </a:rPr>
              <a:t>课题研究结果报告</a:t>
            </a:r>
          </a:p>
        </p:txBody>
      </p:sp>
      <p:grpSp>
        <p:nvGrpSpPr>
          <p:cNvPr id="6" name="Group 22"/>
          <p:cNvGrpSpPr/>
          <p:nvPr/>
        </p:nvGrpSpPr>
        <p:grpSpPr>
          <a:xfrm>
            <a:off x="6428182" y="3752138"/>
            <a:ext cx="4192301" cy="1217066"/>
            <a:chOff x="6630373" y="3525073"/>
            <a:chExt cx="4192301" cy="1217066"/>
          </a:xfrm>
        </p:grpSpPr>
        <p:sp>
          <p:nvSpPr>
            <p:cNvPr id="7" name="Rectangle 23"/>
            <p:cNvSpPr/>
            <p:nvPr/>
          </p:nvSpPr>
          <p:spPr>
            <a:xfrm>
              <a:off x="6942646" y="3525073"/>
              <a:ext cx="3880028" cy="1217066"/>
            </a:xfrm>
            <a:prstGeom prst="rect">
              <a:avLst/>
            </a:prstGeom>
            <a:noFill/>
            <a:ln w="22225">
              <a:solidFill>
                <a:srgbClr val="C7A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Rounded Rectangle 24"/>
            <p:cNvSpPr/>
            <p:nvPr/>
          </p:nvSpPr>
          <p:spPr>
            <a:xfrm rot="2700000">
              <a:off x="6630373" y="3821332"/>
              <a:ext cx="624548" cy="624548"/>
            </a:xfrm>
            <a:prstGeom prst="roundRect">
              <a:avLst>
                <a:gd name="adj" fmla="val 19652"/>
              </a:avLst>
            </a:prstGeom>
            <a:solidFill>
              <a:srgbClr val="9C9088"/>
            </a:solidFill>
            <a:ln>
              <a:solidFill>
                <a:srgbClr val="C7A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9" name="TextBox 47"/>
          <p:cNvSpPr txBox="1"/>
          <p:nvPr/>
        </p:nvSpPr>
        <p:spPr>
          <a:xfrm>
            <a:off x="7143979" y="4134600"/>
            <a:ext cx="3323074" cy="741485"/>
          </a:xfrm>
          <a:prstGeom prst="rect">
            <a:avLst/>
          </a:prstGeom>
          <a:noFill/>
        </p:spPr>
        <p:txBody>
          <a:bodyPr wrap="square" rtlCol="0">
            <a:spAutoFit/>
          </a:bodyPr>
          <a:lstStyle/>
          <a:p>
            <a:pPr>
              <a:lnSpc>
                <a:spcPct val="120000"/>
              </a:lnSpc>
              <a:spcBef>
                <a:spcPct val="20000"/>
              </a:spcBef>
            </a:pPr>
            <a:r>
              <a:rPr lang="zh-CN" altLang="en-US" sz="1200" dirty="0">
                <a:solidFill>
                  <a:schemeClr val="tx1">
                    <a:lumMod val="75000"/>
                    <a:lumOff val="25000"/>
                  </a:schemeClr>
                </a:solidFill>
                <a:latin typeface="微软雅黑" pitchFamily="34" charset="-122"/>
                <a:ea typeface="微软雅黑" pitchFamily="34" charset="-122"/>
                <a:sym typeface="+mn-lt"/>
              </a:rPr>
              <a:t>点击输入简要文字内容，文字内容需概括精炼，不用多余的文字修饰点击输入简要文字内容点击输入简要文字内容</a:t>
            </a:r>
            <a:endParaRPr lang="id-ID" altLang="zh-CN" sz="1200" dirty="0">
              <a:solidFill>
                <a:schemeClr val="tx1">
                  <a:lumMod val="75000"/>
                  <a:lumOff val="25000"/>
                </a:schemeClr>
              </a:solidFill>
              <a:latin typeface="微软雅黑" pitchFamily="34" charset="-122"/>
              <a:ea typeface="微软雅黑" pitchFamily="34" charset="-122"/>
              <a:sym typeface="+mn-lt"/>
            </a:endParaRPr>
          </a:p>
        </p:txBody>
      </p:sp>
      <p:sp>
        <p:nvSpPr>
          <p:cNvPr id="10" name="TextBox 41"/>
          <p:cNvSpPr txBox="1"/>
          <p:nvPr/>
        </p:nvSpPr>
        <p:spPr>
          <a:xfrm>
            <a:off x="6265399" y="3975950"/>
            <a:ext cx="941699" cy="769441"/>
          </a:xfrm>
          <a:prstGeom prst="rect">
            <a:avLst/>
          </a:prstGeom>
          <a:solidFill>
            <a:srgbClr val="618D7E"/>
          </a:solidFill>
        </p:spPr>
        <p:txBody>
          <a:bodyPr wrap="square" rtlCol="0">
            <a:spAutoFit/>
          </a:bodyPr>
          <a:lstStyle/>
          <a:p>
            <a:pPr algn="ctr"/>
            <a:r>
              <a:rPr lang="en-US" altLang="zh-CN" sz="4400" b="1" dirty="0">
                <a:solidFill>
                  <a:schemeClr val="bg1"/>
                </a:solidFill>
                <a:cs typeface="+mn-ea"/>
                <a:sym typeface="+mn-lt"/>
              </a:rPr>
              <a:t>4</a:t>
            </a:r>
            <a:endParaRPr lang="en-US" altLang="zh-CN" sz="2000" dirty="0">
              <a:solidFill>
                <a:schemeClr val="bg1"/>
              </a:solidFill>
              <a:cs typeface="+mn-ea"/>
              <a:sym typeface="+mn-lt"/>
            </a:endParaRPr>
          </a:p>
        </p:txBody>
      </p:sp>
      <p:grpSp>
        <p:nvGrpSpPr>
          <p:cNvPr id="11" name="Group 1"/>
          <p:cNvGrpSpPr/>
          <p:nvPr/>
        </p:nvGrpSpPr>
        <p:grpSpPr>
          <a:xfrm>
            <a:off x="1723205" y="2295197"/>
            <a:ext cx="4192301" cy="1217066"/>
            <a:chOff x="6630373" y="2068132"/>
            <a:chExt cx="4192301" cy="1217066"/>
          </a:xfrm>
        </p:grpSpPr>
        <p:sp>
          <p:nvSpPr>
            <p:cNvPr id="12" name="Rectangle 2"/>
            <p:cNvSpPr/>
            <p:nvPr/>
          </p:nvSpPr>
          <p:spPr>
            <a:xfrm>
              <a:off x="6942646" y="2068132"/>
              <a:ext cx="3880028" cy="1217066"/>
            </a:xfrm>
            <a:prstGeom prst="rect">
              <a:avLst/>
            </a:prstGeom>
            <a:noFill/>
            <a:ln w="22225">
              <a:solidFill>
                <a:srgbClr val="C7A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3" name="Rounded Rectangle 3"/>
            <p:cNvSpPr/>
            <p:nvPr/>
          </p:nvSpPr>
          <p:spPr>
            <a:xfrm rot="2700000">
              <a:off x="6630373" y="2364391"/>
              <a:ext cx="624548" cy="624548"/>
            </a:xfrm>
            <a:prstGeom prst="roundRect">
              <a:avLst>
                <a:gd name="adj" fmla="val 19652"/>
              </a:avLst>
            </a:prstGeom>
            <a:solidFill>
              <a:srgbClr val="82756C"/>
            </a:solidFill>
            <a:ln>
              <a:solidFill>
                <a:srgbClr val="C7A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4" name="Rectangle 38"/>
          <p:cNvSpPr/>
          <p:nvPr/>
        </p:nvSpPr>
        <p:spPr>
          <a:xfrm>
            <a:off x="2428793" y="2394953"/>
            <a:ext cx="1766887" cy="366895"/>
          </a:xfrm>
          <a:prstGeom prst="rect">
            <a:avLst/>
          </a:prstGeom>
        </p:spPr>
        <p:txBody>
          <a:bodyPr wrap="square">
            <a:spAutoFit/>
          </a:bodyPr>
          <a:lstStyle/>
          <a:p>
            <a:pPr>
              <a:lnSpc>
                <a:spcPct val="120000"/>
              </a:lnSpc>
              <a:spcBef>
                <a:spcPct val="20000"/>
              </a:spcBef>
            </a:pPr>
            <a:r>
              <a:rPr lang="zh-CN" altLang="en-US" sz="1600" b="1" dirty="0">
                <a:solidFill>
                  <a:srgbClr val="41393B"/>
                </a:solidFill>
                <a:latin typeface="微软雅黑" pitchFamily="34" charset="-122"/>
                <a:ea typeface="微软雅黑" pitchFamily="34" charset="-122"/>
                <a:sym typeface="+mn-lt"/>
              </a:rPr>
              <a:t>点击输入标题</a:t>
            </a:r>
            <a:endParaRPr lang="en-US" sz="1600" b="1" dirty="0">
              <a:solidFill>
                <a:srgbClr val="41393B"/>
              </a:solidFill>
              <a:latin typeface="微软雅黑" pitchFamily="34" charset="-122"/>
              <a:ea typeface="微软雅黑" pitchFamily="34" charset="-122"/>
              <a:sym typeface="+mn-lt"/>
            </a:endParaRPr>
          </a:p>
        </p:txBody>
      </p:sp>
      <p:sp>
        <p:nvSpPr>
          <p:cNvPr id="15" name="TextBox 39"/>
          <p:cNvSpPr txBox="1"/>
          <p:nvPr/>
        </p:nvSpPr>
        <p:spPr>
          <a:xfrm>
            <a:off x="1588776" y="2495742"/>
            <a:ext cx="941699" cy="769441"/>
          </a:xfrm>
          <a:prstGeom prst="rect">
            <a:avLst/>
          </a:prstGeom>
          <a:solidFill>
            <a:srgbClr val="618D7E"/>
          </a:solidFill>
        </p:spPr>
        <p:txBody>
          <a:bodyPr wrap="square" rtlCol="0">
            <a:spAutoFit/>
          </a:bodyPr>
          <a:lstStyle/>
          <a:p>
            <a:pPr algn="ctr"/>
            <a:r>
              <a:rPr lang="en-US" altLang="zh-CN" sz="4400" b="1" dirty="0">
                <a:solidFill>
                  <a:schemeClr val="bg1"/>
                </a:solidFill>
                <a:cs typeface="+mn-ea"/>
                <a:sym typeface="+mn-lt"/>
              </a:rPr>
              <a:t>1</a:t>
            </a:r>
            <a:endParaRPr lang="en-US" altLang="zh-CN" sz="2000" dirty="0">
              <a:solidFill>
                <a:schemeClr val="bg1"/>
              </a:solidFill>
              <a:cs typeface="+mn-ea"/>
              <a:sym typeface="+mn-lt"/>
            </a:endParaRPr>
          </a:p>
        </p:txBody>
      </p:sp>
      <p:sp>
        <p:nvSpPr>
          <p:cNvPr id="16" name="TextBox 43"/>
          <p:cNvSpPr txBox="1"/>
          <p:nvPr/>
        </p:nvSpPr>
        <p:spPr>
          <a:xfrm>
            <a:off x="2428793" y="2711458"/>
            <a:ext cx="3323074" cy="738344"/>
          </a:xfrm>
          <a:prstGeom prst="rect">
            <a:avLst/>
          </a:prstGeom>
          <a:noFill/>
        </p:spPr>
        <p:txBody>
          <a:bodyPr wrap="square" rtlCol="0">
            <a:spAutoFit/>
          </a:bodyPr>
          <a:lstStyle/>
          <a:p>
            <a:pPr>
              <a:lnSpc>
                <a:spcPct val="120000"/>
              </a:lnSpc>
              <a:spcBef>
                <a:spcPct val="20000"/>
              </a:spcBef>
            </a:pPr>
            <a:r>
              <a:rPr lang="zh-CN" altLang="en-US" sz="1200" dirty="0">
                <a:solidFill>
                  <a:schemeClr val="tx1">
                    <a:lumMod val="75000"/>
                    <a:lumOff val="25000"/>
                  </a:schemeClr>
                </a:solidFill>
                <a:latin typeface="微软雅黑" pitchFamily="34" charset="-122"/>
                <a:ea typeface="微软雅黑" pitchFamily="34" charset="-122"/>
                <a:sym typeface="+mn-lt"/>
              </a:rPr>
              <a:t>点击输入简要文字内容，文字内容需概括精炼，不用多余的文字修饰点击输入简要文字内容点击输入简要文字内容</a:t>
            </a:r>
            <a:endParaRPr lang="id-ID" altLang="zh-CN" sz="1200" dirty="0">
              <a:solidFill>
                <a:schemeClr val="tx1">
                  <a:lumMod val="75000"/>
                  <a:lumOff val="25000"/>
                </a:schemeClr>
              </a:solidFill>
              <a:latin typeface="微软雅黑" pitchFamily="34" charset="-122"/>
              <a:ea typeface="微软雅黑" pitchFamily="34" charset="-122"/>
              <a:sym typeface="+mn-lt"/>
            </a:endParaRPr>
          </a:p>
        </p:txBody>
      </p:sp>
      <p:grpSp>
        <p:nvGrpSpPr>
          <p:cNvPr id="17" name="Group 8"/>
          <p:cNvGrpSpPr/>
          <p:nvPr/>
        </p:nvGrpSpPr>
        <p:grpSpPr>
          <a:xfrm>
            <a:off x="1749893" y="3752138"/>
            <a:ext cx="4192301" cy="1217066"/>
            <a:chOff x="6630373" y="3525073"/>
            <a:chExt cx="4192301" cy="1217066"/>
          </a:xfrm>
        </p:grpSpPr>
        <p:sp>
          <p:nvSpPr>
            <p:cNvPr id="18" name="Rectangle 9"/>
            <p:cNvSpPr/>
            <p:nvPr/>
          </p:nvSpPr>
          <p:spPr>
            <a:xfrm>
              <a:off x="6942646" y="3525073"/>
              <a:ext cx="3880028" cy="1217066"/>
            </a:xfrm>
            <a:prstGeom prst="rect">
              <a:avLst/>
            </a:prstGeom>
            <a:noFill/>
            <a:ln w="22225">
              <a:solidFill>
                <a:srgbClr val="C7A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9" name="Rounded Rectangle 10"/>
            <p:cNvSpPr/>
            <p:nvPr/>
          </p:nvSpPr>
          <p:spPr>
            <a:xfrm rot="2700000">
              <a:off x="6630373" y="3821332"/>
              <a:ext cx="624548" cy="624548"/>
            </a:xfrm>
            <a:prstGeom prst="roundRect">
              <a:avLst>
                <a:gd name="adj" fmla="val 19652"/>
              </a:avLst>
            </a:prstGeom>
            <a:solidFill>
              <a:srgbClr val="9C9088"/>
            </a:solidFill>
            <a:ln>
              <a:solidFill>
                <a:srgbClr val="C7A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20" name="TextBox 42"/>
          <p:cNvSpPr txBox="1"/>
          <p:nvPr/>
        </p:nvSpPr>
        <p:spPr>
          <a:xfrm>
            <a:off x="1588777" y="3975950"/>
            <a:ext cx="941699" cy="769441"/>
          </a:xfrm>
          <a:prstGeom prst="rect">
            <a:avLst/>
          </a:prstGeom>
          <a:solidFill>
            <a:srgbClr val="618D7E"/>
          </a:solidFill>
        </p:spPr>
        <p:txBody>
          <a:bodyPr wrap="square" rtlCol="0">
            <a:spAutoFit/>
          </a:bodyPr>
          <a:lstStyle/>
          <a:p>
            <a:pPr algn="ctr"/>
            <a:r>
              <a:rPr lang="en-US" altLang="zh-CN" sz="4400" b="1" dirty="0">
                <a:solidFill>
                  <a:schemeClr val="bg1"/>
                </a:solidFill>
                <a:cs typeface="+mn-ea"/>
                <a:sym typeface="+mn-lt"/>
              </a:rPr>
              <a:t>3</a:t>
            </a:r>
            <a:endParaRPr lang="en-US" altLang="zh-CN" sz="2000" dirty="0">
              <a:solidFill>
                <a:schemeClr val="bg1"/>
              </a:solidFill>
              <a:cs typeface="+mn-ea"/>
              <a:sym typeface="+mn-lt"/>
            </a:endParaRPr>
          </a:p>
        </p:txBody>
      </p:sp>
      <p:sp>
        <p:nvSpPr>
          <p:cNvPr id="21" name="TextBox 45"/>
          <p:cNvSpPr txBox="1"/>
          <p:nvPr/>
        </p:nvSpPr>
        <p:spPr>
          <a:xfrm>
            <a:off x="2428793" y="4134600"/>
            <a:ext cx="3323074" cy="738344"/>
          </a:xfrm>
          <a:prstGeom prst="rect">
            <a:avLst/>
          </a:prstGeom>
          <a:noFill/>
        </p:spPr>
        <p:txBody>
          <a:bodyPr wrap="square" rtlCol="0">
            <a:spAutoFit/>
          </a:bodyPr>
          <a:lstStyle/>
          <a:p>
            <a:pPr>
              <a:lnSpc>
                <a:spcPct val="120000"/>
              </a:lnSpc>
              <a:spcBef>
                <a:spcPct val="20000"/>
              </a:spcBef>
            </a:pPr>
            <a:r>
              <a:rPr lang="zh-CN" altLang="en-US" sz="1200" dirty="0">
                <a:solidFill>
                  <a:schemeClr val="tx1">
                    <a:lumMod val="75000"/>
                    <a:lumOff val="25000"/>
                  </a:schemeClr>
                </a:solidFill>
                <a:latin typeface="微软雅黑" pitchFamily="34" charset="-122"/>
                <a:ea typeface="微软雅黑" pitchFamily="34" charset="-122"/>
                <a:sym typeface="+mn-lt"/>
              </a:rPr>
              <a:t>点击输入简要文字内容，文字内容需概括精炼，不用多余的文字修饰点击输入简要文字内容点击输入简要文字内容</a:t>
            </a:r>
            <a:endParaRPr lang="id-ID" altLang="zh-CN" sz="1200" dirty="0">
              <a:solidFill>
                <a:schemeClr val="tx1">
                  <a:lumMod val="75000"/>
                  <a:lumOff val="25000"/>
                </a:schemeClr>
              </a:solidFill>
              <a:latin typeface="微软雅黑" pitchFamily="34" charset="-122"/>
              <a:ea typeface="微软雅黑" pitchFamily="34" charset="-122"/>
              <a:sym typeface="+mn-lt"/>
            </a:endParaRPr>
          </a:p>
        </p:txBody>
      </p:sp>
      <p:grpSp>
        <p:nvGrpSpPr>
          <p:cNvPr id="22" name="Group 15"/>
          <p:cNvGrpSpPr/>
          <p:nvPr/>
        </p:nvGrpSpPr>
        <p:grpSpPr>
          <a:xfrm>
            <a:off x="6428182" y="2295197"/>
            <a:ext cx="4192301" cy="1217066"/>
            <a:chOff x="6630373" y="2068132"/>
            <a:chExt cx="4192301" cy="1217066"/>
          </a:xfrm>
        </p:grpSpPr>
        <p:sp>
          <p:nvSpPr>
            <p:cNvPr id="23" name="Rectangle 16"/>
            <p:cNvSpPr/>
            <p:nvPr/>
          </p:nvSpPr>
          <p:spPr>
            <a:xfrm>
              <a:off x="6942646" y="2068132"/>
              <a:ext cx="3880028" cy="1217066"/>
            </a:xfrm>
            <a:prstGeom prst="rect">
              <a:avLst/>
            </a:prstGeom>
            <a:noFill/>
            <a:ln w="22225">
              <a:solidFill>
                <a:srgbClr val="C7A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4" name="Rounded Rectangle 17"/>
            <p:cNvSpPr/>
            <p:nvPr/>
          </p:nvSpPr>
          <p:spPr>
            <a:xfrm rot="2700000">
              <a:off x="6630373" y="2364391"/>
              <a:ext cx="624548" cy="624548"/>
            </a:xfrm>
            <a:prstGeom prst="roundRect">
              <a:avLst>
                <a:gd name="adj" fmla="val 19652"/>
              </a:avLst>
            </a:prstGeom>
            <a:solidFill>
              <a:srgbClr val="82756C"/>
            </a:solidFill>
            <a:ln>
              <a:solidFill>
                <a:srgbClr val="C7A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25" name="TextBox 40"/>
          <p:cNvSpPr txBox="1"/>
          <p:nvPr/>
        </p:nvSpPr>
        <p:spPr>
          <a:xfrm>
            <a:off x="6293551" y="2503954"/>
            <a:ext cx="941699" cy="769441"/>
          </a:xfrm>
          <a:prstGeom prst="rect">
            <a:avLst/>
          </a:prstGeom>
          <a:solidFill>
            <a:srgbClr val="618D7E"/>
          </a:solidFill>
        </p:spPr>
        <p:txBody>
          <a:bodyPr wrap="square" rtlCol="0">
            <a:spAutoFit/>
          </a:bodyPr>
          <a:lstStyle/>
          <a:p>
            <a:pPr algn="ctr"/>
            <a:r>
              <a:rPr lang="en-US" altLang="zh-CN" sz="4400" b="1" dirty="0">
                <a:solidFill>
                  <a:schemeClr val="bg1"/>
                </a:solidFill>
                <a:cs typeface="+mn-ea"/>
                <a:sym typeface="+mn-lt"/>
              </a:rPr>
              <a:t>2</a:t>
            </a:r>
            <a:endParaRPr lang="en-US" altLang="zh-CN" sz="2000" dirty="0">
              <a:solidFill>
                <a:schemeClr val="bg1"/>
              </a:solidFill>
              <a:cs typeface="+mn-ea"/>
              <a:sym typeface="+mn-lt"/>
            </a:endParaRPr>
          </a:p>
        </p:txBody>
      </p:sp>
      <p:sp>
        <p:nvSpPr>
          <p:cNvPr id="26" name="TextBox 49"/>
          <p:cNvSpPr txBox="1"/>
          <p:nvPr/>
        </p:nvSpPr>
        <p:spPr>
          <a:xfrm>
            <a:off x="7143979" y="2711610"/>
            <a:ext cx="3323074" cy="741485"/>
          </a:xfrm>
          <a:prstGeom prst="rect">
            <a:avLst/>
          </a:prstGeom>
          <a:noFill/>
        </p:spPr>
        <p:txBody>
          <a:bodyPr wrap="square" rtlCol="0">
            <a:spAutoFit/>
          </a:bodyPr>
          <a:lstStyle/>
          <a:p>
            <a:pPr>
              <a:lnSpc>
                <a:spcPct val="120000"/>
              </a:lnSpc>
              <a:spcBef>
                <a:spcPct val="20000"/>
              </a:spcBef>
            </a:pPr>
            <a:r>
              <a:rPr lang="zh-CN" altLang="en-US" sz="1200" dirty="0">
                <a:solidFill>
                  <a:schemeClr val="tx1">
                    <a:lumMod val="75000"/>
                    <a:lumOff val="25000"/>
                  </a:schemeClr>
                </a:solidFill>
                <a:latin typeface="微软雅黑" pitchFamily="34" charset="-122"/>
                <a:ea typeface="微软雅黑" pitchFamily="34" charset="-122"/>
                <a:sym typeface="+mn-lt"/>
              </a:rPr>
              <a:t>点击输入简要文字内容，文字内容需概括精炼，不用多余的文字修饰点击输入简要文字内容点击输入简要文字内容</a:t>
            </a:r>
            <a:endParaRPr lang="id-ID" altLang="zh-CN" sz="1200" dirty="0">
              <a:solidFill>
                <a:schemeClr val="tx1">
                  <a:lumMod val="75000"/>
                  <a:lumOff val="25000"/>
                </a:schemeClr>
              </a:solidFill>
              <a:latin typeface="微软雅黑" pitchFamily="34" charset="-122"/>
              <a:ea typeface="微软雅黑" pitchFamily="34" charset="-122"/>
              <a:sym typeface="+mn-lt"/>
            </a:endParaRPr>
          </a:p>
        </p:txBody>
      </p:sp>
      <p:sp>
        <p:nvSpPr>
          <p:cNvPr id="27" name="Rectangle 38"/>
          <p:cNvSpPr/>
          <p:nvPr/>
        </p:nvSpPr>
        <p:spPr>
          <a:xfrm>
            <a:off x="7143979" y="2394953"/>
            <a:ext cx="1766887" cy="366895"/>
          </a:xfrm>
          <a:prstGeom prst="rect">
            <a:avLst/>
          </a:prstGeom>
        </p:spPr>
        <p:txBody>
          <a:bodyPr wrap="square">
            <a:spAutoFit/>
          </a:bodyPr>
          <a:lstStyle/>
          <a:p>
            <a:pPr>
              <a:lnSpc>
                <a:spcPct val="120000"/>
              </a:lnSpc>
              <a:spcBef>
                <a:spcPct val="20000"/>
              </a:spcBef>
            </a:pPr>
            <a:r>
              <a:rPr lang="zh-CN" altLang="en-US" sz="1600" b="1" dirty="0">
                <a:solidFill>
                  <a:srgbClr val="41393B"/>
                </a:solidFill>
                <a:latin typeface="微软雅黑" pitchFamily="34" charset="-122"/>
                <a:ea typeface="微软雅黑" pitchFamily="34" charset="-122"/>
                <a:sym typeface="+mn-lt"/>
              </a:rPr>
              <a:t>点击输入标题</a:t>
            </a:r>
            <a:endParaRPr lang="en-US" sz="1600" b="1" dirty="0">
              <a:solidFill>
                <a:srgbClr val="41393B"/>
              </a:solidFill>
              <a:latin typeface="微软雅黑" pitchFamily="34" charset="-122"/>
              <a:ea typeface="微软雅黑" pitchFamily="34" charset="-122"/>
              <a:sym typeface="+mn-lt"/>
            </a:endParaRPr>
          </a:p>
        </p:txBody>
      </p:sp>
      <p:sp>
        <p:nvSpPr>
          <p:cNvPr id="28" name="Rectangle 38"/>
          <p:cNvSpPr/>
          <p:nvPr/>
        </p:nvSpPr>
        <p:spPr>
          <a:xfrm>
            <a:off x="2428793" y="3852542"/>
            <a:ext cx="1766887" cy="366895"/>
          </a:xfrm>
          <a:prstGeom prst="rect">
            <a:avLst/>
          </a:prstGeom>
        </p:spPr>
        <p:txBody>
          <a:bodyPr wrap="square">
            <a:spAutoFit/>
          </a:bodyPr>
          <a:lstStyle/>
          <a:p>
            <a:pPr>
              <a:lnSpc>
                <a:spcPct val="120000"/>
              </a:lnSpc>
              <a:spcBef>
                <a:spcPct val="20000"/>
              </a:spcBef>
            </a:pPr>
            <a:r>
              <a:rPr lang="zh-CN" altLang="en-US" sz="1600" b="1" dirty="0">
                <a:solidFill>
                  <a:srgbClr val="41393B"/>
                </a:solidFill>
                <a:latin typeface="微软雅黑" pitchFamily="34" charset="-122"/>
                <a:ea typeface="微软雅黑" pitchFamily="34" charset="-122"/>
                <a:sym typeface="+mn-lt"/>
              </a:rPr>
              <a:t>点击输入标题</a:t>
            </a:r>
            <a:endParaRPr lang="en-US" sz="1600" b="1" dirty="0">
              <a:solidFill>
                <a:srgbClr val="41393B"/>
              </a:solidFill>
              <a:latin typeface="微软雅黑" pitchFamily="34" charset="-122"/>
              <a:ea typeface="微软雅黑" pitchFamily="34" charset="-122"/>
              <a:sym typeface="+mn-lt"/>
            </a:endParaRPr>
          </a:p>
        </p:txBody>
      </p:sp>
      <p:sp>
        <p:nvSpPr>
          <p:cNvPr id="29" name="Rectangle 38"/>
          <p:cNvSpPr/>
          <p:nvPr/>
        </p:nvSpPr>
        <p:spPr>
          <a:xfrm>
            <a:off x="7143979" y="3852542"/>
            <a:ext cx="1766887" cy="366895"/>
          </a:xfrm>
          <a:prstGeom prst="rect">
            <a:avLst/>
          </a:prstGeom>
        </p:spPr>
        <p:txBody>
          <a:bodyPr wrap="square">
            <a:spAutoFit/>
          </a:bodyPr>
          <a:lstStyle/>
          <a:p>
            <a:pPr>
              <a:lnSpc>
                <a:spcPct val="120000"/>
              </a:lnSpc>
              <a:spcBef>
                <a:spcPct val="20000"/>
              </a:spcBef>
            </a:pPr>
            <a:r>
              <a:rPr lang="zh-CN" altLang="en-US" sz="1600" b="1" dirty="0">
                <a:solidFill>
                  <a:srgbClr val="41393B"/>
                </a:solidFill>
                <a:latin typeface="微软雅黑" pitchFamily="34" charset="-122"/>
                <a:ea typeface="微软雅黑" pitchFamily="34" charset="-122"/>
                <a:sym typeface="+mn-lt"/>
              </a:rPr>
              <a:t>点击输入标题</a:t>
            </a:r>
            <a:endParaRPr lang="en-US" sz="1600" b="1" dirty="0">
              <a:solidFill>
                <a:srgbClr val="41393B"/>
              </a:solidFill>
              <a:latin typeface="微软雅黑" pitchFamily="34" charset="-122"/>
              <a:ea typeface="微软雅黑" pitchFamily="34" charset="-122"/>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par>
                                <p:cTn id="62" presetID="53" presetClass="entr" presetSubtype="16"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animEffect transition="in" filter="fade">
                                      <p:cBhvr>
                                        <p:cTn id="76" dur="500"/>
                                        <p:tgtEl>
                                          <p:spTgt spid="2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p:bldP spid="15" grpId="0" animBg="1"/>
      <p:bldP spid="16" grpId="0"/>
      <p:bldP spid="20" grpId="0" animBg="1"/>
      <p:bldP spid="21" grpId="0"/>
      <p:bldP spid="25" grpId="0" animBg="1"/>
      <p:bldP spid="26" grpId="0"/>
      <p:bldP spid="27" grpId="0"/>
      <p:bldP spid="28" grpId="0"/>
      <p:bldP spid="2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1811</Words>
  <Application>Microsoft Office PowerPoint</Application>
  <PresentationFormat>宽屏</PresentationFormat>
  <Paragraphs>225</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Microsoft JhengHei</vt:lpstr>
      <vt:lpstr>新細明體</vt:lpstr>
      <vt:lpstr>等线</vt:lpstr>
      <vt:lpstr>宋体</vt:lpstr>
      <vt:lpstr>微软雅黑</vt:lpstr>
      <vt:lpstr>幼圆</vt:lpstr>
      <vt:lpstr>Agency FB</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cp:keywords>RP</cp:keywords>
  <dc:description>RP</dc:description>
  <cp:lastModifiedBy>海腾 张</cp:lastModifiedBy>
  <cp:revision>7</cp:revision>
  <dcterms:created xsi:type="dcterms:W3CDTF">2017-05-03T12:42:00Z</dcterms:created>
  <dcterms:modified xsi:type="dcterms:W3CDTF">2018-05-16T07:25:07Z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