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0" r:id="rId3"/>
    <p:sldId id="261" r:id="rId4"/>
    <p:sldId id="262" r:id="rId5"/>
    <p:sldId id="267" r:id="rId6"/>
    <p:sldId id="266" r:id="rId7"/>
    <p:sldId id="265" r:id="rId8"/>
    <p:sldId id="264" r:id="rId9"/>
    <p:sldId id="290" r:id="rId10"/>
    <p:sldId id="271" r:id="rId11"/>
    <p:sldId id="272" r:id="rId12"/>
    <p:sldId id="273" r:id="rId13"/>
    <p:sldId id="274" r:id="rId14"/>
    <p:sldId id="275" r:id="rId15"/>
    <p:sldId id="292" r:id="rId16"/>
    <p:sldId id="281" r:id="rId17"/>
    <p:sldId id="276" r:id="rId18"/>
    <p:sldId id="277" r:id="rId19"/>
    <p:sldId id="279" r:id="rId20"/>
    <p:sldId id="288" r:id="rId21"/>
    <p:sldId id="291" r:id="rId22"/>
    <p:sldId id="280" r:id="rId23"/>
    <p:sldId id="283" r:id="rId24"/>
    <p:sldId id="284" r:id="rId25"/>
    <p:sldId id="285" r:id="rId26"/>
    <p:sldId id="287" r:id="rId27"/>
    <p:sldId id="289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D19"/>
    <a:srgbClr val="B55E30"/>
    <a:srgbClr val="B6B63B"/>
    <a:srgbClr val="F7DA52"/>
    <a:srgbClr val="EB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4FA1B-D067-4AC4-8F3C-80124BB74DCD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65E0-24F2-4FD2-9F96-273CF6ADBF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15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21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3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65E0-24F2-4FD2-9F96-273CF6ADBF3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Templates are derived from the </a:t>
            </a:r>
            <a:r>
              <a:rPr lang="en-US" altLang="zh-CN" dirty="0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47EB1F-DE69-4F56-98AD-71E41DF044C1}" type="slidenum">
              <a:rPr lang="zh-CN" altLang="en-US" smtClean="0">
                <a:latin typeface="Calibri" pitchFamily="34" charset="0"/>
                <a:ea typeface="宋体" pitchFamily="2" charset="-122"/>
              </a:rPr>
              <a:t>9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C1A0-AB15-48BC-B8CC-CEDE49441FBC}" type="datetimeFigureOut">
              <a:rPr lang="zh-CN" altLang="en-US" smtClean="0"/>
              <a:t>2019/3/3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3123D-E00C-42A6-A7DA-264F9849E98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1"/>
          <a:stretch>
            <a:fillRect/>
          </a:stretch>
        </p:blipFill>
        <p:spPr>
          <a:xfrm flipH="1">
            <a:off x="-1" y="297024"/>
            <a:ext cx="3088887" cy="637546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86078" y="1600743"/>
            <a:ext cx="2580655" cy="3764852"/>
            <a:chOff x="8486078" y="1600743"/>
            <a:chExt cx="2580655" cy="376485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501953" y="1610267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1057208" y="1603917"/>
              <a:ext cx="0" cy="3761678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8486078" y="5350727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495603" y="4482790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505088" y="1600743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3088887" y="2452173"/>
            <a:ext cx="8427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方正姚体" pitchFamily="2" charset="-122"/>
              </a:rPr>
              <a:t>20XX </a:t>
            </a:r>
            <a:r>
              <a:rPr lang="zh-CN" altLang="en-US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R</a:t>
            </a:r>
            <a:r>
              <a:rPr lang="en-US" altLang="zh-CN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ERTO</a:t>
            </a:r>
            <a:r>
              <a:rPr lang="zh-CN" altLang="en-US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PATTERN</a:t>
            </a:r>
            <a:r>
              <a:rPr lang="zh-CN" altLang="en-US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 </a:t>
            </a:r>
            <a:r>
              <a:rPr lang="en-US" altLang="zh-CN" sz="40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PPT TEMPLATE</a:t>
            </a:r>
            <a:endParaRPr lang="zh-CN" altLang="en-US" sz="4000" dirty="0">
              <a:solidFill>
                <a:srgbClr val="263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70400" y="3227123"/>
            <a:ext cx="62230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rgbClr val="B6B63B"/>
                </a:solidFill>
                <a:latin typeface="Agency FB" pitchFamily="34" charset="0"/>
              </a:rPr>
              <a:t>The 2018 Vintage PPT template pattern</a:t>
            </a:r>
            <a:endParaRPr lang="zh-CN" altLang="en-US" sz="2800" dirty="0">
              <a:solidFill>
                <a:srgbClr val="B6B63B"/>
              </a:solidFill>
              <a:latin typeface="Agency FB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7000" y="379673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Suitable for work reporting</a:t>
            </a:r>
            <a:r>
              <a:rPr lang="en-US" altLang="zh-CN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/</a:t>
            </a:r>
            <a:r>
              <a:rPr lang="zh-CN" altLang="en-US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Summary of the plan</a:t>
            </a:r>
            <a:r>
              <a:rPr lang="en-US" altLang="zh-CN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/</a:t>
            </a:r>
            <a:r>
              <a:rPr lang="zh-CN" altLang="en-US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Graduation Reply</a:t>
            </a:r>
            <a:r>
              <a:rPr lang="en-US" altLang="zh-CN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/</a:t>
            </a:r>
            <a:r>
              <a:rPr lang="zh-CN" altLang="en-US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Academic reports,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Text_1"/>
          <p:cNvSpPr/>
          <p:nvPr/>
        </p:nvSpPr>
        <p:spPr>
          <a:xfrm>
            <a:off x="2886075" y="2333625"/>
            <a:ext cx="985838" cy="2146300"/>
          </a:xfrm>
          <a:custGeom>
            <a:avLst/>
            <a:gdLst>
              <a:gd name="connsiteX0" fmla="*/ 985838 w 985838"/>
              <a:gd name="connsiteY0" fmla="*/ 0 h 2145552"/>
              <a:gd name="connsiteX1" fmla="*/ 985838 w 985838"/>
              <a:gd name="connsiteY1" fmla="*/ 1795511 h 2145552"/>
              <a:gd name="connsiteX2" fmla="*/ 492919 w 985838"/>
              <a:gd name="connsiteY2" fmla="*/ 2145552 h 2145552"/>
              <a:gd name="connsiteX3" fmla="*/ 0 w 985838"/>
              <a:gd name="connsiteY3" fmla="*/ 1795511 h 2145552"/>
              <a:gd name="connsiteX4" fmla="*/ 0 w 985838"/>
              <a:gd name="connsiteY4" fmla="*/ 569174 h 21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8" h="2145552">
                <a:moveTo>
                  <a:pt x="985838" y="0"/>
                </a:moveTo>
                <a:lnTo>
                  <a:pt x="985838" y="1795511"/>
                </a:lnTo>
                <a:lnTo>
                  <a:pt x="492919" y="2145552"/>
                </a:lnTo>
                <a:lnTo>
                  <a:pt x="0" y="1795511"/>
                </a:lnTo>
                <a:lnTo>
                  <a:pt x="0" y="569174"/>
                </a:lnTo>
                <a:close/>
              </a:path>
            </a:pathLst>
          </a:custGeom>
          <a:solidFill>
            <a:schemeClr val="accent1"/>
          </a:solidFill>
        </p:spPr>
        <p:txBody>
          <a:bodyPr tIns="288000" anchor="ctr">
            <a:norm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1" name="MH_SubTitle_1"/>
          <p:cNvSpPr/>
          <p:nvPr/>
        </p:nvSpPr>
        <p:spPr bwMode="auto">
          <a:xfrm rot="19800000">
            <a:off x="2614613" y="1887539"/>
            <a:ext cx="1528762" cy="676275"/>
          </a:xfrm>
          <a:custGeom>
            <a:avLst/>
            <a:gdLst>
              <a:gd name="T0" fmla="*/ 1528762 w 1529384"/>
              <a:gd name="T1" fmla="*/ 0 h 677294"/>
              <a:gd name="T2" fmla="*/ 1137885 w 1529384"/>
              <a:gd name="T3" fmla="*/ 676275 h 677294"/>
              <a:gd name="T4" fmla="*/ 0 w 1529384"/>
              <a:gd name="T5" fmla="*/ 676275 h 677294"/>
              <a:gd name="T6" fmla="*/ 390877 w 1529384"/>
              <a:gd name="T7" fmla="*/ 0 h 677294"/>
              <a:gd name="T8" fmla="*/ 0 60000 65536"/>
              <a:gd name="T9" fmla="*/ 0 60000 65536"/>
              <a:gd name="T10" fmla="*/ 0 60000 65536"/>
              <a:gd name="T11" fmla="*/ 0 60000 65536"/>
              <a:gd name="T12" fmla="*/ 0 w 1529384"/>
              <a:gd name="T13" fmla="*/ 0 h 677294"/>
              <a:gd name="T14" fmla="*/ 1529384 w 1529384"/>
              <a:gd name="T15" fmla="*/ 677294 h 677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9384" h="677294">
                <a:moveTo>
                  <a:pt x="1529384" y="0"/>
                </a:moveTo>
                <a:lnTo>
                  <a:pt x="1138348" y="677294"/>
                </a:lnTo>
                <a:lnTo>
                  <a:pt x="0" y="677294"/>
                </a:lnTo>
                <a:lnTo>
                  <a:pt x="391036" y="0"/>
                </a:lnTo>
                <a:lnTo>
                  <a:pt x="152938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144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dirty="0">
                <a:latin typeface="+mj-ea"/>
                <a:ea typeface="+mj-ea"/>
              </a:rPr>
              <a:t>Click Enter</a:t>
            </a:r>
          </a:p>
        </p:txBody>
      </p:sp>
      <p:sp>
        <p:nvSpPr>
          <p:cNvPr id="12" name="MH_Text_3"/>
          <p:cNvSpPr/>
          <p:nvPr/>
        </p:nvSpPr>
        <p:spPr>
          <a:xfrm>
            <a:off x="5602289" y="2333625"/>
            <a:ext cx="985837" cy="2146300"/>
          </a:xfrm>
          <a:custGeom>
            <a:avLst/>
            <a:gdLst>
              <a:gd name="connsiteX0" fmla="*/ 985838 w 985838"/>
              <a:gd name="connsiteY0" fmla="*/ 0 h 2145552"/>
              <a:gd name="connsiteX1" fmla="*/ 985838 w 985838"/>
              <a:gd name="connsiteY1" fmla="*/ 1795511 h 2145552"/>
              <a:gd name="connsiteX2" fmla="*/ 492919 w 985838"/>
              <a:gd name="connsiteY2" fmla="*/ 2145552 h 2145552"/>
              <a:gd name="connsiteX3" fmla="*/ 0 w 985838"/>
              <a:gd name="connsiteY3" fmla="*/ 1795511 h 2145552"/>
              <a:gd name="connsiteX4" fmla="*/ 0 w 985838"/>
              <a:gd name="connsiteY4" fmla="*/ 569174 h 21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8" h="2145552">
                <a:moveTo>
                  <a:pt x="985838" y="0"/>
                </a:moveTo>
                <a:lnTo>
                  <a:pt x="985838" y="1795511"/>
                </a:lnTo>
                <a:lnTo>
                  <a:pt x="492919" y="2145552"/>
                </a:lnTo>
                <a:lnTo>
                  <a:pt x="0" y="1795511"/>
                </a:lnTo>
                <a:lnTo>
                  <a:pt x="0" y="569174"/>
                </a:lnTo>
                <a:close/>
              </a:path>
            </a:pathLst>
          </a:custGeom>
          <a:solidFill>
            <a:schemeClr val="accent3"/>
          </a:solidFill>
        </p:spPr>
        <p:txBody>
          <a:bodyPr tIns="288000" anchor="ctr">
            <a:norm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3" name="MH_SubTitle_3"/>
          <p:cNvSpPr/>
          <p:nvPr/>
        </p:nvSpPr>
        <p:spPr bwMode="auto">
          <a:xfrm rot="19800000">
            <a:off x="5330825" y="1887539"/>
            <a:ext cx="1530350" cy="676275"/>
          </a:xfrm>
          <a:custGeom>
            <a:avLst/>
            <a:gdLst>
              <a:gd name="T0" fmla="*/ 1530350 w 1529384"/>
              <a:gd name="T1" fmla="*/ 0 h 677294"/>
              <a:gd name="T2" fmla="*/ 1139067 w 1529384"/>
              <a:gd name="T3" fmla="*/ 676275 h 677294"/>
              <a:gd name="T4" fmla="*/ 0 w 1529384"/>
              <a:gd name="T5" fmla="*/ 676275 h 677294"/>
              <a:gd name="T6" fmla="*/ 391283 w 1529384"/>
              <a:gd name="T7" fmla="*/ 0 h 677294"/>
              <a:gd name="T8" fmla="*/ 0 60000 65536"/>
              <a:gd name="T9" fmla="*/ 0 60000 65536"/>
              <a:gd name="T10" fmla="*/ 0 60000 65536"/>
              <a:gd name="T11" fmla="*/ 0 60000 65536"/>
              <a:gd name="T12" fmla="*/ 0 w 1529384"/>
              <a:gd name="T13" fmla="*/ 0 h 677294"/>
              <a:gd name="T14" fmla="*/ 1529384 w 1529384"/>
              <a:gd name="T15" fmla="*/ 677294 h 677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9384" h="677294">
                <a:moveTo>
                  <a:pt x="1529384" y="0"/>
                </a:moveTo>
                <a:lnTo>
                  <a:pt x="1138348" y="677294"/>
                </a:lnTo>
                <a:lnTo>
                  <a:pt x="0" y="677294"/>
                </a:lnTo>
                <a:lnTo>
                  <a:pt x="391036" y="0"/>
                </a:lnTo>
                <a:lnTo>
                  <a:pt x="152938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144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Click Enter</a:t>
            </a:r>
          </a:p>
        </p:txBody>
      </p:sp>
      <p:sp>
        <p:nvSpPr>
          <p:cNvPr id="14" name="MH_Text_5"/>
          <p:cNvSpPr/>
          <p:nvPr/>
        </p:nvSpPr>
        <p:spPr>
          <a:xfrm>
            <a:off x="8320089" y="2333625"/>
            <a:ext cx="985837" cy="2146300"/>
          </a:xfrm>
          <a:custGeom>
            <a:avLst/>
            <a:gdLst>
              <a:gd name="connsiteX0" fmla="*/ 985838 w 985838"/>
              <a:gd name="connsiteY0" fmla="*/ 0 h 2145552"/>
              <a:gd name="connsiteX1" fmla="*/ 985838 w 985838"/>
              <a:gd name="connsiteY1" fmla="*/ 1795511 h 2145552"/>
              <a:gd name="connsiteX2" fmla="*/ 492919 w 985838"/>
              <a:gd name="connsiteY2" fmla="*/ 2145552 h 2145552"/>
              <a:gd name="connsiteX3" fmla="*/ 0 w 985838"/>
              <a:gd name="connsiteY3" fmla="*/ 1795511 h 2145552"/>
              <a:gd name="connsiteX4" fmla="*/ 0 w 985838"/>
              <a:gd name="connsiteY4" fmla="*/ 569174 h 21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8" h="2145552">
                <a:moveTo>
                  <a:pt x="985838" y="0"/>
                </a:moveTo>
                <a:lnTo>
                  <a:pt x="985838" y="1795511"/>
                </a:lnTo>
                <a:lnTo>
                  <a:pt x="492919" y="2145552"/>
                </a:lnTo>
                <a:lnTo>
                  <a:pt x="0" y="1795511"/>
                </a:lnTo>
                <a:lnTo>
                  <a:pt x="0" y="569174"/>
                </a:lnTo>
                <a:close/>
              </a:path>
            </a:pathLst>
          </a:custGeom>
          <a:solidFill>
            <a:srgbClr val="263D19"/>
          </a:solidFill>
        </p:spPr>
        <p:txBody>
          <a:bodyPr tIns="288000" anchor="ctr">
            <a:norm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5" name="MH_SubTitle_5"/>
          <p:cNvSpPr/>
          <p:nvPr/>
        </p:nvSpPr>
        <p:spPr bwMode="auto">
          <a:xfrm rot="19800000">
            <a:off x="8048626" y="1887539"/>
            <a:ext cx="1528763" cy="676275"/>
          </a:xfrm>
          <a:custGeom>
            <a:avLst/>
            <a:gdLst>
              <a:gd name="T0" fmla="*/ 1528763 w 1529384"/>
              <a:gd name="T1" fmla="*/ 0 h 677294"/>
              <a:gd name="T2" fmla="*/ 1137886 w 1529384"/>
              <a:gd name="T3" fmla="*/ 676275 h 677294"/>
              <a:gd name="T4" fmla="*/ 0 w 1529384"/>
              <a:gd name="T5" fmla="*/ 676275 h 677294"/>
              <a:gd name="T6" fmla="*/ 390877 w 1529384"/>
              <a:gd name="T7" fmla="*/ 0 h 677294"/>
              <a:gd name="T8" fmla="*/ 0 60000 65536"/>
              <a:gd name="T9" fmla="*/ 0 60000 65536"/>
              <a:gd name="T10" fmla="*/ 0 60000 65536"/>
              <a:gd name="T11" fmla="*/ 0 60000 65536"/>
              <a:gd name="T12" fmla="*/ 0 w 1529384"/>
              <a:gd name="T13" fmla="*/ 0 h 677294"/>
              <a:gd name="T14" fmla="*/ 1529384 w 1529384"/>
              <a:gd name="T15" fmla="*/ 677294 h 677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9384" h="677294">
                <a:moveTo>
                  <a:pt x="1529384" y="0"/>
                </a:moveTo>
                <a:lnTo>
                  <a:pt x="1138348" y="677294"/>
                </a:lnTo>
                <a:lnTo>
                  <a:pt x="0" y="677294"/>
                </a:lnTo>
                <a:lnTo>
                  <a:pt x="391036" y="0"/>
                </a:lnTo>
                <a:lnTo>
                  <a:pt x="152938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144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Click Enter</a:t>
            </a:r>
          </a:p>
        </p:txBody>
      </p:sp>
      <p:sp>
        <p:nvSpPr>
          <p:cNvPr id="16" name="MH_Text_2"/>
          <p:cNvSpPr/>
          <p:nvPr/>
        </p:nvSpPr>
        <p:spPr>
          <a:xfrm>
            <a:off x="4244975" y="3914775"/>
            <a:ext cx="985838" cy="2146300"/>
          </a:xfrm>
          <a:custGeom>
            <a:avLst/>
            <a:gdLst>
              <a:gd name="connsiteX0" fmla="*/ 985838 w 985838"/>
              <a:gd name="connsiteY0" fmla="*/ 0 h 2145552"/>
              <a:gd name="connsiteX1" fmla="*/ 985838 w 985838"/>
              <a:gd name="connsiteY1" fmla="*/ 1795511 h 2145552"/>
              <a:gd name="connsiteX2" fmla="*/ 492919 w 985838"/>
              <a:gd name="connsiteY2" fmla="*/ 2145552 h 2145552"/>
              <a:gd name="connsiteX3" fmla="*/ 0 w 985838"/>
              <a:gd name="connsiteY3" fmla="*/ 1795511 h 2145552"/>
              <a:gd name="connsiteX4" fmla="*/ 0 w 985838"/>
              <a:gd name="connsiteY4" fmla="*/ 569174 h 21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8" h="2145552">
                <a:moveTo>
                  <a:pt x="985838" y="0"/>
                </a:moveTo>
                <a:lnTo>
                  <a:pt x="985838" y="1795511"/>
                </a:lnTo>
                <a:lnTo>
                  <a:pt x="492919" y="2145552"/>
                </a:lnTo>
                <a:lnTo>
                  <a:pt x="0" y="1795511"/>
                </a:lnTo>
                <a:lnTo>
                  <a:pt x="0" y="569174"/>
                </a:lnTo>
                <a:close/>
              </a:path>
            </a:pathLst>
          </a:custGeom>
          <a:solidFill>
            <a:schemeClr val="accent2"/>
          </a:solidFill>
        </p:spPr>
        <p:txBody>
          <a:bodyPr tIns="288000" anchor="ctr">
            <a:normAutofit/>
          </a:bodyPr>
          <a:lstStyle/>
          <a:p>
            <a:pPr lvl="0"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7" name="MH_SubTitle_2"/>
          <p:cNvSpPr/>
          <p:nvPr/>
        </p:nvSpPr>
        <p:spPr bwMode="auto">
          <a:xfrm rot="19800000">
            <a:off x="3973513" y="3468689"/>
            <a:ext cx="1528762" cy="676275"/>
          </a:xfrm>
          <a:custGeom>
            <a:avLst/>
            <a:gdLst>
              <a:gd name="T0" fmla="*/ 1528762 w 1529384"/>
              <a:gd name="T1" fmla="*/ 0 h 677294"/>
              <a:gd name="T2" fmla="*/ 1137885 w 1529384"/>
              <a:gd name="T3" fmla="*/ 676275 h 677294"/>
              <a:gd name="T4" fmla="*/ 0 w 1529384"/>
              <a:gd name="T5" fmla="*/ 676275 h 677294"/>
              <a:gd name="T6" fmla="*/ 390877 w 1529384"/>
              <a:gd name="T7" fmla="*/ 0 h 677294"/>
              <a:gd name="T8" fmla="*/ 0 60000 65536"/>
              <a:gd name="T9" fmla="*/ 0 60000 65536"/>
              <a:gd name="T10" fmla="*/ 0 60000 65536"/>
              <a:gd name="T11" fmla="*/ 0 60000 65536"/>
              <a:gd name="T12" fmla="*/ 0 w 1529384"/>
              <a:gd name="T13" fmla="*/ 0 h 677294"/>
              <a:gd name="T14" fmla="*/ 1529384 w 1529384"/>
              <a:gd name="T15" fmla="*/ 677294 h 677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9384" h="677294">
                <a:moveTo>
                  <a:pt x="1529384" y="0"/>
                </a:moveTo>
                <a:lnTo>
                  <a:pt x="1138348" y="677294"/>
                </a:lnTo>
                <a:lnTo>
                  <a:pt x="0" y="677294"/>
                </a:lnTo>
                <a:lnTo>
                  <a:pt x="391036" y="0"/>
                </a:lnTo>
                <a:lnTo>
                  <a:pt x="152938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144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Click Enter</a:t>
            </a:r>
          </a:p>
        </p:txBody>
      </p:sp>
      <p:sp>
        <p:nvSpPr>
          <p:cNvPr id="18" name="MH_Text_4"/>
          <p:cNvSpPr/>
          <p:nvPr/>
        </p:nvSpPr>
        <p:spPr>
          <a:xfrm>
            <a:off x="6961189" y="3914775"/>
            <a:ext cx="985837" cy="2146300"/>
          </a:xfrm>
          <a:custGeom>
            <a:avLst/>
            <a:gdLst>
              <a:gd name="connsiteX0" fmla="*/ 985838 w 985838"/>
              <a:gd name="connsiteY0" fmla="*/ 0 h 2145552"/>
              <a:gd name="connsiteX1" fmla="*/ 985838 w 985838"/>
              <a:gd name="connsiteY1" fmla="*/ 1795511 h 2145552"/>
              <a:gd name="connsiteX2" fmla="*/ 492919 w 985838"/>
              <a:gd name="connsiteY2" fmla="*/ 2145552 h 2145552"/>
              <a:gd name="connsiteX3" fmla="*/ 0 w 985838"/>
              <a:gd name="connsiteY3" fmla="*/ 1795511 h 2145552"/>
              <a:gd name="connsiteX4" fmla="*/ 0 w 985838"/>
              <a:gd name="connsiteY4" fmla="*/ 569174 h 214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38" h="2145552">
                <a:moveTo>
                  <a:pt x="985838" y="0"/>
                </a:moveTo>
                <a:lnTo>
                  <a:pt x="985838" y="1795511"/>
                </a:lnTo>
                <a:lnTo>
                  <a:pt x="492919" y="2145552"/>
                </a:lnTo>
                <a:lnTo>
                  <a:pt x="0" y="1795511"/>
                </a:lnTo>
                <a:lnTo>
                  <a:pt x="0" y="569174"/>
                </a:lnTo>
                <a:close/>
              </a:path>
            </a:pathLst>
          </a:custGeom>
          <a:solidFill>
            <a:schemeClr val="accent4"/>
          </a:solidFill>
        </p:spPr>
        <p:txBody>
          <a:bodyPr tIns="288000" anchor="ctr">
            <a:norm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  <a:endParaRPr lang="en-US" altLang="zh-CN" sz="16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9" name="MH_SubTitle_4"/>
          <p:cNvSpPr/>
          <p:nvPr/>
        </p:nvSpPr>
        <p:spPr bwMode="auto">
          <a:xfrm rot="19800000">
            <a:off x="6689726" y="3468689"/>
            <a:ext cx="1528763" cy="676275"/>
          </a:xfrm>
          <a:custGeom>
            <a:avLst/>
            <a:gdLst>
              <a:gd name="T0" fmla="*/ 1528763 w 1529384"/>
              <a:gd name="T1" fmla="*/ 0 h 677294"/>
              <a:gd name="T2" fmla="*/ 1137886 w 1529384"/>
              <a:gd name="T3" fmla="*/ 676275 h 677294"/>
              <a:gd name="T4" fmla="*/ 0 w 1529384"/>
              <a:gd name="T5" fmla="*/ 676275 h 677294"/>
              <a:gd name="T6" fmla="*/ 390877 w 1529384"/>
              <a:gd name="T7" fmla="*/ 0 h 677294"/>
              <a:gd name="T8" fmla="*/ 0 60000 65536"/>
              <a:gd name="T9" fmla="*/ 0 60000 65536"/>
              <a:gd name="T10" fmla="*/ 0 60000 65536"/>
              <a:gd name="T11" fmla="*/ 0 60000 65536"/>
              <a:gd name="T12" fmla="*/ 0 w 1529384"/>
              <a:gd name="T13" fmla="*/ 0 h 677294"/>
              <a:gd name="T14" fmla="*/ 1529384 w 1529384"/>
              <a:gd name="T15" fmla="*/ 677294 h 6772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9384" h="677294">
                <a:moveTo>
                  <a:pt x="1529384" y="0"/>
                </a:moveTo>
                <a:lnTo>
                  <a:pt x="1138348" y="677294"/>
                </a:lnTo>
                <a:lnTo>
                  <a:pt x="0" y="677294"/>
                </a:lnTo>
                <a:lnTo>
                  <a:pt x="391036" y="0"/>
                </a:lnTo>
                <a:lnTo>
                  <a:pt x="1529384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rIns="144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Click 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Text_1"/>
          <p:cNvSpPr/>
          <p:nvPr/>
        </p:nvSpPr>
        <p:spPr>
          <a:xfrm>
            <a:off x="1946275" y="4110038"/>
            <a:ext cx="1862138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+mn-ea"/>
                <a:cs typeface="宋体" pitchFamily="2" charset="-122"/>
              </a:rPr>
              <a:t>Please click Enter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+mn-ea"/>
                <a:cs typeface="宋体" pitchFamily="2" charset="-122"/>
              </a:rPr>
              <a:t>Click Enter</a:t>
            </a:r>
            <a:endParaRPr lang="en-US" altLang="zh-CN" b="1" kern="0" dirty="0">
              <a:latin typeface="+mn-ea"/>
              <a:cs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+mn-ea"/>
                <a:cs typeface="宋体" pitchFamily="2" charset="-122"/>
              </a:rPr>
              <a:t>Please click Enter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b="1" kern="0" dirty="0">
                <a:latin typeface="+mn-ea"/>
                <a:cs typeface="宋体" pitchFamily="2" charset="-122"/>
              </a:rPr>
              <a:t>Click Enter</a:t>
            </a:r>
          </a:p>
        </p:txBody>
      </p:sp>
      <p:sp>
        <p:nvSpPr>
          <p:cNvPr id="11" name="MH_Text_2"/>
          <p:cNvSpPr/>
          <p:nvPr/>
        </p:nvSpPr>
        <p:spPr>
          <a:xfrm>
            <a:off x="4092575" y="4110038"/>
            <a:ext cx="1862138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Please click Enter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Click Enter</a:t>
            </a:r>
            <a:endParaRPr lang="en-US" altLang="zh-CN" b="1" kern="0" dirty="0">
              <a:solidFill>
                <a:prstClr val="black"/>
              </a:solidFill>
              <a:latin typeface="方正姚体"/>
              <a:cs typeface="宋体" pitchFamily="2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Please click Enter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Click Enter</a:t>
            </a:r>
          </a:p>
        </p:txBody>
      </p:sp>
      <p:sp>
        <p:nvSpPr>
          <p:cNvPr id="12" name="MH_Text_3"/>
          <p:cNvSpPr/>
          <p:nvPr/>
        </p:nvSpPr>
        <p:spPr>
          <a:xfrm>
            <a:off x="6234114" y="4110038"/>
            <a:ext cx="1862137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Please click Enter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Click Enter</a:t>
            </a:r>
            <a:endParaRPr lang="en-US" altLang="zh-CN" b="1" kern="0" dirty="0">
              <a:solidFill>
                <a:prstClr val="black"/>
              </a:solidFill>
              <a:latin typeface="方正姚体"/>
              <a:cs typeface="宋体" pitchFamily="2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Please click Enter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Click Enter</a:t>
            </a:r>
          </a:p>
        </p:txBody>
      </p:sp>
      <p:sp>
        <p:nvSpPr>
          <p:cNvPr id="13" name="MH_Text_4"/>
          <p:cNvSpPr/>
          <p:nvPr/>
        </p:nvSpPr>
        <p:spPr>
          <a:xfrm>
            <a:off x="8383589" y="4110038"/>
            <a:ext cx="1862137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Please click Enter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Click Enter</a:t>
            </a:r>
            <a:endParaRPr lang="en-US" altLang="zh-CN" b="1" kern="0" dirty="0">
              <a:solidFill>
                <a:prstClr val="black"/>
              </a:solidFill>
              <a:latin typeface="方正姚体"/>
              <a:cs typeface="宋体" pitchFamily="2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Please click Enter</a:t>
            </a:r>
          </a:p>
          <a:p>
            <a:pPr lvl="0">
              <a:lnSpc>
                <a:spcPct val="130000"/>
              </a:lnSpc>
              <a:defRPr/>
            </a:pPr>
            <a:r>
              <a:rPr lang="zh-CN" altLang="en-US" b="1" kern="0" dirty="0">
                <a:solidFill>
                  <a:prstClr val="black"/>
                </a:solidFill>
                <a:latin typeface="方正姚体"/>
                <a:cs typeface="宋体" pitchFamily="2" charset="-122"/>
              </a:rPr>
              <a:t>Click Enter</a:t>
            </a:r>
          </a:p>
        </p:txBody>
      </p:sp>
      <p:cxnSp>
        <p:nvCxnSpPr>
          <p:cNvPr id="14" name="MH_Other_1"/>
          <p:cNvCxnSpPr/>
          <p:nvPr/>
        </p:nvCxnSpPr>
        <p:spPr>
          <a:xfrm>
            <a:off x="1593851" y="3181350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1"/>
          <p:cNvSpPr>
            <a:spLocks noChangeArrowheads="1"/>
          </p:cNvSpPr>
          <p:nvPr/>
        </p:nvSpPr>
        <p:spPr bwMode="auto">
          <a:xfrm>
            <a:off x="2354263" y="2657475"/>
            <a:ext cx="1047750" cy="1047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+mn-lt"/>
                <a:ea typeface="+mn-ea"/>
              </a:rPr>
              <a:t>Click</a:t>
            </a:r>
            <a:endParaRPr lang="en-US" altLang="zh-CN" dirty="0">
              <a:solidFill>
                <a:srgbClr val="FFFFFF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+mn-lt"/>
                <a:ea typeface="+mn-ea"/>
              </a:rPr>
              <a:t>Input</a:t>
            </a:r>
            <a:endParaRPr lang="en-US" altLang="zh-CN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" name="MH_Other_2"/>
          <p:cNvSpPr/>
          <p:nvPr/>
        </p:nvSpPr>
        <p:spPr bwMode="auto">
          <a:xfrm flipH="1">
            <a:off x="2878139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MH_Other_3"/>
          <p:cNvSpPr/>
          <p:nvPr/>
        </p:nvSpPr>
        <p:spPr bwMode="auto">
          <a:xfrm flipV="1">
            <a:off x="2157414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>
            <a:off x="4498976" y="2657475"/>
            <a:ext cx="1046163" cy="10477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dirty="0">
                <a:solidFill>
                  <a:srgbClr val="FFFFFF"/>
                </a:solidFill>
                <a:latin typeface="Aharoni"/>
                <a:ea typeface="方正姚体"/>
              </a:rPr>
              <a:t>Click</a:t>
            </a:r>
            <a:endParaRPr lang="en-US" altLang="zh-CN" dirty="0">
              <a:solidFill>
                <a:srgbClr val="FFFFFF"/>
              </a:solidFill>
              <a:latin typeface="Aharoni"/>
              <a:ea typeface="方正姚体"/>
            </a:endParaRPr>
          </a:p>
          <a:p>
            <a:pPr lvl="0" algn="ctr">
              <a:defRPr/>
            </a:pPr>
            <a:r>
              <a:rPr lang="zh-CN" altLang="en-US" dirty="0">
                <a:solidFill>
                  <a:srgbClr val="FFFFFF"/>
                </a:solidFill>
                <a:latin typeface="Aharoni"/>
                <a:ea typeface="方正姚体"/>
              </a:rPr>
              <a:t>Input</a:t>
            </a:r>
            <a:endParaRPr lang="en-US" altLang="zh-CN" dirty="0">
              <a:solidFill>
                <a:srgbClr val="FFFFFF"/>
              </a:solidFill>
              <a:latin typeface="Aharoni"/>
              <a:ea typeface="方正姚体"/>
            </a:endParaRPr>
          </a:p>
        </p:txBody>
      </p:sp>
      <p:sp>
        <p:nvSpPr>
          <p:cNvPr id="19" name="MH_Other_4"/>
          <p:cNvSpPr/>
          <p:nvPr/>
        </p:nvSpPr>
        <p:spPr bwMode="auto">
          <a:xfrm flipH="1">
            <a:off x="5022851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" name="MH_Other_5"/>
          <p:cNvSpPr/>
          <p:nvPr/>
        </p:nvSpPr>
        <p:spPr bwMode="auto">
          <a:xfrm flipV="1">
            <a:off x="4302126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>
            <a:off x="6642101" y="2657475"/>
            <a:ext cx="1046163" cy="1047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dirty="0">
                <a:solidFill>
                  <a:srgbClr val="FFFFFF"/>
                </a:solidFill>
                <a:latin typeface="Aharoni"/>
                <a:ea typeface="方正姚体"/>
              </a:rPr>
              <a:t>Click</a:t>
            </a:r>
            <a:endParaRPr lang="en-US" altLang="zh-CN" dirty="0">
              <a:solidFill>
                <a:srgbClr val="FFFFFF"/>
              </a:solidFill>
              <a:latin typeface="Aharoni"/>
              <a:ea typeface="方正姚体"/>
            </a:endParaRPr>
          </a:p>
          <a:p>
            <a:pPr lvl="0" algn="ctr">
              <a:defRPr/>
            </a:pPr>
            <a:r>
              <a:rPr lang="zh-CN" altLang="en-US" dirty="0">
                <a:solidFill>
                  <a:srgbClr val="FFFFFF"/>
                </a:solidFill>
                <a:latin typeface="Aharoni"/>
                <a:ea typeface="方正姚体"/>
              </a:rPr>
              <a:t>Input</a:t>
            </a:r>
            <a:endParaRPr lang="en-US" altLang="zh-CN" dirty="0">
              <a:solidFill>
                <a:srgbClr val="FFFFFF"/>
              </a:solidFill>
              <a:latin typeface="Aharoni"/>
              <a:ea typeface="方正姚体"/>
            </a:endParaRPr>
          </a:p>
        </p:txBody>
      </p:sp>
      <p:sp>
        <p:nvSpPr>
          <p:cNvPr id="22" name="MH_Other_6"/>
          <p:cNvSpPr/>
          <p:nvPr/>
        </p:nvSpPr>
        <p:spPr bwMode="auto">
          <a:xfrm flipH="1">
            <a:off x="7164389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3" name="MH_Other_7"/>
          <p:cNvSpPr/>
          <p:nvPr/>
        </p:nvSpPr>
        <p:spPr bwMode="auto">
          <a:xfrm flipV="1">
            <a:off x="6443664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4" name="MH_Other_8"/>
          <p:cNvCxnSpPr/>
          <p:nvPr/>
        </p:nvCxnSpPr>
        <p:spPr>
          <a:xfrm>
            <a:off x="7874001" y="3181350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H_SubTitle_4"/>
          <p:cNvSpPr>
            <a:spLocks noChangeArrowheads="1"/>
          </p:cNvSpPr>
          <p:nvPr/>
        </p:nvSpPr>
        <p:spPr bwMode="auto">
          <a:xfrm>
            <a:off x="8791576" y="2657475"/>
            <a:ext cx="1046163" cy="1047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lvl="0" algn="ctr">
              <a:defRPr/>
            </a:pPr>
            <a:r>
              <a:rPr lang="zh-CN" altLang="en-US" dirty="0">
                <a:solidFill>
                  <a:srgbClr val="FFFFFF"/>
                </a:solidFill>
                <a:latin typeface="Aharoni"/>
                <a:ea typeface="方正姚体"/>
              </a:rPr>
              <a:t>Click</a:t>
            </a:r>
            <a:endParaRPr lang="en-US" altLang="zh-CN" dirty="0">
              <a:solidFill>
                <a:srgbClr val="FFFFFF"/>
              </a:solidFill>
              <a:latin typeface="Aharoni"/>
              <a:ea typeface="方正姚体"/>
            </a:endParaRPr>
          </a:p>
          <a:p>
            <a:pPr lvl="0" algn="ctr">
              <a:defRPr/>
            </a:pPr>
            <a:r>
              <a:rPr lang="zh-CN" altLang="en-US" dirty="0">
                <a:solidFill>
                  <a:srgbClr val="FFFFFF"/>
                </a:solidFill>
                <a:latin typeface="Aharoni"/>
                <a:ea typeface="方正姚体"/>
              </a:rPr>
              <a:t>Input</a:t>
            </a:r>
            <a:endParaRPr lang="en-US" altLang="zh-CN" dirty="0">
              <a:solidFill>
                <a:srgbClr val="FFFFFF"/>
              </a:solidFill>
              <a:latin typeface="Aharoni"/>
              <a:ea typeface="方正姚体"/>
            </a:endParaRPr>
          </a:p>
        </p:txBody>
      </p:sp>
      <p:sp>
        <p:nvSpPr>
          <p:cNvPr id="26" name="MH_Other_9"/>
          <p:cNvSpPr/>
          <p:nvPr/>
        </p:nvSpPr>
        <p:spPr bwMode="auto">
          <a:xfrm flipH="1">
            <a:off x="9313864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7" name="MH_Other_10"/>
          <p:cNvSpPr/>
          <p:nvPr/>
        </p:nvSpPr>
        <p:spPr bwMode="auto">
          <a:xfrm flipV="1">
            <a:off x="8593139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8" name="MH_Other_11"/>
          <p:cNvCxnSpPr/>
          <p:nvPr/>
        </p:nvCxnSpPr>
        <p:spPr>
          <a:xfrm>
            <a:off x="10023476" y="3181350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H_Other_12"/>
          <p:cNvCxnSpPr/>
          <p:nvPr/>
        </p:nvCxnSpPr>
        <p:spPr>
          <a:xfrm>
            <a:off x="3586163" y="3181350"/>
            <a:ext cx="728662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3"/>
          <p:cNvCxnSpPr/>
          <p:nvPr/>
        </p:nvCxnSpPr>
        <p:spPr>
          <a:xfrm>
            <a:off x="5730876" y="3181350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Title_1"/>
          <p:cNvSpPr>
            <a:spLocks noChangeArrowheads="1"/>
          </p:cNvSpPr>
          <p:nvPr/>
        </p:nvSpPr>
        <p:spPr bwMode="gray">
          <a:xfrm>
            <a:off x="5226050" y="3267075"/>
            <a:ext cx="1709738" cy="170815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2400" b="1" dirty="0">
                <a:solidFill>
                  <a:srgbClr val="FFFFFF"/>
                </a:solidFill>
                <a:latin typeface="+mn-lt"/>
                <a:ea typeface="+mn-ea"/>
              </a:rPr>
              <a:t>Click Enter title</a:t>
            </a:r>
          </a:p>
        </p:txBody>
      </p:sp>
      <p:sp>
        <p:nvSpPr>
          <p:cNvPr id="11" name="MH_SubTitle_2"/>
          <p:cNvSpPr>
            <a:spLocks noChangeArrowheads="1"/>
          </p:cNvSpPr>
          <p:nvPr/>
        </p:nvSpPr>
        <p:spPr bwMode="gray">
          <a:xfrm>
            <a:off x="5713414" y="2466976"/>
            <a:ext cx="738187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+mn-ea"/>
                <a:ea typeface="+mn-ea"/>
              </a:rPr>
              <a:t>Click</a:t>
            </a:r>
            <a:endParaRPr kumimoji="1" lang="en-US" altLang="zh-CN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+mn-ea"/>
                <a:ea typeface="+mn-ea"/>
              </a:rPr>
              <a:t>Input</a:t>
            </a:r>
          </a:p>
        </p:txBody>
      </p:sp>
      <p:sp>
        <p:nvSpPr>
          <p:cNvPr id="12" name="MH_SubTitle_6"/>
          <p:cNvSpPr>
            <a:spLocks noChangeArrowheads="1"/>
          </p:cNvSpPr>
          <p:nvPr/>
        </p:nvSpPr>
        <p:spPr bwMode="gray">
          <a:xfrm>
            <a:off x="5713414" y="5040314"/>
            <a:ext cx="738187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Click</a:t>
            </a:r>
            <a:endParaRPr kumimoji="1" lang="en-US" altLang="zh-CN" b="1" dirty="0">
              <a:solidFill>
                <a:srgbClr val="FFFFFF"/>
              </a:solidFill>
              <a:latin typeface="方正姚体"/>
              <a:ea typeface="方正姚体"/>
            </a:endParaRPr>
          </a:p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Input</a:t>
            </a:r>
          </a:p>
        </p:txBody>
      </p:sp>
      <p:sp>
        <p:nvSpPr>
          <p:cNvPr id="13" name="MH_SubTitle_4"/>
          <p:cNvSpPr>
            <a:spLocks noChangeArrowheads="1"/>
          </p:cNvSpPr>
          <p:nvPr/>
        </p:nvSpPr>
        <p:spPr bwMode="gray">
          <a:xfrm>
            <a:off x="7031039" y="3771901"/>
            <a:ext cx="739775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Click</a:t>
            </a:r>
            <a:endParaRPr kumimoji="1" lang="en-US" altLang="zh-CN" b="1" dirty="0">
              <a:solidFill>
                <a:srgbClr val="FFFFFF"/>
              </a:solidFill>
              <a:latin typeface="方正姚体"/>
              <a:ea typeface="方正姚体"/>
            </a:endParaRPr>
          </a:p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Input</a:t>
            </a:r>
          </a:p>
        </p:txBody>
      </p:sp>
      <p:sp>
        <p:nvSpPr>
          <p:cNvPr id="14" name="MH_SubTitle_8"/>
          <p:cNvSpPr>
            <a:spLocks noChangeArrowheads="1"/>
          </p:cNvSpPr>
          <p:nvPr/>
        </p:nvSpPr>
        <p:spPr bwMode="gray">
          <a:xfrm>
            <a:off x="4418014" y="3771901"/>
            <a:ext cx="739775" cy="739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Click</a:t>
            </a:r>
            <a:endParaRPr kumimoji="1" lang="en-US" altLang="zh-CN" b="1" dirty="0">
              <a:solidFill>
                <a:srgbClr val="FFFFFF"/>
              </a:solidFill>
              <a:latin typeface="方正姚体"/>
              <a:ea typeface="方正姚体"/>
            </a:endParaRPr>
          </a:p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Input</a:t>
            </a:r>
          </a:p>
        </p:txBody>
      </p:sp>
      <p:sp>
        <p:nvSpPr>
          <p:cNvPr id="15" name="MH_SubTitle_5"/>
          <p:cNvSpPr>
            <a:spLocks noChangeArrowheads="1"/>
          </p:cNvSpPr>
          <p:nvPr/>
        </p:nvSpPr>
        <p:spPr bwMode="gray">
          <a:xfrm rot="18900000">
            <a:off x="6627814" y="4675189"/>
            <a:ext cx="739775" cy="7381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Click</a:t>
            </a:r>
            <a:endParaRPr kumimoji="1" lang="en-US" altLang="zh-CN" b="1" dirty="0">
              <a:solidFill>
                <a:srgbClr val="FFFFFF"/>
              </a:solidFill>
              <a:latin typeface="方正姚体"/>
              <a:ea typeface="方正姚体"/>
            </a:endParaRPr>
          </a:p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方正姚体"/>
                <a:ea typeface="方正姚体"/>
              </a:rPr>
              <a:t>Input</a:t>
            </a:r>
          </a:p>
        </p:txBody>
      </p:sp>
      <p:sp>
        <p:nvSpPr>
          <p:cNvPr id="16" name="MH_SubTitle_1"/>
          <p:cNvSpPr>
            <a:spLocks noChangeArrowheads="1"/>
          </p:cNvSpPr>
          <p:nvPr/>
        </p:nvSpPr>
        <p:spPr bwMode="gray">
          <a:xfrm rot="18900000">
            <a:off x="4789489" y="2847975"/>
            <a:ext cx="739775" cy="738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+mn-ea"/>
                <a:ea typeface="+mn-ea"/>
              </a:rPr>
              <a:t>Click</a:t>
            </a:r>
            <a:endParaRPr kumimoji="1" lang="en-US" altLang="zh-CN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lvl="0">
              <a:defRPr/>
            </a:pPr>
            <a:r>
              <a:rPr kumimoji="1" lang="zh-CN" altLang="en-US" b="1" dirty="0">
                <a:solidFill>
                  <a:srgbClr val="FFFFFF"/>
                </a:solidFill>
                <a:latin typeface="+mn-ea"/>
                <a:ea typeface="+mn-ea"/>
              </a:rPr>
              <a:t>Input</a:t>
            </a:r>
          </a:p>
        </p:txBody>
      </p:sp>
      <p:sp>
        <p:nvSpPr>
          <p:cNvPr id="17" name="MH_Text_2"/>
          <p:cNvSpPr>
            <a:spLocks noChangeArrowheads="1"/>
          </p:cNvSpPr>
          <p:nvPr/>
        </p:nvSpPr>
        <p:spPr bwMode="auto">
          <a:xfrm>
            <a:off x="5373689" y="1712913"/>
            <a:ext cx="14366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18" name="MH_Text_6"/>
          <p:cNvSpPr>
            <a:spLocks noChangeArrowheads="1"/>
          </p:cNvSpPr>
          <p:nvPr/>
        </p:nvSpPr>
        <p:spPr bwMode="auto">
          <a:xfrm>
            <a:off x="5387975" y="5797551"/>
            <a:ext cx="14366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19" name="MH_Text_3"/>
          <p:cNvSpPr>
            <a:spLocks noChangeArrowheads="1"/>
          </p:cNvSpPr>
          <p:nvPr/>
        </p:nvSpPr>
        <p:spPr bwMode="auto">
          <a:xfrm>
            <a:off x="7308850" y="2378076"/>
            <a:ext cx="14366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0" name="MH_Text_4"/>
          <p:cNvSpPr>
            <a:spLocks noChangeArrowheads="1"/>
          </p:cNvSpPr>
          <p:nvPr/>
        </p:nvSpPr>
        <p:spPr bwMode="auto">
          <a:xfrm>
            <a:off x="7770814" y="3771901"/>
            <a:ext cx="1436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1" name="MH_Text_5"/>
          <p:cNvSpPr>
            <a:spLocks noChangeArrowheads="1"/>
          </p:cNvSpPr>
          <p:nvPr/>
        </p:nvSpPr>
        <p:spPr bwMode="auto">
          <a:xfrm>
            <a:off x="7237414" y="5207001"/>
            <a:ext cx="14366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2" name="MH_Text_1"/>
          <p:cNvSpPr>
            <a:spLocks noChangeArrowheads="1"/>
          </p:cNvSpPr>
          <p:nvPr/>
        </p:nvSpPr>
        <p:spPr bwMode="auto">
          <a:xfrm>
            <a:off x="3376614" y="2378076"/>
            <a:ext cx="1438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3" name="MH_Text_8"/>
          <p:cNvSpPr>
            <a:spLocks noChangeArrowheads="1"/>
          </p:cNvSpPr>
          <p:nvPr/>
        </p:nvSpPr>
        <p:spPr bwMode="auto">
          <a:xfrm>
            <a:off x="2981325" y="3771901"/>
            <a:ext cx="14366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4" name="MH_Text_7"/>
          <p:cNvSpPr>
            <a:spLocks noChangeArrowheads="1"/>
          </p:cNvSpPr>
          <p:nvPr/>
        </p:nvSpPr>
        <p:spPr bwMode="auto">
          <a:xfrm>
            <a:off x="3376614" y="5207001"/>
            <a:ext cx="1438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5" name="任意多边形 31"/>
          <p:cNvSpPr/>
          <p:nvPr/>
        </p:nvSpPr>
        <p:spPr bwMode="auto">
          <a:xfrm rot="2752390">
            <a:off x="6638133" y="2832895"/>
            <a:ext cx="750887" cy="752475"/>
          </a:xfrm>
          <a:custGeom>
            <a:avLst/>
            <a:gdLst>
              <a:gd name="T0" fmla="*/ 0 w 749375"/>
              <a:gd name="T1" fmla="*/ 11295 h 750938"/>
              <a:gd name="T2" fmla="*/ 741082 w 749375"/>
              <a:gd name="T3" fmla="*/ 0 h 750938"/>
              <a:gd name="T4" fmla="*/ 752402 w 749375"/>
              <a:gd name="T5" fmla="*/ 742720 h 750938"/>
              <a:gd name="T6" fmla="*/ 11319 w 749375"/>
              <a:gd name="T7" fmla="*/ 754015 h 750938"/>
              <a:gd name="T8" fmla="*/ 0 60000 65536"/>
              <a:gd name="T9" fmla="*/ 0 60000 65536"/>
              <a:gd name="T10" fmla="*/ 0 60000 65536"/>
              <a:gd name="T11" fmla="*/ 0 60000 65536"/>
              <a:gd name="T12" fmla="*/ 0 w 749375"/>
              <a:gd name="T13" fmla="*/ 0 h 750938"/>
              <a:gd name="T14" fmla="*/ 749375 w 749375"/>
              <a:gd name="T15" fmla="*/ 750938 h 750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9375" h="750938">
                <a:moveTo>
                  <a:pt x="0" y="11249"/>
                </a:moveTo>
                <a:lnTo>
                  <a:pt x="738101" y="0"/>
                </a:lnTo>
                <a:lnTo>
                  <a:pt x="749375" y="739689"/>
                </a:lnTo>
                <a:lnTo>
                  <a:pt x="11273" y="750938"/>
                </a:lnTo>
                <a:lnTo>
                  <a:pt x="0" y="112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dirty="0">
                <a:solidFill>
                  <a:srgbClr val="FFFFFF"/>
                </a:solidFill>
                <a:latin typeface="方正姚体"/>
                <a:ea typeface="方正姚体"/>
              </a:rPr>
              <a:t>Click</a:t>
            </a:r>
            <a:endParaRPr kumimoji="1" lang="en-US" altLang="zh-CN" dirty="0">
              <a:solidFill>
                <a:srgbClr val="FFFFFF"/>
              </a:solidFill>
              <a:latin typeface="方正姚体"/>
              <a:ea typeface="方正姚体"/>
            </a:endParaRPr>
          </a:p>
          <a:p>
            <a:pPr lvl="0">
              <a:defRPr/>
            </a:pPr>
            <a:r>
              <a:rPr kumimoji="1" lang="zh-CN" altLang="en-US" dirty="0">
                <a:solidFill>
                  <a:srgbClr val="FFFFFF"/>
                </a:solidFill>
                <a:latin typeface="方正姚体"/>
                <a:ea typeface="方正姚体"/>
              </a:rPr>
              <a:t>Input</a:t>
            </a:r>
          </a:p>
        </p:txBody>
      </p:sp>
      <p:sp>
        <p:nvSpPr>
          <p:cNvPr id="26" name="任意多边形 30"/>
          <p:cNvSpPr/>
          <p:nvPr/>
        </p:nvSpPr>
        <p:spPr bwMode="auto">
          <a:xfrm rot="2752390">
            <a:off x="4786314" y="4672014"/>
            <a:ext cx="752475" cy="752475"/>
          </a:xfrm>
          <a:custGeom>
            <a:avLst/>
            <a:gdLst>
              <a:gd name="T0" fmla="*/ 0 w 750962"/>
              <a:gd name="T1" fmla="*/ 11319 h 750962"/>
              <a:gd name="T2" fmla="*/ 742672 w 750962"/>
              <a:gd name="T3" fmla="*/ 0 h 750962"/>
              <a:gd name="T4" fmla="*/ 753991 w 750962"/>
              <a:gd name="T5" fmla="*/ 742672 h 750962"/>
              <a:gd name="T6" fmla="*/ 11319 w 750962"/>
              <a:gd name="T7" fmla="*/ 753991 h 750962"/>
              <a:gd name="T8" fmla="*/ 0 60000 65536"/>
              <a:gd name="T9" fmla="*/ 0 60000 65536"/>
              <a:gd name="T10" fmla="*/ 0 60000 65536"/>
              <a:gd name="T11" fmla="*/ 0 60000 65536"/>
              <a:gd name="T12" fmla="*/ 0 w 750962"/>
              <a:gd name="T13" fmla="*/ 0 h 750962"/>
              <a:gd name="T14" fmla="*/ 750962 w 750962"/>
              <a:gd name="T15" fmla="*/ 750962 h 750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0962" h="750962">
                <a:moveTo>
                  <a:pt x="0" y="11273"/>
                </a:moveTo>
                <a:lnTo>
                  <a:pt x="739689" y="0"/>
                </a:lnTo>
                <a:lnTo>
                  <a:pt x="750962" y="739689"/>
                </a:lnTo>
                <a:lnTo>
                  <a:pt x="11273" y="750962"/>
                </a:lnTo>
                <a:lnTo>
                  <a:pt x="0" y="11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defRPr/>
            </a:pPr>
            <a:r>
              <a:rPr kumimoji="1" lang="zh-CN" altLang="en-US" dirty="0">
                <a:solidFill>
                  <a:srgbClr val="FFFFFF"/>
                </a:solidFill>
                <a:latin typeface="方正姚体"/>
                <a:ea typeface="方正姚体"/>
              </a:rPr>
              <a:t>Click</a:t>
            </a:r>
            <a:endParaRPr kumimoji="1" lang="en-US" altLang="zh-CN" dirty="0">
              <a:solidFill>
                <a:srgbClr val="FFFFFF"/>
              </a:solidFill>
              <a:latin typeface="方正姚体"/>
              <a:ea typeface="方正姚体"/>
            </a:endParaRPr>
          </a:p>
          <a:p>
            <a:pPr lvl="0">
              <a:defRPr/>
            </a:pPr>
            <a:r>
              <a:rPr kumimoji="1" lang="zh-CN" altLang="en-US" dirty="0">
                <a:solidFill>
                  <a:srgbClr val="FFFFFF"/>
                </a:solidFill>
                <a:latin typeface="方正姚体"/>
                <a:ea typeface="方正姚体"/>
              </a:rPr>
              <a:t>Input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cxnSp>
        <p:nvCxnSpPr>
          <p:cNvPr id="10" name="MH_Other_1"/>
          <p:cNvCxnSpPr/>
          <p:nvPr/>
        </p:nvCxnSpPr>
        <p:spPr>
          <a:xfrm>
            <a:off x="6450013" y="2830513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H_Other_2"/>
          <p:cNvSpPr/>
          <p:nvPr/>
        </p:nvSpPr>
        <p:spPr>
          <a:xfrm>
            <a:off x="7040563" y="2627313"/>
            <a:ext cx="406400" cy="406400"/>
          </a:xfrm>
          <a:prstGeom prst="ellipse">
            <a:avLst/>
          </a:pr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12" name="MH_Other_3"/>
          <p:cNvCxnSpPr/>
          <p:nvPr/>
        </p:nvCxnSpPr>
        <p:spPr>
          <a:xfrm>
            <a:off x="7040563" y="4173538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H_Other_4"/>
          <p:cNvSpPr/>
          <p:nvPr/>
        </p:nvSpPr>
        <p:spPr>
          <a:xfrm>
            <a:off x="7629525" y="3970338"/>
            <a:ext cx="406400" cy="406400"/>
          </a:xfrm>
          <a:prstGeom prst="ellipse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cxnSp>
        <p:nvCxnSpPr>
          <p:cNvPr id="14" name="MH_Other_5"/>
          <p:cNvCxnSpPr/>
          <p:nvPr/>
        </p:nvCxnSpPr>
        <p:spPr>
          <a:xfrm>
            <a:off x="4535488" y="3365500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6"/>
          <p:cNvSpPr/>
          <p:nvPr/>
        </p:nvSpPr>
        <p:spPr>
          <a:xfrm>
            <a:off x="4065588" y="3171825"/>
            <a:ext cx="406400" cy="406400"/>
          </a:xfrm>
          <a:prstGeom prst="ellipse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1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6" name="MH_Other_7"/>
          <p:cNvSpPr/>
          <p:nvPr/>
        </p:nvSpPr>
        <p:spPr>
          <a:xfrm>
            <a:off x="5532438" y="2633663"/>
            <a:ext cx="1128712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2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MH_Other_8"/>
          <p:cNvSpPr/>
          <p:nvPr/>
        </p:nvSpPr>
        <p:spPr>
          <a:xfrm rot="5400000">
            <a:off x="6447632" y="3504407"/>
            <a:ext cx="1128713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MH_Other_9"/>
          <p:cNvSpPr/>
          <p:nvPr/>
        </p:nvSpPr>
        <p:spPr>
          <a:xfrm rot="10800000">
            <a:off x="5532438" y="4376738"/>
            <a:ext cx="1128712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MH_Other_10"/>
          <p:cNvSpPr/>
          <p:nvPr/>
        </p:nvSpPr>
        <p:spPr>
          <a:xfrm rot="16200000">
            <a:off x="4601369" y="3504407"/>
            <a:ext cx="1128713" cy="565150"/>
          </a:xfrm>
          <a:custGeom>
            <a:avLst/>
            <a:gdLst>
              <a:gd name="connsiteX0" fmla="*/ 1213505 w 1391850"/>
              <a:gd name="connsiteY0" fmla="*/ 0 h 696292"/>
              <a:gd name="connsiteX1" fmla="*/ 1391850 w 1391850"/>
              <a:gd name="connsiteY1" fmla="*/ 680523 h 696292"/>
              <a:gd name="connsiteX2" fmla="*/ 664395 w 1391850"/>
              <a:gd name="connsiteY2" fmla="*/ 679784 h 696292"/>
              <a:gd name="connsiteX3" fmla="*/ 810270 w 1391850"/>
              <a:gd name="connsiteY3" fmla="*/ 476062 h 696292"/>
              <a:gd name="connsiteX4" fmla="*/ 0 w 1391850"/>
              <a:gd name="connsiteY4" fmla="*/ 696292 h 696292"/>
              <a:gd name="connsiteX5" fmla="*/ 1084978 w 1391850"/>
              <a:gd name="connsiteY5" fmla="*/ 149640 h 69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1850" h="696292">
                <a:moveTo>
                  <a:pt x="1213505" y="0"/>
                </a:moveTo>
                <a:lnTo>
                  <a:pt x="1391850" y="680523"/>
                </a:lnTo>
                <a:lnTo>
                  <a:pt x="664395" y="679784"/>
                </a:lnTo>
                <a:lnTo>
                  <a:pt x="810270" y="476062"/>
                </a:lnTo>
                <a:cubicBezTo>
                  <a:pt x="711564" y="424684"/>
                  <a:pt x="364296" y="301346"/>
                  <a:pt x="0" y="696292"/>
                </a:cubicBezTo>
                <a:cubicBezTo>
                  <a:pt x="100779" y="106417"/>
                  <a:pt x="733669" y="-15667"/>
                  <a:pt x="1084978" y="149640"/>
                </a:cubicBezTo>
                <a:close/>
              </a:path>
            </a:pathLst>
          </a:cu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0" name="MH_Other_11"/>
          <p:cNvCxnSpPr/>
          <p:nvPr/>
        </p:nvCxnSpPr>
        <p:spPr>
          <a:xfrm>
            <a:off x="5168900" y="4795838"/>
            <a:ext cx="558800" cy="0"/>
          </a:xfrm>
          <a:prstGeom prst="line">
            <a:avLst/>
          </a:prstGeom>
          <a:ln w="3175">
            <a:solidFill>
              <a:srgbClr val="C2C2C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12"/>
          <p:cNvSpPr/>
          <p:nvPr/>
        </p:nvSpPr>
        <p:spPr>
          <a:xfrm>
            <a:off x="4697413" y="4602163"/>
            <a:ext cx="406400" cy="406400"/>
          </a:xfrm>
          <a:prstGeom prst="ellipse">
            <a:avLst/>
          </a:prstGeom>
          <a:solidFill>
            <a:schemeClr val="accent4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4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2" name="MH_SubTitle_1"/>
          <p:cNvSpPr/>
          <p:nvPr/>
        </p:nvSpPr>
        <p:spPr>
          <a:xfrm>
            <a:off x="2582864" y="3224214"/>
            <a:ext cx="1463675" cy="66357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3" name="MH_SubTitle_4"/>
          <p:cNvSpPr/>
          <p:nvPr/>
        </p:nvSpPr>
        <p:spPr>
          <a:xfrm>
            <a:off x="3235325" y="4622801"/>
            <a:ext cx="1462088" cy="682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4" name="MH_SubTitle_2"/>
          <p:cNvSpPr/>
          <p:nvPr/>
        </p:nvSpPr>
        <p:spPr>
          <a:xfrm>
            <a:off x="7461250" y="2616201"/>
            <a:ext cx="1462088" cy="6842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5" name="MH_SubTitle_3"/>
          <p:cNvSpPr/>
          <p:nvPr/>
        </p:nvSpPr>
        <p:spPr>
          <a:xfrm>
            <a:off x="8040689" y="3967164"/>
            <a:ext cx="1462087" cy="682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  <a:p>
            <a:pPr algn="ctr">
              <a:lnSpc>
                <a:spcPct val="120000"/>
              </a:lnSpc>
              <a:defRPr/>
            </a:pPr>
            <a:r>
              <a:rPr lang="zh-CN" altLang="en-US" sz="1600" kern="0" dirty="0"/>
              <a:t>Click Enter</a:t>
            </a:r>
            <a:endParaRPr lang="en-US" altLang="zh-CN" sz="1600" kern="0" dirty="0"/>
          </a:p>
        </p:txBody>
      </p:sp>
      <p:sp>
        <p:nvSpPr>
          <p:cNvPr id="26" name="MH_Title_1"/>
          <p:cNvSpPr/>
          <p:nvPr/>
        </p:nvSpPr>
        <p:spPr>
          <a:xfrm>
            <a:off x="5440364" y="3171826"/>
            <a:ext cx="1284287" cy="12049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latin typeface="+mn-ea"/>
              </a:rPr>
              <a:t>Click Lose</a:t>
            </a:r>
            <a:endParaRPr lang="en-US" altLang="zh-CN" sz="2000" b="1" dirty="0">
              <a:latin typeface="+mn-ea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latin typeface="+mn-ea"/>
              </a:rPr>
              <a:t>into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cxnSp>
        <p:nvCxnSpPr>
          <p:cNvPr id="10" name="MH_Other_1"/>
          <p:cNvCxnSpPr/>
          <p:nvPr/>
        </p:nvCxnSpPr>
        <p:spPr>
          <a:xfrm>
            <a:off x="5519739" y="3376613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2"/>
          <p:cNvCxnSpPr/>
          <p:nvPr/>
        </p:nvCxnSpPr>
        <p:spPr>
          <a:xfrm>
            <a:off x="5519739" y="4002088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3"/>
          <p:cNvCxnSpPr/>
          <p:nvPr/>
        </p:nvCxnSpPr>
        <p:spPr>
          <a:xfrm>
            <a:off x="5519739" y="4627563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4"/>
          <p:cNvCxnSpPr/>
          <p:nvPr/>
        </p:nvCxnSpPr>
        <p:spPr>
          <a:xfrm>
            <a:off x="5519739" y="5253038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5"/>
          <p:cNvCxnSpPr/>
          <p:nvPr/>
        </p:nvCxnSpPr>
        <p:spPr>
          <a:xfrm>
            <a:off x="5519739" y="5878513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Text_1"/>
          <p:cNvSpPr/>
          <p:nvPr/>
        </p:nvSpPr>
        <p:spPr>
          <a:xfrm>
            <a:off x="5889625" y="2757489"/>
            <a:ext cx="647700" cy="188753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Verdana" pitchFamily="34" charset="0"/>
              </a:rPr>
              <a:t>60</a:t>
            </a:r>
            <a:r>
              <a:rPr lang="en-US" altLang="zh-CN" sz="1400" b="1" dirty="0">
                <a:solidFill>
                  <a:srgbClr val="FFFFFF"/>
                </a:solidFill>
                <a:cs typeface="Verdana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cs typeface="Verdana" pitchFamily="34" charset="0"/>
            </a:endParaRPr>
          </a:p>
        </p:txBody>
      </p:sp>
      <p:sp>
        <p:nvSpPr>
          <p:cNvPr id="16" name="MH_Text_2"/>
          <p:cNvSpPr/>
          <p:nvPr/>
        </p:nvSpPr>
        <p:spPr>
          <a:xfrm>
            <a:off x="6897688" y="2757489"/>
            <a:ext cx="647700" cy="269398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Verdana" pitchFamily="34" charset="0"/>
              </a:rPr>
              <a:t>85</a:t>
            </a:r>
            <a:r>
              <a:rPr lang="en-US" altLang="zh-CN" sz="1400" b="1" dirty="0">
                <a:solidFill>
                  <a:srgbClr val="FFFFFF"/>
                </a:solidFill>
                <a:cs typeface="Verdana" pitchFamily="34" charset="0"/>
              </a:rPr>
              <a:t>%</a:t>
            </a:r>
            <a:endParaRPr lang="zh-CN" altLang="en-US" sz="2000" b="1">
              <a:solidFill>
                <a:srgbClr val="FFFFFF"/>
              </a:solidFill>
              <a:cs typeface="Verdana" pitchFamily="34" charset="0"/>
            </a:endParaRPr>
          </a:p>
        </p:txBody>
      </p:sp>
      <p:sp>
        <p:nvSpPr>
          <p:cNvPr id="17" name="MH_Text_3"/>
          <p:cNvSpPr/>
          <p:nvPr/>
        </p:nvSpPr>
        <p:spPr>
          <a:xfrm>
            <a:off x="7905750" y="2757488"/>
            <a:ext cx="647700" cy="2297112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Verdana" pitchFamily="34" charset="0"/>
              </a:rPr>
              <a:t>71</a:t>
            </a:r>
            <a:r>
              <a:rPr lang="en-US" altLang="zh-CN" sz="1400" b="1" dirty="0">
                <a:solidFill>
                  <a:srgbClr val="FFFFFF"/>
                </a:solidFill>
                <a:cs typeface="Verdana" pitchFamily="34" charset="0"/>
              </a:rPr>
              <a:t>%</a:t>
            </a:r>
            <a:endParaRPr lang="zh-CN" altLang="en-US" sz="2000" b="1">
              <a:solidFill>
                <a:srgbClr val="FFFFFF"/>
              </a:solidFill>
              <a:cs typeface="Verdana" pitchFamily="34" charset="0"/>
            </a:endParaRPr>
          </a:p>
        </p:txBody>
      </p:sp>
      <p:sp>
        <p:nvSpPr>
          <p:cNvPr id="18" name="MH_Text_4"/>
          <p:cNvSpPr/>
          <p:nvPr/>
        </p:nvSpPr>
        <p:spPr>
          <a:xfrm>
            <a:off x="8913813" y="2757488"/>
            <a:ext cx="647700" cy="1574800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Verdana" pitchFamily="34" charset="0"/>
              </a:rPr>
              <a:t>50</a:t>
            </a:r>
            <a:r>
              <a:rPr lang="en-US" altLang="zh-CN" sz="1400" b="1" dirty="0">
                <a:solidFill>
                  <a:srgbClr val="FFFFFF"/>
                </a:solidFill>
                <a:cs typeface="Verdana" pitchFamily="34" charset="0"/>
              </a:rPr>
              <a:t>%</a:t>
            </a:r>
            <a:endParaRPr lang="zh-CN" altLang="en-US" b="1">
              <a:solidFill>
                <a:srgbClr val="FFFFFF"/>
              </a:solidFill>
              <a:cs typeface="Verdana" pitchFamily="34" charset="0"/>
            </a:endParaRPr>
          </a:p>
        </p:txBody>
      </p:sp>
      <p:cxnSp>
        <p:nvCxnSpPr>
          <p:cNvPr id="19" name="MH_Other_6"/>
          <p:cNvCxnSpPr/>
          <p:nvPr/>
        </p:nvCxnSpPr>
        <p:spPr>
          <a:xfrm>
            <a:off x="5519739" y="2757488"/>
            <a:ext cx="4319587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254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H_Desc_1"/>
          <p:cNvSpPr/>
          <p:nvPr/>
        </p:nvSpPr>
        <p:spPr>
          <a:xfrm>
            <a:off x="2566989" y="2605088"/>
            <a:ext cx="2376487" cy="330676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indent="439420" algn="just">
              <a:lnSpc>
                <a:spcPct val="160000"/>
              </a:lnSpc>
              <a:spcAft>
                <a:spcPct val="4000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replace the text content, click to add the relevant title text, modify the text content, you can also copy your content directly here.</a:t>
            </a:r>
          </a:p>
          <a:p>
            <a:pPr indent="439420" algn="just">
              <a:lnSpc>
                <a:spcPct val="160000"/>
              </a:lnSpc>
              <a:spcAft>
                <a:spcPct val="40000"/>
              </a:spcAft>
              <a:defRPr/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MH_SubTitle_1"/>
          <p:cNvSpPr/>
          <p:nvPr/>
        </p:nvSpPr>
        <p:spPr>
          <a:xfrm>
            <a:off x="5807075" y="2133600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tx1"/>
                </a:solidFill>
                <a:cs typeface="Verdana" pitchFamily="34" charset="0"/>
              </a:rPr>
              <a:t>Content</a:t>
            </a:r>
          </a:p>
        </p:txBody>
      </p:sp>
      <p:sp>
        <p:nvSpPr>
          <p:cNvPr id="22" name="MH_SubTitle_2"/>
          <p:cNvSpPr/>
          <p:nvPr/>
        </p:nvSpPr>
        <p:spPr>
          <a:xfrm>
            <a:off x="6815138" y="2133600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tx1"/>
                </a:solidFill>
                <a:cs typeface="Verdana" pitchFamily="34" charset="0"/>
              </a:rPr>
              <a:t>Content</a:t>
            </a:r>
          </a:p>
        </p:txBody>
      </p:sp>
      <p:sp>
        <p:nvSpPr>
          <p:cNvPr id="23" name="MH_SubTitle_3"/>
          <p:cNvSpPr/>
          <p:nvPr/>
        </p:nvSpPr>
        <p:spPr>
          <a:xfrm>
            <a:off x="7823200" y="2133600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tx1"/>
                </a:solidFill>
                <a:cs typeface="Verdana" pitchFamily="34" charset="0"/>
              </a:rPr>
              <a:t>Content</a:t>
            </a:r>
          </a:p>
        </p:txBody>
      </p:sp>
      <p:sp>
        <p:nvSpPr>
          <p:cNvPr id="24" name="MH_SubTitle_4"/>
          <p:cNvSpPr/>
          <p:nvPr/>
        </p:nvSpPr>
        <p:spPr>
          <a:xfrm>
            <a:off x="8831263" y="2133600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tx1"/>
                </a:solidFill>
                <a:cs typeface="Verdana" pitchFamily="34" charset="0"/>
              </a:rPr>
              <a:t>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5394325" y="2744789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5394325" y="3489325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2744788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7" name="文本占位符 4"/>
          <p:cNvSpPr txBox="1"/>
          <p:nvPr/>
        </p:nvSpPr>
        <p:spPr>
          <a:xfrm>
            <a:off x="4762500" y="2840038"/>
            <a:ext cx="947738" cy="920750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654550" y="2744789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9" name="文本框 16"/>
          <p:cNvSpPr txBox="1">
            <a:spLocks noChangeArrowheads="1"/>
          </p:cNvSpPr>
          <p:nvPr/>
        </p:nvSpPr>
        <p:spPr bwMode="auto">
          <a:xfrm>
            <a:off x="5402263" y="3103563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487739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1600" dirty="0">
                <a:solidFill>
                  <a:srgbClr val="A3A3A3"/>
                </a:solidFill>
                <a:latin typeface="黑体" pitchFamily="49" charset="-122"/>
                <a:ea typeface="黑体" pitchFamily="49" charset="-122"/>
              </a:rPr>
              <a:t>Please click here to enter your subtitle</a:t>
            </a:r>
            <a:endParaRPr lang="en-US" altLang="zh-CN" sz="1600" dirty="0">
              <a:solidFill>
                <a:srgbClr val="A3A3A3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:p14="http://schemas.microsoft.com/office/powerpoint/2010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7" grpId="0"/>
      <p:bldP spid="13" grpId="0" animBg="1"/>
      <p:bldP spid="3079" grpId="0"/>
      <p:bldP spid="30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>
            <a:off x="2784475" y="2327275"/>
            <a:ext cx="357188" cy="355600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784475" y="2732089"/>
            <a:ext cx="357188" cy="357187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2990850" y="2530475"/>
            <a:ext cx="355600" cy="3556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2400300" y="2198689"/>
            <a:ext cx="534988" cy="1019175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4" name="MH_Other_5"/>
          <p:cNvSpPr/>
          <p:nvPr/>
        </p:nvSpPr>
        <p:spPr bwMode="auto">
          <a:xfrm>
            <a:off x="2371725" y="2198689"/>
            <a:ext cx="509588" cy="1019175"/>
          </a:xfrm>
          <a:custGeom>
            <a:avLst/>
            <a:gdLst>
              <a:gd name="T0" fmla="*/ 36 w 1806862"/>
              <a:gd name="T1" fmla="*/ 0 h 3612822"/>
              <a:gd name="T2" fmla="*/ 143580 w 1806862"/>
              <a:gd name="T3" fmla="*/ 143580 h 3612822"/>
              <a:gd name="T4" fmla="*/ 36 w 1806862"/>
              <a:gd name="T5" fmla="*/ 287160 h 3612822"/>
              <a:gd name="T6" fmla="*/ 0 w 1806862"/>
              <a:gd name="T7" fmla="*/ 287124 h 3612822"/>
              <a:gd name="T8" fmla="*/ 0 w 1806862"/>
              <a:gd name="T9" fmla="*/ 36 h 3612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862"/>
              <a:gd name="T16" fmla="*/ 0 h 3612822"/>
              <a:gd name="T17" fmla="*/ 1806862 w 1806862"/>
              <a:gd name="T18" fmla="*/ 3612822 h 3612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4400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FFFFFF"/>
                </a:solidFill>
              </a:rPr>
              <a:t>A</a:t>
            </a:r>
            <a:endParaRPr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15" name="MH_Text_1"/>
          <p:cNvSpPr/>
          <p:nvPr/>
        </p:nvSpPr>
        <p:spPr>
          <a:xfrm>
            <a:off x="3346450" y="2682875"/>
            <a:ext cx="2578100" cy="10768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</a:t>
            </a:r>
          </a:p>
        </p:txBody>
      </p:sp>
      <p:sp>
        <p:nvSpPr>
          <p:cNvPr id="16" name="MH_SubTitle_1"/>
          <p:cNvSpPr/>
          <p:nvPr/>
        </p:nvSpPr>
        <p:spPr>
          <a:xfrm>
            <a:off x="3346450" y="2198689"/>
            <a:ext cx="2578100" cy="538160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>
              <a:defRPr/>
            </a:pPr>
            <a:r>
              <a:rPr lang="zh-CN" altLang="en-US" sz="2400" b="1" kern="0" dirty="0">
                <a:solidFill>
                  <a:schemeClr val="accent1"/>
                </a:solidFill>
                <a:cs typeface="宋体" pitchFamily="2" charset="-122"/>
              </a:rPr>
              <a:t>Please click Enter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7" name="MH_Other_6"/>
          <p:cNvSpPr/>
          <p:nvPr/>
        </p:nvSpPr>
        <p:spPr>
          <a:xfrm>
            <a:off x="2784475" y="4408488"/>
            <a:ext cx="357188" cy="3556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8" name="MH_Other_7"/>
          <p:cNvSpPr/>
          <p:nvPr/>
        </p:nvSpPr>
        <p:spPr>
          <a:xfrm>
            <a:off x="2784475" y="4814888"/>
            <a:ext cx="357188" cy="355600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19" name="MH_Other_8"/>
          <p:cNvSpPr/>
          <p:nvPr/>
        </p:nvSpPr>
        <p:spPr>
          <a:xfrm>
            <a:off x="2990850" y="4611688"/>
            <a:ext cx="355600" cy="35560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0" name="MH_Other_9"/>
          <p:cNvSpPr/>
          <p:nvPr/>
        </p:nvSpPr>
        <p:spPr>
          <a:xfrm>
            <a:off x="2400300" y="4281489"/>
            <a:ext cx="534988" cy="1017587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1" name="MH_Other_10"/>
          <p:cNvSpPr/>
          <p:nvPr/>
        </p:nvSpPr>
        <p:spPr>
          <a:xfrm>
            <a:off x="2371725" y="4281489"/>
            <a:ext cx="509588" cy="1017587"/>
          </a:xfrm>
          <a:custGeom>
            <a:avLst/>
            <a:gdLst>
              <a:gd name="connsiteX0" fmla="*/ 451 w 1806862"/>
              <a:gd name="connsiteY0" fmla="*/ 0 h 3612822"/>
              <a:gd name="connsiteX1" fmla="*/ 1806862 w 1806862"/>
              <a:gd name="connsiteY1" fmla="*/ 1806411 h 3612822"/>
              <a:gd name="connsiteX2" fmla="*/ 451 w 1806862"/>
              <a:gd name="connsiteY2" fmla="*/ 3612822 h 3612822"/>
              <a:gd name="connsiteX3" fmla="*/ 0 w 1806862"/>
              <a:gd name="connsiteY3" fmla="*/ 3612371 h 3612822"/>
              <a:gd name="connsiteX4" fmla="*/ 0 w 1806862"/>
              <a:gd name="connsiteY4" fmla="*/ 451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0" tIns="0" rIns="14400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C</a:t>
            </a:r>
            <a:endParaRPr lang="zh-CN" altLang="en-US" sz="2400" b="1" dirty="0" err="1">
              <a:solidFill>
                <a:srgbClr val="FFFFFF"/>
              </a:solidFill>
            </a:endParaRPr>
          </a:p>
        </p:txBody>
      </p:sp>
      <p:sp>
        <p:nvSpPr>
          <p:cNvPr id="22" name="MH_Text_3"/>
          <p:cNvSpPr/>
          <p:nvPr/>
        </p:nvSpPr>
        <p:spPr>
          <a:xfrm>
            <a:off x="3346450" y="4764089"/>
            <a:ext cx="2578100" cy="105513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</a:t>
            </a:r>
          </a:p>
        </p:txBody>
      </p:sp>
      <p:sp>
        <p:nvSpPr>
          <p:cNvPr id="23" name="MH_SubTitle_3"/>
          <p:cNvSpPr/>
          <p:nvPr/>
        </p:nvSpPr>
        <p:spPr>
          <a:xfrm>
            <a:off x="3346450" y="4277403"/>
            <a:ext cx="2578100" cy="540661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3"/>
                </a:solidFill>
              </a:rPr>
              <a:t>Please click Enter</a:t>
            </a:r>
          </a:p>
        </p:txBody>
      </p:sp>
      <p:sp>
        <p:nvSpPr>
          <p:cNvPr id="24" name="MH_Other_11"/>
          <p:cNvSpPr/>
          <p:nvPr/>
        </p:nvSpPr>
        <p:spPr>
          <a:xfrm>
            <a:off x="6737350" y="2327275"/>
            <a:ext cx="357188" cy="3556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5" name="MH_Other_12"/>
          <p:cNvSpPr/>
          <p:nvPr/>
        </p:nvSpPr>
        <p:spPr>
          <a:xfrm>
            <a:off x="6737350" y="2732089"/>
            <a:ext cx="357188" cy="357187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6" name="MH_Other_13"/>
          <p:cNvSpPr/>
          <p:nvPr/>
        </p:nvSpPr>
        <p:spPr>
          <a:xfrm>
            <a:off x="6943725" y="2530475"/>
            <a:ext cx="355600" cy="355600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7" name="MH_Other_14"/>
          <p:cNvSpPr/>
          <p:nvPr/>
        </p:nvSpPr>
        <p:spPr>
          <a:xfrm>
            <a:off x="6353175" y="2198689"/>
            <a:ext cx="534988" cy="1019175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8" name="MH_Other_15"/>
          <p:cNvSpPr/>
          <p:nvPr/>
        </p:nvSpPr>
        <p:spPr bwMode="auto">
          <a:xfrm>
            <a:off x="6324600" y="2198689"/>
            <a:ext cx="509588" cy="1019175"/>
          </a:xfrm>
          <a:custGeom>
            <a:avLst/>
            <a:gdLst>
              <a:gd name="T0" fmla="*/ 36 w 1806862"/>
              <a:gd name="T1" fmla="*/ 0 h 3612822"/>
              <a:gd name="T2" fmla="*/ 143580 w 1806862"/>
              <a:gd name="T3" fmla="*/ 143580 h 3612822"/>
              <a:gd name="T4" fmla="*/ 36 w 1806862"/>
              <a:gd name="T5" fmla="*/ 287160 h 3612822"/>
              <a:gd name="T6" fmla="*/ 0 w 1806862"/>
              <a:gd name="T7" fmla="*/ 287124 h 3612822"/>
              <a:gd name="T8" fmla="*/ 0 w 1806862"/>
              <a:gd name="T9" fmla="*/ 36 h 3612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6862"/>
              <a:gd name="T16" fmla="*/ 0 h 3612822"/>
              <a:gd name="T17" fmla="*/ 1806862 w 1806862"/>
              <a:gd name="T18" fmla="*/ 3612822 h 3612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lnTo>
                  <a:pt x="45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4400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rgbClr val="FFFFFF"/>
                </a:solidFill>
              </a:rPr>
              <a:t>B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9" name="MH_Text_2"/>
          <p:cNvSpPr/>
          <p:nvPr/>
        </p:nvSpPr>
        <p:spPr>
          <a:xfrm>
            <a:off x="7299325" y="2682875"/>
            <a:ext cx="2578100" cy="10768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</a:t>
            </a:r>
          </a:p>
        </p:txBody>
      </p:sp>
      <p:sp>
        <p:nvSpPr>
          <p:cNvPr id="30" name="MH_SubTitle_2"/>
          <p:cNvSpPr/>
          <p:nvPr/>
        </p:nvSpPr>
        <p:spPr>
          <a:xfrm>
            <a:off x="7299325" y="2180546"/>
            <a:ext cx="2578100" cy="556304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/>
                </a:solidFill>
              </a:rPr>
              <a:t>Please click Enter</a:t>
            </a:r>
          </a:p>
        </p:txBody>
      </p:sp>
      <p:sp>
        <p:nvSpPr>
          <p:cNvPr id="31" name="MH_Other_16"/>
          <p:cNvSpPr/>
          <p:nvPr/>
        </p:nvSpPr>
        <p:spPr>
          <a:xfrm>
            <a:off x="6737350" y="4408488"/>
            <a:ext cx="357188" cy="3556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32" name="MH_Other_17"/>
          <p:cNvSpPr/>
          <p:nvPr/>
        </p:nvSpPr>
        <p:spPr>
          <a:xfrm>
            <a:off x="6737350" y="4814888"/>
            <a:ext cx="357188" cy="355600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33" name="MH_Other_18"/>
          <p:cNvSpPr/>
          <p:nvPr/>
        </p:nvSpPr>
        <p:spPr>
          <a:xfrm>
            <a:off x="6943725" y="4611688"/>
            <a:ext cx="355600" cy="355600"/>
          </a:xfrm>
          <a:prstGeom prst="diamond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34" name="MH_Other_19"/>
          <p:cNvSpPr/>
          <p:nvPr/>
        </p:nvSpPr>
        <p:spPr>
          <a:xfrm>
            <a:off x="6353175" y="4281489"/>
            <a:ext cx="534988" cy="1017587"/>
          </a:xfrm>
          <a:custGeom>
            <a:avLst/>
            <a:gdLst>
              <a:gd name="connsiteX0" fmla="*/ 96494 w 1902905"/>
              <a:gd name="connsiteY0" fmla="*/ 0 h 3612822"/>
              <a:gd name="connsiteX1" fmla="*/ 1902905 w 1902905"/>
              <a:gd name="connsiteY1" fmla="*/ 1806411 h 3612822"/>
              <a:gd name="connsiteX2" fmla="*/ 96494 w 1902905"/>
              <a:gd name="connsiteY2" fmla="*/ 3612822 h 3612822"/>
              <a:gd name="connsiteX3" fmla="*/ 0 w 1902905"/>
              <a:gd name="connsiteY3" fmla="*/ 3516328 h 3612822"/>
              <a:gd name="connsiteX4" fmla="*/ 1709917 w 1902905"/>
              <a:gd name="connsiteY4" fmla="*/ 1806411 h 3612822"/>
              <a:gd name="connsiteX5" fmla="*/ 0 w 1902905"/>
              <a:gd name="connsiteY5" fmla="*/ 96494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905" h="3612822">
                <a:moveTo>
                  <a:pt x="96494" y="0"/>
                </a:moveTo>
                <a:lnTo>
                  <a:pt x="1902905" y="1806411"/>
                </a:lnTo>
                <a:lnTo>
                  <a:pt x="96494" y="3612822"/>
                </a:lnTo>
                <a:lnTo>
                  <a:pt x="0" y="3516328"/>
                </a:lnTo>
                <a:lnTo>
                  <a:pt x="1709917" y="1806411"/>
                </a:lnTo>
                <a:lnTo>
                  <a:pt x="0" y="9649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35" name="MH_Other_20"/>
          <p:cNvSpPr/>
          <p:nvPr/>
        </p:nvSpPr>
        <p:spPr>
          <a:xfrm>
            <a:off x="6324600" y="4281489"/>
            <a:ext cx="509588" cy="1017587"/>
          </a:xfrm>
          <a:custGeom>
            <a:avLst/>
            <a:gdLst>
              <a:gd name="connsiteX0" fmla="*/ 451 w 1806862"/>
              <a:gd name="connsiteY0" fmla="*/ 0 h 3612822"/>
              <a:gd name="connsiteX1" fmla="*/ 1806862 w 1806862"/>
              <a:gd name="connsiteY1" fmla="*/ 1806411 h 3612822"/>
              <a:gd name="connsiteX2" fmla="*/ 451 w 1806862"/>
              <a:gd name="connsiteY2" fmla="*/ 3612822 h 3612822"/>
              <a:gd name="connsiteX3" fmla="*/ 0 w 1806862"/>
              <a:gd name="connsiteY3" fmla="*/ 3612371 h 3612822"/>
              <a:gd name="connsiteX4" fmla="*/ 0 w 1806862"/>
              <a:gd name="connsiteY4" fmla="*/ 451 h 361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862" h="3612822">
                <a:moveTo>
                  <a:pt x="451" y="0"/>
                </a:moveTo>
                <a:lnTo>
                  <a:pt x="1806862" y="1806411"/>
                </a:lnTo>
                <a:lnTo>
                  <a:pt x="451" y="3612822"/>
                </a:lnTo>
                <a:lnTo>
                  <a:pt x="0" y="3612371"/>
                </a:lnTo>
                <a:lnTo>
                  <a:pt x="0" y="451"/>
                </a:lnTo>
                <a:close/>
              </a:path>
            </a:pathLst>
          </a:custGeom>
          <a:solidFill>
            <a:schemeClr val="accent4"/>
          </a:solidFill>
        </p:spPr>
        <p:txBody>
          <a:bodyPr lIns="0" tIns="0" rIns="144000" bIns="0" anchor="ctr">
            <a:norm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</a:rPr>
              <a:t>D</a:t>
            </a:r>
            <a:endParaRPr lang="zh-CN" altLang="en-US" sz="2400" b="1" dirty="0" err="1">
              <a:solidFill>
                <a:srgbClr val="FFFFFF"/>
              </a:solidFill>
            </a:endParaRPr>
          </a:p>
        </p:txBody>
      </p:sp>
      <p:sp>
        <p:nvSpPr>
          <p:cNvPr id="36" name="MH_Text_4"/>
          <p:cNvSpPr/>
          <p:nvPr/>
        </p:nvSpPr>
        <p:spPr>
          <a:xfrm>
            <a:off x="7299325" y="4764089"/>
            <a:ext cx="2578100" cy="105513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 your content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Enter</a:t>
            </a:r>
          </a:p>
        </p:txBody>
      </p:sp>
      <p:sp>
        <p:nvSpPr>
          <p:cNvPr id="37" name="MH_SubTitle_4"/>
          <p:cNvSpPr/>
          <p:nvPr/>
        </p:nvSpPr>
        <p:spPr>
          <a:xfrm>
            <a:off x="7299325" y="4281489"/>
            <a:ext cx="2578100" cy="536575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4"/>
                </a:solidFill>
              </a:rPr>
              <a:t>Please click 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 rot="14988520" flipH="1">
            <a:off x="4443413" y="15303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MH_Other_2"/>
          <p:cNvSpPr/>
          <p:nvPr/>
        </p:nvSpPr>
        <p:spPr>
          <a:xfrm rot="20557937">
            <a:off x="4386263" y="2393951"/>
            <a:ext cx="538162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A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MH_SubTitle_1"/>
          <p:cNvSpPr txBox="1"/>
          <p:nvPr/>
        </p:nvSpPr>
        <p:spPr>
          <a:xfrm rot="20378355">
            <a:off x="5038725" y="1550989"/>
            <a:ext cx="3856038" cy="49847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Please click Enter your content</a:t>
            </a:r>
          </a:p>
        </p:txBody>
      </p:sp>
      <p:sp>
        <p:nvSpPr>
          <p:cNvPr id="13" name="MH_Other_3"/>
          <p:cNvSpPr/>
          <p:nvPr/>
        </p:nvSpPr>
        <p:spPr>
          <a:xfrm rot="14988520" flipV="1">
            <a:off x="5691981" y="20391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MH_Other_4"/>
          <p:cNvSpPr/>
          <p:nvPr/>
        </p:nvSpPr>
        <p:spPr>
          <a:xfrm rot="20557937">
            <a:off x="6373813" y="2632076"/>
            <a:ext cx="538162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B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" name="MH_SubTitle_2"/>
          <p:cNvSpPr txBox="1"/>
          <p:nvPr/>
        </p:nvSpPr>
        <p:spPr>
          <a:xfrm rot="20378355">
            <a:off x="2835275" y="3405189"/>
            <a:ext cx="3498850" cy="49847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r">
              <a:defRPr/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Please click Enter your content</a:t>
            </a:r>
          </a:p>
        </p:txBody>
      </p:sp>
      <p:sp>
        <p:nvSpPr>
          <p:cNvPr id="16" name="MH_Other_5"/>
          <p:cNvSpPr/>
          <p:nvPr/>
        </p:nvSpPr>
        <p:spPr>
          <a:xfrm rot="14988520" flipH="1">
            <a:off x="5267325" y="37703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MH_Other_6"/>
          <p:cNvSpPr/>
          <p:nvPr/>
        </p:nvSpPr>
        <p:spPr>
          <a:xfrm rot="20557937">
            <a:off x="5205414" y="4641851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C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8" name="MH_SubTitle_3"/>
          <p:cNvSpPr txBox="1"/>
          <p:nvPr/>
        </p:nvSpPr>
        <p:spPr>
          <a:xfrm rot="20378355">
            <a:off x="5846764" y="3787776"/>
            <a:ext cx="3857625" cy="49847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Please click Enter your content</a:t>
            </a:r>
          </a:p>
        </p:txBody>
      </p:sp>
      <p:sp>
        <p:nvSpPr>
          <p:cNvPr id="19" name="MH_Other_7"/>
          <p:cNvSpPr/>
          <p:nvPr/>
        </p:nvSpPr>
        <p:spPr>
          <a:xfrm rot="14988520" flipV="1">
            <a:off x="6515895" y="42791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MH_Other_8"/>
          <p:cNvSpPr/>
          <p:nvPr/>
        </p:nvSpPr>
        <p:spPr>
          <a:xfrm rot="20557937">
            <a:off x="7192964" y="4879976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D</a:t>
            </a: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1" name="MH_SubTitle_4"/>
          <p:cNvSpPr txBox="1"/>
          <p:nvPr/>
        </p:nvSpPr>
        <p:spPr>
          <a:xfrm rot="20378355">
            <a:off x="3643313" y="5641976"/>
            <a:ext cx="3498850" cy="49847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r">
              <a:defRPr/>
            </a:pP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</a:rPr>
              <a:t>Please click Enter your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>
            <a:off x="6694488" y="2736850"/>
            <a:ext cx="1027112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5030788" y="3740150"/>
            <a:ext cx="1027112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2" name="MH_Other_3"/>
          <p:cNvSpPr>
            <a:spLocks noEditPoints="1"/>
          </p:cNvSpPr>
          <p:nvPr/>
        </p:nvSpPr>
        <p:spPr bwMode="auto">
          <a:xfrm>
            <a:off x="5359400" y="4146550"/>
            <a:ext cx="369888" cy="368300"/>
          </a:xfrm>
          <a:custGeom>
            <a:avLst/>
            <a:gdLst>
              <a:gd name="T0" fmla="*/ 2147483646 w 128"/>
              <a:gd name="T1" fmla="*/ 2147483646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0 h 128"/>
              <a:gd name="T28" fmla="*/ 0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2147483646 h 128"/>
              <a:gd name="T88" fmla="*/ 2147483646 w 128"/>
              <a:gd name="T89" fmla="*/ 2147483646 h 128"/>
              <a:gd name="T90" fmla="*/ 2147483646 w 128"/>
              <a:gd name="T91" fmla="*/ 2147483646 h 128"/>
              <a:gd name="T92" fmla="*/ 2147483646 w 128"/>
              <a:gd name="T93" fmla="*/ 2147483646 h 128"/>
              <a:gd name="T94" fmla="*/ 2147483646 w 128"/>
              <a:gd name="T95" fmla="*/ 2147483646 h 128"/>
              <a:gd name="T96" fmla="*/ 2147483646 w 128"/>
              <a:gd name="T97" fmla="*/ 2147483646 h 128"/>
              <a:gd name="T98" fmla="*/ 2147483646 w 128"/>
              <a:gd name="T99" fmla="*/ 2147483646 h 128"/>
              <a:gd name="T100" fmla="*/ 2147483646 w 128"/>
              <a:gd name="T101" fmla="*/ 2147483646 h 128"/>
              <a:gd name="T102" fmla="*/ 2147483646 w 128"/>
              <a:gd name="T103" fmla="*/ 2147483646 h 128"/>
              <a:gd name="T104" fmla="*/ 2147483646 w 128"/>
              <a:gd name="T105" fmla="*/ 2147483646 h 128"/>
              <a:gd name="T106" fmla="*/ 2147483646 w 128"/>
              <a:gd name="T107" fmla="*/ 2147483646 h 1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8" h="128">
                <a:moveTo>
                  <a:pt x="54" y="52"/>
                </a:moveTo>
                <a:cubicBezTo>
                  <a:pt x="57" y="52"/>
                  <a:pt x="60" y="49"/>
                  <a:pt x="60" y="46"/>
                </a:cubicBezTo>
                <a:cubicBezTo>
                  <a:pt x="60" y="43"/>
                  <a:pt x="57" y="40"/>
                  <a:pt x="54" y="40"/>
                </a:cubicBezTo>
                <a:cubicBezTo>
                  <a:pt x="51" y="40"/>
                  <a:pt x="48" y="43"/>
                  <a:pt x="48" y="46"/>
                </a:cubicBezTo>
                <a:cubicBezTo>
                  <a:pt x="48" y="49"/>
                  <a:pt x="51" y="52"/>
                  <a:pt x="54" y="52"/>
                </a:cubicBezTo>
                <a:close/>
                <a:moveTo>
                  <a:pt x="78" y="52"/>
                </a:moveTo>
                <a:cubicBezTo>
                  <a:pt x="81" y="52"/>
                  <a:pt x="84" y="49"/>
                  <a:pt x="84" y="46"/>
                </a:cubicBezTo>
                <a:cubicBezTo>
                  <a:pt x="84" y="43"/>
                  <a:pt x="81" y="40"/>
                  <a:pt x="78" y="40"/>
                </a:cubicBezTo>
                <a:cubicBezTo>
                  <a:pt x="75" y="40"/>
                  <a:pt x="72" y="43"/>
                  <a:pt x="72" y="46"/>
                </a:cubicBezTo>
                <a:cubicBezTo>
                  <a:pt x="72" y="49"/>
                  <a:pt x="75" y="52"/>
                  <a:pt x="78" y="52"/>
                </a:cubicBezTo>
                <a:close/>
                <a:moveTo>
                  <a:pt x="42" y="90"/>
                </a:moveTo>
                <a:cubicBezTo>
                  <a:pt x="46" y="91"/>
                  <a:pt x="49" y="91"/>
                  <a:pt x="52" y="91"/>
                </a:cubicBezTo>
                <a:cubicBezTo>
                  <a:pt x="81" y="91"/>
                  <a:pt x="104" y="71"/>
                  <a:pt x="104" y="45"/>
                </a:cubicBezTo>
                <a:cubicBezTo>
                  <a:pt x="104" y="20"/>
                  <a:pt x="81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8" y="73"/>
                  <a:pt x="20" y="81"/>
                </a:cubicBezTo>
                <a:cubicBezTo>
                  <a:pt x="20" y="104"/>
                  <a:pt x="20" y="104"/>
                  <a:pt x="20" y="104"/>
                </a:cubicBezTo>
                <a:lnTo>
                  <a:pt x="42" y="90"/>
                </a:lnTo>
                <a:close/>
                <a:moveTo>
                  <a:pt x="8" y="46"/>
                </a:moveTo>
                <a:cubicBezTo>
                  <a:pt x="8" y="25"/>
                  <a:pt x="28" y="8"/>
                  <a:pt x="52" y="8"/>
                </a:cubicBezTo>
                <a:cubicBezTo>
                  <a:pt x="76" y="8"/>
                  <a:pt x="96" y="25"/>
                  <a:pt x="96" y="46"/>
                </a:cubicBezTo>
                <a:cubicBezTo>
                  <a:pt x="96" y="67"/>
                  <a:pt x="76" y="84"/>
                  <a:pt x="52" y="84"/>
                </a:cubicBezTo>
                <a:cubicBezTo>
                  <a:pt x="48" y="84"/>
                  <a:pt x="45" y="84"/>
                  <a:pt x="42" y="83"/>
                </a:cubicBezTo>
                <a:cubicBezTo>
                  <a:pt x="34" y="88"/>
                  <a:pt x="34" y="88"/>
                  <a:pt x="34" y="88"/>
                </a:cubicBezTo>
                <a:cubicBezTo>
                  <a:pt x="34" y="88"/>
                  <a:pt x="34" y="88"/>
                  <a:pt x="34" y="88"/>
                </a:cubicBezTo>
                <a:cubicBezTo>
                  <a:pt x="28" y="92"/>
                  <a:pt x="28" y="92"/>
                  <a:pt x="28" y="92"/>
                </a:cubicBezTo>
                <a:cubicBezTo>
                  <a:pt x="28" y="86"/>
                  <a:pt x="28" y="86"/>
                  <a:pt x="28" y="86"/>
                </a:cubicBezTo>
                <a:cubicBezTo>
                  <a:pt x="28" y="78"/>
                  <a:pt x="28" y="78"/>
                  <a:pt x="28" y="78"/>
                </a:cubicBezTo>
                <a:cubicBezTo>
                  <a:pt x="16" y="71"/>
                  <a:pt x="8" y="59"/>
                  <a:pt x="8" y="46"/>
                </a:cubicBezTo>
                <a:close/>
                <a:moveTo>
                  <a:pt x="36" y="46"/>
                </a:moveTo>
                <a:cubicBezTo>
                  <a:pt x="36" y="43"/>
                  <a:pt x="33" y="40"/>
                  <a:pt x="30" y="40"/>
                </a:cubicBezTo>
                <a:cubicBezTo>
                  <a:pt x="27" y="40"/>
                  <a:pt x="24" y="43"/>
                  <a:pt x="24" y="46"/>
                </a:cubicBezTo>
                <a:cubicBezTo>
                  <a:pt x="24" y="49"/>
                  <a:pt x="27" y="52"/>
                  <a:pt x="30" y="52"/>
                </a:cubicBezTo>
                <a:cubicBezTo>
                  <a:pt x="33" y="52"/>
                  <a:pt x="36" y="49"/>
                  <a:pt x="36" y="46"/>
                </a:cubicBezTo>
                <a:close/>
                <a:moveTo>
                  <a:pt x="112" y="37"/>
                </a:moveTo>
                <a:cubicBezTo>
                  <a:pt x="112" y="38"/>
                  <a:pt x="112" y="39"/>
                  <a:pt x="112" y="40"/>
                </a:cubicBezTo>
                <a:cubicBezTo>
                  <a:pt x="112" y="43"/>
                  <a:pt x="112" y="45"/>
                  <a:pt x="111" y="47"/>
                </a:cubicBezTo>
                <a:cubicBezTo>
                  <a:pt x="117" y="54"/>
                  <a:pt x="120" y="62"/>
                  <a:pt x="120" y="70"/>
                </a:cubicBezTo>
                <a:cubicBezTo>
                  <a:pt x="120" y="83"/>
                  <a:pt x="112" y="95"/>
                  <a:pt x="100" y="102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3" y="108"/>
                  <a:pt x="80" y="108"/>
                  <a:pt x="76" y="108"/>
                </a:cubicBezTo>
                <a:cubicBezTo>
                  <a:pt x="66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61" y="115"/>
                  <a:pt x="76" y="115"/>
                </a:cubicBezTo>
                <a:cubicBezTo>
                  <a:pt x="79" y="115"/>
                  <a:pt x="82" y="115"/>
                  <a:pt x="86" y="114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20" y="97"/>
                  <a:pt x="128" y="84"/>
                  <a:pt x="128" y="69"/>
                </a:cubicBezTo>
                <a:cubicBezTo>
                  <a:pt x="128" y="57"/>
                  <a:pt x="122" y="45"/>
                  <a:pt x="112" y="3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" name="MH_Other_4"/>
          <p:cNvSpPr>
            <a:spLocks noEditPoints="1"/>
          </p:cNvSpPr>
          <p:nvPr/>
        </p:nvSpPr>
        <p:spPr bwMode="auto">
          <a:xfrm>
            <a:off x="7023100" y="3160713"/>
            <a:ext cx="368300" cy="368300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0 h 128"/>
              <a:gd name="T8" fmla="*/ 0 w 128"/>
              <a:gd name="T9" fmla="*/ 2147483646 h 128"/>
              <a:gd name="T10" fmla="*/ 0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0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MH_Other_5"/>
          <p:cNvSpPr/>
          <p:nvPr/>
        </p:nvSpPr>
        <p:spPr>
          <a:xfrm>
            <a:off x="6135688" y="3733800"/>
            <a:ext cx="1028700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5" name="MH_Other_6"/>
          <p:cNvSpPr/>
          <p:nvPr/>
        </p:nvSpPr>
        <p:spPr>
          <a:xfrm>
            <a:off x="4473576" y="2736850"/>
            <a:ext cx="1027113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2320" tIns="313011" rIns="272320" bIns="313011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20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6" name="MH_SubTitle_1"/>
          <p:cNvSpPr>
            <a:spLocks noChangeArrowheads="1"/>
          </p:cNvSpPr>
          <p:nvPr/>
        </p:nvSpPr>
        <p:spPr bwMode="auto">
          <a:xfrm>
            <a:off x="2305051" y="2844801"/>
            <a:ext cx="1990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  <a:p>
            <a:pPr algn="r"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7" name="MH_SubTitle_2"/>
          <p:cNvSpPr>
            <a:spLocks noChangeArrowheads="1"/>
          </p:cNvSpPr>
          <p:nvPr/>
        </p:nvSpPr>
        <p:spPr bwMode="auto">
          <a:xfrm>
            <a:off x="2852738" y="3932238"/>
            <a:ext cx="1992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  <a:p>
            <a:pPr algn="r"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8" name="MH_SubTitle_3"/>
          <p:cNvSpPr>
            <a:spLocks noChangeArrowheads="1"/>
          </p:cNvSpPr>
          <p:nvPr/>
        </p:nvSpPr>
        <p:spPr bwMode="auto">
          <a:xfrm>
            <a:off x="7889876" y="2844801"/>
            <a:ext cx="1990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19" name="MH_SubTitle_4"/>
          <p:cNvSpPr>
            <a:spLocks noChangeArrowheads="1"/>
          </p:cNvSpPr>
          <p:nvPr/>
        </p:nvSpPr>
        <p:spPr bwMode="auto">
          <a:xfrm>
            <a:off x="7323139" y="3932238"/>
            <a:ext cx="1990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kern="0" dirty="0"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kern="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" name="MH_Title_1"/>
          <p:cNvSpPr/>
          <p:nvPr/>
        </p:nvSpPr>
        <p:spPr>
          <a:xfrm>
            <a:off x="5588001" y="2736850"/>
            <a:ext cx="1027113" cy="118110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Click Enter</a:t>
            </a:r>
            <a:endParaRPr lang="en-US" altLang="zh-CN" sz="1600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幼圆" pitchFamily="49" charset="-122"/>
                <a:ea typeface="幼圆" pitchFamily="49" charset="-122"/>
              </a:rPr>
              <a:t>Your content</a:t>
            </a:r>
            <a:endParaRPr lang="en-US" altLang="zh-CN" sz="1600" b="1" dirty="0">
              <a:solidFill>
                <a:srgbClr val="FFFFFF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1" name="MH_Other_7"/>
          <p:cNvSpPr/>
          <p:nvPr/>
        </p:nvSpPr>
        <p:spPr>
          <a:xfrm>
            <a:off x="4838701" y="3155950"/>
            <a:ext cx="296863" cy="355600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2" name="MH_Other_8"/>
          <p:cNvSpPr/>
          <p:nvPr/>
        </p:nvSpPr>
        <p:spPr bwMode="auto">
          <a:xfrm>
            <a:off x="6472238" y="4140200"/>
            <a:ext cx="355600" cy="368300"/>
          </a:xfrm>
          <a:custGeom>
            <a:avLst/>
            <a:gdLst>
              <a:gd name="T0" fmla="*/ 2147483646 w 90"/>
              <a:gd name="T1" fmla="*/ 2147483646 h 93"/>
              <a:gd name="T2" fmla="*/ 2147483646 w 90"/>
              <a:gd name="T3" fmla="*/ 2147483646 h 93"/>
              <a:gd name="T4" fmla="*/ 2147483646 w 90"/>
              <a:gd name="T5" fmla="*/ 2147483646 h 93"/>
              <a:gd name="T6" fmla="*/ 2147483646 w 90"/>
              <a:gd name="T7" fmla="*/ 2147483646 h 93"/>
              <a:gd name="T8" fmla="*/ 2147483646 w 90"/>
              <a:gd name="T9" fmla="*/ 2147483646 h 93"/>
              <a:gd name="T10" fmla="*/ 0 w 90"/>
              <a:gd name="T11" fmla="*/ 2147483646 h 93"/>
              <a:gd name="T12" fmla="*/ 0 w 90"/>
              <a:gd name="T13" fmla="*/ 2147483646 h 93"/>
              <a:gd name="T14" fmla="*/ 2147483646 w 90"/>
              <a:gd name="T15" fmla="*/ 2147483646 h 93"/>
              <a:gd name="T16" fmla="*/ 2147483646 w 90"/>
              <a:gd name="T17" fmla="*/ 2147483646 h 93"/>
              <a:gd name="T18" fmla="*/ 2147483646 w 90"/>
              <a:gd name="T19" fmla="*/ 2147483646 h 93"/>
              <a:gd name="T20" fmla="*/ 2147483646 w 90"/>
              <a:gd name="T21" fmla="*/ 2147483646 h 93"/>
              <a:gd name="T22" fmla="*/ 2147483646 w 90"/>
              <a:gd name="T23" fmla="*/ 2147483646 h 93"/>
              <a:gd name="T24" fmla="*/ 2147483646 w 90"/>
              <a:gd name="T25" fmla="*/ 2147483646 h 93"/>
              <a:gd name="T26" fmla="*/ 2147483646 w 90"/>
              <a:gd name="T27" fmla="*/ 2147483646 h 93"/>
              <a:gd name="T28" fmla="*/ 2147483646 w 90"/>
              <a:gd name="T29" fmla="*/ 2147483646 h 93"/>
              <a:gd name="T30" fmla="*/ 2147483646 w 90"/>
              <a:gd name="T31" fmla="*/ 2147483646 h 93"/>
              <a:gd name="T32" fmla="*/ 2147483646 w 90"/>
              <a:gd name="T33" fmla="*/ 2147483646 h 93"/>
              <a:gd name="T34" fmla="*/ 2147483646 w 90"/>
              <a:gd name="T35" fmla="*/ 2147483646 h 93"/>
              <a:gd name="T36" fmla="*/ 2147483646 w 90"/>
              <a:gd name="T37" fmla="*/ 2147483646 h 93"/>
              <a:gd name="T38" fmla="*/ 2147483646 w 90"/>
              <a:gd name="T39" fmla="*/ 2147483646 h 93"/>
              <a:gd name="T40" fmla="*/ 2147483646 w 90"/>
              <a:gd name="T41" fmla="*/ 2147483646 h 93"/>
              <a:gd name="T42" fmla="*/ 2147483646 w 90"/>
              <a:gd name="T43" fmla="*/ 2147483646 h 93"/>
              <a:gd name="T44" fmla="*/ 2147483646 w 90"/>
              <a:gd name="T45" fmla="*/ 2147483646 h 93"/>
              <a:gd name="T46" fmla="*/ 2147483646 w 90"/>
              <a:gd name="T47" fmla="*/ 2147483646 h 93"/>
              <a:gd name="T48" fmla="*/ 2147483646 w 90"/>
              <a:gd name="T49" fmla="*/ 2147483646 h 93"/>
              <a:gd name="T50" fmla="*/ 2147483646 w 90"/>
              <a:gd name="T51" fmla="*/ 2147483646 h 93"/>
              <a:gd name="T52" fmla="*/ 2147483646 w 90"/>
              <a:gd name="T53" fmla="*/ 2147483646 h 93"/>
              <a:gd name="T54" fmla="*/ 2147483646 w 90"/>
              <a:gd name="T55" fmla="*/ 2147483646 h 93"/>
              <a:gd name="T56" fmla="*/ 2147483646 w 90"/>
              <a:gd name="T57" fmla="*/ 2147483646 h 93"/>
              <a:gd name="T58" fmla="*/ 2147483646 w 90"/>
              <a:gd name="T59" fmla="*/ 2147483646 h 93"/>
              <a:gd name="T60" fmla="*/ 2147483646 w 90"/>
              <a:gd name="T61" fmla="*/ 2147483646 h 93"/>
              <a:gd name="T62" fmla="*/ 2147483646 w 90"/>
              <a:gd name="T63" fmla="*/ 2147483646 h 93"/>
              <a:gd name="T64" fmla="*/ 2147483646 w 90"/>
              <a:gd name="T65" fmla="*/ 2147483646 h 93"/>
              <a:gd name="T66" fmla="*/ 2147483646 w 90"/>
              <a:gd name="T67" fmla="*/ 2147483646 h 93"/>
              <a:gd name="T68" fmla="*/ 2147483646 w 90"/>
              <a:gd name="T69" fmla="*/ 2147483646 h 93"/>
              <a:gd name="T70" fmla="*/ 2147483646 w 90"/>
              <a:gd name="T71" fmla="*/ 2147483646 h 93"/>
              <a:gd name="T72" fmla="*/ 2147483646 w 90"/>
              <a:gd name="T73" fmla="*/ 2147483646 h 93"/>
              <a:gd name="T74" fmla="*/ 2147483646 w 90"/>
              <a:gd name="T75" fmla="*/ 2147483646 h 93"/>
              <a:gd name="T76" fmla="*/ 2147483646 w 90"/>
              <a:gd name="T77" fmla="*/ 2147483646 h 93"/>
              <a:gd name="T78" fmla="*/ 2147483646 w 90"/>
              <a:gd name="T79" fmla="*/ 2147483646 h 93"/>
              <a:gd name="T80" fmla="*/ 2147483646 w 90"/>
              <a:gd name="T81" fmla="*/ 2147483646 h 93"/>
              <a:gd name="T82" fmla="*/ 2147483646 w 90"/>
              <a:gd name="T83" fmla="*/ 2147483646 h 93"/>
              <a:gd name="T84" fmla="*/ 2147483646 w 90"/>
              <a:gd name="T85" fmla="*/ 2147483646 h 93"/>
              <a:gd name="T86" fmla="*/ 2147483646 w 90"/>
              <a:gd name="T87" fmla="*/ 2147483646 h 93"/>
              <a:gd name="T88" fmla="*/ 2147483646 w 90"/>
              <a:gd name="T89" fmla="*/ 2147483646 h 93"/>
              <a:gd name="T90" fmla="*/ 2147483646 w 90"/>
              <a:gd name="T91" fmla="*/ 2147483646 h 93"/>
              <a:gd name="T92" fmla="*/ 2147483646 w 90"/>
              <a:gd name="T93" fmla="*/ 2147483646 h 93"/>
              <a:gd name="T94" fmla="*/ 2147483646 w 90"/>
              <a:gd name="T95" fmla="*/ 2147483646 h 93"/>
              <a:gd name="T96" fmla="*/ 2147483646 w 90"/>
              <a:gd name="T97" fmla="*/ 2147483646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>
            <a:off x="7118351" y="3533776"/>
            <a:ext cx="1668463" cy="166846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gradFill flip="none" rotWithShape="1">
            <a:gsLst>
              <a:gs pos="0">
                <a:srgbClr val="BEBEBE"/>
              </a:gs>
              <a:gs pos="50000">
                <a:srgbClr val="D7D7D7"/>
              </a:gs>
              <a:gs pos="100000">
                <a:srgbClr val="EEEEEE"/>
              </a:gs>
            </a:gsLst>
            <a:lin ang="10800000" scaled="1"/>
            <a:tileRect/>
          </a:gra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MH_Text_1"/>
          <p:cNvSpPr/>
          <p:nvPr/>
        </p:nvSpPr>
        <p:spPr>
          <a:xfrm>
            <a:off x="2225676" y="3149601"/>
            <a:ext cx="1604963" cy="1323975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BCBCBC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58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MH_Other_2"/>
          <p:cNvSpPr/>
          <p:nvPr/>
        </p:nvSpPr>
        <p:spPr>
          <a:xfrm>
            <a:off x="3146426" y="3533776"/>
            <a:ext cx="1668463" cy="166846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gradFill flip="none" rotWithShape="1">
            <a:gsLst>
              <a:gs pos="0">
                <a:srgbClr val="BEBEBE"/>
              </a:gs>
              <a:gs pos="50000">
                <a:srgbClr val="D7D7D7"/>
              </a:gs>
              <a:gs pos="100000">
                <a:srgbClr val="EEEEEE"/>
              </a:gs>
            </a:gsLst>
            <a:lin ang="10800000" scaled="1"/>
            <a:tileRect/>
          </a:gra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MH_Text_2"/>
          <p:cNvSpPr/>
          <p:nvPr/>
        </p:nvSpPr>
        <p:spPr>
          <a:xfrm>
            <a:off x="4211638" y="3149601"/>
            <a:ext cx="1604962" cy="1323975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BCBCBC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62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MH_Other_3"/>
          <p:cNvSpPr/>
          <p:nvPr/>
        </p:nvSpPr>
        <p:spPr>
          <a:xfrm>
            <a:off x="5119688" y="2368550"/>
            <a:ext cx="1873250" cy="1873250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gradFill flip="none" rotWithShape="1">
            <a:gsLst>
              <a:gs pos="0">
                <a:srgbClr val="BEBEBE"/>
              </a:gs>
              <a:gs pos="50000">
                <a:srgbClr val="D7D7D7"/>
              </a:gs>
              <a:gs pos="100000">
                <a:srgbClr val="EEEEEE"/>
              </a:gs>
            </a:gsLst>
            <a:lin ang="10800000" scaled="1"/>
            <a:tileRect/>
          </a:gra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MH_Text_3"/>
          <p:cNvSpPr/>
          <p:nvPr/>
        </p:nvSpPr>
        <p:spPr>
          <a:xfrm>
            <a:off x="6197601" y="3149601"/>
            <a:ext cx="1604963" cy="1323975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>
            <a:solidFill>
              <a:srgbClr val="BCBCBC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MH_SubTitle_1"/>
          <p:cNvSpPr/>
          <p:nvPr/>
        </p:nvSpPr>
        <p:spPr>
          <a:xfrm>
            <a:off x="2671764" y="4241801"/>
            <a:ext cx="1247775" cy="479425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 fontScale="92500" lnSpcReduction="1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7" name="MH_SubTitle_2"/>
          <p:cNvSpPr/>
          <p:nvPr/>
        </p:nvSpPr>
        <p:spPr>
          <a:xfrm>
            <a:off x="4657726" y="2909889"/>
            <a:ext cx="1247775" cy="479425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 fontScale="92500" lnSpcReduction="1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8" name="MH_SubTitle_3"/>
          <p:cNvSpPr/>
          <p:nvPr/>
        </p:nvSpPr>
        <p:spPr>
          <a:xfrm>
            <a:off x="6643689" y="4233864"/>
            <a:ext cx="1247775" cy="477837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 fontScale="92500" lnSpcReduction="1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9" name="MH_Text_4"/>
          <p:cNvSpPr/>
          <p:nvPr/>
        </p:nvSpPr>
        <p:spPr>
          <a:xfrm>
            <a:off x="8183564" y="3149601"/>
            <a:ext cx="1603375" cy="1323975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rmAutofit/>
          </a:bodyPr>
          <a:lstStyle/>
          <a:p>
            <a:pPr marL="0" lvl="1" algn="ctr">
              <a:defRPr/>
            </a:pPr>
            <a:r>
              <a:rPr lang="en-US" altLang="zh-CN" sz="3600" dirty="0">
                <a:solidFill>
                  <a:schemeClr val="tx1"/>
                </a:solidFill>
              </a:rPr>
              <a:t>92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MH_SubTitle_4"/>
          <p:cNvSpPr/>
          <p:nvPr/>
        </p:nvSpPr>
        <p:spPr>
          <a:xfrm>
            <a:off x="8628063" y="2909889"/>
            <a:ext cx="1249362" cy="479425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>
            <a:normAutofit fontScale="92500" lnSpcReduction="10000"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000" dirty="0">
                <a:solidFill>
                  <a:srgbClr val="FFFFFF"/>
                </a:solidFill>
              </a:rPr>
              <a:t>Input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4"/>
          <a:stretch>
            <a:fillRect/>
          </a:stretch>
        </p:blipFill>
        <p:spPr>
          <a:xfrm rot="8473004">
            <a:off x="-1519314" y="-608045"/>
            <a:ext cx="4435086" cy="63754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98246" y="1966913"/>
            <a:ext cx="4567237" cy="400050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zh-CN" altLang="en-US" sz="2600" dirty="0">
                <a:solidFill>
                  <a:schemeClr val="accent1"/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  <a:endParaRPr lang="zh-CN" altLang="en-US" sz="2400" dirty="0">
              <a:solidFill>
                <a:schemeClr val="accent1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622008" y="1779589"/>
            <a:ext cx="498475" cy="649287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23570" y="1490664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1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98246" y="3065463"/>
            <a:ext cx="4567237" cy="400050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zh-CN" altLang="en-US" sz="2600" dirty="0">
                <a:solidFill>
                  <a:srgbClr val="B55E30"/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  <a:endParaRPr lang="zh-CN" altLang="en-US" sz="2400" dirty="0">
              <a:solidFill>
                <a:srgbClr val="B55E3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4622008" y="2876551"/>
            <a:ext cx="498475" cy="650875"/>
          </a:xfrm>
          <a:prstGeom prst="line">
            <a:avLst/>
          </a:prstGeom>
          <a:ln>
            <a:solidFill>
              <a:srgbClr val="B55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423570" y="2587626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B55E3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2</a:t>
            </a:r>
            <a:endParaRPr lang="zh-CN" altLang="en-US" sz="4000" dirty="0">
              <a:solidFill>
                <a:srgbClr val="B55E30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98246" y="4164013"/>
            <a:ext cx="4567237" cy="400050"/>
          </a:xfrm>
          <a:prstGeom prst="rect">
            <a:avLst/>
          </a:prstGeom>
          <a:noFill/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zh-CN" altLang="en-US" sz="2600" dirty="0">
                <a:solidFill>
                  <a:srgbClr val="F7DA52"/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  <a:endParaRPr lang="zh-CN" altLang="en-US" sz="2400" dirty="0">
              <a:solidFill>
                <a:srgbClr val="F7DA52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4622008" y="3975101"/>
            <a:ext cx="498475" cy="650875"/>
          </a:xfrm>
          <a:prstGeom prst="line">
            <a:avLst/>
          </a:prstGeom>
          <a:ln>
            <a:solidFill>
              <a:srgbClr val="F7D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423570" y="3686176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F7DA52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3</a:t>
            </a:r>
            <a:endParaRPr lang="zh-CN" altLang="en-US" sz="4000" dirty="0">
              <a:solidFill>
                <a:srgbClr val="F7DA52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98246" y="5262563"/>
            <a:ext cx="4567237" cy="40005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rgbClr val="263D19"/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622008" y="5073650"/>
            <a:ext cx="498475" cy="649288"/>
          </a:xfrm>
          <a:prstGeom prst="line">
            <a:avLst/>
          </a:prstGeom>
          <a:ln>
            <a:solidFill>
              <a:srgbClr val="263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23570" y="4784726"/>
            <a:ext cx="3857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263D19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4</a:t>
            </a:r>
            <a:endParaRPr lang="zh-CN" altLang="en-US" sz="4000" dirty="0">
              <a:solidFill>
                <a:srgbClr val="263D19"/>
              </a:solidFill>
              <a:latin typeface="华康俪金黑W8" panose="020B0809000000000000" pitchFamily="49" charset="-122"/>
              <a:ea typeface="华康俪金黑W8" panose="020B0809000000000000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0504758" y="0"/>
            <a:ext cx="0" cy="2198689"/>
          </a:xfrm>
          <a:prstGeom prst="line">
            <a:avLst/>
          </a:prstGeom>
          <a:ln w="28575">
            <a:solidFill>
              <a:srgbClr val="B55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504758" y="4659311"/>
            <a:ext cx="0" cy="2198689"/>
          </a:xfrm>
          <a:prstGeom prst="line">
            <a:avLst/>
          </a:prstGeom>
          <a:ln w="28575">
            <a:solidFill>
              <a:srgbClr val="B55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941721" y="2257843"/>
            <a:ext cx="124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263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显仁简体" panose="03000509000000000000" pitchFamily="65" charset="-122"/>
                <a:ea typeface="方正显仁简体" panose="03000509000000000000" pitchFamily="65" charset="-122"/>
              </a:rPr>
              <a:t>目录</a:t>
            </a:r>
            <a:endParaRPr lang="en-US" altLang="zh-CN" sz="6600" dirty="0">
              <a:solidFill>
                <a:srgbClr val="263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显仁简体" panose="03000509000000000000" pitchFamily="65" charset="-122"/>
              <a:ea typeface="方正显仁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drape"/>
      </p:transition>
    </mc:Choice>
    <mc:Fallback xmlns:p14="http://schemas.microsoft.com/office/powerpoint/2010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21" name="MH_Picture_2"/>
          <p:cNvSpPr/>
          <p:nvPr/>
        </p:nvSpPr>
        <p:spPr>
          <a:xfrm>
            <a:off x="5138738" y="2174876"/>
            <a:ext cx="2087562" cy="25892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MH_Picture_1"/>
          <p:cNvSpPr/>
          <p:nvPr/>
        </p:nvSpPr>
        <p:spPr>
          <a:xfrm>
            <a:off x="3063875" y="2425700"/>
            <a:ext cx="1684338" cy="20891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MH_Picture_3"/>
          <p:cNvSpPr/>
          <p:nvPr/>
        </p:nvSpPr>
        <p:spPr>
          <a:xfrm>
            <a:off x="7618413" y="2425700"/>
            <a:ext cx="1682750" cy="20891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MH_Text_1"/>
          <p:cNvSpPr txBox="1">
            <a:spLocks noChangeArrowheads="1"/>
          </p:cNvSpPr>
          <p:nvPr/>
        </p:nvSpPr>
        <p:spPr bwMode="auto">
          <a:xfrm>
            <a:off x="3063875" y="4668839"/>
            <a:ext cx="168433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Enter your content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Click Enter</a:t>
            </a:r>
          </a:p>
        </p:txBody>
      </p:sp>
      <p:sp>
        <p:nvSpPr>
          <p:cNvPr id="25" name="MH_Text_2"/>
          <p:cNvSpPr txBox="1">
            <a:spLocks noChangeArrowheads="1"/>
          </p:cNvSpPr>
          <p:nvPr/>
        </p:nvSpPr>
        <p:spPr bwMode="auto">
          <a:xfrm>
            <a:off x="5278438" y="4906964"/>
            <a:ext cx="18081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Click Enter your content</a:t>
            </a:r>
          </a:p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Click Enter</a:t>
            </a:r>
          </a:p>
        </p:txBody>
      </p:sp>
      <p:sp>
        <p:nvSpPr>
          <p:cNvPr id="26" name="MH_Text_3"/>
          <p:cNvSpPr txBox="1">
            <a:spLocks noChangeArrowheads="1"/>
          </p:cNvSpPr>
          <p:nvPr/>
        </p:nvSpPr>
        <p:spPr bwMode="auto">
          <a:xfrm>
            <a:off x="7618413" y="4668839"/>
            <a:ext cx="16827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Click Enter your content</a:t>
            </a:r>
          </a:p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Click Enter</a:t>
            </a:r>
          </a:p>
        </p:txBody>
      </p:sp>
      <p:sp>
        <p:nvSpPr>
          <p:cNvPr id="27" name="MH_Desc_1"/>
          <p:cNvSpPr txBox="1">
            <a:spLocks noChangeArrowheads="1"/>
          </p:cNvSpPr>
          <p:nvPr/>
        </p:nvSpPr>
        <p:spPr bwMode="auto">
          <a:xfrm>
            <a:off x="3063875" y="1279526"/>
            <a:ext cx="618013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Please replace the text content, click to add the relevant title text, modify the text content, you can also copy your content directly here.</a:t>
            </a:r>
          </a:p>
          <a:p>
            <a:pPr algn="just">
              <a:lnSpc>
                <a:spcPct val="120000"/>
              </a:lnSpc>
              <a:defRPr/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just">
              <a:lnSpc>
                <a:spcPct val="120000"/>
              </a:lnSpc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5394325" y="2744789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5394325" y="3489325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2744788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7" name="文本占位符 4"/>
          <p:cNvSpPr txBox="1"/>
          <p:nvPr/>
        </p:nvSpPr>
        <p:spPr>
          <a:xfrm>
            <a:off x="4762500" y="2840038"/>
            <a:ext cx="947738" cy="920750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654550" y="2744789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9" name="文本框 16"/>
          <p:cNvSpPr txBox="1">
            <a:spLocks noChangeArrowheads="1"/>
          </p:cNvSpPr>
          <p:nvPr/>
        </p:nvSpPr>
        <p:spPr bwMode="auto">
          <a:xfrm>
            <a:off x="5402263" y="3103563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487739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1600" dirty="0">
                <a:solidFill>
                  <a:srgbClr val="A3A3A3"/>
                </a:solidFill>
                <a:latin typeface="黑体" pitchFamily="49" charset="-122"/>
                <a:ea typeface="黑体" pitchFamily="49" charset="-122"/>
              </a:rPr>
              <a:t>Please click here to enter your subtitle</a:t>
            </a:r>
            <a:endParaRPr lang="en-US" altLang="zh-CN" sz="1600" dirty="0">
              <a:solidFill>
                <a:srgbClr val="A3A3A3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:p14="http://schemas.microsoft.com/office/powerpoint/2010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7" grpId="0"/>
      <p:bldP spid="13" grpId="0" animBg="1"/>
      <p:bldP spid="3079" grpId="0"/>
      <p:bldP spid="30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>
            <a:off x="2324100" y="2284413"/>
            <a:ext cx="2159000" cy="291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2"/>
          <p:cNvSpPr/>
          <p:nvPr/>
        </p:nvSpPr>
        <p:spPr>
          <a:xfrm flipH="1">
            <a:off x="3590926" y="3979863"/>
            <a:ext cx="892175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2782889" y="2389188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rgbClr val="FFFFFF"/>
                </a:solidFill>
              </a:rPr>
              <a:t>01</a:t>
            </a:r>
            <a:endParaRPr lang="zh-CN" altLang="en-US" sz="2700" dirty="0">
              <a:solidFill>
                <a:srgbClr val="FFFFFF"/>
              </a:solidFill>
            </a:endParaRPr>
          </a:p>
        </p:txBody>
      </p:sp>
      <p:sp>
        <p:nvSpPr>
          <p:cNvPr id="13" name="MH_SubTitle_1"/>
          <p:cNvSpPr txBox="1">
            <a:spLocks noChangeArrowheads="1"/>
          </p:cNvSpPr>
          <p:nvPr/>
        </p:nvSpPr>
        <p:spPr bwMode="auto">
          <a:xfrm>
            <a:off x="2324100" y="3582988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Click Enter your content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Click Enter</a:t>
            </a:r>
          </a:p>
        </p:txBody>
      </p:sp>
      <p:sp>
        <p:nvSpPr>
          <p:cNvPr id="14" name="MH_Other_4"/>
          <p:cNvSpPr/>
          <p:nvPr/>
        </p:nvSpPr>
        <p:spPr>
          <a:xfrm>
            <a:off x="5016500" y="2284413"/>
            <a:ext cx="2159000" cy="291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MH_Other_5"/>
          <p:cNvSpPr/>
          <p:nvPr/>
        </p:nvSpPr>
        <p:spPr>
          <a:xfrm flipH="1">
            <a:off x="6270626" y="3979863"/>
            <a:ext cx="893763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MH_Other_6"/>
          <p:cNvSpPr/>
          <p:nvPr/>
        </p:nvSpPr>
        <p:spPr>
          <a:xfrm>
            <a:off x="5475289" y="2389188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rgbClr val="FFFFFF"/>
                </a:solidFill>
              </a:rPr>
              <a:t>02</a:t>
            </a:r>
            <a:endParaRPr lang="zh-CN" altLang="en-US" sz="2700" dirty="0">
              <a:solidFill>
                <a:srgbClr val="FFFFFF"/>
              </a:solidFill>
            </a:endParaRPr>
          </a:p>
        </p:txBody>
      </p:sp>
      <p:sp>
        <p:nvSpPr>
          <p:cNvPr id="17" name="MH_SubTitle_2"/>
          <p:cNvSpPr txBox="1">
            <a:spLocks noChangeArrowheads="1"/>
          </p:cNvSpPr>
          <p:nvPr/>
        </p:nvSpPr>
        <p:spPr bwMode="auto">
          <a:xfrm>
            <a:off x="5008563" y="3582988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方正姚体"/>
                <a:ea typeface="方正姚体"/>
              </a:rPr>
              <a:t>Click Enter your content</a:t>
            </a:r>
          </a:p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方正姚体"/>
                <a:ea typeface="方正姚体"/>
              </a:rPr>
              <a:t>Click Enter</a:t>
            </a:r>
          </a:p>
        </p:txBody>
      </p:sp>
      <p:sp>
        <p:nvSpPr>
          <p:cNvPr id="18" name="MH_Other_7"/>
          <p:cNvSpPr/>
          <p:nvPr/>
        </p:nvSpPr>
        <p:spPr>
          <a:xfrm>
            <a:off x="7708900" y="2284413"/>
            <a:ext cx="2159000" cy="291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MH_Other_8"/>
          <p:cNvSpPr/>
          <p:nvPr/>
        </p:nvSpPr>
        <p:spPr>
          <a:xfrm flipH="1">
            <a:off x="8975726" y="3979863"/>
            <a:ext cx="892175" cy="1219200"/>
          </a:xfrm>
          <a:prstGeom prst="rtTriangle">
            <a:avLst/>
          </a:prstGeom>
          <a:pattFill prst="wdUpDiag">
            <a:fgClr>
              <a:srgbClr val="FFFFFF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MH_Other_9"/>
          <p:cNvSpPr/>
          <p:nvPr/>
        </p:nvSpPr>
        <p:spPr>
          <a:xfrm>
            <a:off x="8167689" y="2389188"/>
            <a:ext cx="1241425" cy="1071562"/>
          </a:xfrm>
          <a:prstGeom prst="triangl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700" dirty="0">
                <a:solidFill>
                  <a:srgbClr val="FFFFFF"/>
                </a:solidFill>
              </a:rPr>
              <a:t>03</a:t>
            </a:r>
            <a:endParaRPr lang="zh-CN" altLang="en-US" sz="2700" dirty="0">
              <a:solidFill>
                <a:srgbClr val="FFFFFF"/>
              </a:solidFill>
            </a:endParaRPr>
          </a:p>
        </p:txBody>
      </p:sp>
      <p:sp>
        <p:nvSpPr>
          <p:cNvPr id="21" name="MH_SubTitle_3"/>
          <p:cNvSpPr txBox="1">
            <a:spLocks noChangeArrowheads="1"/>
          </p:cNvSpPr>
          <p:nvPr/>
        </p:nvSpPr>
        <p:spPr bwMode="auto">
          <a:xfrm>
            <a:off x="7691438" y="3582988"/>
            <a:ext cx="2159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方正姚体"/>
                <a:ea typeface="方正姚体"/>
              </a:rPr>
              <a:t>Click Enter your content</a:t>
            </a:r>
          </a:p>
          <a:p>
            <a:pPr lvl="0" algn="ctr">
              <a:lnSpc>
                <a:spcPct val="120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方正姚体"/>
                <a:ea typeface="方正姚体"/>
              </a:rPr>
              <a:t>Click 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>
            <a:spLocks noChangeShapeType="1"/>
          </p:cNvSpPr>
          <p:nvPr/>
        </p:nvSpPr>
        <p:spPr bwMode="auto">
          <a:xfrm flipV="1">
            <a:off x="3660776" y="2293938"/>
            <a:ext cx="2339975" cy="123190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2"/>
          <p:cNvSpPr>
            <a:spLocks noChangeShapeType="1"/>
          </p:cNvSpPr>
          <p:nvPr/>
        </p:nvSpPr>
        <p:spPr bwMode="auto">
          <a:xfrm flipV="1">
            <a:off x="3649663" y="3670300"/>
            <a:ext cx="2354262" cy="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3"/>
          <p:cNvSpPr>
            <a:spLocks noChangeShapeType="1"/>
          </p:cNvSpPr>
          <p:nvPr/>
        </p:nvSpPr>
        <p:spPr bwMode="auto">
          <a:xfrm>
            <a:off x="3781426" y="3884613"/>
            <a:ext cx="2219325" cy="1236662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MH_SubTitle_1"/>
          <p:cNvSpPr>
            <a:spLocks noChangeArrowheads="1"/>
          </p:cNvSpPr>
          <p:nvPr/>
        </p:nvSpPr>
        <p:spPr bwMode="gray">
          <a:xfrm>
            <a:off x="6032500" y="1928813"/>
            <a:ext cx="3633788" cy="6461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000" b="1" dirty="0">
                <a:solidFill>
                  <a:srgbClr val="FFFFFF"/>
                </a:solidFill>
                <a:latin typeface="+mn-ea"/>
                <a:ea typeface="+mn-ea"/>
              </a:rPr>
              <a:t>Please click Enter your content</a:t>
            </a:r>
            <a:endParaRPr kumimoji="1" lang="zh-TW" altLang="en-US" sz="20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4" name="MH_SubTitle_2"/>
          <p:cNvSpPr>
            <a:spLocks noChangeArrowheads="1"/>
          </p:cNvSpPr>
          <p:nvPr/>
        </p:nvSpPr>
        <p:spPr bwMode="gray">
          <a:xfrm>
            <a:off x="6032500" y="3376613"/>
            <a:ext cx="3633788" cy="6461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/>
          <a:p>
            <a:r>
              <a:rPr kumimoji="1" lang="zh-CN" altLang="en-US" sz="2000" b="1" dirty="0">
                <a:solidFill>
                  <a:srgbClr val="FFFFFF"/>
                </a:solidFill>
                <a:latin typeface="+mn-ea"/>
              </a:rPr>
              <a:t>Please click Enter your content</a:t>
            </a:r>
            <a:endParaRPr kumimoji="1" lang="zh-TW" altLang="en-US" sz="20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MH_SubTitle_3"/>
          <p:cNvSpPr>
            <a:spLocks noChangeArrowheads="1"/>
          </p:cNvSpPr>
          <p:nvPr/>
        </p:nvSpPr>
        <p:spPr bwMode="gray">
          <a:xfrm>
            <a:off x="6032500" y="4824413"/>
            <a:ext cx="3633788" cy="647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>
            <a:normAutofit/>
          </a:bodyPr>
          <a:lstStyle/>
          <a:p>
            <a:r>
              <a:rPr kumimoji="1" lang="zh-CN" altLang="en-US" sz="2000" b="1" dirty="0">
                <a:solidFill>
                  <a:srgbClr val="FFFFFF"/>
                </a:solidFill>
                <a:latin typeface="+mn-ea"/>
              </a:rPr>
              <a:t>Please click Enter your content</a:t>
            </a:r>
            <a:endParaRPr kumimoji="1" lang="zh-TW" altLang="en-US" sz="20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MH_Other_4"/>
          <p:cNvSpPr>
            <a:spLocks noChangeArrowheads="1"/>
          </p:cNvSpPr>
          <p:nvPr/>
        </p:nvSpPr>
        <p:spPr bwMode="gray">
          <a:xfrm>
            <a:off x="2293938" y="2730501"/>
            <a:ext cx="1903412" cy="19034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0" tIns="0" rIns="0" bIns="0" anchor="ctr" anchorCtr="1">
            <a:normAutofit/>
          </a:bodyPr>
          <a:lstStyle/>
          <a:p>
            <a:pPr algn="ctr">
              <a:defRPr/>
            </a:pPr>
            <a:endParaRPr kumimoji="1" lang="zh-TW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MH_Title_1"/>
          <p:cNvSpPr/>
          <p:nvPr/>
        </p:nvSpPr>
        <p:spPr>
          <a:xfrm>
            <a:off x="2506663" y="2943225"/>
            <a:ext cx="1479550" cy="1479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</a:rPr>
              <a:t>Input content</a:t>
            </a:r>
            <a:endParaRPr lang="zh-TW" alt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grpSp>
        <p:nvGrpSpPr>
          <p:cNvPr id="23" name="组合 22"/>
          <p:cNvGrpSpPr/>
          <p:nvPr/>
        </p:nvGrpSpPr>
        <p:grpSpPr>
          <a:xfrm>
            <a:off x="3006854" y="2367785"/>
            <a:ext cx="2746247" cy="2631193"/>
            <a:chOff x="3006854" y="2367785"/>
            <a:chExt cx="2746247" cy="2631193"/>
          </a:xfrm>
        </p:grpSpPr>
        <p:sp>
          <p:nvSpPr>
            <p:cNvPr id="10" name="MH_Other_1"/>
            <p:cNvSpPr/>
            <p:nvPr/>
          </p:nvSpPr>
          <p:spPr>
            <a:xfrm>
              <a:off x="4406752" y="2367785"/>
              <a:ext cx="1346349" cy="1426807"/>
            </a:xfrm>
            <a:custGeom>
              <a:avLst/>
              <a:gdLst/>
              <a:ahLst/>
              <a:cxnLst/>
              <a:rect l="l" t="t" r="r" b="b"/>
              <a:pathLst>
                <a:path w="1594308" h="1688900">
                  <a:moveTo>
                    <a:pt x="35722" y="0"/>
                  </a:moveTo>
                  <a:cubicBezTo>
                    <a:pt x="63267" y="1812"/>
                    <a:pt x="90236" y="7301"/>
                    <a:pt x="117153" y="13441"/>
                  </a:cubicBezTo>
                  <a:cubicBezTo>
                    <a:pt x="712437" y="149226"/>
                    <a:pt x="1193213" y="583065"/>
                    <a:pt x="1389874" y="1157658"/>
                  </a:cubicBezTo>
                  <a:lnTo>
                    <a:pt x="1594308" y="1091234"/>
                  </a:lnTo>
                  <a:lnTo>
                    <a:pt x="1206709" y="1688900"/>
                  </a:lnTo>
                  <a:lnTo>
                    <a:pt x="586966" y="1418539"/>
                  </a:lnTo>
                  <a:lnTo>
                    <a:pt x="805208" y="1347628"/>
                  </a:lnTo>
                  <a:cubicBezTo>
                    <a:pt x="678722" y="983781"/>
                    <a:pt x="375808" y="708460"/>
                    <a:pt x="0" y="616979"/>
                  </a:cubicBezTo>
                  <a:lnTo>
                    <a:pt x="281137" y="30046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MH_SubTitle_2"/>
            <p:cNvSpPr/>
            <p:nvPr/>
          </p:nvSpPr>
          <p:spPr>
            <a:xfrm rot="3124985">
              <a:off x="3006854" y="2675675"/>
              <a:ext cx="2323303" cy="23233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</a:rPr>
                <a:t>Input content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64622" y="2159929"/>
            <a:ext cx="2465537" cy="2839048"/>
            <a:chOff x="2864622" y="2159929"/>
            <a:chExt cx="2465537" cy="2839048"/>
          </a:xfrm>
        </p:grpSpPr>
        <p:sp>
          <p:nvSpPr>
            <p:cNvPr id="12" name="MH_Other_2"/>
            <p:cNvSpPr/>
            <p:nvPr/>
          </p:nvSpPr>
          <p:spPr>
            <a:xfrm>
              <a:off x="2864622" y="2159929"/>
              <a:ext cx="1661481" cy="1150564"/>
            </a:xfrm>
            <a:custGeom>
              <a:avLst/>
              <a:gdLst/>
              <a:ahLst/>
              <a:cxnLst/>
              <a:rect l="l" t="t" r="r" b="b"/>
              <a:pathLst>
                <a:path w="1966020" h="1362845">
                  <a:moveTo>
                    <a:pt x="1517380" y="0"/>
                  </a:moveTo>
                  <a:lnTo>
                    <a:pt x="1966020" y="553317"/>
                  </a:lnTo>
                  <a:lnTo>
                    <a:pt x="1517380" y="1059182"/>
                  </a:lnTo>
                  <a:lnTo>
                    <a:pt x="1517380" y="829708"/>
                  </a:lnTo>
                  <a:cubicBezTo>
                    <a:pt x="1135027" y="837512"/>
                    <a:pt x="781922" y="1037666"/>
                    <a:pt x="578396" y="1362845"/>
                  </a:cubicBezTo>
                  <a:lnTo>
                    <a:pt x="365134" y="999160"/>
                  </a:lnTo>
                  <a:lnTo>
                    <a:pt x="0" y="1141086"/>
                  </a:lnTo>
                  <a:cubicBezTo>
                    <a:pt x="9651" y="1116826"/>
                    <a:pt x="22493" y="1094201"/>
                    <a:pt x="35872" y="1071801"/>
                  </a:cubicBezTo>
                  <a:cubicBezTo>
                    <a:pt x="348964" y="547612"/>
                    <a:pt x="910137" y="224431"/>
                    <a:pt x="1517380" y="214954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3" name="MH_SubTitle_1"/>
            <p:cNvSpPr/>
            <p:nvPr/>
          </p:nvSpPr>
          <p:spPr>
            <a:xfrm rot="20404985">
              <a:off x="3006856" y="2675674"/>
              <a:ext cx="2323303" cy="23233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Up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</a:rPr>
                <a:t>Input content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581674" y="2675674"/>
            <a:ext cx="2662662" cy="2323303"/>
            <a:chOff x="2581674" y="2675674"/>
            <a:chExt cx="2662662" cy="2323303"/>
          </a:xfrm>
        </p:grpSpPr>
        <p:sp>
          <p:nvSpPr>
            <p:cNvPr id="14" name="MH_Other_3"/>
            <p:cNvSpPr/>
            <p:nvPr/>
          </p:nvSpPr>
          <p:spPr>
            <a:xfrm>
              <a:off x="2581674" y="3118734"/>
              <a:ext cx="852866" cy="1739256"/>
            </a:xfrm>
            <a:custGeom>
              <a:avLst/>
              <a:gdLst/>
              <a:ahLst/>
              <a:cxnLst/>
              <a:rect l="l" t="t" r="r" b="b"/>
              <a:pathLst>
                <a:path w="1010957" h="2059095">
                  <a:moveTo>
                    <a:pt x="664874" y="0"/>
                  </a:moveTo>
                  <a:lnTo>
                    <a:pt x="1007342" y="583003"/>
                  </a:lnTo>
                  <a:lnTo>
                    <a:pt x="789100" y="512092"/>
                  </a:lnTo>
                  <a:cubicBezTo>
                    <a:pt x="677581" y="880742"/>
                    <a:pt x="760774" y="1281465"/>
                    <a:pt x="1010957" y="1576352"/>
                  </a:cubicBezTo>
                  <a:lnTo>
                    <a:pt x="601664" y="1666244"/>
                  </a:lnTo>
                  <a:lnTo>
                    <a:pt x="623909" y="2059095"/>
                  </a:lnTo>
                  <a:cubicBezTo>
                    <a:pt x="601129" y="2040072"/>
                    <a:pt x="581084" y="2018273"/>
                    <a:pt x="561533" y="1995901"/>
                  </a:cubicBezTo>
                  <a:cubicBezTo>
                    <a:pt x="159750" y="1536149"/>
                    <a:pt x="25799" y="902573"/>
                    <a:pt x="204434" y="322122"/>
                  </a:cubicBezTo>
                  <a:lnTo>
                    <a:pt x="0" y="25569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5" name="MH_SubTitle_5"/>
            <p:cNvSpPr/>
            <p:nvPr/>
          </p:nvSpPr>
          <p:spPr>
            <a:xfrm rot="5211073">
              <a:off x="2921033" y="2675674"/>
              <a:ext cx="2323303" cy="23233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Down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</a:rPr>
                <a:t>Input content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63943" y="2750768"/>
            <a:ext cx="2323303" cy="2563157"/>
            <a:chOff x="2963943" y="2750768"/>
            <a:chExt cx="2323303" cy="2563157"/>
          </a:xfrm>
        </p:grpSpPr>
        <p:sp>
          <p:nvSpPr>
            <p:cNvPr id="16" name="MH_Other_4"/>
            <p:cNvSpPr/>
            <p:nvPr/>
          </p:nvSpPr>
          <p:spPr>
            <a:xfrm>
              <a:off x="3189140" y="4467764"/>
              <a:ext cx="1629297" cy="846161"/>
            </a:xfrm>
            <a:custGeom>
              <a:avLst/>
              <a:gdLst/>
              <a:ahLst/>
              <a:cxnLst/>
              <a:rect l="l" t="t" r="r" b="b"/>
              <a:pathLst>
                <a:path w="1930283" h="1002383">
                  <a:moveTo>
                    <a:pt x="660298" y="0"/>
                  </a:moveTo>
                  <a:lnTo>
                    <a:pt x="525416" y="185649"/>
                  </a:lnTo>
                  <a:cubicBezTo>
                    <a:pt x="839116" y="403925"/>
                    <a:pt x="1242091" y="449635"/>
                    <a:pt x="1597690" y="306518"/>
                  </a:cubicBezTo>
                  <a:lnTo>
                    <a:pt x="1556078" y="729928"/>
                  </a:lnTo>
                  <a:lnTo>
                    <a:pt x="1930283" y="828511"/>
                  </a:lnTo>
                  <a:cubicBezTo>
                    <a:pt x="1910040" y="841361"/>
                    <a:pt x="1888287" y="851190"/>
                    <a:pt x="1866280" y="860600"/>
                  </a:cubicBezTo>
                  <a:cubicBezTo>
                    <a:pt x="1304873" y="1100647"/>
                    <a:pt x="660913" y="1032256"/>
                    <a:pt x="164073" y="682995"/>
                  </a:cubicBezTo>
                  <a:lnTo>
                    <a:pt x="37726" y="856896"/>
                  </a:lnTo>
                  <a:lnTo>
                    <a:pt x="0" y="14555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MH_SubTitle_4"/>
            <p:cNvSpPr/>
            <p:nvPr/>
          </p:nvSpPr>
          <p:spPr>
            <a:xfrm rot="503815">
              <a:off x="2963943" y="2750768"/>
              <a:ext cx="2323303" cy="23233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Down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</a:rPr>
                <a:t>Input content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92678" y="2664945"/>
            <a:ext cx="2570578" cy="2500131"/>
            <a:chOff x="3092678" y="2664945"/>
            <a:chExt cx="2570578" cy="2500131"/>
          </a:xfrm>
        </p:grpSpPr>
        <p:sp>
          <p:nvSpPr>
            <p:cNvPr id="18" name="MH_Other_5"/>
            <p:cNvSpPr/>
            <p:nvPr/>
          </p:nvSpPr>
          <p:spPr>
            <a:xfrm>
              <a:off x="4594490" y="3628307"/>
              <a:ext cx="1068766" cy="1536769"/>
            </a:xfrm>
            <a:custGeom>
              <a:avLst/>
              <a:gdLst/>
              <a:ahLst/>
              <a:cxnLst/>
              <a:rect l="l" t="t" r="r" b="b"/>
              <a:pathLst>
                <a:path w="1263895" h="1819562">
                  <a:moveTo>
                    <a:pt x="1244377" y="0"/>
                  </a:moveTo>
                  <a:cubicBezTo>
                    <a:pt x="1251168" y="26772"/>
                    <a:pt x="1254285" y="54134"/>
                    <a:pt x="1256765" y="81647"/>
                  </a:cubicBezTo>
                  <a:cubicBezTo>
                    <a:pt x="1311579" y="689756"/>
                    <a:pt x="1047542" y="1281065"/>
                    <a:pt x="561842" y="1645660"/>
                  </a:cubicBezTo>
                  <a:lnTo>
                    <a:pt x="688189" y="1819562"/>
                  </a:lnTo>
                  <a:lnTo>
                    <a:pt x="0" y="1635623"/>
                  </a:lnTo>
                  <a:lnTo>
                    <a:pt x="65617" y="962666"/>
                  </a:lnTo>
                  <a:lnTo>
                    <a:pt x="200498" y="1148313"/>
                  </a:lnTo>
                  <a:cubicBezTo>
                    <a:pt x="507005" y="915921"/>
                    <a:pt x="675203" y="543500"/>
                    <a:pt x="646608" y="158417"/>
                  </a:cubicBezTo>
                  <a:lnTo>
                    <a:pt x="1033591" y="327589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sz="16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9" name="MH_SubTitle_3"/>
            <p:cNvSpPr/>
            <p:nvPr/>
          </p:nvSpPr>
          <p:spPr>
            <a:xfrm rot="18124217">
              <a:off x="3092678" y="2664945"/>
              <a:ext cx="2323303" cy="232330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anchor="ctr">
              <a:prstTxWarp prst="textArchDown">
                <a:avLst/>
              </a:prstTxWarp>
              <a:norm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solidFill>
                    <a:srgbClr val="FFFFFF"/>
                  </a:solidFill>
                </a:rPr>
                <a:t>Input content</a:t>
              </a:r>
            </a:p>
          </p:txBody>
        </p:sp>
      </p:grpSp>
      <p:sp>
        <p:nvSpPr>
          <p:cNvPr id="20" name="MH_Other_6"/>
          <p:cNvSpPr>
            <a:spLocks noEditPoints="1"/>
          </p:cNvSpPr>
          <p:nvPr/>
        </p:nvSpPr>
        <p:spPr bwMode="auto">
          <a:xfrm>
            <a:off x="6361111" y="2997744"/>
            <a:ext cx="186505" cy="141486"/>
          </a:xfrm>
          <a:custGeom>
            <a:avLst/>
            <a:gdLst>
              <a:gd name="T0" fmla="*/ 4662 w 4811"/>
              <a:gd name="T1" fmla="*/ 0 h 3654"/>
              <a:gd name="T2" fmla="*/ 4662 w 4811"/>
              <a:gd name="T3" fmla="*/ 749 h 3654"/>
              <a:gd name="T4" fmla="*/ 4265 w 4811"/>
              <a:gd name="T5" fmla="*/ 1030 h 3654"/>
              <a:gd name="T6" fmla="*/ 4017 w 4811"/>
              <a:gd name="T7" fmla="*/ 1452 h 3654"/>
              <a:gd name="T8" fmla="*/ 4017 w 4811"/>
              <a:gd name="T9" fmla="*/ 1780 h 3654"/>
              <a:gd name="T10" fmla="*/ 4811 w 4811"/>
              <a:gd name="T11" fmla="*/ 1780 h 3654"/>
              <a:gd name="T12" fmla="*/ 4811 w 4811"/>
              <a:gd name="T13" fmla="*/ 3654 h 3654"/>
              <a:gd name="T14" fmla="*/ 2926 w 4811"/>
              <a:gd name="T15" fmla="*/ 3654 h 3654"/>
              <a:gd name="T16" fmla="*/ 2926 w 4811"/>
              <a:gd name="T17" fmla="*/ 1920 h 3654"/>
              <a:gd name="T18" fmla="*/ 4662 w 4811"/>
              <a:gd name="T19" fmla="*/ 0 h 3654"/>
              <a:gd name="T20" fmla="*/ 1736 w 4811"/>
              <a:gd name="T21" fmla="*/ 0 h 3654"/>
              <a:gd name="T22" fmla="*/ 1736 w 4811"/>
              <a:gd name="T23" fmla="*/ 749 h 3654"/>
              <a:gd name="T24" fmla="*/ 1091 w 4811"/>
              <a:gd name="T25" fmla="*/ 1452 h 3654"/>
              <a:gd name="T26" fmla="*/ 1091 w 4811"/>
              <a:gd name="T27" fmla="*/ 1780 h 3654"/>
              <a:gd name="T28" fmla="*/ 1885 w 4811"/>
              <a:gd name="T29" fmla="*/ 1780 h 3654"/>
              <a:gd name="T30" fmla="*/ 1885 w 4811"/>
              <a:gd name="T31" fmla="*/ 3654 h 3654"/>
              <a:gd name="T32" fmla="*/ 0 w 4811"/>
              <a:gd name="T33" fmla="*/ 3654 h 3654"/>
              <a:gd name="T34" fmla="*/ 0 w 4811"/>
              <a:gd name="T35" fmla="*/ 1920 h 3654"/>
              <a:gd name="T36" fmla="*/ 1736 w 4811"/>
              <a:gd name="T37" fmla="*/ 0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1" name="MH_Other_7"/>
          <p:cNvSpPr>
            <a:spLocks noEditPoints="1"/>
          </p:cNvSpPr>
          <p:nvPr/>
        </p:nvSpPr>
        <p:spPr bwMode="auto">
          <a:xfrm rot="10800000">
            <a:off x="9529124" y="5064669"/>
            <a:ext cx="186505" cy="141486"/>
          </a:xfrm>
          <a:custGeom>
            <a:avLst/>
            <a:gdLst>
              <a:gd name="T0" fmla="*/ 4662 w 4811"/>
              <a:gd name="T1" fmla="*/ 0 h 3654"/>
              <a:gd name="T2" fmla="*/ 4662 w 4811"/>
              <a:gd name="T3" fmla="*/ 749 h 3654"/>
              <a:gd name="T4" fmla="*/ 4265 w 4811"/>
              <a:gd name="T5" fmla="*/ 1030 h 3654"/>
              <a:gd name="T6" fmla="*/ 4017 w 4811"/>
              <a:gd name="T7" fmla="*/ 1452 h 3654"/>
              <a:gd name="T8" fmla="*/ 4017 w 4811"/>
              <a:gd name="T9" fmla="*/ 1780 h 3654"/>
              <a:gd name="T10" fmla="*/ 4811 w 4811"/>
              <a:gd name="T11" fmla="*/ 1780 h 3654"/>
              <a:gd name="T12" fmla="*/ 4811 w 4811"/>
              <a:gd name="T13" fmla="*/ 3654 h 3654"/>
              <a:gd name="T14" fmla="*/ 2926 w 4811"/>
              <a:gd name="T15" fmla="*/ 3654 h 3654"/>
              <a:gd name="T16" fmla="*/ 2926 w 4811"/>
              <a:gd name="T17" fmla="*/ 1920 h 3654"/>
              <a:gd name="T18" fmla="*/ 4662 w 4811"/>
              <a:gd name="T19" fmla="*/ 0 h 3654"/>
              <a:gd name="T20" fmla="*/ 1736 w 4811"/>
              <a:gd name="T21" fmla="*/ 0 h 3654"/>
              <a:gd name="T22" fmla="*/ 1736 w 4811"/>
              <a:gd name="T23" fmla="*/ 749 h 3654"/>
              <a:gd name="T24" fmla="*/ 1091 w 4811"/>
              <a:gd name="T25" fmla="*/ 1452 h 3654"/>
              <a:gd name="T26" fmla="*/ 1091 w 4811"/>
              <a:gd name="T27" fmla="*/ 1780 h 3654"/>
              <a:gd name="T28" fmla="*/ 1885 w 4811"/>
              <a:gd name="T29" fmla="*/ 1780 h 3654"/>
              <a:gd name="T30" fmla="*/ 1885 w 4811"/>
              <a:gd name="T31" fmla="*/ 3654 h 3654"/>
              <a:gd name="T32" fmla="*/ 0 w 4811"/>
              <a:gd name="T33" fmla="*/ 3654 h 3654"/>
              <a:gd name="T34" fmla="*/ 0 w 4811"/>
              <a:gd name="T35" fmla="*/ 1920 h 3654"/>
              <a:gd name="T36" fmla="*/ 1736 w 4811"/>
              <a:gd name="T37" fmla="*/ 0 h 3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ea"/>
            </a:endParaRPr>
          </a:p>
        </p:txBody>
      </p:sp>
      <p:sp>
        <p:nvSpPr>
          <p:cNvPr id="22" name="MH_Desc_1"/>
          <p:cNvSpPr/>
          <p:nvPr/>
        </p:nvSpPr>
        <p:spPr>
          <a:xfrm>
            <a:off x="6562442" y="2878797"/>
            <a:ext cx="2949859" cy="2434101"/>
          </a:xfrm>
          <a:prstGeom prst="rect">
            <a:avLst/>
          </a:prstGeom>
          <a:ln w="3175">
            <a:noFill/>
            <a:prstDash val="dash"/>
          </a:ln>
        </p:spPr>
        <p:txBody>
          <a:bodyPr wrap="square" lIns="108000" tIns="108000" rIns="108000" bIns="108000" anchor="ctr" anchorCtr="0">
            <a:normAutofit lnSpcReduction="10000"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/>
              <a:t>Please replace the text content, click to add the relevant title text, modify the text content, you can also copy your content directly here.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SubTitle_6"/>
          <p:cNvSpPr>
            <a:spLocks noChangeAspect="1"/>
          </p:cNvSpPr>
          <p:nvPr/>
        </p:nvSpPr>
        <p:spPr bwMode="auto">
          <a:xfrm>
            <a:off x="8683626" y="3894139"/>
            <a:ext cx="1152525" cy="1501775"/>
          </a:xfrm>
          <a:custGeom>
            <a:avLst/>
            <a:gdLst>
              <a:gd name="connsiteX0" fmla="*/ 252000 w 504000"/>
              <a:gd name="connsiteY0" fmla="*/ 0 h 885825"/>
              <a:gd name="connsiteX1" fmla="*/ 504000 w 504000"/>
              <a:gd name="connsiteY1" fmla="*/ 228600 h 885825"/>
              <a:gd name="connsiteX2" fmla="*/ 504000 w 504000"/>
              <a:gd name="connsiteY2" fmla="*/ 657225 h 885825"/>
              <a:gd name="connsiteX3" fmla="*/ 252000 w 504000"/>
              <a:gd name="connsiteY3" fmla="*/ 885825 h 885825"/>
              <a:gd name="connsiteX4" fmla="*/ 0 w 504000"/>
              <a:gd name="connsiteY4" fmla="*/ 657225 h 885825"/>
              <a:gd name="connsiteX5" fmla="*/ 0 w 504000"/>
              <a:gd name="connsiteY5" fmla="*/ 22860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" h="885825">
                <a:moveTo>
                  <a:pt x="252000" y="0"/>
                </a:moveTo>
                <a:lnTo>
                  <a:pt x="504000" y="228600"/>
                </a:lnTo>
                <a:lnTo>
                  <a:pt x="504000" y="657225"/>
                </a:lnTo>
                <a:lnTo>
                  <a:pt x="252000" y="885825"/>
                </a:lnTo>
                <a:lnTo>
                  <a:pt x="0" y="657225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1" name="MH_SubTitle_5"/>
          <p:cNvSpPr>
            <a:spLocks noChangeAspect="1"/>
          </p:cNvSpPr>
          <p:nvPr/>
        </p:nvSpPr>
        <p:spPr bwMode="auto">
          <a:xfrm>
            <a:off x="6797675" y="3313113"/>
            <a:ext cx="1079500" cy="1408112"/>
          </a:xfrm>
          <a:custGeom>
            <a:avLst/>
            <a:gdLst>
              <a:gd name="connsiteX0" fmla="*/ 252000 w 504000"/>
              <a:gd name="connsiteY0" fmla="*/ 0 h 885825"/>
              <a:gd name="connsiteX1" fmla="*/ 504000 w 504000"/>
              <a:gd name="connsiteY1" fmla="*/ 228600 h 885825"/>
              <a:gd name="connsiteX2" fmla="*/ 504000 w 504000"/>
              <a:gd name="connsiteY2" fmla="*/ 657225 h 885825"/>
              <a:gd name="connsiteX3" fmla="*/ 252000 w 504000"/>
              <a:gd name="connsiteY3" fmla="*/ 885825 h 885825"/>
              <a:gd name="connsiteX4" fmla="*/ 0 w 504000"/>
              <a:gd name="connsiteY4" fmla="*/ 657225 h 885825"/>
              <a:gd name="connsiteX5" fmla="*/ 0 w 504000"/>
              <a:gd name="connsiteY5" fmla="*/ 22860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" h="885825">
                <a:moveTo>
                  <a:pt x="252000" y="0"/>
                </a:moveTo>
                <a:lnTo>
                  <a:pt x="504000" y="228600"/>
                </a:lnTo>
                <a:lnTo>
                  <a:pt x="504000" y="657225"/>
                </a:lnTo>
                <a:lnTo>
                  <a:pt x="252000" y="885825"/>
                </a:lnTo>
                <a:lnTo>
                  <a:pt x="0" y="657225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2" name="MH_SubTitle_4"/>
          <p:cNvSpPr>
            <a:spLocks noChangeAspect="1"/>
          </p:cNvSpPr>
          <p:nvPr/>
        </p:nvSpPr>
        <p:spPr bwMode="auto">
          <a:xfrm>
            <a:off x="5740401" y="4446589"/>
            <a:ext cx="1331913" cy="1736725"/>
          </a:xfrm>
          <a:custGeom>
            <a:avLst/>
            <a:gdLst>
              <a:gd name="connsiteX0" fmla="*/ 252000 w 504000"/>
              <a:gd name="connsiteY0" fmla="*/ 0 h 885825"/>
              <a:gd name="connsiteX1" fmla="*/ 504000 w 504000"/>
              <a:gd name="connsiteY1" fmla="*/ 228600 h 885825"/>
              <a:gd name="connsiteX2" fmla="*/ 504000 w 504000"/>
              <a:gd name="connsiteY2" fmla="*/ 657225 h 885825"/>
              <a:gd name="connsiteX3" fmla="*/ 252000 w 504000"/>
              <a:gd name="connsiteY3" fmla="*/ 885825 h 885825"/>
              <a:gd name="connsiteX4" fmla="*/ 0 w 504000"/>
              <a:gd name="connsiteY4" fmla="*/ 657225 h 885825"/>
              <a:gd name="connsiteX5" fmla="*/ 0 w 504000"/>
              <a:gd name="connsiteY5" fmla="*/ 22860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" h="885825">
                <a:moveTo>
                  <a:pt x="252000" y="0"/>
                </a:moveTo>
                <a:lnTo>
                  <a:pt x="504000" y="228600"/>
                </a:lnTo>
                <a:lnTo>
                  <a:pt x="504000" y="657225"/>
                </a:lnTo>
                <a:lnTo>
                  <a:pt x="252000" y="885825"/>
                </a:lnTo>
                <a:lnTo>
                  <a:pt x="0" y="657225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3" name="MH_SubTitle_3"/>
          <p:cNvSpPr>
            <a:spLocks noChangeAspect="1"/>
          </p:cNvSpPr>
          <p:nvPr/>
        </p:nvSpPr>
        <p:spPr bwMode="auto">
          <a:xfrm>
            <a:off x="4675189" y="3694114"/>
            <a:ext cx="865187" cy="1127125"/>
          </a:xfrm>
          <a:custGeom>
            <a:avLst/>
            <a:gdLst>
              <a:gd name="connsiteX0" fmla="*/ 252000 w 504000"/>
              <a:gd name="connsiteY0" fmla="*/ 0 h 885825"/>
              <a:gd name="connsiteX1" fmla="*/ 504000 w 504000"/>
              <a:gd name="connsiteY1" fmla="*/ 228600 h 885825"/>
              <a:gd name="connsiteX2" fmla="*/ 504000 w 504000"/>
              <a:gd name="connsiteY2" fmla="*/ 657225 h 885825"/>
              <a:gd name="connsiteX3" fmla="*/ 252000 w 504000"/>
              <a:gd name="connsiteY3" fmla="*/ 885825 h 885825"/>
              <a:gd name="connsiteX4" fmla="*/ 0 w 504000"/>
              <a:gd name="connsiteY4" fmla="*/ 657225 h 885825"/>
              <a:gd name="connsiteX5" fmla="*/ 0 w 504000"/>
              <a:gd name="connsiteY5" fmla="*/ 22860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" h="885825">
                <a:moveTo>
                  <a:pt x="252000" y="0"/>
                </a:moveTo>
                <a:lnTo>
                  <a:pt x="504000" y="228600"/>
                </a:lnTo>
                <a:lnTo>
                  <a:pt x="504000" y="657225"/>
                </a:lnTo>
                <a:lnTo>
                  <a:pt x="252000" y="885825"/>
                </a:lnTo>
                <a:lnTo>
                  <a:pt x="0" y="657225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+mn-ea"/>
                <a:ea typeface="+mn-ea"/>
              </a:rPr>
              <a:t>Input content</a:t>
            </a:r>
          </a:p>
        </p:txBody>
      </p:sp>
      <p:sp>
        <p:nvSpPr>
          <p:cNvPr id="14" name="MH_SubTitle_2"/>
          <p:cNvSpPr>
            <a:spLocks noChangeAspect="1"/>
          </p:cNvSpPr>
          <p:nvPr/>
        </p:nvSpPr>
        <p:spPr bwMode="auto">
          <a:xfrm>
            <a:off x="2909888" y="4113214"/>
            <a:ext cx="1116012" cy="1455737"/>
          </a:xfrm>
          <a:custGeom>
            <a:avLst/>
            <a:gdLst>
              <a:gd name="connsiteX0" fmla="*/ 252000 w 504000"/>
              <a:gd name="connsiteY0" fmla="*/ 0 h 885825"/>
              <a:gd name="connsiteX1" fmla="*/ 504000 w 504000"/>
              <a:gd name="connsiteY1" fmla="*/ 228600 h 885825"/>
              <a:gd name="connsiteX2" fmla="*/ 504000 w 504000"/>
              <a:gd name="connsiteY2" fmla="*/ 657225 h 885825"/>
              <a:gd name="connsiteX3" fmla="*/ 252000 w 504000"/>
              <a:gd name="connsiteY3" fmla="*/ 885825 h 885825"/>
              <a:gd name="connsiteX4" fmla="*/ 0 w 504000"/>
              <a:gd name="connsiteY4" fmla="*/ 657225 h 885825"/>
              <a:gd name="connsiteX5" fmla="*/ 0 w 504000"/>
              <a:gd name="connsiteY5" fmla="*/ 22860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" h="885825">
                <a:moveTo>
                  <a:pt x="252000" y="0"/>
                </a:moveTo>
                <a:lnTo>
                  <a:pt x="504000" y="228600"/>
                </a:lnTo>
                <a:lnTo>
                  <a:pt x="504000" y="657225"/>
                </a:lnTo>
                <a:lnTo>
                  <a:pt x="252000" y="885825"/>
                </a:lnTo>
                <a:lnTo>
                  <a:pt x="0" y="657225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5" name="MH_SubTitle_1"/>
          <p:cNvSpPr>
            <a:spLocks noChangeAspect="1"/>
          </p:cNvSpPr>
          <p:nvPr/>
        </p:nvSpPr>
        <p:spPr bwMode="auto">
          <a:xfrm>
            <a:off x="2443164" y="2513014"/>
            <a:ext cx="1044575" cy="1362075"/>
          </a:xfrm>
          <a:custGeom>
            <a:avLst/>
            <a:gdLst>
              <a:gd name="connsiteX0" fmla="*/ 252000 w 504000"/>
              <a:gd name="connsiteY0" fmla="*/ 0 h 885825"/>
              <a:gd name="connsiteX1" fmla="*/ 504000 w 504000"/>
              <a:gd name="connsiteY1" fmla="*/ 228600 h 885825"/>
              <a:gd name="connsiteX2" fmla="*/ 504000 w 504000"/>
              <a:gd name="connsiteY2" fmla="*/ 657225 h 885825"/>
              <a:gd name="connsiteX3" fmla="*/ 252000 w 504000"/>
              <a:gd name="connsiteY3" fmla="*/ 885825 h 885825"/>
              <a:gd name="connsiteX4" fmla="*/ 0 w 504000"/>
              <a:gd name="connsiteY4" fmla="*/ 657225 h 885825"/>
              <a:gd name="connsiteX5" fmla="*/ 0 w 504000"/>
              <a:gd name="connsiteY5" fmla="*/ 22860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000" h="885825">
                <a:moveTo>
                  <a:pt x="252000" y="0"/>
                </a:moveTo>
                <a:lnTo>
                  <a:pt x="504000" y="228600"/>
                </a:lnTo>
                <a:lnTo>
                  <a:pt x="504000" y="657225"/>
                </a:lnTo>
                <a:lnTo>
                  <a:pt x="252000" y="885825"/>
                </a:lnTo>
                <a:lnTo>
                  <a:pt x="0" y="657225"/>
                </a:lnTo>
                <a:lnTo>
                  <a:pt x="0" y="228600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</a:rPr>
              <a:t>Input content</a:t>
            </a:r>
          </a:p>
        </p:txBody>
      </p:sp>
      <p:sp>
        <p:nvSpPr>
          <p:cNvPr id="16" name="MH_Other_1"/>
          <p:cNvSpPr/>
          <p:nvPr/>
        </p:nvSpPr>
        <p:spPr bwMode="auto">
          <a:xfrm>
            <a:off x="5843589" y="1608139"/>
            <a:ext cx="504825" cy="657225"/>
          </a:xfrm>
          <a:custGeom>
            <a:avLst/>
            <a:gdLst>
              <a:gd name="connsiteX0" fmla="*/ 222672 w 504000"/>
              <a:gd name="connsiteY0" fmla="*/ 159412 h 657225"/>
              <a:gd name="connsiteX1" fmla="*/ 222672 w 504000"/>
              <a:gd name="connsiteY1" fmla="*/ 375989 h 657225"/>
              <a:gd name="connsiteX2" fmla="*/ 130176 w 504000"/>
              <a:gd name="connsiteY2" fmla="*/ 375989 h 657225"/>
              <a:gd name="connsiteX3" fmla="*/ 252001 w 504000"/>
              <a:gd name="connsiteY3" fmla="*/ 497813 h 657225"/>
              <a:gd name="connsiteX4" fmla="*/ 373825 w 504000"/>
              <a:gd name="connsiteY4" fmla="*/ 375989 h 657225"/>
              <a:gd name="connsiteX5" fmla="*/ 281329 w 504000"/>
              <a:gd name="connsiteY5" fmla="*/ 375989 h 657225"/>
              <a:gd name="connsiteX6" fmla="*/ 281329 w 504000"/>
              <a:gd name="connsiteY6" fmla="*/ 159412 h 657225"/>
              <a:gd name="connsiteX7" fmla="*/ 252000 w 504000"/>
              <a:gd name="connsiteY7" fmla="*/ 0 h 657225"/>
              <a:gd name="connsiteX8" fmla="*/ 504000 w 504000"/>
              <a:gd name="connsiteY8" fmla="*/ 169607 h 657225"/>
              <a:gd name="connsiteX9" fmla="*/ 504000 w 504000"/>
              <a:gd name="connsiteY9" fmla="*/ 487619 h 657225"/>
              <a:gd name="connsiteX10" fmla="*/ 252000 w 504000"/>
              <a:gd name="connsiteY10" fmla="*/ 657225 h 657225"/>
              <a:gd name="connsiteX11" fmla="*/ 0 w 504000"/>
              <a:gd name="connsiteY11" fmla="*/ 487619 h 657225"/>
              <a:gd name="connsiteX12" fmla="*/ 0 w 504000"/>
              <a:gd name="connsiteY12" fmla="*/ 16960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000" h="657225">
                <a:moveTo>
                  <a:pt x="222672" y="159412"/>
                </a:moveTo>
                <a:lnTo>
                  <a:pt x="222672" y="375989"/>
                </a:lnTo>
                <a:lnTo>
                  <a:pt x="130176" y="375989"/>
                </a:lnTo>
                <a:lnTo>
                  <a:pt x="252001" y="497813"/>
                </a:lnTo>
                <a:lnTo>
                  <a:pt x="373825" y="375989"/>
                </a:lnTo>
                <a:lnTo>
                  <a:pt x="281329" y="375989"/>
                </a:lnTo>
                <a:lnTo>
                  <a:pt x="281329" y="159412"/>
                </a:lnTo>
                <a:close/>
                <a:moveTo>
                  <a:pt x="252000" y="0"/>
                </a:moveTo>
                <a:lnTo>
                  <a:pt x="504000" y="169607"/>
                </a:lnTo>
                <a:lnTo>
                  <a:pt x="504000" y="487619"/>
                </a:lnTo>
                <a:lnTo>
                  <a:pt x="252000" y="657225"/>
                </a:lnTo>
                <a:lnTo>
                  <a:pt x="0" y="487619"/>
                </a:lnTo>
                <a:lnTo>
                  <a:pt x="0" y="169607"/>
                </a:lnTo>
                <a:close/>
              </a:path>
            </a:pathLst>
          </a:custGeom>
          <a:solidFill>
            <a:srgbClr val="B55E30"/>
          </a:solidFill>
          <a:ln w="12700">
            <a:solidFill>
              <a:srgbClr val="B55E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endParaRPr lang="zh-CN" altLang="en-US" sz="1350" b="1" kern="10" dirty="0">
              <a:solidFill>
                <a:srgbClr val="FFFFFF"/>
              </a:solidFill>
              <a:latin typeface="+mn-ea"/>
            </a:endParaRPr>
          </a:p>
        </p:txBody>
      </p:sp>
      <p:cxnSp>
        <p:nvCxnSpPr>
          <p:cNvPr id="17" name="MH_Other_2"/>
          <p:cNvCxnSpPr/>
          <p:nvPr/>
        </p:nvCxnSpPr>
        <p:spPr>
          <a:xfrm flipH="1">
            <a:off x="3409950" y="2098675"/>
            <a:ext cx="2414588" cy="871538"/>
          </a:xfrm>
          <a:prstGeom prst="line">
            <a:avLst/>
          </a:prstGeom>
          <a:ln>
            <a:solidFill>
              <a:srgbClr val="B55E3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H_Other_3"/>
          <p:cNvCxnSpPr/>
          <p:nvPr/>
        </p:nvCxnSpPr>
        <p:spPr>
          <a:xfrm flipH="1">
            <a:off x="3679825" y="2171700"/>
            <a:ext cx="2254250" cy="2179638"/>
          </a:xfrm>
          <a:prstGeom prst="line">
            <a:avLst/>
          </a:prstGeom>
          <a:ln>
            <a:solidFill>
              <a:srgbClr val="B55E3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H_Other_4"/>
          <p:cNvCxnSpPr/>
          <p:nvPr/>
        </p:nvCxnSpPr>
        <p:spPr>
          <a:xfrm flipH="1">
            <a:off x="6159501" y="2219326"/>
            <a:ext cx="22225" cy="2568575"/>
          </a:xfrm>
          <a:prstGeom prst="line">
            <a:avLst/>
          </a:prstGeom>
          <a:ln>
            <a:solidFill>
              <a:srgbClr val="B55E3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MH_Other_5"/>
          <p:cNvCxnSpPr/>
          <p:nvPr/>
        </p:nvCxnSpPr>
        <p:spPr>
          <a:xfrm>
            <a:off x="6269039" y="2173289"/>
            <a:ext cx="782637" cy="1506537"/>
          </a:xfrm>
          <a:prstGeom prst="line">
            <a:avLst/>
          </a:prstGeom>
          <a:ln>
            <a:solidFill>
              <a:srgbClr val="B55E3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6"/>
          <p:cNvCxnSpPr/>
          <p:nvPr/>
        </p:nvCxnSpPr>
        <p:spPr>
          <a:xfrm>
            <a:off x="6384926" y="2136776"/>
            <a:ext cx="2663825" cy="2060575"/>
          </a:xfrm>
          <a:prstGeom prst="line">
            <a:avLst/>
          </a:prstGeom>
          <a:ln>
            <a:solidFill>
              <a:srgbClr val="B55E3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7"/>
          <p:cNvCxnSpPr/>
          <p:nvPr/>
        </p:nvCxnSpPr>
        <p:spPr>
          <a:xfrm flipH="1">
            <a:off x="5329239" y="2236789"/>
            <a:ext cx="688975" cy="1685925"/>
          </a:xfrm>
          <a:prstGeom prst="line">
            <a:avLst/>
          </a:prstGeom>
          <a:ln>
            <a:solidFill>
              <a:srgbClr val="B55E3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 bwMode="auto">
          <a:xfrm>
            <a:off x="9804401" y="1220788"/>
            <a:ext cx="149225" cy="2767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>
            <a:normAutofit lnSpcReduction="10000"/>
          </a:bodyPr>
          <a:lstStyle/>
          <a:p>
            <a:pPr algn="ctr">
              <a:defRPr/>
            </a:pPr>
            <a:endParaRPr lang="zh-CN" altLang="en-US" sz="1000" spc="200">
              <a:solidFill>
                <a:srgbClr val="008C33"/>
              </a:solidFill>
            </a:endParaRPr>
          </a:p>
        </p:txBody>
      </p:sp>
      <p:sp>
        <p:nvSpPr>
          <p:cNvPr id="11" name="MH_Other_2"/>
          <p:cNvSpPr/>
          <p:nvPr/>
        </p:nvSpPr>
        <p:spPr bwMode="auto">
          <a:xfrm>
            <a:off x="8807451" y="2366963"/>
            <a:ext cx="149225" cy="2767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anchor="ctr">
            <a:normAutofit lnSpcReduction="10000"/>
          </a:bodyPr>
          <a:lstStyle/>
          <a:p>
            <a:pPr algn="ctr">
              <a:defRPr/>
            </a:pPr>
            <a:r>
              <a:rPr lang="zh-CN" altLang="en-US" sz="1000" b="1" spc="200" dirty="0">
                <a:solidFill>
                  <a:schemeClr val="tx1"/>
                </a:solidFill>
              </a:rPr>
              <a:t>Click Enter your content</a:t>
            </a:r>
          </a:p>
        </p:txBody>
      </p:sp>
      <p:sp>
        <p:nvSpPr>
          <p:cNvPr id="12" name="MH_SubTitle_1"/>
          <p:cNvSpPr/>
          <p:nvPr/>
        </p:nvSpPr>
        <p:spPr bwMode="auto">
          <a:xfrm flipH="1">
            <a:off x="8847138" y="1381125"/>
            <a:ext cx="1079500" cy="3740150"/>
          </a:xfrm>
          <a:custGeom>
            <a:avLst/>
            <a:gdLst>
              <a:gd name="connsiteX0" fmla="*/ 0 w 1079880"/>
              <a:gd name="connsiteY0" fmla="*/ 2762546 h 3739786"/>
              <a:gd name="connsiteX1" fmla="*/ 44068 w 1079880"/>
              <a:gd name="connsiteY1" fmla="*/ 2762546 h 3739786"/>
              <a:gd name="connsiteX2" fmla="*/ 44068 w 1079880"/>
              <a:gd name="connsiteY2" fmla="*/ 3688106 h 3739786"/>
              <a:gd name="connsiteX3" fmla="*/ 771229 w 1079880"/>
              <a:gd name="connsiteY3" fmla="*/ 3688106 h 3739786"/>
              <a:gd name="connsiteX4" fmla="*/ 771229 w 1079880"/>
              <a:gd name="connsiteY4" fmla="*/ 3739786 h 3739786"/>
              <a:gd name="connsiteX5" fmla="*/ 0 w 1079880"/>
              <a:gd name="connsiteY5" fmla="*/ 3739786 h 3739786"/>
              <a:gd name="connsiteX6" fmla="*/ 308650 w 1079880"/>
              <a:gd name="connsiteY6" fmla="*/ 0 h 3739786"/>
              <a:gd name="connsiteX7" fmla="*/ 1079880 w 1079880"/>
              <a:gd name="connsiteY7" fmla="*/ 0 h 3739786"/>
              <a:gd name="connsiteX8" fmla="*/ 1079880 w 1079880"/>
              <a:gd name="connsiteY8" fmla="*/ 977241 h 3739786"/>
              <a:gd name="connsiteX9" fmla="*/ 1035812 w 1079880"/>
              <a:gd name="connsiteY9" fmla="*/ 977241 h 3739786"/>
              <a:gd name="connsiteX10" fmla="*/ 1035812 w 1079880"/>
              <a:gd name="connsiteY10" fmla="*/ 51681 h 3739786"/>
              <a:gd name="connsiteX11" fmla="*/ 308650 w 1079880"/>
              <a:gd name="connsiteY11" fmla="*/ 51681 h 373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9880" h="3739786">
                <a:moveTo>
                  <a:pt x="0" y="2762546"/>
                </a:moveTo>
                <a:lnTo>
                  <a:pt x="44068" y="2762546"/>
                </a:lnTo>
                <a:lnTo>
                  <a:pt x="44068" y="3688106"/>
                </a:lnTo>
                <a:lnTo>
                  <a:pt x="771229" y="3688106"/>
                </a:lnTo>
                <a:lnTo>
                  <a:pt x="771229" y="3739786"/>
                </a:lnTo>
                <a:lnTo>
                  <a:pt x="0" y="3739786"/>
                </a:lnTo>
                <a:close/>
                <a:moveTo>
                  <a:pt x="308650" y="0"/>
                </a:moveTo>
                <a:lnTo>
                  <a:pt x="1079880" y="0"/>
                </a:lnTo>
                <a:lnTo>
                  <a:pt x="1079880" y="977241"/>
                </a:lnTo>
                <a:lnTo>
                  <a:pt x="1035812" y="977241"/>
                </a:lnTo>
                <a:lnTo>
                  <a:pt x="1035812" y="51681"/>
                </a:lnTo>
                <a:lnTo>
                  <a:pt x="308650" y="51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>
            <a:normAutofit/>
          </a:bodyPr>
          <a:lstStyle/>
          <a:p>
            <a:pPr algn="ctr">
              <a:defRPr/>
            </a:pPr>
            <a:r>
              <a:rPr lang="zh-CN" altLang="en-US" sz="2400" b="1" spc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Enter your content</a:t>
            </a:r>
          </a:p>
        </p:txBody>
      </p:sp>
      <p:sp>
        <p:nvSpPr>
          <p:cNvPr id="13" name="MH_Picture_1"/>
          <p:cNvSpPr/>
          <p:nvPr/>
        </p:nvSpPr>
        <p:spPr>
          <a:xfrm>
            <a:off x="2481264" y="1458914"/>
            <a:ext cx="2547937" cy="1793875"/>
          </a:xfrm>
          <a:custGeom>
            <a:avLst/>
            <a:gdLst>
              <a:gd name="connsiteX0" fmla="*/ 0 w 2548596"/>
              <a:gd name="connsiteY0" fmla="*/ 0 h 1793050"/>
              <a:gd name="connsiteX1" fmla="*/ 2394519 w 2548596"/>
              <a:gd name="connsiteY1" fmla="*/ 0 h 1793050"/>
              <a:gd name="connsiteX2" fmla="*/ 2548596 w 2548596"/>
              <a:gd name="connsiteY2" fmla="*/ 154077 h 1793050"/>
              <a:gd name="connsiteX3" fmla="*/ 2548596 w 2548596"/>
              <a:gd name="connsiteY3" fmla="*/ 1793050 h 1793050"/>
              <a:gd name="connsiteX4" fmla="*/ 154077 w 2548596"/>
              <a:gd name="connsiteY4" fmla="*/ 1793050 h 1793050"/>
              <a:gd name="connsiteX5" fmla="*/ 0 w 2548596"/>
              <a:gd name="connsiteY5" fmla="*/ 1638973 h 17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8596" h="1793050">
                <a:moveTo>
                  <a:pt x="0" y="0"/>
                </a:moveTo>
                <a:lnTo>
                  <a:pt x="2394519" y="0"/>
                </a:lnTo>
                <a:cubicBezTo>
                  <a:pt x="2479613" y="0"/>
                  <a:pt x="2548596" y="68983"/>
                  <a:pt x="2548596" y="154077"/>
                </a:cubicBezTo>
                <a:lnTo>
                  <a:pt x="2548596" y="1793050"/>
                </a:lnTo>
                <a:lnTo>
                  <a:pt x="154077" y="1793050"/>
                </a:lnTo>
                <a:cubicBezTo>
                  <a:pt x="68983" y="1793050"/>
                  <a:pt x="0" y="1724067"/>
                  <a:pt x="0" y="1638973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Picture_2"/>
          <p:cNvSpPr/>
          <p:nvPr/>
        </p:nvSpPr>
        <p:spPr>
          <a:xfrm>
            <a:off x="2481264" y="3557589"/>
            <a:ext cx="2547937" cy="1793875"/>
          </a:xfrm>
          <a:custGeom>
            <a:avLst/>
            <a:gdLst>
              <a:gd name="connsiteX0" fmla="*/ 154077 w 2548596"/>
              <a:gd name="connsiteY0" fmla="*/ 0 h 1793050"/>
              <a:gd name="connsiteX1" fmla="*/ 2548596 w 2548596"/>
              <a:gd name="connsiteY1" fmla="*/ 0 h 1793050"/>
              <a:gd name="connsiteX2" fmla="*/ 2548596 w 2548596"/>
              <a:gd name="connsiteY2" fmla="*/ 1638973 h 1793050"/>
              <a:gd name="connsiteX3" fmla="*/ 2394519 w 2548596"/>
              <a:gd name="connsiteY3" fmla="*/ 1793050 h 1793050"/>
              <a:gd name="connsiteX4" fmla="*/ 0 w 2548596"/>
              <a:gd name="connsiteY4" fmla="*/ 1793050 h 1793050"/>
              <a:gd name="connsiteX5" fmla="*/ 0 w 2548596"/>
              <a:gd name="connsiteY5" fmla="*/ 154077 h 1793050"/>
              <a:gd name="connsiteX6" fmla="*/ 154077 w 2548596"/>
              <a:gd name="connsiteY6" fmla="*/ 0 h 17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8596" h="1793050">
                <a:moveTo>
                  <a:pt x="154077" y="0"/>
                </a:moveTo>
                <a:lnTo>
                  <a:pt x="2548596" y="0"/>
                </a:lnTo>
                <a:lnTo>
                  <a:pt x="2548596" y="1638973"/>
                </a:lnTo>
                <a:cubicBezTo>
                  <a:pt x="2548596" y="1724067"/>
                  <a:pt x="2479613" y="1793050"/>
                  <a:pt x="2394519" y="1793050"/>
                </a:cubicBezTo>
                <a:lnTo>
                  <a:pt x="0" y="1793050"/>
                </a:lnTo>
                <a:lnTo>
                  <a:pt x="0" y="154077"/>
                </a:lnTo>
                <a:cubicBezTo>
                  <a:pt x="0" y="68983"/>
                  <a:pt x="68983" y="0"/>
                  <a:pt x="154077" y="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MH_Text_1"/>
          <p:cNvSpPr/>
          <p:nvPr/>
        </p:nvSpPr>
        <p:spPr>
          <a:xfrm>
            <a:off x="5219701" y="1458914"/>
            <a:ext cx="3059113" cy="1792287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/>
              <a:t>Please replace the text content, click to add the relevant title text, modify the text content, you can also copy your content directly here.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1600" dirty="0"/>
          </a:p>
        </p:txBody>
      </p:sp>
      <p:sp>
        <p:nvSpPr>
          <p:cNvPr id="16" name="MH_Text_2"/>
          <p:cNvSpPr/>
          <p:nvPr/>
        </p:nvSpPr>
        <p:spPr>
          <a:xfrm>
            <a:off x="5219701" y="3557589"/>
            <a:ext cx="3059113" cy="179387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/>
              <a:t>Please replace the text content, click to add the relevant title text, modify the text content, you can also copy your content directly here.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1"/>
          <a:stretch>
            <a:fillRect/>
          </a:stretch>
        </p:blipFill>
        <p:spPr>
          <a:xfrm flipH="1">
            <a:off x="-1" y="297024"/>
            <a:ext cx="3088887" cy="637546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891455" y="1452697"/>
            <a:ext cx="2580655" cy="3771202"/>
            <a:chOff x="6891455" y="1452697"/>
            <a:chExt cx="2580655" cy="377120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907330" y="1462221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456235" y="1462221"/>
              <a:ext cx="0" cy="3761678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891455" y="5209031"/>
              <a:ext cx="2564780" cy="0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907330" y="4341094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921616" y="1452697"/>
              <a:ext cx="0" cy="882805"/>
            </a:xfrm>
            <a:prstGeom prst="line">
              <a:avLst/>
            </a:prstGeom>
            <a:ln w="28575">
              <a:solidFill>
                <a:srgbClr val="B55E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4007216" y="2419730"/>
            <a:ext cx="5322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263D19"/>
                </a:solidFill>
                <a:latin typeface="方正姚体" pitchFamily="2" charset="-122"/>
                <a:ea typeface="方正姚体" pitchFamily="2" charset="-122"/>
              </a:rPr>
              <a:t>Thanks for watching.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61572" y="3457901"/>
            <a:ext cx="270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B6B63B"/>
                </a:solidFill>
                <a:latin typeface="方正姚体" pitchFamily="2" charset="-122"/>
                <a:ea typeface="方正姚体" pitchFamily="2" charset="-122"/>
              </a:rPr>
              <a:t>Reporting Person: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000">
        <p15:prstTrans prst="origami"/>
      </p:transition>
    </mc:Choice>
    <mc:Fallback xmlns:p14="http://schemas.microsoft.com/office/powerpoint/2010/main" xmlns:a14="http://schemas.microsoft.com/office/drawing/2010/main"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Choice>
    <mc:Fallback xmlns:p15="http://schemas.microsoft.com/office/powerpoint/2012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5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5394325" y="2744789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5394325" y="3489325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2744788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7" name="文本占位符 4"/>
          <p:cNvSpPr txBox="1"/>
          <p:nvPr/>
        </p:nvSpPr>
        <p:spPr>
          <a:xfrm>
            <a:off x="4762500" y="2840038"/>
            <a:ext cx="947738" cy="920750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654550" y="2744789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9" name="文本框 16"/>
          <p:cNvSpPr txBox="1">
            <a:spLocks noChangeArrowheads="1"/>
          </p:cNvSpPr>
          <p:nvPr/>
        </p:nvSpPr>
        <p:spPr bwMode="auto">
          <a:xfrm>
            <a:off x="5402263" y="3103563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487739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1600" dirty="0">
                <a:solidFill>
                  <a:srgbClr val="A3A3A3"/>
                </a:solidFill>
                <a:latin typeface="黑体" pitchFamily="49" charset="-122"/>
                <a:ea typeface="黑体" pitchFamily="49" charset="-122"/>
              </a:rPr>
              <a:t>Please click here to enter your subtitle</a:t>
            </a:r>
            <a:endParaRPr lang="en-US" altLang="zh-CN" sz="1600" dirty="0">
              <a:solidFill>
                <a:srgbClr val="A3A3A3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:p14="http://schemas.microsoft.com/office/powerpoint/2010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7" grpId="0"/>
      <p:bldP spid="13" grpId="0" animBg="1"/>
      <p:bldP spid="3079" grpId="0"/>
      <p:bldP spid="30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>
            <a:off x="2678546" y="2345193"/>
            <a:ext cx="598161" cy="411551"/>
          </a:xfrm>
          <a:custGeom>
            <a:avLst/>
            <a:gdLst>
              <a:gd name="connsiteX0" fmla="*/ 0 w 624254"/>
              <a:gd name="connsiteY0" fmla="*/ 0 h 504000"/>
              <a:gd name="connsiteX1" fmla="*/ 96717 w 624254"/>
              <a:gd name="connsiteY1" fmla="*/ 0 h 504000"/>
              <a:gd name="connsiteX2" fmla="*/ 96717 w 624254"/>
              <a:gd name="connsiteY2" fmla="*/ 202222 h 504000"/>
              <a:gd name="connsiteX3" fmla="*/ 316524 w 624254"/>
              <a:gd name="connsiteY3" fmla="*/ 422029 h 504000"/>
              <a:gd name="connsiteX4" fmla="*/ 536331 w 624254"/>
              <a:gd name="connsiteY4" fmla="*/ 202222 h 504000"/>
              <a:gd name="connsiteX5" fmla="*/ 536331 w 624254"/>
              <a:gd name="connsiteY5" fmla="*/ 0 h 504000"/>
              <a:gd name="connsiteX6" fmla="*/ 624254 w 624254"/>
              <a:gd name="connsiteY6" fmla="*/ 0 h 504000"/>
              <a:gd name="connsiteX7" fmla="*/ 624254 w 624254"/>
              <a:gd name="connsiteY7" fmla="*/ 504000 h 504000"/>
              <a:gd name="connsiteX8" fmla="*/ 0 w 624254"/>
              <a:gd name="connsiteY8" fmla="*/ 504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54" h="504000">
                <a:moveTo>
                  <a:pt x="0" y="0"/>
                </a:moveTo>
                <a:lnTo>
                  <a:pt x="96717" y="0"/>
                </a:lnTo>
                <a:lnTo>
                  <a:pt x="96717" y="202222"/>
                </a:lnTo>
                <a:cubicBezTo>
                  <a:pt x="96717" y="323618"/>
                  <a:pt x="195128" y="422029"/>
                  <a:pt x="316524" y="422029"/>
                </a:cubicBezTo>
                <a:cubicBezTo>
                  <a:pt x="437920" y="422029"/>
                  <a:pt x="536331" y="323618"/>
                  <a:pt x="536331" y="202222"/>
                </a:cubicBezTo>
                <a:lnTo>
                  <a:pt x="536331" y="0"/>
                </a:lnTo>
                <a:lnTo>
                  <a:pt x="624254" y="0"/>
                </a:lnTo>
                <a:lnTo>
                  <a:pt x="624254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MH_SubTitle_1"/>
          <p:cNvSpPr/>
          <p:nvPr/>
        </p:nvSpPr>
        <p:spPr>
          <a:xfrm>
            <a:off x="3276705" y="2345192"/>
            <a:ext cx="2837768" cy="41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Please click Enter your content</a:t>
            </a:r>
          </a:p>
        </p:txBody>
      </p:sp>
      <p:sp>
        <p:nvSpPr>
          <p:cNvPr id="12" name="MH_Other_2"/>
          <p:cNvSpPr/>
          <p:nvPr/>
        </p:nvSpPr>
        <p:spPr>
          <a:xfrm>
            <a:off x="2678546" y="3227493"/>
            <a:ext cx="598161" cy="411551"/>
          </a:xfrm>
          <a:custGeom>
            <a:avLst/>
            <a:gdLst>
              <a:gd name="connsiteX0" fmla="*/ 0 w 624254"/>
              <a:gd name="connsiteY0" fmla="*/ 0 h 504000"/>
              <a:gd name="connsiteX1" fmla="*/ 96717 w 624254"/>
              <a:gd name="connsiteY1" fmla="*/ 0 h 504000"/>
              <a:gd name="connsiteX2" fmla="*/ 96717 w 624254"/>
              <a:gd name="connsiteY2" fmla="*/ 202222 h 504000"/>
              <a:gd name="connsiteX3" fmla="*/ 316524 w 624254"/>
              <a:gd name="connsiteY3" fmla="*/ 422029 h 504000"/>
              <a:gd name="connsiteX4" fmla="*/ 536331 w 624254"/>
              <a:gd name="connsiteY4" fmla="*/ 202222 h 504000"/>
              <a:gd name="connsiteX5" fmla="*/ 536331 w 624254"/>
              <a:gd name="connsiteY5" fmla="*/ 0 h 504000"/>
              <a:gd name="connsiteX6" fmla="*/ 624254 w 624254"/>
              <a:gd name="connsiteY6" fmla="*/ 0 h 504000"/>
              <a:gd name="connsiteX7" fmla="*/ 624254 w 624254"/>
              <a:gd name="connsiteY7" fmla="*/ 504000 h 504000"/>
              <a:gd name="connsiteX8" fmla="*/ 0 w 624254"/>
              <a:gd name="connsiteY8" fmla="*/ 504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54" h="504000">
                <a:moveTo>
                  <a:pt x="0" y="0"/>
                </a:moveTo>
                <a:lnTo>
                  <a:pt x="96717" y="0"/>
                </a:lnTo>
                <a:lnTo>
                  <a:pt x="96717" y="202222"/>
                </a:lnTo>
                <a:cubicBezTo>
                  <a:pt x="96717" y="323618"/>
                  <a:pt x="195128" y="422029"/>
                  <a:pt x="316524" y="422029"/>
                </a:cubicBezTo>
                <a:cubicBezTo>
                  <a:pt x="437920" y="422029"/>
                  <a:pt x="536331" y="323618"/>
                  <a:pt x="536331" y="202222"/>
                </a:cubicBezTo>
                <a:lnTo>
                  <a:pt x="536331" y="0"/>
                </a:lnTo>
                <a:lnTo>
                  <a:pt x="624254" y="0"/>
                </a:lnTo>
                <a:lnTo>
                  <a:pt x="624254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MH_SubTitle_2"/>
          <p:cNvSpPr/>
          <p:nvPr/>
        </p:nvSpPr>
        <p:spPr>
          <a:xfrm>
            <a:off x="3276705" y="3227493"/>
            <a:ext cx="2837768" cy="41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Please click Enter your content</a:t>
            </a:r>
          </a:p>
        </p:txBody>
      </p:sp>
      <p:sp>
        <p:nvSpPr>
          <p:cNvPr id="14" name="MH_Desc_1"/>
          <p:cNvSpPr txBox="1"/>
          <p:nvPr/>
        </p:nvSpPr>
        <p:spPr>
          <a:xfrm>
            <a:off x="6603911" y="2345191"/>
            <a:ext cx="2909545" cy="305845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Please replace the text content, click to add the relevant title text, modify the text content, you can also copy your content directly here.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15" name="MH_Other_3"/>
          <p:cNvSpPr/>
          <p:nvPr/>
        </p:nvSpPr>
        <p:spPr>
          <a:xfrm>
            <a:off x="2678546" y="4109793"/>
            <a:ext cx="598161" cy="411551"/>
          </a:xfrm>
          <a:custGeom>
            <a:avLst/>
            <a:gdLst>
              <a:gd name="connsiteX0" fmla="*/ 0 w 624254"/>
              <a:gd name="connsiteY0" fmla="*/ 0 h 504000"/>
              <a:gd name="connsiteX1" fmla="*/ 96717 w 624254"/>
              <a:gd name="connsiteY1" fmla="*/ 0 h 504000"/>
              <a:gd name="connsiteX2" fmla="*/ 96717 w 624254"/>
              <a:gd name="connsiteY2" fmla="*/ 202222 h 504000"/>
              <a:gd name="connsiteX3" fmla="*/ 316524 w 624254"/>
              <a:gd name="connsiteY3" fmla="*/ 422029 h 504000"/>
              <a:gd name="connsiteX4" fmla="*/ 536331 w 624254"/>
              <a:gd name="connsiteY4" fmla="*/ 202222 h 504000"/>
              <a:gd name="connsiteX5" fmla="*/ 536331 w 624254"/>
              <a:gd name="connsiteY5" fmla="*/ 0 h 504000"/>
              <a:gd name="connsiteX6" fmla="*/ 624254 w 624254"/>
              <a:gd name="connsiteY6" fmla="*/ 0 h 504000"/>
              <a:gd name="connsiteX7" fmla="*/ 624254 w 624254"/>
              <a:gd name="connsiteY7" fmla="*/ 504000 h 504000"/>
              <a:gd name="connsiteX8" fmla="*/ 0 w 624254"/>
              <a:gd name="connsiteY8" fmla="*/ 504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54" h="504000">
                <a:moveTo>
                  <a:pt x="0" y="0"/>
                </a:moveTo>
                <a:lnTo>
                  <a:pt x="96717" y="0"/>
                </a:lnTo>
                <a:lnTo>
                  <a:pt x="96717" y="202222"/>
                </a:lnTo>
                <a:cubicBezTo>
                  <a:pt x="96717" y="323618"/>
                  <a:pt x="195128" y="422029"/>
                  <a:pt x="316524" y="422029"/>
                </a:cubicBezTo>
                <a:cubicBezTo>
                  <a:pt x="437920" y="422029"/>
                  <a:pt x="536331" y="323618"/>
                  <a:pt x="536331" y="202222"/>
                </a:cubicBezTo>
                <a:lnTo>
                  <a:pt x="536331" y="0"/>
                </a:lnTo>
                <a:lnTo>
                  <a:pt x="624254" y="0"/>
                </a:lnTo>
                <a:lnTo>
                  <a:pt x="624254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MH_SubTitle_3"/>
          <p:cNvSpPr/>
          <p:nvPr/>
        </p:nvSpPr>
        <p:spPr>
          <a:xfrm>
            <a:off x="3276705" y="4109793"/>
            <a:ext cx="2837768" cy="41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Please click Enter your content</a:t>
            </a:r>
          </a:p>
        </p:txBody>
      </p:sp>
      <p:sp>
        <p:nvSpPr>
          <p:cNvPr id="17" name="MH_Other_4"/>
          <p:cNvSpPr/>
          <p:nvPr/>
        </p:nvSpPr>
        <p:spPr>
          <a:xfrm>
            <a:off x="2678546" y="4992092"/>
            <a:ext cx="598161" cy="411551"/>
          </a:xfrm>
          <a:custGeom>
            <a:avLst/>
            <a:gdLst>
              <a:gd name="connsiteX0" fmla="*/ 0 w 624254"/>
              <a:gd name="connsiteY0" fmla="*/ 0 h 504000"/>
              <a:gd name="connsiteX1" fmla="*/ 96717 w 624254"/>
              <a:gd name="connsiteY1" fmla="*/ 0 h 504000"/>
              <a:gd name="connsiteX2" fmla="*/ 96717 w 624254"/>
              <a:gd name="connsiteY2" fmla="*/ 202222 h 504000"/>
              <a:gd name="connsiteX3" fmla="*/ 316524 w 624254"/>
              <a:gd name="connsiteY3" fmla="*/ 422029 h 504000"/>
              <a:gd name="connsiteX4" fmla="*/ 536331 w 624254"/>
              <a:gd name="connsiteY4" fmla="*/ 202222 h 504000"/>
              <a:gd name="connsiteX5" fmla="*/ 536331 w 624254"/>
              <a:gd name="connsiteY5" fmla="*/ 0 h 504000"/>
              <a:gd name="connsiteX6" fmla="*/ 624254 w 624254"/>
              <a:gd name="connsiteY6" fmla="*/ 0 h 504000"/>
              <a:gd name="connsiteX7" fmla="*/ 624254 w 624254"/>
              <a:gd name="connsiteY7" fmla="*/ 504000 h 504000"/>
              <a:gd name="connsiteX8" fmla="*/ 0 w 624254"/>
              <a:gd name="connsiteY8" fmla="*/ 504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254" h="504000">
                <a:moveTo>
                  <a:pt x="0" y="0"/>
                </a:moveTo>
                <a:lnTo>
                  <a:pt x="96717" y="0"/>
                </a:lnTo>
                <a:lnTo>
                  <a:pt x="96717" y="202222"/>
                </a:lnTo>
                <a:cubicBezTo>
                  <a:pt x="96717" y="323618"/>
                  <a:pt x="195128" y="422029"/>
                  <a:pt x="316524" y="422029"/>
                </a:cubicBezTo>
                <a:cubicBezTo>
                  <a:pt x="437920" y="422029"/>
                  <a:pt x="536331" y="323618"/>
                  <a:pt x="536331" y="202222"/>
                </a:cubicBezTo>
                <a:lnTo>
                  <a:pt x="536331" y="0"/>
                </a:lnTo>
                <a:lnTo>
                  <a:pt x="624254" y="0"/>
                </a:lnTo>
                <a:lnTo>
                  <a:pt x="624254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MH_SubTitle_4"/>
          <p:cNvSpPr/>
          <p:nvPr/>
        </p:nvSpPr>
        <p:spPr>
          <a:xfrm>
            <a:off x="3276705" y="4992092"/>
            <a:ext cx="2837768" cy="4115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77500" lnSpcReduction="20000"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Please click Enter your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 flipH="1" flipV="1">
            <a:off x="5837238" y="4044950"/>
            <a:ext cx="1262062" cy="579438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1" name="MH_Other_2"/>
          <p:cNvSpPr/>
          <p:nvPr/>
        </p:nvSpPr>
        <p:spPr>
          <a:xfrm flipV="1">
            <a:off x="5253038" y="3100388"/>
            <a:ext cx="1262062" cy="577850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solidFill>
            <a:srgbClr val="FFFFFF"/>
          </a:solidFill>
          <a:ln w="3175">
            <a:solidFill>
              <a:srgbClr val="EAEAEA"/>
            </a:solidFill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6515100" y="3017838"/>
            <a:ext cx="1066800" cy="10668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6609068" y="3112796"/>
            <a:ext cx="877670" cy="8776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gency FB" pitchFamily="34" charset="0"/>
                <a:ea typeface="黑体" pitchFamily="49" charset="-122"/>
              </a:rPr>
              <a:t>02</a:t>
            </a:r>
            <a:endParaRPr lang="zh-CN" altLang="en-US" sz="3600" b="1" dirty="0">
              <a:solidFill>
                <a:srgbClr val="FFFFFF"/>
              </a:solidFill>
              <a:latin typeface="Agency FB" pitchFamily="34" charset="0"/>
              <a:ea typeface="黑体" pitchFamily="49" charset="-122"/>
            </a:endParaRPr>
          </a:p>
        </p:txBody>
      </p:sp>
      <p:sp>
        <p:nvSpPr>
          <p:cNvPr id="14" name="MH_Other_5"/>
          <p:cNvSpPr/>
          <p:nvPr/>
        </p:nvSpPr>
        <p:spPr>
          <a:xfrm>
            <a:off x="4764088" y="2063751"/>
            <a:ext cx="1065212" cy="1065213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5" name="MH_Other_6"/>
          <p:cNvSpPr/>
          <p:nvPr/>
        </p:nvSpPr>
        <p:spPr>
          <a:xfrm>
            <a:off x="4857817" y="2157552"/>
            <a:ext cx="877670" cy="8776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gency FB" pitchFamily="34" charset="0"/>
                <a:ea typeface="黑体" pitchFamily="49" charset="-122"/>
              </a:rPr>
              <a:t>01</a:t>
            </a:r>
            <a:endParaRPr lang="zh-CN" altLang="en-US" sz="3600" b="1">
              <a:solidFill>
                <a:srgbClr val="FFFFFF"/>
              </a:solidFill>
              <a:latin typeface="Agency FB" pitchFamily="34" charset="0"/>
              <a:ea typeface="黑体" pitchFamily="49" charset="-122"/>
            </a:endParaRPr>
          </a:p>
        </p:txBody>
      </p:sp>
      <p:sp>
        <p:nvSpPr>
          <p:cNvPr id="16" name="MH_Other_7"/>
          <p:cNvSpPr/>
          <p:nvPr/>
        </p:nvSpPr>
        <p:spPr>
          <a:xfrm flipH="1">
            <a:off x="4770438" y="3973513"/>
            <a:ext cx="1066800" cy="1066800"/>
          </a:xfrm>
          <a:prstGeom prst="ellipse">
            <a:avLst/>
          </a:prstGeom>
          <a:solidFill>
            <a:srgbClr val="FFFFFF"/>
          </a:solidFill>
          <a:ln w="3175">
            <a:solidFill>
              <a:srgbClr val="DDDDDD"/>
            </a:solidFill>
          </a:ln>
          <a:effectLst>
            <a:outerShdw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7" name="MH_Other_8"/>
          <p:cNvSpPr/>
          <p:nvPr/>
        </p:nvSpPr>
        <p:spPr>
          <a:xfrm>
            <a:off x="4865367" y="4068040"/>
            <a:ext cx="877670" cy="87767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dist="76200" dir="13500000">
              <a:prstClr val="black">
                <a:alpha val="1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gency FB" pitchFamily="34" charset="0"/>
                <a:ea typeface="黑体" pitchFamily="49" charset="-122"/>
              </a:rPr>
              <a:t>03</a:t>
            </a:r>
            <a:endParaRPr lang="zh-CN" altLang="en-US" sz="3600" b="1">
              <a:solidFill>
                <a:srgbClr val="FFFFFF"/>
              </a:solidFill>
              <a:latin typeface="Agency FB" pitchFamily="34" charset="0"/>
              <a:ea typeface="黑体" pitchFamily="49" charset="-122"/>
            </a:endParaRPr>
          </a:p>
        </p:txBody>
      </p:sp>
      <p:sp>
        <p:nvSpPr>
          <p:cNvPr id="18" name="MH_SubTitle_1"/>
          <p:cNvSpPr>
            <a:spLocks noChangeArrowheads="1"/>
          </p:cNvSpPr>
          <p:nvPr/>
        </p:nvSpPr>
        <p:spPr bwMode="auto">
          <a:xfrm flipH="1">
            <a:off x="1885950" y="2424114"/>
            <a:ext cx="27828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zh-CN" altLang="en-US" sz="2000" b="1" dirty="0">
                <a:latin typeface="+mn-ea"/>
                <a:ea typeface="+mn-ea"/>
              </a:rPr>
              <a:t>Click Enter</a:t>
            </a:r>
            <a:endParaRPr lang="en-US" altLang="zh-CN" sz="2000" b="1" dirty="0">
              <a:latin typeface="+mn-ea"/>
              <a:ea typeface="+mn-ea"/>
            </a:endParaRPr>
          </a:p>
        </p:txBody>
      </p:sp>
      <p:sp>
        <p:nvSpPr>
          <p:cNvPr id="19" name="MH_Text_2"/>
          <p:cNvSpPr/>
          <p:nvPr/>
        </p:nvSpPr>
        <p:spPr>
          <a:xfrm>
            <a:off x="7739063" y="3779838"/>
            <a:ext cx="2540000" cy="14017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Please click Enter your content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Please click Enter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Please click Enter your content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Please click Enter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0" name="MH_Text_1"/>
          <p:cNvSpPr/>
          <p:nvPr/>
        </p:nvSpPr>
        <p:spPr>
          <a:xfrm>
            <a:off x="2117725" y="2854326"/>
            <a:ext cx="2540000" cy="1401763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 your content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 your content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MH_SubTitle_3"/>
          <p:cNvSpPr>
            <a:spLocks noChangeArrowheads="1"/>
          </p:cNvSpPr>
          <p:nvPr/>
        </p:nvSpPr>
        <p:spPr bwMode="auto">
          <a:xfrm flipH="1">
            <a:off x="1927226" y="4298951"/>
            <a:ext cx="27844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zh-CN" altLang="en-US" sz="2000" b="1" dirty="0">
                <a:latin typeface="+mn-ea"/>
                <a:ea typeface="+mn-ea"/>
              </a:rPr>
              <a:t>Click Enter</a:t>
            </a:r>
            <a:endParaRPr lang="en-US" altLang="zh-CN" sz="2000" b="1" dirty="0">
              <a:latin typeface="+mn-ea"/>
              <a:ea typeface="+mn-ea"/>
            </a:endParaRPr>
          </a:p>
        </p:txBody>
      </p:sp>
      <p:sp>
        <p:nvSpPr>
          <p:cNvPr id="22" name="MH_Text_3"/>
          <p:cNvSpPr/>
          <p:nvPr/>
        </p:nvSpPr>
        <p:spPr>
          <a:xfrm>
            <a:off x="2159000" y="4730751"/>
            <a:ext cx="2540000" cy="140017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 your content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 your content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click Enter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MH_SubTitle_2"/>
          <p:cNvSpPr>
            <a:spLocks noChangeArrowheads="1"/>
          </p:cNvSpPr>
          <p:nvPr/>
        </p:nvSpPr>
        <p:spPr bwMode="auto">
          <a:xfrm>
            <a:off x="7739063" y="3354389"/>
            <a:ext cx="2781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2000" b="1" dirty="0">
                <a:latin typeface="+mn-ea"/>
                <a:ea typeface="+mn-ea"/>
              </a:rPr>
              <a:t>Click Enter</a:t>
            </a:r>
            <a:endParaRPr lang="en-US" altLang="zh-CN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SubTitle_1"/>
          <p:cNvSpPr/>
          <p:nvPr/>
        </p:nvSpPr>
        <p:spPr>
          <a:xfrm>
            <a:off x="3541714" y="2133600"/>
            <a:ext cx="1131887" cy="107473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1" name="MH_SubTitle_2"/>
          <p:cNvSpPr/>
          <p:nvPr/>
        </p:nvSpPr>
        <p:spPr>
          <a:xfrm>
            <a:off x="4754564" y="2133600"/>
            <a:ext cx="1133475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2" name="MH_SubTitle_3"/>
          <p:cNvSpPr/>
          <p:nvPr/>
        </p:nvSpPr>
        <p:spPr>
          <a:xfrm>
            <a:off x="5969000" y="2133600"/>
            <a:ext cx="1131888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3" name="MH_SubTitle_4"/>
          <p:cNvSpPr/>
          <p:nvPr/>
        </p:nvSpPr>
        <p:spPr>
          <a:xfrm>
            <a:off x="7181851" y="2133600"/>
            <a:ext cx="1133475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4" name="MH_SubTitle_5"/>
          <p:cNvSpPr/>
          <p:nvPr/>
        </p:nvSpPr>
        <p:spPr>
          <a:xfrm>
            <a:off x="5969000" y="3279775"/>
            <a:ext cx="1131888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5" name="MH_SubTitle_6"/>
          <p:cNvSpPr/>
          <p:nvPr/>
        </p:nvSpPr>
        <p:spPr>
          <a:xfrm>
            <a:off x="7181851" y="3279775"/>
            <a:ext cx="1133475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6" name="MH_SubTitle_7"/>
          <p:cNvSpPr/>
          <p:nvPr/>
        </p:nvSpPr>
        <p:spPr>
          <a:xfrm>
            <a:off x="8396289" y="3279775"/>
            <a:ext cx="1131887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7" name="MH_SubTitle_8"/>
          <p:cNvSpPr/>
          <p:nvPr/>
        </p:nvSpPr>
        <p:spPr>
          <a:xfrm>
            <a:off x="4754564" y="4416425"/>
            <a:ext cx="1133475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8" name="MH_SubTitle_9"/>
          <p:cNvSpPr/>
          <p:nvPr/>
        </p:nvSpPr>
        <p:spPr>
          <a:xfrm>
            <a:off x="5969000" y="4416425"/>
            <a:ext cx="1131888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9" name="MH_SubTitle_10"/>
          <p:cNvSpPr/>
          <p:nvPr/>
        </p:nvSpPr>
        <p:spPr>
          <a:xfrm>
            <a:off x="7181851" y="4416425"/>
            <a:ext cx="1133475" cy="107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20" name="MH_Title_1"/>
          <p:cNvSpPr txBox="1"/>
          <p:nvPr/>
        </p:nvSpPr>
        <p:spPr>
          <a:xfrm>
            <a:off x="2351088" y="3395663"/>
            <a:ext cx="3275012" cy="842962"/>
          </a:xfrm>
          <a:prstGeom prst="rect">
            <a:avLst/>
          </a:prstGeom>
          <a:noFill/>
        </p:spPr>
        <p:txBody>
          <a:bodyPr lIns="0" tIns="0" rIns="0" bIns="0" anchor="ctr">
            <a:normAutofit lnSpcReduction="10000"/>
          </a:bodyPr>
          <a:lstStyle/>
          <a:p>
            <a:pPr algn="r">
              <a:defRPr/>
            </a:pPr>
            <a:r>
              <a:rPr lang="zh-CN" altLang="en-US" sz="2800" b="1" dirty="0">
                <a:solidFill>
                  <a:srgbClr val="B55E30"/>
                </a:solidFill>
              </a:rPr>
              <a:t>Please click Enter your content</a:t>
            </a:r>
          </a:p>
        </p:txBody>
      </p:sp>
      <p:sp>
        <p:nvSpPr>
          <p:cNvPr id="21" name="MH_Other_1"/>
          <p:cNvSpPr/>
          <p:nvPr/>
        </p:nvSpPr>
        <p:spPr>
          <a:xfrm>
            <a:off x="4418014" y="2947989"/>
            <a:ext cx="255587" cy="255587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1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2" name="MH_Other_2"/>
          <p:cNvSpPr/>
          <p:nvPr/>
        </p:nvSpPr>
        <p:spPr>
          <a:xfrm>
            <a:off x="5626100" y="2947989"/>
            <a:ext cx="255588" cy="255587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2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3" name="MH_Other_3"/>
          <p:cNvSpPr/>
          <p:nvPr/>
        </p:nvSpPr>
        <p:spPr>
          <a:xfrm>
            <a:off x="6842125" y="2947989"/>
            <a:ext cx="255588" cy="255587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3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4" name="MH_Other_4"/>
          <p:cNvSpPr/>
          <p:nvPr/>
        </p:nvSpPr>
        <p:spPr>
          <a:xfrm>
            <a:off x="8058150" y="2947989"/>
            <a:ext cx="255588" cy="255587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4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5" name="MH_Other_5"/>
          <p:cNvSpPr/>
          <p:nvPr/>
        </p:nvSpPr>
        <p:spPr>
          <a:xfrm>
            <a:off x="6842125" y="4098925"/>
            <a:ext cx="255588" cy="255588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5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6" name="MH_Other_6"/>
          <p:cNvSpPr/>
          <p:nvPr/>
        </p:nvSpPr>
        <p:spPr>
          <a:xfrm>
            <a:off x="8058150" y="4098925"/>
            <a:ext cx="255588" cy="255588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6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7" name="MH_Other_7"/>
          <p:cNvSpPr/>
          <p:nvPr/>
        </p:nvSpPr>
        <p:spPr>
          <a:xfrm>
            <a:off x="9261475" y="4098925"/>
            <a:ext cx="255588" cy="255588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7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8" name="MH_Other_8"/>
          <p:cNvSpPr/>
          <p:nvPr/>
        </p:nvSpPr>
        <p:spPr>
          <a:xfrm>
            <a:off x="6842125" y="5235575"/>
            <a:ext cx="255588" cy="255588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9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29" name="MH_Other_9"/>
          <p:cNvSpPr/>
          <p:nvPr/>
        </p:nvSpPr>
        <p:spPr>
          <a:xfrm>
            <a:off x="8058150" y="5235575"/>
            <a:ext cx="255588" cy="255588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10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  <p:sp>
        <p:nvSpPr>
          <p:cNvPr id="30" name="MH_Other_10"/>
          <p:cNvSpPr/>
          <p:nvPr/>
        </p:nvSpPr>
        <p:spPr>
          <a:xfrm>
            <a:off x="5626100" y="5235575"/>
            <a:ext cx="255588" cy="255588"/>
          </a:xfrm>
          <a:prstGeom prst="rect">
            <a:avLst/>
          </a:prstGeom>
          <a:solidFill>
            <a:schemeClr val="accent2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Impact" pitchFamily="34" charset="0"/>
              </a:rPr>
              <a:t>8</a:t>
            </a:r>
            <a:endParaRPr lang="zh-CN" altLang="en-US" sz="1200" dirty="0">
              <a:solidFill>
                <a:srgbClr val="FFFFFF"/>
              </a:solidFill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sp>
        <p:nvSpPr>
          <p:cNvPr id="10" name="MH_Other_1"/>
          <p:cNvSpPr/>
          <p:nvPr/>
        </p:nvSpPr>
        <p:spPr>
          <a:xfrm>
            <a:off x="5003801" y="2554288"/>
            <a:ext cx="1071563" cy="908050"/>
          </a:xfrm>
          <a:custGeom>
            <a:avLst/>
            <a:gdLst>
              <a:gd name="connsiteX0" fmla="*/ 791544 w 900583"/>
              <a:gd name="connsiteY0" fmla="*/ 0 h 761793"/>
              <a:gd name="connsiteX1" fmla="*/ 821055 w 900583"/>
              <a:gd name="connsiteY1" fmla="*/ 35767 h 761793"/>
              <a:gd name="connsiteX2" fmla="*/ 900583 w 900583"/>
              <a:gd name="connsiteY2" fmla="*/ 296126 h 761793"/>
              <a:gd name="connsiteX3" fmla="*/ 434916 w 900583"/>
              <a:gd name="connsiteY3" fmla="*/ 761793 h 761793"/>
              <a:gd name="connsiteX4" fmla="*/ 5844 w 900583"/>
              <a:gd name="connsiteY4" fmla="*/ 477385 h 761793"/>
              <a:gd name="connsiteX5" fmla="*/ 0 w 900583"/>
              <a:gd name="connsiteY5" fmla="*/ 458561 h 761793"/>
              <a:gd name="connsiteX6" fmla="*/ 38343 w 900583"/>
              <a:gd name="connsiteY6" fmla="*/ 407286 h 761793"/>
              <a:gd name="connsiteX7" fmla="*/ 687899 w 900583"/>
              <a:gd name="connsiteY7" fmla="*/ 15818 h 76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583" h="761793">
                <a:moveTo>
                  <a:pt x="791544" y="0"/>
                </a:moveTo>
                <a:lnTo>
                  <a:pt x="821055" y="35767"/>
                </a:lnTo>
                <a:cubicBezTo>
                  <a:pt x="871265" y="110088"/>
                  <a:pt x="900583" y="199683"/>
                  <a:pt x="900583" y="296126"/>
                </a:cubicBezTo>
                <a:cubicBezTo>
                  <a:pt x="900583" y="553307"/>
                  <a:pt x="692097" y="761793"/>
                  <a:pt x="434916" y="761793"/>
                </a:cubicBezTo>
                <a:cubicBezTo>
                  <a:pt x="242030" y="761793"/>
                  <a:pt x="76536" y="644520"/>
                  <a:pt x="5844" y="477385"/>
                </a:cubicBezTo>
                <a:lnTo>
                  <a:pt x="0" y="458561"/>
                </a:lnTo>
                <a:lnTo>
                  <a:pt x="38343" y="407286"/>
                </a:lnTo>
                <a:cubicBezTo>
                  <a:pt x="200877" y="210340"/>
                  <a:pt x="428309" y="68937"/>
                  <a:pt x="687899" y="1581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A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MH_SubTitle_1"/>
          <p:cNvSpPr txBox="1">
            <a:spLocks noChangeArrowheads="1"/>
          </p:cNvSpPr>
          <p:nvPr/>
        </p:nvSpPr>
        <p:spPr bwMode="auto">
          <a:xfrm>
            <a:off x="3236913" y="2062164"/>
            <a:ext cx="216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dirty="0">
                <a:latin typeface="+mn-ea"/>
                <a:ea typeface="+mn-ea"/>
              </a:rPr>
              <a:t>Please click Enter your content</a:t>
            </a:r>
          </a:p>
        </p:txBody>
      </p:sp>
      <p:sp>
        <p:nvSpPr>
          <p:cNvPr id="12" name="MH_Other_2"/>
          <p:cNvSpPr/>
          <p:nvPr/>
        </p:nvSpPr>
        <p:spPr>
          <a:xfrm>
            <a:off x="6116638" y="2554288"/>
            <a:ext cx="1071562" cy="908050"/>
          </a:xfrm>
          <a:custGeom>
            <a:avLst/>
            <a:gdLst>
              <a:gd name="connsiteX0" fmla="*/ 109040 w 900584"/>
              <a:gd name="connsiteY0" fmla="*/ 0 h 761794"/>
              <a:gd name="connsiteX1" fmla="*/ 212686 w 900584"/>
              <a:gd name="connsiteY1" fmla="*/ 15819 h 761794"/>
              <a:gd name="connsiteX2" fmla="*/ 862242 w 900584"/>
              <a:gd name="connsiteY2" fmla="*/ 407287 h 761794"/>
              <a:gd name="connsiteX3" fmla="*/ 900584 w 900584"/>
              <a:gd name="connsiteY3" fmla="*/ 458560 h 761794"/>
              <a:gd name="connsiteX4" fmla="*/ 894740 w 900584"/>
              <a:gd name="connsiteY4" fmla="*/ 477386 h 761794"/>
              <a:gd name="connsiteX5" fmla="*/ 465667 w 900584"/>
              <a:gd name="connsiteY5" fmla="*/ 761794 h 761794"/>
              <a:gd name="connsiteX6" fmla="*/ 0 w 900584"/>
              <a:gd name="connsiteY6" fmla="*/ 296127 h 761794"/>
              <a:gd name="connsiteX7" fmla="*/ 79529 w 900584"/>
              <a:gd name="connsiteY7" fmla="*/ 35768 h 7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584" h="761794">
                <a:moveTo>
                  <a:pt x="109040" y="0"/>
                </a:moveTo>
                <a:lnTo>
                  <a:pt x="212686" y="15819"/>
                </a:lnTo>
                <a:cubicBezTo>
                  <a:pt x="472276" y="68938"/>
                  <a:pt x="699708" y="210341"/>
                  <a:pt x="862242" y="407287"/>
                </a:cubicBezTo>
                <a:lnTo>
                  <a:pt x="900584" y="458560"/>
                </a:lnTo>
                <a:lnTo>
                  <a:pt x="894740" y="477386"/>
                </a:lnTo>
                <a:cubicBezTo>
                  <a:pt x="824048" y="644521"/>
                  <a:pt x="658553" y="761794"/>
                  <a:pt x="465667" y="761794"/>
                </a:cubicBezTo>
                <a:cubicBezTo>
                  <a:pt x="208486" y="761794"/>
                  <a:pt x="0" y="553308"/>
                  <a:pt x="0" y="296127"/>
                </a:cubicBezTo>
                <a:cubicBezTo>
                  <a:pt x="0" y="199684"/>
                  <a:pt x="29318" y="110089"/>
                  <a:pt x="79529" y="3576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B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3" name="MH_SubTitle_2"/>
          <p:cNvSpPr txBox="1">
            <a:spLocks noChangeArrowheads="1"/>
          </p:cNvSpPr>
          <p:nvPr/>
        </p:nvSpPr>
        <p:spPr bwMode="auto">
          <a:xfrm>
            <a:off x="6791325" y="2062164"/>
            <a:ext cx="2395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Please click Enter your content</a:t>
            </a:r>
          </a:p>
        </p:txBody>
      </p:sp>
      <p:sp>
        <p:nvSpPr>
          <p:cNvPr id="14" name="MH_Other_3"/>
          <p:cNvSpPr/>
          <p:nvPr/>
        </p:nvSpPr>
        <p:spPr>
          <a:xfrm>
            <a:off x="4738688" y="3348038"/>
            <a:ext cx="762000" cy="1109662"/>
          </a:xfrm>
          <a:custGeom>
            <a:avLst/>
            <a:gdLst>
              <a:gd name="connsiteX0" fmla="*/ 174144 w 639811"/>
              <a:gd name="connsiteY0" fmla="*/ 0 h 931334"/>
              <a:gd name="connsiteX1" fmla="*/ 639811 w 639811"/>
              <a:gd name="connsiteY1" fmla="*/ 465667 h 931334"/>
              <a:gd name="connsiteX2" fmla="*/ 174144 w 639811"/>
              <a:gd name="connsiteY2" fmla="*/ 931334 h 931334"/>
              <a:gd name="connsiteX3" fmla="*/ 96448 w 639811"/>
              <a:gd name="connsiteY3" fmla="*/ 923502 h 931334"/>
              <a:gd name="connsiteX4" fmla="*/ 89535 w 639811"/>
              <a:gd name="connsiteY4" fmla="*/ 909153 h 931334"/>
              <a:gd name="connsiteX5" fmla="*/ 0 w 639811"/>
              <a:gd name="connsiteY5" fmla="*/ 465668 h 931334"/>
              <a:gd name="connsiteX6" fmla="*/ 89535 w 639811"/>
              <a:gd name="connsiteY6" fmla="*/ 22184 h 931334"/>
              <a:gd name="connsiteX7" fmla="*/ 96449 w 639811"/>
              <a:gd name="connsiteY7" fmla="*/ 7832 h 9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811" h="931334">
                <a:moveTo>
                  <a:pt x="174144" y="0"/>
                </a:moveTo>
                <a:cubicBezTo>
                  <a:pt x="431325" y="0"/>
                  <a:pt x="639811" y="208486"/>
                  <a:pt x="639811" y="465667"/>
                </a:cubicBezTo>
                <a:cubicBezTo>
                  <a:pt x="639811" y="722848"/>
                  <a:pt x="431325" y="931334"/>
                  <a:pt x="174144" y="931334"/>
                </a:cubicBezTo>
                <a:lnTo>
                  <a:pt x="96448" y="923502"/>
                </a:lnTo>
                <a:lnTo>
                  <a:pt x="89535" y="909153"/>
                </a:lnTo>
                <a:cubicBezTo>
                  <a:pt x="31881" y="772843"/>
                  <a:pt x="0" y="622979"/>
                  <a:pt x="0" y="465668"/>
                </a:cubicBezTo>
                <a:cubicBezTo>
                  <a:pt x="0" y="308357"/>
                  <a:pt x="31881" y="158493"/>
                  <a:pt x="89535" y="22184"/>
                </a:cubicBezTo>
                <a:lnTo>
                  <a:pt x="96449" y="783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F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5" name="MH_SubTitle_6"/>
          <p:cNvSpPr txBox="1">
            <a:spLocks noChangeArrowheads="1"/>
          </p:cNvSpPr>
          <p:nvPr/>
        </p:nvSpPr>
        <p:spPr bwMode="auto">
          <a:xfrm>
            <a:off x="2419351" y="3544888"/>
            <a:ext cx="21637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Please click Enter your content</a:t>
            </a:r>
          </a:p>
        </p:txBody>
      </p:sp>
      <p:sp>
        <p:nvSpPr>
          <p:cNvPr id="16" name="MH_Other_4"/>
          <p:cNvSpPr/>
          <p:nvPr/>
        </p:nvSpPr>
        <p:spPr>
          <a:xfrm>
            <a:off x="6691313" y="3348038"/>
            <a:ext cx="762000" cy="1109662"/>
          </a:xfrm>
          <a:custGeom>
            <a:avLst/>
            <a:gdLst>
              <a:gd name="connsiteX0" fmla="*/ 465667 w 639813"/>
              <a:gd name="connsiteY0" fmla="*/ 0 h 931334"/>
              <a:gd name="connsiteX1" fmla="*/ 543365 w 639813"/>
              <a:gd name="connsiteY1" fmla="*/ 7833 h 931334"/>
              <a:gd name="connsiteX2" fmla="*/ 550278 w 639813"/>
              <a:gd name="connsiteY2" fmla="*/ 22184 h 931334"/>
              <a:gd name="connsiteX3" fmla="*/ 639813 w 639813"/>
              <a:gd name="connsiteY3" fmla="*/ 465668 h 931334"/>
              <a:gd name="connsiteX4" fmla="*/ 550278 w 639813"/>
              <a:gd name="connsiteY4" fmla="*/ 909153 h 931334"/>
              <a:gd name="connsiteX5" fmla="*/ 543366 w 639813"/>
              <a:gd name="connsiteY5" fmla="*/ 923502 h 931334"/>
              <a:gd name="connsiteX6" fmla="*/ 465667 w 639813"/>
              <a:gd name="connsiteY6" fmla="*/ 931334 h 931334"/>
              <a:gd name="connsiteX7" fmla="*/ 0 w 639813"/>
              <a:gd name="connsiteY7" fmla="*/ 465667 h 931334"/>
              <a:gd name="connsiteX8" fmla="*/ 465667 w 639813"/>
              <a:gd name="connsiteY8" fmla="*/ 0 h 93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813" h="931334">
                <a:moveTo>
                  <a:pt x="465667" y="0"/>
                </a:moveTo>
                <a:lnTo>
                  <a:pt x="543365" y="7833"/>
                </a:lnTo>
                <a:lnTo>
                  <a:pt x="550278" y="22184"/>
                </a:lnTo>
                <a:cubicBezTo>
                  <a:pt x="607932" y="158493"/>
                  <a:pt x="639813" y="308357"/>
                  <a:pt x="639813" y="465668"/>
                </a:cubicBezTo>
                <a:cubicBezTo>
                  <a:pt x="639813" y="622979"/>
                  <a:pt x="607932" y="772843"/>
                  <a:pt x="550278" y="909153"/>
                </a:cubicBezTo>
                <a:lnTo>
                  <a:pt x="543366" y="923502"/>
                </a:lnTo>
                <a:lnTo>
                  <a:pt x="465667" y="931334"/>
                </a:lnTo>
                <a:cubicBezTo>
                  <a:pt x="208486" y="931334"/>
                  <a:pt x="0" y="722848"/>
                  <a:pt x="0" y="465667"/>
                </a:cubicBezTo>
                <a:cubicBezTo>
                  <a:pt x="0" y="208486"/>
                  <a:pt x="208486" y="0"/>
                  <a:pt x="4656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C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7" name="MH_SubTitle_3"/>
          <p:cNvSpPr txBox="1">
            <a:spLocks noChangeArrowheads="1"/>
          </p:cNvSpPr>
          <p:nvPr/>
        </p:nvSpPr>
        <p:spPr bwMode="auto">
          <a:xfrm>
            <a:off x="7580314" y="3544888"/>
            <a:ext cx="239553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Please click Enter your content</a:t>
            </a:r>
          </a:p>
        </p:txBody>
      </p:sp>
      <p:sp>
        <p:nvSpPr>
          <p:cNvPr id="18" name="MH_Other_5"/>
          <p:cNvSpPr/>
          <p:nvPr/>
        </p:nvSpPr>
        <p:spPr>
          <a:xfrm>
            <a:off x="5003801" y="4343400"/>
            <a:ext cx="1071563" cy="908050"/>
          </a:xfrm>
          <a:custGeom>
            <a:avLst/>
            <a:gdLst>
              <a:gd name="connsiteX0" fmla="*/ 434916 w 900583"/>
              <a:gd name="connsiteY0" fmla="*/ 0 h 761796"/>
              <a:gd name="connsiteX1" fmla="*/ 900583 w 900583"/>
              <a:gd name="connsiteY1" fmla="*/ 465667 h 761796"/>
              <a:gd name="connsiteX2" fmla="*/ 821055 w 900583"/>
              <a:gd name="connsiteY2" fmla="*/ 726026 h 761796"/>
              <a:gd name="connsiteX3" fmla="*/ 791542 w 900583"/>
              <a:gd name="connsiteY3" fmla="*/ 761796 h 761796"/>
              <a:gd name="connsiteX4" fmla="*/ 687899 w 900583"/>
              <a:gd name="connsiteY4" fmla="*/ 745978 h 761796"/>
              <a:gd name="connsiteX5" fmla="*/ 38343 w 900583"/>
              <a:gd name="connsiteY5" fmla="*/ 354510 h 761796"/>
              <a:gd name="connsiteX6" fmla="*/ 0 w 900583"/>
              <a:gd name="connsiteY6" fmla="*/ 303234 h 761796"/>
              <a:gd name="connsiteX7" fmla="*/ 5844 w 900583"/>
              <a:gd name="connsiteY7" fmla="*/ 284409 h 761796"/>
              <a:gd name="connsiteX8" fmla="*/ 434916 w 900583"/>
              <a:gd name="connsiteY8" fmla="*/ 0 h 76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583" h="761796">
                <a:moveTo>
                  <a:pt x="434916" y="0"/>
                </a:moveTo>
                <a:cubicBezTo>
                  <a:pt x="692097" y="0"/>
                  <a:pt x="900583" y="208486"/>
                  <a:pt x="900583" y="465667"/>
                </a:cubicBezTo>
                <a:cubicBezTo>
                  <a:pt x="900583" y="562110"/>
                  <a:pt x="871265" y="651705"/>
                  <a:pt x="821055" y="726026"/>
                </a:cubicBezTo>
                <a:lnTo>
                  <a:pt x="791542" y="761796"/>
                </a:lnTo>
                <a:lnTo>
                  <a:pt x="687899" y="745978"/>
                </a:lnTo>
                <a:cubicBezTo>
                  <a:pt x="428309" y="692858"/>
                  <a:pt x="200877" y="551455"/>
                  <a:pt x="38343" y="354510"/>
                </a:cubicBezTo>
                <a:lnTo>
                  <a:pt x="0" y="303234"/>
                </a:lnTo>
                <a:lnTo>
                  <a:pt x="5844" y="284409"/>
                </a:lnTo>
                <a:cubicBezTo>
                  <a:pt x="76536" y="117274"/>
                  <a:pt x="242030" y="0"/>
                  <a:pt x="43491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E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9" name="MH_SubTitle_5"/>
          <p:cNvSpPr txBox="1">
            <a:spLocks noChangeArrowheads="1"/>
          </p:cNvSpPr>
          <p:nvPr/>
        </p:nvSpPr>
        <p:spPr bwMode="auto">
          <a:xfrm>
            <a:off x="3236913" y="5018089"/>
            <a:ext cx="21637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Please click Enter your content</a:t>
            </a:r>
          </a:p>
        </p:txBody>
      </p:sp>
      <p:sp>
        <p:nvSpPr>
          <p:cNvPr id="20" name="MH_Other_6"/>
          <p:cNvSpPr/>
          <p:nvPr/>
        </p:nvSpPr>
        <p:spPr>
          <a:xfrm>
            <a:off x="6116638" y="4343400"/>
            <a:ext cx="1071562" cy="908050"/>
          </a:xfrm>
          <a:custGeom>
            <a:avLst/>
            <a:gdLst>
              <a:gd name="connsiteX0" fmla="*/ 465667 w 900584"/>
              <a:gd name="connsiteY0" fmla="*/ 0 h 761796"/>
              <a:gd name="connsiteX1" fmla="*/ 894740 w 900584"/>
              <a:gd name="connsiteY1" fmla="*/ 284409 h 761796"/>
              <a:gd name="connsiteX2" fmla="*/ 900584 w 900584"/>
              <a:gd name="connsiteY2" fmla="*/ 303236 h 761796"/>
              <a:gd name="connsiteX3" fmla="*/ 862242 w 900584"/>
              <a:gd name="connsiteY3" fmla="*/ 354510 h 761796"/>
              <a:gd name="connsiteX4" fmla="*/ 212686 w 900584"/>
              <a:gd name="connsiteY4" fmla="*/ 745978 h 761796"/>
              <a:gd name="connsiteX5" fmla="*/ 109041 w 900584"/>
              <a:gd name="connsiteY5" fmla="*/ 761796 h 761796"/>
              <a:gd name="connsiteX6" fmla="*/ 79529 w 900584"/>
              <a:gd name="connsiteY6" fmla="*/ 726026 h 761796"/>
              <a:gd name="connsiteX7" fmla="*/ 0 w 900584"/>
              <a:gd name="connsiteY7" fmla="*/ 465667 h 761796"/>
              <a:gd name="connsiteX8" fmla="*/ 465667 w 900584"/>
              <a:gd name="connsiteY8" fmla="*/ 0 h 76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0584" h="761796">
                <a:moveTo>
                  <a:pt x="465667" y="0"/>
                </a:moveTo>
                <a:cubicBezTo>
                  <a:pt x="658553" y="0"/>
                  <a:pt x="824048" y="117274"/>
                  <a:pt x="894740" y="284409"/>
                </a:cubicBezTo>
                <a:lnTo>
                  <a:pt x="900584" y="303236"/>
                </a:lnTo>
                <a:lnTo>
                  <a:pt x="862242" y="354510"/>
                </a:lnTo>
                <a:cubicBezTo>
                  <a:pt x="699708" y="551455"/>
                  <a:pt x="472276" y="692858"/>
                  <a:pt x="212686" y="745978"/>
                </a:cubicBezTo>
                <a:lnTo>
                  <a:pt x="109041" y="761796"/>
                </a:lnTo>
                <a:lnTo>
                  <a:pt x="79529" y="726026"/>
                </a:lnTo>
                <a:cubicBezTo>
                  <a:pt x="29318" y="651705"/>
                  <a:pt x="0" y="562110"/>
                  <a:pt x="0" y="465667"/>
                </a:cubicBezTo>
                <a:cubicBezTo>
                  <a:pt x="0" y="208486"/>
                  <a:pt x="208486" y="0"/>
                  <a:pt x="4656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D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1" name="MH_SubTitle_4"/>
          <p:cNvSpPr txBox="1">
            <a:spLocks noChangeArrowheads="1"/>
          </p:cNvSpPr>
          <p:nvPr/>
        </p:nvSpPr>
        <p:spPr bwMode="auto">
          <a:xfrm>
            <a:off x="6791325" y="5018089"/>
            <a:ext cx="23955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方正姚体"/>
                <a:ea typeface="方正姚体"/>
              </a:rPr>
              <a:t>Please click Enter your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 flipH="1">
            <a:off x="656431" y="217487"/>
            <a:ext cx="168275" cy="165335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" name="任意多边形 23"/>
          <p:cNvSpPr/>
          <p:nvPr/>
        </p:nvSpPr>
        <p:spPr>
          <a:xfrm flipH="1">
            <a:off x="656431" y="595549"/>
            <a:ext cx="168275" cy="171214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4" name="标题 5"/>
          <p:cNvSpPr txBox="1"/>
          <p:nvPr/>
        </p:nvSpPr>
        <p:spPr bwMode="auto">
          <a:xfrm>
            <a:off x="1103312" y="-57827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5" name="文本占位符 4"/>
          <p:cNvSpPr txBox="1"/>
          <p:nvPr/>
        </p:nvSpPr>
        <p:spPr>
          <a:xfrm>
            <a:off x="293687" y="217488"/>
            <a:ext cx="531019" cy="537369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任意多边形 12"/>
          <p:cNvSpPr/>
          <p:nvPr/>
        </p:nvSpPr>
        <p:spPr>
          <a:xfrm>
            <a:off x="209550" y="217489"/>
            <a:ext cx="168275" cy="515847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575468" y="300156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771504">
            <a:off x="9790205" y="4156111"/>
            <a:ext cx="2599618" cy="3760869"/>
          </a:xfrm>
          <a:prstGeom prst="rect">
            <a:avLst/>
          </a:prstGeom>
          <a:noFill/>
        </p:spPr>
      </p:pic>
      <p:cxnSp>
        <p:nvCxnSpPr>
          <p:cNvPr id="10" name="MH_Other_1"/>
          <p:cNvCxnSpPr/>
          <p:nvPr/>
        </p:nvCxnSpPr>
        <p:spPr>
          <a:xfrm>
            <a:off x="3300579" y="3051249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2"/>
          <p:cNvCxnSpPr/>
          <p:nvPr/>
        </p:nvCxnSpPr>
        <p:spPr>
          <a:xfrm>
            <a:off x="5193746" y="3051249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3"/>
          <p:cNvCxnSpPr/>
          <p:nvPr/>
        </p:nvCxnSpPr>
        <p:spPr>
          <a:xfrm>
            <a:off x="7086911" y="3051249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4"/>
          <p:cNvCxnSpPr/>
          <p:nvPr/>
        </p:nvCxnSpPr>
        <p:spPr>
          <a:xfrm>
            <a:off x="8980077" y="3051249"/>
            <a:ext cx="0" cy="865438"/>
          </a:xfrm>
          <a:prstGeom prst="line">
            <a:avLst/>
          </a:prstGeom>
          <a:ln w="12700">
            <a:solidFill>
              <a:srgbClr val="CDCD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1"/>
          <p:cNvSpPr/>
          <p:nvPr/>
        </p:nvSpPr>
        <p:spPr>
          <a:xfrm>
            <a:off x="2657396" y="2650172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15" name="MH_Text_1"/>
          <p:cNvSpPr/>
          <p:nvPr/>
        </p:nvSpPr>
        <p:spPr>
          <a:xfrm>
            <a:off x="2643748" y="3916692"/>
            <a:ext cx="1308455" cy="1308453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75%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16" name="MH_Other_5"/>
          <p:cNvSpPr/>
          <p:nvPr/>
        </p:nvSpPr>
        <p:spPr>
          <a:xfrm>
            <a:off x="2810846" y="4083787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17" name="MH_Other_6"/>
          <p:cNvSpPr/>
          <p:nvPr/>
        </p:nvSpPr>
        <p:spPr>
          <a:xfrm>
            <a:off x="2810845" y="4083784"/>
            <a:ext cx="974257" cy="974256"/>
          </a:xfrm>
          <a:prstGeom prst="blockArc">
            <a:avLst>
              <a:gd name="adj1" fmla="val 5189459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18" name="MH_Other_7"/>
          <p:cNvSpPr/>
          <p:nvPr/>
        </p:nvSpPr>
        <p:spPr>
          <a:xfrm>
            <a:off x="3255762" y="3100448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9" name="MH_SubTitle_2"/>
          <p:cNvSpPr/>
          <p:nvPr/>
        </p:nvSpPr>
        <p:spPr>
          <a:xfrm>
            <a:off x="4550562" y="2650172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20" name="MH_Text_2"/>
          <p:cNvSpPr/>
          <p:nvPr/>
        </p:nvSpPr>
        <p:spPr>
          <a:xfrm>
            <a:off x="4536914" y="3916692"/>
            <a:ext cx="1308455" cy="1308453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85%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21" name="MH_Other_8"/>
          <p:cNvSpPr/>
          <p:nvPr/>
        </p:nvSpPr>
        <p:spPr>
          <a:xfrm>
            <a:off x="4704012" y="4083787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22" name="MH_Other_9"/>
          <p:cNvSpPr/>
          <p:nvPr/>
        </p:nvSpPr>
        <p:spPr>
          <a:xfrm>
            <a:off x="4704011" y="4083784"/>
            <a:ext cx="974257" cy="974256"/>
          </a:xfrm>
          <a:prstGeom prst="blockArc">
            <a:avLst>
              <a:gd name="adj1" fmla="val 2842692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23" name="MH_Other_10"/>
          <p:cNvSpPr/>
          <p:nvPr/>
        </p:nvSpPr>
        <p:spPr>
          <a:xfrm>
            <a:off x="5148927" y="3100448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4" name="MH_SubTitle_3"/>
          <p:cNvSpPr/>
          <p:nvPr/>
        </p:nvSpPr>
        <p:spPr>
          <a:xfrm>
            <a:off x="6443729" y="2650172"/>
            <a:ext cx="1294802" cy="50610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25" name="MH_Text_3"/>
          <p:cNvSpPr/>
          <p:nvPr/>
        </p:nvSpPr>
        <p:spPr>
          <a:xfrm>
            <a:off x="6430080" y="3916687"/>
            <a:ext cx="1308455" cy="1308454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65%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26" name="MH_Other_11"/>
          <p:cNvSpPr/>
          <p:nvPr/>
        </p:nvSpPr>
        <p:spPr>
          <a:xfrm>
            <a:off x="6597179" y="4083787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27" name="MH_Other_12"/>
          <p:cNvSpPr/>
          <p:nvPr/>
        </p:nvSpPr>
        <p:spPr>
          <a:xfrm>
            <a:off x="6597178" y="4083784"/>
            <a:ext cx="974257" cy="974256"/>
          </a:xfrm>
          <a:prstGeom prst="blockArc">
            <a:avLst>
              <a:gd name="adj1" fmla="val 7437196"/>
              <a:gd name="adj2" fmla="val 21348146"/>
              <a:gd name="adj3" fmla="val 11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28" name="MH_Other_13"/>
          <p:cNvSpPr/>
          <p:nvPr/>
        </p:nvSpPr>
        <p:spPr>
          <a:xfrm>
            <a:off x="7042093" y="3100448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9" name="MH_SubTitle_4"/>
          <p:cNvSpPr/>
          <p:nvPr/>
        </p:nvSpPr>
        <p:spPr>
          <a:xfrm>
            <a:off x="8336894" y="2650173"/>
            <a:ext cx="1294802" cy="50610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</a:rPr>
              <a:t>Click Enter</a:t>
            </a:r>
          </a:p>
        </p:txBody>
      </p:sp>
      <p:sp>
        <p:nvSpPr>
          <p:cNvPr id="30" name="MH_Text_4"/>
          <p:cNvSpPr/>
          <p:nvPr/>
        </p:nvSpPr>
        <p:spPr>
          <a:xfrm>
            <a:off x="8323246" y="3916688"/>
            <a:ext cx="1308455" cy="1308454"/>
          </a:xfrm>
          <a:prstGeom prst="ellipse">
            <a:avLst/>
          </a:prstGeom>
          <a:solidFill>
            <a:srgbClr val="FFFFFF"/>
          </a:solidFill>
          <a:ln>
            <a:solidFill>
              <a:srgbClr val="D5D5D5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000000"/>
                </a:solidFill>
              </a:rPr>
              <a:t>50%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31" name="MH_Other_14"/>
          <p:cNvSpPr/>
          <p:nvPr/>
        </p:nvSpPr>
        <p:spPr>
          <a:xfrm>
            <a:off x="8490347" y="4083789"/>
            <a:ext cx="974257" cy="974256"/>
          </a:xfrm>
          <a:prstGeom prst="donut">
            <a:avLst>
              <a:gd name="adj" fmla="val 12442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32" name="MH_Other_15"/>
          <p:cNvSpPr/>
          <p:nvPr/>
        </p:nvSpPr>
        <p:spPr>
          <a:xfrm>
            <a:off x="8490348" y="4083787"/>
            <a:ext cx="974257" cy="974256"/>
          </a:xfrm>
          <a:prstGeom prst="blockArc">
            <a:avLst>
              <a:gd name="adj1" fmla="val 10968157"/>
              <a:gd name="adj2" fmla="val 21348146"/>
              <a:gd name="adj3" fmla="val 1187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5F5F5F"/>
              </a:solidFill>
              <a:latin typeface="Impact" pitchFamily="34" charset="0"/>
            </a:endParaRPr>
          </a:p>
        </p:txBody>
      </p:sp>
      <p:sp>
        <p:nvSpPr>
          <p:cNvPr id="33" name="MH_Other_16"/>
          <p:cNvSpPr/>
          <p:nvPr/>
        </p:nvSpPr>
        <p:spPr>
          <a:xfrm>
            <a:off x="8935229" y="3100436"/>
            <a:ext cx="88290" cy="8829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flipH="1">
            <a:off x="5394325" y="2744789"/>
            <a:ext cx="363538" cy="357187"/>
          </a:xfrm>
          <a:custGeom>
            <a:avLst/>
            <a:gdLst>
              <a:gd name="connsiteX0" fmla="*/ 363583 w 363583"/>
              <a:gd name="connsiteY0" fmla="*/ 0 h 357051"/>
              <a:gd name="connsiteX1" fmla="*/ 0 w 363583"/>
              <a:gd name="connsiteY1" fmla="*/ 0 h 357051"/>
              <a:gd name="connsiteX2" fmla="*/ 0 w 363583"/>
              <a:gd name="connsiteY2" fmla="*/ 357051 h 357051"/>
              <a:gd name="connsiteX3" fmla="*/ 110069 w 363583"/>
              <a:gd name="connsiteY3" fmla="*/ 357051 h 357051"/>
              <a:gd name="connsiteX4" fmla="*/ 110069 w 363583"/>
              <a:gd name="connsiteY4" fmla="*/ 94608 h 357051"/>
              <a:gd name="connsiteX5" fmla="*/ 363583 w 363583"/>
              <a:gd name="connsiteY5" fmla="*/ 94608 h 35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57051">
                <a:moveTo>
                  <a:pt x="363583" y="0"/>
                </a:moveTo>
                <a:lnTo>
                  <a:pt x="0" y="0"/>
                </a:lnTo>
                <a:lnTo>
                  <a:pt x="0" y="357051"/>
                </a:lnTo>
                <a:lnTo>
                  <a:pt x="110069" y="357051"/>
                </a:lnTo>
                <a:lnTo>
                  <a:pt x="110069" y="94608"/>
                </a:lnTo>
                <a:lnTo>
                  <a:pt x="363583" y="94608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24" name="任意多边形 23"/>
          <p:cNvSpPr/>
          <p:nvPr/>
        </p:nvSpPr>
        <p:spPr>
          <a:xfrm flipH="1">
            <a:off x="5394325" y="3489325"/>
            <a:ext cx="363538" cy="369888"/>
          </a:xfrm>
          <a:custGeom>
            <a:avLst/>
            <a:gdLst>
              <a:gd name="connsiteX0" fmla="*/ 110069 w 363583"/>
              <a:gd name="connsiteY0" fmla="*/ 0 h 370309"/>
              <a:gd name="connsiteX1" fmla="*/ 0 w 363583"/>
              <a:gd name="connsiteY1" fmla="*/ 0 h 370309"/>
              <a:gd name="connsiteX2" fmla="*/ 0 w 363583"/>
              <a:gd name="connsiteY2" fmla="*/ 370309 h 370309"/>
              <a:gd name="connsiteX3" fmla="*/ 363583 w 363583"/>
              <a:gd name="connsiteY3" fmla="*/ 370309 h 370309"/>
              <a:gd name="connsiteX4" fmla="*/ 363583 w 363583"/>
              <a:gd name="connsiteY4" fmla="*/ 275701 h 370309"/>
              <a:gd name="connsiteX5" fmla="*/ 110069 w 363583"/>
              <a:gd name="connsiteY5" fmla="*/ 275701 h 3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583" h="370309">
                <a:moveTo>
                  <a:pt x="110069" y="0"/>
                </a:moveTo>
                <a:lnTo>
                  <a:pt x="0" y="0"/>
                </a:lnTo>
                <a:lnTo>
                  <a:pt x="0" y="370309"/>
                </a:lnTo>
                <a:lnTo>
                  <a:pt x="363583" y="370309"/>
                </a:lnTo>
                <a:lnTo>
                  <a:pt x="363583" y="275701"/>
                </a:lnTo>
                <a:lnTo>
                  <a:pt x="110069" y="27570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6" name="标题 5"/>
          <p:cNvSpPr txBox="1"/>
          <p:nvPr/>
        </p:nvSpPr>
        <p:spPr bwMode="auto">
          <a:xfrm>
            <a:off x="6069012" y="2744788"/>
            <a:ext cx="64531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" pitchFamily="2" charset="-122"/>
                <a:ea typeface="方正姚体" pitchFamily="2" charset="-122"/>
              </a:rPr>
              <a:t>Please click here to enter your title</a:t>
            </a:r>
          </a:p>
        </p:txBody>
      </p:sp>
      <p:sp>
        <p:nvSpPr>
          <p:cNvPr id="7" name="文本占位符 4"/>
          <p:cNvSpPr txBox="1"/>
          <p:nvPr/>
        </p:nvSpPr>
        <p:spPr>
          <a:xfrm>
            <a:off x="4762500" y="2840038"/>
            <a:ext cx="947738" cy="920750"/>
          </a:xfrm>
          <a:prstGeom prst="rect">
            <a:avLst/>
          </a:prstGeom>
        </p:spPr>
        <p:txBody>
          <a:bodyPr lIns="0" tIns="0" rIns="0" bIns="0" anchor="ctr"/>
          <a:lstStyle>
            <a:lvl1pPr marL="357505" indent="-357505" algn="ctr" defTabSz="914400" rtl="0" eaLnBrk="1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963B22"/>
              </a:buClr>
              <a:buSzPct val="60000"/>
              <a:buFont typeface="Wingdings" pitchFamily="2" charset="2"/>
              <a:buNone/>
              <a:defRPr lang="zh-CN" altLang="en-US" sz="6600" b="0" kern="1200" baseline="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357505" indent="-285750" algn="just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654550" y="2744789"/>
            <a:ext cx="363538" cy="1114425"/>
          </a:xfrm>
          <a:custGeom>
            <a:avLst/>
            <a:gdLst>
              <a:gd name="connsiteX0" fmla="*/ 0 w 363583"/>
              <a:gd name="connsiteY0" fmla="*/ 0 h 1323703"/>
              <a:gd name="connsiteX1" fmla="*/ 363583 w 363583"/>
              <a:gd name="connsiteY1" fmla="*/ 0 h 1323703"/>
              <a:gd name="connsiteX2" fmla="*/ 363583 w 363583"/>
              <a:gd name="connsiteY2" fmla="*/ 112347 h 1323703"/>
              <a:gd name="connsiteX3" fmla="*/ 110069 w 363583"/>
              <a:gd name="connsiteY3" fmla="*/ 112347 h 1323703"/>
              <a:gd name="connsiteX4" fmla="*/ 110069 w 363583"/>
              <a:gd name="connsiteY4" fmla="*/ 1211356 h 1323703"/>
              <a:gd name="connsiteX5" fmla="*/ 363583 w 363583"/>
              <a:gd name="connsiteY5" fmla="*/ 1211356 h 1323703"/>
              <a:gd name="connsiteX6" fmla="*/ 363583 w 363583"/>
              <a:gd name="connsiteY6" fmla="*/ 1323703 h 1323703"/>
              <a:gd name="connsiteX7" fmla="*/ 0 w 363583"/>
              <a:gd name="connsiteY7" fmla="*/ 1323703 h 132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583" h="1323703">
                <a:moveTo>
                  <a:pt x="0" y="0"/>
                </a:moveTo>
                <a:lnTo>
                  <a:pt x="363583" y="0"/>
                </a:lnTo>
                <a:lnTo>
                  <a:pt x="363583" y="112347"/>
                </a:lnTo>
                <a:lnTo>
                  <a:pt x="110069" y="112347"/>
                </a:lnTo>
                <a:lnTo>
                  <a:pt x="110069" y="1211356"/>
                </a:lnTo>
                <a:lnTo>
                  <a:pt x="363583" y="1211356"/>
                </a:lnTo>
                <a:lnTo>
                  <a:pt x="363583" y="1323703"/>
                </a:lnTo>
                <a:lnTo>
                  <a:pt x="0" y="132370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幼圆"/>
            </a:endParaRPr>
          </a:p>
        </p:txBody>
      </p:sp>
      <p:sp>
        <p:nvSpPr>
          <p:cNvPr id="3079" name="文本框 16"/>
          <p:cNvSpPr txBox="1">
            <a:spLocks noChangeArrowheads="1"/>
          </p:cNvSpPr>
          <p:nvPr/>
        </p:nvSpPr>
        <p:spPr bwMode="auto">
          <a:xfrm>
            <a:off x="5402263" y="3103563"/>
            <a:ext cx="666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5560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963B22"/>
              </a:buClr>
              <a:buSzPct val="60000"/>
              <a:buNone/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itchFamily="49" charset="-122"/>
                <a:ea typeface="黑体" pitchFamily="49" charset="-122"/>
              </a:rPr>
              <a:t>Part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占位符 6"/>
          <p:cNvSpPr txBox="1"/>
          <p:nvPr/>
        </p:nvSpPr>
        <p:spPr bwMode="auto">
          <a:xfrm>
            <a:off x="6160453" y="3487739"/>
            <a:ext cx="48958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1600" dirty="0">
                <a:solidFill>
                  <a:srgbClr val="A3A3A3"/>
                </a:solidFill>
                <a:latin typeface="黑体" pitchFamily="49" charset="-122"/>
                <a:ea typeface="黑体" pitchFamily="49" charset="-122"/>
              </a:rPr>
              <a:t>Please click here to enter your subtitle</a:t>
            </a:r>
            <a:endParaRPr lang="en-US" altLang="zh-CN" sz="1600" dirty="0">
              <a:solidFill>
                <a:srgbClr val="A3A3A3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 descr="图片包含 鲜花, 植物, 花束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" t="3" r="-17" b="-3"/>
          <a:stretch>
            <a:fillRect/>
          </a:stretch>
        </p:blipFill>
        <p:spPr>
          <a:xfrm rot="18537474" flipH="1">
            <a:off x="1007726" y="1343863"/>
            <a:ext cx="3250215" cy="470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:p14="http://schemas.microsoft.com/office/powerpoint/2010/main"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3076" grpId="0"/>
      <p:bldP spid="7" grpId="0"/>
      <p:bldP spid="13" grpId="0" animBg="1"/>
      <p:bldP spid="3079" grpId="0"/>
      <p:bldP spid="3080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8B73D"/>
      </a:accent1>
      <a:accent2>
        <a:srgbClr val="BA7C3D"/>
      </a:accent2>
      <a:accent3>
        <a:srgbClr val="DACC6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529">
      <a:majorFont>
        <a:latin typeface="Aharoni"/>
        <a:ea typeface="方正姚体"/>
        <a:cs typeface=""/>
      </a:majorFont>
      <a:minorFont>
        <a:latin typeface="Aharoni"/>
        <a:ea typeface="方正姚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1096</Words>
  <Application>Microsoft Office PowerPoint</Application>
  <PresentationFormat>宽屏</PresentationFormat>
  <Paragraphs>366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Microsoft YaHei UI</vt:lpstr>
      <vt:lpstr>等线</vt:lpstr>
      <vt:lpstr>方正显仁简体</vt:lpstr>
      <vt:lpstr>方正姚体</vt:lpstr>
      <vt:lpstr>黑体</vt:lpstr>
      <vt:lpstr>华康俪金黑W8</vt:lpstr>
      <vt:lpstr>幼圆</vt:lpstr>
      <vt:lpstr>Agency FB</vt:lpstr>
      <vt:lpstr>Aharoni</vt:lpstr>
      <vt:lpstr>Arial</vt:lpstr>
      <vt:lpstr>Calibri</vt:lpstr>
      <vt:lpstr>Impact</vt:lpstr>
      <vt:lpstr>Wingdings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65</cp:revision>
  <dcterms:created xsi:type="dcterms:W3CDTF">2017-05-27T00:25:00Z</dcterms:created>
  <dcterms:modified xsi:type="dcterms:W3CDTF">2019-03-03T07:02:30Z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