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tags/tag8.xml" ContentType="application/vnd.openxmlformats-officedocument.presentationml.tags+xml"/>
  <Override PartName="/ppt/notesSlides/notesSlide19.xml" ContentType="application/vnd.openxmlformats-officedocument.presentationml.notesSlide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ppt/tags/tag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ppt/tags/tag1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3" r:id="rId2"/>
    <p:sldId id="309" r:id="rId3"/>
    <p:sldId id="258" r:id="rId4"/>
    <p:sldId id="324" r:id="rId5"/>
    <p:sldId id="326" r:id="rId6"/>
    <p:sldId id="308" r:id="rId7"/>
    <p:sldId id="327" r:id="rId8"/>
    <p:sldId id="328" r:id="rId9"/>
    <p:sldId id="320" r:id="rId10"/>
    <p:sldId id="321" r:id="rId11"/>
    <p:sldId id="322" r:id="rId12"/>
    <p:sldId id="318" r:id="rId13"/>
    <p:sldId id="329" r:id="rId14"/>
    <p:sldId id="297" r:id="rId15"/>
    <p:sldId id="294" r:id="rId16"/>
    <p:sldId id="265" r:id="rId17"/>
    <p:sldId id="330" r:id="rId18"/>
    <p:sldId id="315" r:id="rId19"/>
    <p:sldId id="319" r:id="rId20"/>
    <p:sldId id="316" r:id="rId21"/>
    <p:sldId id="317" r:id="rId22"/>
    <p:sldId id="323" r:id="rId23"/>
    <p:sldId id="325" r:id="rId24"/>
    <p:sldId id="310" r:id="rId25"/>
    <p:sldId id="31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982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66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12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35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160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38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85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4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79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01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9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5839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35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3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58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558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311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25</a:t>
            </a:fld>
            <a:endParaRPr lang="zh-CN" altLang="en-US" sz="18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5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75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45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81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5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97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49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11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12988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75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7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85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49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55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75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766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697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12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3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718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pt7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刘珂矣-半壶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17" y="1787570"/>
            <a:ext cx="3496003" cy="20658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78791" y="4039455"/>
            <a:ext cx="6191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微软简标宋" pitchFamily="2" charset="-122"/>
              </a:rPr>
              <a:t>Dynamic Ink minimalist Chinese style </a:t>
            </a:r>
            <a:r>
              <a:rPr lang="en-US" altLang="zh-CN" sz="2800" dirty="0">
                <a:ea typeface="微软简标宋" pitchFamily="2" charset="-122"/>
              </a:rPr>
              <a:t>PPT</a:t>
            </a:r>
            <a:endParaRPr lang="zh-CN" altLang="en-US" sz="2800" dirty="0"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31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:a14="http://schemas.microsoft.com/office/drawing/2010/main"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1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6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5519" y="1680703"/>
            <a:ext cx="1398553" cy="1476872"/>
            <a:chOff x="4722832" y="1085503"/>
            <a:chExt cx="1095906" cy="11194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832" y="1085503"/>
              <a:ext cx="1095906" cy="1119458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One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85518" y="3156146"/>
            <a:ext cx="1398553" cy="1530306"/>
            <a:chOff x="4638968" y="2349926"/>
            <a:chExt cx="1179771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8968" y="2349926"/>
              <a:ext cx="1179771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Two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84851" y="4686452"/>
            <a:ext cx="1499220" cy="1475443"/>
            <a:chOff x="4638967" y="3598872"/>
            <a:chExt cx="1179771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8967" y="3598872"/>
              <a:ext cx="1179771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Three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293991" y="2134499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293991" y="3564431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293991" y="5140248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668713" y="611948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424" y="844038"/>
            <a:ext cx="5628464" cy="52204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19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" y="3641976"/>
            <a:ext cx="2802636" cy="317523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4173666" y="1838746"/>
            <a:ext cx="2520280" cy="238121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458491" y="1569725"/>
            <a:ext cx="2520280" cy="238121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5214083" y="2739979"/>
            <a:ext cx="2520280" cy="2381217"/>
          </a:xfrm>
          <a:prstGeom prst="rect">
            <a:avLst/>
          </a:prstGeom>
        </p:spPr>
      </p:pic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7935167" y="2404684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Click Add Text</a:t>
            </a:r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 rot="10800000">
            <a:off x="8159800" y="2815518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7719143" y="422223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Click Add Text</a:t>
            </a:r>
          </a:p>
        </p:txBody>
      </p:sp>
      <p:sp>
        <p:nvSpPr>
          <p:cNvPr id="30" name="Line 11"/>
          <p:cNvSpPr>
            <a:spLocks noChangeShapeType="1"/>
          </p:cNvSpPr>
          <p:nvPr/>
        </p:nvSpPr>
        <p:spPr bwMode="auto">
          <a:xfrm rot="10800000">
            <a:off x="7943776" y="4633064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 rot="10800000" flipH="1">
            <a:off x="2069306" y="3445502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2534567" y="3029354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Click Add Text</a:t>
            </a:r>
          </a:p>
        </p:txBody>
      </p:sp>
      <p:sp>
        <p:nvSpPr>
          <p:cNvPr id="33" name="TextBox 10"/>
          <p:cNvSpPr txBox="1"/>
          <p:nvPr/>
        </p:nvSpPr>
        <p:spPr>
          <a:xfrm>
            <a:off x="4636690" y="2749081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Text</a:t>
            </a:r>
          </a:p>
        </p:txBody>
      </p:sp>
      <p:sp>
        <p:nvSpPr>
          <p:cNvPr id="34" name="TextBox 11"/>
          <p:cNvSpPr txBox="1"/>
          <p:nvPr/>
        </p:nvSpPr>
        <p:spPr>
          <a:xfrm>
            <a:off x="6567015" y="2227053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Text</a:t>
            </a:r>
          </a:p>
        </p:txBody>
      </p:sp>
      <p:sp>
        <p:nvSpPr>
          <p:cNvPr id="35" name="TextBox 12"/>
          <p:cNvSpPr txBox="1"/>
          <p:nvPr/>
        </p:nvSpPr>
        <p:spPr>
          <a:xfrm>
            <a:off x="6143702" y="41118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66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30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28"/>
          <p:cNvSpPr>
            <a:spLocks noGrp="1"/>
          </p:cNvSpPr>
          <p:nvPr>
            <p:ph type="title" idx="4294967295"/>
          </p:nvPr>
        </p:nvSpPr>
        <p:spPr>
          <a:xfrm>
            <a:off x="1624271" y="739435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Click Edit Title</a:t>
            </a:r>
            <a:endParaRPr lang="en-US" sz="3200" dirty="0">
              <a:ea typeface="微软简标宋" pitchFamily="2" charset="-122"/>
            </a:endParaRPr>
          </a:p>
        </p:txBody>
      </p:sp>
      <p:pic>
        <p:nvPicPr>
          <p:cNvPr id="32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71" y="4097094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386" y="3699797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66" y="3242175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2279303" y="2378079"/>
            <a:ext cx="1907083" cy="1769191"/>
            <a:chOff x="690528" y="1888653"/>
            <a:chExt cx="1907083" cy="1769191"/>
          </a:xfrm>
        </p:grpSpPr>
        <p:pic>
          <p:nvPicPr>
            <p:cNvPr id="4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矩形 44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Click here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Add text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A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6639" y="1930606"/>
            <a:ext cx="1907083" cy="1769191"/>
            <a:chOff x="3347864" y="1441180"/>
            <a:chExt cx="1907083" cy="1769191"/>
          </a:xfrm>
        </p:grpSpPr>
        <p:pic>
          <p:nvPicPr>
            <p:cNvPr id="41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矩形 41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Click here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Add text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B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84911" y="1472984"/>
            <a:ext cx="1907083" cy="1769191"/>
            <a:chOff x="5796136" y="983558"/>
            <a:chExt cx="1907083" cy="1769191"/>
          </a:xfrm>
        </p:grpSpPr>
        <p:pic>
          <p:nvPicPr>
            <p:cNvPr id="38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Click here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Add text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C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7938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Three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773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" y="2961314"/>
            <a:ext cx="3896686" cy="3896686"/>
          </a:xfrm>
          <a:prstGeom prst="rect">
            <a:avLst/>
          </a:prstGeom>
        </p:spPr>
      </p:pic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141039" y="8762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cxnSp>
        <p:nvCxnSpPr>
          <p:cNvPr id="66" name="AutoShape 15"/>
          <p:cNvCxnSpPr>
            <a:cxnSpLocks noChangeShapeType="1"/>
          </p:cNvCxnSpPr>
          <p:nvPr/>
        </p:nvCxnSpPr>
        <p:spPr bwMode="gray">
          <a:xfrm>
            <a:off x="4109363" y="2518911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AutoShape 16"/>
          <p:cNvCxnSpPr>
            <a:cxnSpLocks noChangeShapeType="1"/>
          </p:cNvCxnSpPr>
          <p:nvPr/>
        </p:nvCxnSpPr>
        <p:spPr bwMode="gray">
          <a:xfrm>
            <a:off x="4109363" y="3646726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Line 18"/>
          <p:cNvSpPr>
            <a:spLocks noChangeShapeType="1"/>
          </p:cNvSpPr>
          <p:nvPr/>
        </p:nvSpPr>
        <p:spPr bwMode="auto">
          <a:xfrm>
            <a:off x="4166513" y="2767036"/>
            <a:ext cx="5943600" cy="0"/>
          </a:xfrm>
          <a:prstGeom prst="line">
            <a:avLst/>
          </a:prstGeom>
          <a:ln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69" name="Line 19"/>
          <p:cNvSpPr>
            <a:spLocks noChangeShapeType="1"/>
          </p:cNvSpPr>
          <p:nvPr/>
        </p:nvSpPr>
        <p:spPr bwMode="auto">
          <a:xfrm>
            <a:off x="4166513" y="4011636"/>
            <a:ext cx="5943600" cy="0"/>
          </a:xfrm>
          <a:prstGeom prst="line">
            <a:avLst/>
          </a:prstGeom>
          <a:ln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5402689" y="1971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5402690" y="3114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5402690" y="4257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Click here to add paragraph title text content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141039" y="1971549"/>
            <a:ext cx="1973483" cy="734091"/>
            <a:chOff x="1347342" y="1376316"/>
            <a:chExt cx="1973483" cy="734091"/>
          </a:xfrm>
        </p:grpSpPr>
        <p:pic>
          <p:nvPicPr>
            <p:cNvPr id="74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Text Box 26"/>
            <p:cNvSpPr txBox="1">
              <a:spLocks noChangeArrowheads="1"/>
            </p:cNvSpPr>
            <p:nvPr/>
          </p:nvSpPr>
          <p:spPr bwMode="auto">
            <a:xfrm>
              <a:off x="1965483" y="1479653"/>
              <a:ext cx="6527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2015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41039" y="3108129"/>
            <a:ext cx="1973483" cy="1310086"/>
            <a:chOff x="1347342" y="2512896"/>
            <a:chExt cx="1973483" cy="1310086"/>
          </a:xfrm>
        </p:grpSpPr>
        <p:pic>
          <p:nvPicPr>
            <p:cNvPr id="77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Text Box 27"/>
            <p:cNvSpPr txBox="1">
              <a:spLocks noChangeArrowheads="1"/>
            </p:cNvSpPr>
            <p:nvPr/>
          </p:nvSpPr>
          <p:spPr bwMode="auto">
            <a:xfrm>
              <a:off x="1965483" y="2622653"/>
              <a:ext cx="652743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2016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141039" y="4233092"/>
            <a:ext cx="1973483" cy="734091"/>
            <a:chOff x="1347342" y="3637859"/>
            <a:chExt cx="1973483" cy="734091"/>
          </a:xfrm>
        </p:grpSpPr>
        <p:pic>
          <p:nvPicPr>
            <p:cNvPr id="8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Text Box 28"/>
            <p:cNvSpPr txBox="1">
              <a:spLocks noChangeArrowheads="1"/>
            </p:cNvSpPr>
            <p:nvPr/>
          </p:nvSpPr>
          <p:spPr bwMode="auto">
            <a:xfrm>
              <a:off x="1965483" y="3765653"/>
              <a:ext cx="6527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1753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1" grpId="0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1069837" y="2351951"/>
            <a:ext cx="79902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1069837" y="138934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09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2286942" y="1054900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2287383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352440" y="2342955"/>
            <a:ext cx="1379553" cy="1458571"/>
            <a:chOff x="1185089" y="2083070"/>
            <a:chExt cx="1379553" cy="1458571"/>
          </a:xfrm>
        </p:grpSpPr>
        <p:pic>
          <p:nvPicPr>
            <p:cNvPr id="36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 Box 30"/>
            <p:cNvSpPr txBox="1">
              <a:spLocks noChangeArrowheads="1"/>
            </p:cNvSpPr>
            <p:nvPr/>
          </p:nvSpPr>
          <p:spPr bwMode="auto">
            <a:xfrm>
              <a:off x="1416475" y="2537302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Enter text content here</a:t>
              </a:r>
            </a:p>
          </p:txBody>
        </p:sp>
      </p:grp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4201261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266318" y="2342955"/>
            <a:ext cx="1421050" cy="1458571"/>
            <a:chOff x="1185089" y="2083070"/>
            <a:chExt cx="1421050" cy="1458571"/>
          </a:xfrm>
        </p:grpSpPr>
        <p:pic>
          <p:nvPicPr>
            <p:cNvPr id="4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Enter text content here</a:t>
              </a:r>
            </a:p>
          </p:txBody>
        </p:sp>
      </p:grp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6127601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192658" y="2342955"/>
            <a:ext cx="1421050" cy="1458571"/>
            <a:chOff x="1185089" y="2083070"/>
            <a:chExt cx="1421050" cy="1458571"/>
          </a:xfrm>
        </p:grpSpPr>
        <p:pic>
          <p:nvPicPr>
            <p:cNvPr id="44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Enter text content here</a:t>
              </a:r>
            </a:p>
          </p:txBody>
        </p:sp>
      </p:grp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8001266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Enter text content here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066323" y="2342955"/>
            <a:ext cx="1421050" cy="1458571"/>
            <a:chOff x="1185089" y="2083070"/>
            <a:chExt cx="1421050" cy="1458571"/>
          </a:xfrm>
        </p:grpSpPr>
        <p:pic>
          <p:nvPicPr>
            <p:cNvPr id="48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Enter text content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4420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42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98090" y="2612925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Restaurants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720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91004" y="3319412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idx="4294967295"/>
          </p:nvPr>
        </p:nvSpPr>
        <p:spPr>
          <a:xfrm>
            <a:off x="1772625" y="1752924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Click Edit Title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17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8"/>
          <p:cNvSpPr>
            <a:spLocks noGrp="1"/>
          </p:cNvSpPr>
          <p:nvPr>
            <p:ph type="title" idx="4294967295"/>
          </p:nvPr>
        </p:nvSpPr>
        <p:spPr>
          <a:xfrm>
            <a:off x="1064101" y="772100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Click Edit Title</a:t>
            </a:r>
            <a:endParaRPr lang="en-US" sz="3200" dirty="0">
              <a:ea typeface="微软简标宋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64101" y="2084861"/>
            <a:ext cx="2895595" cy="3699206"/>
            <a:chOff x="1064101" y="2084861"/>
            <a:chExt cx="2895595" cy="3699206"/>
          </a:xfrm>
        </p:grpSpPr>
        <p:sp>
          <p:nvSpPr>
            <p:cNvPr id="11" name="文本框 45"/>
            <p:cNvSpPr txBox="1">
              <a:spLocks noChangeArrowheads="1"/>
            </p:cNvSpPr>
            <p:nvPr/>
          </p:nvSpPr>
          <p:spPr bwMode="auto">
            <a:xfrm>
              <a:off x="1496161" y="4237564"/>
              <a:ext cx="213555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Add a title</a:t>
              </a: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1064101" y="4760710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according to your specific content at your discretion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874" y="2084861"/>
              <a:ext cx="1934047" cy="2042354"/>
            </a:xfrm>
            <a:prstGeom prst="rect">
              <a:avLst/>
            </a:prstGeom>
          </p:spPr>
        </p:pic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2109529" y="2571522"/>
              <a:ext cx="10391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One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36731" y="2002369"/>
            <a:ext cx="2895595" cy="3798597"/>
            <a:chOff x="4736731" y="2002369"/>
            <a:chExt cx="2895595" cy="3798597"/>
          </a:xfrm>
        </p:grpSpPr>
        <p:sp>
          <p:nvSpPr>
            <p:cNvPr id="13" name="文本框 45"/>
            <p:cNvSpPr txBox="1">
              <a:spLocks noChangeArrowheads="1"/>
            </p:cNvSpPr>
            <p:nvPr/>
          </p:nvSpPr>
          <p:spPr bwMode="auto">
            <a:xfrm>
              <a:off x="5274016" y="4237564"/>
              <a:ext cx="213555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Add a title</a:t>
              </a:r>
            </a:p>
          </p:txBody>
        </p:sp>
        <p:sp>
          <p:nvSpPr>
            <p:cNvPr id="14" name="文本框 49"/>
            <p:cNvSpPr txBox="1">
              <a:spLocks noChangeArrowheads="1"/>
            </p:cNvSpPr>
            <p:nvPr/>
          </p:nvSpPr>
          <p:spPr bwMode="auto">
            <a:xfrm>
              <a:off x="4736731" y="4777609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according to your specific content at your discretion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0994" y="2002369"/>
              <a:ext cx="1934047" cy="2042354"/>
            </a:xfrm>
            <a:prstGeom prst="rect">
              <a:avLst/>
            </a:prstGeom>
          </p:spPr>
        </p:pic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5698366" y="2571522"/>
              <a:ext cx="97232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Two</a:t>
              </a:r>
              <a:endPara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77137" y="1919877"/>
            <a:ext cx="2895595" cy="3881089"/>
            <a:chOff x="8377137" y="1919877"/>
            <a:chExt cx="2895595" cy="3881089"/>
          </a:xfrm>
        </p:grpSpPr>
        <p:sp>
          <p:nvSpPr>
            <p:cNvPr id="15" name="文本框 45"/>
            <p:cNvSpPr txBox="1">
              <a:spLocks noChangeArrowheads="1"/>
            </p:cNvSpPr>
            <p:nvPr/>
          </p:nvSpPr>
          <p:spPr bwMode="auto">
            <a:xfrm>
              <a:off x="8914423" y="4260519"/>
              <a:ext cx="20324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Add a title</a:t>
              </a:r>
            </a:p>
          </p:txBody>
        </p:sp>
        <p:sp>
          <p:nvSpPr>
            <p:cNvPr id="16" name="文本框 49"/>
            <p:cNvSpPr txBox="1">
              <a:spLocks noChangeArrowheads="1"/>
            </p:cNvSpPr>
            <p:nvPr/>
          </p:nvSpPr>
          <p:spPr bwMode="auto">
            <a:xfrm>
              <a:off x="8377137" y="4777609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according to your specific content at your discretion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7114" y="1919877"/>
              <a:ext cx="1934047" cy="2042354"/>
            </a:xfrm>
            <a:prstGeom prst="rect">
              <a:avLst/>
            </a:prstGeom>
          </p:spPr>
        </p:pic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9022358" y="2407708"/>
              <a:ext cx="160515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Three</a:t>
              </a:r>
              <a:endPara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3664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9" y="-8402"/>
            <a:ext cx="5957441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32990" y="2105136"/>
            <a:ext cx="677108" cy="36933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900" dirty="0">
                <a:ea typeface="微软简标宋" pitchFamily="2" charset="-122"/>
              </a:rPr>
              <a:t>Chapter I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103996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949835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Please be here,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Input Secondary Label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74312" y="2102608"/>
            <a:ext cx="677108" cy="36933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900" dirty="0">
                <a:ea typeface="微软简标宋" pitchFamily="2" charset="-122"/>
              </a:rPr>
              <a:t>Chapter II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423392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269230" y="3146276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Please be here,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Input Secondary Label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6400" y="2102608"/>
            <a:ext cx="677108" cy="36933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900" dirty="0">
                <a:ea typeface="微软简标宋" pitchFamily="2" charset="-122"/>
              </a:rPr>
              <a:t>Chapter III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7091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82930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Please be here,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Input Secondary Label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9192" y="2102608"/>
            <a:ext cx="677108" cy="36933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900" dirty="0">
                <a:ea typeface="微软简标宋" pitchFamily="2" charset="-122"/>
              </a:rPr>
              <a:t>Chapter Fourth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869883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15722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Please be here,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Input Secondary Label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8183" y="2225718"/>
            <a:ext cx="291961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400" b="1" dirty="0">
                <a:solidFill>
                  <a:schemeClr val="bg1"/>
                </a:solidFill>
                <a:ea typeface="微软简标宋" pitchFamily="2" charset="-122"/>
              </a:rPr>
              <a:t>Directory</a:t>
            </a:r>
          </a:p>
        </p:txBody>
      </p:sp>
    </p:spTree>
    <p:extLst>
      <p:ext uri="{BB962C8B-B14F-4D97-AF65-F5344CB8AC3E}">
        <p14:creationId xmlns:p14="http://schemas.microsoft.com/office/powerpoint/2010/main" val="2539263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3" grpId="0" animBg="1"/>
      <p:bldP spid="15" grpId="0"/>
      <p:bldP spid="16" grpId="0" animBg="1"/>
      <p:bldP spid="18" grpId="0"/>
      <p:bldP spid="24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902645" y="3677077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6099641" y="1982554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1567" y="2273417"/>
            <a:ext cx="1199561" cy="12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02323" y="2453779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One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0202" y="2340742"/>
            <a:ext cx="1135805" cy="119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54344" y="2495337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Two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752" y="4098244"/>
            <a:ext cx="1139770" cy="12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831320" y="428108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Three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5760" y="4098244"/>
            <a:ext cx="1139770" cy="12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02323" y="428108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Restaurants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925942" y="211177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946857" y="2573436"/>
            <a:ext cx="3129715" cy="153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according to your specific content at your discretion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1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46857" y="392710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967772" y="4388772"/>
            <a:ext cx="3078115" cy="153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according to your specific content at your discretion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1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214268" y="215298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1176117" y="2614648"/>
            <a:ext cx="2977522" cy="153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according to your specific content at your discretion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algn="r" eaLnBrk="1" hangingPunct="1"/>
            <a:endParaRPr lang="zh-CN" altLang="en-US" sz="11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176117" y="387482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1318748" y="4336491"/>
            <a:ext cx="279674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according to your specific content at your discretion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algn="r" eaLnBrk="1" hangingPunct="1"/>
            <a:endParaRPr lang="zh-CN" altLang="en-US" sz="11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3" name="Title 28"/>
          <p:cNvSpPr>
            <a:spLocks noGrp="1"/>
          </p:cNvSpPr>
          <p:nvPr>
            <p:ph type="title" idx="4294967295"/>
          </p:nvPr>
        </p:nvSpPr>
        <p:spPr>
          <a:xfrm>
            <a:off x="2342927" y="864379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Click Edit Title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97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685723" y="2264555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Title</a:t>
                </a:r>
                <a:endParaRPr lang="en-US" altLang="zh-CN" b="1" dirty="0">
                  <a:latin typeface="隶书" panose="02010509060101010101" pitchFamily="49" charset="-122"/>
                  <a:ea typeface="微软简标宋" pitchFamily="2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Text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Title</a:t>
                </a:r>
                <a:endParaRPr lang="en-US" altLang="zh-CN" b="1" dirty="0">
                  <a:latin typeface="隶书" panose="02010509060101010101" pitchFamily="49" charset="-122"/>
                  <a:ea typeface="微软简标宋" pitchFamily="2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Text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Title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Title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Title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161165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it according to your specific content.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3" y="3466149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it according to your specific content.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3" y="4718402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it according to your specific content.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</p:grpSp>
      <p:sp>
        <p:nvSpPr>
          <p:cNvPr id="26" name="Title 28"/>
          <p:cNvSpPr>
            <a:spLocks noGrp="1"/>
          </p:cNvSpPr>
          <p:nvPr>
            <p:ph type="title" idx="4294967295"/>
          </p:nvPr>
        </p:nvSpPr>
        <p:spPr>
          <a:xfrm>
            <a:off x="1685723" y="1039322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Click Edit Title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420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8029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224768" y="2582555"/>
            <a:ext cx="3586129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/>
            <a:r>
              <a:rPr lang="zh-CN" altLang="en-US" sz="1200" dirty="0"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71785" y="5371016"/>
            <a:ext cx="4838007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ctr"/>
            <a:r>
              <a:rPr lang="zh-CN" altLang="en-US" sz="1200" b="0" dirty="0"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880891" y="2613362"/>
            <a:ext cx="3677885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200" dirty="0"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/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1881511" y="211845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4099039" y="481895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29582" y="20776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993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1901676" y="277414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901676" y="17312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778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刘珂矣-半壶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2561" y="30899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a typeface="微软简标宋" pitchFamily="2" charset="-122"/>
              </a:rPr>
              <a:t>Thanks for admiring.</a:t>
            </a:r>
          </a:p>
        </p:txBody>
      </p:sp>
    </p:spTree>
    <p:extLst>
      <p:ext uri="{BB962C8B-B14F-4D97-AF65-F5344CB8AC3E}">
        <p14:creationId xmlns:p14="http://schemas.microsoft.com/office/powerpoint/2010/main" val="1605341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25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1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6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Https://www.freeppt7.com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sz="2400" strike="noStrike" spc="2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lstStyle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15366" name="图片 4" descr="logo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行楷" panose="02010800040101010101" pitchFamily="2" charset="-122"/>
                <a:ea typeface="微软简标宋" pitchFamily="2" charset="-122"/>
              </a:rPr>
              <a:t>One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040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89981" y="1279188"/>
            <a:ext cx="9255489" cy="3028884"/>
            <a:chOff x="1561406" y="1993563"/>
            <a:chExt cx="9255489" cy="3028884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Add a title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Add a title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Add a title</a:t>
              </a: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it according to your specific content.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it according to your specific content.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Click to enter the specific text of this column, concise description of the sub-item, this is the concept diagram, please modify it according to your specific content.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922" y="4305590"/>
            <a:ext cx="5687286" cy="2365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2959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8350" y="0"/>
            <a:ext cx="6343650" cy="6858000"/>
          </a:xfrm>
          <a:prstGeom prst="rect">
            <a:avLst/>
          </a:prstGeom>
        </p:spPr>
      </p:pic>
      <p:sp>
        <p:nvSpPr>
          <p:cNvPr id="31" name="文本框 26"/>
          <p:cNvSpPr txBox="1">
            <a:spLocks noChangeArrowheads="1"/>
          </p:cNvSpPr>
          <p:nvPr/>
        </p:nvSpPr>
        <p:spPr bwMode="auto">
          <a:xfrm>
            <a:off x="1653308" y="308563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1653308" y="1931244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</p:spTree>
    <p:extLst>
      <p:ext uri="{BB962C8B-B14F-4D97-AF65-F5344CB8AC3E}">
        <p14:creationId xmlns:p14="http://schemas.microsoft.com/office/powerpoint/2010/main" val="3876950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2481983" y="3181350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2481983" y="1993263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43" y="4886231"/>
            <a:ext cx="3502258" cy="16087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159816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52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Administrator\Desktop\54544a3364fa6.pn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/>
        </p:blipFill>
        <p:spPr bwMode="auto">
          <a:xfrm>
            <a:off x="8611051" y="1682745"/>
            <a:ext cx="2885624" cy="363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1653308" y="308563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1653308" y="19217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</p:spTree>
    <p:extLst>
      <p:ext uri="{BB962C8B-B14F-4D97-AF65-F5344CB8AC3E}">
        <p14:creationId xmlns:p14="http://schemas.microsoft.com/office/powerpoint/2010/main" val="3152317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of this column, concise description of the sub-item, this is the concept diagram, please modify it according to your specific content.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Two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200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96108" y="2876089"/>
            <a:ext cx="86825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Click to enter the specific text of this column, concise description of the sub-item, this is the concept diagram, please modify it according to your specific content. Click to enter the specific text of this column, concise description of the sub-item, this is the concept diagram, please modify it according to your specific content.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196108" y="1664544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Here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Add a title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664" y="4130997"/>
            <a:ext cx="4187336" cy="27270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707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:p14="http://schemas.microsoft.com/office/powerpoint/2010/main" xmlns:a14="http://schemas.microsoft.com/office/drawing/2010/main"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c6228d754e241cc850af421d954c45e0ef4e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EFA38D2-BEBC-4CFE-824D-51015BF33F1C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992C905-97BC-463F-A6F9-2AD5FD723EF7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A192625-746D-4976-B0F8-16B9B300D28F}"/>
  <p:tag name="GENSWF_ADVANCE_TIME" val="7.2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heme/theme1.xml><?xml version="1.0" encoding="utf-8"?>
<a:theme xmlns:a="http://schemas.openxmlformats.org/drawingml/2006/main" name="https://www.freeppt7.com-Best PowerPoint templates for free downloa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1573</Words>
  <Application>Microsoft Office PowerPoint</Application>
  <PresentationFormat>宽屏</PresentationFormat>
  <Paragraphs>163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Roboto Black</vt:lpstr>
      <vt:lpstr>Roboto Medium</vt:lpstr>
      <vt:lpstr>方正清刻本悦宋简体</vt:lpstr>
      <vt:lpstr>华文行楷</vt:lpstr>
      <vt:lpstr>楷体</vt:lpstr>
      <vt:lpstr>隶书</vt:lpstr>
      <vt:lpstr>宋体</vt:lpstr>
      <vt:lpstr>微软雅黑</vt:lpstr>
      <vt:lpstr>Arial</vt:lpstr>
      <vt:lpstr>Calibri</vt:lpstr>
      <vt:lpstr>Calibri Light</vt:lpstr>
      <vt:lpstr>Source Sans Pro</vt:lpstr>
      <vt:lpstr>https://www.freeppt7.com-Best PowerPoint templates for free download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Click Edit Title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Click Edit Title</vt:lpstr>
      <vt:lpstr>Click Edit Title</vt:lpstr>
      <vt:lpstr>Click Edit Title</vt:lpstr>
      <vt:lpstr>Click Edit Title</vt:lpstr>
      <vt:lpstr>PowerPoint 演示文稿</vt:lpstr>
      <vt:lpstr>PowerPoint 演示文稿</vt:lpstr>
      <vt:lpstr>PowerPoint 演示文稿</vt:lpstr>
      <vt:lpstr>PowerPoint 演示文稿</vt:lpstr>
    </vt:vector>
  </TitlesOfParts>
  <Manager>联系QQ352124530</Manager>
  <Company>语图像影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宇之灵</dc:creator>
  <cp:keywords>RP</cp:keywords>
  <dc:description>RP</dc:description>
  <cp:lastModifiedBy>之灵 宇</cp:lastModifiedBy>
  <cp:revision>170</cp:revision>
  <dcterms:created xsi:type="dcterms:W3CDTF">2016-05-09T13:01:27Z</dcterms:created>
  <dcterms:modified xsi:type="dcterms:W3CDTF">2019-03-04T08:46:45Z</dcterms:modified>
  <cp:category>RP</cp:category>
  <cp:contentStatus>RP</cp:contentStatus>
</cp:coreProperties>
</file>