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tags/tag5.xml" ContentType="application/vnd.openxmlformats-officedocument.presentationml.tags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7.xml" ContentType="application/vnd.openxmlformats-officedocument.presentationml.tags+xml"/>
  <Override PartName="/ppt/notesSlides/notesSlide18.xml" ContentType="application/vnd.openxmlformats-officedocument.presentationml.notesSlide+xml"/>
  <Override PartName="/ppt/tags/tag8.xml" ContentType="application/vnd.openxmlformats-officedocument.presentationml.tags+xml"/>
  <Override PartName="/ppt/notesSlides/notesSlide19.xml" ContentType="application/vnd.openxmlformats-officedocument.presentationml.notesSlide+xml"/>
  <Override PartName="/ppt/tags/tag9.xml" ContentType="application/vnd.openxmlformats-officedocument.presentationml.tags+xml"/>
  <Override PartName="/ppt/notesSlides/notesSlide20.xml" ContentType="application/vnd.openxmlformats-officedocument.presentationml.notesSlide+xml"/>
  <Override PartName="/ppt/tags/tag10.xml" ContentType="application/vnd.openxmlformats-officedocument.presentationml.tags+xml"/>
  <Override PartName="/ppt/notesSlides/notesSlide21.xml" ContentType="application/vnd.openxmlformats-officedocument.presentationml.notesSlide+xml"/>
  <Override PartName="/ppt/tags/tag11.xml" ContentType="application/vnd.openxmlformats-officedocument.presentationml.tags+xml"/>
  <Override PartName="/ppt/notesSlides/notesSlide22.xml" ContentType="application/vnd.openxmlformats-officedocument.presentationml.notesSlide+xml"/>
  <Override PartName="/ppt/tags/tag12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3" r:id="rId2"/>
    <p:sldId id="309" r:id="rId3"/>
    <p:sldId id="258" r:id="rId4"/>
    <p:sldId id="324" r:id="rId5"/>
    <p:sldId id="326" r:id="rId6"/>
    <p:sldId id="308" r:id="rId7"/>
    <p:sldId id="327" r:id="rId8"/>
    <p:sldId id="328" r:id="rId9"/>
    <p:sldId id="320" r:id="rId10"/>
    <p:sldId id="321" r:id="rId11"/>
    <p:sldId id="322" r:id="rId12"/>
    <p:sldId id="318" r:id="rId13"/>
    <p:sldId id="329" r:id="rId14"/>
    <p:sldId id="297" r:id="rId15"/>
    <p:sldId id="294" r:id="rId16"/>
    <p:sldId id="265" r:id="rId17"/>
    <p:sldId id="330" r:id="rId18"/>
    <p:sldId id="315" r:id="rId19"/>
    <p:sldId id="319" r:id="rId20"/>
    <p:sldId id="316" r:id="rId21"/>
    <p:sldId id="317" r:id="rId22"/>
    <p:sldId id="323" r:id="rId23"/>
    <p:sldId id="325" r:id="rId24"/>
    <p:sldId id="310" r:id="rId25"/>
    <p:sldId id="313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DB0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9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4A891-F9A3-44B5-B733-09602E748DCB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F1ADB-5708-424B-B98F-4FE8806552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469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9820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1669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129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4356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1607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1389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854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2741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3797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1019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994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5839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0359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237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0583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3558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9311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/>
            <a:fld id="{9A0DB2DC-4C9A-4742-B13C-FB6460FD3503}" type="slidenum">
              <a:rPr lang="zh-CN" altLang="en-US" sz="18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25</a:t>
            </a:fld>
            <a:endParaRPr lang="zh-CN" altLang="en-US" sz="18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931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55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775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045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815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252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397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010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1494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2113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512988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075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773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185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7498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755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8750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7663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697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512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834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718" r:id="rId1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reeppt7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刘珂矣-半壶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502537" y="7753350"/>
            <a:ext cx="60960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317" y="1787570"/>
            <a:ext cx="3496003" cy="20658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934575" y="4039455"/>
            <a:ext cx="39613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ea typeface="微软简标宋" pitchFamily="2" charset="-122"/>
              </a:rPr>
              <a:t>动态水墨极简中国风</a:t>
            </a:r>
            <a:r>
              <a:rPr lang="en-US" altLang="zh-CN" sz="2800" dirty="0">
                <a:ea typeface="微软简标宋" pitchFamily="2" charset="-122"/>
              </a:rPr>
              <a:t>PPT</a:t>
            </a:r>
            <a:endParaRPr lang="zh-CN" altLang="en-US" sz="2800" dirty="0">
              <a:ea typeface="微软简标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231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25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1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6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5519" y="1680703"/>
            <a:ext cx="1398553" cy="1476872"/>
            <a:chOff x="4722832" y="1085503"/>
            <a:chExt cx="1095906" cy="11194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2832" y="1085503"/>
              <a:ext cx="1095906" cy="1119458"/>
            </a:xfrm>
            <a:prstGeom prst="rect">
              <a:avLst/>
            </a:prstGeom>
          </p:spPr>
        </p:pic>
        <p:sp>
          <p:nvSpPr>
            <p:cNvPr id="4" name="TextBox 20"/>
            <p:cNvSpPr txBox="1"/>
            <p:nvPr/>
          </p:nvSpPr>
          <p:spPr>
            <a:xfrm>
              <a:off x="4788024" y="1310351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585518" y="3156146"/>
            <a:ext cx="1398553" cy="1530306"/>
            <a:chOff x="4638968" y="2349926"/>
            <a:chExt cx="1179771" cy="120512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8968" y="2349926"/>
              <a:ext cx="1179771" cy="1205126"/>
            </a:xfrm>
            <a:prstGeom prst="rect">
              <a:avLst/>
            </a:prstGeom>
          </p:spPr>
        </p:pic>
        <p:sp>
          <p:nvSpPr>
            <p:cNvPr id="7" name="TextBox 24"/>
            <p:cNvSpPr txBox="1"/>
            <p:nvPr/>
          </p:nvSpPr>
          <p:spPr>
            <a:xfrm>
              <a:off x="4796806" y="2575878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贰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84851" y="4686452"/>
            <a:ext cx="1499220" cy="1475443"/>
            <a:chOff x="4638967" y="3598872"/>
            <a:chExt cx="1179771" cy="120512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8967" y="3598872"/>
              <a:ext cx="1179771" cy="1205126"/>
            </a:xfrm>
            <a:prstGeom prst="rect">
              <a:avLst/>
            </a:prstGeom>
          </p:spPr>
        </p:pic>
        <p:sp>
          <p:nvSpPr>
            <p:cNvPr id="10" name="TextBox 27"/>
            <p:cNvSpPr txBox="1"/>
            <p:nvPr/>
          </p:nvSpPr>
          <p:spPr>
            <a:xfrm>
              <a:off x="4788024" y="3856815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叁</a:t>
              </a:r>
            </a:p>
          </p:txBody>
        </p:sp>
      </p:grpSp>
      <p:sp>
        <p:nvSpPr>
          <p:cNvPr id="11" name="TextBox 28"/>
          <p:cNvSpPr txBox="1"/>
          <p:nvPr/>
        </p:nvSpPr>
        <p:spPr>
          <a:xfrm>
            <a:off x="3293991" y="2134499"/>
            <a:ext cx="4527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0" dirty="0"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3293991" y="3564431"/>
            <a:ext cx="4527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0" dirty="0"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3" name="TextBox 30"/>
          <p:cNvSpPr txBox="1"/>
          <p:nvPr/>
        </p:nvSpPr>
        <p:spPr>
          <a:xfrm>
            <a:off x="3293991" y="5140248"/>
            <a:ext cx="4527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0" dirty="0"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1668713" y="611948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424" y="844038"/>
            <a:ext cx="5628464" cy="52204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19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" y="3641976"/>
            <a:ext cx="2802636" cy="317523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98373">
            <a:off x="4173666" y="1838746"/>
            <a:ext cx="2520280" cy="238121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0250">
            <a:off x="5458491" y="1569725"/>
            <a:ext cx="2520280" cy="238121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44275">
            <a:off x="5214083" y="2739979"/>
            <a:ext cx="2520280" cy="2381217"/>
          </a:xfrm>
          <a:prstGeom prst="rect">
            <a:avLst/>
          </a:prstGeom>
        </p:spPr>
      </p:pic>
      <p:sp>
        <p:nvSpPr>
          <p:cNvPr id="27" name="Rectangle 22"/>
          <p:cNvSpPr>
            <a:spLocks noChangeArrowheads="1"/>
          </p:cNvSpPr>
          <p:nvPr/>
        </p:nvSpPr>
        <p:spPr bwMode="auto">
          <a:xfrm>
            <a:off x="7935167" y="2404684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点击添加文字</a:t>
            </a:r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 rot="10800000">
            <a:off x="8159800" y="2815518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Rectangle 22"/>
          <p:cNvSpPr>
            <a:spLocks noChangeArrowheads="1"/>
          </p:cNvSpPr>
          <p:nvPr/>
        </p:nvSpPr>
        <p:spPr bwMode="auto">
          <a:xfrm>
            <a:off x="7719143" y="4222230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点击添加文字</a:t>
            </a:r>
          </a:p>
        </p:txBody>
      </p:sp>
      <p:sp>
        <p:nvSpPr>
          <p:cNvPr id="30" name="Line 11"/>
          <p:cNvSpPr>
            <a:spLocks noChangeShapeType="1"/>
          </p:cNvSpPr>
          <p:nvPr/>
        </p:nvSpPr>
        <p:spPr bwMode="auto">
          <a:xfrm rot="10800000">
            <a:off x="7943776" y="4633064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11"/>
          <p:cNvSpPr>
            <a:spLocks noChangeShapeType="1"/>
          </p:cNvSpPr>
          <p:nvPr/>
        </p:nvSpPr>
        <p:spPr bwMode="auto">
          <a:xfrm rot="10800000" flipH="1">
            <a:off x="2069306" y="3445502"/>
            <a:ext cx="2088232" cy="2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Rectangle 22"/>
          <p:cNvSpPr>
            <a:spLocks noChangeArrowheads="1"/>
          </p:cNvSpPr>
          <p:nvPr/>
        </p:nvSpPr>
        <p:spPr bwMode="auto">
          <a:xfrm>
            <a:off x="2534567" y="3029354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点击添加文字</a:t>
            </a:r>
          </a:p>
        </p:txBody>
      </p:sp>
      <p:sp>
        <p:nvSpPr>
          <p:cNvPr id="33" name="TextBox 10"/>
          <p:cNvSpPr txBox="1"/>
          <p:nvPr/>
        </p:nvSpPr>
        <p:spPr>
          <a:xfrm>
            <a:off x="4636690" y="2749081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dirty="0">
                <a:latin typeface="+mj-ea"/>
                <a:ea typeface="微软简标宋" pitchFamily="2" charset="-122"/>
              </a:rPr>
              <a:t>文本</a:t>
            </a:r>
          </a:p>
        </p:txBody>
      </p:sp>
      <p:sp>
        <p:nvSpPr>
          <p:cNvPr id="34" name="TextBox 11"/>
          <p:cNvSpPr txBox="1"/>
          <p:nvPr/>
        </p:nvSpPr>
        <p:spPr>
          <a:xfrm>
            <a:off x="6567015" y="2227053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dirty="0">
                <a:latin typeface="+mj-ea"/>
                <a:ea typeface="微软简标宋" pitchFamily="2" charset="-122"/>
              </a:rPr>
              <a:t>文本</a:t>
            </a:r>
          </a:p>
        </p:txBody>
      </p:sp>
      <p:sp>
        <p:nvSpPr>
          <p:cNvPr id="35" name="TextBox 12"/>
          <p:cNvSpPr txBox="1"/>
          <p:nvPr/>
        </p:nvSpPr>
        <p:spPr>
          <a:xfrm>
            <a:off x="6143702" y="4111888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dirty="0">
                <a:latin typeface="+mj-ea"/>
                <a:ea typeface="微软简标宋" pitchFamily="2" charset="-122"/>
              </a:rPr>
              <a:t>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9665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9" grpId="0"/>
      <p:bldP spid="30" grpId="0" animBg="1"/>
      <p:bldP spid="31" grpId="0" animBg="1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28"/>
          <p:cNvSpPr>
            <a:spLocks noGrp="1"/>
          </p:cNvSpPr>
          <p:nvPr>
            <p:ph type="title" idx="4294967295"/>
          </p:nvPr>
        </p:nvSpPr>
        <p:spPr>
          <a:xfrm>
            <a:off x="1624271" y="739435"/>
            <a:ext cx="3722207" cy="528638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dirty="0">
                <a:ea typeface="微软简标宋" pitchFamily="2" charset="-122"/>
              </a:rPr>
              <a:t>单击编辑标题</a:t>
            </a:r>
            <a:endParaRPr lang="en-US" sz="3200" dirty="0">
              <a:ea typeface="微软简标宋" pitchFamily="2" charset="-122"/>
            </a:endParaRPr>
          </a:p>
        </p:txBody>
      </p:sp>
      <p:pic>
        <p:nvPicPr>
          <p:cNvPr id="32" name="Picture 2" descr="E:\水墨图表素材\24252 (10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271" y="4097094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E:\水墨图表素材\24252 (10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386" y="3699797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E:\水墨图表素材\24252 (10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666" y="3242175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2279303" y="2378079"/>
            <a:ext cx="1907083" cy="1769191"/>
            <a:chOff x="690528" y="1888653"/>
            <a:chExt cx="1907083" cy="1769191"/>
          </a:xfrm>
        </p:grpSpPr>
        <p:pic>
          <p:nvPicPr>
            <p:cNvPr id="44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528" y="1888653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矩形 44"/>
            <p:cNvSpPr/>
            <p:nvPr/>
          </p:nvSpPr>
          <p:spPr>
            <a:xfrm>
              <a:off x="1005508" y="2663432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005508" y="2085627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b="1" dirty="0">
                  <a:ea typeface="宋体" pitchFamily="2" charset="-122"/>
                </a:rPr>
                <a:t>A</a:t>
              </a:r>
              <a:endParaRPr lang="zh-CN" altLang="en-US" sz="4000" b="1" dirty="0">
                <a:ea typeface="宋体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36639" y="1930606"/>
            <a:ext cx="1907083" cy="1769191"/>
            <a:chOff x="3347864" y="1441180"/>
            <a:chExt cx="1907083" cy="1769191"/>
          </a:xfrm>
        </p:grpSpPr>
        <p:pic>
          <p:nvPicPr>
            <p:cNvPr id="41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864" y="1441180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矩形 41"/>
            <p:cNvSpPr/>
            <p:nvPr/>
          </p:nvSpPr>
          <p:spPr>
            <a:xfrm>
              <a:off x="3662844" y="2215959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662844" y="1638154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b="1" dirty="0">
                  <a:ea typeface="宋体" pitchFamily="2" charset="-122"/>
                </a:rPr>
                <a:t>B</a:t>
              </a:r>
              <a:endParaRPr lang="zh-CN" altLang="en-US" sz="4000" b="1" dirty="0">
                <a:ea typeface="宋体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384911" y="1472984"/>
            <a:ext cx="1907083" cy="1769191"/>
            <a:chOff x="5796136" y="983558"/>
            <a:chExt cx="1907083" cy="1769191"/>
          </a:xfrm>
        </p:grpSpPr>
        <p:pic>
          <p:nvPicPr>
            <p:cNvPr id="38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983558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矩形 38"/>
            <p:cNvSpPr/>
            <p:nvPr/>
          </p:nvSpPr>
          <p:spPr>
            <a:xfrm>
              <a:off x="6111116" y="1758337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6111116" y="1180532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b="1" dirty="0">
                  <a:ea typeface="宋体" pitchFamily="2" charset="-122"/>
                </a:rPr>
                <a:t>C</a:t>
              </a:r>
              <a:endParaRPr lang="zh-CN" altLang="en-US" sz="4000" b="1" dirty="0">
                <a:ea typeface="宋体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079385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3091513" y="5145946"/>
            <a:ext cx="6112417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288" y="1181049"/>
            <a:ext cx="3685198" cy="37474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47088" y="2478701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微软简标宋" pitchFamily="2" charset="-122"/>
              </a:rPr>
              <a:t>叁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微软简标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27739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" y="2961314"/>
            <a:ext cx="3896686" cy="3896686"/>
          </a:xfrm>
          <a:prstGeom prst="rect">
            <a:avLst/>
          </a:prstGeom>
        </p:spPr>
      </p:pic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141039" y="876219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cxnSp>
        <p:nvCxnSpPr>
          <p:cNvPr id="66" name="AutoShape 15"/>
          <p:cNvCxnSpPr>
            <a:cxnSpLocks noChangeShapeType="1"/>
          </p:cNvCxnSpPr>
          <p:nvPr/>
        </p:nvCxnSpPr>
        <p:spPr bwMode="gray">
          <a:xfrm>
            <a:off x="4109363" y="2518911"/>
            <a:ext cx="4762" cy="6783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AutoShape 16"/>
          <p:cNvCxnSpPr>
            <a:cxnSpLocks noChangeShapeType="1"/>
          </p:cNvCxnSpPr>
          <p:nvPr/>
        </p:nvCxnSpPr>
        <p:spPr bwMode="gray">
          <a:xfrm>
            <a:off x="4109363" y="3646726"/>
            <a:ext cx="4762" cy="66921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8" name="Line 18"/>
          <p:cNvSpPr>
            <a:spLocks noChangeShapeType="1"/>
          </p:cNvSpPr>
          <p:nvPr/>
        </p:nvSpPr>
        <p:spPr bwMode="auto">
          <a:xfrm>
            <a:off x="4166513" y="2767036"/>
            <a:ext cx="5943600" cy="0"/>
          </a:xfrm>
          <a:prstGeom prst="line">
            <a:avLst/>
          </a:prstGeom>
          <a:ln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69" name="Line 19"/>
          <p:cNvSpPr>
            <a:spLocks noChangeShapeType="1"/>
          </p:cNvSpPr>
          <p:nvPr/>
        </p:nvSpPr>
        <p:spPr bwMode="auto">
          <a:xfrm>
            <a:off x="4166513" y="4011636"/>
            <a:ext cx="5943600" cy="0"/>
          </a:xfrm>
          <a:prstGeom prst="line">
            <a:avLst/>
          </a:prstGeom>
          <a:ln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70" name="Text Box 21"/>
          <p:cNvSpPr txBox="1">
            <a:spLocks noChangeArrowheads="1"/>
          </p:cNvSpPr>
          <p:nvPr/>
        </p:nvSpPr>
        <p:spPr bwMode="auto">
          <a:xfrm>
            <a:off x="5402689" y="1971549"/>
            <a:ext cx="23391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</a:p>
        </p:txBody>
      </p:sp>
      <p:sp>
        <p:nvSpPr>
          <p:cNvPr id="71" name="Text Box 22"/>
          <p:cNvSpPr txBox="1">
            <a:spLocks noChangeArrowheads="1"/>
          </p:cNvSpPr>
          <p:nvPr/>
        </p:nvSpPr>
        <p:spPr bwMode="auto">
          <a:xfrm>
            <a:off x="5402690" y="3114549"/>
            <a:ext cx="23391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</a:p>
        </p:txBody>
      </p:sp>
      <p:sp>
        <p:nvSpPr>
          <p:cNvPr id="72" name="Text Box 23"/>
          <p:cNvSpPr txBox="1">
            <a:spLocks noChangeArrowheads="1"/>
          </p:cNvSpPr>
          <p:nvPr/>
        </p:nvSpPr>
        <p:spPr bwMode="auto">
          <a:xfrm>
            <a:off x="5402690" y="4257549"/>
            <a:ext cx="23391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3141039" y="1971549"/>
            <a:ext cx="1973483" cy="734091"/>
            <a:chOff x="1347342" y="1376316"/>
            <a:chExt cx="1973483" cy="734091"/>
          </a:xfrm>
        </p:grpSpPr>
        <p:pic>
          <p:nvPicPr>
            <p:cNvPr id="74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137631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5" name="Text Box 26"/>
            <p:cNvSpPr txBox="1">
              <a:spLocks noChangeArrowheads="1"/>
            </p:cNvSpPr>
            <p:nvPr/>
          </p:nvSpPr>
          <p:spPr bwMode="auto">
            <a:xfrm>
              <a:off x="1965483" y="1479653"/>
              <a:ext cx="65274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ea typeface="微软简标宋" pitchFamily="2" charset="-122"/>
                </a:rPr>
                <a:t>2015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141039" y="3108129"/>
            <a:ext cx="1973483" cy="1310086"/>
            <a:chOff x="1347342" y="2512896"/>
            <a:chExt cx="1973483" cy="1310086"/>
          </a:xfrm>
        </p:grpSpPr>
        <p:pic>
          <p:nvPicPr>
            <p:cNvPr id="77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251289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" name="Text Box 27"/>
            <p:cNvSpPr txBox="1">
              <a:spLocks noChangeArrowheads="1"/>
            </p:cNvSpPr>
            <p:nvPr/>
          </p:nvSpPr>
          <p:spPr bwMode="auto">
            <a:xfrm>
              <a:off x="1965483" y="2622653"/>
              <a:ext cx="652743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ea typeface="微软简标宋" pitchFamily="2" charset="-122"/>
                </a:rPr>
                <a:t>2016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141039" y="4233092"/>
            <a:ext cx="1973483" cy="734091"/>
            <a:chOff x="1347342" y="3637859"/>
            <a:chExt cx="1973483" cy="734091"/>
          </a:xfrm>
        </p:grpSpPr>
        <p:pic>
          <p:nvPicPr>
            <p:cNvPr id="80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3637859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" name="Text Box 28"/>
            <p:cNvSpPr txBox="1">
              <a:spLocks noChangeArrowheads="1"/>
            </p:cNvSpPr>
            <p:nvPr/>
          </p:nvSpPr>
          <p:spPr bwMode="auto">
            <a:xfrm>
              <a:off x="1965483" y="3765653"/>
              <a:ext cx="65274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ea typeface="微软简标宋" pitchFamily="2" charset="-122"/>
                </a:rPr>
                <a:t>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1753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/>
      <p:bldP spid="71" grpId="0"/>
      <p:bldP spid="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26"/>
          <p:cNvSpPr txBox="1">
            <a:spLocks noChangeArrowheads="1"/>
          </p:cNvSpPr>
          <p:nvPr/>
        </p:nvSpPr>
        <p:spPr bwMode="auto">
          <a:xfrm>
            <a:off x="1069837" y="2351951"/>
            <a:ext cx="79902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28" name="TextBox 12"/>
          <p:cNvSpPr txBox="1">
            <a:spLocks noChangeArrowheads="1"/>
          </p:cNvSpPr>
          <p:nvPr/>
        </p:nvSpPr>
        <p:spPr bwMode="auto">
          <a:xfrm>
            <a:off x="1069837" y="1389349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357" y="4160939"/>
            <a:ext cx="9455703" cy="269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3094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69383"/>
            <a:ext cx="5030346" cy="1503131"/>
          </a:xfrm>
          <a:prstGeom prst="rect">
            <a:avLst/>
          </a:prstGeom>
        </p:spPr>
      </p:pic>
      <p:sp>
        <p:nvSpPr>
          <p:cNvPr id="33" name="TextBox 12"/>
          <p:cNvSpPr txBox="1">
            <a:spLocks noChangeArrowheads="1"/>
          </p:cNvSpPr>
          <p:nvPr/>
        </p:nvSpPr>
        <p:spPr bwMode="auto">
          <a:xfrm>
            <a:off x="2286942" y="1054900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sp>
        <p:nvSpPr>
          <p:cNvPr id="34" name="Text Box 30"/>
          <p:cNvSpPr txBox="1">
            <a:spLocks noChangeArrowheads="1"/>
          </p:cNvSpPr>
          <p:nvPr/>
        </p:nvSpPr>
        <p:spPr bwMode="auto">
          <a:xfrm>
            <a:off x="2287383" y="3983763"/>
            <a:ext cx="183634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在此输入文字内容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2352440" y="2342955"/>
            <a:ext cx="1379553" cy="1458571"/>
            <a:chOff x="1185089" y="2083070"/>
            <a:chExt cx="1379553" cy="1458571"/>
          </a:xfrm>
        </p:grpSpPr>
        <p:pic>
          <p:nvPicPr>
            <p:cNvPr id="36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Text Box 30"/>
            <p:cNvSpPr txBox="1">
              <a:spLocks noChangeArrowheads="1"/>
            </p:cNvSpPr>
            <p:nvPr/>
          </p:nvSpPr>
          <p:spPr bwMode="auto">
            <a:xfrm>
              <a:off x="1416475" y="2537302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ea typeface="微软简标宋" pitchFamily="2" charset="-122"/>
                </a:rPr>
                <a:t>在此输入文字内容</a:t>
              </a:r>
            </a:p>
          </p:txBody>
        </p:sp>
      </p:grpSp>
      <p:sp>
        <p:nvSpPr>
          <p:cNvPr id="38" name="Text Box 30"/>
          <p:cNvSpPr txBox="1">
            <a:spLocks noChangeArrowheads="1"/>
          </p:cNvSpPr>
          <p:nvPr/>
        </p:nvSpPr>
        <p:spPr bwMode="auto">
          <a:xfrm>
            <a:off x="4201261" y="3983763"/>
            <a:ext cx="183634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在此输入文字内容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266318" y="2342955"/>
            <a:ext cx="1421050" cy="1458571"/>
            <a:chOff x="1185089" y="2083070"/>
            <a:chExt cx="1421050" cy="1458571"/>
          </a:xfrm>
        </p:grpSpPr>
        <p:pic>
          <p:nvPicPr>
            <p:cNvPr id="40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ea typeface="微软简标宋" pitchFamily="2" charset="-122"/>
                </a:rPr>
                <a:t>在此输入文字内容</a:t>
              </a:r>
            </a:p>
          </p:txBody>
        </p:sp>
      </p:grpSp>
      <p:sp>
        <p:nvSpPr>
          <p:cNvPr id="42" name="Text Box 30"/>
          <p:cNvSpPr txBox="1">
            <a:spLocks noChangeArrowheads="1"/>
          </p:cNvSpPr>
          <p:nvPr/>
        </p:nvSpPr>
        <p:spPr bwMode="auto">
          <a:xfrm>
            <a:off x="6127601" y="3983763"/>
            <a:ext cx="183634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在此输入文字内容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6192658" y="2342955"/>
            <a:ext cx="1421050" cy="1458571"/>
            <a:chOff x="1185089" y="2083070"/>
            <a:chExt cx="1421050" cy="1458571"/>
          </a:xfrm>
        </p:grpSpPr>
        <p:pic>
          <p:nvPicPr>
            <p:cNvPr id="44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ea typeface="微软简标宋" pitchFamily="2" charset="-122"/>
                </a:rPr>
                <a:t>在此输入文字内容</a:t>
              </a:r>
            </a:p>
          </p:txBody>
        </p:sp>
      </p:grpSp>
      <p:sp>
        <p:nvSpPr>
          <p:cNvPr id="46" name="Text Box 30"/>
          <p:cNvSpPr txBox="1">
            <a:spLocks noChangeArrowheads="1"/>
          </p:cNvSpPr>
          <p:nvPr/>
        </p:nvSpPr>
        <p:spPr bwMode="auto">
          <a:xfrm>
            <a:off x="8001266" y="3983763"/>
            <a:ext cx="183634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在此输入文字内容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8066323" y="2342955"/>
            <a:ext cx="1421050" cy="1458571"/>
            <a:chOff x="1185089" y="2083070"/>
            <a:chExt cx="1421050" cy="1458571"/>
          </a:xfrm>
        </p:grpSpPr>
        <p:pic>
          <p:nvPicPr>
            <p:cNvPr id="48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ea typeface="微软简标宋" pitchFamily="2" charset="-122"/>
                </a:rPr>
                <a:t>在此输入文字内容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44208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8" grpId="0"/>
      <p:bldP spid="42" grpId="0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3091513" y="5145946"/>
            <a:ext cx="6112417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288" y="1181049"/>
            <a:ext cx="3685198" cy="37474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98090" y="2612925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微软简标宋" pitchFamily="2" charset="-122"/>
              </a:rPr>
              <a:t>肆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微软简标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97200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91004" y="3319412"/>
            <a:ext cx="2700996" cy="353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1663568" y="2774517"/>
            <a:ext cx="8682506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3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idx="4294967295"/>
          </p:nvPr>
        </p:nvSpPr>
        <p:spPr>
          <a:xfrm>
            <a:off x="1772625" y="1752924"/>
            <a:ext cx="3722207" cy="528638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dirty="0">
                <a:ea typeface="微软简标宋" pitchFamily="2" charset="-122"/>
              </a:rPr>
              <a:t>单击编辑标题</a:t>
            </a:r>
            <a:endParaRPr lang="en-US" sz="3200" dirty="0">
              <a:ea typeface="微软简标宋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9174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28"/>
          <p:cNvSpPr>
            <a:spLocks noGrp="1"/>
          </p:cNvSpPr>
          <p:nvPr>
            <p:ph type="title" idx="4294967295"/>
          </p:nvPr>
        </p:nvSpPr>
        <p:spPr>
          <a:xfrm>
            <a:off x="1064101" y="772100"/>
            <a:ext cx="3722207" cy="528638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dirty="0">
                <a:ea typeface="微软简标宋" pitchFamily="2" charset="-122"/>
              </a:rPr>
              <a:t>单击编辑标题</a:t>
            </a:r>
            <a:endParaRPr lang="en-US" sz="3200" dirty="0">
              <a:ea typeface="微软简标宋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64101" y="2084861"/>
            <a:ext cx="2895595" cy="3699206"/>
            <a:chOff x="1064101" y="2084861"/>
            <a:chExt cx="2895595" cy="3699206"/>
          </a:xfrm>
        </p:grpSpPr>
        <p:sp>
          <p:nvSpPr>
            <p:cNvPr id="11" name="文本框 45"/>
            <p:cNvSpPr txBox="1">
              <a:spLocks noChangeArrowheads="1"/>
            </p:cNvSpPr>
            <p:nvPr/>
          </p:nvSpPr>
          <p:spPr bwMode="auto">
            <a:xfrm>
              <a:off x="1496162" y="4237564"/>
              <a:ext cx="182102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400" dirty="0">
                  <a:latin typeface="隶书" panose="02010509060101010101" pitchFamily="49" charset="-122"/>
                  <a:ea typeface="微软简标宋" pitchFamily="2" charset="-122"/>
                </a:rPr>
                <a:t>添加标题</a:t>
              </a:r>
            </a:p>
          </p:txBody>
        </p:sp>
        <p:sp>
          <p:nvSpPr>
            <p:cNvPr id="12" name="文本框 49"/>
            <p:cNvSpPr txBox="1">
              <a:spLocks noChangeArrowheads="1"/>
            </p:cNvSpPr>
            <p:nvPr/>
          </p:nvSpPr>
          <p:spPr bwMode="auto">
            <a:xfrm>
              <a:off x="1064101" y="4760710"/>
              <a:ext cx="2895595" cy="102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endParaRPr>
            </a:p>
            <a:p>
              <a:pPr algn="ctr" eaLnBrk="1" hangingPunct="1"/>
              <a:endParaRPr lang="zh-CN" altLang="en-US" sz="11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4874" y="2084861"/>
              <a:ext cx="1934047" cy="2042354"/>
            </a:xfrm>
            <a:prstGeom prst="rect">
              <a:avLst/>
            </a:prstGeom>
          </p:spPr>
        </p:pic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2109529" y="2571522"/>
              <a:ext cx="8047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4000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壹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36731" y="2002369"/>
            <a:ext cx="2895595" cy="3798597"/>
            <a:chOff x="4736731" y="2002369"/>
            <a:chExt cx="2895595" cy="3798597"/>
          </a:xfrm>
        </p:grpSpPr>
        <p:sp>
          <p:nvSpPr>
            <p:cNvPr id="13" name="文本框 45"/>
            <p:cNvSpPr txBox="1">
              <a:spLocks noChangeArrowheads="1"/>
            </p:cNvSpPr>
            <p:nvPr/>
          </p:nvSpPr>
          <p:spPr bwMode="auto">
            <a:xfrm>
              <a:off x="5274017" y="4237564"/>
              <a:ext cx="182102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400" dirty="0">
                  <a:latin typeface="隶书" panose="02010509060101010101" pitchFamily="49" charset="-122"/>
                  <a:ea typeface="微软简标宋" pitchFamily="2" charset="-122"/>
                </a:rPr>
                <a:t>添加标题</a:t>
              </a:r>
            </a:p>
          </p:txBody>
        </p:sp>
        <p:sp>
          <p:nvSpPr>
            <p:cNvPr id="14" name="文本框 49"/>
            <p:cNvSpPr txBox="1">
              <a:spLocks noChangeArrowheads="1"/>
            </p:cNvSpPr>
            <p:nvPr/>
          </p:nvSpPr>
          <p:spPr bwMode="auto">
            <a:xfrm>
              <a:off x="4736731" y="4777609"/>
              <a:ext cx="2895595" cy="102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endParaRPr>
            </a:p>
            <a:p>
              <a:pPr algn="ctr" eaLnBrk="1" hangingPunct="1"/>
              <a:endParaRPr lang="zh-CN" altLang="en-US" sz="11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0994" y="2002369"/>
              <a:ext cx="1934047" cy="2042354"/>
            </a:xfrm>
            <a:prstGeom prst="rect">
              <a:avLst/>
            </a:prstGeom>
          </p:spPr>
        </p:pic>
        <p:sp>
          <p:nvSpPr>
            <p:cNvPr id="22" name="文本框 21"/>
            <p:cNvSpPr txBox="1">
              <a:spLocks noChangeArrowheads="1"/>
            </p:cNvSpPr>
            <p:nvPr/>
          </p:nvSpPr>
          <p:spPr bwMode="auto">
            <a:xfrm>
              <a:off x="5782160" y="2571522"/>
              <a:ext cx="8047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贰</a:t>
              </a:r>
              <a:endParaRPr lang="zh-CN" altLang="zh-CN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77137" y="1919877"/>
            <a:ext cx="2895595" cy="3881089"/>
            <a:chOff x="8377137" y="1919877"/>
            <a:chExt cx="2895595" cy="3881089"/>
          </a:xfrm>
        </p:grpSpPr>
        <p:sp>
          <p:nvSpPr>
            <p:cNvPr id="15" name="文本框 45"/>
            <p:cNvSpPr txBox="1">
              <a:spLocks noChangeArrowheads="1"/>
            </p:cNvSpPr>
            <p:nvPr/>
          </p:nvSpPr>
          <p:spPr bwMode="auto">
            <a:xfrm>
              <a:off x="8914423" y="4260519"/>
              <a:ext cx="182102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400" dirty="0">
                  <a:latin typeface="隶书" panose="02010509060101010101" pitchFamily="49" charset="-122"/>
                  <a:ea typeface="微软简标宋" pitchFamily="2" charset="-122"/>
                </a:rPr>
                <a:t>添加标题</a:t>
              </a:r>
            </a:p>
          </p:txBody>
        </p:sp>
        <p:sp>
          <p:nvSpPr>
            <p:cNvPr id="16" name="文本框 49"/>
            <p:cNvSpPr txBox="1">
              <a:spLocks noChangeArrowheads="1"/>
            </p:cNvSpPr>
            <p:nvPr/>
          </p:nvSpPr>
          <p:spPr bwMode="auto">
            <a:xfrm>
              <a:off x="8377137" y="4777609"/>
              <a:ext cx="2895595" cy="102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endParaRPr>
            </a:p>
            <a:p>
              <a:pPr algn="ctr" eaLnBrk="1" hangingPunct="1"/>
              <a:endParaRPr lang="zh-CN" altLang="en-US" sz="11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77114" y="1919877"/>
              <a:ext cx="1934047" cy="2042354"/>
            </a:xfrm>
            <a:prstGeom prst="rect">
              <a:avLst/>
            </a:prstGeom>
          </p:spPr>
        </p:pic>
        <p:sp>
          <p:nvSpPr>
            <p:cNvPr id="23" name="文本框 22"/>
            <p:cNvSpPr txBox="1">
              <a:spLocks noChangeArrowheads="1"/>
            </p:cNvSpPr>
            <p:nvPr/>
          </p:nvSpPr>
          <p:spPr bwMode="auto">
            <a:xfrm>
              <a:off x="9341769" y="2571522"/>
              <a:ext cx="8047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叁</a:t>
              </a:r>
              <a:endParaRPr lang="zh-CN" altLang="zh-CN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236640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59" y="-8402"/>
            <a:ext cx="5957441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232990" y="2105136"/>
            <a:ext cx="677108" cy="156966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ea typeface="微软简标宋" pitchFamily="2" charset="-122"/>
              </a:rPr>
              <a:t>第一章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7103996" y="2371912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949835" y="3267657"/>
            <a:ext cx="1154162" cy="9900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74312" y="2102608"/>
            <a:ext cx="677108" cy="156966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ea typeface="微软简标宋" pitchFamily="2" charset="-122"/>
              </a:rPr>
              <a:t>第二章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423392" y="2371912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269230" y="3146276"/>
            <a:ext cx="1154162" cy="9900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96400" y="2102608"/>
            <a:ext cx="677108" cy="156966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ea typeface="微软简标宋" pitchFamily="2" charset="-122"/>
              </a:rPr>
              <a:t>第三章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637091" y="2371912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482930" y="3267657"/>
            <a:ext cx="1154162" cy="9900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29192" y="2102608"/>
            <a:ext cx="677108" cy="156966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ea typeface="微软简标宋" pitchFamily="2" charset="-122"/>
              </a:rPr>
              <a:t>第四章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869883" y="2371912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715722" y="3267657"/>
            <a:ext cx="1154162" cy="9900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54404" y="2225718"/>
            <a:ext cx="677108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4400" b="1" dirty="0">
                <a:solidFill>
                  <a:schemeClr val="bg1"/>
                </a:solidFill>
                <a:ea typeface="微软简标宋" pitchFamily="2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539263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3" grpId="0" animBg="1"/>
      <p:bldP spid="15" grpId="0"/>
      <p:bldP spid="16" grpId="0" animBg="1"/>
      <p:bldP spid="18" grpId="0"/>
      <p:bldP spid="24" grpId="0" animBg="1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14"/>
          <p:cNvCxnSpPr>
            <a:cxnSpLocks noChangeShapeType="1"/>
          </p:cNvCxnSpPr>
          <p:nvPr/>
        </p:nvCxnSpPr>
        <p:spPr bwMode="auto">
          <a:xfrm flipH="1" flipV="1">
            <a:off x="3902645" y="3677077"/>
            <a:ext cx="4296216" cy="10697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15"/>
          <p:cNvCxnSpPr>
            <a:cxnSpLocks noChangeShapeType="1"/>
          </p:cNvCxnSpPr>
          <p:nvPr/>
        </p:nvCxnSpPr>
        <p:spPr bwMode="auto">
          <a:xfrm>
            <a:off x="6099641" y="1982554"/>
            <a:ext cx="0" cy="3568769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1567" y="2273417"/>
            <a:ext cx="1199561" cy="12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702323" y="2453779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rPr>
              <a:t>壹</a:t>
            </a:r>
          </a:p>
        </p:txBody>
      </p:sp>
      <p:pic>
        <p:nvPicPr>
          <p:cNvPr id="8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20202" y="2340742"/>
            <a:ext cx="1135805" cy="1199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754344" y="2495337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rPr>
              <a:t>贰</a:t>
            </a:r>
            <a:endParaRPr lang="zh-CN" altLang="zh-CN" sz="4000" dirty="0">
              <a:solidFill>
                <a:schemeClr val="bg1"/>
              </a:solidFill>
              <a:latin typeface="隶书" panose="02010509060101010101" pitchFamily="49" charset="-122"/>
              <a:ea typeface="微软简标宋" pitchFamily="2" charset="-122"/>
            </a:endParaRPr>
          </a:p>
        </p:txBody>
      </p:sp>
      <p:pic>
        <p:nvPicPr>
          <p:cNvPr id="10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8752" y="4098244"/>
            <a:ext cx="1139770" cy="120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831320" y="4281083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rPr>
              <a:t>叁</a:t>
            </a:r>
            <a:endParaRPr lang="zh-CN" altLang="zh-CN" sz="4000" dirty="0">
              <a:solidFill>
                <a:schemeClr val="bg1"/>
              </a:solidFill>
              <a:latin typeface="隶书" panose="02010509060101010101" pitchFamily="49" charset="-122"/>
              <a:ea typeface="微软简标宋" pitchFamily="2" charset="-122"/>
            </a:endParaRPr>
          </a:p>
        </p:txBody>
      </p:sp>
      <p:pic>
        <p:nvPicPr>
          <p:cNvPr id="12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5760" y="4098244"/>
            <a:ext cx="1139770" cy="120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702323" y="4281083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rPr>
              <a:t>肆</a:t>
            </a:r>
            <a:endParaRPr lang="zh-CN" altLang="zh-CN" sz="4000" dirty="0">
              <a:solidFill>
                <a:schemeClr val="bg1"/>
              </a:solidFill>
              <a:latin typeface="隶书" panose="02010509060101010101" pitchFamily="49" charset="-122"/>
              <a:ea typeface="微软简标宋" pitchFamily="2" charset="-122"/>
            </a:endParaRPr>
          </a:p>
        </p:txBody>
      </p:sp>
      <p:sp>
        <p:nvSpPr>
          <p:cNvPr id="14" name="文本框 45"/>
          <p:cNvSpPr txBox="1">
            <a:spLocks noChangeArrowheads="1"/>
          </p:cNvSpPr>
          <p:nvPr/>
        </p:nvSpPr>
        <p:spPr bwMode="auto">
          <a:xfrm>
            <a:off x="7925942" y="2111771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sp>
        <p:nvSpPr>
          <p:cNvPr id="15" name="文本框 49"/>
          <p:cNvSpPr txBox="1">
            <a:spLocks noChangeArrowheads="1"/>
          </p:cNvSpPr>
          <p:nvPr/>
        </p:nvSpPr>
        <p:spPr bwMode="auto">
          <a:xfrm>
            <a:off x="7946857" y="2573436"/>
            <a:ext cx="312971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6" name="文本框 45"/>
          <p:cNvSpPr txBox="1">
            <a:spLocks noChangeArrowheads="1"/>
          </p:cNvSpPr>
          <p:nvPr/>
        </p:nvSpPr>
        <p:spPr bwMode="auto">
          <a:xfrm>
            <a:off x="7946857" y="3927107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sp>
        <p:nvSpPr>
          <p:cNvPr id="17" name="文本框 49"/>
          <p:cNvSpPr txBox="1">
            <a:spLocks noChangeArrowheads="1"/>
          </p:cNvSpPr>
          <p:nvPr/>
        </p:nvSpPr>
        <p:spPr bwMode="auto">
          <a:xfrm>
            <a:off x="7967772" y="4388772"/>
            <a:ext cx="307811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8" name="文本框 45"/>
          <p:cNvSpPr txBox="1">
            <a:spLocks noChangeArrowheads="1"/>
          </p:cNvSpPr>
          <p:nvPr/>
        </p:nvSpPr>
        <p:spPr bwMode="auto">
          <a:xfrm>
            <a:off x="1214268" y="2152983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sp>
        <p:nvSpPr>
          <p:cNvPr id="19" name="文本框 49"/>
          <p:cNvSpPr txBox="1">
            <a:spLocks noChangeArrowheads="1"/>
          </p:cNvSpPr>
          <p:nvPr/>
        </p:nvSpPr>
        <p:spPr bwMode="auto">
          <a:xfrm>
            <a:off x="1176117" y="2614648"/>
            <a:ext cx="297752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algn="r"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20" name="文本框 45"/>
          <p:cNvSpPr txBox="1">
            <a:spLocks noChangeArrowheads="1"/>
          </p:cNvSpPr>
          <p:nvPr/>
        </p:nvSpPr>
        <p:spPr bwMode="auto">
          <a:xfrm>
            <a:off x="1176117" y="3874826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sp>
        <p:nvSpPr>
          <p:cNvPr id="21" name="文本框 49"/>
          <p:cNvSpPr txBox="1">
            <a:spLocks noChangeArrowheads="1"/>
          </p:cNvSpPr>
          <p:nvPr/>
        </p:nvSpPr>
        <p:spPr bwMode="auto">
          <a:xfrm>
            <a:off x="1318748" y="4336491"/>
            <a:ext cx="279674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algn="r"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23" name="Title 28"/>
          <p:cNvSpPr>
            <a:spLocks noGrp="1"/>
          </p:cNvSpPr>
          <p:nvPr>
            <p:ph type="title" idx="4294967295"/>
          </p:nvPr>
        </p:nvSpPr>
        <p:spPr>
          <a:xfrm>
            <a:off x="2342927" y="864379"/>
            <a:ext cx="3722207" cy="528638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dirty="0">
                <a:ea typeface="微软简标宋" pitchFamily="2" charset="-122"/>
              </a:rPr>
              <a:t>单击编辑标题</a:t>
            </a:r>
            <a:endParaRPr lang="en-US" sz="3200" dirty="0">
              <a:ea typeface="微软简标宋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3973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685723" y="2264555"/>
            <a:ext cx="9316890" cy="3718495"/>
            <a:chOff x="1501165" y="1875507"/>
            <a:chExt cx="9316890" cy="3718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3293" y="3434956"/>
              <a:ext cx="507678" cy="524055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 flipV="1">
              <a:off x="4374588" y="2831088"/>
              <a:ext cx="679431" cy="5778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4374588" y="3696984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374588" y="3985016"/>
              <a:ext cx="679431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1501165" y="3048912"/>
              <a:ext cx="1152127" cy="1296144"/>
              <a:chOff x="1187624" y="2258908"/>
              <a:chExt cx="1152127" cy="1296144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87624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8" name="TextBox 14"/>
              <p:cNvSpPr txBox="1"/>
              <p:nvPr/>
            </p:nvSpPr>
            <p:spPr>
              <a:xfrm>
                <a:off x="1440521" y="2583814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微软简标宋" pitchFamily="2" charset="-122"/>
                  </a:rPr>
                  <a:t>标题</a:t>
                </a:r>
                <a:endParaRPr lang="en-US" altLang="zh-CN" b="1" dirty="0">
                  <a:latin typeface="隶书" panose="02010509060101010101" pitchFamily="49" charset="-122"/>
                  <a:ea typeface="微软简标宋" pitchFamily="2" charset="-122"/>
                </a:endParaRPr>
              </a:p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微软简标宋" pitchFamily="2" charset="-122"/>
                  </a:rPr>
                  <a:t>文字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229357" y="3048912"/>
              <a:ext cx="1152127" cy="1296144"/>
              <a:chOff x="2846201" y="2258908"/>
              <a:chExt cx="1152127" cy="129614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46201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11" name="TextBox 17"/>
              <p:cNvSpPr txBox="1"/>
              <p:nvPr/>
            </p:nvSpPr>
            <p:spPr>
              <a:xfrm>
                <a:off x="3131840" y="2583813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微软简标宋" pitchFamily="2" charset="-122"/>
                  </a:rPr>
                  <a:t>标题</a:t>
                </a:r>
                <a:endParaRPr lang="en-US" altLang="zh-CN" b="1" dirty="0">
                  <a:latin typeface="隶书" panose="02010509060101010101" pitchFamily="49" charset="-122"/>
                  <a:ea typeface="微软简标宋" pitchFamily="2" charset="-122"/>
                </a:endParaRPr>
              </a:p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微软简标宋" pitchFamily="2" charset="-122"/>
                  </a:rPr>
                  <a:t>文字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054019" y="1875507"/>
              <a:ext cx="1264785" cy="1205126"/>
              <a:chOff x="4596462" y="1085503"/>
              <a:chExt cx="1264785" cy="1205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1085503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4" name="TextBox 20"/>
              <p:cNvSpPr txBox="1"/>
              <p:nvPr/>
            </p:nvSpPr>
            <p:spPr>
              <a:xfrm>
                <a:off x="4788024" y="1463494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隶书" panose="02010509060101010101" pitchFamily="49" charset="-122"/>
                    <a:ea typeface="微软简标宋" pitchFamily="2" charset="-122"/>
                  </a:rPr>
                  <a:t>标题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054019" y="3139930"/>
              <a:ext cx="1264785" cy="1205126"/>
              <a:chOff x="4596462" y="2349926"/>
              <a:chExt cx="1264785" cy="120512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2349926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7" name="TextBox 24"/>
              <p:cNvSpPr txBox="1"/>
              <p:nvPr/>
            </p:nvSpPr>
            <p:spPr>
              <a:xfrm>
                <a:off x="4782738" y="2725619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隶书" panose="02010509060101010101" pitchFamily="49" charset="-122"/>
                    <a:ea typeface="微软简标宋" pitchFamily="2" charset="-122"/>
                  </a:rPr>
                  <a:t>标题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054018" y="4388876"/>
              <a:ext cx="1264785" cy="1205126"/>
              <a:chOff x="4596461" y="3598872"/>
              <a:chExt cx="1264785" cy="1205126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1" y="3598872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20" name="TextBox 27"/>
              <p:cNvSpPr txBox="1"/>
              <p:nvPr/>
            </p:nvSpPr>
            <p:spPr>
              <a:xfrm>
                <a:off x="4788024" y="3974565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隶书" panose="02010509060101010101" pitchFamily="49" charset="-122"/>
                    <a:ea typeface="微软简标宋" pitchFamily="2" charset="-122"/>
                  </a:rPr>
                  <a:t>标题</a:t>
                </a:r>
              </a:p>
            </p:txBody>
          </p:sp>
        </p:grpSp>
        <p:sp>
          <p:nvSpPr>
            <p:cNvPr id="21" name="TextBox 28"/>
            <p:cNvSpPr txBox="1"/>
            <p:nvPr/>
          </p:nvSpPr>
          <p:spPr>
            <a:xfrm>
              <a:off x="6407224" y="2161165"/>
              <a:ext cx="4410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sp>
          <p:nvSpPr>
            <p:cNvPr id="22" name="TextBox 29"/>
            <p:cNvSpPr txBox="1"/>
            <p:nvPr/>
          </p:nvSpPr>
          <p:spPr>
            <a:xfrm>
              <a:off x="6407223" y="3466149"/>
              <a:ext cx="4410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sp>
          <p:nvSpPr>
            <p:cNvPr id="23" name="TextBox 30"/>
            <p:cNvSpPr txBox="1"/>
            <p:nvPr/>
          </p:nvSpPr>
          <p:spPr>
            <a:xfrm>
              <a:off x="6407223" y="4718402"/>
              <a:ext cx="4410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</p:grpSp>
      <p:sp>
        <p:nvSpPr>
          <p:cNvPr id="26" name="Title 28"/>
          <p:cNvSpPr>
            <a:spLocks noGrp="1"/>
          </p:cNvSpPr>
          <p:nvPr>
            <p:ph type="title" idx="4294967295"/>
          </p:nvPr>
        </p:nvSpPr>
        <p:spPr>
          <a:xfrm>
            <a:off x="1685723" y="1039322"/>
            <a:ext cx="3722207" cy="528638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dirty="0">
                <a:ea typeface="微软简标宋" pitchFamily="2" charset="-122"/>
              </a:rPr>
              <a:t>单击编辑标题</a:t>
            </a:r>
            <a:endParaRPr lang="en-US" sz="3200" dirty="0">
              <a:ea typeface="微软简标宋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420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95923" y="2766886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88029">
            <a:off x="6373629" y="1718479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34486">
            <a:off x="5002173" y="1571610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8"/>
          <p:cNvSpPr txBox="1"/>
          <p:nvPr/>
        </p:nvSpPr>
        <p:spPr>
          <a:xfrm>
            <a:off x="1224768" y="2582555"/>
            <a:ext cx="3586129" cy="54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algn="r"/>
            <a:r>
              <a:rPr lang="zh-CN" altLang="en-US" sz="1200" dirty="0"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3871785" y="5371016"/>
            <a:ext cx="4838007" cy="54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b="1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algn="ctr"/>
            <a:r>
              <a:rPr lang="zh-CN" altLang="en-US" sz="1200" b="0" dirty="0"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12" name="TextBox 10"/>
          <p:cNvSpPr txBox="1"/>
          <p:nvPr/>
        </p:nvSpPr>
        <p:spPr>
          <a:xfrm>
            <a:off x="7880891" y="2613362"/>
            <a:ext cx="3677885" cy="54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200" dirty="0"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6" b="13913"/>
          <a:stretch/>
        </p:blipFill>
        <p:spPr bwMode="auto">
          <a:xfrm>
            <a:off x="9728366" y="3837604"/>
            <a:ext cx="2463634" cy="3021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45"/>
          <p:cNvSpPr txBox="1">
            <a:spLocks noChangeArrowheads="1"/>
          </p:cNvSpPr>
          <p:nvPr/>
        </p:nvSpPr>
        <p:spPr bwMode="auto">
          <a:xfrm>
            <a:off x="1881511" y="2118456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4099039" y="4818957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sp>
        <p:nvSpPr>
          <p:cNvPr id="16" name="文本框 45"/>
          <p:cNvSpPr txBox="1">
            <a:spLocks noChangeArrowheads="1"/>
          </p:cNvSpPr>
          <p:nvPr/>
        </p:nvSpPr>
        <p:spPr bwMode="auto">
          <a:xfrm>
            <a:off x="7929582" y="2077687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993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9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26"/>
          <p:cNvSpPr txBox="1">
            <a:spLocks noChangeArrowheads="1"/>
          </p:cNvSpPr>
          <p:nvPr/>
        </p:nvSpPr>
        <p:spPr bwMode="auto">
          <a:xfrm>
            <a:off x="1901676" y="2774149"/>
            <a:ext cx="656676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1901676" y="1731219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7778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刘珂矣-半壶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502537" y="7753350"/>
            <a:ext cx="609600" cy="60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72561" y="308999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ea typeface="微软简标宋" pitchFamily="2" charset="-122"/>
              </a:rPr>
              <a:t>谢谢欣赏</a:t>
            </a:r>
          </a:p>
        </p:txBody>
      </p:sp>
    </p:spTree>
    <p:extLst>
      <p:ext uri="{BB962C8B-B14F-4D97-AF65-F5344CB8AC3E}">
        <p14:creationId xmlns:p14="http://schemas.microsoft.com/office/powerpoint/2010/main" val="16053412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25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1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6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1551" y="3807884"/>
            <a:ext cx="596900" cy="65616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3810000"/>
            <a:ext cx="9359900" cy="6582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base">
              <a:defRPr/>
            </a:pPr>
            <a:r>
              <a:rPr lang="en-US" altLang="zh-CN" sz="28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https://www.freeppt7.com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3043767"/>
            <a:ext cx="9313333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 fontAlgn="base">
              <a:defRPr/>
            </a:pPr>
            <a:r>
              <a:rPr lang="zh-CN" altLang="en-US" sz="3200" strike="noStrike" spc="200" noProof="1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sz="2400" strike="noStrike" spc="200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Best PPT templates for free download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217" y="3039533"/>
            <a:ext cx="855133" cy="77893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5365" name="矩形 11"/>
          <p:cNvSpPr/>
          <p:nvPr/>
        </p:nvSpPr>
        <p:spPr>
          <a:xfrm>
            <a:off x="2643717" y="3920067"/>
            <a:ext cx="6904567" cy="1693333"/>
          </a:xfrm>
          <a:prstGeom prst="rect">
            <a:avLst/>
          </a:prstGeom>
          <a:noFill/>
          <a:ln w="25400">
            <a:noFill/>
          </a:ln>
        </p:spPr>
        <p:txBody>
          <a:bodyPr anchor="ctr"/>
          <a:lstStyle/>
          <a:p>
            <a:pPr>
              <a:lnSpc>
                <a:spcPts val="2400"/>
              </a:lnSpc>
            </a:pPr>
            <a:r>
              <a:rPr lang="en-US" altLang="zh-CN" sz="1200" dirty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pic>
        <p:nvPicPr>
          <p:cNvPr id="15366" name="图片 4" descr="logo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1051" y="844551"/>
            <a:ext cx="5549900" cy="1280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3091513" y="5145946"/>
            <a:ext cx="6112417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288" y="1181049"/>
            <a:ext cx="3685198" cy="37474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47088" y="2478701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华文行楷" panose="02010800040101010101" pitchFamily="2" charset="-122"/>
                <a:ea typeface="微软简标宋" pitchFamily="2" charset="-122"/>
              </a:rPr>
              <a:t>壹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行楷" panose="02010800040101010101" pitchFamily="2" charset="-122"/>
              <a:ea typeface="微软简标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0404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589981" y="1279188"/>
            <a:ext cx="9255489" cy="3028884"/>
            <a:chOff x="1561406" y="1993563"/>
            <a:chExt cx="9255489" cy="3028884"/>
          </a:xfrm>
        </p:grpSpPr>
        <p:grpSp>
          <p:nvGrpSpPr>
            <p:cNvPr id="2" name="组合 1"/>
            <p:cNvGrpSpPr/>
            <p:nvPr/>
          </p:nvGrpSpPr>
          <p:grpSpPr>
            <a:xfrm>
              <a:off x="1786489" y="2001716"/>
              <a:ext cx="2383532" cy="2257425"/>
              <a:chOff x="1269157" y="1347614"/>
              <a:chExt cx="2383532" cy="22574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47664" y="1347614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69157" y="1561605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5" name="TextBox 27"/>
              <p:cNvSpPr txBox="1"/>
              <p:nvPr/>
            </p:nvSpPr>
            <p:spPr>
              <a:xfrm>
                <a:off x="1509762" y="1814345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779443" y="1993564"/>
              <a:ext cx="2383532" cy="2257425"/>
              <a:chOff x="3779523" y="1339462"/>
              <a:chExt cx="2383532" cy="225742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58030" y="1339462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79523" y="1553453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9" name="TextBox 31"/>
              <p:cNvSpPr txBox="1"/>
              <p:nvPr/>
            </p:nvSpPr>
            <p:spPr>
              <a:xfrm>
                <a:off x="4020128" y="1806193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830971" y="1993563"/>
              <a:ext cx="2383532" cy="2257425"/>
              <a:chOff x="6184234" y="1339461"/>
              <a:chExt cx="2383532" cy="2257425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2741" y="1339461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84234" y="1553452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13" name="TextBox 35"/>
              <p:cNvSpPr txBox="1"/>
              <p:nvPr/>
            </p:nvSpPr>
            <p:spPr>
              <a:xfrm>
                <a:off x="6424839" y="1806192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4" name="TextBox 36"/>
            <p:cNvSpPr txBox="1"/>
            <p:nvPr/>
          </p:nvSpPr>
          <p:spPr>
            <a:xfrm>
              <a:off x="2589090" y="2638449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pitchFamily="49" charset="-122"/>
                  <a:ea typeface="微软简标宋" pitchFamily="2" charset="-122"/>
                </a:rPr>
                <a:t>添加标题</a:t>
              </a:r>
            </a:p>
          </p:txBody>
        </p:sp>
        <p:sp>
          <p:nvSpPr>
            <p:cNvPr id="15" name="TextBox 37"/>
            <p:cNvSpPr txBox="1"/>
            <p:nvPr/>
          </p:nvSpPr>
          <p:spPr>
            <a:xfrm>
              <a:off x="5582044" y="2638449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pitchFamily="49" charset="-122"/>
                  <a:ea typeface="微软简标宋" pitchFamily="2" charset="-122"/>
                </a:rPr>
                <a:t>添加标题</a:t>
              </a:r>
            </a:p>
          </p:txBody>
        </p:sp>
        <p:sp>
          <p:nvSpPr>
            <p:cNvPr id="16" name="TextBox 38"/>
            <p:cNvSpPr txBox="1"/>
            <p:nvPr/>
          </p:nvSpPr>
          <p:spPr>
            <a:xfrm>
              <a:off x="8661416" y="2638448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pitchFamily="49" charset="-122"/>
                  <a:ea typeface="微软简标宋" pitchFamily="2" charset="-122"/>
                </a:rPr>
                <a:t>添加标题</a:t>
              </a:r>
            </a:p>
          </p:txBody>
        </p:sp>
        <p:sp>
          <p:nvSpPr>
            <p:cNvPr id="17" name="TextBox 39"/>
            <p:cNvSpPr txBox="1"/>
            <p:nvPr/>
          </p:nvSpPr>
          <p:spPr>
            <a:xfrm>
              <a:off x="1561406" y="4376116"/>
              <a:ext cx="29475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sp>
          <p:nvSpPr>
            <p:cNvPr id="18" name="TextBox 40"/>
            <p:cNvSpPr txBox="1"/>
            <p:nvPr/>
          </p:nvSpPr>
          <p:spPr>
            <a:xfrm>
              <a:off x="4747448" y="4376116"/>
              <a:ext cx="29475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sp>
          <p:nvSpPr>
            <p:cNvPr id="19" name="TextBox 41"/>
            <p:cNvSpPr txBox="1"/>
            <p:nvPr/>
          </p:nvSpPr>
          <p:spPr>
            <a:xfrm>
              <a:off x="7869316" y="4373634"/>
              <a:ext cx="29475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922" y="4305590"/>
            <a:ext cx="5687286" cy="23659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2959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48350" y="0"/>
            <a:ext cx="6343650" cy="6858000"/>
          </a:xfrm>
          <a:prstGeom prst="rect">
            <a:avLst/>
          </a:prstGeom>
        </p:spPr>
      </p:pic>
      <p:sp>
        <p:nvSpPr>
          <p:cNvPr id="31" name="文本框 26"/>
          <p:cNvSpPr txBox="1">
            <a:spLocks noChangeArrowheads="1"/>
          </p:cNvSpPr>
          <p:nvPr/>
        </p:nvSpPr>
        <p:spPr bwMode="auto">
          <a:xfrm>
            <a:off x="1653308" y="3085639"/>
            <a:ext cx="656676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34" name="TextBox 12"/>
          <p:cNvSpPr txBox="1">
            <a:spLocks noChangeArrowheads="1"/>
          </p:cNvSpPr>
          <p:nvPr/>
        </p:nvSpPr>
        <p:spPr bwMode="auto">
          <a:xfrm>
            <a:off x="1653308" y="1931244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8769504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6"/>
          <p:cNvSpPr txBox="1">
            <a:spLocks noChangeArrowheads="1"/>
          </p:cNvSpPr>
          <p:nvPr/>
        </p:nvSpPr>
        <p:spPr bwMode="auto">
          <a:xfrm>
            <a:off x="2481983" y="3181350"/>
            <a:ext cx="656676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2481983" y="1993263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43" y="4886231"/>
            <a:ext cx="3502258" cy="160876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159816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052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:\Users\Administrator\Desktop\54544a3364fa6.png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40990" r="17995" b="19693"/>
          <a:stretch/>
        </p:blipFill>
        <p:spPr bwMode="auto">
          <a:xfrm>
            <a:off x="8611051" y="1682745"/>
            <a:ext cx="2885624" cy="3638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本框 26"/>
          <p:cNvSpPr txBox="1">
            <a:spLocks noChangeArrowheads="1"/>
          </p:cNvSpPr>
          <p:nvPr/>
        </p:nvSpPr>
        <p:spPr bwMode="auto">
          <a:xfrm>
            <a:off x="1653308" y="3085639"/>
            <a:ext cx="656676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1653308" y="1921719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152317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3091513" y="5145946"/>
            <a:ext cx="6112417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288" y="1181049"/>
            <a:ext cx="3685198" cy="37474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47088" y="2478701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微软简标宋" pitchFamily="2" charset="-122"/>
              </a:rPr>
              <a:t>贰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微软简标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7200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1196108" y="2876089"/>
            <a:ext cx="868250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1196108" y="1664544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664" y="4130997"/>
            <a:ext cx="4187336" cy="27270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8707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RESOURCE_PATHS_HASH_PRESENTER" val="fdf627d160cfba5bd5dd648ea8151c10e4fdd0c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BA624E7-B635-4A67-A042-32AA9D11E662}"/>
  <p:tag name="GENSWF_ADVANCE_TIME" val="5"/>
  <p:tag name="ISPRING_CUSTOM_TIMING_USED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CAC6EE6-A56A-4D48-BEFF-CA4AC0CACF42}"/>
  <p:tag name="GENSWF_ADVANCE_TIME" val="5"/>
  <p:tag name="ISPRING_CUSTOM_TIMING_USED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867B293-6DEA-4730-AE96-0A0EE27C0307}"/>
  <p:tag name="GENSWF_ADVANCE_TIME" val="5"/>
  <p:tag name="ISPRING_CUSTOM_TIMING_US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6EFA38D2-BEBC-4CFE-824D-51015BF33F1C}"/>
  <p:tag name="GENSWF_ADVANCE_TIME" val="5"/>
  <p:tag name="ISPRING_CUSTOM_TIMING_USED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410F5D7-5EFE-4E9E-B11C-B9B2C4D78078}"/>
  <p:tag name="GENSWF_ADVANCE_TIME" val="5"/>
  <p:tag name="ISPRING_CUSTOM_TIMING_USED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1822590-820F-491C-BA8B-667E1EB3642E}"/>
  <p:tag name="GENSWF_ADVANCE_TIME" val="5"/>
  <p:tag name="ISPRING_CUSTOM_TIMING_USED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7B73FC6-3D84-47CC-8C32-436BB8FDCD85}"/>
  <p:tag name="GENSWF_ADVANCE_TIME" val="5.25"/>
  <p:tag name="ISPRING_CUSTOM_TIMING_USED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992C905-97BC-463F-A6F9-2AD5FD723EF7}"/>
  <p:tag name="GENSWF_ADVANCE_TIME" val="5"/>
  <p:tag name="ISPRING_CUSTOM_TIMING_USED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7F8FDB7-3558-4317-8A77-678E22367803}"/>
  <p:tag name="GENSWF_ADVANCE_TIME" val="5"/>
  <p:tag name="ISPRING_CUSTOM_TIMING_USED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A192625-746D-4976-B0F8-16B9B300D28F}"/>
  <p:tag name="GENSWF_ADVANCE_TIME" val="7.25"/>
  <p:tag name="ISPRING_CUSTOM_TIMING_USED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079452E-208B-4C89-B010-AA436793DD51}"/>
  <p:tag name="GENSWF_ADVANCE_TIME" val="5"/>
  <p:tag name="ISPRING_CUSTOM_TIMING_USED" val="1"/>
</p:tagLst>
</file>

<file path=ppt/theme/theme1.xml><?xml version="1.0" encoding="utf-8"?>
<a:theme xmlns:a="http://schemas.openxmlformats.org/drawingml/2006/main" name="https://www.freeppt7.com-Best PowerPoint templates for free downloa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1388</Words>
  <Application>Microsoft Office PowerPoint</Application>
  <PresentationFormat>宽屏</PresentationFormat>
  <Paragraphs>163</Paragraphs>
  <Slides>25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Roboto Black</vt:lpstr>
      <vt:lpstr>Roboto Medium</vt:lpstr>
      <vt:lpstr>方正清刻本悦宋简体</vt:lpstr>
      <vt:lpstr>华文行楷</vt:lpstr>
      <vt:lpstr>楷体</vt:lpstr>
      <vt:lpstr>隶书</vt:lpstr>
      <vt:lpstr>宋体</vt:lpstr>
      <vt:lpstr>微软雅黑</vt:lpstr>
      <vt:lpstr>Arial</vt:lpstr>
      <vt:lpstr>Calibri</vt:lpstr>
      <vt:lpstr>Calibri Light</vt:lpstr>
      <vt:lpstr>Source Sans Pro</vt:lpstr>
      <vt:lpstr>https://www.freeppt7.com-Best PowerPoint templates for free download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单击编辑标题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单击编辑标题</vt:lpstr>
      <vt:lpstr>单击编辑标题</vt:lpstr>
      <vt:lpstr>单击编辑标题</vt:lpstr>
      <vt:lpstr>单击编辑标题</vt:lpstr>
      <vt:lpstr>PowerPoint 演示文稿</vt:lpstr>
      <vt:lpstr>PowerPoint 演示文稿</vt:lpstr>
      <vt:lpstr>PowerPoint 演示文稿</vt:lpstr>
      <vt:lpstr>PowerPoint 演示文稿</vt:lpstr>
    </vt:vector>
  </TitlesOfParts>
  <Manager>联系QQ352124530</Manager>
  <Company>语图像影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dc:creator>宇之灵</dc:creator>
  <cp:keywords>RP</cp:keywords>
  <dc:description>RP</dc:description>
  <cp:lastModifiedBy>之灵 宇</cp:lastModifiedBy>
  <cp:revision>170</cp:revision>
  <dcterms:created xsi:type="dcterms:W3CDTF">2016-05-09T13:01:27Z</dcterms:created>
  <dcterms:modified xsi:type="dcterms:W3CDTF">2019-03-04T09:00:10Z</dcterms:modified>
  <cp:category>RP</cp:category>
  <cp:contentStatus>RP</cp:contentStatus>
</cp:coreProperties>
</file>