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2" r:id="rId5"/>
    <p:sldId id="264" r:id="rId6"/>
    <p:sldId id="269" r:id="rId7"/>
    <p:sldId id="270" r:id="rId8"/>
    <p:sldId id="259" r:id="rId9"/>
    <p:sldId id="271" r:id="rId10"/>
    <p:sldId id="272" r:id="rId11"/>
    <p:sldId id="263" r:id="rId12"/>
    <p:sldId id="273" r:id="rId13"/>
    <p:sldId id="274" r:id="rId14"/>
    <p:sldId id="260" r:id="rId15"/>
    <p:sldId id="280" r:id="rId16"/>
    <p:sldId id="279" r:id="rId17"/>
    <p:sldId id="281" r:id="rId18"/>
    <p:sldId id="282" r:id="rId19"/>
    <p:sldId id="261" r:id="rId20"/>
    <p:sldId id="284" r:id="rId21"/>
    <p:sldId id="283" r:id="rId22"/>
    <p:sldId id="290" r:id="rId23"/>
    <p:sldId id="286" r:id="rId24"/>
    <p:sldId id="285" r:id="rId25"/>
    <p:sldId id="288" r:id="rId26"/>
  </p:sldIdLst>
  <p:sldSz cx="12192000" cy="6858000"/>
  <p:notesSz cx="7104063" cy="10234613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54B"/>
    <a:srgbClr val="404040"/>
    <a:srgbClr val="9FAA7C"/>
    <a:srgbClr val="F1F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32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334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842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25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527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61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584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440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12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053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96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69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8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10" Type="http://schemas.openxmlformats.org/officeDocument/2006/relationships/image" Target="../media/image18.jpeg"/><Relationship Id="rId4" Type="http://schemas.openxmlformats.org/officeDocument/2006/relationships/image" Target="../media/image2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边框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3175"/>
            <a:ext cx="12179300" cy="6850380"/>
          </a:xfrm>
          <a:prstGeom prst="rect">
            <a:avLst/>
          </a:prstGeom>
        </p:spPr>
      </p:pic>
      <p:pic>
        <p:nvPicPr>
          <p:cNvPr id="8" name="图片 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8962390" y="4265295"/>
            <a:ext cx="3230880" cy="260159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727200" y="-11430"/>
            <a:ext cx="8502015" cy="1795780"/>
            <a:chOff x="2720" y="5"/>
            <a:chExt cx="13389" cy="2828"/>
          </a:xfrm>
        </p:grpSpPr>
        <p:pic>
          <p:nvPicPr>
            <p:cNvPr id="7" name="图片 6" descr="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77" y="5"/>
              <a:ext cx="8233" cy="2828"/>
            </a:xfrm>
            <a:prstGeom prst="rect">
              <a:avLst/>
            </a:prstGeom>
          </p:spPr>
        </p:pic>
        <p:pic>
          <p:nvPicPr>
            <p:cNvPr id="9" name="图片 8" descr="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20" y="5"/>
              <a:ext cx="8233" cy="2828"/>
            </a:xfrm>
            <a:prstGeom prst="rect">
              <a:avLst/>
            </a:prstGeom>
          </p:spPr>
        </p:pic>
      </p:grpSp>
      <p:pic>
        <p:nvPicPr>
          <p:cNvPr id="6" name="图片 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5190" y="-11430"/>
            <a:ext cx="3688080" cy="298640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4" y="16055"/>
            <a:ext cx="3872865" cy="311848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-635" y="4265295"/>
            <a:ext cx="3230880" cy="260159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flipV="1">
            <a:off x="1574165" y="5071110"/>
            <a:ext cx="8502015" cy="1795780"/>
            <a:chOff x="2720" y="5"/>
            <a:chExt cx="13389" cy="2828"/>
          </a:xfrm>
        </p:grpSpPr>
        <p:pic>
          <p:nvPicPr>
            <p:cNvPr id="13" name="图片 12" descr="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77" y="5"/>
              <a:ext cx="8233" cy="2828"/>
            </a:xfrm>
            <a:prstGeom prst="rect">
              <a:avLst/>
            </a:prstGeom>
          </p:spPr>
        </p:pic>
        <p:pic>
          <p:nvPicPr>
            <p:cNvPr id="14" name="图片 13" descr="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20" y="5"/>
              <a:ext cx="8233" cy="2828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2150152" y="2393295"/>
            <a:ext cx="789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Small Fresh flowers </a:t>
            </a:r>
            <a:r>
              <a:rPr lang="en-US" altLang="zh-CN" sz="24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PPT </a:t>
            </a:r>
            <a:r>
              <a:rPr lang="zh-CN" altLang="en-US" sz="24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Job Reporting Templates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183351" y="1921291"/>
            <a:ext cx="5779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Suitable for work reports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Product Report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Debriefing reports, etc.</a:t>
            </a:r>
          </a:p>
        </p:txBody>
      </p:sp>
      <p:pic>
        <p:nvPicPr>
          <p:cNvPr id="17" name="图片 16" descr="房子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7731" y="3354478"/>
            <a:ext cx="448310" cy="52578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249375" y="3455443"/>
            <a:ext cx="4497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the company name</a:t>
            </a:r>
          </a:p>
        </p:txBody>
      </p:sp>
      <p:pic>
        <p:nvPicPr>
          <p:cNvPr id="19" name="图片 18" descr="人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4025" y="4592955"/>
            <a:ext cx="344805" cy="4622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415030" y="4631690"/>
            <a:ext cx="252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Reporting</a:t>
            </a:r>
            <a:r>
              <a:rPr lang="zh-CN" altLang="zh-CN" sz="16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 Person:</a:t>
            </a:r>
            <a:r>
              <a:rPr lang="en-US" altLang="zh-CN" sz="16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XXX</a:t>
            </a:r>
          </a:p>
        </p:txBody>
      </p:sp>
      <p:pic>
        <p:nvPicPr>
          <p:cNvPr id="21" name="图片 20" descr="日历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9445" y="4582160"/>
            <a:ext cx="466090" cy="43434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268720" y="4630420"/>
            <a:ext cx="3787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2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Reporting </a:t>
            </a:r>
            <a:r>
              <a:rPr lang="zh-CN" altLang="zh-CN" sz="14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Time</a:t>
            </a:r>
            <a:r>
              <a:rPr lang="zh-CN" altLang="zh-CN" sz="12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en-US" altLang="zh-CN" sz="12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20XX </a:t>
            </a:r>
            <a:r>
              <a:rPr lang="zh-CN" altLang="en-US" sz="12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Years </a:t>
            </a:r>
            <a:r>
              <a:rPr lang="en-US" altLang="zh-CN" sz="12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XX </a:t>
            </a:r>
            <a:r>
              <a:rPr lang="zh-CN" altLang="en-US" sz="12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Month </a:t>
            </a:r>
            <a:r>
              <a:rPr lang="en-US" altLang="zh-CN" sz="12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XX </a:t>
            </a:r>
            <a:r>
              <a:rPr lang="zh-CN" altLang="en-US" sz="1200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Day</a:t>
            </a:r>
          </a:p>
        </p:txBody>
      </p:sp>
      <p:pic>
        <p:nvPicPr>
          <p:cNvPr id="2" name="班得瑞 - Snow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87400" y="1844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  <p:bldP spid="18" grpId="0"/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80" y="542925"/>
            <a:ext cx="3924012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pic>
        <p:nvPicPr>
          <p:cNvPr id="30" name="图片 29" descr="timg (7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640" y="1425575"/>
            <a:ext cx="2226945" cy="417004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835400" y="2313940"/>
            <a:ext cx="294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3926840" y="2869565"/>
            <a:ext cx="0" cy="2720975"/>
          </a:xfrm>
          <a:prstGeom prst="line">
            <a:avLst/>
          </a:prstGeom>
          <a:ln w="12700">
            <a:solidFill>
              <a:srgbClr val="5585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4277995" y="3270250"/>
            <a:ext cx="2499360" cy="207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5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dist" fontAlgn="auto">
              <a:lnSpc>
                <a:spcPct val="15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dist" fontAlgn="auto">
              <a:lnSpc>
                <a:spcPct val="15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dist" fontAlgn="auto">
              <a:lnSpc>
                <a:spcPct val="15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dist" fontAlgn="auto">
              <a:lnSpc>
                <a:spcPct val="15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text</a:t>
            </a:r>
            <a:endParaRPr lang="zh-CN" altLang="en-US" sz="14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 fontAlgn="auto">
              <a:lnSpc>
                <a:spcPct val="15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text</a:t>
            </a:r>
            <a:endParaRPr lang="zh-CN" altLang="en-US" sz="14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4" name="图片 33" descr="timg (10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510" y="2447290"/>
            <a:ext cx="1840230" cy="1840230"/>
          </a:xfrm>
          <a:prstGeom prst="rect">
            <a:avLst/>
          </a:prstGeom>
        </p:spPr>
      </p:pic>
      <p:pic>
        <p:nvPicPr>
          <p:cNvPr id="35" name="图片 34" descr="F:\PPT模板设计\手绘花朵PPT通用模板\素材\timg (9).jpgtimg (9)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21763" y="2447290"/>
            <a:ext cx="1839595" cy="1840230"/>
          </a:xfrm>
          <a:prstGeom prst="rect">
            <a:avLst/>
          </a:prstGeom>
        </p:spPr>
      </p:pic>
      <p:pic>
        <p:nvPicPr>
          <p:cNvPr id="36" name="图片 35" descr="F:\PPT模板设计\手绘花朵PPT通用模板\素材\timg (11).jpgtimg (11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21763" y="4341178"/>
            <a:ext cx="1839595" cy="1839595"/>
          </a:xfrm>
          <a:prstGeom prst="rect">
            <a:avLst/>
          </a:prstGeom>
        </p:spPr>
      </p:pic>
      <p:pic>
        <p:nvPicPr>
          <p:cNvPr id="37" name="图片 36" descr="F:\PPT模板设计\手绘花朵PPT通用模板\素材\timg (12).jpgtimg (12)"/>
          <p:cNvPicPr/>
          <p:nvPr/>
        </p:nvPicPr>
        <p:blipFill>
          <a:blip r:embed="rId10"/>
          <a:srcRect r="33932"/>
          <a:stretch>
            <a:fillRect/>
          </a:stretch>
        </p:blipFill>
        <p:spPr>
          <a:xfrm>
            <a:off x="7128510" y="4354195"/>
            <a:ext cx="1840230" cy="184023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457190" y="2814955"/>
            <a:ext cx="1263650" cy="1263650"/>
          </a:xfrm>
          <a:prstGeom prst="ellipse">
            <a:avLst/>
          </a:pr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b="1">
                <a:latin typeface="微软雅黑" panose="020B0503020204020204" charset="-122"/>
                <a:ea typeface="微软雅黑" panose="020B0503020204020204" charset="-122"/>
              </a:rPr>
              <a:t>Input</a:t>
            </a:r>
          </a:p>
          <a:p>
            <a:pPr algn="ctr"/>
            <a:r>
              <a:rPr lang="zh-CN" altLang="en-US" sz="2600" b="1">
                <a:latin typeface="微软雅黑" panose="020B0503020204020204" charset="-122"/>
                <a:ea typeface="微软雅黑" panose="020B0503020204020204" charset="-122"/>
              </a:rPr>
              <a:t>Title</a:t>
            </a:r>
          </a:p>
        </p:txBody>
      </p:sp>
      <p:sp>
        <p:nvSpPr>
          <p:cNvPr id="160" name=" 160"/>
          <p:cNvSpPr/>
          <p:nvPr/>
        </p:nvSpPr>
        <p:spPr>
          <a:xfrm>
            <a:off x="6557010" y="1828800"/>
            <a:ext cx="1249680" cy="124968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 160"/>
          <p:cNvSpPr/>
          <p:nvPr/>
        </p:nvSpPr>
        <p:spPr>
          <a:xfrm flipH="1">
            <a:off x="4328160" y="1828800"/>
            <a:ext cx="1249680" cy="124968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 160"/>
          <p:cNvSpPr/>
          <p:nvPr/>
        </p:nvSpPr>
        <p:spPr>
          <a:xfrm flipV="1">
            <a:off x="6557010" y="3799840"/>
            <a:ext cx="1249680" cy="124968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 160"/>
          <p:cNvSpPr/>
          <p:nvPr/>
        </p:nvSpPr>
        <p:spPr>
          <a:xfrm flipH="1" flipV="1">
            <a:off x="4328160" y="3799840"/>
            <a:ext cx="1249680" cy="124968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64379" y="542925"/>
            <a:ext cx="3803243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19785" y="1828800"/>
            <a:ext cx="340741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19785" y="3929380"/>
            <a:ext cx="3407410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  <a:r>
              <a:rPr lang="zh-CN" altLang="en-US" sz="1600"/>
              <a:t>　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806690" y="1828800"/>
            <a:ext cx="340741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806690" y="3929380"/>
            <a:ext cx="340741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160" grpId="0" animBg="1"/>
      <p:bldP spid="8" grpId="0" animBg="1"/>
      <p:bldP spid="9" grpId="0" animBg="1"/>
      <p:bldP spid="11" grpId="0" animBg="1"/>
      <p:bldP spid="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79" y="542925"/>
            <a:ext cx="3820495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pic>
        <p:nvPicPr>
          <p:cNvPr id="2" name="图片 1" descr="timg (5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950" y="1622425"/>
            <a:ext cx="2648585" cy="1986915"/>
          </a:xfrm>
          <a:prstGeom prst="rect">
            <a:avLst/>
          </a:prstGeom>
        </p:spPr>
      </p:pic>
      <p:pic>
        <p:nvPicPr>
          <p:cNvPr id="3" name="图片 2" descr="F:\PPT模板设计\手绘花朵PPT通用模板\素材\timg (6).jpgtimg (6)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56525" y="1622108"/>
            <a:ext cx="2648585" cy="1986280"/>
          </a:xfrm>
          <a:prstGeom prst="rect">
            <a:avLst/>
          </a:prstGeom>
        </p:spPr>
      </p:pic>
      <p:pic>
        <p:nvPicPr>
          <p:cNvPr id="4" name="图片 3" descr="F:\PPT模板设计\手绘花朵PPT通用模板\素材\timg (8).jpgtimg (8)"/>
          <p:cNvPicPr>
            <a:picLocks noChangeAspect="1"/>
          </p:cNvPicPr>
          <p:nvPr/>
        </p:nvPicPr>
        <p:blipFill>
          <a:blip r:embed="rId8"/>
          <a:srcRect r="17033"/>
          <a:stretch>
            <a:fillRect/>
          </a:stretch>
        </p:blipFill>
        <p:spPr>
          <a:xfrm>
            <a:off x="4771390" y="1621790"/>
            <a:ext cx="2648585" cy="19869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93962" y="3789680"/>
            <a:ext cx="3113573" cy="118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</a:pPr>
            <a:r>
              <a:rPr lang="zh-CN" altLang="en-US" sz="16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you leave me, please don t comfort me because and sewing has to meet stinging pain. </a:t>
            </a:r>
            <a:endParaRPr lang="zh-CN" altLang="en-US" sz="1400" b="1" dirty="0">
              <a:solidFill>
                <a:srgbClr val="55854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24842" y="3789679"/>
            <a:ext cx="3113572" cy="118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</a:pPr>
            <a:r>
              <a:rPr lang="zh-CN" altLang="en-US" sz="16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you leave me, please don t comfort me because and sewing has to meet stinging pain. </a:t>
            </a:r>
            <a:endParaRPr lang="zh-CN" altLang="en-US" sz="1400" b="1" dirty="0">
              <a:solidFill>
                <a:srgbClr val="55854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38414" y="3800988"/>
            <a:ext cx="3141513" cy="118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</a:pPr>
            <a:r>
              <a:rPr lang="zh-CN" altLang="en-US" sz="16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you leave me, please don t comfort me because and sewing has to meet stinging pain. </a:t>
            </a:r>
            <a:endParaRPr lang="zh-CN" altLang="en-US" sz="1400" b="1" dirty="0">
              <a:solidFill>
                <a:srgbClr val="55854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79" y="542925"/>
            <a:ext cx="3889507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156460" y="1625600"/>
            <a:ext cx="137477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55854B"/>
                </a:solidFill>
                <a:latin typeface="黑体" panose="02010609060101010101" charset="-122"/>
                <a:ea typeface="黑体" panose="02010609060101010101" charset="-122"/>
              </a:rPr>
              <a:t>Why</a:t>
            </a:r>
            <a:endParaRPr lang="zh-CN" altLang="en-US" sz="3600" b="1">
              <a:solidFill>
                <a:srgbClr val="55854B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906905" y="2414905"/>
            <a:ext cx="1874520" cy="3167380"/>
            <a:chOff x="2427" y="3803"/>
            <a:chExt cx="2952" cy="4988"/>
          </a:xfrm>
        </p:grpSpPr>
        <p:sp>
          <p:nvSpPr>
            <p:cNvPr id="14" name="圆角矩形 13"/>
            <p:cNvSpPr/>
            <p:nvPr/>
          </p:nvSpPr>
          <p:spPr>
            <a:xfrm>
              <a:off x="2427" y="4003"/>
              <a:ext cx="2952" cy="4788"/>
            </a:xfrm>
            <a:prstGeom prst="roundRect">
              <a:avLst/>
            </a:prstGeom>
            <a:solidFill>
              <a:srgbClr val="55854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直角三角形 14"/>
            <p:cNvSpPr/>
            <p:nvPr/>
          </p:nvSpPr>
          <p:spPr>
            <a:xfrm rot="8100000">
              <a:off x="3697" y="3803"/>
              <a:ext cx="413" cy="413"/>
            </a:xfrm>
            <a:prstGeom prst="rtTriangle">
              <a:avLst/>
            </a:prstGeom>
            <a:solidFill>
              <a:srgbClr val="55854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066540" y="2414905"/>
            <a:ext cx="1874520" cy="3167380"/>
            <a:chOff x="2427" y="3803"/>
            <a:chExt cx="2952" cy="4988"/>
          </a:xfrm>
        </p:grpSpPr>
        <p:sp>
          <p:nvSpPr>
            <p:cNvPr id="18" name="圆角矩形 17"/>
            <p:cNvSpPr/>
            <p:nvPr/>
          </p:nvSpPr>
          <p:spPr>
            <a:xfrm>
              <a:off x="2427" y="4003"/>
              <a:ext cx="2952" cy="4788"/>
            </a:xfrm>
            <a:prstGeom prst="roundRect">
              <a:avLst/>
            </a:prstGeom>
            <a:solidFill>
              <a:srgbClr val="55854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直角三角形 18"/>
            <p:cNvSpPr/>
            <p:nvPr/>
          </p:nvSpPr>
          <p:spPr>
            <a:xfrm rot="8100000">
              <a:off x="3697" y="3803"/>
              <a:ext cx="413" cy="413"/>
            </a:xfrm>
            <a:prstGeom prst="rtTriangle">
              <a:avLst/>
            </a:prstGeom>
            <a:solidFill>
              <a:srgbClr val="55854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233160" y="2414905"/>
            <a:ext cx="1874520" cy="3167380"/>
            <a:chOff x="2427" y="3803"/>
            <a:chExt cx="2952" cy="4988"/>
          </a:xfrm>
        </p:grpSpPr>
        <p:sp>
          <p:nvSpPr>
            <p:cNvPr id="21" name="圆角矩形 20"/>
            <p:cNvSpPr/>
            <p:nvPr/>
          </p:nvSpPr>
          <p:spPr>
            <a:xfrm>
              <a:off x="2427" y="4003"/>
              <a:ext cx="2952" cy="4788"/>
            </a:xfrm>
            <a:prstGeom prst="roundRect">
              <a:avLst/>
            </a:prstGeom>
            <a:solidFill>
              <a:srgbClr val="55854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直角三角形 21"/>
            <p:cNvSpPr/>
            <p:nvPr/>
          </p:nvSpPr>
          <p:spPr>
            <a:xfrm rot="8100000">
              <a:off x="3697" y="3803"/>
              <a:ext cx="413" cy="413"/>
            </a:xfrm>
            <a:prstGeom prst="rtTriangle">
              <a:avLst/>
            </a:prstGeom>
            <a:solidFill>
              <a:srgbClr val="55854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387080" y="2414905"/>
            <a:ext cx="1874520" cy="3167380"/>
            <a:chOff x="2427" y="3803"/>
            <a:chExt cx="2952" cy="4988"/>
          </a:xfrm>
        </p:grpSpPr>
        <p:sp>
          <p:nvSpPr>
            <p:cNvPr id="24" name="圆角矩形 23"/>
            <p:cNvSpPr/>
            <p:nvPr/>
          </p:nvSpPr>
          <p:spPr>
            <a:xfrm>
              <a:off x="2427" y="4003"/>
              <a:ext cx="2952" cy="4788"/>
            </a:xfrm>
            <a:prstGeom prst="roundRect">
              <a:avLst/>
            </a:prstGeom>
            <a:solidFill>
              <a:srgbClr val="55854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rot="8100000">
              <a:off x="3697" y="3803"/>
              <a:ext cx="413" cy="413"/>
            </a:xfrm>
            <a:prstGeom prst="rtTriangle">
              <a:avLst/>
            </a:prstGeom>
            <a:solidFill>
              <a:srgbClr val="55854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316095" y="1625600"/>
            <a:ext cx="137477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55854B"/>
                </a:solidFill>
                <a:latin typeface="黑体" panose="02010609060101010101" charset="-122"/>
                <a:ea typeface="黑体" panose="02010609060101010101" charset="-122"/>
              </a:rPr>
              <a:t>where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144578" y="1638324"/>
            <a:ext cx="215392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55854B"/>
                </a:solidFill>
                <a:latin typeface="黑体" panose="02010609060101010101" charset="-122"/>
                <a:ea typeface="黑体" panose="02010609060101010101" charset="-122"/>
              </a:rPr>
              <a:t>WhatsApp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637270" y="1625600"/>
            <a:ext cx="137477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55854B"/>
                </a:solidFill>
                <a:latin typeface="黑体" panose="02010609060101010101" charset="-122"/>
                <a:ea typeface="黑体" panose="02010609060101010101" charset="-122"/>
              </a:rPr>
              <a:t>How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026285" y="2910840"/>
            <a:ext cx="1615440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196080" y="2910840"/>
            <a:ext cx="1615440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363335" y="2910840"/>
            <a:ext cx="1615440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517255" y="2910840"/>
            <a:ext cx="1615440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13995" y="-13843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9090660" y="4398645"/>
            <a:ext cx="3230880" cy="2601595"/>
          </a:xfrm>
          <a:prstGeom prst="rect">
            <a:avLst/>
          </a:prstGeom>
        </p:spPr>
      </p:pic>
      <p:sp>
        <p:nvSpPr>
          <p:cNvPr id="167" name=" 167"/>
          <p:cNvSpPr/>
          <p:nvPr/>
        </p:nvSpPr>
        <p:spPr>
          <a:xfrm>
            <a:off x="2900045" y="2498090"/>
            <a:ext cx="6371590" cy="1402080"/>
          </a:xfrm>
          <a:prstGeom prst="roundRect">
            <a:avLst/>
          </a:prstGeom>
          <a:solidFill>
            <a:srgbClr val="5585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" name="图片 2" descr="蝴蝶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575" y="3127375"/>
            <a:ext cx="1471930" cy="1431290"/>
          </a:xfrm>
          <a:prstGeom prst="rect">
            <a:avLst/>
          </a:prstGeom>
        </p:spPr>
      </p:pic>
      <p:pic>
        <p:nvPicPr>
          <p:cNvPr id="4" name="图片 3" descr="蝴蝶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540" y="1710690"/>
            <a:ext cx="1565910" cy="14166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60140" y="2604770"/>
            <a:ext cx="487172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03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bldLvl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80" y="542925"/>
            <a:ext cx="3688080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769745" y="1578610"/>
            <a:ext cx="979170" cy="791210"/>
            <a:chOff x="3123" y="2798"/>
            <a:chExt cx="1542" cy="1246"/>
          </a:xfrm>
        </p:grpSpPr>
        <p:sp>
          <p:nvSpPr>
            <p:cNvPr id="15" name="菱形 14"/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Arial" panose="020B0604020202020204" pitchFamily="34" charset="0"/>
                  <a:ea typeface="微软雅黑" panose="020B0503020204020204" charset="-122"/>
                </a:rPr>
                <a:t>1</a:t>
              </a:r>
            </a:p>
          </p:txBody>
        </p:sp>
        <p:sp>
          <p:nvSpPr>
            <p:cNvPr id="16" name="菱形 15"/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769745" y="2757805"/>
            <a:ext cx="979170" cy="791210"/>
            <a:chOff x="3123" y="2798"/>
            <a:chExt cx="1542" cy="1246"/>
          </a:xfrm>
        </p:grpSpPr>
        <p:sp>
          <p:nvSpPr>
            <p:cNvPr id="19" name="菱形 18"/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Arial" panose="020B0604020202020204" pitchFamily="34" charset="0"/>
                  <a:ea typeface="微软雅黑" panose="020B0503020204020204" charset="-122"/>
                </a:rPr>
                <a:t>2</a:t>
              </a:r>
            </a:p>
          </p:txBody>
        </p:sp>
        <p:sp>
          <p:nvSpPr>
            <p:cNvPr id="20" name="菱形 19"/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769745" y="3907155"/>
            <a:ext cx="979170" cy="791210"/>
            <a:chOff x="3123" y="2798"/>
            <a:chExt cx="1542" cy="1246"/>
          </a:xfrm>
        </p:grpSpPr>
        <p:sp>
          <p:nvSpPr>
            <p:cNvPr id="22" name="菱形 21"/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Arial" panose="020B0604020202020204" pitchFamily="34" charset="0"/>
                  <a:ea typeface="微软雅黑" panose="020B0503020204020204" charset="-122"/>
                </a:rPr>
                <a:t>3</a:t>
              </a:r>
            </a:p>
          </p:txBody>
        </p:sp>
        <p:sp>
          <p:nvSpPr>
            <p:cNvPr id="23" name="菱形 22"/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769745" y="5039995"/>
            <a:ext cx="979170" cy="791210"/>
            <a:chOff x="3123" y="2798"/>
            <a:chExt cx="1542" cy="1246"/>
          </a:xfrm>
        </p:grpSpPr>
        <p:sp>
          <p:nvSpPr>
            <p:cNvPr id="25" name="菱形 24"/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Arial" panose="020B0604020202020204" pitchFamily="34" charset="0"/>
                  <a:ea typeface="微软雅黑" panose="020B0503020204020204" charset="-122"/>
                </a:rPr>
                <a:t>4</a:t>
              </a:r>
            </a:p>
          </p:txBody>
        </p:sp>
        <p:sp>
          <p:nvSpPr>
            <p:cNvPr id="26" name="菱形 25"/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7" name="直接连接符 26"/>
          <p:cNvCxnSpPr/>
          <p:nvPr/>
        </p:nvCxnSpPr>
        <p:spPr>
          <a:xfrm flipV="1">
            <a:off x="2353310" y="2377440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2353310" y="3541395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2353310" y="4690745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2353310" y="5823585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2818765" y="1727254"/>
            <a:ext cx="7828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2818765" y="2906275"/>
            <a:ext cx="7845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818765" y="4068595"/>
            <a:ext cx="772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2871158" y="5230915"/>
            <a:ext cx="772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79" y="542925"/>
            <a:ext cx="3803243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pic>
        <p:nvPicPr>
          <p:cNvPr id="2" name="图片 1" descr="timg (13)"/>
          <p:cNvPicPr/>
          <p:nvPr/>
        </p:nvPicPr>
        <p:blipFill>
          <a:blip r:embed="rId6"/>
          <a:srcRect l="33366"/>
          <a:stretch>
            <a:fillRect/>
          </a:stretch>
        </p:blipFill>
        <p:spPr>
          <a:xfrm>
            <a:off x="7889240" y="1265555"/>
            <a:ext cx="2127600" cy="2129155"/>
          </a:xfrm>
          <a:prstGeom prst="diamond">
            <a:avLst/>
          </a:prstGeom>
        </p:spPr>
      </p:pic>
      <p:pic>
        <p:nvPicPr>
          <p:cNvPr id="4" name="图片 3" descr="timg (14)"/>
          <p:cNvPicPr/>
          <p:nvPr/>
        </p:nvPicPr>
        <p:blipFill>
          <a:blip r:embed="rId7"/>
          <a:srcRect t="5212" b="28161"/>
          <a:stretch>
            <a:fillRect/>
          </a:stretch>
        </p:blipFill>
        <p:spPr>
          <a:xfrm>
            <a:off x="8995410" y="2378075"/>
            <a:ext cx="2127885" cy="2127600"/>
          </a:xfrm>
          <a:prstGeom prst="diamond">
            <a:avLst/>
          </a:prstGeom>
        </p:spPr>
      </p:pic>
      <p:pic>
        <p:nvPicPr>
          <p:cNvPr id="8" name="图片 7" descr="timg (15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2435" y="2378075"/>
            <a:ext cx="2127600" cy="2127600"/>
          </a:xfrm>
          <a:prstGeom prst="diamond">
            <a:avLst/>
          </a:prstGeom>
        </p:spPr>
      </p:pic>
      <p:pic>
        <p:nvPicPr>
          <p:cNvPr id="9" name="图片 8" descr="timg (16)"/>
          <p:cNvPicPr>
            <a:picLocks noChangeAspect="1"/>
          </p:cNvPicPr>
          <p:nvPr/>
        </p:nvPicPr>
        <p:blipFill>
          <a:blip r:embed="rId9"/>
          <a:srcRect l="1448" t="1990" r="-1448" b="18972"/>
          <a:stretch>
            <a:fillRect/>
          </a:stretch>
        </p:blipFill>
        <p:spPr>
          <a:xfrm>
            <a:off x="7889240" y="3502025"/>
            <a:ext cx="2128069" cy="2127600"/>
          </a:xfrm>
          <a:prstGeom prst="diamond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50290" y="1548765"/>
            <a:ext cx="3886835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1088390" y="2011680"/>
            <a:ext cx="4928235" cy="0"/>
          </a:xfrm>
          <a:prstGeom prst="line">
            <a:avLst/>
          </a:prstGeom>
          <a:ln w="12700">
            <a:solidFill>
              <a:srgbClr val="5585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1050925" y="2087880"/>
            <a:ext cx="4861560" cy="265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you leave me, please don t comfort me because and sewing has to meet stinging pain. 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you leave me, please don t comfort me because and sewing has to meet stinging pain. </a:t>
            </a:r>
            <a:endParaRPr lang="zh-CN" altLang="en-US" sz="1400" b="1">
              <a:solidFill>
                <a:srgbClr val="55854B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you leave me, please don t comfort me because and sewing has to meet stinging pain. 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you leave me, please don t comfort me because and sewing has to meet stinging pain. 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79" y="542925"/>
            <a:ext cx="3797931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sp>
        <p:nvSpPr>
          <p:cNvPr id="2" name="剪去对角的矩形 1"/>
          <p:cNvSpPr/>
          <p:nvPr/>
        </p:nvSpPr>
        <p:spPr>
          <a:xfrm>
            <a:off x="1760220" y="3422650"/>
            <a:ext cx="2012950" cy="666115"/>
          </a:xfrm>
          <a:prstGeom prst="snip2DiagRect">
            <a:avLst/>
          </a:pr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PROCESS 01</a:t>
            </a:r>
          </a:p>
        </p:txBody>
      </p:sp>
      <p:sp>
        <p:nvSpPr>
          <p:cNvPr id="3" name="剪去对角的矩形 2"/>
          <p:cNvSpPr/>
          <p:nvPr/>
        </p:nvSpPr>
        <p:spPr>
          <a:xfrm>
            <a:off x="3930015" y="3422650"/>
            <a:ext cx="2012950" cy="666115"/>
          </a:xfrm>
          <a:prstGeom prst="snip2DiagRect">
            <a:avLst/>
          </a:pr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PROCESS 0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</a:p>
        </p:txBody>
      </p:sp>
      <p:sp>
        <p:nvSpPr>
          <p:cNvPr id="4" name="剪去对角的矩形 3"/>
          <p:cNvSpPr/>
          <p:nvPr/>
        </p:nvSpPr>
        <p:spPr>
          <a:xfrm>
            <a:off x="6099175" y="3422650"/>
            <a:ext cx="2012950" cy="666115"/>
          </a:xfrm>
          <a:prstGeom prst="snip2DiagRect">
            <a:avLst/>
          </a:pr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PROCESS 0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</a:p>
        </p:txBody>
      </p:sp>
      <p:sp>
        <p:nvSpPr>
          <p:cNvPr id="8" name="剪去对角的矩形 7"/>
          <p:cNvSpPr/>
          <p:nvPr/>
        </p:nvSpPr>
        <p:spPr>
          <a:xfrm>
            <a:off x="8239760" y="3422650"/>
            <a:ext cx="2012950" cy="666115"/>
          </a:xfrm>
          <a:prstGeom prst="snip2DiagRect">
            <a:avLst/>
          </a:pr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PROCESS 0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1764665" y="1665605"/>
            <a:ext cx="0" cy="1763395"/>
          </a:xfrm>
          <a:prstGeom prst="straightConnector1">
            <a:avLst/>
          </a:prstGeom>
          <a:ln w="12700">
            <a:solidFill>
              <a:srgbClr val="5585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6099175" y="1672590"/>
            <a:ext cx="0" cy="1763395"/>
          </a:xfrm>
          <a:prstGeom prst="straightConnector1">
            <a:avLst/>
          </a:prstGeom>
          <a:ln w="12700">
            <a:solidFill>
              <a:srgbClr val="5585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rot="10800000" flipV="1">
            <a:off x="3931920" y="3968750"/>
            <a:ext cx="0" cy="1763395"/>
          </a:xfrm>
          <a:prstGeom prst="straightConnector1">
            <a:avLst/>
          </a:prstGeom>
          <a:ln w="12700">
            <a:solidFill>
              <a:srgbClr val="5585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rot="10800000" flipV="1">
            <a:off x="8255000" y="3968750"/>
            <a:ext cx="0" cy="1763395"/>
          </a:xfrm>
          <a:prstGeom prst="straightConnector1">
            <a:avLst/>
          </a:prstGeom>
          <a:ln w="12700">
            <a:solidFill>
              <a:srgbClr val="5585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871345" y="1815465"/>
            <a:ext cx="2886075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a title</a:t>
            </a:r>
          </a:p>
          <a:p>
            <a:pPr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057015" y="4119245"/>
            <a:ext cx="2886075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a title</a:t>
            </a:r>
          </a:p>
          <a:p>
            <a:pPr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6204585" y="1823085"/>
            <a:ext cx="2886075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a title</a:t>
            </a:r>
          </a:p>
          <a:p>
            <a:pPr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8362315" y="4119245"/>
            <a:ext cx="2886075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a title</a:t>
            </a:r>
          </a:p>
          <a:p>
            <a:pPr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4" grpId="0" animBg="1"/>
      <p:bldP spid="8" grpId="0" animBg="1"/>
      <p:bldP spid="14" grpId="0"/>
      <p:bldP spid="33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79" y="542925"/>
            <a:ext cx="3768737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900430" y="1579245"/>
            <a:ext cx="7202805" cy="3742055"/>
          </a:xfrm>
          <a:prstGeom prst="rect">
            <a:avLst/>
          </a:prstGeom>
          <a:solidFill>
            <a:srgbClr val="55854B">
              <a:alpha val="10000"/>
            </a:srgb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949599"/>
              </a:solidFill>
            </a:endParaRPr>
          </a:p>
        </p:txBody>
      </p: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1452245" y="2554605"/>
            <a:ext cx="178181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300"/>
              </a:spcBef>
              <a:buNone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tangle 37"/>
          <p:cNvSpPr>
            <a:spLocks noChangeArrowheads="1"/>
          </p:cNvSpPr>
          <p:nvPr/>
        </p:nvSpPr>
        <p:spPr bwMode="auto">
          <a:xfrm>
            <a:off x="3623310" y="2554605"/>
            <a:ext cx="17811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  <a:endParaRPr lang="zh-CN" alt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5766435" y="2554605"/>
            <a:ext cx="17811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Line 44"/>
          <p:cNvSpPr>
            <a:spLocks noChangeShapeType="1"/>
          </p:cNvSpPr>
          <p:nvPr/>
        </p:nvSpPr>
        <p:spPr bwMode="auto">
          <a:xfrm>
            <a:off x="3400425" y="1980565"/>
            <a:ext cx="635" cy="2886710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Line 45"/>
          <p:cNvSpPr>
            <a:spLocks noChangeShapeType="1"/>
          </p:cNvSpPr>
          <p:nvPr/>
        </p:nvSpPr>
        <p:spPr bwMode="auto">
          <a:xfrm>
            <a:off x="5517515" y="1981200"/>
            <a:ext cx="1270" cy="2886075"/>
          </a:xfrm>
          <a:prstGeom prst="line">
            <a:avLst/>
          </a:prstGeom>
          <a:noFill/>
          <a:ln w="6350" cmpd="sng">
            <a:solidFill>
              <a:schemeClr val="bg1">
                <a:lumMod val="50000"/>
              </a:schemeClr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Rectangle 35"/>
          <p:cNvSpPr>
            <a:spLocks noChangeArrowheads="1"/>
          </p:cNvSpPr>
          <p:nvPr/>
        </p:nvSpPr>
        <p:spPr bwMode="auto">
          <a:xfrm>
            <a:off x="1859280" y="1981200"/>
            <a:ext cx="96774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Title</a:t>
            </a:r>
          </a:p>
        </p:txBody>
      </p:sp>
      <p:sp>
        <p:nvSpPr>
          <p:cNvPr id="48" name="Rectangle 34"/>
          <p:cNvSpPr>
            <a:spLocks noChangeArrowheads="1"/>
          </p:cNvSpPr>
          <p:nvPr/>
        </p:nvSpPr>
        <p:spPr bwMode="auto">
          <a:xfrm>
            <a:off x="3848735" y="1981200"/>
            <a:ext cx="132969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Title</a:t>
            </a:r>
          </a:p>
        </p:txBody>
      </p:sp>
      <p:sp>
        <p:nvSpPr>
          <p:cNvPr id="49" name="Rectangle 38"/>
          <p:cNvSpPr>
            <a:spLocks noChangeArrowheads="1"/>
          </p:cNvSpPr>
          <p:nvPr/>
        </p:nvSpPr>
        <p:spPr bwMode="auto">
          <a:xfrm>
            <a:off x="6284595" y="1981200"/>
            <a:ext cx="74422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Title</a:t>
            </a:r>
          </a:p>
        </p:txBody>
      </p:sp>
      <p:pic>
        <p:nvPicPr>
          <p:cNvPr id="24" name="图片 23" descr="timg (18)"/>
          <p:cNvPicPr>
            <a:picLocks noChangeAspect="1"/>
          </p:cNvPicPr>
          <p:nvPr/>
        </p:nvPicPr>
        <p:blipFill>
          <a:blip r:embed="rId6"/>
          <a:srcRect l="29713" r="22392"/>
          <a:stretch>
            <a:fillRect/>
          </a:stretch>
        </p:blipFill>
        <p:spPr>
          <a:xfrm>
            <a:off x="8087995" y="1579245"/>
            <a:ext cx="3178175" cy="372173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ldLvl="0" animBg="1"/>
      <p:bldP spid="17" grpId="0"/>
      <p:bldP spid="18" grpId="0"/>
      <p:bldP spid="19" grpId="0"/>
      <p:bldP spid="20" grpId="0" bldLvl="0" animBg="1"/>
      <p:bldP spid="32" grpId="0" bldLvl="0" animBg="1"/>
      <p:bldP spid="47" grpId="0" bldLvl="0" animBg="1"/>
      <p:bldP spid="48" grpId="0" bldLvl="0" animBg="1"/>
      <p:bldP spid="4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13995" y="-13843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9090660" y="4398645"/>
            <a:ext cx="3230880" cy="2601595"/>
          </a:xfrm>
          <a:prstGeom prst="rect">
            <a:avLst/>
          </a:prstGeom>
        </p:spPr>
      </p:pic>
      <p:sp>
        <p:nvSpPr>
          <p:cNvPr id="167" name=" 167"/>
          <p:cNvSpPr/>
          <p:nvPr/>
        </p:nvSpPr>
        <p:spPr>
          <a:xfrm>
            <a:off x="2900045" y="2498090"/>
            <a:ext cx="6371590" cy="1402080"/>
          </a:xfrm>
          <a:prstGeom prst="roundRect">
            <a:avLst/>
          </a:prstGeom>
          <a:solidFill>
            <a:srgbClr val="5585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" name="图片 2" descr="蝴蝶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575" y="3127375"/>
            <a:ext cx="1471930" cy="1431290"/>
          </a:xfrm>
          <a:prstGeom prst="rect">
            <a:avLst/>
          </a:prstGeom>
        </p:spPr>
      </p:pic>
      <p:pic>
        <p:nvPicPr>
          <p:cNvPr id="4" name="图片 3" descr="蝴蝶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540" y="1710690"/>
            <a:ext cx="1565910" cy="14166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60140" y="2604770"/>
            <a:ext cx="487172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04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bldLvl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0480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213995" y="4398645"/>
            <a:ext cx="3230880" cy="2601595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905" y="1501140"/>
            <a:ext cx="3179445" cy="3177540"/>
          </a:xfrm>
          <a:prstGeom prst="rect">
            <a:avLst/>
          </a:prstGeom>
        </p:spPr>
      </p:pic>
      <p:sp>
        <p:nvSpPr>
          <p:cNvPr id="217" name=" 217"/>
          <p:cNvSpPr/>
          <p:nvPr/>
        </p:nvSpPr>
        <p:spPr>
          <a:xfrm>
            <a:off x="5460365" y="1259840"/>
            <a:ext cx="625475" cy="625475"/>
          </a:xfrm>
          <a:prstGeom prst="teardrop">
            <a:avLst/>
          </a:prstGeom>
          <a:solidFill>
            <a:srgbClr val="55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 217"/>
          <p:cNvSpPr/>
          <p:nvPr/>
        </p:nvSpPr>
        <p:spPr>
          <a:xfrm>
            <a:off x="5460365" y="2414905"/>
            <a:ext cx="625475" cy="625475"/>
          </a:xfrm>
          <a:prstGeom prst="teardrop">
            <a:avLst/>
          </a:prstGeom>
          <a:solidFill>
            <a:srgbClr val="55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 217"/>
          <p:cNvSpPr/>
          <p:nvPr/>
        </p:nvSpPr>
        <p:spPr>
          <a:xfrm>
            <a:off x="5460365" y="3563620"/>
            <a:ext cx="625475" cy="625475"/>
          </a:xfrm>
          <a:prstGeom prst="teardrop">
            <a:avLst/>
          </a:prstGeom>
          <a:solidFill>
            <a:srgbClr val="55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 217"/>
          <p:cNvSpPr/>
          <p:nvPr/>
        </p:nvSpPr>
        <p:spPr>
          <a:xfrm>
            <a:off x="5460365" y="4705350"/>
            <a:ext cx="625475" cy="625475"/>
          </a:xfrm>
          <a:prstGeom prst="teardrop">
            <a:avLst/>
          </a:prstGeom>
          <a:solidFill>
            <a:srgbClr val="55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87670" y="1297305"/>
            <a:ext cx="6248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487670" y="2491740"/>
            <a:ext cx="6248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487670" y="3602355"/>
            <a:ext cx="6248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487670" y="4782185"/>
            <a:ext cx="6248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309360" y="1270635"/>
            <a:ext cx="340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the title text</a:t>
            </a:r>
          </a:p>
          <a:p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309360" y="2414905"/>
            <a:ext cx="340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the title text</a:t>
            </a:r>
          </a:p>
          <a:p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Add you title here</a:t>
            </a:r>
            <a:endParaRPr lang="zh-CN" altLang="en-US" sz="1600" b="1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09360" y="3563620"/>
            <a:ext cx="340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the title text</a:t>
            </a:r>
          </a:p>
          <a:p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Add you title here</a:t>
            </a:r>
            <a:endParaRPr lang="zh-CN" altLang="en-US" sz="1600" b="1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09360" y="4705350"/>
            <a:ext cx="340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the title text</a:t>
            </a:r>
          </a:p>
          <a:p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Add you title here</a:t>
            </a:r>
            <a:endParaRPr lang="zh-CN" altLang="en-US" sz="1600" b="1" dirty="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  <p:bldP spid="8" grpId="0" animBg="1"/>
      <p:bldP spid="9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79" y="542925"/>
            <a:ext cx="3688079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pic>
        <p:nvPicPr>
          <p:cNvPr id="3" name="图片 2" descr="F:\PPT模板设计\手绘花朵PPT通用模板\素材\timg (19).jpgtimg (19)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6365" y="1461770"/>
            <a:ext cx="2894965" cy="1930400"/>
          </a:xfrm>
          <a:prstGeom prst="rect">
            <a:avLst/>
          </a:prstGeom>
        </p:spPr>
      </p:pic>
      <p:pic>
        <p:nvPicPr>
          <p:cNvPr id="13" name="图片 12" descr="F:\PPT模板设计\手绘花朵PPT通用模板\素材\timg (22).jpgtimg (22)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5730" y="3456305"/>
            <a:ext cx="2895600" cy="1943100"/>
          </a:xfrm>
          <a:prstGeom prst="rect">
            <a:avLst/>
          </a:prstGeom>
        </p:spPr>
      </p:pic>
      <p:pic>
        <p:nvPicPr>
          <p:cNvPr id="14" name="图片 13" descr="F:\PPT模板设计\手绘花朵PPT通用模板\素材\timg (20).jpgtimg (20)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51020" y="1461770"/>
            <a:ext cx="3115310" cy="1930400"/>
          </a:xfrm>
          <a:prstGeom prst="rect">
            <a:avLst/>
          </a:prstGeom>
        </p:spPr>
      </p:pic>
      <p:pic>
        <p:nvPicPr>
          <p:cNvPr id="4" name="图片 3" descr="F:\PPT模板设计\手绘花朵PPT通用模板\素材\timg (21).jpgtimg (21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350385" y="3456305"/>
            <a:ext cx="3115310" cy="19431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7526655" y="1461770"/>
            <a:ext cx="3207385" cy="3951605"/>
          </a:xfrm>
          <a:prstGeom prst="rect">
            <a:avLst/>
          </a:prstGeom>
          <a:solidFill>
            <a:srgbClr val="55854B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58735" y="1682750"/>
            <a:ext cx="2942590" cy="304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  <a:p>
            <a:pPr algn="ctr" fontAlgn="auto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</a:p>
          <a:p>
            <a:pPr algn="ctr" fontAlgn="auto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300"/>
              </a:spcBef>
            </a:pPr>
            <a:endParaRPr lang="en-US" altLang="zh-CN" sz="1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8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19" grpId="1" animBg="1"/>
      <p:bldP spid="19" grpId="2" bldLvl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79" y="542925"/>
            <a:ext cx="3688079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914400" y="2702560"/>
            <a:ext cx="11338560" cy="3810"/>
          </a:xfrm>
          <a:prstGeom prst="line">
            <a:avLst/>
          </a:prstGeom>
          <a:ln w="12700" cmpd="sng">
            <a:solidFill>
              <a:srgbClr val="5585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2082800" y="2292985"/>
            <a:ext cx="819150" cy="819150"/>
            <a:chOff x="3280" y="3611"/>
            <a:chExt cx="1290" cy="1290"/>
          </a:xfrm>
        </p:grpSpPr>
        <p:sp>
          <p:nvSpPr>
            <p:cNvPr id="3" name="菱形 2"/>
            <p:cNvSpPr/>
            <p:nvPr/>
          </p:nvSpPr>
          <p:spPr>
            <a:xfrm>
              <a:off x="3411" y="3742"/>
              <a:ext cx="1028" cy="1028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菱形 3"/>
            <p:cNvSpPr/>
            <p:nvPr/>
          </p:nvSpPr>
          <p:spPr>
            <a:xfrm>
              <a:off x="3280" y="3611"/>
              <a:ext cx="1291" cy="1291"/>
            </a:xfrm>
            <a:prstGeom prst="diamond">
              <a:avLst/>
            </a:prstGeom>
            <a:noFill/>
            <a:ln w="19050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41190" y="2293620"/>
            <a:ext cx="819150" cy="819150"/>
            <a:chOff x="3280" y="3611"/>
            <a:chExt cx="1290" cy="1290"/>
          </a:xfrm>
        </p:grpSpPr>
        <p:sp>
          <p:nvSpPr>
            <p:cNvPr id="11" name="菱形 10"/>
            <p:cNvSpPr/>
            <p:nvPr/>
          </p:nvSpPr>
          <p:spPr>
            <a:xfrm>
              <a:off x="3411" y="3742"/>
              <a:ext cx="1028" cy="1028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菱形 11"/>
            <p:cNvSpPr/>
            <p:nvPr/>
          </p:nvSpPr>
          <p:spPr>
            <a:xfrm>
              <a:off x="3280" y="3611"/>
              <a:ext cx="1291" cy="1291"/>
            </a:xfrm>
            <a:prstGeom prst="diamond">
              <a:avLst/>
            </a:prstGeom>
            <a:noFill/>
            <a:ln w="19050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925945" y="2292985"/>
            <a:ext cx="819150" cy="819150"/>
            <a:chOff x="3280" y="3611"/>
            <a:chExt cx="1290" cy="1290"/>
          </a:xfrm>
        </p:grpSpPr>
        <p:sp>
          <p:nvSpPr>
            <p:cNvPr id="14" name="菱形 13"/>
            <p:cNvSpPr/>
            <p:nvPr/>
          </p:nvSpPr>
          <p:spPr>
            <a:xfrm>
              <a:off x="3411" y="3742"/>
              <a:ext cx="1028" cy="1028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6" name="菱形 15"/>
            <p:cNvSpPr/>
            <p:nvPr/>
          </p:nvSpPr>
          <p:spPr>
            <a:xfrm>
              <a:off x="3280" y="3611"/>
              <a:ext cx="1291" cy="1291"/>
            </a:xfrm>
            <a:prstGeom prst="diamond">
              <a:avLst/>
            </a:prstGeom>
            <a:noFill/>
            <a:ln w="19050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303385" y="2294255"/>
            <a:ext cx="819150" cy="819150"/>
            <a:chOff x="3280" y="3611"/>
            <a:chExt cx="1290" cy="1290"/>
          </a:xfrm>
        </p:grpSpPr>
        <p:sp>
          <p:nvSpPr>
            <p:cNvPr id="22" name="菱形 21"/>
            <p:cNvSpPr/>
            <p:nvPr/>
          </p:nvSpPr>
          <p:spPr>
            <a:xfrm>
              <a:off x="3411" y="3742"/>
              <a:ext cx="1028" cy="1028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菱形 22"/>
            <p:cNvSpPr/>
            <p:nvPr/>
          </p:nvSpPr>
          <p:spPr>
            <a:xfrm>
              <a:off x="3280" y="3611"/>
              <a:ext cx="1291" cy="1291"/>
            </a:xfrm>
            <a:prstGeom prst="diamond">
              <a:avLst/>
            </a:prstGeom>
            <a:noFill/>
            <a:ln w="19050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757045" y="1564640"/>
            <a:ext cx="1471295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114800" y="1564640"/>
            <a:ext cx="1471295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599555" y="1564640"/>
            <a:ext cx="1471295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977630" y="1564640"/>
            <a:ext cx="1471295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402080" y="3416300"/>
            <a:ext cx="2180590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759835" y="3416300"/>
            <a:ext cx="2180590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244590" y="3416300"/>
            <a:ext cx="2180590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8609965" y="3416300"/>
            <a:ext cx="2180590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35" name="菱形 34"/>
          <p:cNvSpPr/>
          <p:nvPr/>
        </p:nvSpPr>
        <p:spPr>
          <a:xfrm>
            <a:off x="775970" y="2599690"/>
            <a:ext cx="235585" cy="235585"/>
          </a:xfrm>
          <a:prstGeom prst="diamond">
            <a:avLst/>
          </a:prstGeom>
          <a:solidFill>
            <a:srgbClr val="55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  <p:bldP spid="28" grpId="0"/>
      <p:bldP spid="29" grpId="0"/>
      <p:bldP spid="31" grpId="0"/>
      <p:bldP spid="33" grpId="0"/>
      <p:bldP spid="34" grpId="0"/>
      <p:bldP spid="3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79" y="542925"/>
            <a:ext cx="3652011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60960" y="2702560"/>
            <a:ext cx="12313920" cy="0"/>
          </a:xfrm>
          <a:prstGeom prst="line">
            <a:avLst/>
          </a:prstGeom>
          <a:ln w="12700" cmpd="sng">
            <a:solidFill>
              <a:srgbClr val="5585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2082800" y="2292985"/>
            <a:ext cx="819150" cy="819150"/>
            <a:chOff x="3280" y="3611"/>
            <a:chExt cx="1290" cy="1290"/>
          </a:xfrm>
        </p:grpSpPr>
        <p:sp>
          <p:nvSpPr>
            <p:cNvPr id="3" name="菱形 2"/>
            <p:cNvSpPr/>
            <p:nvPr/>
          </p:nvSpPr>
          <p:spPr>
            <a:xfrm>
              <a:off x="3411" y="3742"/>
              <a:ext cx="1028" cy="1028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4" name="菱形 3"/>
            <p:cNvSpPr/>
            <p:nvPr/>
          </p:nvSpPr>
          <p:spPr>
            <a:xfrm>
              <a:off x="3280" y="3611"/>
              <a:ext cx="1291" cy="1291"/>
            </a:xfrm>
            <a:prstGeom prst="diamond">
              <a:avLst/>
            </a:prstGeom>
            <a:noFill/>
            <a:ln w="19050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41190" y="2293620"/>
            <a:ext cx="819150" cy="819150"/>
            <a:chOff x="3280" y="3611"/>
            <a:chExt cx="1290" cy="1290"/>
          </a:xfrm>
        </p:grpSpPr>
        <p:sp>
          <p:nvSpPr>
            <p:cNvPr id="11" name="菱形 10"/>
            <p:cNvSpPr/>
            <p:nvPr/>
          </p:nvSpPr>
          <p:spPr>
            <a:xfrm>
              <a:off x="3411" y="3742"/>
              <a:ext cx="1028" cy="1028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菱形 11"/>
            <p:cNvSpPr/>
            <p:nvPr/>
          </p:nvSpPr>
          <p:spPr>
            <a:xfrm>
              <a:off x="3280" y="3611"/>
              <a:ext cx="1291" cy="1291"/>
            </a:xfrm>
            <a:prstGeom prst="diamond">
              <a:avLst/>
            </a:prstGeom>
            <a:noFill/>
            <a:ln w="19050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925945" y="2292985"/>
            <a:ext cx="819150" cy="819150"/>
            <a:chOff x="3280" y="3611"/>
            <a:chExt cx="1290" cy="1290"/>
          </a:xfrm>
        </p:grpSpPr>
        <p:sp>
          <p:nvSpPr>
            <p:cNvPr id="14" name="菱形 13"/>
            <p:cNvSpPr/>
            <p:nvPr/>
          </p:nvSpPr>
          <p:spPr>
            <a:xfrm>
              <a:off x="3411" y="3742"/>
              <a:ext cx="1028" cy="1028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latin typeface="Arial" panose="020B0604020202020204" pitchFamily="34" charset="0"/>
                </a:rPr>
                <a:t>7</a:t>
              </a:r>
            </a:p>
          </p:txBody>
        </p:sp>
        <p:sp>
          <p:nvSpPr>
            <p:cNvPr id="16" name="菱形 15"/>
            <p:cNvSpPr/>
            <p:nvPr/>
          </p:nvSpPr>
          <p:spPr>
            <a:xfrm>
              <a:off x="3280" y="3611"/>
              <a:ext cx="1291" cy="1291"/>
            </a:xfrm>
            <a:prstGeom prst="diamond">
              <a:avLst/>
            </a:prstGeom>
            <a:noFill/>
            <a:ln w="19050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303385" y="2294255"/>
            <a:ext cx="819150" cy="819150"/>
            <a:chOff x="3280" y="3611"/>
            <a:chExt cx="1290" cy="1290"/>
          </a:xfrm>
        </p:grpSpPr>
        <p:sp>
          <p:nvSpPr>
            <p:cNvPr id="22" name="菱形 21"/>
            <p:cNvSpPr/>
            <p:nvPr/>
          </p:nvSpPr>
          <p:spPr>
            <a:xfrm>
              <a:off x="3411" y="3742"/>
              <a:ext cx="1028" cy="1028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latin typeface="Arial" panose="020B0604020202020204" pitchFamily="34" charset="0"/>
                </a:rPr>
                <a:t>8</a:t>
              </a:r>
            </a:p>
          </p:txBody>
        </p:sp>
        <p:sp>
          <p:nvSpPr>
            <p:cNvPr id="23" name="菱形 22"/>
            <p:cNvSpPr/>
            <p:nvPr/>
          </p:nvSpPr>
          <p:spPr>
            <a:xfrm>
              <a:off x="3280" y="3611"/>
              <a:ext cx="1291" cy="1291"/>
            </a:xfrm>
            <a:prstGeom prst="diamond">
              <a:avLst/>
            </a:prstGeom>
            <a:noFill/>
            <a:ln w="19050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757045" y="1564640"/>
            <a:ext cx="1471295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114800" y="1564640"/>
            <a:ext cx="1471295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599555" y="1564640"/>
            <a:ext cx="1471295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977630" y="1564640"/>
            <a:ext cx="1471295" cy="59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402080" y="3416300"/>
            <a:ext cx="2180590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759835" y="3416300"/>
            <a:ext cx="2180590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244590" y="3416300"/>
            <a:ext cx="2180590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8609965" y="3416300"/>
            <a:ext cx="2180590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One needs 3 things to be truly happy-in's world:some thing to does, some one to love, some thing to hope.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  <p:bldP spid="28" grpId="0"/>
      <p:bldP spid="29" grpId="0"/>
      <p:bldP spid="31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80" y="542925"/>
            <a:ext cx="3872254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507990" y="3009900"/>
            <a:ext cx="117665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16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grpSp>
        <p:nvGrpSpPr>
          <p:cNvPr id="2052" name="组合 2051"/>
          <p:cNvGrpSpPr/>
          <p:nvPr/>
        </p:nvGrpSpPr>
        <p:grpSpPr>
          <a:xfrm>
            <a:off x="6134735" y="2016760"/>
            <a:ext cx="1281430" cy="1278890"/>
            <a:chOff x="4612535" y="1777908"/>
            <a:chExt cx="1054647" cy="1052264"/>
          </a:xfrm>
        </p:grpSpPr>
        <p:sp>
          <p:nvSpPr>
            <p:cNvPr id="22" name="Freeform 18"/>
            <p:cNvSpPr/>
            <p:nvPr/>
          </p:nvSpPr>
          <p:spPr bwMode="auto">
            <a:xfrm>
              <a:off x="4612535" y="2034122"/>
              <a:ext cx="796050" cy="796050"/>
            </a:xfrm>
            <a:custGeom>
              <a:avLst/>
              <a:gdLst>
                <a:gd name="T0" fmla="*/ 341 w 341"/>
                <a:gd name="T1" fmla="*/ 339 h 341"/>
                <a:gd name="T2" fmla="*/ 285 w 341"/>
                <a:gd name="T3" fmla="*/ 172 h 341"/>
                <a:gd name="T4" fmla="*/ 284 w 341"/>
                <a:gd name="T5" fmla="*/ 171 h 341"/>
                <a:gd name="T6" fmla="*/ 283 w 341"/>
                <a:gd name="T7" fmla="*/ 171 h 341"/>
                <a:gd name="T8" fmla="*/ 269 w 341"/>
                <a:gd name="T9" fmla="*/ 172 h 341"/>
                <a:gd name="T10" fmla="*/ 166 w 341"/>
                <a:gd name="T11" fmla="*/ 68 h 341"/>
                <a:gd name="T12" fmla="*/ 166 w 341"/>
                <a:gd name="T13" fmla="*/ 56 h 341"/>
                <a:gd name="T14" fmla="*/ 166 w 341"/>
                <a:gd name="T15" fmla="*/ 54 h 341"/>
                <a:gd name="T16" fmla="*/ 165 w 341"/>
                <a:gd name="T17" fmla="*/ 54 h 341"/>
                <a:gd name="T18" fmla="*/ 2 w 341"/>
                <a:gd name="T19" fmla="*/ 1 h 341"/>
                <a:gd name="T20" fmla="*/ 0 w 341"/>
                <a:gd name="T21" fmla="*/ 0 h 341"/>
                <a:gd name="T22" fmla="*/ 0 w 341"/>
                <a:gd name="T23" fmla="*/ 81 h 341"/>
                <a:gd name="T24" fmla="*/ 2 w 341"/>
                <a:gd name="T25" fmla="*/ 81 h 341"/>
                <a:gd name="T26" fmla="*/ 260 w 341"/>
                <a:gd name="T27" fmla="*/ 340 h 341"/>
                <a:gd name="T28" fmla="*/ 261 w 341"/>
                <a:gd name="T29" fmla="*/ 341 h 341"/>
                <a:gd name="T30" fmla="*/ 341 w 341"/>
                <a:gd name="T31" fmla="*/ 341 h 341"/>
                <a:gd name="T32" fmla="*/ 341 w 341"/>
                <a:gd name="T33" fmla="*/ 339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1" h="341">
                  <a:moveTo>
                    <a:pt x="341" y="339"/>
                  </a:moveTo>
                  <a:cubicBezTo>
                    <a:pt x="336" y="280"/>
                    <a:pt x="317" y="222"/>
                    <a:pt x="285" y="172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83" y="171"/>
                    <a:pt x="283" y="171"/>
                    <a:pt x="283" y="171"/>
                  </a:cubicBezTo>
                  <a:cubicBezTo>
                    <a:pt x="278" y="171"/>
                    <a:pt x="274" y="172"/>
                    <a:pt x="269" y="172"/>
                  </a:cubicBezTo>
                  <a:cubicBezTo>
                    <a:pt x="212" y="172"/>
                    <a:pt x="166" y="125"/>
                    <a:pt x="166" y="68"/>
                  </a:cubicBezTo>
                  <a:cubicBezTo>
                    <a:pt x="166" y="64"/>
                    <a:pt x="166" y="60"/>
                    <a:pt x="166" y="56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5" y="54"/>
                    <a:pt x="165" y="54"/>
                    <a:pt x="165" y="54"/>
                  </a:cubicBezTo>
                  <a:cubicBezTo>
                    <a:pt x="116" y="24"/>
                    <a:pt x="60" y="5"/>
                    <a:pt x="2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138" y="94"/>
                    <a:pt x="247" y="203"/>
                    <a:pt x="260" y="340"/>
                  </a:cubicBezTo>
                  <a:cubicBezTo>
                    <a:pt x="261" y="341"/>
                    <a:pt x="261" y="341"/>
                    <a:pt x="261" y="341"/>
                  </a:cubicBezTo>
                  <a:cubicBezTo>
                    <a:pt x="341" y="341"/>
                    <a:pt x="341" y="341"/>
                    <a:pt x="341" y="341"/>
                  </a:cubicBezTo>
                  <a:lnTo>
                    <a:pt x="341" y="339"/>
                  </a:lnTo>
                  <a:close/>
                </a:path>
              </a:pathLst>
            </a:custGeom>
            <a:solidFill>
              <a:srgbClr val="55854B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4612535" y="1777908"/>
              <a:ext cx="1054647" cy="1052264"/>
            </a:xfrm>
            <a:custGeom>
              <a:avLst/>
              <a:gdLst>
                <a:gd name="T0" fmla="*/ 452 w 452"/>
                <a:gd name="T1" fmla="*/ 449 h 451"/>
                <a:gd name="T2" fmla="*/ 372 w 452"/>
                <a:gd name="T3" fmla="*/ 212 h 451"/>
                <a:gd name="T4" fmla="*/ 377 w 452"/>
                <a:gd name="T5" fmla="*/ 178 h 451"/>
                <a:gd name="T6" fmla="*/ 269 w 452"/>
                <a:gd name="T7" fmla="*/ 70 h 451"/>
                <a:gd name="T8" fmla="*/ 234 w 452"/>
                <a:gd name="T9" fmla="*/ 76 h 451"/>
                <a:gd name="T10" fmla="*/ 2 w 452"/>
                <a:gd name="T11" fmla="*/ 0 h 451"/>
                <a:gd name="T12" fmla="*/ 0 w 452"/>
                <a:gd name="T13" fmla="*/ 0 h 451"/>
                <a:gd name="T14" fmla="*/ 0 w 452"/>
                <a:gd name="T15" fmla="*/ 191 h 451"/>
                <a:gd name="T16" fmla="*/ 2 w 452"/>
                <a:gd name="T17" fmla="*/ 191 h 451"/>
                <a:gd name="T18" fmla="*/ 260 w 452"/>
                <a:gd name="T19" fmla="*/ 450 h 451"/>
                <a:gd name="T20" fmla="*/ 261 w 452"/>
                <a:gd name="T21" fmla="*/ 451 h 451"/>
                <a:gd name="T22" fmla="*/ 452 w 452"/>
                <a:gd name="T23" fmla="*/ 451 h 451"/>
                <a:gd name="T24" fmla="*/ 452 w 452"/>
                <a:gd name="T25" fmla="*/ 449 h 451"/>
                <a:gd name="T26" fmla="*/ 264 w 452"/>
                <a:gd name="T27" fmla="*/ 447 h 451"/>
                <a:gd name="T28" fmla="*/ 4 w 452"/>
                <a:gd name="T29" fmla="*/ 187 h 451"/>
                <a:gd name="T30" fmla="*/ 4 w 452"/>
                <a:gd name="T31" fmla="*/ 4 h 451"/>
                <a:gd name="T32" fmla="*/ 232 w 452"/>
                <a:gd name="T33" fmla="*/ 80 h 451"/>
                <a:gd name="T34" fmla="*/ 233 w 452"/>
                <a:gd name="T35" fmla="*/ 81 h 451"/>
                <a:gd name="T36" fmla="*/ 234 w 452"/>
                <a:gd name="T37" fmla="*/ 80 h 451"/>
                <a:gd name="T38" fmla="*/ 269 w 452"/>
                <a:gd name="T39" fmla="*/ 74 h 451"/>
                <a:gd name="T40" fmla="*/ 373 w 452"/>
                <a:gd name="T41" fmla="*/ 178 h 451"/>
                <a:gd name="T42" fmla="*/ 368 w 452"/>
                <a:gd name="T43" fmla="*/ 212 h 451"/>
                <a:gd name="T44" fmla="*/ 367 w 452"/>
                <a:gd name="T45" fmla="*/ 213 h 451"/>
                <a:gd name="T46" fmla="*/ 368 w 452"/>
                <a:gd name="T47" fmla="*/ 214 h 451"/>
                <a:gd name="T48" fmla="*/ 447 w 452"/>
                <a:gd name="T49" fmla="*/ 447 h 451"/>
                <a:gd name="T50" fmla="*/ 264 w 452"/>
                <a:gd name="T51" fmla="*/ 447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2" h="451">
                  <a:moveTo>
                    <a:pt x="452" y="449"/>
                  </a:moveTo>
                  <a:cubicBezTo>
                    <a:pt x="446" y="365"/>
                    <a:pt x="419" y="283"/>
                    <a:pt x="372" y="212"/>
                  </a:cubicBezTo>
                  <a:cubicBezTo>
                    <a:pt x="375" y="201"/>
                    <a:pt x="377" y="190"/>
                    <a:pt x="377" y="178"/>
                  </a:cubicBezTo>
                  <a:cubicBezTo>
                    <a:pt x="377" y="118"/>
                    <a:pt x="329" y="70"/>
                    <a:pt x="269" y="70"/>
                  </a:cubicBezTo>
                  <a:cubicBezTo>
                    <a:pt x="257" y="70"/>
                    <a:pt x="245" y="72"/>
                    <a:pt x="234" y="76"/>
                  </a:cubicBezTo>
                  <a:cubicBezTo>
                    <a:pt x="165" y="31"/>
                    <a:pt x="84" y="5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138" y="204"/>
                    <a:pt x="247" y="313"/>
                    <a:pt x="260" y="450"/>
                  </a:cubicBezTo>
                  <a:cubicBezTo>
                    <a:pt x="261" y="451"/>
                    <a:pt x="261" y="451"/>
                    <a:pt x="261" y="451"/>
                  </a:cubicBezTo>
                  <a:cubicBezTo>
                    <a:pt x="452" y="451"/>
                    <a:pt x="452" y="451"/>
                    <a:pt x="452" y="451"/>
                  </a:cubicBezTo>
                  <a:lnTo>
                    <a:pt x="452" y="449"/>
                  </a:lnTo>
                  <a:close/>
                  <a:moveTo>
                    <a:pt x="264" y="447"/>
                  </a:moveTo>
                  <a:cubicBezTo>
                    <a:pt x="250" y="311"/>
                    <a:pt x="141" y="202"/>
                    <a:pt x="4" y="18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5" y="9"/>
                    <a:pt x="164" y="35"/>
                    <a:pt x="232" y="80"/>
                  </a:cubicBezTo>
                  <a:cubicBezTo>
                    <a:pt x="233" y="81"/>
                    <a:pt x="233" y="81"/>
                    <a:pt x="233" y="81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46" y="76"/>
                    <a:pt x="257" y="74"/>
                    <a:pt x="269" y="74"/>
                  </a:cubicBezTo>
                  <a:cubicBezTo>
                    <a:pt x="327" y="74"/>
                    <a:pt x="373" y="121"/>
                    <a:pt x="373" y="178"/>
                  </a:cubicBezTo>
                  <a:cubicBezTo>
                    <a:pt x="373" y="189"/>
                    <a:pt x="371" y="201"/>
                    <a:pt x="368" y="212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68" y="214"/>
                    <a:pt x="368" y="214"/>
                    <a:pt x="368" y="214"/>
                  </a:cubicBezTo>
                  <a:cubicBezTo>
                    <a:pt x="414" y="283"/>
                    <a:pt x="442" y="364"/>
                    <a:pt x="447" y="447"/>
                  </a:cubicBezTo>
                  <a:lnTo>
                    <a:pt x="264" y="447"/>
                  </a:lnTo>
                  <a:close/>
                </a:path>
              </a:pathLst>
            </a:custGeom>
            <a:solidFill>
              <a:srgbClr val="55854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51" name="组合 2050"/>
          <p:cNvGrpSpPr/>
          <p:nvPr/>
        </p:nvGrpSpPr>
        <p:grpSpPr>
          <a:xfrm>
            <a:off x="4795520" y="2016760"/>
            <a:ext cx="1281430" cy="1278890"/>
            <a:chOff x="3447061" y="1777908"/>
            <a:chExt cx="1054647" cy="1052264"/>
          </a:xfrm>
        </p:grpSpPr>
        <p:sp>
          <p:nvSpPr>
            <p:cNvPr id="24" name="Freeform 20"/>
            <p:cNvSpPr/>
            <p:nvPr/>
          </p:nvSpPr>
          <p:spPr bwMode="auto">
            <a:xfrm>
              <a:off x="3705658" y="2034122"/>
              <a:ext cx="796050" cy="796050"/>
            </a:xfrm>
            <a:custGeom>
              <a:avLst/>
              <a:gdLst>
                <a:gd name="T0" fmla="*/ 0 w 341"/>
                <a:gd name="T1" fmla="*/ 339 h 341"/>
                <a:gd name="T2" fmla="*/ 56 w 341"/>
                <a:gd name="T3" fmla="*/ 172 h 341"/>
                <a:gd name="T4" fmla="*/ 56 w 341"/>
                <a:gd name="T5" fmla="*/ 171 h 341"/>
                <a:gd name="T6" fmla="*/ 58 w 341"/>
                <a:gd name="T7" fmla="*/ 171 h 341"/>
                <a:gd name="T8" fmla="*/ 71 w 341"/>
                <a:gd name="T9" fmla="*/ 172 h 341"/>
                <a:gd name="T10" fmla="*/ 175 w 341"/>
                <a:gd name="T11" fmla="*/ 68 h 341"/>
                <a:gd name="T12" fmla="*/ 174 w 341"/>
                <a:gd name="T13" fmla="*/ 56 h 341"/>
                <a:gd name="T14" fmla="*/ 174 w 341"/>
                <a:gd name="T15" fmla="*/ 54 h 341"/>
                <a:gd name="T16" fmla="*/ 175 w 341"/>
                <a:gd name="T17" fmla="*/ 54 h 341"/>
                <a:gd name="T18" fmla="*/ 339 w 341"/>
                <a:gd name="T19" fmla="*/ 1 h 341"/>
                <a:gd name="T20" fmla="*/ 341 w 341"/>
                <a:gd name="T21" fmla="*/ 0 h 341"/>
                <a:gd name="T22" fmla="*/ 341 w 341"/>
                <a:gd name="T23" fmla="*/ 81 h 341"/>
                <a:gd name="T24" fmla="*/ 339 w 341"/>
                <a:gd name="T25" fmla="*/ 81 h 341"/>
                <a:gd name="T26" fmla="*/ 80 w 341"/>
                <a:gd name="T27" fmla="*/ 340 h 341"/>
                <a:gd name="T28" fmla="*/ 80 w 341"/>
                <a:gd name="T29" fmla="*/ 341 h 341"/>
                <a:gd name="T30" fmla="*/ 0 w 341"/>
                <a:gd name="T31" fmla="*/ 341 h 341"/>
                <a:gd name="T32" fmla="*/ 0 w 341"/>
                <a:gd name="T33" fmla="*/ 339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1" h="341">
                  <a:moveTo>
                    <a:pt x="0" y="339"/>
                  </a:moveTo>
                  <a:cubicBezTo>
                    <a:pt x="5" y="280"/>
                    <a:pt x="24" y="222"/>
                    <a:pt x="56" y="172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58" y="171"/>
                    <a:pt x="58" y="171"/>
                    <a:pt x="58" y="171"/>
                  </a:cubicBezTo>
                  <a:cubicBezTo>
                    <a:pt x="62" y="171"/>
                    <a:pt x="67" y="172"/>
                    <a:pt x="71" y="172"/>
                  </a:cubicBezTo>
                  <a:cubicBezTo>
                    <a:pt x="128" y="172"/>
                    <a:pt x="175" y="125"/>
                    <a:pt x="175" y="68"/>
                  </a:cubicBezTo>
                  <a:cubicBezTo>
                    <a:pt x="175" y="64"/>
                    <a:pt x="175" y="60"/>
                    <a:pt x="174" y="56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225" y="24"/>
                    <a:pt x="281" y="5"/>
                    <a:pt x="339" y="1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41" y="81"/>
                    <a:pt x="341" y="81"/>
                    <a:pt x="341" y="81"/>
                  </a:cubicBezTo>
                  <a:cubicBezTo>
                    <a:pt x="339" y="81"/>
                    <a:pt x="339" y="81"/>
                    <a:pt x="339" y="81"/>
                  </a:cubicBezTo>
                  <a:cubicBezTo>
                    <a:pt x="203" y="94"/>
                    <a:pt x="94" y="203"/>
                    <a:pt x="80" y="340"/>
                  </a:cubicBezTo>
                  <a:cubicBezTo>
                    <a:pt x="80" y="341"/>
                    <a:pt x="80" y="341"/>
                    <a:pt x="80" y="341"/>
                  </a:cubicBezTo>
                  <a:cubicBezTo>
                    <a:pt x="0" y="341"/>
                    <a:pt x="0" y="341"/>
                    <a:pt x="0" y="341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rgbClr val="55854B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"/>
            <p:cNvSpPr>
              <a:spLocks noEditPoints="1"/>
            </p:cNvSpPr>
            <p:nvPr/>
          </p:nvSpPr>
          <p:spPr bwMode="auto">
            <a:xfrm>
              <a:off x="3447061" y="1777908"/>
              <a:ext cx="1054647" cy="1052264"/>
            </a:xfrm>
            <a:custGeom>
              <a:avLst/>
              <a:gdLst>
                <a:gd name="T0" fmla="*/ 0 w 452"/>
                <a:gd name="T1" fmla="*/ 451 h 451"/>
                <a:gd name="T2" fmla="*/ 191 w 452"/>
                <a:gd name="T3" fmla="*/ 451 h 451"/>
                <a:gd name="T4" fmla="*/ 191 w 452"/>
                <a:gd name="T5" fmla="*/ 450 h 451"/>
                <a:gd name="T6" fmla="*/ 450 w 452"/>
                <a:gd name="T7" fmla="*/ 191 h 451"/>
                <a:gd name="T8" fmla="*/ 452 w 452"/>
                <a:gd name="T9" fmla="*/ 191 h 451"/>
                <a:gd name="T10" fmla="*/ 452 w 452"/>
                <a:gd name="T11" fmla="*/ 0 h 451"/>
                <a:gd name="T12" fmla="*/ 450 w 452"/>
                <a:gd name="T13" fmla="*/ 0 h 451"/>
                <a:gd name="T14" fmla="*/ 218 w 452"/>
                <a:gd name="T15" fmla="*/ 76 h 451"/>
                <a:gd name="T16" fmla="*/ 182 w 452"/>
                <a:gd name="T17" fmla="*/ 70 h 451"/>
                <a:gd name="T18" fmla="*/ 74 w 452"/>
                <a:gd name="T19" fmla="*/ 178 h 451"/>
                <a:gd name="T20" fmla="*/ 80 w 452"/>
                <a:gd name="T21" fmla="*/ 212 h 451"/>
                <a:gd name="T22" fmla="*/ 0 w 452"/>
                <a:gd name="T23" fmla="*/ 449 h 451"/>
                <a:gd name="T24" fmla="*/ 0 w 452"/>
                <a:gd name="T25" fmla="*/ 451 h 451"/>
                <a:gd name="T26" fmla="*/ 4 w 452"/>
                <a:gd name="T27" fmla="*/ 447 h 451"/>
                <a:gd name="T28" fmla="*/ 84 w 452"/>
                <a:gd name="T29" fmla="*/ 214 h 451"/>
                <a:gd name="T30" fmla="*/ 84 w 452"/>
                <a:gd name="T31" fmla="*/ 213 h 451"/>
                <a:gd name="T32" fmla="*/ 84 w 452"/>
                <a:gd name="T33" fmla="*/ 212 h 451"/>
                <a:gd name="T34" fmla="*/ 78 w 452"/>
                <a:gd name="T35" fmla="*/ 178 h 451"/>
                <a:gd name="T36" fmla="*/ 182 w 452"/>
                <a:gd name="T37" fmla="*/ 74 h 451"/>
                <a:gd name="T38" fmla="*/ 217 w 452"/>
                <a:gd name="T39" fmla="*/ 80 h 451"/>
                <a:gd name="T40" fmla="*/ 218 w 452"/>
                <a:gd name="T41" fmla="*/ 81 h 451"/>
                <a:gd name="T42" fmla="*/ 219 w 452"/>
                <a:gd name="T43" fmla="*/ 80 h 451"/>
                <a:gd name="T44" fmla="*/ 448 w 452"/>
                <a:gd name="T45" fmla="*/ 4 h 451"/>
                <a:gd name="T46" fmla="*/ 448 w 452"/>
                <a:gd name="T47" fmla="*/ 187 h 451"/>
                <a:gd name="T48" fmla="*/ 188 w 452"/>
                <a:gd name="T49" fmla="*/ 447 h 451"/>
                <a:gd name="T50" fmla="*/ 4 w 452"/>
                <a:gd name="T51" fmla="*/ 447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2" h="451">
                  <a:moveTo>
                    <a:pt x="0" y="451"/>
                  </a:moveTo>
                  <a:cubicBezTo>
                    <a:pt x="191" y="451"/>
                    <a:pt x="191" y="451"/>
                    <a:pt x="191" y="451"/>
                  </a:cubicBezTo>
                  <a:cubicBezTo>
                    <a:pt x="191" y="450"/>
                    <a:pt x="191" y="450"/>
                    <a:pt x="191" y="450"/>
                  </a:cubicBezTo>
                  <a:cubicBezTo>
                    <a:pt x="205" y="313"/>
                    <a:pt x="314" y="204"/>
                    <a:pt x="450" y="191"/>
                  </a:cubicBezTo>
                  <a:cubicBezTo>
                    <a:pt x="452" y="191"/>
                    <a:pt x="452" y="191"/>
                    <a:pt x="452" y="191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367" y="5"/>
                    <a:pt x="287" y="31"/>
                    <a:pt x="218" y="76"/>
                  </a:cubicBezTo>
                  <a:cubicBezTo>
                    <a:pt x="206" y="72"/>
                    <a:pt x="194" y="70"/>
                    <a:pt x="182" y="70"/>
                  </a:cubicBezTo>
                  <a:cubicBezTo>
                    <a:pt x="123" y="70"/>
                    <a:pt x="74" y="118"/>
                    <a:pt x="74" y="178"/>
                  </a:cubicBezTo>
                  <a:cubicBezTo>
                    <a:pt x="74" y="190"/>
                    <a:pt x="76" y="201"/>
                    <a:pt x="80" y="212"/>
                  </a:cubicBezTo>
                  <a:cubicBezTo>
                    <a:pt x="33" y="283"/>
                    <a:pt x="5" y="365"/>
                    <a:pt x="0" y="449"/>
                  </a:cubicBezTo>
                  <a:lnTo>
                    <a:pt x="0" y="451"/>
                  </a:lnTo>
                  <a:close/>
                  <a:moveTo>
                    <a:pt x="4" y="447"/>
                  </a:moveTo>
                  <a:cubicBezTo>
                    <a:pt x="10" y="364"/>
                    <a:pt x="37" y="283"/>
                    <a:pt x="84" y="214"/>
                  </a:cubicBezTo>
                  <a:cubicBezTo>
                    <a:pt x="84" y="213"/>
                    <a:pt x="84" y="213"/>
                    <a:pt x="84" y="213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80" y="201"/>
                    <a:pt x="78" y="189"/>
                    <a:pt x="78" y="178"/>
                  </a:cubicBezTo>
                  <a:cubicBezTo>
                    <a:pt x="78" y="121"/>
                    <a:pt x="125" y="74"/>
                    <a:pt x="182" y="74"/>
                  </a:cubicBezTo>
                  <a:cubicBezTo>
                    <a:pt x="194" y="74"/>
                    <a:pt x="206" y="76"/>
                    <a:pt x="217" y="80"/>
                  </a:cubicBezTo>
                  <a:cubicBezTo>
                    <a:pt x="218" y="81"/>
                    <a:pt x="218" y="81"/>
                    <a:pt x="218" y="81"/>
                  </a:cubicBezTo>
                  <a:cubicBezTo>
                    <a:pt x="219" y="80"/>
                    <a:pt x="219" y="80"/>
                    <a:pt x="219" y="80"/>
                  </a:cubicBezTo>
                  <a:cubicBezTo>
                    <a:pt x="287" y="35"/>
                    <a:pt x="366" y="9"/>
                    <a:pt x="448" y="4"/>
                  </a:cubicBezTo>
                  <a:cubicBezTo>
                    <a:pt x="448" y="187"/>
                    <a:pt x="448" y="187"/>
                    <a:pt x="448" y="187"/>
                  </a:cubicBezTo>
                  <a:cubicBezTo>
                    <a:pt x="311" y="202"/>
                    <a:pt x="202" y="311"/>
                    <a:pt x="188" y="447"/>
                  </a:cubicBezTo>
                  <a:lnTo>
                    <a:pt x="4" y="447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53" name="组合 2052"/>
          <p:cNvGrpSpPr/>
          <p:nvPr/>
        </p:nvGrpSpPr>
        <p:grpSpPr>
          <a:xfrm>
            <a:off x="6134100" y="3359785"/>
            <a:ext cx="1282065" cy="1280795"/>
            <a:chOff x="4612535" y="2942191"/>
            <a:chExt cx="1054647" cy="1053455"/>
          </a:xfrm>
        </p:grpSpPr>
        <p:sp>
          <p:nvSpPr>
            <p:cNvPr id="27" name="Freeform 22"/>
            <p:cNvSpPr/>
            <p:nvPr/>
          </p:nvSpPr>
          <p:spPr bwMode="auto">
            <a:xfrm>
              <a:off x="4612535" y="2942191"/>
              <a:ext cx="796050" cy="794859"/>
            </a:xfrm>
            <a:custGeom>
              <a:avLst/>
              <a:gdLst>
                <a:gd name="T0" fmla="*/ 341 w 341"/>
                <a:gd name="T1" fmla="*/ 3 h 341"/>
                <a:gd name="T2" fmla="*/ 285 w 341"/>
                <a:gd name="T3" fmla="*/ 170 h 341"/>
                <a:gd name="T4" fmla="*/ 284 w 341"/>
                <a:gd name="T5" fmla="*/ 171 h 341"/>
                <a:gd name="T6" fmla="*/ 283 w 341"/>
                <a:gd name="T7" fmla="*/ 171 h 341"/>
                <a:gd name="T8" fmla="*/ 269 w 341"/>
                <a:gd name="T9" fmla="*/ 170 h 341"/>
                <a:gd name="T10" fmla="*/ 166 w 341"/>
                <a:gd name="T11" fmla="*/ 274 h 341"/>
                <a:gd name="T12" fmla="*/ 166 w 341"/>
                <a:gd name="T13" fmla="*/ 286 h 341"/>
                <a:gd name="T14" fmla="*/ 166 w 341"/>
                <a:gd name="T15" fmla="*/ 287 h 341"/>
                <a:gd name="T16" fmla="*/ 165 w 341"/>
                <a:gd name="T17" fmla="*/ 288 h 341"/>
                <a:gd name="T18" fmla="*/ 2 w 341"/>
                <a:gd name="T19" fmla="*/ 341 h 341"/>
                <a:gd name="T20" fmla="*/ 0 w 341"/>
                <a:gd name="T21" fmla="*/ 341 h 341"/>
                <a:gd name="T22" fmla="*/ 0 w 341"/>
                <a:gd name="T23" fmla="*/ 261 h 341"/>
                <a:gd name="T24" fmla="*/ 2 w 341"/>
                <a:gd name="T25" fmla="*/ 261 h 341"/>
                <a:gd name="T26" fmla="*/ 260 w 341"/>
                <a:gd name="T27" fmla="*/ 2 h 341"/>
                <a:gd name="T28" fmla="*/ 261 w 341"/>
                <a:gd name="T29" fmla="*/ 0 h 341"/>
                <a:gd name="T30" fmla="*/ 341 w 341"/>
                <a:gd name="T31" fmla="*/ 0 h 341"/>
                <a:gd name="T32" fmla="*/ 341 w 341"/>
                <a:gd name="T33" fmla="*/ 3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1" h="341">
                  <a:moveTo>
                    <a:pt x="341" y="3"/>
                  </a:moveTo>
                  <a:cubicBezTo>
                    <a:pt x="336" y="62"/>
                    <a:pt x="317" y="120"/>
                    <a:pt x="285" y="170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83" y="171"/>
                    <a:pt x="283" y="171"/>
                    <a:pt x="283" y="171"/>
                  </a:cubicBezTo>
                  <a:cubicBezTo>
                    <a:pt x="278" y="170"/>
                    <a:pt x="274" y="170"/>
                    <a:pt x="269" y="170"/>
                  </a:cubicBezTo>
                  <a:cubicBezTo>
                    <a:pt x="212" y="170"/>
                    <a:pt x="166" y="217"/>
                    <a:pt x="166" y="274"/>
                  </a:cubicBezTo>
                  <a:cubicBezTo>
                    <a:pt x="166" y="278"/>
                    <a:pt x="166" y="282"/>
                    <a:pt x="166" y="286"/>
                  </a:cubicBezTo>
                  <a:cubicBezTo>
                    <a:pt x="166" y="287"/>
                    <a:pt x="166" y="287"/>
                    <a:pt x="166" y="287"/>
                  </a:cubicBezTo>
                  <a:cubicBezTo>
                    <a:pt x="165" y="288"/>
                    <a:pt x="165" y="288"/>
                    <a:pt x="165" y="288"/>
                  </a:cubicBezTo>
                  <a:cubicBezTo>
                    <a:pt x="116" y="318"/>
                    <a:pt x="60" y="337"/>
                    <a:pt x="2" y="341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2" y="261"/>
                    <a:pt x="2" y="261"/>
                    <a:pt x="2" y="261"/>
                  </a:cubicBezTo>
                  <a:cubicBezTo>
                    <a:pt x="138" y="247"/>
                    <a:pt x="247" y="138"/>
                    <a:pt x="260" y="2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341" y="0"/>
                    <a:pt x="341" y="0"/>
                    <a:pt x="341" y="0"/>
                  </a:cubicBezTo>
                  <a:lnTo>
                    <a:pt x="341" y="3"/>
                  </a:lnTo>
                  <a:close/>
                </a:path>
              </a:pathLst>
            </a:custGeom>
            <a:solidFill>
              <a:srgbClr val="55854B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4612535" y="2942191"/>
              <a:ext cx="1054647" cy="1053455"/>
            </a:xfrm>
            <a:custGeom>
              <a:avLst/>
              <a:gdLst>
                <a:gd name="T0" fmla="*/ 452 w 452"/>
                <a:gd name="T1" fmla="*/ 0 h 452"/>
                <a:gd name="T2" fmla="*/ 261 w 452"/>
                <a:gd name="T3" fmla="*/ 0 h 452"/>
                <a:gd name="T4" fmla="*/ 260 w 452"/>
                <a:gd name="T5" fmla="*/ 2 h 452"/>
                <a:gd name="T6" fmla="*/ 2 w 452"/>
                <a:gd name="T7" fmla="*/ 261 h 452"/>
                <a:gd name="T8" fmla="*/ 0 w 452"/>
                <a:gd name="T9" fmla="*/ 261 h 452"/>
                <a:gd name="T10" fmla="*/ 0 w 452"/>
                <a:gd name="T11" fmla="*/ 452 h 452"/>
                <a:gd name="T12" fmla="*/ 2 w 452"/>
                <a:gd name="T13" fmla="*/ 452 h 452"/>
                <a:gd name="T14" fmla="*/ 234 w 452"/>
                <a:gd name="T15" fmla="*/ 376 h 452"/>
                <a:gd name="T16" fmla="*/ 269 w 452"/>
                <a:gd name="T17" fmla="*/ 382 h 452"/>
                <a:gd name="T18" fmla="*/ 377 w 452"/>
                <a:gd name="T19" fmla="*/ 274 h 452"/>
                <a:gd name="T20" fmla="*/ 372 w 452"/>
                <a:gd name="T21" fmla="*/ 240 h 452"/>
                <a:gd name="T22" fmla="*/ 452 w 452"/>
                <a:gd name="T23" fmla="*/ 3 h 452"/>
                <a:gd name="T24" fmla="*/ 452 w 452"/>
                <a:gd name="T25" fmla="*/ 0 h 452"/>
                <a:gd name="T26" fmla="*/ 447 w 452"/>
                <a:gd name="T27" fmla="*/ 4 h 452"/>
                <a:gd name="T28" fmla="*/ 368 w 452"/>
                <a:gd name="T29" fmla="*/ 238 h 452"/>
                <a:gd name="T30" fmla="*/ 367 w 452"/>
                <a:gd name="T31" fmla="*/ 239 h 452"/>
                <a:gd name="T32" fmla="*/ 368 w 452"/>
                <a:gd name="T33" fmla="*/ 240 h 452"/>
                <a:gd name="T34" fmla="*/ 373 w 452"/>
                <a:gd name="T35" fmla="*/ 274 h 452"/>
                <a:gd name="T36" fmla="*/ 269 w 452"/>
                <a:gd name="T37" fmla="*/ 378 h 452"/>
                <a:gd name="T38" fmla="*/ 234 w 452"/>
                <a:gd name="T39" fmla="*/ 372 h 452"/>
                <a:gd name="T40" fmla="*/ 233 w 452"/>
                <a:gd name="T41" fmla="*/ 371 h 452"/>
                <a:gd name="T42" fmla="*/ 232 w 452"/>
                <a:gd name="T43" fmla="*/ 372 h 452"/>
                <a:gd name="T44" fmla="*/ 4 w 452"/>
                <a:gd name="T45" fmla="*/ 448 h 452"/>
                <a:gd name="T46" fmla="*/ 4 w 452"/>
                <a:gd name="T47" fmla="*/ 265 h 452"/>
                <a:gd name="T48" fmla="*/ 264 w 452"/>
                <a:gd name="T49" fmla="*/ 4 h 452"/>
                <a:gd name="T50" fmla="*/ 447 w 452"/>
                <a:gd name="T51" fmla="*/ 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2" h="452">
                  <a:moveTo>
                    <a:pt x="452" y="0"/>
                  </a:moveTo>
                  <a:cubicBezTo>
                    <a:pt x="261" y="0"/>
                    <a:pt x="261" y="0"/>
                    <a:pt x="261" y="0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47" y="138"/>
                    <a:pt x="138" y="247"/>
                    <a:pt x="2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452"/>
                    <a:pt x="0" y="452"/>
                    <a:pt x="0" y="452"/>
                  </a:cubicBezTo>
                  <a:cubicBezTo>
                    <a:pt x="2" y="452"/>
                    <a:pt x="2" y="452"/>
                    <a:pt x="2" y="452"/>
                  </a:cubicBezTo>
                  <a:cubicBezTo>
                    <a:pt x="84" y="447"/>
                    <a:pt x="165" y="421"/>
                    <a:pt x="234" y="376"/>
                  </a:cubicBezTo>
                  <a:cubicBezTo>
                    <a:pt x="245" y="380"/>
                    <a:pt x="257" y="382"/>
                    <a:pt x="269" y="382"/>
                  </a:cubicBezTo>
                  <a:cubicBezTo>
                    <a:pt x="329" y="382"/>
                    <a:pt x="377" y="333"/>
                    <a:pt x="377" y="274"/>
                  </a:cubicBezTo>
                  <a:cubicBezTo>
                    <a:pt x="377" y="262"/>
                    <a:pt x="375" y="251"/>
                    <a:pt x="372" y="240"/>
                  </a:cubicBezTo>
                  <a:cubicBezTo>
                    <a:pt x="419" y="169"/>
                    <a:pt x="446" y="87"/>
                    <a:pt x="452" y="3"/>
                  </a:cubicBezTo>
                  <a:lnTo>
                    <a:pt x="452" y="0"/>
                  </a:lnTo>
                  <a:close/>
                  <a:moveTo>
                    <a:pt x="447" y="4"/>
                  </a:moveTo>
                  <a:cubicBezTo>
                    <a:pt x="442" y="88"/>
                    <a:pt x="414" y="169"/>
                    <a:pt x="368" y="238"/>
                  </a:cubicBezTo>
                  <a:cubicBezTo>
                    <a:pt x="367" y="239"/>
                    <a:pt x="367" y="239"/>
                    <a:pt x="367" y="239"/>
                  </a:cubicBezTo>
                  <a:cubicBezTo>
                    <a:pt x="368" y="240"/>
                    <a:pt x="368" y="240"/>
                    <a:pt x="368" y="240"/>
                  </a:cubicBezTo>
                  <a:cubicBezTo>
                    <a:pt x="371" y="251"/>
                    <a:pt x="373" y="262"/>
                    <a:pt x="373" y="274"/>
                  </a:cubicBezTo>
                  <a:cubicBezTo>
                    <a:pt x="373" y="331"/>
                    <a:pt x="327" y="378"/>
                    <a:pt x="269" y="378"/>
                  </a:cubicBezTo>
                  <a:cubicBezTo>
                    <a:pt x="257" y="378"/>
                    <a:pt x="246" y="376"/>
                    <a:pt x="234" y="372"/>
                  </a:cubicBezTo>
                  <a:cubicBezTo>
                    <a:pt x="233" y="371"/>
                    <a:pt x="233" y="371"/>
                    <a:pt x="233" y="371"/>
                  </a:cubicBezTo>
                  <a:cubicBezTo>
                    <a:pt x="232" y="372"/>
                    <a:pt x="232" y="372"/>
                    <a:pt x="232" y="372"/>
                  </a:cubicBezTo>
                  <a:cubicBezTo>
                    <a:pt x="164" y="416"/>
                    <a:pt x="85" y="443"/>
                    <a:pt x="4" y="448"/>
                  </a:cubicBezTo>
                  <a:cubicBezTo>
                    <a:pt x="4" y="265"/>
                    <a:pt x="4" y="265"/>
                    <a:pt x="4" y="265"/>
                  </a:cubicBezTo>
                  <a:cubicBezTo>
                    <a:pt x="141" y="250"/>
                    <a:pt x="250" y="141"/>
                    <a:pt x="264" y="4"/>
                  </a:cubicBezTo>
                  <a:lnTo>
                    <a:pt x="447" y="4"/>
                  </a:lnTo>
                  <a:close/>
                </a:path>
              </a:pathLst>
            </a:custGeom>
            <a:solidFill>
              <a:srgbClr val="BDA7C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54" name="组合 2053"/>
          <p:cNvGrpSpPr/>
          <p:nvPr/>
        </p:nvGrpSpPr>
        <p:grpSpPr>
          <a:xfrm>
            <a:off x="4799330" y="3351530"/>
            <a:ext cx="1282065" cy="1280795"/>
            <a:chOff x="3447061" y="2942191"/>
            <a:chExt cx="1054647" cy="1053455"/>
          </a:xfrm>
        </p:grpSpPr>
        <p:sp>
          <p:nvSpPr>
            <p:cNvPr id="29" name="Freeform 24"/>
            <p:cNvSpPr/>
            <p:nvPr/>
          </p:nvSpPr>
          <p:spPr bwMode="auto">
            <a:xfrm>
              <a:off x="3705658" y="2942191"/>
              <a:ext cx="796050" cy="794859"/>
            </a:xfrm>
            <a:custGeom>
              <a:avLst/>
              <a:gdLst>
                <a:gd name="T0" fmla="*/ 0 w 341"/>
                <a:gd name="T1" fmla="*/ 3 h 341"/>
                <a:gd name="T2" fmla="*/ 56 w 341"/>
                <a:gd name="T3" fmla="*/ 170 h 341"/>
                <a:gd name="T4" fmla="*/ 56 w 341"/>
                <a:gd name="T5" fmla="*/ 171 h 341"/>
                <a:gd name="T6" fmla="*/ 58 w 341"/>
                <a:gd name="T7" fmla="*/ 171 h 341"/>
                <a:gd name="T8" fmla="*/ 71 w 341"/>
                <a:gd name="T9" fmla="*/ 170 h 341"/>
                <a:gd name="T10" fmla="*/ 175 w 341"/>
                <a:gd name="T11" fmla="*/ 274 h 341"/>
                <a:gd name="T12" fmla="*/ 174 w 341"/>
                <a:gd name="T13" fmla="*/ 286 h 341"/>
                <a:gd name="T14" fmla="*/ 174 w 341"/>
                <a:gd name="T15" fmla="*/ 287 h 341"/>
                <a:gd name="T16" fmla="*/ 175 w 341"/>
                <a:gd name="T17" fmla="*/ 288 h 341"/>
                <a:gd name="T18" fmla="*/ 339 w 341"/>
                <a:gd name="T19" fmla="*/ 341 h 341"/>
                <a:gd name="T20" fmla="*/ 341 w 341"/>
                <a:gd name="T21" fmla="*/ 341 h 341"/>
                <a:gd name="T22" fmla="*/ 341 w 341"/>
                <a:gd name="T23" fmla="*/ 261 h 341"/>
                <a:gd name="T24" fmla="*/ 339 w 341"/>
                <a:gd name="T25" fmla="*/ 261 h 341"/>
                <a:gd name="T26" fmla="*/ 80 w 341"/>
                <a:gd name="T27" fmla="*/ 2 h 341"/>
                <a:gd name="T28" fmla="*/ 80 w 341"/>
                <a:gd name="T29" fmla="*/ 0 h 341"/>
                <a:gd name="T30" fmla="*/ 0 w 341"/>
                <a:gd name="T31" fmla="*/ 0 h 341"/>
                <a:gd name="T32" fmla="*/ 0 w 341"/>
                <a:gd name="T33" fmla="*/ 3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1" h="341">
                  <a:moveTo>
                    <a:pt x="0" y="3"/>
                  </a:moveTo>
                  <a:cubicBezTo>
                    <a:pt x="5" y="62"/>
                    <a:pt x="24" y="120"/>
                    <a:pt x="56" y="170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58" y="171"/>
                    <a:pt x="58" y="171"/>
                    <a:pt x="58" y="171"/>
                  </a:cubicBezTo>
                  <a:cubicBezTo>
                    <a:pt x="62" y="170"/>
                    <a:pt x="67" y="170"/>
                    <a:pt x="71" y="170"/>
                  </a:cubicBezTo>
                  <a:cubicBezTo>
                    <a:pt x="128" y="170"/>
                    <a:pt x="175" y="217"/>
                    <a:pt x="175" y="274"/>
                  </a:cubicBezTo>
                  <a:cubicBezTo>
                    <a:pt x="175" y="278"/>
                    <a:pt x="175" y="282"/>
                    <a:pt x="174" y="286"/>
                  </a:cubicBezTo>
                  <a:cubicBezTo>
                    <a:pt x="174" y="287"/>
                    <a:pt x="174" y="287"/>
                    <a:pt x="174" y="287"/>
                  </a:cubicBezTo>
                  <a:cubicBezTo>
                    <a:pt x="175" y="288"/>
                    <a:pt x="175" y="288"/>
                    <a:pt x="175" y="288"/>
                  </a:cubicBezTo>
                  <a:cubicBezTo>
                    <a:pt x="225" y="318"/>
                    <a:pt x="281" y="337"/>
                    <a:pt x="339" y="341"/>
                  </a:cubicBezTo>
                  <a:cubicBezTo>
                    <a:pt x="341" y="341"/>
                    <a:pt x="341" y="341"/>
                    <a:pt x="341" y="341"/>
                  </a:cubicBezTo>
                  <a:cubicBezTo>
                    <a:pt x="341" y="261"/>
                    <a:pt x="341" y="261"/>
                    <a:pt x="341" y="261"/>
                  </a:cubicBezTo>
                  <a:cubicBezTo>
                    <a:pt x="339" y="261"/>
                    <a:pt x="339" y="261"/>
                    <a:pt x="339" y="261"/>
                  </a:cubicBezTo>
                  <a:cubicBezTo>
                    <a:pt x="203" y="247"/>
                    <a:pt x="94" y="138"/>
                    <a:pt x="80" y="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55854B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3447061" y="2942191"/>
              <a:ext cx="1054647" cy="1053455"/>
            </a:xfrm>
            <a:custGeom>
              <a:avLst/>
              <a:gdLst>
                <a:gd name="T0" fmla="*/ 0 w 452"/>
                <a:gd name="T1" fmla="*/ 3 h 452"/>
                <a:gd name="T2" fmla="*/ 80 w 452"/>
                <a:gd name="T3" fmla="*/ 240 h 452"/>
                <a:gd name="T4" fmla="*/ 74 w 452"/>
                <a:gd name="T5" fmla="*/ 274 h 452"/>
                <a:gd name="T6" fmla="*/ 182 w 452"/>
                <a:gd name="T7" fmla="*/ 382 h 452"/>
                <a:gd name="T8" fmla="*/ 218 w 452"/>
                <a:gd name="T9" fmla="*/ 376 h 452"/>
                <a:gd name="T10" fmla="*/ 450 w 452"/>
                <a:gd name="T11" fmla="*/ 452 h 452"/>
                <a:gd name="T12" fmla="*/ 452 w 452"/>
                <a:gd name="T13" fmla="*/ 452 h 452"/>
                <a:gd name="T14" fmla="*/ 452 w 452"/>
                <a:gd name="T15" fmla="*/ 261 h 452"/>
                <a:gd name="T16" fmla="*/ 450 w 452"/>
                <a:gd name="T17" fmla="*/ 261 h 452"/>
                <a:gd name="T18" fmla="*/ 191 w 452"/>
                <a:gd name="T19" fmla="*/ 2 h 452"/>
                <a:gd name="T20" fmla="*/ 191 w 452"/>
                <a:gd name="T21" fmla="*/ 0 h 452"/>
                <a:gd name="T22" fmla="*/ 0 w 452"/>
                <a:gd name="T23" fmla="*/ 0 h 452"/>
                <a:gd name="T24" fmla="*/ 0 w 452"/>
                <a:gd name="T25" fmla="*/ 3 h 452"/>
                <a:gd name="T26" fmla="*/ 188 w 452"/>
                <a:gd name="T27" fmla="*/ 4 h 452"/>
                <a:gd name="T28" fmla="*/ 448 w 452"/>
                <a:gd name="T29" fmla="*/ 265 h 452"/>
                <a:gd name="T30" fmla="*/ 448 w 452"/>
                <a:gd name="T31" fmla="*/ 448 h 452"/>
                <a:gd name="T32" fmla="*/ 219 w 452"/>
                <a:gd name="T33" fmla="*/ 372 h 452"/>
                <a:gd name="T34" fmla="*/ 218 w 452"/>
                <a:gd name="T35" fmla="*/ 371 h 452"/>
                <a:gd name="T36" fmla="*/ 217 w 452"/>
                <a:gd name="T37" fmla="*/ 372 h 452"/>
                <a:gd name="T38" fmla="*/ 182 w 452"/>
                <a:gd name="T39" fmla="*/ 378 h 452"/>
                <a:gd name="T40" fmla="*/ 78 w 452"/>
                <a:gd name="T41" fmla="*/ 274 h 452"/>
                <a:gd name="T42" fmla="*/ 84 w 452"/>
                <a:gd name="T43" fmla="*/ 240 h 452"/>
                <a:gd name="T44" fmla="*/ 84 w 452"/>
                <a:gd name="T45" fmla="*/ 239 h 452"/>
                <a:gd name="T46" fmla="*/ 84 w 452"/>
                <a:gd name="T47" fmla="*/ 238 h 452"/>
                <a:gd name="T48" fmla="*/ 4 w 452"/>
                <a:gd name="T49" fmla="*/ 4 h 452"/>
                <a:gd name="T50" fmla="*/ 188 w 452"/>
                <a:gd name="T51" fmla="*/ 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2" h="452">
                  <a:moveTo>
                    <a:pt x="0" y="3"/>
                  </a:moveTo>
                  <a:cubicBezTo>
                    <a:pt x="5" y="87"/>
                    <a:pt x="33" y="169"/>
                    <a:pt x="80" y="240"/>
                  </a:cubicBezTo>
                  <a:cubicBezTo>
                    <a:pt x="76" y="251"/>
                    <a:pt x="74" y="262"/>
                    <a:pt x="74" y="274"/>
                  </a:cubicBezTo>
                  <a:cubicBezTo>
                    <a:pt x="74" y="333"/>
                    <a:pt x="123" y="382"/>
                    <a:pt x="182" y="382"/>
                  </a:cubicBezTo>
                  <a:cubicBezTo>
                    <a:pt x="194" y="382"/>
                    <a:pt x="206" y="380"/>
                    <a:pt x="218" y="376"/>
                  </a:cubicBezTo>
                  <a:cubicBezTo>
                    <a:pt x="287" y="421"/>
                    <a:pt x="367" y="447"/>
                    <a:pt x="450" y="452"/>
                  </a:cubicBezTo>
                  <a:cubicBezTo>
                    <a:pt x="452" y="452"/>
                    <a:pt x="452" y="452"/>
                    <a:pt x="452" y="452"/>
                  </a:cubicBezTo>
                  <a:cubicBezTo>
                    <a:pt x="452" y="261"/>
                    <a:pt x="452" y="261"/>
                    <a:pt x="452" y="261"/>
                  </a:cubicBezTo>
                  <a:cubicBezTo>
                    <a:pt x="450" y="261"/>
                    <a:pt x="450" y="261"/>
                    <a:pt x="450" y="261"/>
                  </a:cubicBezTo>
                  <a:cubicBezTo>
                    <a:pt x="314" y="247"/>
                    <a:pt x="205" y="138"/>
                    <a:pt x="191" y="2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"/>
                  </a:lnTo>
                  <a:close/>
                  <a:moveTo>
                    <a:pt x="188" y="4"/>
                  </a:moveTo>
                  <a:cubicBezTo>
                    <a:pt x="202" y="141"/>
                    <a:pt x="311" y="250"/>
                    <a:pt x="448" y="265"/>
                  </a:cubicBezTo>
                  <a:cubicBezTo>
                    <a:pt x="448" y="448"/>
                    <a:pt x="448" y="448"/>
                    <a:pt x="448" y="448"/>
                  </a:cubicBezTo>
                  <a:cubicBezTo>
                    <a:pt x="366" y="443"/>
                    <a:pt x="287" y="416"/>
                    <a:pt x="219" y="372"/>
                  </a:cubicBezTo>
                  <a:cubicBezTo>
                    <a:pt x="218" y="371"/>
                    <a:pt x="218" y="371"/>
                    <a:pt x="218" y="371"/>
                  </a:cubicBezTo>
                  <a:cubicBezTo>
                    <a:pt x="217" y="372"/>
                    <a:pt x="217" y="372"/>
                    <a:pt x="217" y="372"/>
                  </a:cubicBezTo>
                  <a:cubicBezTo>
                    <a:pt x="206" y="376"/>
                    <a:pt x="194" y="378"/>
                    <a:pt x="182" y="378"/>
                  </a:cubicBezTo>
                  <a:cubicBezTo>
                    <a:pt x="125" y="378"/>
                    <a:pt x="78" y="331"/>
                    <a:pt x="78" y="274"/>
                  </a:cubicBezTo>
                  <a:cubicBezTo>
                    <a:pt x="78" y="262"/>
                    <a:pt x="80" y="251"/>
                    <a:pt x="84" y="240"/>
                  </a:cubicBezTo>
                  <a:cubicBezTo>
                    <a:pt x="84" y="239"/>
                    <a:pt x="84" y="239"/>
                    <a:pt x="84" y="239"/>
                  </a:cubicBezTo>
                  <a:cubicBezTo>
                    <a:pt x="84" y="238"/>
                    <a:pt x="84" y="238"/>
                    <a:pt x="84" y="238"/>
                  </a:cubicBezTo>
                  <a:cubicBezTo>
                    <a:pt x="37" y="169"/>
                    <a:pt x="10" y="88"/>
                    <a:pt x="4" y="4"/>
                  </a:cubicBezTo>
                  <a:lnTo>
                    <a:pt x="188" y="4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4" name="Freeform 26"/>
          <p:cNvSpPr>
            <a:spLocks noEditPoints="1"/>
          </p:cNvSpPr>
          <p:nvPr/>
        </p:nvSpPr>
        <p:spPr bwMode="auto">
          <a:xfrm>
            <a:off x="6777355" y="4006850"/>
            <a:ext cx="234315" cy="236220"/>
          </a:xfrm>
          <a:custGeom>
            <a:avLst/>
            <a:gdLst>
              <a:gd name="T0" fmla="*/ 52 w 83"/>
              <a:gd name="T1" fmla="*/ 0 h 83"/>
              <a:gd name="T2" fmla="*/ 53 w 83"/>
              <a:gd name="T3" fmla="*/ 0 h 83"/>
              <a:gd name="T4" fmla="*/ 60 w 83"/>
              <a:gd name="T5" fmla="*/ 3 h 83"/>
              <a:gd name="T6" fmla="*/ 56 w 83"/>
              <a:gd name="T7" fmla="*/ 6 h 83"/>
              <a:gd name="T8" fmla="*/ 81 w 83"/>
              <a:gd name="T9" fmla="*/ 75 h 83"/>
              <a:gd name="T10" fmla="*/ 7 w 83"/>
              <a:gd name="T11" fmla="*/ 83 h 83"/>
              <a:gd name="T12" fmla="*/ 2 w 83"/>
              <a:gd name="T13" fmla="*/ 75 h 83"/>
              <a:gd name="T14" fmla="*/ 27 w 83"/>
              <a:gd name="T15" fmla="*/ 6 h 83"/>
              <a:gd name="T16" fmla="*/ 23 w 83"/>
              <a:gd name="T17" fmla="*/ 3 h 83"/>
              <a:gd name="T18" fmla="*/ 30 w 83"/>
              <a:gd name="T19" fmla="*/ 0 h 83"/>
              <a:gd name="T20" fmla="*/ 30 w 83"/>
              <a:gd name="T21" fmla="*/ 0 h 83"/>
              <a:gd name="T22" fmla="*/ 21 w 83"/>
              <a:gd name="T23" fmla="*/ 67 h 83"/>
              <a:gd name="T24" fmla="*/ 19 w 83"/>
              <a:gd name="T25" fmla="*/ 69 h 83"/>
              <a:gd name="T26" fmla="*/ 23 w 83"/>
              <a:gd name="T27" fmla="*/ 69 h 83"/>
              <a:gd name="T28" fmla="*/ 31 w 83"/>
              <a:gd name="T29" fmla="*/ 62 h 83"/>
              <a:gd name="T30" fmla="*/ 29 w 83"/>
              <a:gd name="T31" fmla="*/ 64 h 83"/>
              <a:gd name="T32" fmla="*/ 33 w 83"/>
              <a:gd name="T33" fmla="*/ 64 h 83"/>
              <a:gd name="T34" fmla="*/ 29 w 83"/>
              <a:gd name="T35" fmla="*/ 49 h 83"/>
              <a:gd name="T36" fmla="*/ 27 w 83"/>
              <a:gd name="T37" fmla="*/ 51 h 83"/>
              <a:gd name="T38" fmla="*/ 30 w 83"/>
              <a:gd name="T39" fmla="*/ 51 h 83"/>
              <a:gd name="T40" fmla="*/ 29 w 83"/>
              <a:gd name="T41" fmla="*/ 68 h 83"/>
              <a:gd name="T42" fmla="*/ 26 w 83"/>
              <a:gd name="T43" fmla="*/ 72 h 83"/>
              <a:gd name="T44" fmla="*/ 32 w 83"/>
              <a:gd name="T45" fmla="*/ 72 h 83"/>
              <a:gd name="T46" fmla="*/ 25 w 83"/>
              <a:gd name="T47" fmla="*/ 56 h 83"/>
              <a:gd name="T48" fmla="*/ 22 w 83"/>
              <a:gd name="T49" fmla="*/ 59 h 83"/>
              <a:gd name="T50" fmla="*/ 28 w 83"/>
              <a:gd name="T51" fmla="*/ 59 h 83"/>
              <a:gd name="T52" fmla="*/ 29 w 83"/>
              <a:gd name="T53" fmla="*/ 41 h 83"/>
              <a:gd name="T54" fmla="*/ 54 w 83"/>
              <a:gd name="T55" fmla="*/ 41 h 83"/>
              <a:gd name="T56" fmla="*/ 50 w 83"/>
              <a:gd name="T57" fmla="*/ 33 h 83"/>
              <a:gd name="T58" fmla="*/ 33 w 83"/>
              <a:gd name="T59" fmla="*/ 6 h 83"/>
              <a:gd name="T60" fmla="*/ 33 w 83"/>
              <a:gd name="T61" fmla="*/ 33 h 83"/>
              <a:gd name="T62" fmla="*/ 29 w 83"/>
              <a:gd name="T63" fmla="*/ 41 h 83"/>
              <a:gd name="T64" fmla="*/ 57 w 83"/>
              <a:gd name="T65" fmla="*/ 45 h 83"/>
              <a:gd name="T66" fmla="*/ 8 w 83"/>
              <a:gd name="T67" fmla="*/ 77 h 83"/>
              <a:gd name="T68" fmla="*/ 57 w 83"/>
              <a:gd name="T69" fmla="*/ 45 h 83"/>
              <a:gd name="T70" fmla="*/ 38 w 83"/>
              <a:gd name="T71" fmla="*/ 71 h 83"/>
              <a:gd name="T72" fmla="*/ 47 w 83"/>
              <a:gd name="T73" fmla="*/ 69 h 83"/>
              <a:gd name="T74" fmla="*/ 38 w 83"/>
              <a:gd name="T75" fmla="*/ 67 h 83"/>
              <a:gd name="T76" fmla="*/ 38 w 83"/>
              <a:gd name="T77" fmla="*/ 71 h 83"/>
              <a:gd name="T78" fmla="*/ 40 w 83"/>
              <a:gd name="T79" fmla="*/ 61 h 83"/>
              <a:gd name="T80" fmla="*/ 45 w 83"/>
              <a:gd name="T81" fmla="*/ 59 h 83"/>
              <a:gd name="T82" fmla="*/ 40 w 83"/>
              <a:gd name="T83" fmla="*/ 57 h 83"/>
              <a:gd name="T84" fmla="*/ 40 w 83"/>
              <a:gd name="T85" fmla="*/ 61 h 83"/>
              <a:gd name="T86" fmla="*/ 40 w 83"/>
              <a:gd name="T87" fmla="*/ 40 h 83"/>
              <a:gd name="T88" fmla="*/ 45 w 83"/>
              <a:gd name="T89" fmla="*/ 38 h 83"/>
              <a:gd name="T90" fmla="*/ 40 w 83"/>
              <a:gd name="T91" fmla="*/ 36 h 83"/>
              <a:gd name="T92" fmla="*/ 40 w 83"/>
              <a:gd name="T93" fmla="*/ 40 h 83"/>
              <a:gd name="T94" fmla="*/ 38 w 83"/>
              <a:gd name="T95" fmla="*/ 50 h 83"/>
              <a:gd name="T96" fmla="*/ 47 w 83"/>
              <a:gd name="T97" fmla="*/ 48 h 83"/>
              <a:gd name="T98" fmla="*/ 38 w 83"/>
              <a:gd name="T99" fmla="*/ 46 h 83"/>
              <a:gd name="T100" fmla="*/ 38 w 83"/>
              <a:gd name="T101" fmla="*/ 50 h 83"/>
              <a:gd name="T102" fmla="*/ 38 w 83"/>
              <a:gd name="T103" fmla="*/ 30 h 83"/>
              <a:gd name="T104" fmla="*/ 47 w 83"/>
              <a:gd name="T105" fmla="*/ 28 h 83"/>
              <a:gd name="T106" fmla="*/ 38 w 83"/>
              <a:gd name="T107" fmla="*/ 26 h 83"/>
              <a:gd name="T108" fmla="*/ 38 w 83"/>
              <a:gd name="T109" fmla="*/ 3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3" h="83">
                <a:moveTo>
                  <a:pt x="31" y="0"/>
                </a:moveTo>
                <a:cubicBezTo>
                  <a:pt x="52" y="0"/>
                  <a:pt x="52" y="0"/>
                  <a:pt x="52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9" y="0"/>
                  <a:pt x="60" y="1"/>
                  <a:pt x="60" y="3"/>
                </a:cubicBezTo>
                <a:cubicBezTo>
                  <a:pt x="60" y="5"/>
                  <a:pt x="59" y="6"/>
                  <a:pt x="57" y="6"/>
                </a:cubicBezTo>
                <a:cubicBezTo>
                  <a:pt x="56" y="6"/>
                  <a:pt x="56" y="6"/>
                  <a:pt x="56" y="6"/>
                </a:cubicBezTo>
                <a:cubicBezTo>
                  <a:pt x="56" y="32"/>
                  <a:pt x="56" y="32"/>
                  <a:pt x="56" y="32"/>
                </a:cubicBezTo>
                <a:cubicBezTo>
                  <a:pt x="81" y="75"/>
                  <a:pt x="81" y="75"/>
                  <a:pt x="81" y="75"/>
                </a:cubicBezTo>
                <a:cubicBezTo>
                  <a:pt x="83" y="79"/>
                  <a:pt x="80" y="83"/>
                  <a:pt x="76" y="83"/>
                </a:cubicBezTo>
                <a:cubicBezTo>
                  <a:pt x="7" y="83"/>
                  <a:pt x="7" y="83"/>
                  <a:pt x="7" y="83"/>
                </a:cubicBezTo>
                <a:cubicBezTo>
                  <a:pt x="3" y="83"/>
                  <a:pt x="0" y="79"/>
                  <a:pt x="2" y="75"/>
                </a:cubicBezTo>
                <a:cubicBezTo>
                  <a:pt x="2" y="75"/>
                  <a:pt x="2" y="75"/>
                  <a:pt x="2" y="75"/>
                </a:cubicBezTo>
                <a:cubicBezTo>
                  <a:pt x="27" y="32"/>
                  <a:pt x="27" y="32"/>
                  <a:pt x="27" y="32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4" y="6"/>
                  <a:pt x="23" y="5"/>
                  <a:pt x="23" y="3"/>
                </a:cubicBezTo>
                <a:cubicBezTo>
                  <a:pt x="23" y="1"/>
                  <a:pt x="24" y="0"/>
                  <a:pt x="2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1" y="0"/>
                  <a:pt x="31" y="0"/>
                  <a:pt x="31" y="0"/>
                </a:cubicBezTo>
                <a:close/>
                <a:moveTo>
                  <a:pt x="21" y="67"/>
                </a:moveTo>
                <a:cubicBezTo>
                  <a:pt x="21" y="67"/>
                  <a:pt x="21" y="67"/>
                  <a:pt x="21" y="67"/>
                </a:cubicBezTo>
                <a:cubicBezTo>
                  <a:pt x="20" y="67"/>
                  <a:pt x="19" y="68"/>
                  <a:pt x="19" y="69"/>
                </a:cubicBezTo>
                <a:cubicBezTo>
                  <a:pt x="19" y="70"/>
                  <a:pt x="20" y="71"/>
                  <a:pt x="21" y="71"/>
                </a:cubicBezTo>
                <a:cubicBezTo>
                  <a:pt x="22" y="71"/>
                  <a:pt x="23" y="70"/>
                  <a:pt x="23" y="69"/>
                </a:cubicBezTo>
                <a:cubicBezTo>
                  <a:pt x="23" y="68"/>
                  <a:pt x="22" y="67"/>
                  <a:pt x="21" y="67"/>
                </a:cubicBezTo>
                <a:close/>
                <a:moveTo>
                  <a:pt x="31" y="62"/>
                </a:moveTo>
                <a:cubicBezTo>
                  <a:pt x="31" y="62"/>
                  <a:pt x="31" y="62"/>
                  <a:pt x="31" y="62"/>
                </a:cubicBezTo>
                <a:cubicBezTo>
                  <a:pt x="30" y="62"/>
                  <a:pt x="29" y="63"/>
                  <a:pt x="29" y="64"/>
                </a:cubicBezTo>
                <a:cubicBezTo>
                  <a:pt x="29" y="65"/>
                  <a:pt x="30" y="66"/>
                  <a:pt x="31" y="66"/>
                </a:cubicBezTo>
                <a:cubicBezTo>
                  <a:pt x="33" y="66"/>
                  <a:pt x="33" y="65"/>
                  <a:pt x="33" y="64"/>
                </a:cubicBezTo>
                <a:cubicBezTo>
                  <a:pt x="33" y="63"/>
                  <a:pt x="33" y="62"/>
                  <a:pt x="31" y="62"/>
                </a:cubicBezTo>
                <a:close/>
                <a:moveTo>
                  <a:pt x="29" y="49"/>
                </a:moveTo>
                <a:cubicBezTo>
                  <a:pt x="29" y="49"/>
                  <a:pt x="29" y="49"/>
                  <a:pt x="29" y="49"/>
                </a:cubicBezTo>
                <a:cubicBezTo>
                  <a:pt x="27" y="49"/>
                  <a:pt x="27" y="50"/>
                  <a:pt x="27" y="51"/>
                </a:cubicBezTo>
                <a:cubicBezTo>
                  <a:pt x="27" y="52"/>
                  <a:pt x="27" y="53"/>
                  <a:pt x="29" y="53"/>
                </a:cubicBezTo>
                <a:cubicBezTo>
                  <a:pt x="30" y="53"/>
                  <a:pt x="30" y="52"/>
                  <a:pt x="30" y="51"/>
                </a:cubicBezTo>
                <a:cubicBezTo>
                  <a:pt x="30" y="50"/>
                  <a:pt x="30" y="49"/>
                  <a:pt x="29" y="49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7" y="68"/>
                  <a:pt x="26" y="70"/>
                  <a:pt x="26" y="72"/>
                </a:cubicBezTo>
                <a:cubicBezTo>
                  <a:pt x="26" y="73"/>
                  <a:pt x="27" y="75"/>
                  <a:pt x="29" y="75"/>
                </a:cubicBezTo>
                <a:cubicBezTo>
                  <a:pt x="31" y="75"/>
                  <a:pt x="32" y="73"/>
                  <a:pt x="32" y="72"/>
                </a:cubicBezTo>
                <a:cubicBezTo>
                  <a:pt x="32" y="70"/>
                  <a:pt x="31" y="68"/>
                  <a:pt x="29" y="68"/>
                </a:cubicBezTo>
                <a:close/>
                <a:moveTo>
                  <a:pt x="25" y="56"/>
                </a:moveTo>
                <a:cubicBezTo>
                  <a:pt x="25" y="56"/>
                  <a:pt x="25" y="56"/>
                  <a:pt x="25" y="56"/>
                </a:cubicBezTo>
                <a:cubicBezTo>
                  <a:pt x="23" y="56"/>
                  <a:pt x="22" y="57"/>
                  <a:pt x="22" y="59"/>
                </a:cubicBezTo>
                <a:cubicBezTo>
                  <a:pt x="22" y="61"/>
                  <a:pt x="23" y="62"/>
                  <a:pt x="25" y="62"/>
                </a:cubicBezTo>
                <a:cubicBezTo>
                  <a:pt x="27" y="62"/>
                  <a:pt x="28" y="61"/>
                  <a:pt x="28" y="59"/>
                </a:cubicBezTo>
                <a:cubicBezTo>
                  <a:pt x="28" y="57"/>
                  <a:pt x="27" y="56"/>
                  <a:pt x="25" y="56"/>
                </a:cubicBezTo>
                <a:close/>
                <a:moveTo>
                  <a:pt x="29" y="41"/>
                </a:moveTo>
                <a:cubicBezTo>
                  <a:pt x="29" y="41"/>
                  <a:pt x="29" y="41"/>
                  <a:pt x="29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1" y="34"/>
                  <a:pt x="51" y="34"/>
                  <a:pt x="51" y="34"/>
                </a:cubicBezTo>
                <a:cubicBezTo>
                  <a:pt x="50" y="34"/>
                  <a:pt x="50" y="33"/>
                  <a:pt x="50" y="33"/>
                </a:cubicBezTo>
                <a:cubicBezTo>
                  <a:pt x="50" y="6"/>
                  <a:pt x="50" y="6"/>
                  <a:pt x="50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33"/>
                  <a:pt x="33" y="33"/>
                  <a:pt x="33" y="33"/>
                </a:cubicBezTo>
                <a:cubicBezTo>
                  <a:pt x="33" y="33"/>
                  <a:pt x="33" y="33"/>
                  <a:pt x="33" y="33"/>
                </a:cubicBezTo>
                <a:cubicBezTo>
                  <a:pt x="33" y="33"/>
                  <a:pt x="33" y="34"/>
                  <a:pt x="33" y="34"/>
                </a:cubicBezTo>
                <a:cubicBezTo>
                  <a:pt x="29" y="41"/>
                  <a:pt x="29" y="41"/>
                  <a:pt x="29" y="41"/>
                </a:cubicBezTo>
                <a:close/>
                <a:moveTo>
                  <a:pt x="57" y="45"/>
                </a:moveTo>
                <a:cubicBezTo>
                  <a:pt x="57" y="45"/>
                  <a:pt x="57" y="45"/>
                  <a:pt x="57" y="45"/>
                </a:cubicBezTo>
                <a:cubicBezTo>
                  <a:pt x="27" y="45"/>
                  <a:pt x="27" y="45"/>
                  <a:pt x="27" y="45"/>
                </a:cubicBezTo>
                <a:cubicBezTo>
                  <a:pt x="8" y="77"/>
                  <a:pt x="8" y="77"/>
                  <a:pt x="8" y="77"/>
                </a:cubicBezTo>
                <a:cubicBezTo>
                  <a:pt x="75" y="77"/>
                  <a:pt x="75" y="77"/>
                  <a:pt x="75" y="77"/>
                </a:cubicBezTo>
                <a:cubicBezTo>
                  <a:pt x="57" y="45"/>
                  <a:pt x="57" y="45"/>
                  <a:pt x="57" y="45"/>
                </a:cubicBezTo>
                <a:close/>
                <a:moveTo>
                  <a:pt x="38" y="71"/>
                </a:moveTo>
                <a:cubicBezTo>
                  <a:pt x="38" y="71"/>
                  <a:pt x="38" y="71"/>
                  <a:pt x="38" y="71"/>
                </a:cubicBezTo>
                <a:cubicBezTo>
                  <a:pt x="45" y="71"/>
                  <a:pt x="45" y="71"/>
                  <a:pt x="45" y="71"/>
                </a:cubicBezTo>
                <a:cubicBezTo>
                  <a:pt x="46" y="71"/>
                  <a:pt x="47" y="70"/>
                  <a:pt x="47" y="69"/>
                </a:cubicBezTo>
                <a:cubicBezTo>
                  <a:pt x="47" y="68"/>
                  <a:pt x="46" y="67"/>
                  <a:pt x="45" y="67"/>
                </a:cubicBezTo>
                <a:cubicBezTo>
                  <a:pt x="38" y="67"/>
                  <a:pt x="38" y="67"/>
                  <a:pt x="38" y="67"/>
                </a:cubicBezTo>
                <a:cubicBezTo>
                  <a:pt x="37" y="67"/>
                  <a:pt x="36" y="68"/>
                  <a:pt x="36" y="69"/>
                </a:cubicBezTo>
                <a:cubicBezTo>
                  <a:pt x="36" y="70"/>
                  <a:pt x="37" y="71"/>
                  <a:pt x="38" y="71"/>
                </a:cubicBezTo>
                <a:close/>
                <a:moveTo>
                  <a:pt x="40" y="61"/>
                </a:moveTo>
                <a:cubicBezTo>
                  <a:pt x="40" y="61"/>
                  <a:pt x="40" y="61"/>
                  <a:pt x="40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4" y="61"/>
                  <a:pt x="45" y="60"/>
                  <a:pt x="45" y="59"/>
                </a:cubicBezTo>
                <a:cubicBezTo>
                  <a:pt x="45" y="57"/>
                  <a:pt x="44" y="57"/>
                  <a:pt x="43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39" y="57"/>
                  <a:pt x="38" y="57"/>
                  <a:pt x="38" y="59"/>
                </a:cubicBezTo>
                <a:cubicBezTo>
                  <a:pt x="38" y="60"/>
                  <a:pt x="39" y="61"/>
                  <a:pt x="40" y="61"/>
                </a:cubicBezTo>
                <a:close/>
                <a:moveTo>
                  <a:pt x="40" y="40"/>
                </a:moveTo>
                <a:cubicBezTo>
                  <a:pt x="40" y="40"/>
                  <a:pt x="40" y="40"/>
                  <a:pt x="40" y="40"/>
                </a:cubicBezTo>
                <a:cubicBezTo>
                  <a:pt x="43" y="40"/>
                  <a:pt x="43" y="40"/>
                  <a:pt x="43" y="40"/>
                </a:cubicBezTo>
                <a:cubicBezTo>
                  <a:pt x="44" y="40"/>
                  <a:pt x="45" y="39"/>
                  <a:pt x="45" y="38"/>
                </a:cubicBezTo>
                <a:cubicBezTo>
                  <a:pt x="45" y="37"/>
                  <a:pt x="44" y="36"/>
                  <a:pt x="43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39" y="36"/>
                  <a:pt x="38" y="37"/>
                  <a:pt x="38" y="38"/>
                </a:cubicBezTo>
                <a:cubicBezTo>
                  <a:pt x="38" y="39"/>
                  <a:pt x="39" y="40"/>
                  <a:pt x="40" y="40"/>
                </a:cubicBezTo>
                <a:close/>
                <a:moveTo>
                  <a:pt x="38" y="50"/>
                </a:moveTo>
                <a:cubicBezTo>
                  <a:pt x="38" y="50"/>
                  <a:pt x="38" y="50"/>
                  <a:pt x="38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6" y="50"/>
                  <a:pt x="47" y="49"/>
                  <a:pt x="47" y="48"/>
                </a:cubicBezTo>
                <a:cubicBezTo>
                  <a:pt x="47" y="47"/>
                  <a:pt x="46" y="46"/>
                  <a:pt x="45" y="46"/>
                </a:cubicBezTo>
                <a:cubicBezTo>
                  <a:pt x="38" y="46"/>
                  <a:pt x="38" y="46"/>
                  <a:pt x="38" y="46"/>
                </a:cubicBezTo>
                <a:cubicBezTo>
                  <a:pt x="37" y="46"/>
                  <a:pt x="36" y="47"/>
                  <a:pt x="36" y="48"/>
                </a:cubicBezTo>
                <a:cubicBezTo>
                  <a:pt x="36" y="49"/>
                  <a:pt x="37" y="50"/>
                  <a:pt x="38" y="50"/>
                </a:cubicBezTo>
                <a:close/>
                <a:moveTo>
                  <a:pt x="38" y="30"/>
                </a:moveTo>
                <a:cubicBezTo>
                  <a:pt x="38" y="30"/>
                  <a:pt x="38" y="30"/>
                  <a:pt x="38" y="30"/>
                </a:cubicBezTo>
                <a:cubicBezTo>
                  <a:pt x="45" y="30"/>
                  <a:pt x="45" y="30"/>
                  <a:pt x="45" y="30"/>
                </a:cubicBezTo>
                <a:cubicBezTo>
                  <a:pt x="46" y="30"/>
                  <a:pt x="47" y="29"/>
                  <a:pt x="47" y="28"/>
                </a:cubicBezTo>
                <a:cubicBezTo>
                  <a:pt x="47" y="27"/>
                  <a:pt x="46" y="26"/>
                  <a:pt x="45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7" y="26"/>
                  <a:pt x="36" y="27"/>
                  <a:pt x="36" y="28"/>
                </a:cubicBezTo>
                <a:cubicBezTo>
                  <a:pt x="36" y="29"/>
                  <a:pt x="37" y="30"/>
                  <a:pt x="38" y="3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27"/>
          <p:cNvSpPr>
            <a:spLocks noEditPoints="1"/>
          </p:cNvSpPr>
          <p:nvPr/>
        </p:nvSpPr>
        <p:spPr bwMode="auto">
          <a:xfrm>
            <a:off x="5184140" y="2413000"/>
            <a:ext cx="238760" cy="201295"/>
          </a:xfrm>
          <a:custGeom>
            <a:avLst/>
            <a:gdLst>
              <a:gd name="T0" fmla="*/ 79 w 84"/>
              <a:gd name="T1" fmla="*/ 7 h 71"/>
              <a:gd name="T2" fmla="*/ 79 w 84"/>
              <a:gd name="T3" fmla="*/ 22 h 71"/>
              <a:gd name="T4" fmla="*/ 81 w 84"/>
              <a:gd name="T5" fmla="*/ 22 h 71"/>
              <a:gd name="T6" fmla="*/ 84 w 84"/>
              <a:gd name="T7" fmla="*/ 25 h 71"/>
              <a:gd name="T8" fmla="*/ 81 w 84"/>
              <a:gd name="T9" fmla="*/ 28 h 71"/>
              <a:gd name="T10" fmla="*/ 73 w 84"/>
              <a:gd name="T11" fmla="*/ 28 h 71"/>
              <a:gd name="T12" fmla="*/ 73 w 84"/>
              <a:gd name="T13" fmla="*/ 43 h 71"/>
              <a:gd name="T14" fmla="*/ 81 w 84"/>
              <a:gd name="T15" fmla="*/ 43 h 71"/>
              <a:gd name="T16" fmla="*/ 84 w 84"/>
              <a:gd name="T17" fmla="*/ 47 h 71"/>
              <a:gd name="T18" fmla="*/ 81 w 84"/>
              <a:gd name="T19" fmla="*/ 50 h 71"/>
              <a:gd name="T20" fmla="*/ 79 w 84"/>
              <a:gd name="T21" fmla="*/ 50 h 71"/>
              <a:gd name="T22" fmla="*/ 79 w 84"/>
              <a:gd name="T23" fmla="*/ 65 h 71"/>
              <a:gd name="T24" fmla="*/ 81 w 84"/>
              <a:gd name="T25" fmla="*/ 65 h 71"/>
              <a:gd name="T26" fmla="*/ 84 w 84"/>
              <a:gd name="T27" fmla="*/ 68 h 71"/>
              <a:gd name="T28" fmla="*/ 81 w 84"/>
              <a:gd name="T29" fmla="*/ 71 h 71"/>
              <a:gd name="T30" fmla="*/ 23 w 84"/>
              <a:gd name="T31" fmla="*/ 71 h 71"/>
              <a:gd name="T32" fmla="*/ 12 w 84"/>
              <a:gd name="T33" fmla="*/ 50 h 71"/>
              <a:gd name="T34" fmla="*/ 4 w 84"/>
              <a:gd name="T35" fmla="*/ 50 h 71"/>
              <a:gd name="T36" fmla="*/ 0 w 84"/>
              <a:gd name="T37" fmla="*/ 47 h 71"/>
              <a:gd name="T38" fmla="*/ 4 w 84"/>
              <a:gd name="T39" fmla="*/ 43 h 71"/>
              <a:gd name="T40" fmla="*/ 6 w 84"/>
              <a:gd name="T41" fmla="*/ 43 h 71"/>
              <a:gd name="T42" fmla="*/ 6 w 84"/>
              <a:gd name="T43" fmla="*/ 28 h 71"/>
              <a:gd name="T44" fmla="*/ 4 w 84"/>
              <a:gd name="T45" fmla="*/ 28 h 71"/>
              <a:gd name="T46" fmla="*/ 0 w 84"/>
              <a:gd name="T47" fmla="*/ 25 h 71"/>
              <a:gd name="T48" fmla="*/ 4 w 84"/>
              <a:gd name="T49" fmla="*/ 22 h 71"/>
              <a:gd name="T50" fmla="*/ 12 w 84"/>
              <a:gd name="T51" fmla="*/ 22 h 71"/>
              <a:gd name="T52" fmla="*/ 23 w 84"/>
              <a:gd name="T53" fmla="*/ 0 h 71"/>
              <a:gd name="T54" fmla="*/ 81 w 84"/>
              <a:gd name="T55" fmla="*/ 0 h 71"/>
              <a:gd name="T56" fmla="*/ 84 w 84"/>
              <a:gd name="T57" fmla="*/ 4 h 71"/>
              <a:gd name="T58" fmla="*/ 81 w 84"/>
              <a:gd name="T59" fmla="*/ 7 h 71"/>
              <a:gd name="T60" fmla="*/ 79 w 84"/>
              <a:gd name="T61" fmla="*/ 7 h 71"/>
              <a:gd name="T62" fmla="*/ 62 w 84"/>
              <a:gd name="T63" fmla="*/ 28 h 71"/>
              <a:gd name="T64" fmla="*/ 62 w 84"/>
              <a:gd name="T65" fmla="*/ 28 h 71"/>
              <a:gd name="T66" fmla="*/ 62 w 84"/>
              <a:gd name="T67" fmla="*/ 28 h 71"/>
              <a:gd name="T68" fmla="*/ 10 w 84"/>
              <a:gd name="T69" fmla="*/ 28 h 71"/>
              <a:gd name="T70" fmla="*/ 10 w 84"/>
              <a:gd name="T71" fmla="*/ 43 h 71"/>
              <a:gd name="T72" fmla="*/ 62 w 84"/>
              <a:gd name="T73" fmla="*/ 43 h 71"/>
              <a:gd name="T74" fmla="*/ 62 w 84"/>
              <a:gd name="T75" fmla="*/ 43 h 71"/>
              <a:gd name="T76" fmla="*/ 66 w 84"/>
              <a:gd name="T77" fmla="*/ 41 h 71"/>
              <a:gd name="T78" fmla="*/ 66 w 84"/>
              <a:gd name="T79" fmla="*/ 31 h 71"/>
              <a:gd name="T80" fmla="*/ 62 w 84"/>
              <a:gd name="T81" fmla="*/ 28 h 71"/>
              <a:gd name="T82" fmla="*/ 75 w 84"/>
              <a:gd name="T83" fmla="*/ 50 h 71"/>
              <a:gd name="T84" fmla="*/ 75 w 84"/>
              <a:gd name="T85" fmla="*/ 50 h 71"/>
              <a:gd name="T86" fmla="*/ 23 w 84"/>
              <a:gd name="T87" fmla="*/ 50 h 71"/>
              <a:gd name="T88" fmla="*/ 18 w 84"/>
              <a:gd name="T89" fmla="*/ 52 h 71"/>
              <a:gd name="T90" fmla="*/ 23 w 84"/>
              <a:gd name="T91" fmla="*/ 65 h 71"/>
              <a:gd name="T92" fmla="*/ 75 w 84"/>
              <a:gd name="T93" fmla="*/ 65 h 71"/>
              <a:gd name="T94" fmla="*/ 75 w 84"/>
              <a:gd name="T95" fmla="*/ 50 h 71"/>
              <a:gd name="T96" fmla="*/ 75 w 84"/>
              <a:gd name="T97" fmla="*/ 22 h 71"/>
              <a:gd name="T98" fmla="*/ 75 w 84"/>
              <a:gd name="T99" fmla="*/ 22 h 71"/>
              <a:gd name="T100" fmla="*/ 75 w 84"/>
              <a:gd name="T101" fmla="*/ 7 h 71"/>
              <a:gd name="T102" fmla="*/ 23 w 84"/>
              <a:gd name="T103" fmla="*/ 7 h 71"/>
              <a:gd name="T104" fmla="*/ 18 w 84"/>
              <a:gd name="T105" fmla="*/ 20 h 71"/>
              <a:gd name="T106" fmla="*/ 23 w 84"/>
              <a:gd name="T107" fmla="*/ 22 h 71"/>
              <a:gd name="T108" fmla="*/ 23 w 84"/>
              <a:gd name="T109" fmla="*/ 22 h 71"/>
              <a:gd name="T110" fmla="*/ 75 w 84"/>
              <a:gd name="T111" fmla="*/ 2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4" h="71">
                <a:moveTo>
                  <a:pt x="79" y="7"/>
                </a:moveTo>
                <a:cubicBezTo>
                  <a:pt x="79" y="22"/>
                  <a:pt x="79" y="22"/>
                  <a:pt x="79" y="22"/>
                </a:cubicBezTo>
                <a:cubicBezTo>
                  <a:pt x="81" y="22"/>
                  <a:pt x="81" y="22"/>
                  <a:pt x="81" y="22"/>
                </a:cubicBezTo>
                <a:cubicBezTo>
                  <a:pt x="83" y="22"/>
                  <a:pt x="84" y="23"/>
                  <a:pt x="84" y="25"/>
                </a:cubicBezTo>
                <a:cubicBezTo>
                  <a:pt x="84" y="27"/>
                  <a:pt x="83" y="28"/>
                  <a:pt x="81" y="28"/>
                </a:cubicBezTo>
                <a:cubicBezTo>
                  <a:pt x="73" y="28"/>
                  <a:pt x="73" y="28"/>
                  <a:pt x="73" y="28"/>
                </a:cubicBezTo>
                <a:cubicBezTo>
                  <a:pt x="76" y="33"/>
                  <a:pt x="76" y="39"/>
                  <a:pt x="73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3" y="43"/>
                  <a:pt x="84" y="45"/>
                  <a:pt x="84" y="47"/>
                </a:cubicBezTo>
                <a:cubicBezTo>
                  <a:pt x="84" y="48"/>
                  <a:pt x="83" y="50"/>
                  <a:pt x="81" y="50"/>
                </a:cubicBezTo>
                <a:cubicBezTo>
                  <a:pt x="79" y="50"/>
                  <a:pt x="79" y="50"/>
                  <a:pt x="79" y="50"/>
                </a:cubicBezTo>
                <a:cubicBezTo>
                  <a:pt x="79" y="65"/>
                  <a:pt x="79" y="65"/>
                  <a:pt x="79" y="65"/>
                </a:cubicBezTo>
                <a:cubicBezTo>
                  <a:pt x="81" y="65"/>
                  <a:pt x="81" y="65"/>
                  <a:pt x="81" y="65"/>
                </a:cubicBezTo>
                <a:cubicBezTo>
                  <a:pt x="83" y="65"/>
                  <a:pt x="84" y="66"/>
                  <a:pt x="84" y="68"/>
                </a:cubicBezTo>
                <a:cubicBezTo>
                  <a:pt x="84" y="70"/>
                  <a:pt x="83" y="71"/>
                  <a:pt x="81" y="71"/>
                </a:cubicBezTo>
                <a:cubicBezTo>
                  <a:pt x="23" y="71"/>
                  <a:pt x="23" y="71"/>
                  <a:pt x="23" y="71"/>
                </a:cubicBezTo>
                <a:cubicBezTo>
                  <a:pt x="12" y="71"/>
                  <a:pt x="6" y="59"/>
                  <a:pt x="12" y="50"/>
                </a:cubicBezTo>
                <a:cubicBezTo>
                  <a:pt x="4" y="50"/>
                  <a:pt x="4" y="50"/>
                  <a:pt x="4" y="50"/>
                </a:cubicBezTo>
                <a:cubicBezTo>
                  <a:pt x="2" y="50"/>
                  <a:pt x="0" y="48"/>
                  <a:pt x="0" y="47"/>
                </a:cubicBezTo>
                <a:cubicBezTo>
                  <a:pt x="0" y="45"/>
                  <a:pt x="2" y="43"/>
                  <a:pt x="4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28"/>
                  <a:pt x="6" y="28"/>
                  <a:pt x="6" y="28"/>
                </a:cubicBezTo>
                <a:cubicBezTo>
                  <a:pt x="4" y="28"/>
                  <a:pt x="4" y="28"/>
                  <a:pt x="4" y="28"/>
                </a:cubicBezTo>
                <a:cubicBezTo>
                  <a:pt x="2" y="28"/>
                  <a:pt x="0" y="27"/>
                  <a:pt x="0" y="25"/>
                </a:cubicBezTo>
                <a:cubicBezTo>
                  <a:pt x="0" y="23"/>
                  <a:pt x="2" y="22"/>
                  <a:pt x="4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6" y="13"/>
                  <a:pt x="12" y="0"/>
                  <a:pt x="23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3" y="0"/>
                  <a:pt x="84" y="2"/>
                  <a:pt x="84" y="4"/>
                </a:cubicBezTo>
                <a:cubicBezTo>
                  <a:pt x="84" y="5"/>
                  <a:pt x="83" y="7"/>
                  <a:pt x="81" y="7"/>
                </a:cubicBezTo>
                <a:cubicBezTo>
                  <a:pt x="79" y="7"/>
                  <a:pt x="79" y="7"/>
                  <a:pt x="79" y="7"/>
                </a:cubicBezTo>
                <a:close/>
                <a:moveTo>
                  <a:pt x="62" y="28"/>
                </a:moveTo>
                <a:cubicBezTo>
                  <a:pt x="62" y="28"/>
                  <a:pt x="62" y="28"/>
                  <a:pt x="62" y="28"/>
                </a:cubicBezTo>
                <a:cubicBezTo>
                  <a:pt x="62" y="28"/>
                  <a:pt x="62" y="28"/>
                  <a:pt x="62" y="28"/>
                </a:cubicBezTo>
                <a:cubicBezTo>
                  <a:pt x="44" y="28"/>
                  <a:pt x="27" y="28"/>
                  <a:pt x="10" y="28"/>
                </a:cubicBezTo>
                <a:cubicBezTo>
                  <a:pt x="10" y="43"/>
                  <a:pt x="10" y="43"/>
                  <a:pt x="10" y="43"/>
                </a:cubicBezTo>
                <a:cubicBezTo>
                  <a:pt x="27" y="43"/>
                  <a:pt x="44" y="43"/>
                  <a:pt x="62" y="43"/>
                </a:cubicBezTo>
                <a:cubicBezTo>
                  <a:pt x="62" y="43"/>
                  <a:pt x="62" y="43"/>
                  <a:pt x="62" y="43"/>
                </a:cubicBezTo>
                <a:cubicBezTo>
                  <a:pt x="63" y="43"/>
                  <a:pt x="65" y="43"/>
                  <a:pt x="66" y="41"/>
                </a:cubicBezTo>
                <a:cubicBezTo>
                  <a:pt x="69" y="38"/>
                  <a:pt x="69" y="33"/>
                  <a:pt x="66" y="31"/>
                </a:cubicBezTo>
                <a:cubicBezTo>
                  <a:pt x="65" y="29"/>
                  <a:pt x="63" y="28"/>
                  <a:pt x="62" y="28"/>
                </a:cubicBezTo>
                <a:close/>
                <a:moveTo>
                  <a:pt x="75" y="50"/>
                </a:moveTo>
                <a:cubicBezTo>
                  <a:pt x="75" y="50"/>
                  <a:pt x="75" y="50"/>
                  <a:pt x="75" y="50"/>
                </a:cubicBezTo>
                <a:cubicBezTo>
                  <a:pt x="58" y="50"/>
                  <a:pt x="40" y="50"/>
                  <a:pt x="23" y="50"/>
                </a:cubicBezTo>
                <a:cubicBezTo>
                  <a:pt x="21" y="50"/>
                  <a:pt x="20" y="51"/>
                  <a:pt x="18" y="52"/>
                </a:cubicBezTo>
                <a:cubicBezTo>
                  <a:pt x="14" y="56"/>
                  <a:pt x="17" y="65"/>
                  <a:pt x="23" y="65"/>
                </a:cubicBezTo>
                <a:cubicBezTo>
                  <a:pt x="75" y="65"/>
                  <a:pt x="75" y="65"/>
                  <a:pt x="75" y="65"/>
                </a:cubicBezTo>
                <a:cubicBezTo>
                  <a:pt x="75" y="50"/>
                  <a:pt x="75" y="50"/>
                  <a:pt x="75" y="50"/>
                </a:cubicBezTo>
                <a:close/>
                <a:moveTo>
                  <a:pt x="75" y="22"/>
                </a:moveTo>
                <a:cubicBezTo>
                  <a:pt x="75" y="22"/>
                  <a:pt x="75" y="22"/>
                  <a:pt x="75" y="22"/>
                </a:cubicBezTo>
                <a:cubicBezTo>
                  <a:pt x="75" y="7"/>
                  <a:pt x="75" y="7"/>
                  <a:pt x="75" y="7"/>
                </a:cubicBezTo>
                <a:cubicBezTo>
                  <a:pt x="23" y="7"/>
                  <a:pt x="23" y="7"/>
                  <a:pt x="23" y="7"/>
                </a:cubicBezTo>
                <a:cubicBezTo>
                  <a:pt x="17" y="7"/>
                  <a:pt x="14" y="15"/>
                  <a:pt x="18" y="20"/>
                </a:cubicBezTo>
                <a:cubicBezTo>
                  <a:pt x="20" y="21"/>
                  <a:pt x="21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40" y="22"/>
                  <a:pt x="58" y="22"/>
                  <a:pt x="75" y="2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28"/>
          <p:cNvSpPr>
            <a:spLocks noEditPoints="1"/>
          </p:cNvSpPr>
          <p:nvPr/>
        </p:nvSpPr>
        <p:spPr bwMode="auto">
          <a:xfrm>
            <a:off x="5248275" y="4024630"/>
            <a:ext cx="218440" cy="218440"/>
          </a:xfrm>
          <a:custGeom>
            <a:avLst/>
            <a:gdLst>
              <a:gd name="T0" fmla="*/ 74 w 77"/>
              <a:gd name="T1" fmla="*/ 17 h 77"/>
              <a:gd name="T2" fmla="*/ 52 w 77"/>
              <a:gd name="T3" fmla="*/ 0 h 77"/>
              <a:gd name="T4" fmla="*/ 1 w 77"/>
              <a:gd name="T5" fmla="*/ 46 h 77"/>
              <a:gd name="T6" fmla="*/ 0 w 77"/>
              <a:gd name="T7" fmla="*/ 46 h 77"/>
              <a:gd name="T8" fmla="*/ 0 w 77"/>
              <a:gd name="T9" fmla="*/ 46 h 77"/>
              <a:gd name="T10" fmla="*/ 0 w 77"/>
              <a:gd name="T11" fmla="*/ 46 h 77"/>
              <a:gd name="T12" fmla="*/ 0 w 77"/>
              <a:gd name="T13" fmla="*/ 46 h 77"/>
              <a:gd name="T14" fmla="*/ 0 w 77"/>
              <a:gd name="T15" fmla="*/ 46 h 77"/>
              <a:gd name="T16" fmla="*/ 0 w 77"/>
              <a:gd name="T17" fmla="*/ 46 h 77"/>
              <a:gd name="T18" fmla="*/ 0 w 77"/>
              <a:gd name="T19" fmla="*/ 46 h 77"/>
              <a:gd name="T20" fmla="*/ 0 w 77"/>
              <a:gd name="T21" fmla="*/ 46 h 77"/>
              <a:gd name="T22" fmla="*/ 0 w 77"/>
              <a:gd name="T23" fmla="*/ 47 h 77"/>
              <a:gd name="T24" fmla="*/ 0 w 77"/>
              <a:gd name="T25" fmla="*/ 47 h 77"/>
              <a:gd name="T26" fmla="*/ 0 w 77"/>
              <a:gd name="T27" fmla="*/ 47 h 77"/>
              <a:gd name="T28" fmla="*/ 0 w 77"/>
              <a:gd name="T29" fmla="*/ 47 h 77"/>
              <a:gd name="T30" fmla="*/ 0 w 77"/>
              <a:gd name="T31" fmla="*/ 47 h 77"/>
              <a:gd name="T32" fmla="*/ 0 w 77"/>
              <a:gd name="T33" fmla="*/ 47 h 77"/>
              <a:gd name="T34" fmla="*/ 0 w 77"/>
              <a:gd name="T35" fmla="*/ 47 h 77"/>
              <a:gd name="T36" fmla="*/ 0 w 77"/>
              <a:gd name="T37" fmla="*/ 47 h 77"/>
              <a:gd name="T38" fmla="*/ 0 w 77"/>
              <a:gd name="T39" fmla="*/ 47 h 77"/>
              <a:gd name="T40" fmla="*/ 0 w 77"/>
              <a:gd name="T41" fmla="*/ 48 h 77"/>
              <a:gd name="T42" fmla="*/ 0 w 77"/>
              <a:gd name="T43" fmla="*/ 48 h 77"/>
              <a:gd name="T44" fmla="*/ 0 w 77"/>
              <a:gd name="T45" fmla="*/ 48 h 77"/>
              <a:gd name="T46" fmla="*/ 0 w 77"/>
              <a:gd name="T47" fmla="*/ 48 h 77"/>
              <a:gd name="T48" fmla="*/ 0 w 77"/>
              <a:gd name="T49" fmla="*/ 74 h 77"/>
              <a:gd name="T50" fmla="*/ 29 w 77"/>
              <a:gd name="T51" fmla="*/ 77 h 77"/>
              <a:gd name="T52" fmla="*/ 29 w 77"/>
              <a:gd name="T53" fmla="*/ 77 h 77"/>
              <a:gd name="T54" fmla="*/ 29 w 77"/>
              <a:gd name="T55" fmla="*/ 77 h 77"/>
              <a:gd name="T56" fmla="*/ 29 w 77"/>
              <a:gd name="T57" fmla="*/ 77 h 77"/>
              <a:gd name="T58" fmla="*/ 30 w 77"/>
              <a:gd name="T59" fmla="*/ 77 h 77"/>
              <a:gd name="T60" fmla="*/ 30 w 77"/>
              <a:gd name="T61" fmla="*/ 77 h 77"/>
              <a:gd name="T62" fmla="*/ 30 w 77"/>
              <a:gd name="T63" fmla="*/ 77 h 77"/>
              <a:gd name="T64" fmla="*/ 30 w 77"/>
              <a:gd name="T65" fmla="*/ 77 h 77"/>
              <a:gd name="T66" fmla="*/ 30 w 77"/>
              <a:gd name="T67" fmla="*/ 77 h 77"/>
              <a:gd name="T68" fmla="*/ 31 w 77"/>
              <a:gd name="T69" fmla="*/ 77 h 77"/>
              <a:gd name="T70" fmla="*/ 31 w 77"/>
              <a:gd name="T71" fmla="*/ 76 h 77"/>
              <a:gd name="T72" fmla="*/ 74 w 77"/>
              <a:gd name="T73" fmla="*/ 34 h 77"/>
              <a:gd name="T74" fmla="*/ 77 w 77"/>
              <a:gd name="T75" fmla="*/ 25 h 77"/>
              <a:gd name="T76" fmla="*/ 38 w 77"/>
              <a:gd name="T77" fmla="*/ 18 h 77"/>
              <a:gd name="T78" fmla="*/ 11 w 77"/>
              <a:gd name="T79" fmla="*/ 52 h 77"/>
              <a:gd name="T80" fmla="*/ 38 w 77"/>
              <a:gd name="T81" fmla="*/ 18 h 77"/>
              <a:gd name="T82" fmla="*/ 6 w 77"/>
              <a:gd name="T83" fmla="*/ 71 h 77"/>
              <a:gd name="T84" fmla="*/ 21 w 77"/>
              <a:gd name="T85" fmla="*/ 71 h 77"/>
              <a:gd name="T86" fmla="*/ 14 w 77"/>
              <a:gd name="T87" fmla="*/ 55 h 77"/>
              <a:gd name="T88" fmla="*/ 44 w 77"/>
              <a:gd name="T89" fmla="*/ 24 h 77"/>
              <a:gd name="T90" fmla="*/ 22 w 77"/>
              <a:gd name="T91" fmla="*/ 63 h 77"/>
              <a:gd name="T92" fmla="*/ 29 w 77"/>
              <a:gd name="T93" fmla="*/ 69 h 77"/>
              <a:gd name="T94" fmla="*/ 25 w 77"/>
              <a:gd name="T95" fmla="*/ 66 h 77"/>
              <a:gd name="T96" fmla="*/ 59 w 77"/>
              <a:gd name="T97" fmla="*/ 39 h 77"/>
              <a:gd name="T98" fmla="*/ 71 w 77"/>
              <a:gd name="T99" fmla="*/ 25 h 77"/>
              <a:gd name="T100" fmla="*/ 71 w 77"/>
              <a:gd name="T101" fmla="*/ 25 h 77"/>
              <a:gd name="T102" fmla="*/ 66 w 77"/>
              <a:gd name="T103" fmla="*/ 32 h 77"/>
              <a:gd name="T104" fmla="*/ 64 w 77"/>
              <a:gd name="T105" fmla="*/ 34 h 77"/>
              <a:gd name="T106" fmla="*/ 45 w 77"/>
              <a:gd name="T107" fmla="*/ 11 h 77"/>
              <a:gd name="T108" fmla="*/ 52 w 77"/>
              <a:gd name="T109" fmla="*/ 6 h 77"/>
              <a:gd name="T110" fmla="*/ 69 w 77"/>
              <a:gd name="T111" fmla="*/ 2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7" h="77">
                <a:moveTo>
                  <a:pt x="77" y="25"/>
                </a:moveTo>
                <a:cubicBezTo>
                  <a:pt x="77" y="22"/>
                  <a:pt x="76" y="19"/>
                  <a:pt x="74" y="17"/>
                </a:cubicBezTo>
                <a:cubicBezTo>
                  <a:pt x="60" y="3"/>
                  <a:pt x="60" y="3"/>
                  <a:pt x="60" y="3"/>
                </a:cubicBezTo>
                <a:cubicBezTo>
                  <a:pt x="58" y="1"/>
                  <a:pt x="55" y="0"/>
                  <a:pt x="52" y="0"/>
                </a:cubicBezTo>
                <a:cubicBezTo>
                  <a:pt x="49" y="0"/>
                  <a:pt x="45" y="1"/>
                  <a:pt x="43" y="3"/>
                </a:cubicBezTo>
                <a:cubicBezTo>
                  <a:pt x="29" y="17"/>
                  <a:pt x="15" y="32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6"/>
                  <a:pt x="1" y="77"/>
                  <a:pt x="3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1" y="77"/>
                  <a:pt x="31" y="77"/>
                  <a:pt x="31" y="77"/>
                </a:cubicBezTo>
                <a:cubicBezTo>
                  <a:pt x="31" y="77"/>
                  <a:pt x="31" y="77"/>
                  <a:pt x="31" y="77"/>
                </a:cubicBezTo>
                <a:cubicBezTo>
                  <a:pt x="31" y="76"/>
                  <a:pt x="31" y="76"/>
                  <a:pt x="31" y="76"/>
                </a:cubicBezTo>
                <a:cubicBezTo>
                  <a:pt x="31" y="76"/>
                  <a:pt x="31" y="76"/>
                  <a:pt x="31" y="76"/>
                </a:cubicBezTo>
                <a:cubicBezTo>
                  <a:pt x="31" y="76"/>
                  <a:pt x="31" y="76"/>
                  <a:pt x="31" y="76"/>
                </a:cubicBezTo>
                <a:cubicBezTo>
                  <a:pt x="45" y="62"/>
                  <a:pt x="59" y="48"/>
                  <a:pt x="74" y="34"/>
                </a:cubicBezTo>
                <a:cubicBezTo>
                  <a:pt x="76" y="31"/>
                  <a:pt x="77" y="28"/>
                  <a:pt x="77" y="25"/>
                </a:cubicBezTo>
                <a:cubicBezTo>
                  <a:pt x="77" y="25"/>
                  <a:pt x="77" y="25"/>
                  <a:pt x="77" y="25"/>
                </a:cubicBezTo>
                <a:close/>
                <a:moveTo>
                  <a:pt x="38" y="18"/>
                </a:moveTo>
                <a:cubicBezTo>
                  <a:pt x="38" y="18"/>
                  <a:pt x="38" y="18"/>
                  <a:pt x="38" y="18"/>
                </a:cubicBezTo>
                <a:cubicBezTo>
                  <a:pt x="42" y="22"/>
                  <a:pt x="42" y="22"/>
                  <a:pt x="42" y="22"/>
                </a:cubicBezTo>
                <a:cubicBezTo>
                  <a:pt x="11" y="52"/>
                  <a:pt x="11" y="52"/>
                  <a:pt x="11" y="52"/>
                </a:cubicBezTo>
                <a:cubicBezTo>
                  <a:pt x="7" y="48"/>
                  <a:pt x="7" y="48"/>
                  <a:pt x="7" y="48"/>
                </a:cubicBezTo>
                <a:cubicBezTo>
                  <a:pt x="38" y="18"/>
                  <a:pt x="38" y="18"/>
                  <a:pt x="38" y="18"/>
                </a:cubicBezTo>
                <a:close/>
                <a:moveTo>
                  <a:pt x="6" y="71"/>
                </a:moveTo>
                <a:cubicBezTo>
                  <a:pt x="6" y="71"/>
                  <a:pt x="6" y="71"/>
                  <a:pt x="6" y="71"/>
                </a:cubicBezTo>
                <a:cubicBezTo>
                  <a:pt x="6" y="56"/>
                  <a:pt x="6" y="56"/>
                  <a:pt x="6" y="56"/>
                </a:cubicBezTo>
                <a:cubicBezTo>
                  <a:pt x="21" y="71"/>
                  <a:pt x="21" y="71"/>
                  <a:pt x="21" y="71"/>
                </a:cubicBezTo>
                <a:cubicBezTo>
                  <a:pt x="6" y="71"/>
                  <a:pt x="6" y="71"/>
                  <a:pt x="6" y="71"/>
                </a:cubicBezTo>
                <a:close/>
                <a:moveTo>
                  <a:pt x="14" y="55"/>
                </a:moveTo>
                <a:cubicBezTo>
                  <a:pt x="14" y="55"/>
                  <a:pt x="14" y="55"/>
                  <a:pt x="14" y="55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3"/>
                  <a:pt x="22" y="63"/>
                  <a:pt x="22" y="63"/>
                </a:cubicBezTo>
                <a:cubicBezTo>
                  <a:pt x="14" y="55"/>
                  <a:pt x="14" y="55"/>
                  <a:pt x="14" y="55"/>
                </a:cubicBezTo>
                <a:close/>
                <a:moveTo>
                  <a:pt x="29" y="69"/>
                </a:moveTo>
                <a:cubicBezTo>
                  <a:pt x="29" y="69"/>
                  <a:pt x="29" y="69"/>
                  <a:pt x="29" y="69"/>
                </a:cubicBezTo>
                <a:cubicBezTo>
                  <a:pt x="25" y="66"/>
                  <a:pt x="25" y="66"/>
                  <a:pt x="25" y="66"/>
                </a:cubicBezTo>
                <a:cubicBezTo>
                  <a:pt x="55" y="35"/>
                  <a:pt x="55" y="35"/>
                  <a:pt x="55" y="35"/>
                </a:cubicBezTo>
                <a:cubicBezTo>
                  <a:pt x="59" y="39"/>
                  <a:pt x="59" y="39"/>
                  <a:pt x="59" y="39"/>
                </a:cubicBezTo>
                <a:cubicBezTo>
                  <a:pt x="29" y="69"/>
                  <a:pt x="29" y="69"/>
                  <a:pt x="29" y="69"/>
                </a:cubicBezTo>
                <a:close/>
                <a:moveTo>
                  <a:pt x="71" y="25"/>
                </a:moveTo>
                <a:cubicBezTo>
                  <a:pt x="71" y="25"/>
                  <a:pt x="71" y="25"/>
                  <a:pt x="71" y="25"/>
                </a:cubicBezTo>
                <a:cubicBezTo>
                  <a:pt x="71" y="25"/>
                  <a:pt x="71" y="25"/>
                  <a:pt x="71" y="25"/>
                </a:cubicBezTo>
                <a:cubicBezTo>
                  <a:pt x="71" y="27"/>
                  <a:pt x="70" y="28"/>
                  <a:pt x="69" y="29"/>
                </a:cubicBezTo>
                <a:cubicBezTo>
                  <a:pt x="66" y="32"/>
                  <a:pt x="66" y="32"/>
                  <a:pt x="66" y="32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5" y="11"/>
                  <a:pt x="45" y="11"/>
                  <a:pt x="45" y="11"/>
                </a:cubicBezTo>
                <a:cubicBezTo>
                  <a:pt x="48" y="8"/>
                  <a:pt x="48" y="8"/>
                  <a:pt x="48" y="8"/>
                </a:cubicBezTo>
                <a:cubicBezTo>
                  <a:pt x="49" y="7"/>
                  <a:pt x="50" y="6"/>
                  <a:pt x="52" y="6"/>
                </a:cubicBezTo>
                <a:cubicBezTo>
                  <a:pt x="53" y="6"/>
                  <a:pt x="54" y="7"/>
                  <a:pt x="55" y="8"/>
                </a:cubicBezTo>
                <a:cubicBezTo>
                  <a:pt x="69" y="21"/>
                  <a:pt x="69" y="21"/>
                  <a:pt x="69" y="21"/>
                </a:cubicBezTo>
                <a:cubicBezTo>
                  <a:pt x="70" y="22"/>
                  <a:pt x="71" y="24"/>
                  <a:pt x="71" y="2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29"/>
          <p:cNvSpPr>
            <a:spLocks noEditPoints="1"/>
          </p:cNvSpPr>
          <p:nvPr/>
        </p:nvSpPr>
        <p:spPr bwMode="auto">
          <a:xfrm>
            <a:off x="6777355" y="2397125"/>
            <a:ext cx="240665" cy="247650"/>
          </a:xfrm>
          <a:custGeom>
            <a:avLst/>
            <a:gdLst>
              <a:gd name="T0" fmla="*/ 80 w 85"/>
              <a:gd name="T1" fmla="*/ 48 h 87"/>
              <a:gd name="T2" fmla="*/ 76 w 85"/>
              <a:gd name="T3" fmla="*/ 45 h 87"/>
              <a:gd name="T4" fmla="*/ 77 w 85"/>
              <a:gd name="T5" fmla="*/ 43 h 87"/>
              <a:gd name="T6" fmla="*/ 36 w 85"/>
              <a:gd name="T7" fmla="*/ 16 h 87"/>
              <a:gd name="T8" fmla="*/ 39 w 85"/>
              <a:gd name="T9" fmla="*/ 12 h 87"/>
              <a:gd name="T10" fmla="*/ 26 w 85"/>
              <a:gd name="T11" fmla="*/ 1 h 87"/>
              <a:gd name="T12" fmla="*/ 21 w 85"/>
              <a:gd name="T13" fmla="*/ 2 h 87"/>
              <a:gd name="T14" fmla="*/ 1 w 85"/>
              <a:gd name="T15" fmla="*/ 37 h 87"/>
              <a:gd name="T16" fmla="*/ 14 w 85"/>
              <a:gd name="T17" fmla="*/ 48 h 87"/>
              <a:gd name="T18" fmla="*/ 18 w 85"/>
              <a:gd name="T19" fmla="*/ 47 h 87"/>
              <a:gd name="T20" fmla="*/ 23 w 85"/>
              <a:gd name="T21" fmla="*/ 45 h 87"/>
              <a:gd name="T22" fmla="*/ 22 w 85"/>
              <a:gd name="T23" fmla="*/ 49 h 87"/>
              <a:gd name="T24" fmla="*/ 39 w 85"/>
              <a:gd name="T25" fmla="*/ 69 h 87"/>
              <a:gd name="T26" fmla="*/ 22 w 85"/>
              <a:gd name="T27" fmla="*/ 81 h 87"/>
              <a:gd name="T28" fmla="*/ 22 w 85"/>
              <a:gd name="T29" fmla="*/ 87 h 87"/>
              <a:gd name="T30" fmla="*/ 67 w 85"/>
              <a:gd name="T31" fmla="*/ 84 h 87"/>
              <a:gd name="T32" fmla="*/ 46 w 85"/>
              <a:gd name="T33" fmla="*/ 81 h 87"/>
              <a:gd name="T34" fmla="*/ 51 w 85"/>
              <a:gd name="T35" fmla="*/ 67 h 87"/>
              <a:gd name="T36" fmla="*/ 60 w 85"/>
              <a:gd name="T37" fmla="*/ 66 h 87"/>
              <a:gd name="T38" fmla="*/ 64 w 85"/>
              <a:gd name="T39" fmla="*/ 65 h 87"/>
              <a:gd name="T40" fmla="*/ 70 w 85"/>
              <a:gd name="T41" fmla="*/ 65 h 87"/>
              <a:gd name="T42" fmla="*/ 73 w 85"/>
              <a:gd name="T43" fmla="*/ 67 h 87"/>
              <a:gd name="T44" fmla="*/ 80 w 85"/>
              <a:gd name="T45" fmla="*/ 60 h 87"/>
              <a:gd name="T46" fmla="*/ 84 w 85"/>
              <a:gd name="T47" fmla="*/ 54 h 87"/>
              <a:gd name="T48" fmla="*/ 84 w 85"/>
              <a:gd name="T49" fmla="*/ 54 h 87"/>
              <a:gd name="T50" fmla="*/ 17 w 85"/>
              <a:gd name="T51" fmla="*/ 37 h 87"/>
              <a:gd name="T52" fmla="*/ 16 w 85"/>
              <a:gd name="T53" fmla="*/ 37 h 87"/>
              <a:gd name="T54" fmla="*/ 14 w 85"/>
              <a:gd name="T55" fmla="*/ 41 h 87"/>
              <a:gd name="T56" fmla="*/ 25 w 85"/>
              <a:gd name="T57" fmla="*/ 8 h 87"/>
              <a:gd name="T58" fmla="*/ 30 w 85"/>
              <a:gd name="T59" fmla="*/ 14 h 87"/>
              <a:gd name="T60" fmla="*/ 29 w 85"/>
              <a:gd name="T61" fmla="*/ 15 h 87"/>
              <a:gd name="T62" fmla="*/ 48 w 85"/>
              <a:gd name="T63" fmla="*/ 62 h 87"/>
              <a:gd name="T64" fmla="*/ 43 w 85"/>
              <a:gd name="T65" fmla="*/ 63 h 87"/>
              <a:gd name="T66" fmla="*/ 33 w 85"/>
              <a:gd name="T67" fmla="*/ 59 h 87"/>
              <a:gd name="T68" fmla="*/ 29 w 85"/>
              <a:gd name="T69" fmla="*/ 48 h 87"/>
              <a:gd name="T70" fmla="*/ 48 w 85"/>
              <a:gd name="T71" fmla="*/ 62 h 87"/>
              <a:gd name="T72" fmla="*/ 62 w 85"/>
              <a:gd name="T73" fmla="*/ 56 h 87"/>
              <a:gd name="T74" fmla="*/ 60 w 85"/>
              <a:gd name="T75" fmla="*/ 59 h 87"/>
              <a:gd name="T76" fmla="*/ 57 w 85"/>
              <a:gd name="T77" fmla="*/ 57 h 87"/>
              <a:gd name="T78" fmla="*/ 28 w 85"/>
              <a:gd name="T79" fmla="*/ 40 h 87"/>
              <a:gd name="T80" fmla="*/ 28 w 85"/>
              <a:gd name="T81" fmla="*/ 40 h 87"/>
              <a:gd name="T82" fmla="*/ 28 w 85"/>
              <a:gd name="T83" fmla="*/ 40 h 87"/>
              <a:gd name="T84" fmla="*/ 31 w 85"/>
              <a:gd name="T85" fmla="*/ 20 h 87"/>
              <a:gd name="T86" fmla="*/ 69 w 85"/>
              <a:gd name="T87" fmla="*/ 44 h 87"/>
              <a:gd name="T88" fmla="*/ 68 w 85"/>
              <a:gd name="T89" fmla="*/ 45 h 87"/>
              <a:gd name="T90" fmla="*/ 62 w 85"/>
              <a:gd name="T91" fmla="*/ 56 h 87"/>
              <a:gd name="T92" fmla="*/ 75 w 85"/>
              <a:gd name="T93" fmla="*/ 57 h 87"/>
              <a:gd name="T94" fmla="*/ 73 w 85"/>
              <a:gd name="T95" fmla="*/ 60 h 87"/>
              <a:gd name="T96" fmla="*/ 70 w 85"/>
              <a:gd name="T97" fmla="*/ 50 h 87"/>
              <a:gd name="T98" fmla="*/ 75 w 85"/>
              <a:gd name="T99" fmla="*/ 5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5" h="87">
                <a:moveTo>
                  <a:pt x="83" y="49"/>
                </a:moveTo>
                <a:cubicBezTo>
                  <a:pt x="80" y="48"/>
                  <a:pt x="80" y="48"/>
                  <a:pt x="80" y="48"/>
                </a:cubicBezTo>
                <a:cubicBezTo>
                  <a:pt x="80" y="48"/>
                  <a:pt x="80" y="48"/>
                  <a:pt x="80" y="48"/>
                </a:cubicBezTo>
                <a:cubicBezTo>
                  <a:pt x="76" y="45"/>
                  <a:pt x="76" y="45"/>
                  <a:pt x="76" y="45"/>
                </a:cubicBezTo>
                <a:cubicBezTo>
                  <a:pt x="77" y="43"/>
                  <a:pt x="77" y="43"/>
                  <a:pt x="77" y="43"/>
                </a:cubicBezTo>
                <a:cubicBezTo>
                  <a:pt x="77" y="43"/>
                  <a:pt x="77" y="43"/>
                  <a:pt x="77" y="43"/>
                </a:cubicBezTo>
                <a:cubicBezTo>
                  <a:pt x="78" y="41"/>
                  <a:pt x="77" y="39"/>
                  <a:pt x="76" y="39"/>
                </a:cubicBezTo>
                <a:cubicBezTo>
                  <a:pt x="36" y="16"/>
                  <a:pt x="36" y="16"/>
                  <a:pt x="36" y="16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0"/>
                  <a:pt x="39" y="8"/>
                  <a:pt x="37" y="8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1"/>
                  <a:pt x="21" y="2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0" y="39"/>
                  <a:pt x="1" y="41"/>
                  <a:pt x="2" y="42"/>
                </a:cubicBezTo>
                <a:cubicBezTo>
                  <a:pt x="14" y="48"/>
                  <a:pt x="14" y="48"/>
                  <a:pt x="14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15" y="49"/>
                  <a:pt x="17" y="49"/>
                  <a:pt x="18" y="47"/>
                </a:cubicBezTo>
                <a:cubicBezTo>
                  <a:pt x="20" y="43"/>
                  <a:pt x="20" y="43"/>
                  <a:pt x="20" y="43"/>
                </a:cubicBezTo>
                <a:cubicBezTo>
                  <a:pt x="23" y="45"/>
                  <a:pt x="23" y="45"/>
                  <a:pt x="23" y="45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6"/>
                  <a:pt x="22" y="48"/>
                  <a:pt x="22" y="49"/>
                </a:cubicBezTo>
                <a:cubicBezTo>
                  <a:pt x="22" y="54"/>
                  <a:pt x="24" y="60"/>
                  <a:pt x="28" y="63"/>
                </a:cubicBezTo>
                <a:cubicBezTo>
                  <a:pt x="31" y="66"/>
                  <a:pt x="35" y="68"/>
                  <a:pt x="39" y="69"/>
                </a:cubicBezTo>
                <a:cubicBezTo>
                  <a:pt x="39" y="81"/>
                  <a:pt x="39" y="81"/>
                  <a:pt x="39" y="81"/>
                </a:cubicBezTo>
                <a:cubicBezTo>
                  <a:pt x="22" y="81"/>
                  <a:pt x="22" y="81"/>
                  <a:pt x="22" y="81"/>
                </a:cubicBezTo>
                <a:cubicBezTo>
                  <a:pt x="20" y="81"/>
                  <a:pt x="19" y="82"/>
                  <a:pt x="19" y="84"/>
                </a:cubicBezTo>
                <a:cubicBezTo>
                  <a:pt x="19" y="86"/>
                  <a:pt x="20" y="87"/>
                  <a:pt x="22" y="87"/>
                </a:cubicBezTo>
                <a:cubicBezTo>
                  <a:pt x="63" y="87"/>
                  <a:pt x="63" y="87"/>
                  <a:pt x="63" y="87"/>
                </a:cubicBezTo>
                <a:cubicBezTo>
                  <a:pt x="65" y="87"/>
                  <a:pt x="67" y="86"/>
                  <a:pt x="67" y="84"/>
                </a:cubicBezTo>
                <a:cubicBezTo>
                  <a:pt x="67" y="82"/>
                  <a:pt x="65" y="81"/>
                  <a:pt x="63" y="81"/>
                </a:cubicBezTo>
                <a:cubicBezTo>
                  <a:pt x="46" y="81"/>
                  <a:pt x="46" y="81"/>
                  <a:pt x="46" y="81"/>
                </a:cubicBezTo>
                <a:cubicBezTo>
                  <a:pt x="46" y="69"/>
                  <a:pt x="46" y="69"/>
                  <a:pt x="46" y="69"/>
                </a:cubicBezTo>
                <a:cubicBezTo>
                  <a:pt x="48" y="69"/>
                  <a:pt x="49" y="68"/>
                  <a:pt x="51" y="67"/>
                </a:cubicBezTo>
                <a:cubicBezTo>
                  <a:pt x="53" y="66"/>
                  <a:pt x="55" y="65"/>
                  <a:pt x="56" y="64"/>
                </a:cubicBezTo>
                <a:cubicBezTo>
                  <a:pt x="60" y="66"/>
                  <a:pt x="60" y="66"/>
                  <a:pt x="60" y="66"/>
                </a:cubicBezTo>
                <a:cubicBezTo>
                  <a:pt x="60" y="66"/>
                  <a:pt x="60" y="66"/>
                  <a:pt x="60" y="66"/>
                </a:cubicBezTo>
                <a:cubicBezTo>
                  <a:pt x="61" y="67"/>
                  <a:pt x="63" y="67"/>
                  <a:pt x="64" y="65"/>
                </a:cubicBezTo>
                <a:cubicBezTo>
                  <a:pt x="66" y="63"/>
                  <a:pt x="66" y="63"/>
                  <a:pt x="66" y="63"/>
                </a:cubicBezTo>
                <a:cubicBezTo>
                  <a:pt x="70" y="65"/>
                  <a:pt x="70" y="65"/>
                  <a:pt x="70" y="65"/>
                </a:cubicBezTo>
                <a:cubicBezTo>
                  <a:pt x="73" y="67"/>
                  <a:pt x="73" y="67"/>
                  <a:pt x="73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4" y="68"/>
                  <a:pt x="76" y="67"/>
                  <a:pt x="77" y="66"/>
                </a:cubicBezTo>
                <a:cubicBezTo>
                  <a:pt x="80" y="60"/>
                  <a:pt x="80" y="60"/>
                  <a:pt x="80" y="60"/>
                </a:cubicBezTo>
                <a:cubicBezTo>
                  <a:pt x="81" y="60"/>
                  <a:pt x="81" y="60"/>
                  <a:pt x="81" y="60"/>
                </a:cubicBezTo>
                <a:cubicBezTo>
                  <a:pt x="84" y="54"/>
                  <a:pt x="84" y="54"/>
                  <a:pt x="84" y="54"/>
                </a:cubicBezTo>
                <a:cubicBezTo>
                  <a:pt x="84" y="54"/>
                  <a:pt x="84" y="54"/>
                  <a:pt x="84" y="54"/>
                </a:cubicBezTo>
                <a:cubicBezTo>
                  <a:pt x="84" y="54"/>
                  <a:pt x="84" y="54"/>
                  <a:pt x="84" y="54"/>
                </a:cubicBezTo>
                <a:cubicBezTo>
                  <a:pt x="85" y="52"/>
                  <a:pt x="84" y="50"/>
                  <a:pt x="83" y="49"/>
                </a:cubicBezTo>
                <a:close/>
                <a:moveTo>
                  <a:pt x="17" y="37"/>
                </a:moveTo>
                <a:cubicBezTo>
                  <a:pt x="17" y="37"/>
                  <a:pt x="17" y="37"/>
                  <a:pt x="17" y="37"/>
                </a:cubicBezTo>
                <a:cubicBezTo>
                  <a:pt x="16" y="37"/>
                  <a:pt x="16" y="37"/>
                  <a:pt x="16" y="37"/>
                </a:cubicBezTo>
                <a:cubicBezTo>
                  <a:pt x="16" y="38"/>
                  <a:pt x="16" y="38"/>
                  <a:pt x="16" y="38"/>
                </a:cubicBezTo>
                <a:cubicBezTo>
                  <a:pt x="14" y="41"/>
                  <a:pt x="14" y="41"/>
                  <a:pt x="14" y="41"/>
                </a:cubicBezTo>
                <a:cubicBezTo>
                  <a:pt x="8" y="38"/>
                  <a:pt x="8" y="38"/>
                  <a:pt x="8" y="38"/>
                </a:cubicBezTo>
                <a:cubicBezTo>
                  <a:pt x="25" y="8"/>
                  <a:pt x="25" y="8"/>
                  <a:pt x="25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0" y="14"/>
                  <a:pt x="30" y="14"/>
                  <a:pt x="30" y="14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17" y="37"/>
                  <a:pt x="17" y="37"/>
                  <a:pt x="17" y="37"/>
                </a:cubicBezTo>
                <a:close/>
                <a:moveTo>
                  <a:pt x="48" y="62"/>
                </a:moveTo>
                <a:cubicBezTo>
                  <a:pt x="48" y="62"/>
                  <a:pt x="48" y="62"/>
                  <a:pt x="48" y="62"/>
                </a:cubicBezTo>
                <a:cubicBezTo>
                  <a:pt x="47" y="62"/>
                  <a:pt x="45" y="63"/>
                  <a:pt x="43" y="63"/>
                </a:cubicBezTo>
                <a:cubicBezTo>
                  <a:pt x="43" y="63"/>
                  <a:pt x="43" y="63"/>
                  <a:pt x="43" y="63"/>
                </a:cubicBezTo>
                <a:cubicBezTo>
                  <a:pt x="39" y="63"/>
                  <a:pt x="35" y="61"/>
                  <a:pt x="33" y="59"/>
                </a:cubicBezTo>
                <a:cubicBezTo>
                  <a:pt x="30" y="56"/>
                  <a:pt x="29" y="53"/>
                  <a:pt x="29" y="49"/>
                </a:cubicBezTo>
                <a:cubicBezTo>
                  <a:pt x="29" y="48"/>
                  <a:pt x="29" y="48"/>
                  <a:pt x="29" y="48"/>
                </a:cubicBezTo>
                <a:cubicBezTo>
                  <a:pt x="50" y="61"/>
                  <a:pt x="50" y="61"/>
                  <a:pt x="50" y="61"/>
                </a:cubicBezTo>
                <a:cubicBezTo>
                  <a:pt x="50" y="61"/>
                  <a:pt x="49" y="61"/>
                  <a:pt x="48" y="62"/>
                </a:cubicBezTo>
                <a:close/>
                <a:moveTo>
                  <a:pt x="62" y="56"/>
                </a:moveTo>
                <a:cubicBezTo>
                  <a:pt x="62" y="56"/>
                  <a:pt x="62" y="56"/>
                  <a:pt x="62" y="56"/>
                </a:cubicBezTo>
                <a:cubicBezTo>
                  <a:pt x="62" y="57"/>
                  <a:pt x="62" y="57"/>
                  <a:pt x="62" y="57"/>
                </a:cubicBezTo>
                <a:cubicBezTo>
                  <a:pt x="60" y="59"/>
                  <a:pt x="60" y="59"/>
                  <a:pt x="60" y="59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1" y="37"/>
                  <a:pt x="21" y="37"/>
                  <a:pt x="21" y="37"/>
                </a:cubicBezTo>
                <a:cubicBezTo>
                  <a:pt x="31" y="20"/>
                  <a:pt x="31" y="20"/>
                  <a:pt x="31" y="20"/>
                </a:cubicBezTo>
                <a:cubicBezTo>
                  <a:pt x="70" y="43"/>
                  <a:pt x="70" y="43"/>
                  <a:pt x="70" y="43"/>
                </a:cubicBezTo>
                <a:cubicBezTo>
                  <a:pt x="69" y="44"/>
                  <a:pt x="69" y="44"/>
                  <a:pt x="69" y="44"/>
                </a:cubicBezTo>
                <a:cubicBezTo>
                  <a:pt x="69" y="44"/>
                  <a:pt x="69" y="44"/>
                  <a:pt x="69" y="44"/>
                </a:cubicBezTo>
                <a:cubicBezTo>
                  <a:pt x="68" y="45"/>
                  <a:pt x="68" y="45"/>
                  <a:pt x="68" y="45"/>
                </a:cubicBezTo>
                <a:cubicBezTo>
                  <a:pt x="68" y="45"/>
                  <a:pt x="68" y="45"/>
                  <a:pt x="68" y="45"/>
                </a:cubicBezTo>
                <a:cubicBezTo>
                  <a:pt x="62" y="56"/>
                  <a:pt x="62" y="56"/>
                  <a:pt x="62" y="56"/>
                </a:cubicBezTo>
                <a:close/>
                <a:moveTo>
                  <a:pt x="75" y="57"/>
                </a:moveTo>
                <a:cubicBezTo>
                  <a:pt x="75" y="57"/>
                  <a:pt x="75" y="57"/>
                  <a:pt x="75" y="57"/>
                </a:cubicBezTo>
                <a:cubicBezTo>
                  <a:pt x="75" y="57"/>
                  <a:pt x="75" y="57"/>
                  <a:pt x="75" y="57"/>
                </a:cubicBezTo>
                <a:cubicBezTo>
                  <a:pt x="73" y="60"/>
                  <a:pt x="73" y="60"/>
                  <a:pt x="73" y="60"/>
                </a:cubicBezTo>
                <a:cubicBezTo>
                  <a:pt x="67" y="56"/>
                  <a:pt x="67" y="56"/>
                  <a:pt x="67" y="56"/>
                </a:cubicBezTo>
                <a:cubicBezTo>
                  <a:pt x="70" y="50"/>
                  <a:pt x="70" y="50"/>
                  <a:pt x="70" y="50"/>
                </a:cubicBezTo>
                <a:cubicBezTo>
                  <a:pt x="77" y="53"/>
                  <a:pt x="77" y="53"/>
                  <a:pt x="77" y="53"/>
                </a:cubicBezTo>
                <a:cubicBezTo>
                  <a:pt x="75" y="57"/>
                  <a:pt x="75" y="57"/>
                  <a:pt x="75" y="5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7101840" y="2111375"/>
            <a:ext cx="791210" cy="187325"/>
          </a:xfrm>
          <a:custGeom>
            <a:avLst/>
            <a:gdLst>
              <a:gd name="connsiteX0" fmla="*/ 0 w 1059180"/>
              <a:gd name="connsiteY0" fmla="*/ 205740 h 205740"/>
              <a:gd name="connsiteX1" fmla="*/ 205740 w 1059180"/>
              <a:gd name="connsiteY1" fmla="*/ 0 h 205740"/>
              <a:gd name="connsiteX2" fmla="*/ 1059180 w 1059180"/>
              <a:gd name="connsiteY2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205740">
                <a:moveTo>
                  <a:pt x="0" y="205740"/>
                </a:moveTo>
                <a:lnTo>
                  <a:pt x="205740" y="0"/>
                </a:lnTo>
                <a:lnTo>
                  <a:pt x="1059180" y="0"/>
                </a:lnTo>
              </a:path>
            </a:pathLst>
          </a:custGeom>
          <a:noFill/>
          <a:ln w="635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38"/>
          <p:cNvSpPr/>
          <p:nvPr/>
        </p:nvSpPr>
        <p:spPr>
          <a:xfrm flipV="1">
            <a:off x="7126605" y="4326255"/>
            <a:ext cx="792480" cy="186055"/>
          </a:xfrm>
          <a:custGeom>
            <a:avLst/>
            <a:gdLst>
              <a:gd name="connsiteX0" fmla="*/ 0 w 1059180"/>
              <a:gd name="connsiteY0" fmla="*/ 205740 h 205740"/>
              <a:gd name="connsiteX1" fmla="*/ 205740 w 1059180"/>
              <a:gd name="connsiteY1" fmla="*/ 0 h 205740"/>
              <a:gd name="connsiteX2" fmla="*/ 1059180 w 1059180"/>
              <a:gd name="connsiteY2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205740">
                <a:moveTo>
                  <a:pt x="0" y="205740"/>
                </a:moveTo>
                <a:lnTo>
                  <a:pt x="205740" y="0"/>
                </a:lnTo>
                <a:lnTo>
                  <a:pt x="1059180" y="0"/>
                </a:lnTo>
              </a:path>
            </a:pathLst>
          </a:custGeom>
          <a:noFill/>
          <a:ln w="635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 flipH="1">
            <a:off x="4241800" y="2132330"/>
            <a:ext cx="871855" cy="187325"/>
          </a:xfrm>
          <a:custGeom>
            <a:avLst/>
            <a:gdLst>
              <a:gd name="connsiteX0" fmla="*/ 0 w 1059180"/>
              <a:gd name="connsiteY0" fmla="*/ 205740 h 205740"/>
              <a:gd name="connsiteX1" fmla="*/ 205740 w 1059180"/>
              <a:gd name="connsiteY1" fmla="*/ 0 h 205740"/>
              <a:gd name="connsiteX2" fmla="*/ 1059180 w 1059180"/>
              <a:gd name="connsiteY2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205740">
                <a:moveTo>
                  <a:pt x="0" y="205740"/>
                </a:moveTo>
                <a:lnTo>
                  <a:pt x="205740" y="0"/>
                </a:lnTo>
                <a:lnTo>
                  <a:pt x="1059180" y="0"/>
                </a:lnTo>
              </a:path>
            </a:pathLst>
          </a:custGeom>
          <a:noFill/>
          <a:ln w="635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 41"/>
          <p:cNvSpPr/>
          <p:nvPr/>
        </p:nvSpPr>
        <p:spPr>
          <a:xfrm flipH="1" flipV="1">
            <a:off x="4220210" y="4318000"/>
            <a:ext cx="873125" cy="186055"/>
          </a:xfrm>
          <a:custGeom>
            <a:avLst/>
            <a:gdLst>
              <a:gd name="connsiteX0" fmla="*/ 0 w 1059180"/>
              <a:gd name="connsiteY0" fmla="*/ 205740 h 205740"/>
              <a:gd name="connsiteX1" fmla="*/ 205740 w 1059180"/>
              <a:gd name="connsiteY1" fmla="*/ 0 h 205740"/>
              <a:gd name="connsiteX2" fmla="*/ 1059180 w 1059180"/>
              <a:gd name="connsiteY2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205740">
                <a:moveTo>
                  <a:pt x="0" y="205740"/>
                </a:moveTo>
                <a:lnTo>
                  <a:pt x="205740" y="0"/>
                </a:lnTo>
                <a:lnTo>
                  <a:pt x="1059180" y="0"/>
                </a:lnTo>
              </a:path>
            </a:pathLst>
          </a:custGeom>
          <a:noFill/>
          <a:ln w="635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7963535" y="2016760"/>
            <a:ext cx="27635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400" b="1" dirty="0">
                <a:solidFill>
                  <a:srgbClr val="FFFFFF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the title text</a:t>
            </a:r>
          </a:p>
        </p:txBody>
      </p:sp>
      <p:sp>
        <p:nvSpPr>
          <p:cNvPr id="44" name="矩形 43"/>
          <p:cNvSpPr/>
          <p:nvPr/>
        </p:nvSpPr>
        <p:spPr>
          <a:xfrm>
            <a:off x="7963535" y="2251710"/>
            <a:ext cx="317373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51" name="Rectangle 24"/>
          <p:cNvSpPr>
            <a:spLocks noChangeArrowheads="1"/>
          </p:cNvSpPr>
          <p:nvPr/>
        </p:nvSpPr>
        <p:spPr bwMode="auto">
          <a:xfrm>
            <a:off x="7963535" y="4385945"/>
            <a:ext cx="29230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400" b="1" dirty="0">
                <a:solidFill>
                  <a:srgbClr val="FFFFFF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the title text</a:t>
            </a:r>
          </a:p>
        </p:txBody>
      </p:sp>
      <p:sp>
        <p:nvSpPr>
          <p:cNvPr id="52" name="矩形 51"/>
          <p:cNvSpPr/>
          <p:nvPr/>
        </p:nvSpPr>
        <p:spPr>
          <a:xfrm>
            <a:off x="7963535" y="4620895"/>
            <a:ext cx="317373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53" name="Rectangle 24"/>
          <p:cNvSpPr>
            <a:spLocks noChangeArrowheads="1"/>
          </p:cNvSpPr>
          <p:nvPr/>
        </p:nvSpPr>
        <p:spPr bwMode="auto">
          <a:xfrm>
            <a:off x="1155941" y="2016760"/>
            <a:ext cx="29791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zh-CN" altLang="en-US" sz="1400" b="1" dirty="0">
                <a:solidFill>
                  <a:srgbClr val="FFFFFF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the title text</a:t>
            </a:r>
          </a:p>
        </p:txBody>
      </p:sp>
      <p:sp>
        <p:nvSpPr>
          <p:cNvPr id="56" name="矩形 55"/>
          <p:cNvSpPr/>
          <p:nvPr/>
        </p:nvSpPr>
        <p:spPr>
          <a:xfrm>
            <a:off x="961390" y="2251710"/>
            <a:ext cx="317373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961391" y="4385945"/>
            <a:ext cx="31737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zh-CN" altLang="en-US" sz="1400" b="1" dirty="0">
                <a:solidFill>
                  <a:srgbClr val="FFFFFF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the title text</a:t>
            </a:r>
          </a:p>
        </p:txBody>
      </p:sp>
      <p:sp>
        <p:nvSpPr>
          <p:cNvPr id="58" name="矩形 57"/>
          <p:cNvSpPr/>
          <p:nvPr/>
        </p:nvSpPr>
        <p:spPr>
          <a:xfrm>
            <a:off x="961390" y="4620895"/>
            <a:ext cx="317373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2" grpId="0" bldLvl="0" animBg="1"/>
      <p:bldP spid="43" grpId="0"/>
      <p:bldP spid="44" grpId="0"/>
      <p:bldP spid="51" grpId="0"/>
      <p:bldP spid="52" grpId="0"/>
      <p:bldP spid="53" grpId="0"/>
      <p:bldP spid="56" grpId="0"/>
      <p:bldP spid="57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80" y="542925"/>
            <a:ext cx="4113794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pic>
        <p:nvPicPr>
          <p:cNvPr id="2" name="图片 1" descr="timg (24)"/>
          <p:cNvPicPr/>
          <p:nvPr/>
        </p:nvPicPr>
        <p:blipFill>
          <a:blip r:embed="rId6"/>
          <a:srcRect l="35372" r="2381" b="6569"/>
          <a:stretch>
            <a:fillRect/>
          </a:stretch>
        </p:blipFill>
        <p:spPr>
          <a:xfrm>
            <a:off x="1442085" y="1786890"/>
            <a:ext cx="1550670" cy="15500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92755" y="1786890"/>
            <a:ext cx="3109595" cy="1550035"/>
          </a:xfrm>
          <a:prstGeom prst="rect">
            <a:avLst/>
          </a:prstGeom>
          <a:solidFill>
            <a:srgbClr val="55854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timg (23)"/>
          <p:cNvPicPr/>
          <p:nvPr/>
        </p:nvPicPr>
        <p:blipFill>
          <a:blip r:embed="rId7"/>
          <a:srcRect l="29756" r="5119"/>
          <a:stretch>
            <a:fillRect/>
          </a:stretch>
        </p:blipFill>
        <p:spPr>
          <a:xfrm>
            <a:off x="6102350" y="1787525"/>
            <a:ext cx="1549400" cy="15494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651750" y="1787525"/>
            <a:ext cx="3109595" cy="1550035"/>
          </a:xfrm>
          <a:prstGeom prst="rect">
            <a:avLst/>
          </a:prstGeom>
          <a:solidFill>
            <a:srgbClr val="55854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204845" y="1976120"/>
            <a:ext cx="2744470" cy="117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834630" y="1976120"/>
            <a:ext cx="2744470" cy="117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6093460" y="3705225"/>
            <a:ext cx="0" cy="222123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456055" y="3899535"/>
            <a:ext cx="4497705" cy="141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  <a:p>
            <a:pPr fontAlgn="auto">
              <a:lnSpc>
                <a:spcPct val="150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263640" y="3899535"/>
            <a:ext cx="4497705" cy="141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  <a:p>
            <a:pPr fontAlgn="auto">
              <a:lnSpc>
                <a:spcPct val="150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One needs 3 things to be truly happy-in's world:some thing to does, some one to love, some thing to hope.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9" grpId="0" animBg="1"/>
      <p:bldP spid="11" grpId="0"/>
      <p:bldP spid="12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边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3175"/>
            <a:ext cx="12179300" cy="6850380"/>
          </a:xfrm>
          <a:prstGeom prst="rect">
            <a:avLst/>
          </a:prstGeom>
        </p:spPr>
      </p:pic>
      <p:pic>
        <p:nvPicPr>
          <p:cNvPr id="2" name="图片 1" descr="谢谢观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515" y="1694180"/>
            <a:ext cx="4438015" cy="349694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13995" y="-13843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9090660" y="4398645"/>
            <a:ext cx="3230880" cy="2601595"/>
          </a:xfrm>
          <a:prstGeom prst="rect">
            <a:avLst/>
          </a:prstGeom>
        </p:spPr>
      </p:pic>
      <p:sp>
        <p:nvSpPr>
          <p:cNvPr id="167" name=" 167"/>
          <p:cNvSpPr/>
          <p:nvPr/>
        </p:nvSpPr>
        <p:spPr>
          <a:xfrm>
            <a:off x="2900045" y="2498090"/>
            <a:ext cx="6371590" cy="1402080"/>
          </a:xfrm>
          <a:prstGeom prst="roundRect">
            <a:avLst/>
          </a:prstGeom>
          <a:solidFill>
            <a:srgbClr val="5585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" name="图片 2" descr="蝴蝶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575" y="3127375"/>
            <a:ext cx="1471930" cy="1431290"/>
          </a:xfrm>
          <a:prstGeom prst="rect">
            <a:avLst/>
          </a:prstGeom>
        </p:spPr>
      </p:pic>
      <p:pic>
        <p:nvPicPr>
          <p:cNvPr id="4" name="图片 3" descr="蝴蝶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540" y="1710690"/>
            <a:ext cx="1565910" cy="14166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60140" y="2604770"/>
            <a:ext cx="487172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01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64380" y="542925"/>
            <a:ext cx="3688080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4" name="图片 3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sp>
        <p:nvSpPr>
          <p:cNvPr id="5" name="泪滴形 4"/>
          <p:cNvSpPr/>
          <p:nvPr/>
        </p:nvSpPr>
        <p:spPr>
          <a:xfrm>
            <a:off x="6211570" y="1979930"/>
            <a:ext cx="1332230" cy="1332230"/>
          </a:xfrm>
          <a:prstGeom prst="teardrop">
            <a:avLst/>
          </a:pr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泪滴形 6"/>
          <p:cNvSpPr/>
          <p:nvPr/>
        </p:nvSpPr>
        <p:spPr>
          <a:xfrm flipV="1">
            <a:off x="6211570" y="3522980"/>
            <a:ext cx="1332230" cy="1332230"/>
          </a:xfrm>
          <a:prstGeom prst="teardrop">
            <a:avLst/>
          </a:pr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0" name="泪滴形 19"/>
          <p:cNvSpPr/>
          <p:nvPr/>
        </p:nvSpPr>
        <p:spPr>
          <a:xfrm flipH="1" flipV="1">
            <a:off x="4646295" y="3524250"/>
            <a:ext cx="1332230" cy="1332230"/>
          </a:xfrm>
          <a:prstGeom prst="teardrop">
            <a:avLst/>
          </a:pr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1" name="泪滴形 20"/>
          <p:cNvSpPr/>
          <p:nvPr/>
        </p:nvSpPr>
        <p:spPr>
          <a:xfrm flipH="1">
            <a:off x="4646295" y="1979930"/>
            <a:ext cx="1332230" cy="1332230"/>
          </a:xfrm>
          <a:prstGeom prst="teardrop">
            <a:avLst/>
          </a:prstGeom>
          <a:solidFill>
            <a:srgbClr val="5585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45050" y="2276475"/>
            <a:ext cx="935355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410325" y="2276475"/>
            <a:ext cx="935355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845050" y="3816985"/>
            <a:ext cx="935355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410325" y="3818890"/>
            <a:ext cx="935355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041400" y="1979930"/>
            <a:ext cx="340741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041400" y="3751580"/>
            <a:ext cx="340741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721600" y="1979930"/>
            <a:ext cx="340741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721600" y="3751580"/>
            <a:ext cx="3407410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  <a:r>
              <a:rPr lang="zh-CN" altLang="en-US" sz="1600"/>
              <a:t>　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7" grpId="0" bldLvl="0" animBg="1"/>
      <p:bldP spid="20" grpId="0" bldLvl="0" animBg="1"/>
      <p:bldP spid="21" grpId="0" bldLvl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pic>
        <p:nvPicPr>
          <p:cNvPr id="3" name="图片 2" descr="timg (3)"/>
          <p:cNvPicPr>
            <a:picLocks noChangeAspect="1"/>
          </p:cNvPicPr>
          <p:nvPr/>
        </p:nvPicPr>
        <p:blipFill>
          <a:blip r:embed="rId5"/>
          <a:srcRect t="12992" b="4506"/>
          <a:stretch>
            <a:fillRect/>
          </a:stretch>
        </p:blipFill>
        <p:spPr>
          <a:xfrm>
            <a:off x="2078355" y="1653540"/>
            <a:ext cx="4424680" cy="2053590"/>
          </a:xfrm>
          <a:prstGeom prst="rect">
            <a:avLst/>
          </a:prstGeom>
        </p:spPr>
      </p:pic>
      <p:pic>
        <p:nvPicPr>
          <p:cNvPr id="5" name="图片 4" descr="F:\PPT模板设计\手绘花朵PPT通用模板\素材\timg (4).jpgtimg (4)"/>
          <p:cNvPicPr>
            <a:picLocks noChangeAspect="1"/>
          </p:cNvPicPr>
          <p:nvPr/>
        </p:nvPicPr>
        <p:blipFill>
          <a:blip r:embed="rId6"/>
          <a:srcRect b="17676"/>
          <a:stretch>
            <a:fillRect/>
          </a:stretch>
        </p:blipFill>
        <p:spPr>
          <a:xfrm>
            <a:off x="5653405" y="4002405"/>
            <a:ext cx="4426585" cy="20497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597650" y="1653540"/>
            <a:ext cx="3482340" cy="2052955"/>
          </a:xfrm>
          <a:prstGeom prst="rect">
            <a:avLst/>
          </a:prstGeom>
          <a:solidFill>
            <a:srgbClr val="55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564380" y="542925"/>
            <a:ext cx="3688080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9" name="图片 8" descr="蝴蝶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078355" y="4002405"/>
            <a:ext cx="3482340" cy="2049780"/>
          </a:xfrm>
          <a:prstGeom prst="rect">
            <a:avLst/>
          </a:prstGeom>
          <a:solidFill>
            <a:srgbClr val="55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 184"/>
          <p:cNvSpPr/>
          <p:nvPr/>
        </p:nvSpPr>
        <p:spPr>
          <a:xfrm>
            <a:off x="6287135" y="2395220"/>
            <a:ext cx="569595" cy="569595"/>
          </a:xfrm>
          <a:prstGeom prst="ellipse">
            <a:avLst/>
          </a:prstGeom>
          <a:solidFill>
            <a:srgbClr val="55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</a:p>
        </p:txBody>
      </p:sp>
      <p:sp>
        <p:nvSpPr>
          <p:cNvPr id="12" name=" 184"/>
          <p:cNvSpPr/>
          <p:nvPr/>
        </p:nvSpPr>
        <p:spPr>
          <a:xfrm>
            <a:off x="5304790" y="4742815"/>
            <a:ext cx="569595" cy="569595"/>
          </a:xfrm>
          <a:prstGeom prst="ellipse">
            <a:avLst/>
          </a:prstGeom>
          <a:solidFill>
            <a:srgbClr val="55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925310" y="1943100"/>
            <a:ext cx="2860040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89505" y="4296410"/>
            <a:ext cx="2860040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84" grpId="0" animBg="1"/>
      <p:bldP spid="1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64380" y="542925"/>
            <a:ext cx="3837748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9" name="图片 8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5602605" y="1985010"/>
            <a:ext cx="986155" cy="986155"/>
          </a:xfrm>
          <a:prstGeom prst="ellipse">
            <a:avLst/>
          </a:prstGeom>
          <a:solidFill>
            <a:srgbClr val="5585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Enter a title</a:t>
            </a:r>
          </a:p>
        </p:txBody>
      </p:sp>
      <p:cxnSp>
        <p:nvCxnSpPr>
          <p:cNvPr id="4" name="直接连接符 3"/>
          <p:cNvCxnSpPr>
            <a:stCxn id="2" idx="4"/>
          </p:cNvCxnSpPr>
          <p:nvPr/>
        </p:nvCxnSpPr>
        <p:spPr>
          <a:xfrm flipH="1">
            <a:off x="6095365" y="2955925"/>
            <a:ext cx="635" cy="884555"/>
          </a:xfrm>
          <a:prstGeom prst="line">
            <a:avLst/>
          </a:prstGeom>
          <a:ln w="12700">
            <a:solidFill>
              <a:srgbClr val="55854B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弧形 14"/>
          <p:cNvSpPr/>
          <p:nvPr/>
        </p:nvSpPr>
        <p:spPr>
          <a:xfrm rot="8100000">
            <a:off x="3002280" y="-2328545"/>
            <a:ext cx="6186805" cy="6186805"/>
          </a:xfrm>
          <a:prstGeom prst="arc">
            <a:avLst/>
          </a:prstGeom>
          <a:ln w="12700">
            <a:solidFill>
              <a:srgbClr val="55854B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488690" y="2399030"/>
            <a:ext cx="572135" cy="572135"/>
          </a:xfrm>
          <a:prstGeom prst="ellipse">
            <a:avLst/>
          </a:prstGeom>
          <a:solidFill>
            <a:srgbClr val="5585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1</a:t>
            </a:r>
          </a:p>
        </p:txBody>
      </p:sp>
      <p:sp>
        <p:nvSpPr>
          <p:cNvPr id="17" name="椭圆 16"/>
          <p:cNvSpPr/>
          <p:nvPr/>
        </p:nvSpPr>
        <p:spPr>
          <a:xfrm>
            <a:off x="8099425" y="2399030"/>
            <a:ext cx="572135" cy="572135"/>
          </a:xfrm>
          <a:prstGeom prst="ellipse">
            <a:avLst/>
          </a:prstGeom>
          <a:solidFill>
            <a:srgbClr val="5585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8" name="椭圆 17"/>
          <p:cNvSpPr/>
          <p:nvPr/>
        </p:nvSpPr>
        <p:spPr>
          <a:xfrm>
            <a:off x="4801870" y="3477895"/>
            <a:ext cx="572135" cy="572135"/>
          </a:xfrm>
          <a:prstGeom prst="ellipse">
            <a:avLst/>
          </a:prstGeom>
          <a:solidFill>
            <a:srgbClr val="5585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9" name="椭圆 18"/>
          <p:cNvSpPr/>
          <p:nvPr/>
        </p:nvSpPr>
        <p:spPr>
          <a:xfrm>
            <a:off x="6805295" y="3478530"/>
            <a:ext cx="572135" cy="572135"/>
          </a:xfrm>
          <a:prstGeom prst="ellipse">
            <a:avLst/>
          </a:prstGeom>
          <a:solidFill>
            <a:srgbClr val="5585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502266" y="3157855"/>
            <a:ext cx="2634759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text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460606" y="4336415"/>
            <a:ext cx="2634759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text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092824" y="4336415"/>
            <a:ext cx="2930405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text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972424" y="3157855"/>
            <a:ext cx="2775453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enter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text</a:t>
            </a:r>
          </a:p>
          <a:p>
            <a:pPr algn="ctr" fontAlgn="auto">
              <a:lnSpc>
                <a:spcPct val="125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Click here to enter text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6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64379" y="542925"/>
            <a:ext cx="3688079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9" name="图片 8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289300" y="1415415"/>
            <a:ext cx="2042160" cy="2162175"/>
            <a:chOff x="5180" y="1515"/>
            <a:chExt cx="3216" cy="3405"/>
          </a:xfrm>
        </p:grpSpPr>
        <p:sp>
          <p:nvSpPr>
            <p:cNvPr id="11" name="弧形 10"/>
            <p:cNvSpPr/>
            <p:nvPr/>
          </p:nvSpPr>
          <p:spPr>
            <a:xfrm flipH="1" flipV="1">
              <a:off x="5180" y="1515"/>
              <a:ext cx="3217" cy="3217"/>
            </a:xfrm>
            <a:prstGeom prst="arc">
              <a:avLst/>
            </a:prstGeom>
            <a:ln w="152400" cmpd="sng">
              <a:solidFill>
                <a:srgbClr val="55854B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直角三角形 13"/>
            <p:cNvSpPr/>
            <p:nvPr/>
          </p:nvSpPr>
          <p:spPr>
            <a:xfrm rot="18900000" flipH="1">
              <a:off x="6585" y="4560"/>
              <a:ext cx="360" cy="360"/>
            </a:xfrm>
            <a:prstGeom prst="rtTriangle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55875" y="692150"/>
            <a:ext cx="3482340" cy="3593465"/>
            <a:chOff x="4025" y="376"/>
            <a:chExt cx="5484" cy="5659"/>
          </a:xfrm>
        </p:grpSpPr>
        <p:sp>
          <p:nvSpPr>
            <p:cNvPr id="12" name="弧形 11"/>
            <p:cNvSpPr/>
            <p:nvPr/>
          </p:nvSpPr>
          <p:spPr>
            <a:xfrm flipH="1" flipV="1">
              <a:off x="4025" y="376"/>
              <a:ext cx="5484" cy="5484"/>
            </a:xfrm>
            <a:prstGeom prst="arc">
              <a:avLst/>
            </a:prstGeom>
            <a:ln w="152400" cmpd="sng">
              <a:solidFill>
                <a:srgbClr val="55854B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直角三角形 22"/>
            <p:cNvSpPr/>
            <p:nvPr/>
          </p:nvSpPr>
          <p:spPr>
            <a:xfrm rot="18900000" flipH="1">
              <a:off x="6564" y="5675"/>
              <a:ext cx="360" cy="360"/>
            </a:xfrm>
            <a:prstGeom prst="rtTriangle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56740" y="23495"/>
            <a:ext cx="4819650" cy="4935855"/>
            <a:chOff x="2924" y="-677"/>
            <a:chExt cx="7590" cy="7773"/>
          </a:xfrm>
        </p:grpSpPr>
        <p:sp>
          <p:nvSpPr>
            <p:cNvPr id="13" name="弧形 12"/>
            <p:cNvSpPr/>
            <p:nvPr/>
          </p:nvSpPr>
          <p:spPr>
            <a:xfrm flipH="1" flipV="1">
              <a:off x="2924" y="-677"/>
              <a:ext cx="7591" cy="7591"/>
            </a:xfrm>
            <a:prstGeom prst="arc">
              <a:avLst/>
            </a:prstGeom>
            <a:ln w="152400" cmpd="sng">
              <a:solidFill>
                <a:srgbClr val="55854B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rot="18900000" flipH="1">
              <a:off x="6540" y="6736"/>
              <a:ext cx="360" cy="360"/>
            </a:xfrm>
            <a:prstGeom prst="rtTriangle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椭圆 30"/>
          <p:cNvSpPr/>
          <p:nvPr/>
        </p:nvSpPr>
        <p:spPr>
          <a:xfrm>
            <a:off x="3060700" y="2002790"/>
            <a:ext cx="444500" cy="444500"/>
          </a:xfrm>
          <a:prstGeom prst="ellipse">
            <a:avLst/>
          </a:prstGeom>
          <a:noFill/>
          <a:ln w="50800" cmpd="sng">
            <a:solidFill>
              <a:srgbClr val="5585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55854B"/>
                </a:solidFill>
                <a:latin typeface="Arial" panose="020B0604020202020204" pitchFamily="34" charset="0"/>
                <a:ea typeface="微软雅黑" panose="020B0503020204020204" charset="-122"/>
              </a:rPr>
              <a:t>1</a:t>
            </a:r>
          </a:p>
        </p:txBody>
      </p:sp>
      <p:sp>
        <p:nvSpPr>
          <p:cNvPr id="32" name="椭圆 31"/>
          <p:cNvSpPr/>
          <p:nvPr/>
        </p:nvSpPr>
        <p:spPr>
          <a:xfrm>
            <a:off x="2328545" y="2002790"/>
            <a:ext cx="444500" cy="444500"/>
          </a:xfrm>
          <a:prstGeom prst="ellipse">
            <a:avLst/>
          </a:prstGeom>
          <a:noFill/>
          <a:ln w="50800" cmpd="sng">
            <a:solidFill>
              <a:srgbClr val="5585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55854B"/>
                </a:solidFill>
                <a:latin typeface="Arial" panose="020B0604020202020204" pitchFamily="34" charset="0"/>
                <a:ea typeface="微软雅黑" panose="020B0503020204020204" charset="-122"/>
              </a:rPr>
              <a:t>2</a:t>
            </a:r>
          </a:p>
        </p:txBody>
      </p:sp>
      <p:sp>
        <p:nvSpPr>
          <p:cNvPr id="33" name="椭圆 32"/>
          <p:cNvSpPr/>
          <p:nvPr/>
        </p:nvSpPr>
        <p:spPr>
          <a:xfrm>
            <a:off x="1617345" y="2002790"/>
            <a:ext cx="444500" cy="444500"/>
          </a:xfrm>
          <a:prstGeom prst="ellipse">
            <a:avLst/>
          </a:prstGeom>
          <a:noFill/>
          <a:ln w="50800" cmpd="sng">
            <a:solidFill>
              <a:srgbClr val="55854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55854B"/>
                </a:solidFill>
                <a:latin typeface="Arial" panose="020B0604020202020204" pitchFamily="34" charset="0"/>
                <a:ea typeface="微软雅黑" panose="020B0503020204020204" charset="-122"/>
              </a:rPr>
              <a:t>3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646295" y="3134995"/>
            <a:ext cx="6464300" cy="5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you leave me, please don t comfort me because and sewing has to meet stinging pain. 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646295" y="3876675"/>
            <a:ext cx="6464300" cy="5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you leave me, please don t comfort me because and sewing has to meet stinging pain. 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646295" y="4603115"/>
            <a:ext cx="6464300" cy="5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If you leave me, please don t comfort me because and sewing has to meet stinging pain. 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 animBg="1"/>
      <p:bldP spid="32" grpId="0" animBg="1"/>
      <p:bldP spid="33" grpId="0" animBg="1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13995" y="-13843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9090660" y="4398645"/>
            <a:ext cx="3230880" cy="2601595"/>
          </a:xfrm>
          <a:prstGeom prst="rect">
            <a:avLst/>
          </a:prstGeom>
        </p:spPr>
      </p:pic>
      <p:sp>
        <p:nvSpPr>
          <p:cNvPr id="167" name=" 167"/>
          <p:cNvSpPr/>
          <p:nvPr/>
        </p:nvSpPr>
        <p:spPr>
          <a:xfrm>
            <a:off x="2900045" y="2498090"/>
            <a:ext cx="6371590" cy="1402080"/>
          </a:xfrm>
          <a:prstGeom prst="roundRect">
            <a:avLst/>
          </a:prstGeom>
          <a:solidFill>
            <a:srgbClr val="5585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" name="图片 2" descr="蝴蝶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575" y="3127375"/>
            <a:ext cx="1471930" cy="1431290"/>
          </a:xfrm>
          <a:prstGeom prst="rect">
            <a:avLst/>
          </a:prstGeom>
        </p:spPr>
      </p:pic>
      <p:pic>
        <p:nvPicPr>
          <p:cNvPr id="4" name="图片 3" descr="蝴蝶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540" y="1710690"/>
            <a:ext cx="1565910" cy="14166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60140" y="2604770"/>
            <a:ext cx="487172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02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bldLvl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25" y="-350520"/>
            <a:ext cx="3688080" cy="298640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412115" y="4703445"/>
            <a:ext cx="3230880" cy="2601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64379" y="542925"/>
            <a:ext cx="3820495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</a:t>
            </a:r>
            <a:r>
              <a:rPr lang="zh-CN" altLang="en-US" sz="2000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Title text</a:t>
            </a:r>
          </a:p>
          <a:p>
            <a:pPr algn="ctr"/>
            <a:r>
              <a:rPr lang="zh-CN" altLang="en-US" sz="200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Add you title here</a:t>
            </a:r>
          </a:p>
        </p:txBody>
      </p:sp>
      <p:pic>
        <p:nvPicPr>
          <p:cNvPr id="7" name="图片 6" descr="蝴蝶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 flipH="1">
            <a:off x="4191635" y="156845"/>
            <a:ext cx="770890" cy="6978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18945" y="1598930"/>
            <a:ext cx="316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88795" y="2057400"/>
            <a:ext cx="4093210" cy="2540"/>
          </a:xfrm>
          <a:prstGeom prst="line">
            <a:avLst/>
          </a:prstGeom>
          <a:ln w="12700">
            <a:solidFill>
              <a:srgbClr val="5585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718945" y="2127885"/>
            <a:ext cx="416306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30364" y="1598930"/>
            <a:ext cx="303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6800215" y="2057400"/>
            <a:ext cx="4065270" cy="2540"/>
          </a:xfrm>
          <a:prstGeom prst="line">
            <a:avLst/>
          </a:prstGeom>
          <a:ln w="12700">
            <a:solidFill>
              <a:srgbClr val="5585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730365" y="2127885"/>
            <a:ext cx="413512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718945" y="3783330"/>
            <a:ext cx="316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1788795" y="4241800"/>
            <a:ext cx="4093210" cy="2540"/>
          </a:xfrm>
          <a:prstGeom prst="line">
            <a:avLst/>
          </a:prstGeom>
          <a:ln w="12700">
            <a:solidFill>
              <a:srgbClr val="5585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718945" y="4312285"/>
            <a:ext cx="416306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730365" y="3783330"/>
            <a:ext cx="289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55854B"/>
                </a:solidFill>
                <a:latin typeface="微软雅黑" panose="020B0503020204020204" charset="-122"/>
                <a:ea typeface="微软雅黑" panose="020B0503020204020204" charset="-122"/>
              </a:rPr>
              <a:t>Click here to add text</a:t>
            </a: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6800215" y="4241800"/>
            <a:ext cx="4065270" cy="2540"/>
          </a:xfrm>
          <a:prstGeom prst="line">
            <a:avLst/>
          </a:prstGeom>
          <a:ln w="12700">
            <a:solidFill>
              <a:srgbClr val="5585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730365" y="4312285"/>
            <a:ext cx="413512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</a:rPr>
              <a:t>If you leave me, please don t comfort me because and sewing has to meet stinging pain. </a:t>
            </a: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2" grpId="0"/>
      <p:bldP spid="13" grpId="0"/>
      <p:bldP spid="15" grpId="0"/>
      <p:bldP spid="19" grpId="0"/>
      <p:bldP spid="21" grpId="0"/>
      <p:bldP spid="22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RESOURCE_PATHS_HASH_PRESENTER" val="532d2d3b437c1ba152b7518c63c3061a5d0a614"/>
</p:tagLst>
</file>

<file path=ppt/theme/theme1.xml><?xml version="1.0" encoding="utf-8"?>
<a:theme xmlns:a="http://schemas.openxmlformats.org/drawingml/2006/main" name="https://www.freeppt7.com-Best PowerPoint templates for free downloa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1892</Words>
  <Application>Microsoft Office PowerPoint</Application>
  <PresentationFormat>宽屏</PresentationFormat>
  <Paragraphs>237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0" baseType="lpstr">
      <vt:lpstr>黑体</vt:lpstr>
      <vt:lpstr>微软雅黑</vt:lpstr>
      <vt:lpstr>Arial</vt:lpstr>
      <vt:lpstr>Calibri</vt:lpstr>
      <vt:lpstr>https://www.freeppt7.com-Best PowerPoint templates for free download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Administrator</dc:creator>
  <cp:keywords>RP</cp:keywords>
  <dc:description>RP</dc:description>
  <cp:lastModifiedBy>之灵 宇</cp:lastModifiedBy>
  <cp:revision>93</cp:revision>
  <dcterms:created xsi:type="dcterms:W3CDTF">2017-04-21T11:51:00Z</dcterms:created>
  <dcterms:modified xsi:type="dcterms:W3CDTF">2019-03-07T02:23:07Z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2052-10.1.0.6207</vt:lpwstr>
  </property>
</Properties>
</file>