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2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3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4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5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6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sldIdLst>
    <p:sldId id="321" r:id="rId2"/>
    <p:sldId id="410" r:id="rId3"/>
    <p:sldId id="411" r:id="rId4"/>
    <p:sldId id="378" r:id="rId5"/>
    <p:sldId id="297" r:id="rId6"/>
    <p:sldId id="383" r:id="rId7"/>
    <p:sldId id="388" r:id="rId8"/>
    <p:sldId id="387" r:id="rId9"/>
    <p:sldId id="394" r:id="rId10"/>
    <p:sldId id="384" r:id="rId11"/>
    <p:sldId id="382" r:id="rId12"/>
    <p:sldId id="412" r:id="rId13"/>
    <p:sldId id="400" r:id="rId14"/>
    <p:sldId id="380" r:id="rId15"/>
    <p:sldId id="385" r:id="rId16"/>
    <p:sldId id="413" r:id="rId17"/>
    <p:sldId id="381" r:id="rId18"/>
    <p:sldId id="386" r:id="rId19"/>
    <p:sldId id="393" r:id="rId20"/>
    <p:sldId id="414" r:id="rId21"/>
    <p:sldId id="377" r:id="rId22"/>
    <p:sldId id="395" r:id="rId23"/>
    <p:sldId id="397" r:id="rId24"/>
    <p:sldId id="379" r:id="rId25"/>
    <p:sldId id="404" r:id="rId26"/>
    <p:sldId id="399" r:id="rId27"/>
    <p:sldId id="405" r:id="rId28"/>
    <p:sldId id="415" r:id="rId29"/>
  </p:sldIdLst>
  <p:sldSz cx="12192000" cy="6858000"/>
  <p:notesSz cx="6858000" cy="9144000"/>
  <p:embeddedFontLst>
    <p:embeddedFont>
      <p:font typeface="方正启体简体" panose="02010600030101010101" charset="-122"/>
      <p:regular r:id="rId31"/>
    </p:embeddedFont>
    <p:embeddedFont>
      <p:font typeface="等线" panose="02010600030101010101" pitchFamily="2" charset="-122"/>
      <p:regular r:id="rId32"/>
      <p:bold r:id="rId33"/>
    </p:embeddedFont>
    <p:embeddedFont>
      <p:font typeface="黑体" panose="02010609060101010101" pitchFamily="49" charset="-122"/>
      <p:regular r:id="rId34"/>
    </p:embeddedFont>
    <p:embeddedFont>
      <p:font typeface="华文细黑" panose="02010600040101010101" pitchFamily="2" charset="-122"/>
      <p:regular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BB5"/>
    <a:srgbClr val="FEAB87"/>
    <a:srgbClr val="E7EBD9"/>
    <a:srgbClr val="FED58C"/>
    <a:srgbClr val="FDB28F"/>
    <a:srgbClr val="CBDAAF"/>
    <a:srgbClr val="1E315F"/>
    <a:srgbClr val="A1C5DA"/>
    <a:srgbClr val="224AAF"/>
    <a:srgbClr val="A88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6196" autoAdjust="0"/>
  </p:normalViewPr>
  <p:slideViewPr>
    <p:cSldViewPr snapToGrid="0">
      <p:cViewPr varScale="1">
        <p:scale>
          <a:sx n="106" d="100"/>
          <a:sy n="106" d="100"/>
        </p:scale>
        <p:origin x="708" y="15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28C2D0-6731-4BCC-A5F4-AE7B812F1F9B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EC7-69F3-4752-BC1B-FA5AEE4D79E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743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7439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8316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4643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15768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4721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627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0083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4254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434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882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24087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6781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0004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93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98800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7561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582946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3295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0453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62637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83034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8927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37244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80654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64640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8810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0590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3A1EC7-69F3-4752-BC1B-FA5AEE4D79E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463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1C01A3-2B17-42C2-B2AB-3BA4A4D963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842E8ECF-3B43-46D6-AB7B-4207F2CB08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3B5F52A-E4D4-4CCF-895D-E399B4B7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A66131-1239-4F15-B5D8-0A60D4DAC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E63D02-E87B-4BC2-8838-04E5DFD82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131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33FFF4-8822-4EC6-91C5-592B4AF63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5A7ABDA-2BF9-4595-93BF-AC19BE026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61A383-289D-4AA6-8720-70381A93C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64B99AB-E02F-4370-A46D-E746FB843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397FA9-1C31-49E8-8E4A-EB0365F81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861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0B12B52-0449-4D17-9DF0-A2C9907EB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39CF671-0729-4308-82D8-6584F61BDE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B1E13E-DB4C-422A-91E6-64376045E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52250F8-8F16-4146-B9B6-C2D7EB99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B388A13-0C65-453D-AA2D-095246DDF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90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FCC1D15-A178-45C6-8CD6-049345CB7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441EF2E-FB60-4E0A-9925-BC56FAFF1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8B2ACAF-C2EF-4003-9787-22918D029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FAA0D9-B6D4-432A-946B-7C9C2BAF9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3BB19F-EB0B-41B6-BF7B-7B0710B80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70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8B8DEBD-0F09-489C-B07E-EA2DA6FBE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5E43F65-36A2-464C-B26F-BD6830892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F660A4-EA24-4117-B830-EE536BA77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3E70239-6D1D-4FCB-92FD-3208A4C0D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885CF27-8A22-45A9-8901-65A0D78C4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69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6B2181-DF1E-4F40-8717-66713B0AF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8783D72-AD91-4D0B-917F-1957EA24D0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CE9E5C5-30C5-4279-8683-55A11A176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2A7406-43BE-4D28-B999-44FD5DCA6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F9A2F19-85F2-44F7-95FE-D384AA7B6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8DE3942-455B-42E1-BC64-D58DF36C3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652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D5E86E-16F9-4057-BA4D-1D5843527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09EF540-87F4-41D2-BF37-76FCC82441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493A934-5880-4708-A377-E4A2C6C7FB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1CFE967-BBC0-42C1-96B0-CDBECC0111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D9EAF25-2464-4E7E-8768-A2AB4D689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C3F2322-2429-45A8-88C6-E18888867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2C74DDF-59FA-4A2E-8B50-6A8F359B65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16C8725-9089-4B12-8C24-9E9E193E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026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11891A-96EA-4630-92CC-15A5EE81E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B718DA3-CFD8-42DD-B818-ED96C11E0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BC261C-2B79-4B70-90A5-CBB0FD8C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C49D3B3D-8401-41AF-BB0A-EEA5621DC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315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C4A452B-5B81-4183-A81D-D0FEAE4EF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4A28C00-2ADC-4951-A78C-98D228E8C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B3BA73-01A1-4786-8B31-6AF8F1A6C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109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0E0ADA-6C3C-45A4-AD50-1CBA3CF02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26CB4D3-02CC-4088-968F-3394D4A61B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4994CCD-7E65-4BA7-815F-09CAC3E66B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5D9D25-347F-4782-827C-3111C2D65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6123361-55B9-4371-9136-F3707B373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46F9824-C005-4544-9CB0-F3608A71A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76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F3FBEA-D66C-42C6-AD4C-0EDFFB6A4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6348F391-9BA7-4A95-B432-5D966F12A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5D15865-D200-4431-A3C2-8290F12C6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BCCE7B4-6832-4786-B227-AD37CB5FD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17687A-387A-4CFB-9E07-2FD17B50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94BDD5-BC71-4AA3-B078-B974C8514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523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84F4179-65E6-4EAF-B082-FF2FFE99A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A8828CF-61DD-41B5-AB93-3A4FE7E2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62D6-3DB6-4E67-BDA1-CA9633AD8D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BC2E5-256E-4EC7-8395-2D8FFE33A3E7}" type="datetimeFigureOut">
              <a:rPr lang="zh-CN" altLang="en-US" smtClean="0"/>
              <a:t>2019/3/8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C216AF-C200-4FFC-947B-22402ACC70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23219A-4262-4D16-B41C-F297F7D27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E9626B-2AC5-4A04-BEF4-F499CD2D352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 descr="图片包含 文字&#10;&#10;已生成极高可信度的说明">
            <a:extLst>
              <a:ext uri="{FF2B5EF4-FFF2-40B4-BE49-F238E27FC236}">
                <a16:creationId xmlns:a16="http://schemas.microsoft.com/office/drawing/2014/main" id="{68EC026A-E720-4414-806E-445EABEE86A0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01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0.xml"/><Relationship Id="rId13" Type="http://schemas.openxmlformats.org/officeDocument/2006/relationships/tags" Target="../tags/tag135.xml"/><Relationship Id="rId3" Type="http://schemas.openxmlformats.org/officeDocument/2006/relationships/tags" Target="../tags/tag125.xml"/><Relationship Id="rId7" Type="http://schemas.openxmlformats.org/officeDocument/2006/relationships/tags" Target="../tags/tag129.xml"/><Relationship Id="rId12" Type="http://schemas.openxmlformats.org/officeDocument/2006/relationships/tags" Target="../tags/tag134.xml"/><Relationship Id="rId2" Type="http://schemas.openxmlformats.org/officeDocument/2006/relationships/tags" Target="../tags/tag124.xml"/><Relationship Id="rId16" Type="http://schemas.openxmlformats.org/officeDocument/2006/relationships/slide" Target="slide3.xml"/><Relationship Id="rId1" Type="http://schemas.openxmlformats.org/officeDocument/2006/relationships/tags" Target="../tags/tag123.xml"/><Relationship Id="rId6" Type="http://schemas.openxmlformats.org/officeDocument/2006/relationships/tags" Target="../tags/tag128.xml"/><Relationship Id="rId11" Type="http://schemas.openxmlformats.org/officeDocument/2006/relationships/tags" Target="../tags/tag133.xml"/><Relationship Id="rId5" Type="http://schemas.openxmlformats.org/officeDocument/2006/relationships/tags" Target="../tags/tag127.xml"/><Relationship Id="rId15" Type="http://schemas.openxmlformats.org/officeDocument/2006/relationships/notesSlide" Target="../notesSlides/notesSlide12.xml"/><Relationship Id="rId10" Type="http://schemas.openxmlformats.org/officeDocument/2006/relationships/tags" Target="../tags/tag132.xml"/><Relationship Id="rId4" Type="http://schemas.openxmlformats.org/officeDocument/2006/relationships/tags" Target="../tags/tag126.xml"/><Relationship Id="rId9" Type="http://schemas.openxmlformats.org/officeDocument/2006/relationships/tags" Target="../tags/tag131.xml"/><Relationship Id="rId1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3.xml"/><Relationship Id="rId13" Type="http://schemas.openxmlformats.org/officeDocument/2006/relationships/tags" Target="../tags/tag148.xml"/><Relationship Id="rId3" Type="http://schemas.openxmlformats.org/officeDocument/2006/relationships/tags" Target="../tags/tag138.xml"/><Relationship Id="rId7" Type="http://schemas.openxmlformats.org/officeDocument/2006/relationships/tags" Target="../tags/tag142.xml"/><Relationship Id="rId12" Type="http://schemas.openxmlformats.org/officeDocument/2006/relationships/tags" Target="../tags/tag147.xml"/><Relationship Id="rId17" Type="http://schemas.openxmlformats.org/officeDocument/2006/relationships/slide" Target="slide12.xml"/><Relationship Id="rId2" Type="http://schemas.openxmlformats.org/officeDocument/2006/relationships/tags" Target="../tags/tag137.xml"/><Relationship Id="rId16" Type="http://schemas.openxmlformats.org/officeDocument/2006/relationships/slide" Target="slide3.xml"/><Relationship Id="rId1" Type="http://schemas.openxmlformats.org/officeDocument/2006/relationships/tags" Target="../tags/tag136.xml"/><Relationship Id="rId6" Type="http://schemas.openxmlformats.org/officeDocument/2006/relationships/tags" Target="../tags/tag141.xml"/><Relationship Id="rId11" Type="http://schemas.openxmlformats.org/officeDocument/2006/relationships/tags" Target="../tags/tag146.xml"/><Relationship Id="rId5" Type="http://schemas.openxmlformats.org/officeDocument/2006/relationships/tags" Target="../tags/tag140.xml"/><Relationship Id="rId15" Type="http://schemas.openxmlformats.org/officeDocument/2006/relationships/notesSlide" Target="../notesSlides/notesSlide16.xml"/><Relationship Id="rId10" Type="http://schemas.openxmlformats.org/officeDocument/2006/relationships/tags" Target="../tags/tag145.xml"/><Relationship Id="rId4" Type="http://schemas.openxmlformats.org/officeDocument/2006/relationships/tags" Target="../tags/tag139.xml"/><Relationship Id="rId9" Type="http://schemas.openxmlformats.org/officeDocument/2006/relationships/tags" Target="../tags/tag144.xml"/><Relationship Id="rId14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slide" Target="slide12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slide" Target="slide16.xml"/><Relationship Id="rId2" Type="http://schemas.openxmlformats.org/officeDocument/2006/relationships/tags" Target="../tags/tag3.xml"/><Relationship Id="rId16" Type="http://schemas.openxmlformats.org/officeDocument/2006/relationships/slide" Target="slide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5" Type="http://schemas.openxmlformats.org/officeDocument/2006/relationships/tags" Target="../tags/tag6.xml"/><Relationship Id="rId15" Type="http://schemas.openxmlformats.org/officeDocument/2006/relationships/notesSlide" Target="../notesSlides/notesSlide2.xml"/><Relationship Id="rId10" Type="http://schemas.openxmlformats.org/officeDocument/2006/relationships/tags" Target="../tags/tag11.xml"/><Relationship Id="rId19" Type="http://schemas.openxmlformats.org/officeDocument/2006/relationships/slide" Target="slide20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56.xml"/><Relationship Id="rId13" Type="http://schemas.openxmlformats.org/officeDocument/2006/relationships/tags" Target="../tags/tag161.xml"/><Relationship Id="rId18" Type="http://schemas.openxmlformats.org/officeDocument/2006/relationships/slide" Target="slide12.xml"/><Relationship Id="rId3" Type="http://schemas.openxmlformats.org/officeDocument/2006/relationships/tags" Target="../tags/tag151.xml"/><Relationship Id="rId7" Type="http://schemas.openxmlformats.org/officeDocument/2006/relationships/tags" Target="../tags/tag155.xml"/><Relationship Id="rId12" Type="http://schemas.openxmlformats.org/officeDocument/2006/relationships/tags" Target="../tags/tag160.xml"/><Relationship Id="rId17" Type="http://schemas.openxmlformats.org/officeDocument/2006/relationships/slide" Target="slide16.xml"/><Relationship Id="rId2" Type="http://schemas.openxmlformats.org/officeDocument/2006/relationships/tags" Target="../tags/tag150.xml"/><Relationship Id="rId16" Type="http://schemas.openxmlformats.org/officeDocument/2006/relationships/slide" Target="slide3.xml"/><Relationship Id="rId1" Type="http://schemas.openxmlformats.org/officeDocument/2006/relationships/tags" Target="../tags/tag149.xml"/><Relationship Id="rId6" Type="http://schemas.openxmlformats.org/officeDocument/2006/relationships/tags" Target="../tags/tag154.xml"/><Relationship Id="rId11" Type="http://schemas.openxmlformats.org/officeDocument/2006/relationships/tags" Target="../tags/tag159.xml"/><Relationship Id="rId5" Type="http://schemas.openxmlformats.org/officeDocument/2006/relationships/tags" Target="../tags/tag153.xml"/><Relationship Id="rId15" Type="http://schemas.openxmlformats.org/officeDocument/2006/relationships/notesSlide" Target="../notesSlides/notesSlide20.xml"/><Relationship Id="rId10" Type="http://schemas.openxmlformats.org/officeDocument/2006/relationships/tags" Target="../tags/tag158.xml"/><Relationship Id="rId4" Type="http://schemas.openxmlformats.org/officeDocument/2006/relationships/tags" Target="../tags/tag152.xml"/><Relationship Id="rId9" Type="http://schemas.openxmlformats.org/officeDocument/2006/relationships/tags" Target="../tags/tag157.xml"/><Relationship Id="rId14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3" Type="http://schemas.openxmlformats.org/officeDocument/2006/relationships/tags" Target="../tags/tag17.xml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notesSlide" Target="../notesSlides/notesSlide3.xml"/><Relationship Id="rId10" Type="http://schemas.openxmlformats.org/officeDocument/2006/relationships/tags" Target="../tags/tag24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26" Type="http://schemas.openxmlformats.org/officeDocument/2006/relationships/tags" Target="../tags/tag53.xml"/><Relationship Id="rId39" Type="http://schemas.openxmlformats.org/officeDocument/2006/relationships/notesSlide" Target="../notesSlides/notesSlide4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34" Type="http://schemas.openxmlformats.org/officeDocument/2006/relationships/tags" Target="../tags/tag61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5" Type="http://schemas.openxmlformats.org/officeDocument/2006/relationships/tags" Target="../tags/tag52.xml"/><Relationship Id="rId33" Type="http://schemas.openxmlformats.org/officeDocument/2006/relationships/tags" Target="../tags/tag60.xml"/><Relationship Id="rId38" Type="http://schemas.openxmlformats.org/officeDocument/2006/relationships/slideLayout" Target="../slideLayouts/slideLayout6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29" Type="http://schemas.openxmlformats.org/officeDocument/2006/relationships/tags" Target="../tags/tag56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24" Type="http://schemas.openxmlformats.org/officeDocument/2006/relationships/tags" Target="../tags/tag51.xml"/><Relationship Id="rId32" Type="http://schemas.openxmlformats.org/officeDocument/2006/relationships/tags" Target="../tags/tag59.xml"/><Relationship Id="rId37" Type="http://schemas.openxmlformats.org/officeDocument/2006/relationships/tags" Target="../tags/tag64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tags" Target="../tags/tag50.xml"/><Relationship Id="rId28" Type="http://schemas.openxmlformats.org/officeDocument/2006/relationships/tags" Target="../tags/tag55.xml"/><Relationship Id="rId36" Type="http://schemas.openxmlformats.org/officeDocument/2006/relationships/tags" Target="../tags/tag63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31" Type="http://schemas.openxmlformats.org/officeDocument/2006/relationships/tags" Target="../tags/tag58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Relationship Id="rId27" Type="http://schemas.openxmlformats.org/officeDocument/2006/relationships/tags" Target="../tags/tag54.xml"/><Relationship Id="rId30" Type="http://schemas.openxmlformats.org/officeDocument/2006/relationships/tags" Target="../tags/tag57.xml"/><Relationship Id="rId35" Type="http://schemas.openxmlformats.org/officeDocument/2006/relationships/tags" Target="../tags/tag6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slideLayout" Target="../slideLayouts/slideLayout6.xm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tags" Target="../tags/tag89.xml"/><Relationship Id="rId18" Type="http://schemas.openxmlformats.org/officeDocument/2006/relationships/tags" Target="../tags/tag94.xml"/><Relationship Id="rId3" Type="http://schemas.openxmlformats.org/officeDocument/2006/relationships/tags" Target="../tags/tag79.xml"/><Relationship Id="rId21" Type="http://schemas.openxmlformats.org/officeDocument/2006/relationships/tags" Target="../tags/tag97.xml"/><Relationship Id="rId7" Type="http://schemas.openxmlformats.org/officeDocument/2006/relationships/tags" Target="../tags/tag83.xml"/><Relationship Id="rId12" Type="http://schemas.openxmlformats.org/officeDocument/2006/relationships/tags" Target="../tags/tag88.xml"/><Relationship Id="rId17" Type="http://schemas.openxmlformats.org/officeDocument/2006/relationships/tags" Target="../tags/tag93.xml"/><Relationship Id="rId2" Type="http://schemas.openxmlformats.org/officeDocument/2006/relationships/tags" Target="../tags/tag78.xml"/><Relationship Id="rId16" Type="http://schemas.openxmlformats.org/officeDocument/2006/relationships/tags" Target="../tags/tag92.xml"/><Relationship Id="rId20" Type="http://schemas.openxmlformats.org/officeDocument/2006/relationships/tags" Target="../tags/tag96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tags" Target="../tags/tag87.xml"/><Relationship Id="rId24" Type="http://schemas.openxmlformats.org/officeDocument/2006/relationships/notesSlide" Target="../notesSlides/notesSlide6.xml"/><Relationship Id="rId5" Type="http://schemas.openxmlformats.org/officeDocument/2006/relationships/tags" Target="../tags/tag81.xml"/><Relationship Id="rId15" Type="http://schemas.openxmlformats.org/officeDocument/2006/relationships/tags" Target="../tags/tag91.xml"/><Relationship Id="rId23" Type="http://schemas.openxmlformats.org/officeDocument/2006/relationships/slideLayout" Target="../slideLayouts/slideLayout6.xml"/><Relationship Id="rId10" Type="http://schemas.openxmlformats.org/officeDocument/2006/relationships/tags" Target="../tags/tag86.xml"/><Relationship Id="rId19" Type="http://schemas.openxmlformats.org/officeDocument/2006/relationships/tags" Target="../tags/tag95.xml"/><Relationship Id="rId4" Type="http://schemas.openxmlformats.org/officeDocument/2006/relationships/tags" Target="../tags/tag80.xml"/><Relationship Id="rId9" Type="http://schemas.openxmlformats.org/officeDocument/2006/relationships/tags" Target="../tags/tag85.xml"/><Relationship Id="rId14" Type="http://schemas.openxmlformats.org/officeDocument/2006/relationships/tags" Target="../tags/tag90.xml"/><Relationship Id="rId22" Type="http://schemas.openxmlformats.org/officeDocument/2006/relationships/tags" Target="../tags/tag9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tags" Target="../tags/tag116.xml"/><Relationship Id="rId26" Type="http://schemas.openxmlformats.org/officeDocument/2006/relationships/notesSlide" Target="../notesSlides/notesSlide7.xml"/><Relationship Id="rId3" Type="http://schemas.openxmlformats.org/officeDocument/2006/relationships/tags" Target="../tags/tag101.xml"/><Relationship Id="rId21" Type="http://schemas.openxmlformats.org/officeDocument/2006/relationships/tags" Target="../tags/tag119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slideLayout" Target="../slideLayouts/slideLayout6.xml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tags" Target="../tags/tag118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tags" Target="../tags/tag122.xml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tags" Target="../tags/tag121.xml"/><Relationship Id="rId10" Type="http://schemas.openxmlformats.org/officeDocument/2006/relationships/tags" Target="../tags/tag108.xml"/><Relationship Id="rId19" Type="http://schemas.openxmlformats.org/officeDocument/2006/relationships/tags" Target="../tags/tag117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tags" Target="../tags/tag1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极高可信度的说明">
            <a:extLst>
              <a:ext uri="{FF2B5EF4-FFF2-40B4-BE49-F238E27FC236}">
                <a16:creationId xmlns:a16="http://schemas.microsoft.com/office/drawing/2014/main" id="{C5BC672C-B9A9-4833-BB18-4C471566E5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228" y="-2721078"/>
            <a:ext cx="6881850" cy="12276306"/>
          </a:xfrm>
          <a:prstGeom prst="rect">
            <a:avLst/>
          </a:prstGeom>
        </p:spPr>
      </p:pic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10EC1E2-B1B7-4DFF-B1BC-7DF615A877CF}"/>
              </a:ext>
            </a:extLst>
          </p:cNvPr>
          <p:cNvGrpSpPr/>
          <p:nvPr/>
        </p:nvGrpSpPr>
        <p:grpSpPr>
          <a:xfrm>
            <a:off x="3763441" y="3095543"/>
            <a:ext cx="4951730" cy="895985"/>
            <a:chOff x="5701" y="4379"/>
            <a:chExt cx="7798" cy="1411"/>
          </a:xfrm>
        </p:grpSpPr>
        <p:sp>
          <p:nvSpPr>
            <p:cNvPr id="120" name="TextBox 12">
              <a:extLst>
                <a:ext uri="{FF2B5EF4-FFF2-40B4-BE49-F238E27FC236}">
                  <a16:creationId xmlns:a16="http://schemas.microsoft.com/office/drawing/2014/main" id="{36C8A6E5-5DFA-416F-B8C1-6D7E101BE46D}"/>
                </a:ext>
              </a:extLst>
            </p:cNvPr>
            <p:cNvSpPr txBox="1"/>
            <p:nvPr/>
          </p:nvSpPr>
          <p:spPr>
            <a:xfrm>
              <a:off x="6901" y="4379"/>
              <a:ext cx="5401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5C990"/>
                  </a:solidFill>
                  <a:latin typeface="+mj-lt"/>
                </a:rPr>
                <a:t>FREEPPT7.COM</a:t>
              </a:r>
            </a:p>
          </p:txBody>
        </p:sp>
        <p:sp>
          <p:nvSpPr>
            <p:cNvPr id="121" name="TextBox 13">
              <a:extLst>
                <a:ext uri="{FF2B5EF4-FFF2-40B4-BE49-F238E27FC236}">
                  <a16:creationId xmlns:a16="http://schemas.microsoft.com/office/drawing/2014/main" id="{9C29E07C-12B8-4D82-9842-21683FF170F5}"/>
                </a:ext>
              </a:extLst>
            </p:cNvPr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5C990"/>
                  </a:solidFill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</a:t>
              </a:r>
              <a:endParaRPr lang="en-US" sz="900" i="1" dirty="0">
                <a:solidFill>
                  <a:srgbClr val="F5C99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12">
            <a:extLst>
              <a:ext uri="{FF2B5EF4-FFF2-40B4-BE49-F238E27FC236}">
                <a16:creationId xmlns:a16="http://schemas.microsoft.com/office/drawing/2014/main" id="{632D4623-899F-490E-BC60-F1F0033C27F9}"/>
              </a:ext>
            </a:extLst>
          </p:cNvPr>
          <p:cNvSpPr txBox="1"/>
          <p:nvPr/>
        </p:nvSpPr>
        <p:spPr>
          <a:xfrm>
            <a:off x="2032823" y="2276626"/>
            <a:ext cx="9014345" cy="500147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rgbClr val="6276A5"/>
                </a:solidFill>
                <a:latin typeface="黑体" panose="02010600030101010101" charset="-122"/>
                <a:ea typeface="黑体" panose="02010600030101010101" charset="-122"/>
              </a:rPr>
              <a:t>Elegant Floret Beautiful Fresh universal template</a:t>
            </a:r>
          </a:p>
        </p:txBody>
      </p:sp>
      <p:sp>
        <p:nvSpPr>
          <p:cNvPr id="123" name="TextBox 13">
            <a:extLst>
              <a:ext uri="{FF2B5EF4-FFF2-40B4-BE49-F238E27FC236}">
                <a16:creationId xmlns:a16="http://schemas.microsoft.com/office/drawing/2014/main" id="{4DD3E359-CB47-4029-9F3F-825634B7EA01}"/>
              </a:ext>
            </a:extLst>
          </p:cNvPr>
          <p:cNvSpPr txBox="1"/>
          <p:nvPr/>
        </p:nvSpPr>
        <p:spPr>
          <a:xfrm>
            <a:off x="5436870" y="4029075"/>
            <a:ext cx="1627505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124" name=" 219">
            <a:extLst>
              <a:ext uri="{FF2B5EF4-FFF2-40B4-BE49-F238E27FC236}">
                <a16:creationId xmlns:a16="http://schemas.microsoft.com/office/drawing/2014/main" id="{F4D01519-7321-4D05-BD86-B8AD79283F73}"/>
              </a:ext>
            </a:extLst>
          </p:cNvPr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rgbClr val="F7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5" name="TextBox 13">
            <a:extLst>
              <a:ext uri="{FF2B5EF4-FFF2-40B4-BE49-F238E27FC236}">
                <a16:creationId xmlns:a16="http://schemas.microsoft.com/office/drawing/2014/main" id="{F777C4DF-B8A3-4569-8800-A2C10733DB4F}"/>
              </a:ext>
            </a:extLst>
          </p:cNvPr>
          <p:cNvSpPr txBox="1"/>
          <p:nvPr/>
        </p:nvSpPr>
        <p:spPr>
          <a:xfrm>
            <a:off x="5468291" y="4031095"/>
            <a:ext cx="1658929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ctr"/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BY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:</a:t>
            </a:r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XXX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黑体" panose="02010600030101010101" charset="-122"/>
              <a:ea typeface="黑体" panose="02010600030101010101" charset="-122"/>
              <a:cs typeface="Arial" panose="020B0604020202020204" pitchFamily="34" charset="0"/>
            </a:endParaRPr>
          </a:p>
        </p:txBody>
      </p:sp>
      <p:pic>
        <p:nvPicPr>
          <p:cNvPr id="8" name="赵海洋 - 夜空的寂静">
            <a:hlinkClick r:id="" action="ppaction://media"/>
            <a:extLst>
              <a:ext uri="{FF2B5EF4-FFF2-40B4-BE49-F238E27FC236}">
                <a16:creationId xmlns:a16="http://schemas.microsoft.com/office/drawing/2014/main" id="{58BEF4D5-B443-4405-A628-AB99AB34F2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342292" y="-17730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3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22" grpId="0"/>
      <p:bldP spid="123" grpId="0"/>
      <p:bldP spid="124" grpId="0" animBg="1"/>
      <p:bldP spid="1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6">
            <a:extLst>
              <a:ext uri="{FF2B5EF4-FFF2-40B4-BE49-F238E27FC236}">
                <a16:creationId xmlns:a16="http://schemas.microsoft.com/office/drawing/2014/main" id="{DBED8C72-6B27-41A5-8250-B2F2742D3344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B7FA2A81-011C-4094-B04C-3A87E3F44731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37" name="Group 1">
            <a:extLst>
              <a:ext uri="{FF2B5EF4-FFF2-40B4-BE49-F238E27FC236}">
                <a16:creationId xmlns:a16="http://schemas.microsoft.com/office/drawing/2014/main" id="{B8C7AF95-E226-4F81-90B1-952876E9F870}"/>
              </a:ext>
            </a:extLst>
          </p:cNvPr>
          <p:cNvGrpSpPr/>
          <p:nvPr/>
        </p:nvGrpSpPr>
        <p:grpSpPr>
          <a:xfrm>
            <a:off x="3832531" y="1559891"/>
            <a:ext cx="4534011" cy="4141733"/>
            <a:chOff x="3832531" y="1559889"/>
            <a:chExt cx="4534011" cy="4141733"/>
          </a:xfrm>
        </p:grpSpPr>
        <p:grpSp>
          <p:nvGrpSpPr>
            <p:cNvPr id="162" name="Group 4">
              <a:extLst>
                <a:ext uri="{FF2B5EF4-FFF2-40B4-BE49-F238E27FC236}">
                  <a16:creationId xmlns:a16="http://schemas.microsoft.com/office/drawing/2014/main" id="{405865EA-885B-4D36-BBDD-413574763BEF}"/>
                </a:ext>
              </a:extLst>
            </p:cNvPr>
            <p:cNvGrpSpPr/>
            <p:nvPr/>
          </p:nvGrpSpPr>
          <p:grpSpPr>
            <a:xfrm>
              <a:off x="3832531" y="3804695"/>
              <a:ext cx="4534011" cy="1896927"/>
              <a:chOff x="2839276" y="2804543"/>
              <a:chExt cx="3465448" cy="1449865"/>
            </a:xfrm>
          </p:grpSpPr>
          <p:sp>
            <p:nvSpPr>
              <p:cNvPr id="175" name="Freeform: Shape 5">
                <a:extLst>
                  <a:ext uri="{FF2B5EF4-FFF2-40B4-BE49-F238E27FC236}">
                    <a16:creationId xmlns:a16="http://schemas.microsoft.com/office/drawing/2014/main" id="{8A1BC07B-A392-4E54-910D-245CBA3332A4}"/>
                  </a:ext>
                </a:extLst>
              </p:cNvPr>
              <p:cNvSpPr/>
              <p:nvPr/>
            </p:nvSpPr>
            <p:spPr>
              <a:xfrm>
                <a:off x="2839277" y="3342901"/>
                <a:ext cx="3465447" cy="911507"/>
              </a:xfrm>
              <a:custGeom>
                <a:avLst/>
                <a:gdLst>
                  <a:gd name="connsiteX0" fmla="*/ 0 w 3465447"/>
                  <a:gd name="connsiteY0" fmla="*/ 0 h 911507"/>
                  <a:gd name="connsiteX1" fmla="*/ 3465447 w 3465447"/>
                  <a:gd name="connsiteY1" fmla="*/ 0 h 911507"/>
                  <a:gd name="connsiteX2" fmla="*/ 3465447 w 3465447"/>
                  <a:gd name="connsiteY2" fmla="*/ 373151 h 911507"/>
                  <a:gd name="connsiteX3" fmla="*/ 1732724 w 3465447"/>
                  <a:gd name="connsiteY3" fmla="*/ 911507 h 911507"/>
                  <a:gd name="connsiteX4" fmla="*/ 0 w 3465447"/>
                  <a:gd name="connsiteY4" fmla="*/ 373151 h 911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65447" h="911507">
                    <a:moveTo>
                      <a:pt x="0" y="0"/>
                    </a:moveTo>
                    <a:lnTo>
                      <a:pt x="3465447" y="0"/>
                    </a:lnTo>
                    <a:lnTo>
                      <a:pt x="3465447" y="373151"/>
                    </a:lnTo>
                    <a:lnTo>
                      <a:pt x="1732724" y="911507"/>
                    </a:lnTo>
                    <a:lnTo>
                      <a:pt x="0" y="373151"/>
                    </a:lnTo>
                    <a:close/>
                  </a:path>
                </a:pathLst>
              </a:cu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6" name="Freeform: Shape 6">
                <a:extLst>
                  <a:ext uri="{FF2B5EF4-FFF2-40B4-BE49-F238E27FC236}">
                    <a16:creationId xmlns:a16="http://schemas.microsoft.com/office/drawing/2014/main" id="{3F8ECEFE-4CE4-4608-BA43-42E51BF86863}"/>
                  </a:ext>
                </a:extLst>
              </p:cNvPr>
              <p:cNvSpPr/>
              <p:nvPr/>
            </p:nvSpPr>
            <p:spPr>
              <a:xfrm>
                <a:off x="4572001" y="2804543"/>
                <a:ext cx="1732723" cy="1449864"/>
              </a:xfrm>
              <a:custGeom>
                <a:avLst/>
                <a:gdLst>
                  <a:gd name="connsiteX0" fmla="*/ 0 w 1732723"/>
                  <a:gd name="connsiteY0" fmla="*/ 0 h 1449864"/>
                  <a:gd name="connsiteX1" fmla="*/ 1732719 w 1732723"/>
                  <a:gd name="connsiteY1" fmla="*/ 538356 h 1449864"/>
                  <a:gd name="connsiteX2" fmla="*/ 1732723 w 1732723"/>
                  <a:gd name="connsiteY2" fmla="*/ 538356 h 1449864"/>
                  <a:gd name="connsiteX3" fmla="*/ 1732723 w 1732723"/>
                  <a:gd name="connsiteY3" fmla="*/ 538358 h 1449864"/>
                  <a:gd name="connsiteX4" fmla="*/ 1732723 w 1732723"/>
                  <a:gd name="connsiteY4" fmla="*/ 911508 h 1449864"/>
                  <a:gd name="connsiteX5" fmla="*/ 0 w 1732723"/>
                  <a:gd name="connsiteY5" fmla="*/ 1449864 h 14498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2723" h="1449864">
                    <a:moveTo>
                      <a:pt x="0" y="0"/>
                    </a:moveTo>
                    <a:lnTo>
                      <a:pt x="1732719" y="538356"/>
                    </a:lnTo>
                    <a:lnTo>
                      <a:pt x="1732723" y="538356"/>
                    </a:lnTo>
                    <a:lnTo>
                      <a:pt x="1732723" y="538358"/>
                    </a:lnTo>
                    <a:lnTo>
                      <a:pt x="1732723" y="911508"/>
                    </a:lnTo>
                    <a:lnTo>
                      <a:pt x="0" y="144986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7" name="Diamond 7">
                <a:extLst>
                  <a:ext uri="{FF2B5EF4-FFF2-40B4-BE49-F238E27FC236}">
                    <a16:creationId xmlns:a16="http://schemas.microsoft.com/office/drawing/2014/main" id="{20EBE076-FE31-42B4-AF27-EF6F1D6AA938}"/>
                  </a:ext>
                </a:extLst>
              </p:cNvPr>
              <p:cNvSpPr/>
              <p:nvPr/>
            </p:nvSpPr>
            <p:spPr>
              <a:xfrm>
                <a:off x="2839276" y="2804543"/>
                <a:ext cx="3465447" cy="1076714"/>
              </a:xfrm>
              <a:prstGeom prst="diamond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8">
              <a:extLst>
                <a:ext uri="{FF2B5EF4-FFF2-40B4-BE49-F238E27FC236}">
                  <a16:creationId xmlns:a16="http://schemas.microsoft.com/office/drawing/2014/main" id="{36C3E664-CCEF-46E2-9527-4BFE0E1983B4}"/>
                </a:ext>
              </a:extLst>
            </p:cNvPr>
            <p:cNvGrpSpPr/>
            <p:nvPr/>
          </p:nvGrpSpPr>
          <p:grpSpPr>
            <a:xfrm>
              <a:off x="4273599" y="3010096"/>
              <a:ext cx="3651875" cy="1701956"/>
              <a:chOff x="3176394" y="2197211"/>
              <a:chExt cx="2791211" cy="1300844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172" name="Freeform: Shape 9">
                <a:extLst>
                  <a:ext uri="{FF2B5EF4-FFF2-40B4-BE49-F238E27FC236}">
                    <a16:creationId xmlns:a16="http://schemas.microsoft.com/office/drawing/2014/main" id="{E3691CD4-7850-4888-A818-A4211212891D}"/>
                  </a:ext>
                </a:extLst>
              </p:cNvPr>
              <p:cNvSpPr/>
              <p:nvPr/>
            </p:nvSpPr>
            <p:spPr>
              <a:xfrm>
                <a:off x="3176394" y="2197211"/>
                <a:ext cx="2791210" cy="1300844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Freeform: Shape 10">
                <a:extLst>
                  <a:ext uri="{FF2B5EF4-FFF2-40B4-BE49-F238E27FC236}">
                    <a16:creationId xmlns:a16="http://schemas.microsoft.com/office/drawing/2014/main" id="{292EB38A-DCAA-4A69-9D2D-A6A42D57BAF2}"/>
                  </a:ext>
                </a:extLst>
              </p:cNvPr>
              <p:cNvSpPr/>
              <p:nvPr/>
            </p:nvSpPr>
            <p:spPr>
              <a:xfrm>
                <a:off x="4572000" y="2197211"/>
                <a:ext cx="1395605" cy="1300844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4" name="Diamond 11">
                <a:extLst>
                  <a:ext uri="{FF2B5EF4-FFF2-40B4-BE49-F238E27FC236}">
                    <a16:creationId xmlns:a16="http://schemas.microsoft.com/office/drawing/2014/main" id="{ACDA3EA3-A21C-4306-98CA-EB73521AD85D}"/>
                  </a:ext>
                </a:extLst>
              </p:cNvPr>
              <p:cNvSpPr/>
              <p:nvPr/>
            </p:nvSpPr>
            <p:spPr>
              <a:xfrm>
                <a:off x="3176394" y="2197211"/>
                <a:ext cx="2791210" cy="867230"/>
              </a:xfrm>
              <a:prstGeom prst="diamond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4" name="Group 12">
              <a:extLst>
                <a:ext uri="{FF2B5EF4-FFF2-40B4-BE49-F238E27FC236}">
                  <a16:creationId xmlns:a16="http://schemas.microsoft.com/office/drawing/2014/main" id="{2AD2910E-FAE3-4648-A5DB-5917745A4A91}"/>
                </a:ext>
              </a:extLst>
            </p:cNvPr>
            <p:cNvGrpSpPr/>
            <p:nvPr/>
          </p:nvGrpSpPr>
          <p:grpSpPr>
            <a:xfrm>
              <a:off x="4643687" y="2246425"/>
              <a:ext cx="2893936" cy="1348717"/>
              <a:chOff x="3459261" y="1613520"/>
              <a:chExt cx="2211901" cy="1030855"/>
            </a:xfrm>
          </p:grpSpPr>
          <p:sp>
            <p:nvSpPr>
              <p:cNvPr id="169" name="Freeform: Shape 13">
                <a:extLst>
                  <a:ext uri="{FF2B5EF4-FFF2-40B4-BE49-F238E27FC236}">
                    <a16:creationId xmlns:a16="http://schemas.microsoft.com/office/drawing/2014/main" id="{6D38675F-FF62-4530-942E-F13F2F229D56}"/>
                  </a:ext>
                </a:extLst>
              </p:cNvPr>
              <p:cNvSpPr/>
              <p:nvPr/>
            </p:nvSpPr>
            <p:spPr>
              <a:xfrm>
                <a:off x="3459261" y="1613520"/>
                <a:ext cx="2211900" cy="1030855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0" name="Freeform: Shape 14">
                <a:extLst>
                  <a:ext uri="{FF2B5EF4-FFF2-40B4-BE49-F238E27FC236}">
                    <a16:creationId xmlns:a16="http://schemas.microsoft.com/office/drawing/2014/main" id="{F7FAF78D-FB5B-4F02-860D-3D2BD0AF3B7E}"/>
                  </a:ext>
                </a:extLst>
              </p:cNvPr>
              <p:cNvSpPr/>
              <p:nvPr/>
            </p:nvSpPr>
            <p:spPr>
              <a:xfrm>
                <a:off x="4565212" y="1613520"/>
                <a:ext cx="1105950" cy="1030855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1" name="Diamond 15">
                <a:extLst>
                  <a:ext uri="{FF2B5EF4-FFF2-40B4-BE49-F238E27FC236}">
                    <a16:creationId xmlns:a16="http://schemas.microsoft.com/office/drawing/2014/main" id="{5D737977-9BF8-4431-A2B6-AC03F80CD587}"/>
                  </a:ext>
                </a:extLst>
              </p:cNvPr>
              <p:cNvSpPr/>
              <p:nvPr/>
            </p:nvSpPr>
            <p:spPr>
              <a:xfrm>
                <a:off x="3459261" y="1613520"/>
                <a:ext cx="2211900" cy="687237"/>
              </a:xfrm>
              <a:prstGeom prst="diamond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5" name="Group 16">
              <a:extLst>
                <a:ext uri="{FF2B5EF4-FFF2-40B4-BE49-F238E27FC236}">
                  <a16:creationId xmlns:a16="http://schemas.microsoft.com/office/drawing/2014/main" id="{A1B32AFB-8790-4485-8B7B-1A0B722C75B6}"/>
                </a:ext>
              </a:extLst>
            </p:cNvPr>
            <p:cNvGrpSpPr/>
            <p:nvPr/>
          </p:nvGrpSpPr>
          <p:grpSpPr>
            <a:xfrm>
              <a:off x="5017126" y="1559889"/>
              <a:ext cx="2147058" cy="1000635"/>
              <a:chOff x="3744689" y="1088785"/>
              <a:chExt cx="1641045" cy="764808"/>
            </a:xfrm>
          </p:grpSpPr>
          <p:sp>
            <p:nvSpPr>
              <p:cNvPr id="166" name="Freeform: Shape 17">
                <a:extLst>
                  <a:ext uri="{FF2B5EF4-FFF2-40B4-BE49-F238E27FC236}">
                    <a16:creationId xmlns:a16="http://schemas.microsoft.com/office/drawing/2014/main" id="{58AC42AC-1D00-4315-B4E0-ED0C175A445E}"/>
                  </a:ext>
                </a:extLst>
              </p:cNvPr>
              <p:cNvSpPr/>
              <p:nvPr/>
            </p:nvSpPr>
            <p:spPr>
              <a:xfrm>
                <a:off x="3744689" y="1088785"/>
                <a:ext cx="1641044" cy="764808"/>
              </a:xfrm>
              <a:custGeom>
                <a:avLst/>
                <a:gdLst>
                  <a:gd name="connsiteX0" fmla="*/ 1363185 w 2726370"/>
                  <a:gd name="connsiteY0" fmla="*/ 0 h 1270624"/>
                  <a:gd name="connsiteX1" fmla="*/ 2726367 w 2726370"/>
                  <a:gd name="connsiteY1" fmla="*/ 423541 h 1270624"/>
                  <a:gd name="connsiteX2" fmla="*/ 2726370 w 2726370"/>
                  <a:gd name="connsiteY2" fmla="*/ 423541 h 1270624"/>
                  <a:gd name="connsiteX3" fmla="*/ 2726370 w 2726370"/>
                  <a:gd name="connsiteY3" fmla="*/ 423542 h 1270624"/>
                  <a:gd name="connsiteX4" fmla="*/ 2726370 w 2726370"/>
                  <a:gd name="connsiteY4" fmla="*/ 847083 h 1270624"/>
                  <a:gd name="connsiteX5" fmla="*/ 1363185 w 2726370"/>
                  <a:gd name="connsiteY5" fmla="*/ 1270624 h 1270624"/>
                  <a:gd name="connsiteX6" fmla="*/ 0 w 2726370"/>
                  <a:gd name="connsiteY6" fmla="*/ 847083 h 1270624"/>
                  <a:gd name="connsiteX7" fmla="*/ 0 w 2726370"/>
                  <a:gd name="connsiteY7" fmla="*/ 423542 h 1270624"/>
                  <a:gd name="connsiteX8" fmla="*/ 0 w 2726370"/>
                  <a:gd name="connsiteY8" fmla="*/ 423541 h 1270624"/>
                  <a:gd name="connsiteX9" fmla="*/ 3 w 2726370"/>
                  <a:gd name="connsiteY9" fmla="*/ 423541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726370" h="1270624">
                    <a:moveTo>
                      <a:pt x="1363185" y="0"/>
                    </a:moveTo>
                    <a:lnTo>
                      <a:pt x="2726367" y="423541"/>
                    </a:lnTo>
                    <a:lnTo>
                      <a:pt x="2726370" y="423541"/>
                    </a:lnTo>
                    <a:lnTo>
                      <a:pt x="2726370" y="423542"/>
                    </a:lnTo>
                    <a:lnTo>
                      <a:pt x="2726370" y="847083"/>
                    </a:lnTo>
                    <a:lnTo>
                      <a:pt x="1363185" y="1270624"/>
                    </a:lnTo>
                    <a:lnTo>
                      <a:pt x="0" y="847083"/>
                    </a:lnTo>
                    <a:lnTo>
                      <a:pt x="0" y="423542"/>
                    </a:lnTo>
                    <a:lnTo>
                      <a:pt x="0" y="423541"/>
                    </a:lnTo>
                    <a:lnTo>
                      <a:pt x="3" y="423541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18">
                <a:extLst>
                  <a:ext uri="{FF2B5EF4-FFF2-40B4-BE49-F238E27FC236}">
                    <a16:creationId xmlns:a16="http://schemas.microsoft.com/office/drawing/2014/main" id="{D5C0011E-5F84-4AD2-8005-C7CD15574858}"/>
                  </a:ext>
                </a:extLst>
              </p:cNvPr>
              <p:cNvSpPr/>
              <p:nvPr/>
            </p:nvSpPr>
            <p:spPr>
              <a:xfrm>
                <a:off x="4565212" y="1088785"/>
                <a:ext cx="820522" cy="764808"/>
              </a:xfrm>
              <a:custGeom>
                <a:avLst/>
                <a:gdLst>
                  <a:gd name="connsiteX0" fmla="*/ 0 w 1363185"/>
                  <a:gd name="connsiteY0" fmla="*/ 0 h 1270624"/>
                  <a:gd name="connsiteX1" fmla="*/ 1363182 w 1363185"/>
                  <a:gd name="connsiteY1" fmla="*/ 423541 h 1270624"/>
                  <a:gd name="connsiteX2" fmla="*/ 1363185 w 1363185"/>
                  <a:gd name="connsiteY2" fmla="*/ 423541 h 1270624"/>
                  <a:gd name="connsiteX3" fmla="*/ 1363185 w 1363185"/>
                  <a:gd name="connsiteY3" fmla="*/ 423542 h 1270624"/>
                  <a:gd name="connsiteX4" fmla="*/ 1363185 w 1363185"/>
                  <a:gd name="connsiteY4" fmla="*/ 847083 h 1270624"/>
                  <a:gd name="connsiteX5" fmla="*/ 0 w 1363185"/>
                  <a:gd name="connsiteY5" fmla="*/ 1270624 h 12706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63185" h="1270624">
                    <a:moveTo>
                      <a:pt x="0" y="0"/>
                    </a:moveTo>
                    <a:lnTo>
                      <a:pt x="1363182" y="423541"/>
                    </a:lnTo>
                    <a:lnTo>
                      <a:pt x="1363185" y="423541"/>
                    </a:lnTo>
                    <a:lnTo>
                      <a:pt x="1363185" y="423542"/>
                    </a:lnTo>
                    <a:lnTo>
                      <a:pt x="1363185" y="847083"/>
                    </a:lnTo>
                    <a:lnTo>
                      <a:pt x="0" y="1270624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8" name="Diamond 19">
                <a:extLst>
                  <a:ext uri="{FF2B5EF4-FFF2-40B4-BE49-F238E27FC236}">
                    <a16:creationId xmlns:a16="http://schemas.microsoft.com/office/drawing/2014/main" id="{6FB4B7EC-7C41-49CA-B463-A4F7872271F4}"/>
                  </a:ext>
                </a:extLst>
              </p:cNvPr>
              <p:cNvSpPr/>
              <p:nvPr/>
            </p:nvSpPr>
            <p:spPr>
              <a:xfrm>
                <a:off x="3744689" y="1088785"/>
                <a:ext cx="1641044" cy="509872"/>
              </a:xfrm>
              <a:prstGeom prst="diamond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38" name="Group 40">
            <a:extLst>
              <a:ext uri="{FF2B5EF4-FFF2-40B4-BE49-F238E27FC236}">
                <a16:creationId xmlns:a16="http://schemas.microsoft.com/office/drawing/2014/main" id="{E655C971-B50E-41A1-83F1-F386B15C73BD}"/>
              </a:ext>
            </a:extLst>
          </p:cNvPr>
          <p:cNvGrpSpPr/>
          <p:nvPr/>
        </p:nvGrpSpPr>
        <p:grpSpPr>
          <a:xfrm>
            <a:off x="7537622" y="1738887"/>
            <a:ext cx="3937242" cy="403957"/>
            <a:chOff x="7489523" y="1738885"/>
            <a:chExt cx="3985341" cy="403957"/>
          </a:xfrm>
        </p:grpSpPr>
        <p:sp>
          <p:nvSpPr>
            <p:cNvPr id="160" name="TextBox 20">
              <a:extLst>
                <a:ext uri="{FF2B5EF4-FFF2-40B4-BE49-F238E27FC236}">
                  <a16:creationId xmlns:a16="http://schemas.microsoft.com/office/drawing/2014/main" id="{65626C2B-B382-46A5-B0DE-072BDAE145D1}"/>
                </a:ext>
              </a:extLst>
            </p:cNvPr>
            <p:cNvSpPr txBox="1"/>
            <p:nvPr/>
          </p:nvSpPr>
          <p:spPr>
            <a:xfrm>
              <a:off x="7489523" y="1738885"/>
              <a:ext cx="398534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4"/>
                  </a:solidFill>
                </a:rPr>
                <a:t>Title Text Preset</a:t>
              </a:r>
            </a:p>
          </p:txBody>
        </p:sp>
        <p:sp>
          <p:nvSpPr>
            <p:cNvPr id="161" name="Rectangle 28">
              <a:extLst>
                <a:ext uri="{FF2B5EF4-FFF2-40B4-BE49-F238E27FC236}">
                  <a16:creationId xmlns:a16="http://schemas.microsoft.com/office/drawing/2014/main" id="{6E7CB077-D6A6-427C-9704-F310E34AD87B}"/>
                </a:ext>
              </a:extLst>
            </p:cNvPr>
            <p:cNvSpPr/>
            <p:nvPr/>
          </p:nvSpPr>
          <p:spPr>
            <a:xfrm>
              <a:off x="7489523" y="1900468"/>
              <a:ext cx="3985341" cy="242374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139" name="Group 41">
            <a:extLst>
              <a:ext uri="{FF2B5EF4-FFF2-40B4-BE49-F238E27FC236}">
                <a16:creationId xmlns:a16="http://schemas.microsoft.com/office/drawing/2014/main" id="{07F1C2C9-4FA8-4646-93CA-10C60F23AFD6}"/>
              </a:ext>
            </a:extLst>
          </p:cNvPr>
          <p:cNvGrpSpPr/>
          <p:nvPr/>
        </p:nvGrpSpPr>
        <p:grpSpPr>
          <a:xfrm>
            <a:off x="7863398" y="2679179"/>
            <a:ext cx="3611467" cy="496290"/>
            <a:chOff x="7863398" y="2679177"/>
            <a:chExt cx="3611467" cy="496290"/>
          </a:xfrm>
        </p:grpSpPr>
        <p:sp>
          <p:nvSpPr>
            <p:cNvPr id="158" name="TextBox 21">
              <a:extLst>
                <a:ext uri="{FF2B5EF4-FFF2-40B4-BE49-F238E27FC236}">
                  <a16:creationId xmlns:a16="http://schemas.microsoft.com/office/drawing/2014/main" id="{46BA3255-CADB-4969-8ECD-0FB346CB7508}"/>
                </a:ext>
              </a:extLst>
            </p:cNvPr>
            <p:cNvSpPr txBox="1"/>
            <p:nvPr/>
          </p:nvSpPr>
          <p:spPr>
            <a:xfrm>
              <a:off x="7863398" y="2679177"/>
              <a:ext cx="36114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3"/>
                  </a:solidFill>
                </a:rPr>
                <a:t>Title Text Preset</a:t>
              </a:r>
            </a:p>
          </p:txBody>
        </p:sp>
        <p:sp>
          <p:nvSpPr>
            <p:cNvPr id="159" name="Rectangle 29">
              <a:extLst>
                <a:ext uri="{FF2B5EF4-FFF2-40B4-BE49-F238E27FC236}">
                  <a16:creationId xmlns:a16="http://schemas.microsoft.com/office/drawing/2014/main" id="{08BC8EBD-175A-4DAD-BF29-D3EC6278EA74}"/>
                </a:ext>
              </a:extLst>
            </p:cNvPr>
            <p:cNvSpPr/>
            <p:nvPr/>
          </p:nvSpPr>
          <p:spPr>
            <a:xfrm>
              <a:off x="7863398" y="2840760"/>
              <a:ext cx="3611467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140" name="Group 42">
            <a:extLst>
              <a:ext uri="{FF2B5EF4-FFF2-40B4-BE49-F238E27FC236}">
                <a16:creationId xmlns:a16="http://schemas.microsoft.com/office/drawing/2014/main" id="{4EB427E8-08E2-4F58-BFA9-996D8D953D7F}"/>
              </a:ext>
            </a:extLst>
          </p:cNvPr>
          <p:cNvGrpSpPr/>
          <p:nvPr/>
        </p:nvGrpSpPr>
        <p:grpSpPr>
          <a:xfrm>
            <a:off x="8239359" y="3619470"/>
            <a:ext cx="3246119" cy="646331"/>
            <a:chOff x="8239359" y="3619468"/>
            <a:chExt cx="3246119" cy="646331"/>
          </a:xfrm>
        </p:grpSpPr>
        <p:sp>
          <p:nvSpPr>
            <p:cNvPr id="156" name="TextBox 22">
              <a:extLst>
                <a:ext uri="{FF2B5EF4-FFF2-40B4-BE49-F238E27FC236}">
                  <a16:creationId xmlns:a16="http://schemas.microsoft.com/office/drawing/2014/main" id="{15CECC0F-8608-4C3C-A1EC-E2B2171A3F65}"/>
                </a:ext>
              </a:extLst>
            </p:cNvPr>
            <p:cNvSpPr txBox="1"/>
            <p:nvPr/>
          </p:nvSpPr>
          <p:spPr>
            <a:xfrm>
              <a:off x="8239359" y="3619468"/>
              <a:ext cx="3246119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accent2"/>
                  </a:solidFill>
                </a:rPr>
                <a:t>Title Text Preset</a:t>
              </a:r>
            </a:p>
          </p:txBody>
        </p:sp>
        <p:sp>
          <p:nvSpPr>
            <p:cNvPr id="157" name="Rectangle 30">
              <a:extLst>
                <a:ext uri="{FF2B5EF4-FFF2-40B4-BE49-F238E27FC236}">
                  <a16:creationId xmlns:a16="http://schemas.microsoft.com/office/drawing/2014/main" id="{19D9CE16-11CF-4E5A-9ECC-3A0C49888197}"/>
                </a:ext>
              </a:extLst>
            </p:cNvPr>
            <p:cNvSpPr/>
            <p:nvPr/>
          </p:nvSpPr>
          <p:spPr>
            <a:xfrm>
              <a:off x="8239359" y="3781051"/>
              <a:ext cx="3246119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</a:t>
              </a:r>
              <a:br>
                <a:rPr lang="zh-CN" altLang="en-US" sz="1000"/>
              </a:br>
              <a:r>
                <a:rPr lang="zh-CN" altLang="en-US" sz="1000"/>
                <a:t>(It is recommended to use theme Fonts)</a:t>
              </a:r>
            </a:p>
          </p:txBody>
        </p:sp>
      </p:grpSp>
      <p:grpSp>
        <p:nvGrpSpPr>
          <p:cNvPr id="141" name="Group 43">
            <a:extLst>
              <a:ext uri="{FF2B5EF4-FFF2-40B4-BE49-F238E27FC236}">
                <a16:creationId xmlns:a16="http://schemas.microsoft.com/office/drawing/2014/main" id="{15CB8CFE-C1F0-48CF-8B31-D86C535D7115}"/>
              </a:ext>
            </a:extLst>
          </p:cNvPr>
          <p:cNvGrpSpPr/>
          <p:nvPr/>
        </p:nvGrpSpPr>
        <p:grpSpPr>
          <a:xfrm>
            <a:off x="8611151" y="4559761"/>
            <a:ext cx="2876411" cy="653655"/>
            <a:chOff x="8611151" y="4559759"/>
            <a:chExt cx="2876411" cy="653655"/>
          </a:xfrm>
        </p:grpSpPr>
        <p:sp>
          <p:nvSpPr>
            <p:cNvPr id="154" name="TextBox 23">
              <a:extLst>
                <a:ext uri="{FF2B5EF4-FFF2-40B4-BE49-F238E27FC236}">
                  <a16:creationId xmlns:a16="http://schemas.microsoft.com/office/drawing/2014/main" id="{2A670676-B046-4269-B122-9B37CB1C8022}"/>
                </a:ext>
              </a:extLst>
            </p:cNvPr>
            <p:cNvSpPr txBox="1"/>
            <p:nvPr/>
          </p:nvSpPr>
          <p:spPr>
            <a:xfrm>
              <a:off x="8611151" y="4559759"/>
              <a:ext cx="2876411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r>
                <a:rPr lang="zh-CN" altLang="en-US" sz="1200" b="1">
                  <a:solidFill>
                    <a:schemeClr val="tx2"/>
                  </a:solidFill>
                </a:rPr>
                <a:t>Title Text Preset</a:t>
              </a:r>
            </a:p>
          </p:txBody>
        </p:sp>
        <p:sp>
          <p:nvSpPr>
            <p:cNvPr id="155" name="Rectangle 31">
              <a:extLst>
                <a:ext uri="{FF2B5EF4-FFF2-40B4-BE49-F238E27FC236}">
                  <a16:creationId xmlns:a16="http://schemas.microsoft.com/office/drawing/2014/main" id="{4EFE1809-0659-4F69-B2B4-3710122254C5}"/>
                </a:ext>
              </a:extLst>
            </p:cNvPr>
            <p:cNvSpPr/>
            <p:nvPr/>
          </p:nvSpPr>
          <p:spPr>
            <a:xfrm>
              <a:off x="8611151" y="4728666"/>
              <a:ext cx="2876411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</a:t>
              </a:r>
              <a:br>
                <a:rPr lang="zh-CN" altLang="en-US" sz="1000"/>
              </a:br>
              <a:r>
                <a:rPr lang="zh-CN" altLang="en-US" sz="1000"/>
                <a:t>(It is recommended to use theme Fonts)</a:t>
              </a:r>
            </a:p>
          </p:txBody>
        </p:sp>
      </p:grpSp>
      <p:grpSp>
        <p:nvGrpSpPr>
          <p:cNvPr id="142" name="Group 36">
            <a:extLst>
              <a:ext uri="{FF2B5EF4-FFF2-40B4-BE49-F238E27FC236}">
                <a16:creationId xmlns:a16="http://schemas.microsoft.com/office/drawing/2014/main" id="{93A036F6-88E9-4761-A026-F2B365B06569}"/>
              </a:ext>
            </a:extLst>
          </p:cNvPr>
          <p:cNvGrpSpPr/>
          <p:nvPr/>
        </p:nvGrpSpPr>
        <p:grpSpPr>
          <a:xfrm>
            <a:off x="719667" y="1732754"/>
            <a:ext cx="3971817" cy="604639"/>
            <a:chOff x="719667" y="1732752"/>
            <a:chExt cx="3971817" cy="604639"/>
          </a:xfrm>
        </p:grpSpPr>
        <p:sp>
          <p:nvSpPr>
            <p:cNvPr id="152" name="TextBox 24">
              <a:extLst>
                <a:ext uri="{FF2B5EF4-FFF2-40B4-BE49-F238E27FC236}">
                  <a16:creationId xmlns:a16="http://schemas.microsoft.com/office/drawing/2014/main" id="{C1DAE471-D011-4917-80E5-441C43C8233A}"/>
                </a:ext>
              </a:extLst>
            </p:cNvPr>
            <p:cNvSpPr txBox="1"/>
            <p:nvPr/>
          </p:nvSpPr>
          <p:spPr>
            <a:xfrm>
              <a:off x="719667" y="1732752"/>
              <a:ext cx="397181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4"/>
                  </a:solidFill>
                </a:rPr>
                <a:t>Title Text Preset</a:t>
              </a:r>
            </a:p>
          </p:txBody>
        </p:sp>
        <p:sp>
          <p:nvSpPr>
            <p:cNvPr id="153" name="Rectangle 32">
              <a:extLst>
                <a:ext uri="{FF2B5EF4-FFF2-40B4-BE49-F238E27FC236}">
                  <a16:creationId xmlns:a16="http://schemas.microsoft.com/office/drawing/2014/main" id="{D6C926CA-1A00-402B-AEEF-F7208821BCBC}"/>
                </a:ext>
              </a:extLst>
            </p:cNvPr>
            <p:cNvSpPr/>
            <p:nvPr/>
          </p:nvSpPr>
          <p:spPr>
            <a:xfrm>
              <a:off x="719667" y="1894335"/>
              <a:ext cx="3971683" cy="443056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143" name="Group 37">
            <a:extLst>
              <a:ext uri="{FF2B5EF4-FFF2-40B4-BE49-F238E27FC236}">
                <a16:creationId xmlns:a16="http://schemas.microsoft.com/office/drawing/2014/main" id="{55B4DEC9-835C-410A-9860-20BF11272325}"/>
              </a:ext>
            </a:extLst>
          </p:cNvPr>
          <p:cNvGrpSpPr/>
          <p:nvPr/>
        </p:nvGrpSpPr>
        <p:grpSpPr>
          <a:xfrm>
            <a:off x="709978" y="2677659"/>
            <a:ext cx="3607934" cy="496290"/>
            <a:chOff x="709978" y="2677657"/>
            <a:chExt cx="3607934" cy="496290"/>
          </a:xfrm>
        </p:grpSpPr>
        <p:sp>
          <p:nvSpPr>
            <p:cNvPr id="150" name="TextBox 25">
              <a:extLst>
                <a:ext uri="{FF2B5EF4-FFF2-40B4-BE49-F238E27FC236}">
                  <a16:creationId xmlns:a16="http://schemas.microsoft.com/office/drawing/2014/main" id="{0DAF9E30-0CCE-4328-AEFD-A94E348974CE}"/>
                </a:ext>
              </a:extLst>
            </p:cNvPr>
            <p:cNvSpPr txBox="1"/>
            <p:nvPr/>
          </p:nvSpPr>
          <p:spPr>
            <a:xfrm>
              <a:off x="719667" y="2677657"/>
              <a:ext cx="3598245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3"/>
                  </a:solidFill>
                </a:rPr>
                <a:t>Title Text Preset</a:t>
              </a:r>
            </a:p>
          </p:txBody>
        </p:sp>
        <p:sp>
          <p:nvSpPr>
            <p:cNvPr id="151" name="Rectangle 33">
              <a:extLst>
                <a:ext uri="{FF2B5EF4-FFF2-40B4-BE49-F238E27FC236}">
                  <a16:creationId xmlns:a16="http://schemas.microsoft.com/office/drawing/2014/main" id="{AD0BF1A4-9996-4AE0-8C92-839CDA7C6B9D}"/>
                </a:ext>
              </a:extLst>
            </p:cNvPr>
            <p:cNvSpPr/>
            <p:nvPr/>
          </p:nvSpPr>
          <p:spPr>
            <a:xfrm>
              <a:off x="709978" y="2839240"/>
              <a:ext cx="3598245" cy="334707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144" name="Group 38">
            <a:extLst>
              <a:ext uri="{FF2B5EF4-FFF2-40B4-BE49-F238E27FC236}">
                <a16:creationId xmlns:a16="http://schemas.microsoft.com/office/drawing/2014/main" id="{3D4A3E48-6D41-4F5A-9846-11A336B4CEC5}"/>
              </a:ext>
            </a:extLst>
          </p:cNvPr>
          <p:cNvGrpSpPr/>
          <p:nvPr/>
        </p:nvGrpSpPr>
        <p:grpSpPr>
          <a:xfrm>
            <a:off x="711510" y="3671493"/>
            <a:ext cx="3255227" cy="646331"/>
            <a:chOff x="711510" y="3671491"/>
            <a:chExt cx="3255227" cy="646331"/>
          </a:xfrm>
        </p:grpSpPr>
        <p:sp>
          <p:nvSpPr>
            <p:cNvPr id="148" name="TextBox 26">
              <a:extLst>
                <a:ext uri="{FF2B5EF4-FFF2-40B4-BE49-F238E27FC236}">
                  <a16:creationId xmlns:a16="http://schemas.microsoft.com/office/drawing/2014/main" id="{ABAD2D46-68CC-4B57-9B2D-56D60C228426}"/>
                </a:ext>
              </a:extLst>
            </p:cNvPr>
            <p:cNvSpPr txBox="1"/>
            <p:nvPr/>
          </p:nvSpPr>
          <p:spPr>
            <a:xfrm>
              <a:off x="711510" y="3671491"/>
              <a:ext cx="3247070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accent2"/>
                  </a:solidFill>
                </a:rPr>
                <a:t>Title Text Preset</a:t>
              </a:r>
            </a:p>
          </p:txBody>
        </p:sp>
        <p:sp>
          <p:nvSpPr>
            <p:cNvPr id="149" name="Rectangle 34">
              <a:extLst>
                <a:ext uri="{FF2B5EF4-FFF2-40B4-BE49-F238E27FC236}">
                  <a16:creationId xmlns:a16="http://schemas.microsoft.com/office/drawing/2014/main" id="{9873C943-12CC-4B49-B3A8-E50C6804B83C}"/>
                </a:ext>
              </a:extLst>
            </p:cNvPr>
            <p:cNvSpPr/>
            <p:nvPr/>
          </p:nvSpPr>
          <p:spPr>
            <a:xfrm>
              <a:off x="719667" y="3833074"/>
              <a:ext cx="3247070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</a:t>
              </a:r>
              <a:br>
                <a:rPr lang="zh-CN" altLang="en-US" sz="1000"/>
              </a:br>
              <a:r>
                <a:rPr lang="zh-CN" altLang="en-US" sz="1000"/>
                <a:t>(It is recommended to use theme Fonts)</a:t>
              </a:r>
            </a:p>
          </p:txBody>
        </p:sp>
      </p:grpSp>
      <p:grpSp>
        <p:nvGrpSpPr>
          <p:cNvPr id="145" name="Group 39">
            <a:extLst>
              <a:ext uri="{FF2B5EF4-FFF2-40B4-BE49-F238E27FC236}">
                <a16:creationId xmlns:a16="http://schemas.microsoft.com/office/drawing/2014/main" id="{50069393-20B2-43F3-AB5D-AF194B3656E4}"/>
              </a:ext>
            </a:extLst>
          </p:cNvPr>
          <p:cNvGrpSpPr/>
          <p:nvPr/>
        </p:nvGrpSpPr>
        <p:grpSpPr>
          <a:xfrm>
            <a:off x="688564" y="4547058"/>
            <a:ext cx="2826067" cy="646331"/>
            <a:chOff x="688564" y="4547056"/>
            <a:chExt cx="2826067" cy="646331"/>
          </a:xfrm>
        </p:grpSpPr>
        <p:sp>
          <p:nvSpPr>
            <p:cNvPr id="146" name="TextBox 27">
              <a:extLst>
                <a:ext uri="{FF2B5EF4-FFF2-40B4-BE49-F238E27FC236}">
                  <a16:creationId xmlns:a16="http://schemas.microsoft.com/office/drawing/2014/main" id="{EC1A0B93-7E74-43FF-9632-A915A671860E}"/>
                </a:ext>
              </a:extLst>
            </p:cNvPr>
            <p:cNvSpPr txBox="1"/>
            <p:nvPr/>
          </p:nvSpPr>
          <p:spPr>
            <a:xfrm>
              <a:off x="688564" y="4547056"/>
              <a:ext cx="2826067" cy="16158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92500" lnSpcReduction="10000"/>
            </a:bodyPr>
            <a:lstStyle/>
            <a:p>
              <a:pPr algn="r"/>
              <a:r>
                <a:rPr lang="zh-CN" altLang="en-US" sz="1200" b="1">
                  <a:solidFill>
                    <a:schemeClr val="tx2"/>
                  </a:solidFill>
                </a:rPr>
                <a:t>Title Text Preset</a:t>
              </a:r>
            </a:p>
          </p:txBody>
        </p:sp>
        <p:sp>
          <p:nvSpPr>
            <p:cNvPr id="147" name="Rectangle 35">
              <a:extLst>
                <a:ext uri="{FF2B5EF4-FFF2-40B4-BE49-F238E27FC236}">
                  <a16:creationId xmlns:a16="http://schemas.microsoft.com/office/drawing/2014/main" id="{FCF58095-02F0-4945-9A63-16CB1FDD3279}"/>
                </a:ext>
              </a:extLst>
            </p:cNvPr>
            <p:cNvSpPr/>
            <p:nvPr/>
          </p:nvSpPr>
          <p:spPr>
            <a:xfrm>
              <a:off x="688564" y="4708639"/>
              <a:ext cx="2826067" cy="48474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 fontScale="925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</a:t>
              </a:r>
              <a:br>
                <a:rPr lang="zh-CN" altLang="en-US" sz="1000"/>
              </a:br>
              <a:r>
                <a:rPr lang="zh-CN" altLang="en-US" sz="1000"/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797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eelOff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itle 6">
            <a:extLst>
              <a:ext uri="{FF2B5EF4-FFF2-40B4-BE49-F238E27FC236}">
                <a16:creationId xmlns:a16="http://schemas.microsoft.com/office/drawing/2014/main" id="{F9A266E2-5AA5-49DE-AFBA-7F70487D7D0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4" name="Text Placeholder 7">
            <a:extLst>
              <a:ext uri="{FF2B5EF4-FFF2-40B4-BE49-F238E27FC236}">
                <a16:creationId xmlns:a16="http://schemas.microsoft.com/office/drawing/2014/main" id="{853AE65F-AED5-45F8-B1C3-FC3988A0922D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46" name="Freeform: Shape 4">
            <a:extLst>
              <a:ext uri="{FF2B5EF4-FFF2-40B4-BE49-F238E27FC236}">
                <a16:creationId xmlns:a16="http://schemas.microsoft.com/office/drawing/2014/main" id="{7FCF87FD-496A-4E75-9C87-BD5D2D49C1D0}"/>
              </a:ext>
            </a:extLst>
          </p:cNvPr>
          <p:cNvSpPr/>
          <p:nvPr/>
        </p:nvSpPr>
        <p:spPr>
          <a:xfrm rot="18889492" flipH="1">
            <a:off x="3128512" y="2470172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1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Freeform: Shape 5">
            <a:extLst>
              <a:ext uri="{FF2B5EF4-FFF2-40B4-BE49-F238E27FC236}">
                <a16:creationId xmlns:a16="http://schemas.microsoft.com/office/drawing/2014/main" id="{089B0F44-644F-44A8-B629-1FE82909B2CB}"/>
              </a:ext>
            </a:extLst>
          </p:cNvPr>
          <p:cNvSpPr/>
          <p:nvPr/>
        </p:nvSpPr>
        <p:spPr>
          <a:xfrm rot="2710508" flipH="1" flipV="1">
            <a:off x="5588675" y="398469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2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Freeform: Shape 6">
            <a:extLst>
              <a:ext uri="{FF2B5EF4-FFF2-40B4-BE49-F238E27FC236}">
                <a16:creationId xmlns:a16="http://schemas.microsoft.com/office/drawing/2014/main" id="{0C0332CB-ADEC-4291-B240-94F229931059}"/>
              </a:ext>
            </a:extLst>
          </p:cNvPr>
          <p:cNvSpPr/>
          <p:nvPr/>
        </p:nvSpPr>
        <p:spPr>
          <a:xfrm rot="18889492" flipH="1">
            <a:off x="8058715" y="2470173"/>
            <a:ext cx="1047477" cy="10257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chemeClr val="accent3"/>
            </a:solidFill>
            <a:miter lim="400000"/>
            <a:headEnd type="triangle" w="med" len="med"/>
            <a:tailEnd type="triangle" w="med" len="med"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51" name="Group 7">
            <a:extLst>
              <a:ext uri="{FF2B5EF4-FFF2-40B4-BE49-F238E27FC236}">
                <a16:creationId xmlns:a16="http://schemas.microsoft.com/office/drawing/2014/main" id="{FC036860-CCA0-494B-992C-E27A217F1DE2}"/>
              </a:ext>
            </a:extLst>
          </p:cNvPr>
          <p:cNvGrpSpPr/>
          <p:nvPr/>
        </p:nvGrpSpPr>
        <p:grpSpPr>
          <a:xfrm>
            <a:off x="1625002" y="2969939"/>
            <a:ext cx="1487165" cy="1590666"/>
            <a:chOff x="1633379" y="2569107"/>
            <a:chExt cx="1487165" cy="1590666"/>
          </a:xfrm>
        </p:grpSpPr>
        <p:sp>
          <p:nvSpPr>
            <p:cNvPr id="174" name="Rectangle 8">
              <a:extLst>
                <a:ext uri="{FF2B5EF4-FFF2-40B4-BE49-F238E27FC236}">
                  <a16:creationId xmlns:a16="http://schemas.microsoft.com/office/drawing/2014/main" id="{9EE979A2-1889-4C5D-A56C-9382B83E1F08}"/>
                </a:ext>
              </a:extLst>
            </p:cNvPr>
            <p:cNvSpPr/>
            <p:nvPr/>
          </p:nvSpPr>
          <p:spPr>
            <a:xfrm rot="18900000">
              <a:off x="1633379" y="2672608"/>
              <a:ext cx="1487165" cy="148716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Rectangle 9">
              <a:extLst>
                <a:ext uri="{FF2B5EF4-FFF2-40B4-BE49-F238E27FC236}">
                  <a16:creationId xmlns:a16="http://schemas.microsoft.com/office/drawing/2014/main" id="{9EF70091-4770-438B-99C9-6DA3AC76FBB5}"/>
                </a:ext>
              </a:extLst>
            </p:cNvPr>
            <p:cNvSpPr/>
            <p:nvPr/>
          </p:nvSpPr>
          <p:spPr>
            <a:xfrm rot="18900000">
              <a:off x="1633379" y="2569107"/>
              <a:ext cx="1487165" cy="1487165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6" name="Group 10">
              <a:extLst>
                <a:ext uri="{FF2B5EF4-FFF2-40B4-BE49-F238E27FC236}">
                  <a16:creationId xmlns:a16="http://schemas.microsoft.com/office/drawing/2014/main" id="{CD8C5E08-B19C-4C58-B77A-A154D84E2C68}"/>
                </a:ext>
              </a:extLst>
            </p:cNvPr>
            <p:cNvGrpSpPr/>
            <p:nvPr/>
          </p:nvGrpSpPr>
          <p:grpSpPr>
            <a:xfrm>
              <a:off x="2167006" y="2999661"/>
              <a:ext cx="414667" cy="626056"/>
              <a:chOff x="549275" y="4406901"/>
              <a:chExt cx="161926" cy="244475"/>
            </a:xfrm>
            <a:solidFill>
              <a:srgbClr val="297E9F"/>
            </a:solidFill>
          </p:grpSpPr>
          <p:sp>
            <p:nvSpPr>
              <p:cNvPr id="177" name="Freeform: Shape 11">
                <a:extLst>
                  <a:ext uri="{FF2B5EF4-FFF2-40B4-BE49-F238E27FC236}">
                    <a16:creationId xmlns:a16="http://schemas.microsoft.com/office/drawing/2014/main" id="{3E925159-199C-4E97-BD54-FA6C3DC17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275" y="4406901"/>
                <a:ext cx="138113" cy="244475"/>
              </a:xfrm>
              <a:custGeom>
                <a:avLst/>
                <a:gdLst>
                  <a:gd name="T0" fmla="*/ 66 w 73"/>
                  <a:gd name="T1" fmla="*/ 105 h 129"/>
                  <a:gd name="T2" fmla="*/ 7 w 73"/>
                  <a:gd name="T3" fmla="*/ 105 h 129"/>
                  <a:gd name="T4" fmla="*/ 7 w 73"/>
                  <a:gd name="T5" fmla="*/ 16 h 129"/>
                  <a:gd name="T6" fmla="*/ 66 w 73"/>
                  <a:gd name="T7" fmla="*/ 16 h 129"/>
                  <a:gd name="T8" fmla="*/ 66 w 73"/>
                  <a:gd name="T9" fmla="*/ 35 h 129"/>
                  <a:gd name="T10" fmla="*/ 73 w 73"/>
                  <a:gd name="T11" fmla="*/ 35 h 129"/>
                  <a:gd name="T12" fmla="*/ 73 w 73"/>
                  <a:gd name="T13" fmla="*/ 10 h 129"/>
                  <a:gd name="T14" fmla="*/ 63 w 73"/>
                  <a:gd name="T15" fmla="*/ 0 h 129"/>
                  <a:gd name="T16" fmla="*/ 9 w 73"/>
                  <a:gd name="T17" fmla="*/ 0 h 129"/>
                  <a:gd name="T18" fmla="*/ 0 w 73"/>
                  <a:gd name="T19" fmla="*/ 10 h 129"/>
                  <a:gd name="T20" fmla="*/ 0 w 73"/>
                  <a:gd name="T21" fmla="*/ 120 h 129"/>
                  <a:gd name="T22" fmla="*/ 9 w 73"/>
                  <a:gd name="T23" fmla="*/ 129 h 129"/>
                  <a:gd name="T24" fmla="*/ 63 w 73"/>
                  <a:gd name="T25" fmla="*/ 129 h 129"/>
                  <a:gd name="T26" fmla="*/ 73 w 73"/>
                  <a:gd name="T27" fmla="*/ 120 h 129"/>
                  <a:gd name="T28" fmla="*/ 73 w 73"/>
                  <a:gd name="T29" fmla="*/ 79 h 129"/>
                  <a:gd name="T30" fmla="*/ 66 w 73"/>
                  <a:gd name="T31" fmla="*/ 79 h 129"/>
                  <a:gd name="T32" fmla="*/ 66 w 73"/>
                  <a:gd name="T33" fmla="*/ 105 h 129"/>
                  <a:gd name="T34" fmla="*/ 57 w 73"/>
                  <a:gd name="T35" fmla="*/ 6 h 129"/>
                  <a:gd name="T36" fmla="*/ 60 w 73"/>
                  <a:gd name="T37" fmla="*/ 9 h 129"/>
                  <a:gd name="T38" fmla="*/ 57 w 73"/>
                  <a:gd name="T39" fmla="*/ 11 h 129"/>
                  <a:gd name="T40" fmla="*/ 55 w 73"/>
                  <a:gd name="T41" fmla="*/ 9 h 129"/>
                  <a:gd name="T42" fmla="*/ 57 w 73"/>
                  <a:gd name="T43" fmla="*/ 6 h 129"/>
                  <a:gd name="T44" fmla="*/ 24 w 73"/>
                  <a:gd name="T45" fmla="*/ 7 h 129"/>
                  <a:gd name="T46" fmla="*/ 49 w 73"/>
                  <a:gd name="T47" fmla="*/ 7 h 129"/>
                  <a:gd name="T48" fmla="*/ 49 w 73"/>
                  <a:gd name="T49" fmla="*/ 10 h 129"/>
                  <a:gd name="T50" fmla="*/ 24 w 73"/>
                  <a:gd name="T51" fmla="*/ 10 h 129"/>
                  <a:gd name="T52" fmla="*/ 24 w 73"/>
                  <a:gd name="T53" fmla="*/ 7 h 129"/>
                  <a:gd name="T54" fmla="*/ 48 w 73"/>
                  <a:gd name="T55" fmla="*/ 119 h 129"/>
                  <a:gd name="T56" fmla="*/ 25 w 73"/>
                  <a:gd name="T57" fmla="*/ 119 h 129"/>
                  <a:gd name="T58" fmla="*/ 25 w 73"/>
                  <a:gd name="T59" fmla="*/ 112 h 129"/>
                  <a:gd name="T60" fmla="*/ 48 w 73"/>
                  <a:gd name="T61" fmla="*/ 112 h 129"/>
                  <a:gd name="T62" fmla="*/ 48 w 73"/>
                  <a:gd name="T63" fmla="*/ 119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" h="129">
                    <a:moveTo>
                      <a:pt x="66" y="105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66" y="16"/>
                      <a:pt x="66" y="16"/>
                      <a:pt x="66" y="16"/>
                    </a:cubicBezTo>
                    <a:cubicBezTo>
                      <a:pt x="66" y="35"/>
                      <a:pt x="66" y="35"/>
                      <a:pt x="66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5"/>
                      <a:pt x="68" y="0"/>
                      <a:pt x="63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5"/>
                      <a:pt x="0" y="1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5"/>
                      <a:pt x="4" y="129"/>
                      <a:pt x="9" y="129"/>
                    </a:cubicBezTo>
                    <a:cubicBezTo>
                      <a:pt x="63" y="129"/>
                      <a:pt x="63" y="129"/>
                      <a:pt x="63" y="129"/>
                    </a:cubicBezTo>
                    <a:cubicBezTo>
                      <a:pt x="68" y="129"/>
                      <a:pt x="73" y="125"/>
                      <a:pt x="73" y="120"/>
                    </a:cubicBezTo>
                    <a:cubicBezTo>
                      <a:pt x="73" y="79"/>
                      <a:pt x="73" y="79"/>
                      <a:pt x="73" y="79"/>
                    </a:cubicBezTo>
                    <a:cubicBezTo>
                      <a:pt x="66" y="79"/>
                      <a:pt x="66" y="79"/>
                      <a:pt x="66" y="79"/>
                    </a:cubicBezTo>
                    <a:lnTo>
                      <a:pt x="66" y="105"/>
                    </a:lnTo>
                    <a:close/>
                    <a:moveTo>
                      <a:pt x="57" y="6"/>
                    </a:moveTo>
                    <a:cubicBezTo>
                      <a:pt x="58" y="6"/>
                      <a:pt x="60" y="7"/>
                      <a:pt x="60" y="9"/>
                    </a:cubicBezTo>
                    <a:cubicBezTo>
                      <a:pt x="60" y="10"/>
                      <a:pt x="58" y="11"/>
                      <a:pt x="57" y="11"/>
                    </a:cubicBezTo>
                    <a:cubicBezTo>
                      <a:pt x="56" y="11"/>
                      <a:pt x="55" y="10"/>
                      <a:pt x="55" y="9"/>
                    </a:cubicBezTo>
                    <a:cubicBezTo>
                      <a:pt x="55" y="7"/>
                      <a:pt x="56" y="6"/>
                      <a:pt x="57" y="6"/>
                    </a:cubicBezTo>
                    <a:close/>
                    <a:moveTo>
                      <a:pt x="24" y="7"/>
                    </a:moveTo>
                    <a:cubicBezTo>
                      <a:pt x="49" y="7"/>
                      <a:pt x="49" y="7"/>
                      <a:pt x="49" y="7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24" y="10"/>
                      <a:pt x="24" y="10"/>
                      <a:pt x="24" y="10"/>
                    </a:cubicBezTo>
                    <a:lnTo>
                      <a:pt x="24" y="7"/>
                    </a:lnTo>
                    <a:close/>
                    <a:moveTo>
                      <a:pt x="48" y="119"/>
                    </a:moveTo>
                    <a:cubicBezTo>
                      <a:pt x="25" y="119"/>
                      <a:pt x="25" y="119"/>
                      <a:pt x="25" y="119"/>
                    </a:cubicBezTo>
                    <a:cubicBezTo>
                      <a:pt x="25" y="112"/>
                      <a:pt x="25" y="112"/>
                      <a:pt x="25" y="112"/>
                    </a:cubicBezTo>
                    <a:cubicBezTo>
                      <a:pt x="48" y="112"/>
                      <a:pt x="48" y="112"/>
                      <a:pt x="48" y="112"/>
                    </a:cubicBezTo>
                    <a:lnTo>
                      <a:pt x="48" y="119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8" name="Freeform: Shape 12">
                <a:extLst>
                  <a:ext uri="{FF2B5EF4-FFF2-40B4-BE49-F238E27FC236}">
                    <a16:creationId xmlns:a16="http://schemas.microsoft.com/office/drawing/2014/main" id="{FDEE4D60-3527-4A89-B0A6-C321D51B13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013" y="4478338"/>
                <a:ext cx="103188" cy="98425"/>
              </a:xfrm>
              <a:custGeom>
                <a:avLst/>
                <a:gdLst>
                  <a:gd name="T0" fmla="*/ 0 w 65"/>
                  <a:gd name="T1" fmla="*/ 44 h 62"/>
                  <a:gd name="T2" fmla="*/ 8 w 65"/>
                  <a:gd name="T3" fmla="*/ 44 h 62"/>
                  <a:gd name="T4" fmla="*/ 0 w 65"/>
                  <a:gd name="T5" fmla="*/ 62 h 62"/>
                  <a:gd name="T6" fmla="*/ 22 w 65"/>
                  <a:gd name="T7" fmla="*/ 44 h 62"/>
                  <a:gd name="T8" fmla="*/ 65 w 65"/>
                  <a:gd name="T9" fmla="*/ 44 h 62"/>
                  <a:gd name="T10" fmla="*/ 65 w 65"/>
                  <a:gd name="T11" fmla="*/ 0 h 62"/>
                  <a:gd name="T12" fmla="*/ 0 w 65"/>
                  <a:gd name="T13" fmla="*/ 0 h 62"/>
                  <a:gd name="T14" fmla="*/ 0 w 65"/>
                  <a:gd name="T15" fmla="*/ 44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62">
                    <a:moveTo>
                      <a:pt x="0" y="44"/>
                    </a:moveTo>
                    <a:lnTo>
                      <a:pt x="8" y="44"/>
                    </a:lnTo>
                    <a:lnTo>
                      <a:pt x="0" y="62"/>
                    </a:lnTo>
                    <a:lnTo>
                      <a:pt x="22" y="44"/>
                    </a:lnTo>
                    <a:lnTo>
                      <a:pt x="65" y="44"/>
                    </a:lnTo>
                    <a:lnTo>
                      <a:pt x="65" y="0"/>
                    </a:lnTo>
                    <a:lnTo>
                      <a:pt x="0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x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2" name="Group 25">
            <a:extLst>
              <a:ext uri="{FF2B5EF4-FFF2-40B4-BE49-F238E27FC236}">
                <a16:creationId xmlns:a16="http://schemas.microsoft.com/office/drawing/2014/main" id="{3744A2F5-7DCC-4120-861D-B5CB9CC82484}"/>
              </a:ext>
            </a:extLst>
          </p:cNvPr>
          <p:cNvGrpSpPr/>
          <p:nvPr/>
        </p:nvGrpSpPr>
        <p:grpSpPr>
          <a:xfrm>
            <a:off x="6617342" y="2969939"/>
            <a:ext cx="1487165" cy="1567002"/>
            <a:chOff x="6611652" y="3379368"/>
            <a:chExt cx="1487165" cy="1567002"/>
          </a:xfrm>
        </p:grpSpPr>
        <p:grpSp>
          <p:nvGrpSpPr>
            <p:cNvPr id="170" name="Group 26">
              <a:extLst>
                <a:ext uri="{FF2B5EF4-FFF2-40B4-BE49-F238E27FC236}">
                  <a16:creationId xmlns:a16="http://schemas.microsoft.com/office/drawing/2014/main" id="{2D3A1672-CD6D-4DD0-8E96-EAAA022B6D7E}"/>
                </a:ext>
              </a:extLst>
            </p:cNvPr>
            <p:cNvGrpSpPr/>
            <p:nvPr/>
          </p:nvGrpSpPr>
          <p:grpSpPr>
            <a:xfrm>
              <a:off x="6611652" y="3379368"/>
              <a:ext cx="1487165" cy="1567002"/>
              <a:chOff x="6625719" y="2569107"/>
              <a:chExt cx="1487165" cy="1567002"/>
            </a:xfrm>
          </p:grpSpPr>
          <p:sp>
            <p:nvSpPr>
              <p:cNvPr id="172" name="Rectangle 28">
                <a:extLst>
                  <a:ext uri="{FF2B5EF4-FFF2-40B4-BE49-F238E27FC236}">
                    <a16:creationId xmlns:a16="http://schemas.microsoft.com/office/drawing/2014/main" id="{EB66FE0B-F2DB-4C7F-ADAF-B3162219710D}"/>
                  </a:ext>
                </a:extLst>
              </p:cNvPr>
              <p:cNvSpPr/>
              <p:nvPr/>
            </p:nvSpPr>
            <p:spPr>
              <a:xfrm rot="18900000">
                <a:off x="6625719" y="2648944"/>
                <a:ext cx="1487165" cy="148716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73" name="Rectangle 29">
                <a:extLst>
                  <a:ext uri="{FF2B5EF4-FFF2-40B4-BE49-F238E27FC236}">
                    <a16:creationId xmlns:a16="http://schemas.microsoft.com/office/drawing/2014/main" id="{D7FD6B07-3D6E-46A5-B8A9-3EA8CE18657C}"/>
                  </a:ext>
                </a:extLst>
              </p:cNvPr>
              <p:cNvSpPr/>
              <p:nvPr/>
            </p:nvSpPr>
            <p:spPr>
              <a:xfrm rot="18900000">
                <a:off x="6625719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71" name="Freeform: Shape 27">
              <a:extLst>
                <a:ext uri="{FF2B5EF4-FFF2-40B4-BE49-F238E27FC236}">
                  <a16:creationId xmlns:a16="http://schemas.microsoft.com/office/drawing/2014/main" id="{F1EEC7CF-C8FB-45DC-9FF5-864A94F97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7108943" y="3882967"/>
              <a:ext cx="537718" cy="485091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53" name="Group 30">
            <a:extLst>
              <a:ext uri="{FF2B5EF4-FFF2-40B4-BE49-F238E27FC236}">
                <a16:creationId xmlns:a16="http://schemas.microsoft.com/office/drawing/2014/main" id="{0A37E7D1-2718-416E-B62E-0C8324096C9B}"/>
              </a:ext>
            </a:extLst>
          </p:cNvPr>
          <p:cNvGrpSpPr/>
          <p:nvPr/>
        </p:nvGrpSpPr>
        <p:grpSpPr>
          <a:xfrm>
            <a:off x="9060398" y="2969939"/>
            <a:ext cx="1487165" cy="1571643"/>
            <a:chOff x="9054708" y="3379368"/>
            <a:chExt cx="1487165" cy="1571643"/>
          </a:xfrm>
        </p:grpSpPr>
        <p:grpSp>
          <p:nvGrpSpPr>
            <p:cNvPr id="162" name="Group 31">
              <a:extLst>
                <a:ext uri="{FF2B5EF4-FFF2-40B4-BE49-F238E27FC236}">
                  <a16:creationId xmlns:a16="http://schemas.microsoft.com/office/drawing/2014/main" id="{43CE6228-DD54-4498-80E1-ECBC0FA69E0D}"/>
                </a:ext>
              </a:extLst>
            </p:cNvPr>
            <p:cNvGrpSpPr/>
            <p:nvPr/>
          </p:nvGrpSpPr>
          <p:grpSpPr>
            <a:xfrm>
              <a:off x="9054708" y="3379368"/>
              <a:ext cx="1487165" cy="1571643"/>
              <a:chOff x="9068775" y="2569107"/>
              <a:chExt cx="1487165" cy="1571643"/>
            </a:xfrm>
          </p:grpSpPr>
          <p:sp>
            <p:nvSpPr>
              <p:cNvPr id="168" name="Rectangle 37">
                <a:extLst>
                  <a:ext uri="{FF2B5EF4-FFF2-40B4-BE49-F238E27FC236}">
                    <a16:creationId xmlns:a16="http://schemas.microsoft.com/office/drawing/2014/main" id="{A111CB02-26FB-46F4-9E2B-DDFBFDEEA461}"/>
                  </a:ext>
                </a:extLst>
              </p:cNvPr>
              <p:cNvSpPr/>
              <p:nvPr/>
            </p:nvSpPr>
            <p:spPr>
              <a:xfrm rot="18900000">
                <a:off x="9068775" y="2653585"/>
                <a:ext cx="1487165" cy="1487165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9" name="Rectangle 38">
                <a:extLst>
                  <a:ext uri="{FF2B5EF4-FFF2-40B4-BE49-F238E27FC236}">
                    <a16:creationId xmlns:a16="http://schemas.microsoft.com/office/drawing/2014/main" id="{3B8CF626-4F20-441B-86B2-76EBAF54B13E}"/>
                  </a:ext>
                </a:extLst>
              </p:cNvPr>
              <p:cNvSpPr/>
              <p:nvPr/>
            </p:nvSpPr>
            <p:spPr>
              <a:xfrm rot="18900000">
                <a:off x="9068775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3" name="Group 32">
              <a:extLst>
                <a:ext uri="{FF2B5EF4-FFF2-40B4-BE49-F238E27FC236}">
                  <a16:creationId xmlns:a16="http://schemas.microsoft.com/office/drawing/2014/main" id="{01B8A0E1-C6D0-477E-9FAA-A566700EDC78}"/>
                </a:ext>
              </a:extLst>
            </p:cNvPr>
            <p:cNvGrpSpPr/>
            <p:nvPr/>
          </p:nvGrpSpPr>
          <p:grpSpPr>
            <a:xfrm>
              <a:off x="9553665" y="3875448"/>
              <a:ext cx="492617" cy="492618"/>
              <a:chOff x="5961059" y="2771464"/>
              <a:chExt cx="454542" cy="454542"/>
            </a:xfrm>
            <a:solidFill>
              <a:schemeClr val="accent6"/>
            </a:solidFill>
          </p:grpSpPr>
          <p:sp>
            <p:nvSpPr>
              <p:cNvPr id="164" name="Freeform: Shape 33">
                <a:extLst>
                  <a:ext uri="{FF2B5EF4-FFF2-40B4-BE49-F238E27FC236}">
                    <a16:creationId xmlns:a16="http://schemas.microsoft.com/office/drawing/2014/main" id="{00D5146A-0BC6-4D20-A5FE-A3048D0510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059" y="3005454"/>
                <a:ext cx="220552" cy="22055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21600" h="21600">
                    <a:moveTo>
                      <a:pt x="16948" y="3429"/>
                    </a:moveTo>
                    <a:lnTo>
                      <a:pt x="9450" y="10928"/>
                    </a:lnTo>
                    <a:lnTo>
                      <a:pt x="8117" y="9596"/>
                    </a:lnTo>
                    <a:lnTo>
                      <a:pt x="15616" y="2098"/>
                    </a:lnTo>
                    <a:lnTo>
                      <a:pt x="13520" y="0"/>
                    </a:lnTo>
                    <a:lnTo>
                      <a:pt x="3894" y="9626"/>
                    </a:lnTo>
                    <a:lnTo>
                      <a:pt x="3890" y="9626"/>
                    </a:lnTo>
                    <a:lnTo>
                      <a:pt x="3890" y="9630"/>
                    </a:lnTo>
                    <a:lnTo>
                      <a:pt x="3889" y="9630"/>
                    </a:lnTo>
                    <a:lnTo>
                      <a:pt x="3890" y="9630"/>
                    </a:lnTo>
                    <a:lnTo>
                      <a:pt x="0" y="21600"/>
                    </a:lnTo>
                    <a:lnTo>
                      <a:pt x="11971" y="17712"/>
                    </a:lnTo>
                    <a:lnTo>
                      <a:pt x="11972" y="17712"/>
                    </a:lnTo>
                    <a:lnTo>
                      <a:pt x="11975" y="17711"/>
                    </a:lnTo>
                    <a:lnTo>
                      <a:pt x="11975" y="17709"/>
                    </a:lnTo>
                    <a:lnTo>
                      <a:pt x="21600" y="8083"/>
                    </a:lnTo>
                    <a:lnTo>
                      <a:pt x="16948" y="3429"/>
                    </a:lnTo>
                    <a:close/>
                    <a:moveTo>
                      <a:pt x="16948" y="3429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5" name="Freeform: Shape 34">
                <a:extLst>
                  <a:ext uri="{FF2B5EF4-FFF2-40B4-BE49-F238E27FC236}">
                    <a16:creationId xmlns:a16="http://schemas.microsoft.com/office/drawing/2014/main" id="{F9105F85-2305-4331-AEC7-9914B19EA0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95049" y="2853677"/>
                <a:ext cx="139129" cy="13912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3324" y="12115"/>
                    </a:moveTo>
                    <a:lnTo>
                      <a:pt x="8825" y="6614"/>
                    </a:lnTo>
                    <a:lnTo>
                      <a:pt x="10935" y="8723"/>
                    </a:lnTo>
                    <a:lnTo>
                      <a:pt x="5434" y="14225"/>
                    </a:lnTo>
                    <a:lnTo>
                      <a:pt x="12808" y="21600"/>
                    </a:lnTo>
                    <a:lnTo>
                      <a:pt x="21600" y="12807"/>
                    </a:lnTo>
                    <a:lnTo>
                      <a:pt x="8790" y="0"/>
                    </a:lnTo>
                    <a:lnTo>
                      <a:pt x="0" y="8791"/>
                    </a:lnTo>
                    <a:lnTo>
                      <a:pt x="3324" y="12115"/>
                    </a:lnTo>
                    <a:close/>
                    <a:moveTo>
                      <a:pt x="3324" y="12115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6" name="Freeform: Shape 35">
                <a:extLst>
                  <a:ext uri="{FF2B5EF4-FFF2-40B4-BE49-F238E27FC236}">
                    <a16:creationId xmlns:a16="http://schemas.microsoft.com/office/drawing/2014/main" id="{99BF0FEE-9206-4591-BA5D-0E6300134F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77262" y="2771464"/>
                <a:ext cx="136758" cy="13675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8576"/>
                    </a:moveTo>
                    <a:lnTo>
                      <a:pt x="8573" y="0"/>
                    </a:lnTo>
                    <a:lnTo>
                      <a:pt x="21600" y="13024"/>
                    </a:lnTo>
                    <a:lnTo>
                      <a:pt x="13027" y="21600"/>
                    </a:lnTo>
                    <a:lnTo>
                      <a:pt x="0" y="8576"/>
                    </a:lnTo>
                    <a:close/>
                    <a:moveTo>
                      <a:pt x="0" y="8576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7" name="Freeform: Shape 36">
                <a:extLst>
                  <a:ext uri="{FF2B5EF4-FFF2-40B4-BE49-F238E27FC236}">
                    <a16:creationId xmlns:a16="http://schemas.microsoft.com/office/drawing/2014/main" id="{D0CFA5CE-D05B-43AA-B261-92AC6DC102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1059" y="2771464"/>
                <a:ext cx="454542" cy="45375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w 21600"/>
                  <a:gd name="T31" fmla="*/ 0 h 21600"/>
                  <a:gd name="T32" fmla="*/ 0 w 21600"/>
                  <a:gd name="T33" fmla="*/ 0 h 21600"/>
                  <a:gd name="T34" fmla="*/ 0 w 21600"/>
                  <a:gd name="T35" fmla="*/ 0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w 21600"/>
                  <a:gd name="T45" fmla="*/ 0 h 21600"/>
                  <a:gd name="T46" fmla="*/ 0 w 21600"/>
                  <a:gd name="T47" fmla="*/ 0 h 21600"/>
                  <a:gd name="T48" fmla="*/ 0 w 21600"/>
                  <a:gd name="T49" fmla="*/ 0 h 21600"/>
                  <a:gd name="T50" fmla="*/ 0 w 21600"/>
                  <a:gd name="T51" fmla="*/ 0 h 2160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6712" y="12177"/>
                    </a:moveTo>
                    <a:cubicBezTo>
                      <a:pt x="16247" y="12177"/>
                      <a:pt x="15748" y="12329"/>
                      <a:pt x="15257" y="12582"/>
                    </a:cubicBezTo>
                    <a:lnTo>
                      <a:pt x="9013" y="6331"/>
                    </a:lnTo>
                    <a:cubicBezTo>
                      <a:pt x="9263" y="5840"/>
                      <a:pt x="9413" y="5346"/>
                      <a:pt x="9413" y="4893"/>
                    </a:cubicBezTo>
                    <a:cubicBezTo>
                      <a:pt x="9413" y="2407"/>
                      <a:pt x="7052" y="0"/>
                      <a:pt x="4571" y="0"/>
                    </a:cubicBezTo>
                    <a:cubicBezTo>
                      <a:pt x="4555" y="0"/>
                      <a:pt x="4540" y="0"/>
                      <a:pt x="4525" y="0"/>
                    </a:cubicBezTo>
                    <a:cubicBezTo>
                      <a:pt x="4515" y="0"/>
                      <a:pt x="4233" y="287"/>
                      <a:pt x="4079" y="441"/>
                    </a:cubicBezTo>
                    <a:cubicBezTo>
                      <a:pt x="6081" y="2445"/>
                      <a:pt x="5916" y="2120"/>
                      <a:pt x="5916" y="3349"/>
                    </a:cubicBezTo>
                    <a:cubicBezTo>
                      <a:pt x="5916" y="4347"/>
                      <a:pt x="4320" y="5922"/>
                      <a:pt x="3346" y="5922"/>
                    </a:cubicBezTo>
                    <a:cubicBezTo>
                      <a:pt x="3132" y="5922"/>
                      <a:pt x="2966" y="5928"/>
                      <a:pt x="2828" y="5928"/>
                    </a:cubicBezTo>
                    <a:cubicBezTo>
                      <a:pt x="2150" y="5928"/>
                      <a:pt x="2140" y="5784"/>
                      <a:pt x="441" y="4083"/>
                    </a:cubicBezTo>
                    <a:cubicBezTo>
                      <a:pt x="282" y="4242"/>
                      <a:pt x="0" y="4520"/>
                      <a:pt x="0" y="4529"/>
                    </a:cubicBezTo>
                    <a:cubicBezTo>
                      <a:pt x="31" y="7031"/>
                      <a:pt x="2390" y="9422"/>
                      <a:pt x="4888" y="9422"/>
                    </a:cubicBezTo>
                    <a:cubicBezTo>
                      <a:pt x="5341" y="9422"/>
                      <a:pt x="5824" y="9278"/>
                      <a:pt x="6302" y="9038"/>
                    </a:cubicBezTo>
                    <a:lnTo>
                      <a:pt x="12567" y="15310"/>
                    </a:lnTo>
                    <a:cubicBezTo>
                      <a:pt x="12329" y="15787"/>
                      <a:pt x="12187" y="16267"/>
                      <a:pt x="12187" y="16706"/>
                    </a:cubicBezTo>
                    <a:cubicBezTo>
                      <a:pt x="12187" y="19193"/>
                      <a:pt x="14548" y="21600"/>
                      <a:pt x="17030" y="21600"/>
                    </a:cubicBezTo>
                    <a:cubicBezTo>
                      <a:pt x="17045" y="21600"/>
                      <a:pt x="17060" y="21600"/>
                      <a:pt x="17075" y="21600"/>
                    </a:cubicBezTo>
                    <a:cubicBezTo>
                      <a:pt x="17085" y="21600"/>
                      <a:pt x="17367" y="21313"/>
                      <a:pt x="17521" y="21159"/>
                    </a:cubicBezTo>
                    <a:cubicBezTo>
                      <a:pt x="15519" y="19155"/>
                      <a:pt x="15684" y="19480"/>
                      <a:pt x="15684" y="18251"/>
                    </a:cubicBezTo>
                    <a:cubicBezTo>
                      <a:pt x="15684" y="17253"/>
                      <a:pt x="17280" y="15678"/>
                      <a:pt x="18254" y="15678"/>
                    </a:cubicBezTo>
                    <a:cubicBezTo>
                      <a:pt x="18467" y="15678"/>
                      <a:pt x="18633" y="15672"/>
                      <a:pt x="18771" y="15672"/>
                    </a:cubicBezTo>
                    <a:cubicBezTo>
                      <a:pt x="19449" y="15672"/>
                      <a:pt x="19460" y="15816"/>
                      <a:pt x="21159" y="17517"/>
                    </a:cubicBezTo>
                    <a:cubicBezTo>
                      <a:pt x="21318" y="17358"/>
                      <a:pt x="21599" y="17080"/>
                      <a:pt x="21600" y="17071"/>
                    </a:cubicBezTo>
                    <a:cubicBezTo>
                      <a:pt x="21570" y="14569"/>
                      <a:pt x="19210" y="12177"/>
                      <a:pt x="16712" y="12177"/>
                    </a:cubicBezTo>
                    <a:close/>
                    <a:moveTo>
                      <a:pt x="16712" y="12177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54" name="Group 39">
            <a:extLst>
              <a:ext uri="{FF2B5EF4-FFF2-40B4-BE49-F238E27FC236}">
                <a16:creationId xmlns:a16="http://schemas.microsoft.com/office/drawing/2014/main" id="{04AFBF1C-4A0D-4464-B272-DCD4BF3F30C2}"/>
              </a:ext>
            </a:extLst>
          </p:cNvPr>
          <p:cNvGrpSpPr/>
          <p:nvPr/>
        </p:nvGrpSpPr>
        <p:grpSpPr>
          <a:xfrm>
            <a:off x="4113580" y="2969939"/>
            <a:ext cx="1487165" cy="1571643"/>
            <a:chOff x="4107890" y="3379368"/>
            <a:chExt cx="1487165" cy="1571643"/>
          </a:xfrm>
        </p:grpSpPr>
        <p:grpSp>
          <p:nvGrpSpPr>
            <p:cNvPr id="155" name="Group 40">
              <a:extLst>
                <a:ext uri="{FF2B5EF4-FFF2-40B4-BE49-F238E27FC236}">
                  <a16:creationId xmlns:a16="http://schemas.microsoft.com/office/drawing/2014/main" id="{4F697E80-CE8D-4A2F-AD29-635E46D07332}"/>
                </a:ext>
              </a:extLst>
            </p:cNvPr>
            <p:cNvGrpSpPr/>
            <p:nvPr/>
          </p:nvGrpSpPr>
          <p:grpSpPr>
            <a:xfrm>
              <a:off x="4107890" y="3379368"/>
              <a:ext cx="1487165" cy="1571643"/>
              <a:chOff x="4121957" y="2569107"/>
              <a:chExt cx="1487165" cy="1571643"/>
            </a:xfrm>
          </p:grpSpPr>
          <p:sp>
            <p:nvSpPr>
              <p:cNvPr id="160" name="Rectangle 45">
                <a:extLst>
                  <a:ext uri="{FF2B5EF4-FFF2-40B4-BE49-F238E27FC236}">
                    <a16:creationId xmlns:a16="http://schemas.microsoft.com/office/drawing/2014/main" id="{D6DD3E4C-F04F-469D-AD1C-5006D4FA0F9D}"/>
                  </a:ext>
                </a:extLst>
              </p:cNvPr>
              <p:cNvSpPr/>
              <p:nvPr/>
            </p:nvSpPr>
            <p:spPr>
              <a:xfrm rot="18900000">
                <a:off x="4121957" y="2653585"/>
                <a:ext cx="1487165" cy="148716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1" name="Rectangle 46">
                <a:extLst>
                  <a:ext uri="{FF2B5EF4-FFF2-40B4-BE49-F238E27FC236}">
                    <a16:creationId xmlns:a16="http://schemas.microsoft.com/office/drawing/2014/main" id="{5CA74BCC-77F8-4B46-B3A8-AF7D9D169DB4}"/>
                  </a:ext>
                </a:extLst>
              </p:cNvPr>
              <p:cNvSpPr/>
              <p:nvPr/>
            </p:nvSpPr>
            <p:spPr>
              <a:xfrm rot="18900000">
                <a:off x="4121957" y="2569107"/>
                <a:ext cx="1487165" cy="148716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6" name="Group 41">
              <a:extLst>
                <a:ext uri="{FF2B5EF4-FFF2-40B4-BE49-F238E27FC236}">
                  <a16:creationId xmlns:a16="http://schemas.microsoft.com/office/drawing/2014/main" id="{69E97CCA-D99D-4B85-AFEC-B6D26D08B68B}"/>
                </a:ext>
              </a:extLst>
            </p:cNvPr>
            <p:cNvGrpSpPr/>
            <p:nvPr/>
          </p:nvGrpSpPr>
          <p:grpSpPr>
            <a:xfrm>
              <a:off x="4522726" y="3823100"/>
              <a:ext cx="653895" cy="653895"/>
              <a:chOff x="998489" y="706129"/>
              <a:chExt cx="256404" cy="256404"/>
            </a:xfrm>
            <a:solidFill>
              <a:schemeClr val="accent2"/>
            </a:solidFill>
          </p:grpSpPr>
          <p:sp>
            <p:nvSpPr>
              <p:cNvPr id="157" name="Freeform: Shape 42">
                <a:extLst>
                  <a:ext uri="{FF2B5EF4-FFF2-40B4-BE49-F238E27FC236}">
                    <a16:creationId xmlns:a16="http://schemas.microsoft.com/office/drawing/2014/main" id="{6D487007-A4B5-4D68-BFAB-2763B0506E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8489" y="706129"/>
                <a:ext cx="256404" cy="256404"/>
              </a:xfrm>
              <a:custGeom>
                <a:avLst/>
                <a:gdLst>
                  <a:gd name="T0" fmla="*/ 200 w 234"/>
                  <a:gd name="T1" fmla="*/ 88 h 234"/>
                  <a:gd name="T2" fmla="*/ 209 w 234"/>
                  <a:gd name="T3" fmla="*/ 60 h 234"/>
                  <a:gd name="T4" fmla="*/ 193 w 234"/>
                  <a:gd name="T5" fmla="*/ 27 h 234"/>
                  <a:gd name="T6" fmla="*/ 174 w 234"/>
                  <a:gd name="T7" fmla="*/ 25 h 234"/>
                  <a:gd name="T8" fmla="*/ 146 w 234"/>
                  <a:gd name="T9" fmla="*/ 34 h 234"/>
                  <a:gd name="T10" fmla="*/ 127 w 234"/>
                  <a:gd name="T11" fmla="*/ 0 h 234"/>
                  <a:gd name="T12" fmla="*/ 93 w 234"/>
                  <a:gd name="T13" fmla="*/ 12 h 234"/>
                  <a:gd name="T14" fmla="*/ 79 w 234"/>
                  <a:gd name="T15" fmla="*/ 38 h 234"/>
                  <a:gd name="T16" fmla="*/ 52 w 234"/>
                  <a:gd name="T17" fmla="*/ 23 h 234"/>
                  <a:gd name="T18" fmla="*/ 28 w 234"/>
                  <a:gd name="T19" fmla="*/ 41 h 234"/>
                  <a:gd name="T20" fmla="*/ 38 w 234"/>
                  <a:gd name="T21" fmla="*/ 79 h 234"/>
                  <a:gd name="T22" fmla="*/ 12 w 234"/>
                  <a:gd name="T23" fmla="*/ 93 h 234"/>
                  <a:gd name="T24" fmla="*/ 0 w 234"/>
                  <a:gd name="T25" fmla="*/ 127 h 234"/>
                  <a:gd name="T26" fmla="*/ 35 w 234"/>
                  <a:gd name="T27" fmla="*/ 146 h 234"/>
                  <a:gd name="T28" fmla="*/ 26 w 234"/>
                  <a:gd name="T29" fmla="*/ 174 h 234"/>
                  <a:gd name="T30" fmla="*/ 42 w 234"/>
                  <a:gd name="T31" fmla="*/ 207 h 234"/>
                  <a:gd name="T32" fmla="*/ 60 w 234"/>
                  <a:gd name="T33" fmla="*/ 208 h 234"/>
                  <a:gd name="T34" fmla="*/ 89 w 234"/>
                  <a:gd name="T35" fmla="*/ 200 h 234"/>
                  <a:gd name="T36" fmla="*/ 107 w 234"/>
                  <a:gd name="T37" fmla="*/ 234 h 234"/>
                  <a:gd name="T38" fmla="*/ 142 w 234"/>
                  <a:gd name="T39" fmla="*/ 222 h 234"/>
                  <a:gd name="T40" fmla="*/ 155 w 234"/>
                  <a:gd name="T41" fmla="*/ 196 h 234"/>
                  <a:gd name="T42" fmla="*/ 183 w 234"/>
                  <a:gd name="T43" fmla="*/ 211 h 234"/>
                  <a:gd name="T44" fmla="*/ 207 w 234"/>
                  <a:gd name="T45" fmla="*/ 192 h 234"/>
                  <a:gd name="T46" fmla="*/ 196 w 234"/>
                  <a:gd name="T47" fmla="*/ 155 h 234"/>
                  <a:gd name="T48" fmla="*/ 222 w 234"/>
                  <a:gd name="T49" fmla="*/ 141 h 234"/>
                  <a:gd name="T50" fmla="*/ 234 w 234"/>
                  <a:gd name="T51" fmla="*/ 107 h 234"/>
                  <a:gd name="T52" fmla="*/ 197 w 234"/>
                  <a:gd name="T53" fmla="*/ 131 h 234"/>
                  <a:gd name="T54" fmla="*/ 183 w 234"/>
                  <a:gd name="T55" fmla="*/ 149 h 234"/>
                  <a:gd name="T56" fmla="*/ 197 w 234"/>
                  <a:gd name="T57" fmla="*/ 182 h 234"/>
                  <a:gd name="T58" fmla="*/ 164 w 234"/>
                  <a:gd name="T59" fmla="*/ 184 h 234"/>
                  <a:gd name="T60" fmla="*/ 149 w 234"/>
                  <a:gd name="T61" fmla="*/ 183 h 234"/>
                  <a:gd name="T62" fmla="*/ 132 w 234"/>
                  <a:gd name="T63" fmla="*/ 197 h 234"/>
                  <a:gd name="T64" fmla="*/ 107 w 234"/>
                  <a:gd name="T65" fmla="*/ 219 h 234"/>
                  <a:gd name="T66" fmla="*/ 93 w 234"/>
                  <a:gd name="T67" fmla="*/ 186 h 234"/>
                  <a:gd name="T68" fmla="*/ 79 w 234"/>
                  <a:gd name="T69" fmla="*/ 181 h 234"/>
                  <a:gd name="T70" fmla="*/ 52 w 234"/>
                  <a:gd name="T71" fmla="*/ 196 h 234"/>
                  <a:gd name="T72" fmla="*/ 51 w 234"/>
                  <a:gd name="T73" fmla="*/ 163 h 234"/>
                  <a:gd name="T74" fmla="*/ 48 w 234"/>
                  <a:gd name="T75" fmla="*/ 141 h 234"/>
                  <a:gd name="T76" fmla="*/ 15 w 234"/>
                  <a:gd name="T77" fmla="*/ 127 h 234"/>
                  <a:gd name="T78" fmla="*/ 37 w 234"/>
                  <a:gd name="T79" fmla="*/ 102 h 234"/>
                  <a:gd name="T80" fmla="*/ 52 w 234"/>
                  <a:gd name="T81" fmla="*/ 85 h 234"/>
                  <a:gd name="T82" fmla="*/ 38 w 234"/>
                  <a:gd name="T83" fmla="*/ 52 h 234"/>
                  <a:gd name="T84" fmla="*/ 71 w 234"/>
                  <a:gd name="T85" fmla="*/ 50 h 234"/>
                  <a:gd name="T86" fmla="*/ 85 w 234"/>
                  <a:gd name="T87" fmla="*/ 51 h 234"/>
                  <a:gd name="T88" fmla="*/ 103 w 234"/>
                  <a:gd name="T89" fmla="*/ 37 h 234"/>
                  <a:gd name="T90" fmla="*/ 127 w 234"/>
                  <a:gd name="T91" fmla="*/ 15 h 234"/>
                  <a:gd name="T92" fmla="*/ 141 w 234"/>
                  <a:gd name="T93" fmla="*/ 48 h 234"/>
                  <a:gd name="T94" fmla="*/ 155 w 234"/>
                  <a:gd name="T95" fmla="*/ 53 h 234"/>
                  <a:gd name="T96" fmla="*/ 183 w 234"/>
                  <a:gd name="T97" fmla="*/ 38 h 234"/>
                  <a:gd name="T98" fmla="*/ 184 w 234"/>
                  <a:gd name="T99" fmla="*/ 71 h 234"/>
                  <a:gd name="T100" fmla="*/ 186 w 234"/>
                  <a:gd name="T101" fmla="*/ 93 h 234"/>
                  <a:gd name="T102" fmla="*/ 220 w 234"/>
                  <a:gd name="T103" fmla="*/ 107 h 234"/>
                  <a:gd name="T104" fmla="*/ 197 w 234"/>
                  <a:gd name="T105" fmla="*/ 131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4" h="234">
                    <a:moveTo>
                      <a:pt x="222" y="93"/>
                    </a:moveTo>
                    <a:cubicBezTo>
                      <a:pt x="200" y="88"/>
                      <a:pt x="200" y="88"/>
                      <a:pt x="200" y="88"/>
                    </a:cubicBezTo>
                    <a:cubicBezTo>
                      <a:pt x="199" y="85"/>
                      <a:pt x="198" y="82"/>
                      <a:pt x="196" y="79"/>
                    </a:cubicBezTo>
                    <a:cubicBezTo>
                      <a:pt x="209" y="60"/>
                      <a:pt x="209" y="60"/>
                      <a:pt x="209" y="60"/>
                    </a:cubicBezTo>
                    <a:cubicBezTo>
                      <a:pt x="213" y="54"/>
                      <a:pt x="212" y="46"/>
                      <a:pt x="207" y="41"/>
                    </a:cubicBezTo>
                    <a:cubicBezTo>
                      <a:pt x="193" y="27"/>
                      <a:pt x="193" y="27"/>
                      <a:pt x="193" y="27"/>
                    </a:cubicBezTo>
                    <a:cubicBezTo>
                      <a:pt x="190" y="24"/>
                      <a:pt x="186" y="23"/>
                      <a:pt x="183" y="23"/>
                    </a:cubicBezTo>
                    <a:cubicBezTo>
                      <a:pt x="180" y="23"/>
                      <a:pt x="177" y="24"/>
                      <a:pt x="174" y="25"/>
                    </a:cubicBezTo>
                    <a:cubicBezTo>
                      <a:pt x="155" y="38"/>
                      <a:pt x="155" y="38"/>
                      <a:pt x="155" y="38"/>
                    </a:cubicBezTo>
                    <a:cubicBezTo>
                      <a:pt x="152" y="37"/>
                      <a:pt x="149" y="35"/>
                      <a:pt x="146" y="34"/>
                    </a:cubicBezTo>
                    <a:cubicBezTo>
                      <a:pt x="142" y="12"/>
                      <a:pt x="142" y="12"/>
                      <a:pt x="142" y="12"/>
                    </a:cubicBezTo>
                    <a:cubicBezTo>
                      <a:pt x="140" y="5"/>
                      <a:pt x="134" y="0"/>
                      <a:pt x="127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00" y="0"/>
                      <a:pt x="94" y="5"/>
                      <a:pt x="93" y="12"/>
                    </a:cubicBezTo>
                    <a:cubicBezTo>
                      <a:pt x="89" y="34"/>
                      <a:pt x="89" y="34"/>
                      <a:pt x="89" y="34"/>
                    </a:cubicBezTo>
                    <a:cubicBezTo>
                      <a:pt x="85" y="35"/>
                      <a:pt x="82" y="37"/>
                      <a:pt x="79" y="38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58" y="24"/>
                      <a:pt x="55" y="23"/>
                      <a:pt x="52" y="23"/>
                    </a:cubicBezTo>
                    <a:cubicBezTo>
                      <a:pt x="48" y="23"/>
                      <a:pt x="45" y="24"/>
                      <a:pt x="42" y="27"/>
                    </a:cubicBezTo>
                    <a:cubicBezTo>
                      <a:pt x="28" y="41"/>
                      <a:pt x="28" y="41"/>
                      <a:pt x="28" y="41"/>
                    </a:cubicBezTo>
                    <a:cubicBezTo>
                      <a:pt x="23" y="46"/>
                      <a:pt x="22" y="54"/>
                      <a:pt x="26" y="60"/>
                    </a:cubicBezTo>
                    <a:cubicBezTo>
                      <a:pt x="38" y="79"/>
                      <a:pt x="38" y="79"/>
                      <a:pt x="38" y="79"/>
                    </a:cubicBezTo>
                    <a:cubicBezTo>
                      <a:pt x="37" y="82"/>
                      <a:pt x="36" y="85"/>
                      <a:pt x="35" y="88"/>
                    </a:cubicBezTo>
                    <a:cubicBezTo>
                      <a:pt x="12" y="93"/>
                      <a:pt x="12" y="93"/>
                      <a:pt x="12" y="93"/>
                    </a:cubicBezTo>
                    <a:cubicBezTo>
                      <a:pt x="5" y="94"/>
                      <a:pt x="0" y="100"/>
                      <a:pt x="0" y="107"/>
                    </a:cubicBezTo>
                    <a:cubicBezTo>
                      <a:pt x="0" y="127"/>
                      <a:pt x="0" y="127"/>
                      <a:pt x="0" y="127"/>
                    </a:cubicBezTo>
                    <a:cubicBezTo>
                      <a:pt x="0" y="134"/>
                      <a:pt x="5" y="140"/>
                      <a:pt x="12" y="141"/>
                    </a:cubicBezTo>
                    <a:cubicBezTo>
                      <a:pt x="35" y="146"/>
                      <a:pt x="35" y="146"/>
                      <a:pt x="35" y="146"/>
                    </a:cubicBezTo>
                    <a:cubicBezTo>
                      <a:pt x="36" y="149"/>
                      <a:pt x="37" y="152"/>
                      <a:pt x="38" y="155"/>
                    </a:cubicBezTo>
                    <a:cubicBezTo>
                      <a:pt x="26" y="174"/>
                      <a:pt x="26" y="174"/>
                      <a:pt x="26" y="174"/>
                    </a:cubicBezTo>
                    <a:cubicBezTo>
                      <a:pt x="22" y="180"/>
                      <a:pt x="23" y="188"/>
                      <a:pt x="28" y="192"/>
                    </a:cubicBezTo>
                    <a:cubicBezTo>
                      <a:pt x="42" y="207"/>
                      <a:pt x="42" y="207"/>
                      <a:pt x="42" y="207"/>
                    </a:cubicBezTo>
                    <a:cubicBezTo>
                      <a:pt x="45" y="209"/>
                      <a:pt x="48" y="211"/>
                      <a:pt x="52" y="211"/>
                    </a:cubicBezTo>
                    <a:cubicBezTo>
                      <a:pt x="55" y="211"/>
                      <a:pt x="58" y="210"/>
                      <a:pt x="60" y="208"/>
                    </a:cubicBezTo>
                    <a:cubicBezTo>
                      <a:pt x="79" y="196"/>
                      <a:pt x="79" y="196"/>
                      <a:pt x="79" y="196"/>
                    </a:cubicBezTo>
                    <a:cubicBezTo>
                      <a:pt x="82" y="197"/>
                      <a:pt x="85" y="198"/>
                      <a:pt x="89" y="200"/>
                    </a:cubicBezTo>
                    <a:cubicBezTo>
                      <a:pt x="93" y="222"/>
                      <a:pt x="93" y="222"/>
                      <a:pt x="93" y="222"/>
                    </a:cubicBezTo>
                    <a:cubicBezTo>
                      <a:pt x="94" y="229"/>
                      <a:pt x="100" y="234"/>
                      <a:pt x="10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34" y="234"/>
                      <a:pt x="140" y="229"/>
                      <a:pt x="142" y="222"/>
                    </a:cubicBezTo>
                    <a:cubicBezTo>
                      <a:pt x="146" y="200"/>
                      <a:pt x="146" y="200"/>
                      <a:pt x="146" y="200"/>
                    </a:cubicBezTo>
                    <a:cubicBezTo>
                      <a:pt x="149" y="198"/>
                      <a:pt x="152" y="197"/>
                      <a:pt x="155" y="196"/>
                    </a:cubicBezTo>
                    <a:cubicBezTo>
                      <a:pt x="174" y="208"/>
                      <a:pt x="174" y="208"/>
                      <a:pt x="174" y="208"/>
                    </a:cubicBezTo>
                    <a:cubicBezTo>
                      <a:pt x="177" y="210"/>
                      <a:pt x="180" y="211"/>
                      <a:pt x="183" y="211"/>
                    </a:cubicBezTo>
                    <a:cubicBezTo>
                      <a:pt x="186" y="211"/>
                      <a:pt x="190" y="209"/>
                      <a:pt x="193" y="207"/>
                    </a:cubicBezTo>
                    <a:cubicBezTo>
                      <a:pt x="207" y="192"/>
                      <a:pt x="207" y="192"/>
                      <a:pt x="207" y="192"/>
                    </a:cubicBezTo>
                    <a:cubicBezTo>
                      <a:pt x="212" y="188"/>
                      <a:pt x="213" y="180"/>
                      <a:pt x="209" y="174"/>
                    </a:cubicBezTo>
                    <a:cubicBezTo>
                      <a:pt x="196" y="155"/>
                      <a:pt x="196" y="155"/>
                      <a:pt x="196" y="155"/>
                    </a:cubicBezTo>
                    <a:cubicBezTo>
                      <a:pt x="198" y="152"/>
                      <a:pt x="199" y="149"/>
                      <a:pt x="200" y="146"/>
                    </a:cubicBezTo>
                    <a:cubicBezTo>
                      <a:pt x="222" y="141"/>
                      <a:pt x="222" y="141"/>
                      <a:pt x="222" y="141"/>
                    </a:cubicBezTo>
                    <a:cubicBezTo>
                      <a:pt x="229" y="140"/>
                      <a:pt x="234" y="134"/>
                      <a:pt x="234" y="127"/>
                    </a:cubicBezTo>
                    <a:cubicBezTo>
                      <a:pt x="234" y="107"/>
                      <a:pt x="234" y="107"/>
                      <a:pt x="234" y="107"/>
                    </a:cubicBezTo>
                    <a:cubicBezTo>
                      <a:pt x="234" y="100"/>
                      <a:pt x="229" y="94"/>
                      <a:pt x="222" y="93"/>
                    </a:cubicBezTo>
                    <a:close/>
                    <a:moveTo>
                      <a:pt x="197" y="131"/>
                    </a:moveTo>
                    <a:cubicBezTo>
                      <a:pt x="192" y="132"/>
                      <a:pt x="188" y="136"/>
                      <a:pt x="186" y="141"/>
                    </a:cubicBezTo>
                    <a:cubicBezTo>
                      <a:pt x="185" y="143"/>
                      <a:pt x="184" y="146"/>
                      <a:pt x="183" y="149"/>
                    </a:cubicBezTo>
                    <a:cubicBezTo>
                      <a:pt x="181" y="153"/>
                      <a:pt x="181" y="159"/>
                      <a:pt x="184" y="163"/>
                    </a:cubicBezTo>
                    <a:cubicBezTo>
                      <a:pt x="197" y="182"/>
                      <a:pt x="197" y="182"/>
                      <a:pt x="197" y="182"/>
                    </a:cubicBezTo>
                    <a:cubicBezTo>
                      <a:pt x="183" y="196"/>
                      <a:pt x="183" y="196"/>
                      <a:pt x="183" y="196"/>
                    </a:cubicBezTo>
                    <a:cubicBezTo>
                      <a:pt x="164" y="184"/>
                      <a:pt x="164" y="184"/>
                      <a:pt x="164" y="184"/>
                    </a:cubicBezTo>
                    <a:cubicBezTo>
                      <a:pt x="161" y="182"/>
                      <a:pt x="158" y="181"/>
                      <a:pt x="155" y="181"/>
                    </a:cubicBezTo>
                    <a:cubicBezTo>
                      <a:pt x="153" y="181"/>
                      <a:pt x="151" y="182"/>
                      <a:pt x="149" y="183"/>
                    </a:cubicBezTo>
                    <a:cubicBezTo>
                      <a:pt x="147" y="184"/>
                      <a:pt x="144" y="185"/>
                      <a:pt x="141" y="186"/>
                    </a:cubicBezTo>
                    <a:cubicBezTo>
                      <a:pt x="136" y="187"/>
                      <a:pt x="133" y="192"/>
                      <a:pt x="132" y="197"/>
                    </a:cubicBezTo>
                    <a:cubicBezTo>
                      <a:pt x="127" y="219"/>
                      <a:pt x="127" y="219"/>
                      <a:pt x="127" y="219"/>
                    </a:cubicBezTo>
                    <a:cubicBezTo>
                      <a:pt x="107" y="219"/>
                      <a:pt x="107" y="219"/>
                      <a:pt x="107" y="219"/>
                    </a:cubicBezTo>
                    <a:cubicBezTo>
                      <a:pt x="103" y="197"/>
                      <a:pt x="103" y="197"/>
                      <a:pt x="103" y="197"/>
                    </a:cubicBezTo>
                    <a:cubicBezTo>
                      <a:pt x="102" y="192"/>
                      <a:pt x="98" y="187"/>
                      <a:pt x="93" y="186"/>
                    </a:cubicBezTo>
                    <a:cubicBezTo>
                      <a:pt x="91" y="185"/>
                      <a:pt x="88" y="184"/>
                      <a:pt x="85" y="183"/>
                    </a:cubicBezTo>
                    <a:cubicBezTo>
                      <a:pt x="83" y="182"/>
                      <a:pt x="81" y="181"/>
                      <a:pt x="79" y="181"/>
                    </a:cubicBezTo>
                    <a:cubicBezTo>
                      <a:pt x="76" y="181"/>
                      <a:pt x="73" y="182"/>
                      <a:pt x="71" y="184"/>
                    </a:cubicBezTo>
                    <a:cubicBezTo>
                      <a:pt x="52" y="196"/>
                      <a:pt x="52" y="196"/>
                      <a:pt x="52" y="196"/>
                    </a:cubicBezTo>
                    <a:cubicBezTo>
                      <a:pt x="38" y="182"/>
                      <a:pt x="38" y="182"/>
                      <a:pt x="38" y="182"/>
                    </a:cubicBezTo>
                    <a:cubicBezTo>
                      <a:pt x="51" y="163"/>
                      <a:pt x="51" y="163"/>
                      <a:pt x="51" y="163"/>
                    </a:cubicBezTo>
                    <a:cubicBezTo>
                      <a:pt x="54" y="159"/>
                      <a:pt x="54" y="153"/>
                      <a:pt x="52" y="149"/>
                    </a:cubicBezTo>
                    <a:cubicBezTo>
                      <a:pt x="50" y="146"/>
                      <a:pt x="49" y="144"/>
                      <a:pt x="48" y="141"/>
                    </a:cubicBezTo>
                    <a:cubicBezTo>
                      <a:pt x="47" y="136"/>
                      <a:pt x="43" y="132"/>
                      <a:pt x="37" y="131"/>
                    </a:cubicBezTo>
                    <a:cubicBezTo>
                      <a:pt x="15" y="127"/>
                      <a:pt x="15" y="127"/>
                      <a:pt x="15" y="127"/>
                    </a:cubicBezTo>
                    <a:cubicBezTo>
                      <a:pt x="15" y="107"/>
                      <a:pt x="15" y="107"/>
                      <a:pt x="15" y="107"/>
                    </a:cubicBezTo>
                    <a:cubicBezTo>
                      <a:pt x="37" y="102"/>
                      <a:pt x="37" y="102"/>
                      <a:pt x="37" y="102"/>
                    </a:cubicBezTo>
                    <a:cubicBezTo>
                      <a:pt x="43" y="101"/>
                      <a:pt x="47" y="98"/>
                      <a:pt x="48" y="93"/>
                    </a:cubicBezTo>
                    <a:cubicBezTo>
                      <a:pt x="49" y="90"/>
                      <a:pt x="50" y="88"/>
                      <a:pt x="52" y="85"/>
                    </a:cubicBezTo>
                    <a:cubicBezTo>
                      <a:pt x="54" y="80"/>
                      <a:pt x="54" y="75"/>
                      <a:pt x="51" y="71"/>
                    </a:cubicBezTo>
                    <a:cubicBezTo>
                      <a:pt x="38" y="52"/>
                      <a:pt x="38" y="52"/>
                      <a:pt x="38" y="52"/>
                    </a:cubicBezTo>
                    <a:cubicBezTo>
                      <a:pt x="52" y="38"/>
                      <a:pt x="52" y="38"/>
                      <a:pt x="52" y="38"/>
                    </a:cubicBezTo>
                    <a:cubicBezTo>
                      <a:pt x="71" y="50"/>
                      <a:pt x="71" y="50"/>
                      <a:pt x="71" y="50"/>
                    </a:cubicBezTo>
                    <a:cubicBezTo>
                      <a:pt x="73" y="52"/>
                      <a:pt x="76" y="53"/>
                      <a:pt x="79" y="53"/>
                    </a:cubicBezTo>
                    <a:cubicBezTo>
                      <a:pt x="81" y="53"/>
                      <a:pt x="83" y="52"/>
                      <a:pt x="85" y="51"/>
                    </a:cubicBezTo>
                    <a:cubicBezTo>
                      <a:pt x="88" y="50"/>
                      <a:pt x="91" y="49"/>
                      <a:pt x="93" y="48"/>
                    </a:cubicBezTo>
                    <a:cubicBezTo>
                      <a:pt x="98" y="46"/>
                      <a:pt x="102" y="42"/>
                      <a:pt x="103" y="37"/>
                    </a:cubicBezTo>
                    <a:cubicBezTo>
                      <a:pt x="107" y="15"/>
                      <a:pt x="107" y="15"/>
                      <a:pt x="107" y="15"/>
                    </a:cubicBezTo>
                    <a:cubicBezTo>
                      <a:pt x="127" y="15"/>
                      <a:pt x="127" y="15"/>
                      <a:pt x="127" y="15"/>
                    </a:cubicBezTo>
                    <a:cubicBezTo>
                      <a:pt x="132" y="37"/>
                      <a:pt x="132" y="37"/>
                      <a:pt x="132" y="37"/>
                    </a:cubicBezTo>
                    <a:cubicBezTo>
                      <a:pt x="133" y="42"/>
                      <a:pt x="136" y="46"/>
                      <a:pt x="141" y="48"/>
                    </a:cubicBezTo>
                    <a:cubicBezTo>
                      <a:pt x="144" y="49"/>
                      <a:pt x="147" y="50"/>
                      <a:pt x="149" y="51"/>
                    </a:cubicBezTo>
                    <a:cubicBezTo>
                      <a:pt x="151" y="52"/>
                      <a:pt x="153" y="53"/>
                      <a:pt x="155" y="53"/>
                    </a:cubicBezTo>
                    <a:cubicBezTo>
                      <a:pt x="158" y="53"/>
                      <a:pt x="161" y="52"/>
                      <a:pt x="164" y="50"/>
                    </a:cubicBezTo>
                    <a:cubicBezTo>
                      <a:pt x="183" y="38"/>
                      <a:pt x="183" y="38"/>
                      <a:pt x="183" y="38"/>
                    </a:cubicBezTo>
                    <a:cubicBezTo>
                      <a:pt x="197" y="52"/>
                      <a:pt x="197" y="52"/>
                      <a:pt x="197" y="52"/>
                    </a:cubicBezTo>
                    <a:cubicBezTo>
                      <a:pt x="184" y="71"/>
                      <a:pt x="184" y="71"/>
                      <a:pt x="184" y="71"/>
                    </a:cubicBezTo>
                    <a:cubicBezTo>
                      <a:pt x="181" y="75"/>
                      <a:pt x="181" y="80"/>
                      <a:pt x="183" y="85"/>
                    </a:cubicBezTo>
                    <a:cubicBezTo>
                      <a:pt x="184" y="88"/>
                      <a:pt x="185" y="90"/>
                      <a:pt x="186" y="93"/>
                    </a:cubicBezTo>
                    <a:cubicBezTo>
                      <a:pt x="188" y="98"/>
                      <a:pt x="192" y="101"/>
                      <a:pt x="197" y="102"/>
                    </a:cubicBezTo>
                    <a:cubicBezTo>
                      <a:pt x="220" y="107"/>
                      <a:pt x="220" y="107"/>
                      <a:pt x="220" y="107"/>
                    </a:cubicBezTo>
                    <a:cubicBezTo>
                      <a:pt x="220" y="127"/>
                      <a:pt x="220" y="127"/>
                      <a:pt x="220" y="127"/>
                    </a:cubicBezTo>
                    <a:lnTo>
                      <a:pt x="197" y="13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8" name="Freeform: Shape 43">
                <a:extLst>
                  <a:ext uri="{FF2B5EF4-FFF2-40B4-BE49-F238E27FC236}">
                    <a16:creationId xmlns:a16="http://schemas.microsoft.com/office/drawing/2014/main" id="{02B964B6-495B-4607-AFE5-C9854F4013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70689" y="778792"/>
                <a:ext cx="112003" cy="111540"/>
              </a:xfrm>
              <a:custGeom>
                <a:avLst/>
                <a:gdLst>
                  <a:gd name="T0" fmla="*/ 51 w 102"/>
                  <a:gd name="T1" fmla="*/ 0 h 102"/>
                  <a:gd name="T2" fmla="*/ 0 w 102"/>
                  <a:gd name="T3" fmla="*/ 51 h 102"/>
                  <a:gd name="T4" fmla="*/ 51 w 102"/>
                  <a:gd name="T5" fmla="*/ 102 h 102"/>
                  <a:gd name="T6" fmla="*/ 102 w 102"/>
                  <a:gd name="T7" fmla="*/ 51 h 102"/>
                  <a:gd name="T8" fmla="*/ 51 w 102"/>
                  <a:gd name="T9" fmla="*/ 0 h 102"/>
                  <a:gd name="T10" fmla="*/ 51 w 102"/>
                  <a:gd name="T11" fmla="*/ 96 h 102"/>
                  <a:gd name="T12" fmla="*/ 7 w 102"/>
                  <a:gd name="T13" fmla="*/ 51 h 102"/>
                  <a:gd name="T14" fmla="*/ 51 w 102"/>
                  <a:gd name="T15" fmla="*/ 6 h 102"/>
                  <a:gd name="T16" fmla="*/ 96 w 102"/>
                  <a:gd name="T17" fmla="*/ 51 h 102"/>
                  <a:gd name="T18" fmla="*/ 51 w 102"/>
                  <a:gd name="T19" fmla="*/ 96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102"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79"/>
                      <a:pt x="23" y="102"/>
                      <a:pt x="51" y="102"/>
                    </a:cubicBezTo>
                    <a:cubicBezTo>
                      <a:pt x="80" y="102"/>
                      <a:pt x="102" y="79"/>
                      <a:pt x="102" y="51"/>
                    </a:cubicBezTo>
                    <a:cubicBezTo>
                      <a:pt x="102" y="23"/>
                      <a:pt x="80" y="0"/>
                      <a:pt x="51" y="0"/>
                    </a:cubicBezTo>
                    <a:close/>
                    <a:moveTo>
                      <a:pt x="51" y="96"/>
                    </a:moveTo>
                    <a:cubicBezTo>
                      <a:pt x="27" y="96"/>
                      <a:pt x="7" y="76"/>
                      <a:pt x="7" y="51"/>
                    </a:cubicBezTo>
                    <a:cubicBezTo>
                      <a:pt x="7" y="26"/>
                      <a:pt x="27" y="6"/>
                      <a:pt x="51" y="6"/>
                    </a:cubicBezTo>
                    <a:cubicBezTo>
                      <a:pt x="76" y="6"/>
                      <a:pt x="96" y="26"/>
                      <a:pt x="96" y="51"/>
                    </a:cubicBezTo>
                    <a:cubicBezTo>
                      <a:pt x="96" y="76"/>
                      <a:pt x="76" y="96"/>
                      <a:pt x="51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59" name="Freeform: Shape 44">
                <a:extLst>
                  <a:ext uri="{FF2B5EF4-FFF2-40B4-BE49-F238E27FC236}">
                    <a16:creationId xmlns:a16="http://schemas.microsoft.com/office/drawing/2014/main" id="{093CE9DF-CCEB-4E00-9411-3682E2DF6E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94756" y="802859"/>
                <a:ext cx="64795" cy="63407"/>
              </a:xfrm>
              <a:custGeom>
                <a:avLst/>
                <a:gdLst>
                  <a:gd name="T0" fmla="*/ 29 w 59"/>
                  <a:gd name="T1" fmla="*/ 0 h 58"/>
                  <a:gd name="T2" fmla="*/ 0 w 59"/>
                  <a:gd name="T3" fmla="*/ 29 h 58"/>
                  <a:gd name="T4" fmla="*/ 29 w 59"/>
                  <a:gd name="T5" fmla="*/ 58 h 58"/>
                  <a:gd name="T6" fmla="*/ 59 w 59"/>
                  <a:gd name="T7" fmla="*/ 29 h 58"/>
                  <a:gd name="T8" fmla="*/ 29 w 59"/>
                  <a:gd name="T9" fmla="*/ 0 h 58"/>
                  <a:gd name="T10" fmla="*/ 29 w 59"/>
                  <a:gd name="T11" fmla="*/ 51 h 58"/>
                  <a:gd name="T12" fmla="*/ 7 w 59"/>
                  <a:gd name="T13" fmla="*/ 29 h 58"/>
                  <a:gd name="T14" fmla="*/ 29 w 59"/>
                  <a:gd name="T15" fmla="*/ 7 h 58"/>
                  <a:gd name="T16" fmla="*/ 51 w 59"/>
                  <a:gd name="T17" fmla="*/ 29 h 58"/>
                  <a:gd name="T18" fmla="*/ 29 w 59"/>
                  <a:gd name="T19" fmla="*/ 5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8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5"/>
                      <a:pt x="13" y="58"/>
                      <a:pt x="29" y="58"/>
                    </a:cubicBezTo>
                    <a:cubicBezTo>
                      <a:pt x="45" y="58"/>
                      <a:pt x="59" y="45"/>
                      <a:pt x="59" y="29"/>
                    </a:cubicBezTo>
                    <a:cubicBezTo>
                      <a:pt x="59" y="13"/>
                      <a:pt x="45" y="0"/>
                      <a:pt x="29" y="0"/>
                    </a:cubicBezTo>
                    <a:close/>
                    <a:moveTo>
                      <a:pt x="29" y="51"/>
                    </a:moveTo>
                    <a:cubicBezTo>
                      <a:pt x="17" y="51"/>
                      <a:pt x="7" y="41"/>
                      <a:pt x="7" y="29"/>
                    </a:cubicBezTo>
                    <a:cubicBezTo>
                      <a:pt x="7" y="17"/>
                      <a:pt x="17" y="7"/>
                      <a:pt x="29" y="7"/>
                    </a:cubicBezTo>
                    <a:cubicBezTo>
                      <a:pt x="41" y="7"/>
                      <a:pt x="51" y="17"/>
                      <a:pt x="51" y="29"/>
                    </a:cubicBezTo>
                    <a:cubicBezTo>
                      <a:pt x="51" y="41"/>
                      <a:pt x="41" y="51"/>
                      <a:pt x="29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44" name="TextBox 48">
            <a:extLst>
              <a:ext uri="{FF2B5EF4-FFF2-40B4-BE49-F238E27FC236}">
                <a16:creationId xmlns:a16="http://schemas.microsoft.com/office/drawing/2014/main" id="{A7156EF0-73B6-4470-BACA-95A37916FC1D}"/>
              </a:ext>
            </a:extLst>
          </p:cNvPr>
          <p:cNvSpPr txBox="1"/>
          <p:nvPr/>
        </p:nvSpPr>
        <p:spPr>
          <a:xfrm>
            <a:off x="728305" y="1726794"/>
            <a:ext cx="3678846" cy="847574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This section is displayed as a text-typesetting placeholder</a:t>
            </a:r>
            <a:br>
              <a:rPr lang="zh-CN" altLang="en-US" sz="1100" dirty="0"/>
            </a:br>
            <a:r>
              <a:rPr lang="zh-CN" altLang="en-US" sz="1100" dirty="0"/>
              <a:t>(It is recommended to use theme Fonts)</a:t>
            </a:r>
          </a:p>
        </p:txBody>
      </p:sp>
      <p:sp>
        <p:nvSpPr>
          <p:cNvPr id="145" name="TextBox 49">
            <a:extLst>
              <a:ext uri="{FF2B5EF4-FFF2-40B4-BE49-F238E27FC236}">
                <a16:creationId xmlns:a16="http://schemas.microsoft.com/office/drawing/2014/main" id="{1FF7CF60-65C5-4F78-9DDC-A2C481B1C5C6}"/>
              </a:ext>
            </a:extLst>
          </p:cNvPr>
          <p:cNvSpPr txBox="1"/>
          <p:nvPr/>
        </p:nvSpPr>
        <p:spPr>
          <a:xfrm>
            <a:off x="1734871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1">
                    <a:lumMod val="100000"/>
                  </a:schemeClr>
                </a:solidFill>
              </a:rPr>
              <a:t>Title Text Preset</a:t>
            </a:r>
          </a:p>
        </p:txBody>
      </p:sp>
      <p:sp>
        <p:nvSpPr>
          <p:cNvPr id="142" name="TextBox 51">
            <a:extLst>
              <a:ext uri="{FF2B5EF4-FFF2-40B4-BE49-F238E27FC236}">
                <a16:creationId xmlns:a16="http://schemas.microsoft.com/office/drawing/2014/main" id="{2DBC9B9E-CA4C-425E-9557-C60B5B23D608}"/>
              </a:ext>
            </a:extLst>
          </p:cNvPr>
          <p:cNvSpPr txBox="1"/>
          <p:nvPr/>
        </p:nvSpPr>
        <p:spPr>
          <a:xfrm>
            <a:off x="2661719" y="5325018"/>
            <a:ext cx="3824399" cy="79161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This section is displayed as a text-typesetting placeholder</a:t>
            </a:r>
            <a:br>
              <a:rPr lang="zh-CN" altLang="en-US" sz="1100" dirty="0"/>
            </a:br>
            <a:r>
              <a:rPr lang="zh-CN" altLang="en-US" sz="1100" dirty="0"/>
              <a:t>(It is recommended to use theme Fonts)</a:t>
            </a:r>
          </a:p>
        </p:txBody>
      </p:sp>
      <p:sp>
        <p:nvSpPr>
          <p:cNvPr id="143" name="TextBox 52">
            <a:extLst>
              <a:ext uri="{FF2B5EF4-FFF2-40B4-BE49-F238E27FC236}">
                <a16:creationId xmlns:a16="http://schemas.microsoft.com/office/drawing/2014/main" id="{9928FA6B-4606-4062-BD30-6346D7FE2636}"/>
              </a:ext>
            </a:extLst>
          </p:cNvPr>
          <p:cNvSpPr txBox="1"/>
          <p:nvPr/>
        </p:nvSpPr>
        <p:spPr>
          <a:xfrm>
            <a:off x="4239809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2">
                    <a:lumMod val="100000"/>
                  </a:schemeClr>
                </a:solidFill>
              </a:rPr>
              <a:t>Title Text Preset</a:t>
            </a:r>
          </a:p>
        </p:txBody>
      </p:sp>
      <p:sp>
        <p:nvSpPr>
          <p:cNvPr id="140" name="TextBox 54">
            <a:extLst>
              <a:ext uri="{FF2B5EF4-FFF2-40B4-BE49-F238E27FC236}">
                <a16:creationId xmlns:a16="http://schemas.microsoft.com/office/drawing/2014/main" id="{149B6FAE-B64E-4E21-A496-C6EE11E005DD}"/>
              </a:ext>
            </a:extLst>
          </p:cNvPr>
          <p:cNvSpPr txBox="1"/>
          <p:nvPr/>
        </p:nvSpPr>
        <p:spPr>
          <a:xfrm>
            <a:off x="5636586" y="1726793"/>
            <a:ext cx="3678846" cy="840729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This section is displayed as a text-typesetting placeholder</a:t>
            </a:r>
            <a:br>
              <a:rPr lang="zh-CN" altLang="en-US" sz="1100" dirty="0"/>
            </a:br>
            <a:r>
              <a:rPr lang="zh-CN" altLang="en-US" sz="1100" dirty="0"/>
              <a:t>(It is recommended to use theme Fonts)</a:t>
            </a:r>
          </a:p>
        </p:txBody>
      </p:sp>
      <p:sp>
        <p:nvSpPr>
          <p:cNvPr id="141" name="TextBox 55">
            <a:extLst>
              <a:ext uri="{FF2B5EF4-FFF2-40B4-BE49-F238E27FC236}">
                <a16:creationId xmlns:a16="http://schemas.microsoft.com/office/drawing/2014/main" id="{2E28FF11-D0BC-4C8E-9F24-A58B64697DB8}"/>
              </a:ext>
            </a:extLst>
          </p:cNvPr>
          <p:cNvSpPr txBox="1"/>
          <p:nvPr/>
        </p:nvSpPr>
        <p:spPr>
          <a:xfrm>
            <a:off x="6643152" y="1480573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3">
                    <a:lumMod val="100000"/>
                  </a:schemeClr>
                </a:solidFill>
              </a:rPr>
              <a:t>Title Text Preset</a:t>
            </a:r>
          </a:p>
        </p:txBody>
      </p:sp>
      <p:sp>
        <p:nvSpPr>
          <p:cNvPr id="82" name="TextBox 57">
            <a:extLst>
              <a:ext uri="{FF2B5EF4-FFF2-40B4-BE49-F238E27FC236}">
                <a16:creationId xmlns:a16="http://schemas.microsoft.com/office/drawing/2014/main" id="{63C077F8-D2E5-47CE-9850-B5E77B18E7FA}"/>
              </a:ext>
            </a:extLst>
          </p:cNvPr>
          <p:cNvSpPr txBox="1"/>
          <p:nvPr/>
        </p:nvSpPr>
        <p:spPr>
          <a:xfrm>
            <a:off x="7496269" y="5325019"/>
            <a:ext cx="3976593" cy="791618"/>
          </a:xfrm>
          <a:prstGeom prst="rect">
            <a:avLst/>
          </a:prstGeom>
          <a:noFill/>
        </p:spPr>
        <p:txBody>
          <a:bodyPr wrap="square" lIns="0" tIns="0" rIns="0" bIns="0" anchor="t" anchorCtr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/>
              <a:t>This section is displayed as a text-typesetting placeholder</a:t>
            </a:r>
            <a:br>
              <a:rPr lang="zh-CN" altLang="en-US" sz="1100" dirty="0"/>
            </a:br>
            <a:r>
              <a:rPr lang="zh-CN" altLang="en-US" sz="1100" dirty="0"/>
              <a:t>(It is recommended to use theme Fonts)</a:t>
            </a:r>
          </a:p>
        </p:txBody>
      </p:sp>
      <p:sp>
        <p:nvSpPr>
          <p:cNvPr id="85" name="TextBox 58">
            <a:extLst>
              <a:ext uri="{FF2B5EF4-FFF2-40B4-BE49-F238E27FC236}">
                <a16:creationId xmlns:a16="http://schemas.microsoft.com/office/drawing/2014/main" id="{93BA76ED-DE80-427A-A75C-9EBD8419FD8B}"/>
              </a:ext>
            </a:extLst>
          </p:cNvPr>
          <p:cNvSpPr txBox="1"/>
          <p:nvPr/>
        </p:nvSpPr>
        <p:spPr>
          <a:xfrm>
            <a:off x="9226553" y="5078798"/>
            <a:ext cx="1231105" cy="246221"/>
          </a:xfrm>
          <a:prstGeom prst="rect">
            <a:avLst/>
          </a:prstGeom>
          <a:noFill/>
        </p:spPr>
        <p:txBody>
          <a:bodyPr wrap="none" lIns="0" tIns="0" rIns="0" bIns="0" anchor="t" anchorCtr="1">
            <a:normAutofit/>
          </a:bodyPr>
          <a:lstStyle/>
          <a:p>
            <a:pPr algn="ctr"/>
            <a:r>
              <a:rPr lang="zh-CN" altLang="en-US" sz="1600" b="1">
                <a:solidFill>
                  <a:schemeClr val="accent4">
                    <a:lumMod val="100000"/>
                  </a:schemeClr>
                </a:solidFill>
              </a:rPr>
              <a:t>Title Text Preset</a:t>
            </a:r>
          </a:p>
        </p:txBody>
      </p:sp>
    </p:spTree>
    <p:extLst>
      <p:ext uri="{BB962C8B-B14F-4D97-AF65-F5344CB8AC3E}">
        <p14:creationId xmlns:p14="http://schemas.microsoft.com/office/powerpoint/2010/main" val="372000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0">
        <p14:shred/>
      </p:transition>
    </mc:Choice>
    <mc:Fallback xmlns:a14="http://schemas.microsoft.com/office/drawing/2010/main" xmlns:lc="http://schemas.openxmlformats.org/drawingml/2006/lockedCanvas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/>
      <p:bldP spid="84" grpId="0"/>
      <p:bldP spid="146" grpId="0" animBg="1"/>
      <p:bldP spid="149" grpId="0" animBg="1"/>
      <p:bldP spid="150" grpId="0" animBg="1"/>
      <p:bldP spid="144" grpId="0"/>
      <p:bldP spid="145" grpId="0"/>
      <p:bldP spid="142" grpId="0"/>
      <p:bldP spid="143" grpId="0"/>
      <p:bldP spid="140" grpId="0"/>
      <p:bldP spid="141" grpId="0"/>
      <p:bldP spid="82" grpId="0"/>
      <p:bldP spid="8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1" name="PA_MH_Number_2"/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/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498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6">
            <a:extLst>
              <a:ext uri="{FF2B5EF4-FFF2-40B4-BE49-F238E27FC236}">
                <a16:creationId xmlns:a16="http://schemas.microsoft.com/office/drawing/2014/main" id="{0D2CEB53-1693-42FC-90F9-6B3AD97E4AD2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 Placeholder 7">
            <a:extLst>
              <a:ext uri="{FF2B5EF4-FFF2-40B4-BE49-F238E27FC236}">
                <a16:creationId xmlns:a16="http://schemas.microsoft.com/office/drawing/2014/main" id="{18D3C8EA-4614-44E7-85BD-40332EBBE5E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38" name="Freeform: Shape 5">
            <a:extLst>
              <a:ext uri="{FF2B5EF4-FFF2-40B4-BE49-F238E27FC236}">
                <a16:creationId xmlns:a16="http://schemas.microsoft.com/office/drawing/2014/main" id="{B0910277-B8EF-43E0-A03F-D8C7824F52B0}"/>
              </a:ext>
            </a:extLst>
          </p:cNvPr>
          <p:cNvSpPr>
            <a:spLocks/>
          </p:cNvSpPr>
          <p:nvPr/>
        </p:nvSpPr>
        <p:spPr bwMode="auto">
          <a:xfrm>
            <a:off x="4560570" y="1916832"/>
            <a:ext cx="1729317" cy="1731434"/>
          </a:xfrm>
          <a:custGeom>
            <a:avLst/>
            <a:gdLst/>
            <a:ahLst/>
            <a:cxnLst>
              <a:cxn ang="0">
                <a:pos x="748" y="622"/>
              </a:cxn>
              <a:cxn ang="0">
                <a:pos x="748" y="622"/>
              </a:cxn>
              <a:cxn ang="0">
                <a:pos x="748" y="0"/>
              </a:cxn>
              <a:cxn ang="0">
                <a:pos x="718" y="21"/>
              </a:cxn>
              <a:cxn ang="0">
                <a:pos x="680" y="82"/>
              </a:cxn>
              <a:cxn ang="0">
                <a:pos x="606" y="94"/>
              </a:cxn>
              <a:cxn ang="0">
                <a:pos x="552" y="47"/>
              </a:cxn>
              <a:cxn ang="0">
                <a:pos x="494" y="66"/>
              </a:cxn>
              <a:cxn ang="0">
                <a:pos x="478" y="135"/>
              </a:cxn>
              <a:cxn ang="0">
                <a:pos x="411" y="169"/>
              </a:cxn>
              <a:cxn ang="0">
                <a:pos x="345" y="142"/>
              </a:cxn>
              <a:cxn ang="0">
                <a:pos x="296" y="177"/>
              </a:cxn>
              <a:cxn ang="0">
                <a:pos x="302" y="249"/>
              </a:cxn>
              <a:cxn ang="0">
                <a:pos x="249" y="302"/>
              </a:cxn>
              <a:cxn ang="0">
                <a:pos x="177" y="296"/>
              </a:cxn>
              <a:cxn ang="0">
                <a:pos x="142" y="345"/>
              </a:cxn>
              <a:cxn ang="0">
                <a:pos x="169" y="411"/>
              </a:cxn>
              <a:cxn ang="0">
                <a:pos x="135" y="478"/>
              </a:cxn>
              <a:cxn ang="0">
                <a:pos x="65" y="494"/>
              </a:cxn>
              <a:cxn ang="0">
                <a:pos x="47" y="552"/>
              </a:cxn>
              <a:cxn ang="0">
                <a:pos x="94" y="606"/>
              </a:cxn>
              <a:cxn ang="0">
                <a:pos x="82" y="680"/>
              </a:cxn>
              <a:cxn ang="0">
                <a:pos x="21" y="718"/>
              </a:cxn>
              <a:cxn ang="0">
                <a:pos x="0" y="748"/>
              </a:cxn>
              <a:cxn ang="0">
                <a:pos x="622" y="748"/>
              </a:cxn>
              <a:cxn ang="0">
                <a:pos x="748" y="622"/>
              </a:cxn>
            </a:cxnLst>
            <a:rect l="0" t="0" r="r" b="b"/>
            <a:pathLst>
              <a:path w="748" h="748">
                <a:moveTo>
                  <a:pt x="748" y="622"/>
                </a:moveTo>
                <a:cubicBezTo>
                  <a:pt x="748" y="622"/>
                  <a:pt x="748" y="622"/>
                  <a:pt x="748" y="622"/>
                </a:cubicBezTo>
                <a:cubicBezTo>
                  <a:pt x="748" y="0"/>
                  <a:pt x="748" y="0"/>
                  <a:pt x="748" y="0"/>
                </a:cubicBezTo>
                <a:cubicBezTo>
                  <a:pt x="737" y="0"/>
                  <a:pt x="726" y="7"/>
                  <a:pt x="718" y="21"/>
                </a:cubicBezTo>
                <a:cubicBezTo>
                  <a:pt x="680" y="82"/>
                  <a:pt x="680" y="82"/>
                  <a:pt x="680" y="82"/>
                </a:cubicBezTo>
                <a:cubicBezTo>
                  <a:pt x="664" y="109"/>
                  <a:pt x="630" y="115"/>
                  <a:pt x="606" y="94"/>
                </a:cubicBezTo>
                <a:cubicBezTo>
                  <a:pt x="552" y="47"/>
                  <a:pt x="552" y="47"/>
                  <a:pt x="552" y="47"/>
                </a:cubicBezTo>
                <a:cubicBezTo>
                  <a:pt x="527" y="26"/>
                  <a:pt x="502" y="34"/>
                  <a:pt x="494" y="66"/>
                </a:cubicBezTo>
                <a:cubicBezTo>
                  <a:pt x="478" y="135"/>
                  <a:pt x="478" y="135"/>
                  <a:pt x="478" y="135"/>
                </a:cubicBezTo>
                <a:cubicBezTo>
                  <a:pt x="471" y="167"/>
                  <a:pt x="440" y="182"/>
                  <a:pt x="411" y="169"/>
                </a:cubicBezTo>
                <a:cubicBezTo>
                  <a:pt x="345" y="142"/>
                  <a:pt x="345" y="142"/>
                  <a:pt x="345" y="142"/>
                </a:cubicBezTo>
                <a:cubicBezTo>
                  <a:pt x="315" y="129"/>
                  <a:pt x="293" y="145"/>
                  <a:pt x="296" y="177"/>
                </a:cubicBezTo>
                <a:cubicBezTo>
                  <a:pt x="302" y="249"/>
                  <a:pt x="302" y="249"/>
                  <a:pt x="302" y="249"/>
                </a:cubicBezTo>
                <a:cubicBezTo>
                  <a:pt x="305" y="281"/>
                  <a:pt x="281" y="305"/>
                  <a:pt x="249" y="302"/>
                </a:cubicBezTo>
                <a:cubicBezTo>
                  <a:pt x="177" y="296"/>
                  <a:pt x="177" y="296"/>
                  <a:pt x="177" y="296"/>
                </a:cubicBezTo>
                <a:cubicBezTo>
                  <a:pt x="145" y="293"/>
                  <a:pt x="129" y="315"/>
                  <a:pt x="142" y="345"/>
                </a:cubicBezTo>
                <a:cubicBezTo>
                  <a:pt x="169" y="411"/>
                  <a:pt x="169" y="411"/>
                  <a:pt x="169" y="411"/>
                </a:cubicBezTo>
                <a:cubicBezTo>
                  <a:pt x="182" y="441"/>
                  <a:pt x="166" y="471"/>
                  <a:pt x="135" y="478"/>
                </a:cubicBezTo>
                <a:cubicBezTo>
                  <a:pt x="65" y="494"/>
                  <a:pt x="65" y="494"/>
                  <a:pt x="65" y="494"/>
                </a:cubicBezTo>
                <a:cubicBezTo>
                  <a:pt x="34" y="502"/>
                  <a:pt x="26" y="528"/>
                  <a:pt x="47" y="552"/>
                </a:cubicBezTo>
                <a:cubicBezTo>
                  <a:pt x="94" y="606"/>
                  <a:pt x="94" y="606"/>
                  <a:pt x="94" y="606"/>
                </a:cubicBezTo>
                <a:cubicBezTo>
                  <a:pt x="115" y="630"/>
                  <a:pt x="109" y="664"/>
                  <a:pt x="82" y="680"/>
                </a:cubicBezTo>
                <a:cubicBezTo>
                  <a:pt x="21" y="718"/>
                  <a:pt x="21" y="718"/>
                  <a:pt x="21" y="718"/>
                </a:cubicBezTo>
                <a:cubicBezTo>
                  <a:pt x="7" y="726"/>
                  <a:pt x="0" y="737"/>
                  <a:pt x="0" y="748"/>
                </a:cubicBezTo>
                <a:cubicBezTo>
                  <a:pt x="622" y="748"/>
                  <a:pt x="622" y="748"/>
                  <a:pt x="622" y="748"/>
                </a:cubicBezTo>
                <a:cubicBezTo>
                  <a:pt x="622" y="678"/>
                  <a:pt x="678" y="622"/>
                  <a:pt x="748" y="62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9" name="Freeform: Shape 6">
            <a:extLst>
              <a:ext uri="{FF2B5EF4-FFF2-40B4-BE49-F238E27FC236}">
                <a16:creationId xmlns:a16="http://schemas.microsoft.com/office/drawing/2014/main" id="{589DCF5F-FF83-4597-8F3D-660652B1A901}"/>
              </a:ext>
            </a:extLst>
          </p:cNvPr>
          <p:cNvSpPr>
            <a:spLocks/>
          </p:cNvSpPr>
          <p:nvPr/>
        </p:nvSpPr>
        <p:spPr bwMode="auto">
          <a:xfrm>
            <a:off x="4560570" y="3648266"/>
            <a:ext cx="1729317" cy="1729317"/>
          </a:xfrm>
          <a:custGeom>
            <a:avLst/>
            <a:gdLst/>
            <a:ahLst/>
            <a:cxnLst>
              <a:cxn ang="0">
                <a:pos x="748" y="126"/>
              </a:cxn>
              <a:cxn ang="0">
                <a:pos x="748" y="126"/>
              </a:cxn>
              <a:cxn ang="0">
                <a:pos x="622" y="0"/>
              </a:cxn>
              <a:cxn ang="0">
                <a:pos x="622" y="0"/>
              </a:cxn>
              <a:cxn ang="0">
                <a:pos x="0" y="0"/>
              </a:cxn>
              <a:cxn ang="0">
                <a:pos x="21" y="30"/>
              </a:cxn>
              <a:cxn ang="0">
                <a:pos x="82" y="67"/>
              </a:cxn>
              <a:cxn ang="0">
                <a:pos x="94" y="141"/>
              </a:cxn>
              <a:cxn ang="0">
                <a:pos x="47" y="196"/>
              </a:cxn>
              <a:cxn ang="0">
                <a:pos x="65" y="253"/>
              </a:cxn>
              <a:cxn ang="0">
                <a:pos x="135" y="270"/>
              </a:cxn>
              <a:cxn ang="0">
                <a:pos x="169" y="337"/>
              </a:cxn>
              <a:cxn ang="0">
                <a:pos x="142" y="403"/>
              </a:cxn>
              <a:cxn ang="0">
                <a:pos x="177" y="452"/>
              </a:cxn>
              <a:cxn ang="0">
                <a:pos x="249" y="446"/>
              </a:cxn>
              <a:cxn ang="0">
                <a:pos x="302" y="499"/>
              </a:cxn>
              <a:cxn ang="0">
                <a:pos x="296" y="570"/>
              </a:cxn>
              <a:cxn ang="0">
                <a:pos x="345" y="606"/>
              </a:cxn>
              <a:cxn ang="0">
                <a:pos x="411" y="578"/>
              </a:cxn>
              <a:cxn ang="0">
                <a:pos x="478" y="612"/>
              </a:cxn>
              <a:cxn ang="0">
                <a:pos x="494" y="682"/>
              </a:cxn>
              <a:cxn ang="0">
                <a:pos x="552" y="701"/>
              </a:cxn>
              <a:cxn ang="0">
                <a:pos x="606" y="654"/>
              </a:cxn>
              <a:cxn ang="0">
                <a:pos x="680" y="666"/>
              </a:cxn>
              <a:cxn ang="0">
                <a:pos x="718" y="727"/>
              </a:cxn>
              <a:cxn ang="0">
                <a:pos x="748" y="748"/>
              </a:cxn>
              <a:cxn ang="0">
                <a:pos x="748" y="126"/>
              </a:cxn>
            </a:cxnLst>
            <a:rect l="0" t="0" r="r" b="b"/>
            <a:pathLst>
              <a:path w="748" h="748">
                <a:moveTo>
                  <a:pt x="748" y="126"/>
                </a:moveTo>
                <a:cubicBezTo>
                  <a:pt x="748" y="126"/>
                  <a:pt x="748" y="126"/>
                  <a:pt x="748" y="126"/>
                </a:cubicBezTo>
                <a:cubicBezTo>
                  <a:pt x="678" y="126"/>
                  <a:pt x="622" y="69"/>
                  <a:pt x="622" y="0"/>
                </a:cubicBezTo>
                <a:cubicBezTo>
                  <a:pt x="622" y="0"/>
                  <a:pt x="622" y="0"/>
                  <a:pt x="6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"/>
                  <a:pt x="7" y="22"/>
                  <a:pt x="21" y="30"/>
                </a:cubicBezTo>
                <a:cubicBezTo>
                  <a:pt x="82" y="67"/>
                  <a:pt x="82" y="67"/>
                  <a:pt x="82" y="67"/>
                </a:cubicBezTo>
                <a:cubicBezTo>
                  <a:pt x="109" y="84"/>
                  <a:pt x="115" y="117"/>
                  <a:pt x="94" y="141"/>
                </a:cubicBezTo>
                <a:cubicBezTo>
                  <a:pt x="47" y="196"/>
                  <a:pt x="47" y="196"/>
                  <a:pt x="47" y="196"/>
                </a:cubicBezTo>
                <a:cubicBezTo>
                  <a:pt x="26" y="220"/>
                  <a:pt x="34" y="246"/>
                  <a:pt x="65" y="253"/>
                </a:cubicBezTo>
                <a:cubicBezTo>
                  <a:pt x="135" y="270"/>
                  <a:pt x="135" y="270"/>
                  <a:pt x="135" y="270"/>
                </a:cubicBezTo>
                <a:cubicBezTo>
                  <a:pt x="166" y="277"/>
                  <a:pt x="182" y="307"/>
                  <a:pt x="169" y="337"/>
                </a:cubicBezTo>
                <a:cubicBezTo>
                  <a:pt x="142" y="403"/>
                  <a:pt x="142" y="403"/>
                  <a:pt x="142" y="403"/>
                </a:cubicBezTo>
                <a:cubicBezTo>
                  <a:pt x="129" y="432"/>
                  <a:pt x="145" y="454"/>
                  <a:pt x="177" y="452"/>
                </a:cubicBezTo>
                <a:cubicBezTo>
                  <a:pt x="249" y="446"/>
                  <a:pt x="249" y="446"/>
                  <a:pt x="249" y="446"/>
                </a:cubicBezTo>
                <a:cubicBezTo>
                  <a:pt x="281" y="443"/>
                  <a:pt x="305" y="467"/>
                  <a:pt x="302" y="499"/>
                </a:cubicBezTo>
                <a:cubicBezTo>
                  <a:pt x="296" y="570"/>
                  <a:pt x="296" y="570"/>
                  <a:pt x="296" y="570"/>
                </a:cubicBezTo>
                <a:cubicBezTo>
                  <a:pt x="293" y="602"/>
                  <a:pt x="315" y="618"/>
                  <a:pt x="345" y="606"/>
                </a:cubicBezTo>
                <a:cubicBezTo>
                  <a:pt x="411" y="578"/>
                  <a:pt x="411" y="578"/>
                  <a:pt x="411" y="578"/>
                </a:cubicBezTo>
                <a:cubicBezTo>
                  <a:pt x="440" y="566"/>
                  <a:pt x="471" y="581"/>
                  <a:pt x="478" y="612"/>
                </a:cubicBezTo>
                <a:cubicBezTo>
                  <a:pt x="494" y="682"/>
                  <a:pt x="494" y="682"/>
                  <a:pt x="494" y="682"/>
                </a:cubicBezTo>
                <a:cubicBezTo>
                  <a:pt x="502" y="713"/>
                  <a:pt x="527" y="722"/>
                  <a:pt x="552" y="701"/>
                </a:cubicBezTo>
                <a:cubicBezTo>
                  <a:pt x="606" y="654"/>
                  <a:pt x="606" y="654"/>
                  <a:pt x="606" y="654"/>
                </a:cubicBezTo>
                <a:cubicBezTo>
                  <a:pt x="630" y="633"/>
                  <a:pt x="664" y="638"/>
                  <a:pt x="680" y="666"/>
                </a:cubicBezTo>
                <a:cubicBezTo>
                  <a:pt x="718" y="727"/>
                  <a:pt x="718" y="727"/>
                  <a:pt x="718" y="727"/>
                </a:cubicBezTo>
                <a:cubicBezTo>
                  <a:pt x="726" y="741"/>
                  <a:pt x="737" y="748"/>
                  <a:pt x="748" y="748"/>
                </a:cubicBezTo>
                <a:cubicBezTo>
                  <a:pt x="748" y="126"/>
                  <a:pt x="748" y="126"/>
                  <a:pt x="748" y="126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0" name="Freeform: Shape 7">
            <a:extLst>
              <a:ext uri="{FF2B5EF4-FFF2-40B4-BE49-F238E27FC236}">
                <a16:creationId xmlns:a16="http://schemas.microsoft.com/office/drawing/2014/main" id="{08BFFCBC-E830-43D7-9DBB-A1BB8335DA5C}"/>
              </a:ext>
            </a:extLst>
          </p:cNvPr>
          <p:cNvSpPr>
            <a:spLocks/>
          </p:cNvSpPr>
          <p:nvPr/>
        </p:nvSpPr>
        <p:spPr bwMode="auto">
          <a:xfrm>
            <a:off x="6289887" y="1916832"/>
            <a:ext cx="1731434" cy="1731434"/>
          </a:xfrm>
          <a:custGeom>
            <a:avLst/>
            <a:gdLst/>
            <a:ahLst/>
            <a:cxnLst>
              <a:cxn ang="0">
                <a:pos x="727" y="718"/>
              </a:cxn>
              <a:cxn ang="0">
                <a:pos x="666" y="680"/>
              </a:cxn>
              <a:cxn ang="0">
                <a:pos x="654" y="606"/>
              </a:cxn>
              <a:cxn ang="0">
                <a:pos x="701" y="552"/>
              </a:cxn>
              <a:cxn ang="0">
                <a:pos x="682" y="494"/>
              </a:cxn>
              <a:cxn ang="0">
                <a:pos x="612" y="478"/>
              </a:cxn>
              <a:cxn ang="0">
                <a:pos x="578" y="411"/>
              </a:cxn>
              <a:cxn ang="0">
                <a:pos x="606" y="345"/>
              </a:cxn>
              <a:cxn ang="0">
                <a:pos x="570" y="296"/>
              </a:cxn>
              <a:cxn ang="0">
                <a:pos x="499" y="302"/>
              </a:cxn>
              <a:cxn ang="0">
                <a:pos x="446" y="249"/>
              </a:cxn>
              <a:cxn ang="0">
                <a:pos x="452" y="177"/>
              </a:cxn>
              <a:cxn ang="0">
                <a:pos x="403" y="142"/>
              </a:cxn>
              <a:cxn ang="0">
                <a:pos x="337" y="169"/>
              </a:cxn>
              <a:cxn ang="0">
                <a:pos x="270" y="135"/>
              </a:cxn>
              <a:cxn ang="0">
                <a:pos x="253" y="66"/>
              </a:cxn>
              <a:cxn ang="0">
                <a:pos x="196" y="47"/>
              </a:cxn>
              <a:cxn ang="0">
                <a:pos x="141" y="94"/>
              </a:cxn>
              <a:cxn ang="0">
                <a:pos x="67" y="82"/>
              </a:cxn>
              <a:cxn ang="0">
                <a:pos x="30" y="21"/>
              </a:cxn>
              <a:cxn ang="0">
                <a:pos x="0" y="0"/>
              </a:cxn>
              <a:cxn ang="0">
                <a:pos x="0" y="622"/>
              </a:cxn>
              <a:cxn ang="0">
                <a:pos x="126" y="748"/>
              </a:cxn>
              <a:cxn ang="0">
                <a:pos x="748" y="748"/>
              </a:cxn>
              <a:cxn ang="0">
                <a:pos x="727" y="718"/>
              </a:cxn>
            </a:cxnLst>
            <a:rect l="0" t="0" r="r" b="b"/>
            <a:pathLst>
              <a:path w="748" h="748">
                <a:moveTo>
                  <a:pt x="727" y="718"/>
                </a:moveTo>
                <a:cubicBezTo>
                  <a:pt x="666" y="680"/>
                  <a:pt x="666" y="680"/>
                  <a:pt x="666" y="680"/>
                </a:cubicBezTo>
                <a:cubicBezTo>
                  <a:pt x="638" y="664"/>
                  <a:pt x="633" y="630"/>
                  <a:pt x="654" y="606"/>
                </a:cubicBezTo>
                <a:cubicBezTo>
                  <a:pt x="701" y="552"/>
                  <a:pt x="701" y="552"/>
                  <a:pt x="701" y="552"/>
                </a:cubicBezTo>
                <a:cubicBezTo>
                  <a:pt x="722" y="528"/>
                  <a:pt x="713" y="502"/>
                  <a:pt x="682" y="494"/>
                </a:cubicBezTo>
                <a:cubicBezTo>
                  <a:pt x="612" y="478"/>
                  <a:pt x="612" y="478"/>
                  <a:pt x="612" y="478"/>
                </a:cubicBezTo>
                <a:cubicBezTo>
                  <a:pt x="581" y="471"/>
                  <a:pt x="566" y="441"/>
                  <a:pt x="578" y="411"/>
                </a:cubicBezTo>
                <a:cubicBezTo>
                  <a:pt x="606" y="345"/>
                  <a:pt x="606" y="345"/>
                  <a:pt x="606" y="345"/>
                </a:cubicBezTo>
                <a:cubicBezTo>
                  <a:pt x="618" y="315"/>
                  <a:pt x="602" y="293"/>
                  <a:pt x="570" y="296"/>
                </a:cubicBezTo>
                <a:cubicBezTo>
                  <a:pt x="499" y="302"/>
                  <a:pt x="499" y="302"/>
                  <a:pt x="499" y="302"/>
                </a:cubicBezTo>
                <a:cubicBezTo>
                  <a:pt x="467" y="305"/>
                  <a:pt x="443" y="281"/>
                  <a:pt x="446" y="249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4" y="145"/>
                  <a:pt x="432" y="129"/>
                  <a:pt x="403" y="142"/>
                </a:cubicBezTo>
                <a:cubicBezTo>
                  <a:pt x="337" y="169"/>
                  <a:pt x="337" y="169"/>
                  <a:pt x="337" y="169"/>
                </a:cubicBezTo>
                <a:cubicBezTo>
                  <a:pt x="307" y="182"/>
                  <a:pt x="277" y="167"/>
                  <a:pt x="270" y="135"/>
                </a:cubicBezTo>
                <a:cubicBezTo>
                  <a:pt x="253" y="66"/>
                  <a:pt x="253" y="66"/>
                  <a:pt x="253" y="66"/>
                </a:cubicBezTo>
                <a:cubicBezTo>
                  <a:pt x="246" y="34"/>
                  <a:pt x="220" y="26"/>
                  <a:pt x="196" y="47"/>
                </a:cubicBezTo>
                <a:cubicBezTo>
                  <a:pt x="141" y="94"/>
                  <a:pt x="141" y="94"/>
                  <a:pt x="141" y="94"/>
                </a:cubicBezTo>
                <a:cubicBezTo>
                  <a:pt x="117" y="115"/>
                  <a:pt x="84" y="109"/>
                  <a:pt x="67" y="82"/>
                </a:cubicBezTo>
                <a:cubicBezTo>
                  <a:pt x="30" y="21"/>
                  <a:pt x="30" y="21"/>
                  <a:pt x="30" y="21"/>
                </a:cubicBezTo>
                <a:cubicBezTo>
                  <a:pt x="22" y="7"/>
                  <a:pt x="11" y="0"/>
                  <a:pt x="0" y="0"/>
                </a:cubicBezTo>
                <a:cubicBezTo>
                  <a:pt x="0" y="622"/>
                  <a:pt x="0" y="622"/>
                  <a:pt x="0" y="622"/>
                </a:cubicBezTo>
                <a:cubicBezTo>
                  <a:pt x="69" y="622"/>
                  <a:pt x="126" y="678"/>
                  <a:pt x="126" y="748"/>
                </a:cubicBezTo>
                <a:cubicBezTo>
                  <a:pt x="748" y="748"/>
                  <a:pt x="748" y="748"/>
                  <a:pt x="748" y="748"/>
                </a:cubicBezTo>
                <a:cubicBezTo>
                  <a:pt x="748" y="737"/>
                  <a:pt x="741" y="726"/>
                  <a:pt x="727" y="718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1" name="Freeform: Shape 8">
            <a:extLst>
              <a:ext uri="{FF2B5EF4-FFF2-40B4-BE49-F238E27FC236}">
                <a16:creationId xmlns:a16="http://schemas.microsoft.com/office/drawing/2014/main" id="{FD9C5122-8157-4461-B1AF-F84C46E89548}"/>
              </a:ext>
            </a:extLst>
          </p:cNvPr>
          <p:cNvSpPr>
            <a:spLocks/>
          </p:cNvSpPr>
          <p:nvPr/>
        </p:nvSpPr>
        <p:spPr bwMode="auto">
          <a:xfrm>
            <a:off x="6289887" y="3648266"/>
            <a:ext cx="1731434" cy="1729317"/>
          </a:xfrm>
          <a:custGeom>
            <a:avLst/>
            <a:gdLst/>
            <a:ahLst/>
            <a:cxnLst>
              <a:cxn ang="0">
                <a:pos x="612" y="270"/>
              </a:cxn>
              <a:cxn ang="0">
                <a:pos x="682" y="253"/>
              </a:cxn>
              <a:cxn ang="0">
                <a:pos x="701" y="196"/>
              </a:cxn>
              <a:cxn ang="0">
                <a:pos x="654" y="141"/>
              </a:cxn>
              <a:cxn ang="0">
                <a:pos x="666" y="67"/>
              </a:cxn>
              <a:cxn ang="0">
                <a:pos x="727" y="30"/>
              </a:cxn>
              <a:cxn ang="0">
                <a:pos x="748" y="0"/>
              </a:cxn>
              <a:cxn ang="0">
                <a:pos x="126" y="0"/>
              </a:cxn>
              <a:cxn ang="0">
                <a:pos x="126" y="0"/>
              </a:cxn>
              <a:cxn ang="0">
                <a:pos x="0" y="126"/>
              </a:cxn>
              <a:cxn ang="0">
                <a:pos x="0" y="748"/>
              </a:cxn>
              <a:cxn ang="0">
                <a:pos x="30" y="727"/>
              </a:cxn>
              <a:cxn ang="0">
                <a:pos x="67" y="666"/>
              </a:cxn>
              <a:cxn ang="0">
                <a:pos x="141" y="654"/>
              </a:cxn>
              <a:cxn ang="0">
                <a:pos x="196" y="701"/>
              </a:cxn>
              <a:cxn ang="0">
                <a:pos x="253" y="682"/>
              </a:cxn>
              <a:cxn ang="0">
                <a:pos x="270" y="612"/>
              </a:cxn>
              <a:cxn ang="0">
                <a:pos x="337" y="578"/>
              </a:cxn>
              <a:cxn ang="0">
                <a:pos x="403" y="606"/>
              </a:cxn>
              <a:cxn ang="0">
                <a:pos x="452" y="570"/>
              </a:cxn>
              <a:cxn ang="0">
                <a:pos x="446" y="499"/>
              </a:cxn>
              <a:cxn ang="0">
                <a:pos x="499" y="446"/>
              </a:cxn>
              <a:cxn ang="0">
                <a:pos x="570" y="452"/>
              </a:cxn>
              <a:cxn ang="0">
                <a:pos x="606" y="403"/>
              </a:cxn>
              <a:cxn ang="0">
                <a:pos x="578" y="337"/>
              </a:cxn>
              <a:cxn ang="0">
                <a:pos x="612" y="270"/>
              </a:cxn>
            </a:cxnLst>
            <a:rect l="0" t="0" r="r" b="b"/>
            <a:pathLst>
              <a:path w="748" h="748">
                <a:moveTo>
                  <a:pt x="612" y="270"/>
                </a:moveTo>
                <a:cubicBezTo>
                  <a:pt x="682" y="253"/>
                  <a:pt x="682" y="253"/>
                  <a:pt x="682" y="253"/>
                </a:cubicBezTo>
                <a:cubicBezTo>
                  <a:pt x="713" y="246"/>
                  <a:pt x="722" y="220"/>
                  <a:pt x="701" y="196"/>
                </a:cubicBezTo>
                <a:cubicBezTo>
                  <a:pt x="654" y="141"/>
                  <a:pt x="654" y="141"/>
                  <a:pt x="654" y="141"/>
                </a:cubicBezTo>
                <a:cubicBezTo>
                  <a:pt x="633" y="117"/>
                  <a:pt x="638" y="84"/>
                  <a:pt x="666" y="67"/>
                </a:cubicBezTo>
                <a:cubicBezTo>
                  <a:pt x="727" y="30"/>
                  <a:pt x="727" y="30"/>
                  <a:pt x="727" y="30"/>
                </a:cubicBezTo>
                <a:cubicBezTo>
                  <a:pt x="741" y="22"/>
                  <a:pt x="748" y="11"/>
                  <a:pt x="748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0"/>
                  <a:pt x="126" y="0"/>
                  <a:pt x="126" y="0"/>
                </a:cubicBezTo>
                <a:cubicBezTo>
                  <a:pt x="126" y="69"/>
                  <a:pt x="69" y="126"/>
                  <a:pt x="0" y="126"/>
                </a:cubicBezTo>
                <a:cubicBezTo>
                  <a:pt x="0" y="748"/>
                  <a:pt x="0" y="748"/>
                  <a:pt x="0" y="748"/>
                </a:cubicBezTo>
                <a:cubicBezTo>
                  <a:pt x="11" y="748"/>
                  <a:pt x="22" y="741"/>
                  <a:pt x="30" y="727"/>
                </a:cubicBezTo>
                <a:cubicBezTo>
                  <a:pt x="67" y="666"/>
                  <a:pt x="67" y="666"/>
                  <a:pt x="67" y="666"/>
                </a:cubicBezTo>
                <a:cubicBezTo>
                  <a:pt x="84" y="638"/>
                  <a:pt x="117" y="633"/>
                  <a:pt x="141" y="654"/>
                </a:cubicBezTo>
                <a:cubicBezTo>
                  <a:pt x="196" y="701"/>
                  <a:pt x="196" y="701"/>
                  <a:pt x="196" y="701"/>
                </a:cubicBezTo>
                <a:cubicBezTo>
                  <a:pt x="220" y="722"/>
                  <a:pt x="246" y="713"/>
                  <a:pt x="253" y="682"/>
                </a:cubicBezTo>
                <a:cubicBezTo>
                  <a:pt x="270" y="612"/>
                  <a:pt x="270" y="612"/>
                  <a:pt x="270" y="612"/>
                </a:cubicBezTo>
                <a:cubicBezTo>
                  <a:pt x="277" y="581"/>
                  <a:pt x="307" y="566"/>
                  <a:pt x="337" y="578"/>
                </a:cubicBezTo>
                <a:cubicBezTo>
                  <a:pt x="403" y="606"/>
                  <a:pt x="403" y="606"/>
                  <a:pt x="403" y="606"/>
                </a:cubicBezTo>
                <a:cubicBezTo>
                  <a:pt x="432" y="618"/>
                  <a:pt x="454" y="602"/>
                  <a:pt x="452" y="570"/>
                </a:cubicBezTo>
                <a:cubicBezTo>
                  <a:pt x="446" y="499"/>
                  <a:pt x="446" y="499"/>
                  <a:pt x="446" y="499"/>
                </a:cubicBezTo>
                <a:cubicBezTo>
                  <a:pt x="443" y="467"/>
                  <a:pt x="467" y="443"/>
                  <a:pt x="499" y="446"/>
                </a:cubicBezTo>
                <a:cubicBezTo>
                  <a:pt x="570" y="452"/>
                  <a:pt x="570" y="452"/>
                  <a:pt x="570" y="452"/>
                </a:cubicBezTo>
                <a:cubicBezTo>
                  <a:pt x="602" y="454"/>
                  <a:pt x="618" y="432"/>
                  <a:pt x="606" y="403"/>
                </a:cubicBezTo>
                <a:cubicBezTo>
                  <a:pt x="578" y="337"/>
                  <a:pt x="578" y="337"/>
                  <a:pt x="578" y="337"/>
                </a:cubicBezTo>
                <a:cubicBezTo>
                  <a:pt x="566" y="307"/>
                  <a:pt x="581" y="277"/>
                  <a:pt x="612" y="270"/>
                </a:cubicBezTo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2" name="Group 9">
            <a:extLst>
              <a:ext uri="{FF2B5EF4-FFF2-40B4-BE49-F238E27FC236}">
                <a16:creationId xmlns:a16="http://schemas.microsoft.com/office/drawing/2014/main" id="{B22EF7D0-17D9-471A-9BAE-7283CDF5064D}"/>
              </a:ext>
            </a:extLst>
          </p:cNvPr>
          <p:cNvGrpSpPr/>
          <p:nvPr/>
        </p:nvGrpSpPr>
        <p:grpSpPr>
          <a:xfrm>
            <a:off x="5477067" y="2704232"/>
            <a:ext cx="550333" cy="533400"/>
            <a:chOff x="4113213" y="2125663"/>
            <a:chExt cx="412751" cy="400050"/>
          </a:xfrm>
          <a:solidFill>
            <a:schemeClr val="bg1"/>
          </a:solidFill>
        </p:grpSpPr>
        <p:sp>
          <p:nvSpPr>
            <p:cNvPr id="135" name="Freeform: Shape 77">
              <a:extLst>
                <a:ext uri="{FF2B5EF4-FFF2-40B4-BE49-F238E27FC236}">
                  <a16:creationId xmlns:a16="http://schemas.microsoft.com/office/drawing/2014/main" id="{BF1F4DD5-AF3A-411F-A93F-BD285CF99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026" y="2239963"/>
              <a:ext cx="93663" cy="285750"/>
            </a:xfrm>
            <a:custGeom>
              <a:avLst/>
              <a:gdLst/>
              <a:ahLst/>
              <a:cxnLst>
                <a:cxn ang="0">
                  <a:pos x="0" y="165"/>
                </a:cxn>
                <a:cxn ang="0">
                  <a:pos x="54" y="165"/>
                </a:cxn>
                <a:cxn ang="0">
                  <a:pos x="54" y="3"/>
                </a:cxn>
                <a:cxn ang="0">
                  <a:pos x="46" y="0"/>
                </a:cxn>
                <a:cxn ang="0">
                  <a:pos x="0" y="165"/>
                </a:cxn>
              </a:cxnLst>
              <a:rect l="0" t="0" r="r" b="b"/>
              <a:pathLst>
                <a:path w="54" h="165">
                  <a:moveTo>
                    <a:pt x="0" y="165"/>
                  </a:moveTo>
                  <a:cubicBezTo>
                    <a:pt x="54" y="165"/>
                    <a:pt x="54" y="165"/>
                    <a:pt x="54" y="165"/>
                  </a:cubicBezTo>
                  <a:cubicBezTo>
                    <a:pt x="54" y="165"/>
                    <a:pt x="26" y="91"/>
                    <a:pt x="54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6" y="0"/>
                    <a:pt x="8" y="68"/>
                    <a:pt x="0" y="16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78">
              <a:extLst>
                <a:ext uri="{FF2B5EF4-FFF2-40B4-BE49-F238E27FC236}">
                  <a16:creationId xmlns:a16="http://schemas.microsoft.com/office/drawing/2014/main" id="{D8DAE8D4-7393-40CB-A8A3-07926CD9D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2276" y="2263776"/>
              <a:ext cx="84138" cy="103188"/>
            </a:xfrm>
            <a:custGeom>
              <a:avLst/>
              <a:gdLst/>
              <a:ahLst/>
              <a:cxnLst>
                <a:cxn ang="0">
                  <a:pos x="49" y="41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46" y="59"/>
                </a:cxn>
                <a:cxn ang="0">
                  <a:pos x="49" y="41"/>
                </a:cxn>
              </a:cxnLst>
              <a:rect l="0" t="0" r="r" b="b"/>
              <a:pathLst>
                <a:path w="49" h="59">
                  <a:moveTo>
                    <a:pt x="49" y="41"/>
                  </a:moveTo>
                  <a:cubicBezTo>
                    <a:pt x="49" y="41"/>
                    <a:pt x="18" y="26"/>
                    <a:pt x="5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14" y="41"/>
                    <a:pt x="46" y="59"/>
                  </a:cubicBezTo>
                  <a:cubicBezTo>
                    <a:pt x="49" y="41"/>
                    <a:pt x="49" y="41"/>
                    <a:pt x="49" y="4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79">
              <a:extLst>
                <a:ext uri="{FF2B5EF4-FFF2-40B4-BE49-F238E27FC236}">
                  <a16:creationId xmlns:a16="http://schemas.microsoft.com/office/drawing/2014/main" id="{CF10F7A7-6FE4-4944-B25E-3080821E085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97363" y="2144713"/>
              <a:ext cx="52388" cy="95250"/>
            </a:xfrm>
            <a:custGeom>
              <a:avLst/>
              <a:gdLst/>
              <a:ahLst/>
              <a:cxnLst>
                <a:cxn ang="0">
                  <a:pos x="1" y="29"/>
                </a:cxn>
                <a:cxn ang="0">
                  <a:pos x="13" y="0"/>
                </a:cxn>
                <a:cxn ang="0">
                  <a:pos x="29" y="27"/>
                </a:cxn>
                <a:cxn ang="0">
                  <a:pos x="17" y="55"/>
                </a:cxn>
                <a:cxn ang="0">
                  <a:pos x="1" y="29"/>
                </a:cxn>
              </a:cxnLst>
              <a:rect l="0" t="0" r="r" b="b"/>
              <a:pathLst>
                <a:path w="30" h="55">
                  <a:moveTo>
                    <a:pt x="1" y="29"/>
                  </a:moveTo>
                  <a:cubicBezTo>
                    <a:pt x="0" y="14"/>
                    <a:pt x="13" y="0"/>
                    <a:pt x="13" y="0"/>
                  </a:cubicBezTo>
                  <a:cubicBezTo>
                    <a:pt x="13" y="0"/>
                    <a:pt x="28" y="12"/>
                    <a:pt x="29" y="27"/>
                  </a:cubicBezTo>
                  <a:cubicBezTo>
                    <a:pt x="30" y="42"/>
                    <a:pt x="17" y="55"/>
                    <a:pt x="17" y="55"/>
                  </a:cubicBezTo>
                  <a:cubicBezTo>
                    <a:pt x="17" y="55"/>
                    <a:pt x="2" y="44"/>
                    <a:pt x="1" y="29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80">
              <a:extLst>
                <a:ext uri="{FF2B5EF4-FFF2-40B4-BE49-F238E27FC236}">
                  <a16:creationId xmlns:a16="http://schemas.microsoft.com/office/drawing/2014/main" id="{D0726E72-3D90-4904-93D6-138721F32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2351088"/>
              <a:ext cx="57150" cy="55563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4" y="8"/>
                </a:cxn>
                <a:cxn ang="0">
                  <a:pos x="33" y="30"/>
                </a:cxn>
                <a:cxn ang="0">
                  <a:pos x="9" y="24"/>
                </a:cxn>
              </a:cxnLst>
              <a:rect l="0" t="0" r="r" b="b"/>
              <a:pathLst>
                <a:path w="33" h="32">
                  <a:moveTo>
                    <a:pt x="9" y="24"/>
                  </a:moveTo>
                  <a:cubicBezTo>
                    <a:pt x="1" y="17"/>
                    <a:pt x="0" y="2"/>
                    <a:pt x="0" y="2"/>
                  </a:cubicBezTo>
                  <a:cubicBezTo>
                    <a:pt x="0" y="2"/>
                    <a:pt x="15" y="0"/>
                    <a:pt x="24" y="8"/>
                  </a:cubicBezTo>
                  <a:cubicBezTo>
                    <a:pt x="32" y="16"/>
                    <a:pt x="33" y="30"/>
                    <a:pt x="33" y="30"/>
                  </a:cubicBezTo>
                  <a:cubicBezTo>
                    <a:pt x="33" y="30"/>
                    <a:pt x="18" y="32"/>
                    <a:pt x="9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81">
              <a:extLst>
                <a:ext uri="{FF2B5EF4-FFF2-40B4-BE49-F238E27FC236}">
                  <a16:creationId xmlns:a16="http://schemas.microsoft.com/office/drawing/2014/main" id="{CAD42ABC-1A24-485B-8A80-E0C2C322A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3376" y="2193926"/>
              <a:ext cx="55563" cy="53975"/>
            </a:xfrm>
            <a:custGeom>
              <a:avLst/>
              <a:gdLst/>
              <a:ahLst/>
              <a:cxnLst>
                <a:cxn ang="0">
                  <a:pos x="9" y="24"/>
                </a:cxn>
                <a:cxn ang="0">
                  <a:pos x="0" y="2"/>
                </a:cxn>
                <a:cxn ang="0">
                  <a:pos x="23" y="7"/>
                </a:cxn>
                <a:cxn ang="0">
                  <a:pos x="32" y="29"/>
                </a:cxn>
                <a:cxn ang="0">
                  <a:pos x="9" y="24"/>
                </a:cxn>
              </a:cxnLst>
              <a:rect l="0" t="0" r="r" b="b"/>
              <a:pathLst>
                <a:path w="32" h="31">
                  <a:moveTo>
                    <a:pt x="9" y="24"/>
                  </a:moveTo>
                  <a:cubicBezTo>
                    <a:pt x="0" y="16"/>
                    <a:pt x="0" y="2"/>
                    <a:pt x="0" y="2"/>
                  </a:cubicBezTo>
                  <a:cubicBezTo>
                    <a:pt x="0" y="2"/>
                    <a:pt x="14" y="0"/>
                    <a:pt x="23" y="7"/>
                  </a:cubicBezTo>
                  <a:cubicBezTo>
                    <a:pt x="32" y="15"/>
                    <a:pt x="32" y="29"/>
                    <a:pt x="32" y="29"/>
                  </a:cubicBezTo>
                  <a:cubicBezTo>
                    <a:pt x="32" y="29"/>
                    <a:pt x="18" y="31"/>
                    <a:pt x="9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82">
              <a:extLst>
                <a:ext uri="{FF2B5EF4-FFF2-40B4-BE49-F238E27FC236}">
                  <a16:creationId xmlns:a16="http://schemas.microsoft.com/office/drawing/2014/main" id="{51B4DA7D-2A2F-4691-94AE-D39DE175CE1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2926" y="2154238"/>
              <a:ext cx="52388" cy="66675"/>
            </a:xfrm>
            <a:custGeom>
              <a:avLst/>
              <a:gdLst/>
              <a:ahLst/>
              <a:cxnLst>
                <a:cxn ang="0">
                  <a:pos x="25" y="24"/>
                </a:cxn>
                <a:cxn ang="0">
                  <a:pos x="6" y="38"/>
                </a:cxn>
                <a:cxn ang="0">
                  <a:pos x="5" y="14"/>
                </a:cxn>
                <a:cxn ang="0">
                  <a:pos x="25" y="0"/>
                </a:cxn>
                <a:cxn ang="0">
                  <a:pos x="25" y="24"/>
                </a:cxn>
              </a:cxnLst>
              <a:rect l="0" t="0" r="r" b="b"/>
              <a:pathLst>
                <a:path w="30" h="38">
                  <a:moveTo>
                    <a:pt x="25" y="24"/>
                  </a:moveTo>
                  <a:cubicBezTo>
                    <a:pt x="20" y="34"/>
                    <a:pt x="6" y="38"/>
                    <a:pt x="6" y="38"/>
                  </a:cubicBezTo>
                  <a:cubicBezTo>
                    <a:pt x="6" y="38"/>
                    <a:pt x="0" y="24"/>
                    <a:pt x="5" y="14"/>
                  </a:cubicBezTo>
                  <a:cubicBezTo>
                    <a:pt x="11" y="3"/>
                    <a:pt x="25" y="0"/>
                    <a:pt x="25" y="0"/>
                  </a:cubicBezTo>
                  <a:cubicBezTo>
                    <a:pt x="25" y="0"/>
                    <a:pt x="30" y="13"/>
                    <a:pt x="25" y="2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3">
              <a:extLst>
                <a:ext uri="{FF2B5EF4-FFF2-40B4-BE49-F238E27FC236}">
                  <a16:creationId xmlns:a16="http://schemas.microsoft.com/office/drawing/2014/main" id="{A85916FE-F13B-4876-91F3-B3393FAEBA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6" y="2270126"/>
              <a:ext cx="166688" cy="96838"/>
            </a:xfrm>
            <a:custGeom>
              <a:avLst/>
              <a:gdLst/>
              <a:ahLst/>
              <a:cxnLst>
                <a:cxn ang="0">
                  <a:pos x="46" y="3"/>
                </a:cxn>
                <a:cxn ang="0">
                  <a:pos x="0" y="32"/>
                </a:cxn>
                <a:cxn ang="0">
                  <a:pos x="51" y="52"/>
                </a:cxn>
                <a:cxn ang="0">
                  <a:pos x="96" y="23"/>
                </a:cxn>
                <a:cxn ang="0">
                  <a:pos x="46" y="3"/>
                </a:cxn>
                <a:cxn ang="0">
                  <a:pos x="44" y="32"/>
                </a:cxn>
                <a:cxn ang="0">
                  <a:pos x="45" y="37"/>
                </a:cxn>
                <a:cxn ang="0">
                  <a:pos x="41" y="38"/>
                </a:cxn>
                <a:cxn ang="0">
                  <a:pos x="40" y="32"/>
                </a:cxn>
                <a:cxn ang="0">
                  <a:pos x="38" y="32"/>
                </a:cxn>
                <a:cxn ang="0">
                  <a:pos x="39" y="38"/>
                </a:cxn>
                <a:cxn ang="0">
                  <a:pos x="35" y="39"/>
                </a:cxn>
                <a:cxn ang="0">
                  <a:pos x="34" y="33"/>
                </a:cxn>
                <a:cxn ang="0">
                  <a:pos x="31" y="33"/>
                </a:cxn>
                <a:cxn ang="0">
                  <a:pos x="30" y="26"/>
                </a:cxn>
                <a:cxn ang="0">
                  <a:pos x="33" y="26"/>
                </a:cxn>
                <a:cxn ang="0">
                  <a:pos x="32" y="20"/>
                </a:cxn>
                <a:cxn ang="0">
                  <a:pos x="37" y="20"/>
                </a:cxn>
                <a:cxn ang="0">
                  <a:pos x="37" y="25"/>
                </a:cxn>
                <a:cxn ang="0">
                  <a:pos x="39" y="25"/>
                </a:cxn>
                <a:cxn ang="0">
                  <a:pos x="38" y="20"/>
                </a:cxn>
                <a:cxn ang="0">
                  <a:pos x="43" y="19"/>
                </a:cxn>
                <a:cxn ang="0">
                  <a:pos x="43" y="24"/>
                </a:cxn>
                <a:cxn ang="0">
                  <a:pos x="60" y="12"/>
                </a:cxn>
                <a:cxn ang="0">
                  <a:pos x="61" y="20"/>
                </a:cxn>
                <a:cxn ang="0">
                  <a:pos x="54" y="24"/>
                </a:cxn>
                <a:cxn ang="0">
                  <a:pos x="49" y="28"/>
                </a:cxn>
                <a:cxn ang="0">
                  <a:pos x="49" y="28"/>
                </a:cxn>
                <a:cxn ang="0">
                  <a:pos x="55" y="29"/>
                </a:cxn>
                <a:cxn ang="0">
                  <a:pos x="63" y="32"/>
                </a:cxn>
                <a:cxn ang="0">
                  <a:pos x="64" y="40"/>
                </a:cxn>
                <a:cxn ang="0">
                  <a:pos x="44" y="32"/>
                </a:cxn>
              </a:cxnLst>
              <a:rect l="0" t="0" r="r" b="b"/>
              <a:pathLst>
                <a:path w="96" h="55">
                  <a:moveTo>
                    <a:pt x="46" y="3"/>
                  </a:moveTo>
                  <a:cubicBezTo>
                    <a:pt x="19" y="6"/>
                    <a:pt x="0" y="32"/>
                    <a:pt x="0" y="32"/>
                  </a:cubicBezTo>
                  <a:cubicBezTo>
                    <a:pt x="0" y="32"/>
                    <a:pt x="24" y="55"/>
                    <a:pt x="51" y="52"/>
                  </a:cubicBezTo>
                  <a:cubicBezTo>
                    <a:pt x="77" y="49"/>
                    <a:pt x="96" y="23"/>
                    <a:pt x="96" y="23"/>
                  </a:cubicBezTo>
                  <a:cubicBezTo>
                    <a:pt x="96" y="23"/>
                    <a:pt x="72" y="0"/>
                    <a:pt x="46" y="3"/>
                  </a:cubicBezTo>
                  <a:moveTo>
                    <a:pt x="44" y="32"/>
                  </a:moveTo>
                  <a:cubicBezTo>
                    <a:pt x="45" y="37"/>
                    <a:pt x="45" y="37"/>
                    <a:pt x="45" y="37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32"/>
                    <a:pt x="38" y="32"/>
                    <a:pt x="38" y="32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5" y="39"/>
                    <a:pt x="35" y="39"/>
                    <a:pt x="35" y="39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31" y="33"/>
                    <a:pt x="31" y="33"/>
                    <a:pt x="31" y="33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2" y="20"/>
                    <a:pt x="32" y="20"/>
                    <a:pt x="32" y="20"/>
                  </a:cubicBezTo>
                  <a:cubicBezTo>
                    <a:pt x="37" y="20"/>
                    <a:pt x="37" y="20"/>
                    <a:pt x="37" y="20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39" y="25"/>
                    <a:pt x="39" y="25"/>
                    <a:pt x="39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54" y="24"/>
                    <a:pt x="54" y="24"/>
                    <a:pt x="54" y="24"/>
                  </a:cubicBezTo>
                  <a:cubicBezTo>
                    <a:pt x="52" y="26"/>
                    <a:pt x="51" y="27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51" y="28"/>
                    <a:pt x="53" y="29"/>
                    <a:pt x="55" y="29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4" y="40"/>
                    <a:pt x="64" y="40"/>
                    <a:pt x="64" y="40"/>
                  </a:cubicBezTo>
                  <a:cubicBezTo>
                    <a:pt x="44" y="32"/>
                    <a:pt x="44" y="32"/>
                    <a:pt x="44" y="32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84">
              <a:extLst>
                <a:ext uri="{FF2B5EF4-FFF2-40B4-BE49-F238E27FC236}">
                  <a16:creationId xmlns:a16="http://schemas.microsoft.com/office/drawing/2014/main" id="{978D07C3-66D3-4DB3-AB1C-805CC04F7B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3213" y="2247901"/>
              <a:ext cx="114300" cy="74613"/>
            </a:xfrm>
            <a:custGeom>
              <a:avLst/>
              <a:gdLst/>
              <a:ahLst/>
              <a:cxnLst>
                <a:cxn ang="0">
                  <a:pos x="37" y="5"/>
                </a:cxn>
                <a:cxn ang="0">
                  <a:pos x="0" y="13"/>
                </a:cxn>
                <a:cxn ang="0">
                  <a:pos x="29" y="39"/>
                </a:cxn>
                <a:cxn ang="0">
                  <a:pos x="66" y="30"/>
                </a:cxn>
                <a:cxn ang="0">
                  <a:pos x="37" y="5"/>
                </a:cxn>
                <a:cxn ang="0">
                  <a:pos x="46" y="20"/>
                </a:cxn>
                <a:cxn ang="0">
                  <a:pos x="36" y="27"/>
                </a:cxn>
                <a:cxn ang="0">
                  <a:pos x="36" y="30"/>
                </a:cxn>
                <a:cxn ang="0">
                  <a:pos x="33" y="30"/>
                </a:cxn>
                <a:cxn ang="0">
                  <a:pos x="34" y="27"/>
                </a:cxn>
                <a:cxn ang="0">
                  <a:pos x="33" y="27"/>
                </a:cxn>
                <a:cxn ang="0">
                  <a:pos x="32" y="27"/>
                </a:cxn>
                <a:cxn ang="0">
                  <a:pos x="31" y="29"/>
                </a:cxn>
                <a:cxn ang="0">
                  <a:pos x="29" y="29"/>
                </a:cxn>
                <a:cxn ang="0">
                  <a:pos x="29" y="26"/>
                </a:cxn>
                <a:cxn ang="0">
                  <a:pos x="23" y="15"/>
                </a:cxn>
                <a:cxn ang="0">
                  <a:pos x="24" y="12"/>
                </a:cxn>
                <a:cxn ang="0">
                  <a:pos x="28" y="13"/>
                </a:cxn>
                <a:cxn ang="0">
                  <a:pos x="27" y="15"/>
                </a:cxn>
                <a:cxn ang="0">
                  <a:pos x="30" y="21"/>
                </a:cxn>
                <a:cxn ang="0">
                  <a:pos x="32" y="13"/>
                </a:cxn>
                <a:cxn ang="0">
                  <a:pos x="34" y="14"/>
                </a:cxn>
                <a:cxn ang="0">
                  <a:pos x="33" y="22"/>
                </a:cxn>
                <a:cxn ang="0">
                  <a:pos x="34" y="23"/>
                </a:cxn>
                <a:cxn ang="0">
                  <a:pos x="34" y="23"/>
                </a:cxn>
                <a:cxn ang="0">
                  <a:pos x="36" y="14"/>
                </a:cxn>
                <a:cxn ang="0">
                  <a:pos x="39" y="15"/>
                </a:cxn>
                <a:cxn ang="0">
                  <a:pos x="37" y="23"/>
                </a:cxn>
                <a:cxn ang="0">
                  <a:pos x="42" y="18"/>
                </a:cxn>
                <a:cxn ang="0">
                  <a:pos x="42" y="16"/>
                </a:cxn>
                <a:cxn ang="0">
                  <a:pos x="47" y="16"/>
                </a:cxn>
                <a:cxn ang="0">
                  <a:pos x="46" y="20"/>
                </a:cxn>
              </a:cxnLst>
              <a:rect l="0" t="0" r="r" b="b"/>
              <a:pathLst>
                <a:path w="66" h="43">
                  <a:moveTo>
                    <a:pt x="37" y="5"/>
                  </a:moveTo>
                  <a:cubicBezTo>
                    <a:pt x="19" y="0"/>
                    <a:pt x="0" y="13"/>
                    <a:pt x="0" y="13"/>
                  </a:cubicBezTo>
                  <a:cubicBezTo>
                    <a:pt x="0" y="13"/>
                    <a:pt x="11" y="34"/>
                    <a:pt x="29" y="39"/>
                  </a:cubicBezTo>
                  <a:cubicBezTo>
                    <a:pt x="47" y="43"/>
                    <a:pt x="66" y="30"/>
                    <a:pt x="66" y="30"/>
                  </a:cubicBezTo>
                  <a:cubicBezTo>
                    <a:pt x="66" y="30"/>
                    <a:pt x="56" y="9"/>
                    <a:pt x="37" y="5"/>
                  </a:cubicBezTo>
                  <a:moveTo>
                    <a:pt x="46" y="20"/>
                  </a:moveTo>
                  <a:cubicBezTo>
                    <a:pt x="45" y="25"/>
                    <a:pt x="41" y="27"/>
                    <a:pt x="36" y="27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3" y="27"/>
                    <a:pt x="33" y="27"/>
                    <a:pt x="33" y="27"/>
                  </a:cubicBezTo>
                  <a:cubicBezTo>
                    <a:pt x="33" y="27"/>
                    <a:pt x="32" y="27"/>
                    <a:pt x="32" y="27"/>
                  </a:cubicBezTo>
                  <a:cubicBezTo>
                    <a:pt x="31" y="29"/>
                    <a:pt x="31" y="29"/>
                    <a:pt x="31" y="29"/>
                  </a:cubicBezTo>
                  <a:cubicBezTo>
                    <a:pt x="29" y="29"/>
                    <a:pt x="29" y="29"/>
                    <a:pt x="29" y="29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23"/>
                    <a:pt x="22" y="19"/>
                    <a:pt x="23" y="15"/>
                  </a:cubicBezTo>
                  <a:cubicBezTo>
                    <a:pt x="23" y="13"/>
                    <a:pt x="23" y="13"/>
                    <a:pt x="24" y="12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8" y="13"/>
                    <a:pt x="27" y="14"/>
                    <a:pt x="27" y="15"/>
                  </a:cubicBezTo>
                  <a:cubicBezTo>
                    <a:pt x="27" y="18"/>
                    <a:pt x="28" y="20"/>
                    <a:pt x="30" y="2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40" y="22"/>
                    <a:pt x="42" y="21"/>
                    <a:pt x="42" y="18"/>
                  </a:cubicBezTo>
                  <a:cubicBezTo>
                    <a:pt x="42" y="17"/>
                    <a:pt x="42" y="16"/>
                    <a:pt x="42" y="16"/>
                  </a:cubicBezTo>
                  <a:cubicBezTo>
                    <a:pt x="47" y="16"/>
                    <a:pt x="47" y="16"/>
                    <a:pt x="47" y="16"/>
                  </a:cubicBezTo>
                  <a:cubicBezTo>
                    <a:pt x="47" y="17"/>
                    <a:pt x="47" y="18"/>
                    <a:pt x="46" y="2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85">
              <a:extLst>
                <a:ext uri="{FF2B5EF4-FFF2-40B4-BE49-F238E27FC236}">
                  <a16:creationId xmlns:a16="http://schemas.microsoft.com/office/drawing/2014/main" id="{DBAE4ECC-5849-4CA9-9924-D922A78DF9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063" y="2125663"/>
              <a:ext cx="123825" cy="136525"/>
            </a:xfrm>
            <a:custGeom>
              <a:avLst/>
              <a:gdLst/>
              <a:ahLst/>
              <a:cxnLst>
                <a:cxn ang="0">
                  <a:pos x="56" y="26"/>
                </a:cxn>
                <a:cxn ang="0">
                  <a:pos x="8" y="0"/>
                </a:cxn>
                <a:cxn ang="0">
                  <a:pos x="15" y="54"/>
                </a:cxn>
                <a:cxn ang="0">
                  <a:pos x="62" y="79"/>
                </a:cxn>
                <a:cxn ang="0">
                  <a:pos x="56" y="26"/>
                </a:cxn>
                <a:cxn ang="0">
                  <a:pos x="50" y="54"/>
                </a:cxn>
                <a:cxn ang="0">
                  <a:pos x="46" y="57"/>
                </a:cxn>
                <a:cxn ang="0">
                  <a:pos x="43" y="53"/>
                </a:cxn>
                <a:cxn ang="0">
                  <a:pos x="35" y="56"/>
                </a:cxn>
                <a:cxn ang="0">
                  <a:pos x="33" y="50"/>
                </a:cxn>
                <a:cxn ang="0">
                  <a:pos x="41" y="47"/>
                </a:cxn>
                <a:cxn ang="0">
                  <a:pos x="43" y="42"/>
                </a:cxn>
                <a:cxn ang="0">
                  <a:pos x="36" y="41"/>
                </a:cxn>
                <a:cxn ang="0">
                  <a:pos x="23" y="39"/>
                </a:cxn>
                <a:cxn ang="0">
                  <a:pos x="25" y="26"/>
                </a:cxn>
                <a:cxn ang="0">
                  <a:pos x="22" y="22"/>
                </a:cxn>
                <a:cxn ang="0">
                  <a:pos x="26" y="20"/>
                </a:cxn>
                <a:cxn ang="0">
                  <a:pos x="29" y="23"/>
                </a:cxn>
                <a:cxn ang="0">
                  <a:pos x="36" y="20"/>
                </a:cxn>
                <a:cxn ang="0">
                  <a:pos x="38" y="26"/>
                </a:cxn>
                <a:cxn ang="0">
                  <a:pos x="31" y="29"/>
                </a:cxn>
                <a:cxn ang="0">
                  <a:pos x="29" y="34"/>
                </a:cxn>
                <a:cxn ang="0">
                  <a:pos x="37" y="34"/>
                </a:cxn>
                <a:cxn ang="0">
                  <a:pos x="49" y="37"/>
                </a:cxn>
                <a:cxn ang="0">
                  <a:pos x="47" y="50"/>
                </a:cxn>
                <a:cxn ang="0">
                  <a:pos x="50" y="54"/>
                </a:cxn>
              </a:cxnLst>
              <a:rect l="0" t="0" r="r" b="b"/>
              <a:pathLst>
                <a:path w="71" h="79">
                  <a:moveTo>
                    <a:pt x="56" y="26"/>
                  </a:moveTo>
                  <a:cubicBezTo>
                    <a:pt x="41" y="4"/>
                    <a:pt x="8" y="0"/>
                    <a:pt x="8" y="0"/>
                  </a:cubicBezTo>
                  <a:cubicBezTo>
                    <a:pt x="8" y="0"/>
                    <a:pt x="0" y="32"/>
                    <a:pt x="15" y="54"/>
                  </a:cubicBezTo>
                  <a:cubicBezTo>
                    <a:pt x="30" y="76"/>
                    <a:pt x="62" y="79"/>
                    <a:pt x="62" y="79"/>
                  </a:cubicBezTo>
                  <a:cubicBezTo>
                    <a:pt x="62" y="79"/>
                    <a:pt x="71" y="48"/>
                    <a:pt x="56" y="26"/>
                  </a:cubicBezTo>
                  <a:moveTo>
                    <a:pt x="50" y="54"/>
                  </a:moveTo>
                  <a:cubicBezTo>
                    <a:pt x="46" y="57"/>
                    <a:pt x="46" y="57"/>
                    <a:pt x="46" y="57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0" y="54"/>
                    <a:pt x="37" y="56"/>
                    <a:pt x="35" y="56"/>
                  </a:cubicBezTo>
                  <a:cubicBezTo>
                    <a:pt x="33" y="50"/>
                    <a:pt x="33" y="50"/>
                    <a:pt x="33" y="50"/>
                  </a:cubicBezTo>
                  <a:cubicBezTo>
                    <a:pt x="35" y="50"/>
                    <a:pt x="38" y="49"/>
                    <a:pt x="41" y="47"/>
                  </a:cubicBezTo>
                  <a:cubicBezTo>
                    <a:pt x="43" y="45"/>
                    <a:pt x="44" y="43"/>
                    <a:pt x="43" y="42"/>
                  </a:cubicBezTo>
                  <a:cubicBezTo>
                    <a:pt x="42" y="40"/>
                    <a:pt x="40" y="40"/>
                    <a:pt x="36" y="41"/>
                  </a:cubicBezTo>
                  <a:cubicBezTo>
                    <a:pt x="31" y="43"/>
                    <a:pt x="26" y="43"/>
                    <a:pt x="23" y="39"/>
                  </a:cubicBezTo>
                  <a:cubicBezTo>
                    <a:pt x="21" y="35"/>
                    <a:pt x="21" y="30"/>
                    <a:pt x="25" y="26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2" y="21"/>
                    <a:pt x="34" y="21"/>
                    <a:pt x="36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7" y="26"/>
                    <a:pt x="34" y="27"/>
                    <a:pt x="31" y="29"/>
                  </a:cubicBezTo>
                  <a:cubicBezTo>
                    <a:pt x="28" y="31"/>
                    <a:pt x="28" y="32"/>
                    <a:pt x="29" y="34"/>
                  </a:cubicBezTo>
                  <a:cubicBezTo>
                    <a:pt x="30" y="35"/>
                    <a:pt x="32" y="35"/>
                    <a:pt x="37" y="34"/>
                  </a:cubicBezTo>
                  <a:cubicBezTo>
                    <a:pt x="43" y="32"/>
                    <a:pt x="46" y="33"/>
                    <a:pt x="49" y="37"/>
                  </a:cubicBezTo>
                  <a:cubicBezTo>
                    <a:pt x="52" y="40"/>
                    <a:pt x="51" y="45"/>
                    <a:pt x="47" y="50"/>
                  </a:cubicBezTo>
                  <a:cubicBezTo>
                    <a:pt x="50" y="54"/>
                    <a:pt x="50" y="54"/>
                    <a:pt x="50" y="54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86">
              <a:extLst>
                <a:ext uri="{FF2B5EF4-FFF2-40B4-BE49-F238E27FC236}">
                  <a16:creationId xmlns:a16="http://schemas.microsoft.com/office/drawing/2014/main" id="{824E723F-8E1B-4C3D-B16F-E0421759F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1976" y="2193926"/>
              <a:ext cx="95250" cy="90488"/>
            </a:xfrm>
            <a:custGeom>
              <a:avLst/>
              <a:gdLst/>
              <a:ahLst/>
              <a:cxnLst>
                <a:cxn ang="0">
                  <a:pos x="17" y="11"/>
                </a:cxn>
                <a:cxn ang="0">
                  <a:pos x="0" y="47"/>
                </a:cxn>
                <a:cxn ang="0">
                  <a:pos x="38" y="40"/>
                </a:cxn>
                <a:cxn ang="0">
                  <a:pos x="55" y="5"/>
                </a:cxn>
                <a:cxn ang="0">
                  <a:pos x="17" y="11"/>
                </a:cxn>
                <a:cxn ang="0">
                  <a:pos x="36" y="26"/>
                </a:cxn>
                <a:cxn ang="0">
                  <a:pos x="33" y="21"/>
                </a:cxn>
                <a:cxn ang="0">
                  <a:pos x="30" y="20"/>
                </a:cxn>
                <a:cxn ang="0">
                  <a:pos x="31" y="26"/>
                </a:cxn>
                <a:cxn ang="0">
                  <a:pos x="30" y="35"/>
                </a:cxn>
                <a:cxn ang="0">
                  <a:pos x="21" y="35"/>
                </a:cxn>
                <a:cxn ang="0">
                  <a:pos x="18" y="38"/>
                </a:cxn>
                <a:cxn ang="0">
                  <a:pos x="15" y="36"/>
                </a:cxn>
                <a:cxn ang="0">
                  <a:pos x="18" y="33"/>
                </a:cxn>
                <a:cxn ang="0">
                  <a:pos x="14" y="28"/>
                </a:cxn>
                <a:cxn ang="0">
                  <a:pos x="18" y="25"/>
                </a:cxn>
                <a:cxn ang="0">
                  <a:pos x="22" y="31"/>
                </a:cxn>
                <a:cxn ang="0">
                  <a:pos x="26" y="32"/>
                </a:cxn>
                <a:cxn ang="0">
                  <a:pos x="25" y="26"/>
                </a:cxn>
                <a:cxn ang="0">
                  <a:pos x="25" y="17"/>
                </a:cxn>
                <a:cxn ang="0">
                  <a:pos x="34" y="17"/>
                </a:cxn>
                <a:cxn ang="0">
                  <a:pos x="37" y="14"/>
                </a:cxn>
                <a:cxn ang="0">
                  <a:pos x="39" y="17"/>
                </a:cxn>
                <a:cxn ang="0">
                  <a:pos x="37" y="19"/>
                </a:cxn>
                <a:cxn ang="0">
                  <a:pos x="40" y="24"/>
                </a:cxn>
                <a:cxn ang="0">
                  <a:pos x="36" y="26"/>
                </a:cxn>
              </a:cxnLst>
              <a:rect l="0" t="0" r="r" b="b"/>
              <a:pathLst>
                <a:path w="55" h="52">
                  <a:moveTo>
                    <a:pt x="17" y="11"/>
                  </a:moveTo>
                  <a:cubicBezTo>
                    <a:pt x="2" y="23"/>
                    <a:pt x="0" y="47"/>
                    <a:pt x="0" y="47"/>
                  </a:cubicBezTo>
                  <a:cubicBezTo>
                    <a:pt x="0" y="47"/>
                    <a:pt x="23" y="52"/>
                    <a:pt x="38" y="40"/>
                  </a:cubicBezTo>
                  <a:cubicBezTo>
                    <a:pt x="54" y="28"/>
                    <a:pt x="55" y="5"/>
                    <a:pt x="55" y="5"/>
                  </a:cubicBezTo>
                  <a:cubicBezTo>
                    <a:pt x="55" y="5"/>
                    <a:pt x="32" y="0"/>
                    <a:pt x="17" y="11"/>
                  </a:cubicBezTo>
                  <a:moveTo>
                    <a:pt x="36" y="26"/>
                  </a:moveTo>
                  <a:cubicBezTo>
                    <a:pt x="36" y="25"/>
                    <a:pt x="35" y="23"/>
                    <a:pt x="33" y="21"/>
                  </a:cubicBezTo>
                  <a:cubicBezTo>
                    <a:pt x="32" y="20"/>
                    <a:pt x="30" y="20"/>
                    <a:pt x="30" y="20"/>
                  </a:cubicBezTo>
                  <a:cubicBezTo>
                    <a:pt x="29" y="21"/>
                    <a:pt x="29" y="23"/>
                    <a:pt x="31" y="26"/>
                  </a:cubicBezTo>
                  <a:cubicBezTo>
                    <a:pt x="33" y="30"/>
                    <a:pt x="32" y="33"/>
                    <a:pt x="30" y="35"/>
                  </a:cubicBezTo>
                  <a:cubicBezTo>
                    <a:pt x="28" y="38"/>
                    <a:pt x="24" y="38"/>
                    <a:pt x="21" y="35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16" y="31"/>
                    <a:pt x="15" y="29"/>
                    <a:pt x="14" y="28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9" y="27"/>
                    <a:pt x="20" y="29"/>
                    <a:pt x="22" y="31"/>
                  </a:cubicBezTo>
                  <a:cubicBezTo>
                    <a:pt x="23" y="32"/>
                    <a:pt x="25" y="33"/>
                    <a:pt x="26" y="32"/>
                  </a:cubicBezTo>
                  <a:cubicBezTo>
                    <a:pt x="27" y="31"/>
                    <a:pt x="26" y="29"/>
                    <a:pt x="25" y="26"/>
                  </a:cubicBezTo>
                  <a:cubicBezTo>
                    <a:pt x="23" y="23"/>
                    <a:pt x="23" y="20"/>
                    <a:pt x="25" y="17"/>
                  </a:cubicBezTo>
                  <a:cubicBezTo>
                    <a:pt x="27" y="15"/>
                    <a:pt x="31" y="14"/>
                    <a:pt x="34" y="17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9" y="21"/>
                    <a:pt x="40" y="22"/>
                    <a:pt x="40" y="24"/>
                  </a:cubicBezTo>
                  <a:cubicBezTo>
                    <a:pt x="36" y="26"/>
                    <a:pt x="36" y="26"/>
                    <a:pt x="36" y="26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87">
              <a:extLst>
                <a:ext uri="{FF2B5EF4-FFF2-40B4-BE49-F238E27FC236}">
                  <a16:creationId xmlns:a16="http://schemas.microsoft.com/office/drawing/2014/main" id="{EB3AA892-677B-452B-99E3-C97DBAA8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2263" y="2324101"/>
              <a:ext cx="133350" cy="85725"/>
            </a:xfrm>
            <a:custGeom>
              <a:avLst/>
              <a:gdLst/>
              <a:ahLst/>
              <a:cxnLst>
                <a:cxn ang="0">
                  <a:pos x="34" y="5"/>
                </a:cxn>
                <a:cxn ang="0">
                  <a:pos x="0" y="33"/>
                </a:cxn>
                <a:cxn ang="0">
                  <a:pos x="43" y="44"/>
                </a:cxn>
                <a:cxn ang="0">
                  <a:pos x="77" y="16"/>
                </a:cxn>
                <a:cxn ang="0">
                  <a:pos x="34" y="5"/>
                </a:cxn>
                <a:cxn ang="0">
                  <a:pos x="52" y="30"/>
                </a:cxn>
                <a:cxn ang="0">
                  <a:pos x="47" y="31"/>
                </a:cxn>
                <a:cxn ang="0">
                  <a:pos x="46" y="23"/>
                </a:cxn>
                <a:cxn ang="0">
                  <a:pos x="42" y="20"/>
                </a:cxn>
                <a:cxn ang="0">
                  <a:pos x="40" y="26"/>
                </a:cxn>
                <a:cxn ang="0">
                  <a:pos x="35" y="36"/>
                </a:cxn>
                <a:cxn ang="0">
                  <a:pos x="25" y="32"/>
                </a:cxn>
                <a:cxn ang="0">
                  <a:pos x="21" y="33"/>
                </a:cxn>
                <a:cxn ang="0">
                  <a:pos x="19" y="29"/>
                </a:cxn>
                <a:cxn ang="0">
                  <a:pos x="23" y="28"/>
                </a:cxn>
                <a:cxn ang="0">
                  <a:pos x="22" y="21"/>
                </a:cxn>
                <a:cxn ang="0">
                  <a:pos x="28" y="21"/>
                </a:cxn>
                <a:cxn ang="0">
                  <a:pos x="28" y="27"/>
                </a:cxn>
                <a:cxn ang="0">
                  <a:pos x="32" y="30"/>
                </a:cxn>
                <a:cxn ang="0">
                  <a:pos x="34" y="24"/>
                </a:cxn>
                <a:cxn ang="0">
                  <a:pos x="39" y="14"/>
                </a:cxn>
                <a:cxn ang="0">
                  <a:pos x="50" y="18"/>
                </a:cxn>
                <a:cxn ang="0">
                  <a:pos x="54" y="17"/>
                </a:cxn>
                <a:cxn ang="0">
                  <a:pos x="56" y="21"/>
                </a:cxn>
                <a:cxn ang="0">
                  <a:pos x="52" y="22"/>
                </a:cxn>
                <a:cxn ang="0">
                  <a:pos x="52" y="30"/>
                </a:cxn>
              </a:cxnLst>
              <a:rect l="0" t="0" r="r" b="b"/>
              <a:pathLst>
                <a:path w="77" h="49">
                  <a:moveTo>
                    <a:pt x="34" y="5"/>
                  </a:moveTo>
                  <a:cubicBezTo>
                    <a:pt x="13" y="10"/>
                    <a:pt x="0" y="33"/>
                    <a:pt x="0" y="33"/>
                  </a:cubicBezTo>
                  <a:cubicBezTo>
                    <a:pt x="0" y="33"/>
                    <a:pt x="22" y="49"/>
                    <a:pt x="43" y="44"/>
                  </a:cubicBezTo>
                  <a:cubicBezTo>
                    <a:pt x="64" y="39"/>
                    <a:pt x="77" y="16"/>
                    <a:pt x="77" y="16"/>
                  </a:cubicBezTo>
                  <a:cubicBezTo>
                    <a:pt x="77" y="16"/>
                    <a:pt x="55" y="0"/>
                    <a:pt x="34" y="5"/>
                  </a:cubicBezTo>
                  <a:moveTo>
                    <a:pt x="52" y="30"/>
                  </a:moveTo>
                  <a:cubicBezTo>
                    <a:pt x="47" y="31"/>
                    <a:pt x="47" y="31"/>
                    <a:pt x="47" y="31"/>
                  </a:cubicBezTo>
                  <a:cubicBezTo>
                    <a:pt x="47" y="29"/>
                    <a:pt x="47" y="26"/>
                    <a:pt x="46" y="23"/>
                  </a:cubicBezTo>
                  <a:cubicBezTo>
                    <a:pt x="45" y="21"/>
                    <a:pt x="44" y="19"/>
                    <a:pt x="42" y="20"/>
                  </a:cubicBezTo>
                  <a:cubicBezTo>
                    <a:pt x="41" y="21"/>
                    <a:pt x="40" y="22"/>
                    <a:pt x="40" y="26"/>
                  </a:cubicBezTo>
                  <a:cubicBezTo>
                    <a:pt x="40" y="31"/>
                    <a:pt x="39" y="35"/>
                    <a:pt x="35" y="36"/>
                  </a:cubicBezTo>
                  <a:cubicBezTo>
                    <a:pt x="31" y="38"/>
                    <a:pt x="28" y="36"/>
                    <a:pt x="25" y="32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2" y="25"/>
                    <a:pt x="22" y="23"/>
                    <a:pt x="22" y="21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8" y="22"/>
                    <a:pt x="27" y="24"/>
                    <a:pt x="28" y="27"/>
                  </a:cubicBezTo>
                  <a:cubicBezTo>
                    <a:pt x="29" y="30"/>
                    <a:pt x="31" y="30"/>
                    <a:pt x="32" y="30"/>
                  </a:cubicBezTo>
                  <a:cubicBezTo>
                    <a:pt x="33" y="29"/>
                    <a:pt x="34" y="28"/>
                    <a:pt x="34" y="24"/>
                  </a:cubicBezTo>
                  <a:cubicBezTo>
                    <a:pt x="34" y="18"/>
                    <a:pt x="35" y="15"/>
                    <a:pt x="39" y="14"/>
                  </a:cubicBezTo>
                  <a:cubicBezTo>
                    <a:pt x="43" y="12"/>
                    <a:pt x="47" y="14"/>
                    <a:pt x="50" y="18"/>
                  </a:cubicBezTo>
                  <a:cubicBezTo>
                    <a:pt x="54" y="17"/>
                    <a:pt x="54" y="17"/>
                    <a:pt x="54" y="1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52" y="22"/>
                    <a:pt x="52" y="22"/>
                    <a:pt x="52" y="22"/>
                  </a:cubicBezTo>
                  <a:cubicBezTo>
                    <a:pt x="53" y="25"/>
                    <a:pt x="53" y="28"/>
                    <a:pt x="52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Group 11">
            <a:extLst>
              <a:ext uri="{FF2B5EF4-FFF2-40B4-BE49-F238E27FC236}">
                <a16:creationId xmlns:a16="http://schemas.microsoft.com/office/drawing/2014/main" id="{9F82F289-D0D0-4819-80F1-869FDF51481E}"/>
              </a:ext>
            </a:extLst>
          </p:cNvPr>
          <p:cNvGrpSpPr/>
          <p:nvPr/>
        </p:nvGrpSpPr>
        <p:grpSpPr>
          <a:xfrm>
            <a:off x="6594727" y="2729636"/>
            <a:ext cx="518587" cy="425452"/>
            <a:chOff x="5102226" y="1265238"/>
            <a:chExt cx="388938" cy="319088"/>
          </a:xfrm>
          <a:solidFill>
            <a:schemeClr val="bg1"/>
          </a:solidFill>
        </p:grpSpPr>
        <p:sp>
          <p:nvSpPr>
            <p:cNvPr id="100" name="Freeform: Shape 13">
              <a:extLst>
                <a:ext uri="{FF2B5EF4-FFF2-40B4-BE49-F238E27FC236}">
                  <a16:creationId xmlns:a16="http://schemas.microsoft.com/office/drawing/2014/main" id="{BDD7F074-0DC1-4F22-A584-036EFE5BCB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8751" y="1381126"/>
              <a:ext cx="34925" cy="109538"/>
            </a:xfrm>
            <a:custGeom>
              <a:avLst/>
              <a:gdLst/>
              <a:ahLst/>
              <a:cxnLst>
                <a:cxn ang="0">
                  <a:pos x="6" y="63"/>
                </a:cxn>
                <a:cxn ang="0">
                  <a:pos x="4" y="62"/>
                </a:cxn>
                <a:cxn ang="0">
                  <a:pos x="1" y="55"/>
                </a:cxn>
                <a:cxn ang="0">
                  <a:pos x="10" y="32"/>
                </a:cxn>
                <a:cxn ang="0">
                  <a:pos x="8" y="6"/>
                </a:cxn>
                <a:cxn ang="0">
                  <a:pos x="13" y="0"/>
                </a:cxn>
                <a:cxn ang="0">
                  <a:pos x="19" y="5"/>
                </a:cxn>
                <a:cxn ang="0">
                  <a:pos x="21" y="32"/>
                </a:cxn>
                <a:cxn ang="0">
                  <a:pos x="21" y="34"/>
                </a:cxn>
                <a:cxn ang="0">
                  <a:pos x="12" y="59"/>
                </a:cxn>
                <a:cxn ang="0">
                  <a:pos x="6" y="63"/>
                </a:cxn>
              </a:cxnLst>
              <a:rect l="0" t="0" r="r" b="b"/>
              <a:pathLst>
                <a:path w="21" h="63">
                  <a:moveTo>
                    <a:pt x="6" y="63"/>
                  </a:moveTo>
                  <a:cubicBezTo>
                    <a:pt x="6" y="63"/>
                    <a:pt x="5" y="63"/>
                    <a:pt x="4" y="62"/>
                  </a:cubicBezTo>
                  <a:cubicBezTo>
                    <a:pt x="1" y="61"/>
                    <a:pt x="0" y="58"/>
                    <a:pt x="1" y="55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3"/>
                    <a:pt x="10" y="0"/>
                    <a:pt x="13" y="0"/>
                  </a:cubicBezTo>
                  <a:cubicBezTo>
                    <a:pt x="16" y="0"/>
                    <a:pt x="19" y="2"/>
                    <a:pt x="19" y="5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1" y="33"/>
                    <a:pt x="21" y="34"/>
                    <a:pt x="21" y="34"/>
                  </a:cubicBezTo>
                  <a:cubicBezTo>
                    <a:pt x="12" y="59"/>
                    <a:pt x="12" y="59"/>
                    <a:pt x="12" y="59"/>
                  </a:cubicBezTo>
                  <a:cubicBezTo>
                    <a:pt x="11" y="61"/>
                    <a:pt x="9" y="63"/>
                    <a:pt x="6" y="63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4">
              <a:extLst>
                <a:ext uri="{FF2B5EF4-FFF2-40B4-BE49-F238E27FC236}">
                  <a16:creationId xmlns:a16="http://schemas.microsoft.com/office/drawing/2014/main" id="{2A0DE7EE-A618-4984-B200-360F6C2A0D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2238" y="1319213"/>
              <a:ext cx="157163" cy="69850"/>
            </a:xfrm>
            <a:custGeom>
              <a:avLst/>
              <a:gdLst/>
              <a:ahLst/>
              <a:cxnLst>
                <a:cxn ang="0">
                  <a:pos x="85" y="15"/>
                </a:cxn>
                <a:cxn ang="0">
                  <a:pos x="69" y="15"/>
                </a:cxn>
                <a:cxn ang="0">
                  <a:pos x="58" y="2"/>
                </a:cxn>
                <a:cxn ang="0">
                  <a:pos x="57" y="1"/>
                </a:cxn>
                <a:cxn ang="0">
                  <a:pos x="46" y="25"/>
                </a:cxn>
                <a:cxn ang="0">
                  <a:pos x="46" y="0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18" y="0"/>
                </a:cxn>
                <a:cxn ang="0">
                  <a:pos x="14" y="2"/>
                </a:cxn>
                <a:cxn ang="0">
                  <a:pos x="2" y="16"/>
                </a:cxn>
                <a:cxn ang="0">
                  <a:pos x="3" y="24"/>
                </a:cxn>
                <a:cxn ang="0">
                  <a:pos x="6" y="25"/>
                </a:cxn>
                <a:cxn ang="0">
                  <a:pos x="11" y="23"/>
                </a:cxn>
                <a:cxn ang="0">
                  <a:pos x="21" y="11"/>
                </a:cxn>
                <a:cxn ang="0">
                  <a:pos x="33" y="11"/>
                </a:cxn>
                <a:cxn ang="0">
                  <a:pos x="24" y="40"/>
                </a:cxn>
                <a:cxn ang="0">
                  <a:pos x="51" y="40"/>
                </a:cxn>
                <a:cxn ang="0">
                  <a:pos x="58" y="20"/>
                </a:cxn>
                <a:cxn ang="0">
                  <a:pos x="62" y="25"/>
                </a:cxn>
                <a:cxn ang="0">
                  <a:pos x="67" y="27"/>
                </a:cxn>
                <a:cxn ang="0">
                  <a:pos x="67" y="27"/>
                </a:cxn>
                <a:cxn ang="0">
                  <a:pos x="85" y="27"/>
                </a:cxn>
                <a:cxn ang="0">
                  <a:pos x="91" y="21"/>
                </a:cxn>
                <a:cxn ang="0">
                  <a:pos x="85" y="15"/>
                </a:cxn>
              </a:cxnLst>
              <a:rect l="0" t="0" r="r" b="b"/>
              <a:pathLst>
                <a:path w="91" h="40">
                  <a:moveTo>
                    <a:pt x="85" y="15"/>
                  </a:moveTo>
                  <a:cubicBezTo>
                    <a:pt x="69" y="15"/>
                    <a:pt x="69" y="15"/>
                    <a:pt x="69" y="15"/>
                  </a:cubicBezTo>
                  <a:cubicBezTo>
                    <a:pt x="58" y="2"/>
                    <a:pt x="58" y="2"/>
                    <a:pt x="58" y="2"/>
                  </a:cubicBezTo>
                  <a:cubicBezTo>
                    <a:pt x="57" y="1"/>
                    <a:pt x="57" y="1"/>
                    <a:pt x="57" y="1"/>
                  </a:cubicBezTo>
                  <a:cubicBezTo>
                    <a:pt x="46" y="25"/>
                    <a:pt x="46" y="25"/>
                    <a:pt x="46" y="25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0"/>
                    <a:pt x="14" y="2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8"/>
                    <a:pt x="0" y="22"/>
                    <a:pt x="3" y="24"/>
                  </a:cubicBezTo>
                  <a:cubicBezTo>
                    <a:pt x="4" y="25"/>
                    <a:pt x="5" y="25"/>
                    <a:pt x="6" y="25"/>
                  </a:cubicBezTo>
                  <a:cubicBezTo>
                    <a:pt x="8" y="25"/>
                    <a:pt x="10" y="25"/>
                    <a:pt x="11" y="2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24" y="40"/>
                    <a:pt x="24" y="40"/>
                    <a:pt x="24" y="40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63" y="26"/>
                    <a:pt x="65" y="27"/>
                    <a:pt x="67" y="27"/>
                  </a:cubicBezTo>
                  <a:cubicBezTo>
                    <a:pt x="67" y="27"/>
                    <a:pt x="67" y="27"/>
                    <a:pt x="67" y="27"/>
                  </a:cubicBezTo>
                  <a:cubicBezTo>
                    <a:pt x="85" y="27"/>
                    <a:pt x="85" y="27"/>
                    <a:pt x="85" y="27"/>
                  </a:cubicBezTo>
                  <a:cubicBezTo>
                    <a:pt x="88" y="27"/>
                    <a:pt x="91" y="24"/>
                    <a:pt x="91" y="21"/>
                  </a:cubicBezTo>
                  <a:cubicBezTo>
                    <a:pt x="91" y="18"/>
                    <a:pt x="88" y="15"/>
                    <a:pt x="85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">
              <a:extLst>
                <a:ext uri="{FF2B5EF4-FFF2-40B4-BE49-F238E27FC236}">
                  <a16:creationId xmlns:a16="http://schemas.microsoft.com/office/drawing/2014/main" id="{066190AF-CC91-4ECB-BEE5-128DE9D2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6">
              <a:extLst>
                <a:ext uri="{FF2B5EF4-FFF2-40B4-BE49-F238E27FC236}">
                  <a16:creationId xmlns:a16="http://schemas.microsoft.com/office/drawing/2014/main" id="{9739EDA0-6B6F-43F7-9FD0-FDD553C3B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1327151"/>
              <a:ext cx="14288" cy="41275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20"/>
                </a:cxn>
                <a:cxn ang="0">
                  <a:pos x="2" y="26"/>
                </a:cxn>
                <a:cxn ang="0">
                  <a:pos x="9" y="23"/>
                </a:cxn>
                <a:cxn ang="0">
                  <a:pos x="9" y="0"/>
                </a:cxn>
              </a:cxnLst>
              <a:rect l="0" t="0" r="r" b="b"/>
              <a:pathLst>
                <a:path w="9" h="26">
                  <a:moveTo>
                    <a:pt x="9" y="0"/>
                  </a:moveTo>
                  <a:lnTo>
                    <a:pt x="0" y="20"/>
                  </a:lnTo>
                  <a:lnTo>
                    <a:pt x="2" y="26"/>
                  </a:lnTo>
                  <a:lnTo>
                    <a:pt x="9" y="23"/>
                  </a:lnTo>
                  <a:lnTo>
                    <a:pt x="9" y="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17">
              <a:extLst>
                <a:ext uri="{FF2B5EF4-FFF2-40B4-BE49-F238E27FC236}">
                  <a16:creationId xmlns:a16="http://schemas.microsoft.com/office/drawing/2014/main" id="{B5D0DED9-E82C-4740-8CB9-CB47F6655D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1" y="1323976"/>
              <a:ext cx="12700" cy="7938"/>
            </a:xfrm>
            <a:custGeom>
              <a:avLst/>
              <a:gdLst/>
              <a:ahLst/>
              <a:cxnLst>
                <a:cxn ang="0">
                  <a:pos x="6" y="1"/>
                </a:cxn>
                <a:cxn ang="0">
                  <a:pos x="6" y="2"/>
                </a:cxn>
                <a:cxn ang="0">
                  <a:pos x="3" y="4"/>
                </a:cxn>
                <a:cxn ang="0">
                  <a:pos x="2" y="4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6" y="1"/>
                </a:cxn>
              </a:cxnLst>
              <a:rect l="0" t="0" r="r" b="b"/>
              <a:pathLst>
                <a:path w="7" h="5">
                  <a:moveTo>
                    <a:pt x="6" y="1"/>
                  </a:moveTo>
                  <a:cubicBezTo>
                    <a:pt x="7" y="1"/>
                    <a:pt x="7" y="1"/>
                    <a:pt x="6" y="2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8">
              <a:extLst>
                <a:ext uri="{FF2B5EF4-FFF2-40B4-BE49-F238E27FC236}">
                  <a16:creationId xmlns:a16="http://schemas.microsoft.com/office/drawing/2014/main" id="{CAB26A15-FF0E-4ECC-B7BE-9FBB551B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3676" y="1271588"/>
              <a:ext cx="39688" cy="47625"/>
            </a:xfrm>
            <a:custGeom>
              <a:avLst/>
              <a:gdLst/>
              <a:ahLst/>
              <a:cxnLst>
                <a:cxn ang="0">
                  <a:pos x="21" y="15"/>
                </a:cxn>
                <a:cxn ang="0">
                  <a:pos x="10" y="27"/>
                </a:cxn>
                <a:cxn ang="0">
                  <a:pos x="1" y="13"/>
                </a:cxn>
                <a:cxn ang="0">
                  <a:pos x="12" y="1"/>
                </a:cxn>
                <a:cxn ang="0">
                  <a:pos x="21" y="15"/>
                </a:cxn>
              </a:cxnLst>
              <a:rect l="0" t="0" r="r" b="b"/>
              <a:pathLst>
                <a:path w="22" h="28">
                  <a:moveTo>
                    <a:pt x="21" y="15"/>
                  </a:moveTo>
                  <a:cubicBezTo>
                    <a:pt x="20" y="22"/>
                    <a:pt x="13" y="28"/>
                    <a:pt x="10" y="27"/>
                  </a:cubicBezTo>
                  <a:cubicBezTo>
                    <a:pt x="6" y="27"/>
                    <a:pt x="0" y="20"/>
                    <a:pt x="1" y="13"/>
                  </a:cubicBezTo>
                  <a:cubicBezTo>
                    <a:pt x="2" y="6"/>
                    <a:pt x="4" y="0"/>
                    <a:pt x="12" y="1"/>
                  </a:cubicBezTo>
                  <a:cubicBezTo>
                    <a:pt x="21" y="2"/>
                    <a:pt x="22" y="8"/>
                    <a:pt x="21" y="15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9">
              <a:extLst>
                <a:ext uri="{FF2B5EF4-FFF2-40B4-BE49-F238E27FC236}">
                  <a16:creationId xmlns:a16="http://schemas.microsoft.com/office/drawing/2014/main" id="{7CE8E0B1-2471-4143-AB9A-554A2DD22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20">
              <a:extLst>
                <a:ext uri="{FF2B5EF4-FFF2-40B4-BE49-F238E27FC236}">
                  <a16:creationId xmlns:a16="http://schemas.microsoft.com/office/drawing/2014/main" id="{4F0539CA-362D-4BA8-B83F-59A76840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6838" y="1306513"/>
              <a:ext cx="280988" cy="231775"/>
            </a:xfrm>
            <a:custGeom>
              <a:avLst/>
              <a:gdLst/>
              <a:ahLst/>
              <a:cxnLst>
                <a:cxn ang="0">
                  <a:pos x="11" y="146"/>
                </a:cxn>
                <a:cxn ang="0">
                  <a:pos x="0" y="140"/>
                </a:cxn>
                <a:cxn ang="0">
                  <a:pos x="13" y="118"/>
                </a:cxn>
                <a:cxn ang="0">
                  <a:pos x="55" y="124"/>
                </a:cxn>
                <a:cxn ang="0">
                  <a:pos x="66" y="102"/>
                </a:cxn>
                <a:cxn ang="0">
                  <a:pos x="98" y="108"/>
                </a:cxn>
                <a:cxn ang="0">
                  <a:pos x="119" y="58"/>
                </a:cxn>
                <a:cxn ang="0">
                  <a:pos x="138" y="60"/>
                </a:cxn>
                <a:cxn ang="0">
                  <a:pos x="165" y="0"/>
                </a:cxn>
                <a:cxn ang="0">
                  <a:pos x="177" y="5"/>
                </a:cxn>
                <a:cxn ang="0">
                  <a:pos x="147" y="75"/>
                </a:cxn>
                <a:cxn ang="0">
                  <a:pos x="128" y="72"/>
                </a:cxn>
                <a:cxn ang="0">
                  <a:pos x="105" y="122"/>
                </a:cxn>
                <a:cxn ang="0">
                  <a:pos x="74" y="118"/>
                </a:cxn>
                <a:cxn ang="0">
                  <a:pos x="61" y="140"/>
                </a:cxn>
                <a:cxn ang="0">
                  <a:pos x="20" y="133"/>
                </a:cxn>
                <a:cxn ang="0">
                  <a:pos x="11" y="146"/>
                </a:cxn>
              </a:cxnLst>
              <a:rect l="0" t="0" r="r" b="b"/>
              <a:pathLst>
                <a:path w="177" h="146">
                  <a:moveTo>
                    <a:pt x="11" y="146"/>
                  </a:moveTo>
                  <a:lnTo>
                    <a:pt x="0" y="140"/>
                  </a:lnTo>
                  <a:lnTo>
                    <a:pt x="13" y="118"/>
                  </a:lnTo>
                  <a:lnTo>
                    <a:pt x="55" y="124"/>
                  </a:lnTo>
                  <a:lnTo>
                    <a:pt x="66" y="102"/>
                  </a:lnTo>
                  <a:lnTo>
                    <a:pt x="98" y="108"/>
                  </a:lnTo>
                  <a:lnTo>
                    <a:pt x="119" y="58"/>
                  </a:lnTo>
                  <a:lnTo>
                    <a:pt x="138" y="60"/>
                  </a:lnTo>
                  <a:lnTo>
                    <a:pt x="165" y="0"/>
                  </a:lnTo>
                  <a:lnTo>
                    <a:pt x="177" y="5"/>
                  </a:lnTo>
                  <a:lnTo>
                    <a:pt x="147" y="75"/>
                  </a:lnTo>
                  <a:lnTo>
                    <a:pt x="128" y="72"/>
                  </a:lnTo>
                  <a:lnTo>
                    <a:pt x="105" y="122"/>
                  </a:lnTo>
                  <a:lnTo>
                    <a:pt x="74" y="118"/>
                  </a:lnTo>
                  <a:lnTo>
                    <a:pt x="61" y="140"/>
                  </a:lnTo>
                  <a:lnTo>
                    <a:pt x="20" y="133"/>
                  </a:lnTo>
                  <a:lnTo>
                    <a:pt x="11" y="146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21">
              <a:extLst>
                <a:ext uri="{FF2B5EF4-FFF2-40B4-BE49-F238E27FC236}">
                  <a16:creationId xmlns:a16="http://schemas.microsoft.com/office/drawing/2014/main" id="{3A5E38CD-4FE9-48F0-AFBF-6D0B47D6B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22">
              <a:extLst>
                <a:ext uri="{FF2B5EF4-FFF2-40B4-BE49-F238E27FC236}">
                  <a16:creationId xmlns:a16="http://schemas.microsoft.com/office/drawing/2014/main" id="{759D2D6A-7786-4A94-BA3F-3A8C59C6C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02226" y="1265238"/>
              <a:ext cx="388938" cy="319088"/>
            </a:xfrm>
            <a:custGeom>
              <a:avLst/>
              <a:gdLst/>
              <a:ahLst/>
              <a:cxnLst>
                <a:cxn ang="0">
                  <a:pos x="245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193"/>
                </a:cxn>
                <a:cxn ang="0">
                  <a:pos x="245" y="193"/>
                </a:cxn>
                <a:cxn ang="0">
                  <a:pos x="245" y="201"/>
                </a:cxn>
              </a:cxnLst>
              <a:rect l="0" t="0" r="r" b="b"/>
              <a:pathLst>
                <a:path w="245" h="201">
                  <a:moveTo>
                    <a:pt x="245" y="201"/>
                  </a:moveTo>
                  <a:lnTo>
                    <a:pt x="0" y="201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193"/>
                  </a:lnTo>
                  <a:lnTo>
                    <a:pt x="245" y="193"/>
                  </a:lnTo>
                  <a:lnTo>
                    <a:pt x="245" y="201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23">
              <a:extLst>
                <a:ext uri="{FF2B5EF4-FFF2-40B4-BE49-F238E27FC236}">
                  <a16:creationId xmlns:a16="http://schemas.microsoft.com/office/drawing/2014/main" id="{01738147-A116-4A94-8D8B-DAB903D4A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376" y="1360488"/>
              <a:ext cx="71438" cy="57150"/>
            </a:xfrm>
            <a:custGeom>
              <a:avLst/>
              <a:gdLst/>
              <a:ahLst/>
              <a:cxnLst>
                <a:cxn ang="0">
                  <a:pos x="35" y="30"/>
                </a:cxn>
                <a:cxn ang="0">
                  <a:pos x="29" y="32"/>
                </a:cxn>
                <a:cxn ang="0">
                  <a:pos x="3" y="22"/>
                </a:cxn>
                <a:cxn ang="0">
                  <a:pos x="0" y="17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38" y="11"/>
                </a:cxn>
                <a:cxn ang="0">
                  <a:pos x="40" y="16"/>
                </a:cxn>
                <a:cxn ang="0">
                  <a:pos x="35" y="30"/>
                </a:cxn>
              </a:cxnLst>
              <a:rect l="0" t="0" r="r" b="b"/>
              <a:pathLst>
                <a:path w="41" h="33">
                  <a:moveTo>
                    <a:pt x="35" y="30"/>
                  </a:moveTo>
                  <a:cubicBezTo>
                    <a:pt x="34" y="32"/>
                    <a:pt x="31" y="33"/>
                    <a:pt x="29" y="3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19"/>
                    <a:pt x="0" y="1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1"/>
                    <a:pt x="9" y="0"/>
                    <a:pt x="11" y="0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12"/>
                    <a:pt x="41" y="14"/>
                    <a:pt x="40" y="16"/>
                  </a:cubicBezTo>
                  <a:cubicBezTo>
                    <a:pt x="35" y="30"/>
                    <a:pt x="35" y="30"/>
                    <a:pt x="35" y="30"/>
                  </a:cubicBez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Rectangle 24">
              <a:extLst>
                <a:ext uri="{FF2B5EF4-FFF2-40B4-BE49-F238E27FC236}">
                  <a16:creationId xmlns:a16="http://schemas.microsoft.com/office/drawing/2014/main" id="{81F960BE-E6DF-49A9-8DFB-0FB03118E0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Rectangle 25">
              <a:extLst>
                <a:ext uri="{FF2B5EF4-FFF2-40B4-BE49-F238E27FC236}">
                  <a16:creationId xmlns:a16="http://schemas.microsoft.com/office/drawing/2014/main" id="{9D6BEE89-A809-424E-BB32-BF877B8A1B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290638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Rectangle 26">
              <a:extLst>
                <a:ext uri="{FF2B5EF4-FFF2-40B4-BE49-F238E27FC236}">
                  <a16:creationId xmlns:a16="http://schemas.microsoft.com/office/drawing/2014/main" id="{89B69375-97CF-461A-B320-CD6F63AD89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Rectangle 27">
              <a:extLst>
                <a:ext uri="{FF2B5EF4-FFF2-40B4-BE49-F238E27FC236}">
                  <a16:creationId xmlns:a16="http://schemas.microsoft.com/office/drawing/2014/main" id="{B1DF02AC-E62E-4CEE-A3A3-B871DA2BF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347788"/>
              <a:ext cx="22225" cy="142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Rectangle 28">
              <a:extLst>
                <a:ext uri="{FF2B5EF4-FFF2-40B4-BE49-F238E27FC236}">
                  <a16:creationId xmlns:a16="http://schemas.microsoft.com/office/drawing/2014/main" id="{E5CB6786-B4A3-4E97-953A-0867E97F3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Rectangle 29">
              <a:extLst>
                <a:ext uri="{FF2B5EF4-FFF2-40B4-BE49-F238E27FC236}">
                  <a16:creationId xmlns:a16="http://schemas.microsoft.com/office/drawing/2014/main" id="{DD5C8418-098C-45CD-A4B0-932D312DD8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406526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Rectangle 30">
              <a:extLst>
                <a:ext uri="{FF2B5EF4-FFF2-40B4-BE49-F238E27FC236}">
                  <a16:creationId xmlns:a16="http://schemas.microsoft.com/office/drawing/2014/main" id="{778AF574-9BDC-4EDD-96A9-122DC91DD1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Rectangle 31">
              <a:extLst>
                <a:ext uri="{FF2B5EF4-FFF2-40B4-BE49-F238E27FC236}">
                  <a16:creationId xmlns:a16="http://schemas.microsoft.com/office/drawing/2014/main" id="{D7490C8B-4AAF-48B1-9100-37F073CFF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465263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Rectangle 32">
              <a:extLst>
                <a:ext uri="{FF2B5EF4-FFF2-40B4-BE49-F238E27FC236}">
                  <a16:creationId xmlns:a16="http://schemas.microsoft.com/office/drawing/2014/main" id="{AE0144C2-C8E0-4CEA-A4EA-4B79C43776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Rectangle 33">
              <a:extLst>
                <a:ext uri="{FF2B5EF4-FFF2-40B4-BE49-F238E27FC236}">
                  <a16:creationId xmlns:a16="http://schemas.microsoft.com/office/drawing/2014/main" id="{99667E7F-DFCC-4F8F-A4E5-CE351563A1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0163" y="1524001"/>
              <a:ext cx="22225" cy="127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Rectangle 34">
              <a:extLst>
                <a:ext uri="{FF2B5EF4-FFF2-40B4-BE49-F238E27FC236}">
                  <a16:creationId xmlns:a16="http://schemas.microsoft.com/office/drawing/2014/main" id="{22EE3CB3-5E8E-444B-AAA8-38F303413B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Rectangle 35">
              <a:extLst>
                <a:ext uri="{FF2B5EF4-FFF2-40B4-BE49-F238E27FC236}">
                  <a16:creationId xmlns:a16="http://schemas.microsoft.com/office/drawing/2014/main" id="{BC2359CB-B427-4667-ACE6-9BC869A040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591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Rectangle 36">
              <a:extLst>
                <a:ext uri="{FF2B5EF4-FFF2-40B4-BE49-F238E27FC236}">
                  <a16:creationId xmlns:a16="http://schemas.microsoft.com/office/drawing/2014/main" id="{DDE97C1A-5C8B-4F46-B211-D3678AEAF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Rectangle 37">
              <a:extLst>
                <a:ext uri="{FF2B5EF4-FFF2-40B4-BE49-F238E27FC236}">
                  <a16:creationId xmlns:a16="http://schemas.microsoft.com/office/drawing/2014/main" id="{E72F697D-47C1-4793-9DBC-FFBEC7C0D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465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Rectangle 38">
              <a:extLst>
                <a:ext uri="{FF2B5EF4-FFF2-40B4-BE49-F238E27FC236}">
                  <a16:creationId xmlns:a16="http://schemas.microsoft.com/office/drawing/2014/main" id="{CBF3CDF2-0697-4532-9520-6D09282C08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Rectangle 39">
              <a:extLst>
                <a:ext uri="{FF2B5EF4-FFF2-40B4-BE49-F238E27FC236}">
                  <a16:creationId xmlns:a16="http://schemas.microsoft.com/office/drawing/2014/main" id="{A86F7834-1A11-496D-9F7A-C187EB2401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7176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Rectangle 40">
              <a:extLst>
                <a:ext uri="{FF2B5EF4-FFF2-40B4-BE49-F238E27FC236}">
                  <a16:creationId xmlns:a16="http://schemas.microsoft.com/office/drawing/2014/main" id="{CB2C4F64-A866-478C-B957-581613AF64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Rectangle 41">
              <a:extLst>
                <a:ext uri="{FF2B5EF4-FFF2-40B4-BE49-F238E27FC236}">
                  <a16:creationId xmlns:a16="http://schemas.microsoft.com/office/drawing/2014/main" id="{EF9F9B7A-EA89-47FE-86DD-849E8C3BE1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438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Rectangle 42">
              <a:extLst>
                <a:ext uri="{FF2B5EF4-FFF2-40B4-BE49-F238E27FC236}">
                  <a16:creationId xmlns:a16="http://schemas.microsoft.com/office/drawing/2014/main" id="{A71C20E0-D7AF-4A2A-B39F-B0E27ACDA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Rectangle 43">
              <a:extLst>
                <a:ext uri="{FF2B5EF4-FFF2-40B4-BE49-F238E27FC236}">
                  <a16:creationId xmlns:a16="http://schemas.microsoft.com/office/drawing/2014/main" id="{92FAFA10-BBAB-45AD-9056-1501601D95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701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Rectangle 44">
              <a:extLst>
                <a:ext uri="{FF2B5EF4-FFF2-40B4-BE49-F238E27FC236}">
                  <a16:creationId xmlns:a16="http://schemas.microsoft.com/office/drawing/2014/main" id="{6452B65E-DDA3-489C-BC3D-9E919B3B32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Rectangle 45">
              <a:extLst>
                <a:ext uri="{FF2B5EF4-FFF2-40B4-BE49-F238E27FC236}">
                  <a16:creationId xmlns:a16="http://schemas.microsoft.com/office/drawing/2014/main" id="{ACA746EA-4E93-4088-A07D-2215DDEF5B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0963" y="1554163"/>
              <a:ext cx="12700" cy="222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46">
              <a:extLst>
                <a:ext uri="{FF2B5EF4-FFF2-40B4-BE49-F238E27FC236}">
                  <a16:creationId xmlns:a16="http://schemas.microsoft.com/office/drawing/2014/main" id="{773C2D2B-0569-4C80-A37C-8ED33E286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47">
              <a:extLst>
                <a:ext uri="{FF2B5EF4-FFF2-40B4-BE49-F238E27FC236}">
                  <a16:creationId xmlns:a16="http://schemas.microsoft.com/office/drawing/2014/main" id="{96A907B1-0617-4465-B30D-CF9EF40C319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201" y="1271588"/>
              <a:ext cx="68263" cy="63500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35" y="0"/>
                </a:cxn>
                <a:cxn ang="0">
                  <a:pos x="43" y="40"/>
                </a:cxn>
                <a:cxn ang="0">
                  <a:pos x="0" y="23"/>
                </a:cxn>
              </a:cxnLst>
              <a:rect l="0" t="0" r="r" b="b"/>
              <a:pathLst>
                <a:path w="43" h="40">
                  <a:moveTo>
                    <a:pt x="0" y="23"/>
                  </a:moveTo>
                  <a:lnTo>
                    <a:pt x="35" y="0"/>
                  </a:lnTo>
                  <a:lnTo>
                    <a:pt x="43" y="40"/>
                  </a:lnTo>
                  <a:lnTo>
                    <a:pt x="0" y="23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4" name="Freeform: Shape 12">
            <a:extLst>
              <a:ext uri="{FF2B5EF4-FFF2-40B4-BE49-F238E27FC236}">
                <a16:creationId xmlns:a16="http://schemas.microsoft.com/office/drawing/2014/main" id="{AD130199-4E7D-43F5-BF46-2B432C6BB28F}"/>
              </a:ext>
            </a:extLst>
          </p:cNvPr>
          <p:cNvSpPr>
            <a:spLocks/>
          </p:cNvSpPr>
          <p:nvPr/>
        </p:nvSpPr>
        <p:spPr bwMode="auto">
          <a:xfrm>
            <a:off x="5375487" y="4124515"/>
            <a:ext cx="463551" cy="433917"/>
          </a:xfrm>
          <a:custGeom>
            <a:avLst/>
            <a:gdLst/>
            <a:ahLst/>
            <a:cxnLst>
              <a:cxn ang="0">
                <a:pos x="87" y="43"/>
              </a:cxn>
              <a:cxn ang="0">
                <a:pos x="75" y="28"/>
              </a:cxn>
              <a:cxn ang="0">
                <a:pos x="60" y="14"/>
              </a:cxn>
              <a:cxn ang="0">
                <a:pos x="41" y="19"/>
              </a:cxn>
              <a:cxn ang="0">
                <a:pos x="23" y="26"/>
              </a:cxn>
              <a:cxn ang="0">
                <a:pos x="6" y="36"/>
              </a:cxn>
              <a:cxn ang="0">
                <a:pos x="6" y="56"/>
              </a:cxn>
              <a:cxn ang="0">
                <a:pos x="8" y="76"/>
              </a:cxn>
              <a:cxn ang="0">
                <a:pos x="14" y="95"/>
              </a:cxn>
              <a:cxn ang="0">
                <a:pos x="33" y="100"/>
              </a:cxn>
              <a:cxn ang="0">
                <a:pos x="52" y="103"/>
              </a:cxn>
              <a:cxn ang="0">
                <a:pos x="72" y="102"/>
              </a:cxn>
              <a:cxn ang="0">
                <a:pos x="82" y="85"/>
              </a:cxn>
              <a:cxn ang="0">
                <a:pos x="90" y="67"/>
              </a:cxn>
              <a:cxn ang="0">
                <a:pos x="53" y="99"/>
              </a:cxn>
              <a:cxn ang="0">
                <a:pos x="40" y="74"/>
              </a:cxn>
              <a:cxn ang="0">
                <a:pos x="12" y="76"/>
              </a:cxn>
              <a:cxn ang="0">
                <a:pos x="40" y="47"/>
              </a:cxn>
              <a:cxn ang="0">
                <a:pos x="53" y="22"/>
              </a:cxn>
              <a:cxn ang="0">
                <a:pos x="43" y="71"/>
              </a:cxn>
              <a:cxn ang="0">
                <a:pos x="37" y="60"/>
              </a:cxn>
              <a:cxn ang="0">
                <a:pos x="55" y="48"/>
              </a:cxn>
              <a:cxn ang="0">
                <a:pos x="54" y="70"/>
              </a:cxn>
              <a:cxn ang="0">
                <a:pos x="84" y="76"/>
              </a:cxn>
              <a:cxn ang="0">
                <a:pos x="48" y="49"/>
              </a:cxn>
              <a:cxn ang="0">
                <a:pos x="48" y="67"/>
              </a:cxn>
              <a:cxn ang="0">
                <a:pos x="113" y="12"/>
              </a:cxn>
              <a:cxn ang="0">
                <a:pos x="111" y="5"/>
              </a:cxn>
              <a:cxn ang="0">
                <a:pos x="104" y="3"/>
              </a:cxn>
              <a:cxn ang="0">
                <a:pos x="97" y="2"/>
              </a:cxn>
              <a:cxn ang="0">
                <a:pos x="90" y="2"/>
              </a:cxn>
              <a:cxn ang="0">
                <a:pos x="86" y="8"/>
              </a:cxn>
              <a:cxn ang="0">
                <a:pos x="84" y="15"/>
              </a:cxn>
              <a:cxn ang="0">
                <a:pos x="82" y="22"/>
              </a:cxn>
              <a:cxn ang="0">
                <a:pos x="87" y="27"/>
              </a:cxn>
              <a:cxn ang="0">
                <a:pos x="93" y="32"/>
              </a:cxn>
              <a:cxn ang="0">
                <a:pos x="99" y="35"/>
              </a:cxn>
              <a:cxn ang="0">
                <a:pos x="105" y="32"/>
              </a:cxn>
              <a:cxn ang="0">
                <a:pos x="111" y="27"/>
              </a:cxn>
              <a:cxn ang="0">
                <a:pos x="116" y="22"/>
              </a:cxn>
              <a:cxn ang="0">
                <a:pos x="101" y="32"/>
              </a:cxn>
              <a:cxn ang="0">
                <a:pos x="96" y="22"/>
              </a:cxn>
              <a:cxn ang="0">
                <a:pos x="93" y="18"/>
              </a:cxn>
              <a:cxn ang="0">
                <a:pos x="96" y="13"/>
              </a:cxn>
              <a:cxn ang="0">
                <a:pos x="101" y="3"/>
              </a:cxn>
              <a:cxn ang="0">
                <a:pos x="97" y="21"/>
              </a:cxn>
              <a:cxn ang="0">
                <a:pos x="95" y="17"/>
              </a:cxn>
              <a:cxn ang="0">
                <a:pos x="102" y="13"/>
              </a:cxn>
              <a:cxn ang="0">
                <a:pos x="101" y="21"/>
              </a:cxn>
              <a:cxn ang="0">
                <a:pos x="112" y="23"/>
              </a:cxn>
              <a:cxn ang="0">
                <a:pos x="99" y="13"/>
              </a:cxn>
              <a:cxn ang="0">
                <a:pos x="99" y="20"/>
              </a:cxn>
            </a:cxnLst>
            <a:rect l="0" t="0" r="r" b="b"/>
            <a:pathLst>
              <a:path w="117" h="109">
                <a:moveTo>
                  <a:pt x="90" y="56"/>
                </a:moveTo>
                <a:cubicBezTo>
                  <a:pt x="90" y="55"/>
                  <a:pt x="90" y="55"/>
                  <a:pt x="90" y="54"/>
                </a:cubicBezTo>
                <a:cubicBezTo>
                  <a:pt x="92" y="53"/>
                  <a:pt x="95" y="49"/>
                  <a:pt x="95" y="48"/>
                </a:cubicBezTo>
                <a:cubicBezTo>
                  <a:pt x="94" y="47"/>
                  <a:pt x="90" y="45"/>
                  <a:pt x="88" y="46"/>
                </a:cubicBezTo>
                <a:cubicBezTo>
                  <a:pt x="87" y="45"/>
                  <a:pt x="87" y="44"/>
                  <a:pt x="87" y="43"/>
                </a:cubicBezTo>
                <a:cubicBezTo>
                  <a:pt x="88" y="42"/>
                  <a:pt x="90" y="37"/>
                  <a:pt x="90" y="36"/>
                </a:cubicBezTo>
                <a:cubicBezTo>
                  <a:pt x="89" y="35"/>
                  <a:pt x="84" y="35"/>
                  <a:pt x="82" y="36"/>
                </a:cubicBezTo>
                <a:cubicBezTo>
                  <a:pt x="82" y="35"/>
                  <a:pt x="81" y="34"/>
                  <a:pt x="81" y="34"/>
                </a:cubicBezTo>
                <a:cubicBezTo>
                  <a:pt x="82" y="32"/>
                  <a:pt x="83" y="27"/>
                  <a:pt x="82" y="26"/>
                </a:cubicBezTo>
                <a:cubicBezTo>
                  <a:pt x="81" y="26"/>
                  <a:pt x="76" y="26"/>
                  <a:pt x="75" y="28"/>
                </a:cubicBezTo>
                <a:cubicBezTo>
                  <a:pt x="74" y="27"/>
                  <a:pt x="73" y="27"/>
                  <a:pt x="73" y="26"/>
                </a:cubicBezTo>
                <a:cubicBezTo>
                  <a:pt x="74" y="24"/>
                  <a:pt x="73" y="19"/>
                  <a:pt x="72" y="19"/>
                </a:cubicBezTo>
                <a:cubicBezTo>
                  <a:pt x="71" y="18"/>
                  <a:pt x="67" y="20"/>
                  <a:pt x="65" y="22"/>
                </a:cubicBezTo>
                <a:cubicBezTo>
                  <a:pt x="65" y="22"/>
                  <a:pt x="64" y="21"/>
                  <a:pt x="63" y="21"/>
                </a:cubicBezTo>
                <a:cubicBezTo>
                  <a:pt x="63" y="19"/>
                  <a:pt x="61" y="14"/>
                  <a:pt x="60" y="14"/>
                </a:cubicBezTo>
                <a:cubicBezTo>
                  <a:pt x="59" y="14"/>
                  <a:pt x="55" y="17"/>
                  <a:pt x="55" y="19"/>
                </a:cubicBezTo>
                <a:cubicBezTo>
                  <a:pt x="54" y="19"/>
                  <a:pt x="53" y="18"/>
                  <a:pt x="52" y="18"/>
                </a:cubicBezTo>
                <a:cubicBezTo>
                  <a:pt x="52" y="16"/>
                  <a:pt x="49" y="12"/>
                  <a:pt x="48" y="12"/>
                </a:cubicBezTo>
                <a:cubicBezTo>
                  <a:pt x="47" y="12"/>
                  <a:pt x="44" y="16"/>
                  <a:pt x="44" y="18"/>
                </a:cubicBezTo>
                <a:cubicBezTo>
                  <a:pt x="43" y="18"/>
                  <a:pt x="42" y="19"/>
                  <a:pt x="41" y="19"/>
                </a:cubicBezTo>
                <a:cubicBezTo>
                  <a:pt x="40" y="17"/>
                  <a:pt x="37" y="14"/>
                  <a:pt x="35" y="14"/>
                </a:cubicBezTo>
                <a:cubicBezTo>
                  <a:pt x="34" y="14"/>
                  <a:pt x="32" y="19"/>
                  <a:pt x="33" y="21"/>
                </a:cubicBezTo>
                <a:cubicBezTo>
                  <a:pt x="32" y="21"/>
                  <a:pt x="31" y="22"/>
                  <a:pt x="31" y="22"/>
                </a:cubicBezTo>
                <a:cubicBezTo>
                  <a:pt x="29" y="20"/>
                  <a:pt x="25" y="18"/>
                  <a:pt x="24" y="19"/>
                </a:cubicBezTo>
                <a:cubicBezTo>
                  <a:pt x="23" y="19"/>
                  <a:pt x="22" y="24"/>
                  <a:pt x="23" y="26"/>
                </a:cubicBezTo>
                <a:cubicBezTo>
                  <a:pt x="22" y="27"/>
                  <a:pt x="22" y="27"/>
                  <a:pt x="21" y="28"/>
                </a:cubicBezTo>
                <a:cubicBezTo>
                  <a:pt x="19" y="26"/>
                  <a:pt x="15" y="26"/>
                  <a:pt x="14" y="26"/>
                </a:cubicBezTo>
                <a:cubicBezTo>
                  <a:pt x="13" y="27"/>
                  <a:pt x="14" y="32"/>
                  <a:pt x="15" y="34"/>
                </a:cubicBezTo>
                <a:cubicBezTo>
                  <a:pt x="15" y="34"/>
                  <a:pt x="14" y="35"/>
                  <a:pt x="14" y="36"/>
                </a:cubicBezTo>
                <a:cubicBezTo>
                  <a:pt x="12" y="35"/>
                  <a:pt x="7" y="35"/>
                  <a:pt x="6" y="36"/>
                </a:cubicBezTo>
                <a:cubicBezTo>
                  <a:pt x="6" y="37"/>
                  <a:pt x="7" y="42"/>
                  <a:pt x="9" y="43"/>
                </a:cubicBezTo>
                <a:cubicBezTo>
                  <a:pt x="9" y="44"/>
                  <a:pt x="9" y="45"/>
                  <a:pt x="8" y="46"/>
                </a:cubicBezTo>
                <a:cubicBezTo>
                  <a:pt x="6" y="45"/>
                  <a:pt x="2" y="47"/>
                  <a:pt x="1" y="48"/>
                </a:cubicBezTo>
                <a:cubicBezTo>
                  <a:pt x="1" y="49"/>
                  <a:pt x="4" y="53"/>
                  <a:pt x="6" y="54"/>
                </a:cubicBezTo>
                <a:cubicBezTo>
                  <a:pt x="6" y="55"/>
                  <a:pt x="6" y="55"/>
                  <a:pt x="6" y="56"/>
                </a:cubicBezTo>
                <a:cubicBezTo>
                  <a:pt x="4" y="56"/>
                  <a:pt x="0" y="59"/>
                  <a:pt x="0" y="61"/>
                </a:cubicBezTo>
                <a:cubicBezTo>
                  <a:pt x="0" y="62"/>
                  <a:pt x="4" y="65"/>
                  <a:pt x="6" y="65"/>
                </a:cubicBezTo>
                <a:cubicBezTo>
                  <a:pt x="6" y="66"/>
                  <a:pt x="6" y="67"/>
                  <a:pt x="6" y="67"/>
                </a:cubicBezTo>
                <a:cubicBezTo>
                  <a:pt x="4" y="68"/>
                  <a:pt x="1" y="72"/>
                  <a:pt x="1" y="73"/>
                </a:cubicBezTo>
                <a:cubicBezTo>
                  <a:pt x="2" y="74"/>
                  <a:pt x="6" y="76"/>
                  <a:pt x="8" y="76"/>
                </a:cubicBezTo>
                <a:cubicBezTo>
                  <a:pt x="9" y="76"/>
                  <a:pt x="9" y="77"/>
                  <a:pt x="9" y="78"/>
                </a:cubicBezTo>
                <a:cubicBezTo>
                  <a:pt x="7" y="79"/>
                  <a:pt x="6" y="84"/>
                  <a:pt x="6" y="85"/>
                </a:cubicBezTo>
                <a:cubicBezTo>
                  <a:pt x="7" y="86"/>
                  <a:pt x="12" y="86"/>
                  <a:pt x="14" y="85"/>
                </a:cubicBezTo>
                <a:cubicBezTo>
                  <a:pt x="14" y="86"/>
                  <a:pt x="15" y="87"/>
                  <a:pt x="15" y="87"/>
                </a:cubicBezTo>
                <a:cubicBezTo>
                  <a:pt x="14" y="89"/>
                  <a:pt x="13" y="94"/>
                  <a:pt x="14" y="95"/>
                </a:cubicBezTo>
                <a:cubicBezTo>
                  <a:pt x="15" y="96"/>
                  <a:pt x="20" y="95"/>
                  <a:pt x="21" y="93"/>
                </a:cubicBezTo>
                <a:cubicBezTo>
                  <a:pt x="22" y="94"/>
                  <a:pt x="22" y="95"/>
                  <a:pt x="23" y="95"/>
                </a:cubicBezTo>
                <a:cubicBezTo>
                  <a:pt x="22" y="97"/>
                  <a:pt x="23" y="102"/>
                  <a:pt x="24" y="102"/>
                </a:cubicBezTo>
                <a:cubicBezTo>
                  <a:pt x="25" y="103"/>
                  <a:pt x="29" y="101"/>
                  <a:pt x="31" y="99"/>
                </a:cubicBezTo>
                <a:cubicBezTo>
                  <a:pt x="31" y="100"/>
                  <a:pt x="32" y="100"/>
                  <a:pt x="33" y="100"/>
                </a:cubicBezTo>
                <a:cubicBezTo>
                  <a:pt x="32" y="102"/>
                  <a:pt x="34" y="107"/>
                  <a:pt x="35" y="107"/>
                </a:cubicBezTo>
                <a:cubicBezTo>
                  <a:pt x="37" y="108"/>
                  <a:pt x="40" y="105"/>
                  <a:pt x="41" y="102"/>
                </a:cubicBezTo>
                <a:cubicBezTo>
                  <a:pt x="42" y="103"/>
                  <a:pt x="43" y="103"/>
                  <a:pt x="44" y="103"/>
                </a:cubicBezTo>
                <a:cubicBezTo>
                  <a:pt x="44" y="105"/>
                  <a:pt x="47" y="109"/>
                  <a:pt x="48" y="109"/>
                </a:cubicBezTo>
                <a:cubicBezTo>
                  <a:pt x="49" y="109"/>
                  <a:pt x="52" y="105"/>
                  <a:pt x="52" y="103"/>
                </a:cubicBezTo>
                <a:cubicBezTo>
                  <a:pt x="53" y="103"/>
                  <a:pt x="54" y="103"/>
                  <a:pt x="55" y="103"/>
                </a:cubicBezTo>
                <a:cubicBezTo>
                  <a:pt x="55" y="105"/>
                  <a:pt x="59" y="108"/>
                  <a:pt x="60" y="107"/>
                </a:cubicBezTo>
                <a:cubicBezTo>
                  <a:pt x="61" y="107"/>
                  <a:pt x="63" y="102"/>
                  <a:pt x="63" y="100"/>
                </a:cubicBezTo>
                <a:cubicBezTo>
                  <a:pt x="64" y="100"/>
                  <a:pt x="65" y="100"/>
                  <a:pt x="65" y="99"/>
                </a:cubicBezTo>
                <a:cubicBezTo>
                  <a:pt x="67" y="101"/>
                  <a:pt x="71" y="103"/>
                  <a:pt x="72" y="102"/>
                </a:cubicBezTo>
                <a:cubicBezTo>
                  <a:pt x="73" y="102"/>
                  <a:pt x="74" y="97"/>
                  <a:pt x="73" y="95"/>
                </a:cubicBezTo>
                <a:cubicBezTo>
                  <a:pt x="73" y="95"/>
                  <a:pt x="74" y="94"/>
                  <a:pt x="75" y="93"/>
                </a:cubicBezTo>
                <a:cubicBezTo>
                  <a:pt x="76" y="95"/>
                  <a:pt x="81" y="96"/>
                  <a:pt x="82" y="95"/>
                </a:cubicBezTo>
                <a:cubicBezTo>
                  <a:pt x="83" y="94"/>
                  <a:pt x="82" y="89"/>
                  <a:pt x="81" y="87"/>
                </a:cubicBezTo>
                <a:cubicBezTo>
                  <a:pt x="81" y="87"/>
                  <a:pt x="82" y="86"/>
                  <a:pt x="82" y="85"/>
                </a:cubicBezTo>
                <a:cubicBezTo>
                  <a:pt x="84" y="86"/>
                  <a:pt x="89" y="86"/>
                  <a:pt x="90" y="85"/>
                </a:cubicBezTo>
                <a:cubicBezTo>
                  <a:pt x="90" y="84"/>
                  <a:pt x="88" y="79"/>
                  <a:pt x="87" y="78"/>
                </a:cubicBezTo>
                <a:cubicBezTo>
                  <a:pt x="87" y="77"/>
                  <a:pt x="87" y="76"/>
                  <a:pt x="88" y="76"/>
                </a:cubicBezTo>
                <a:cubicBezTo>
                  <a:pt x="90" y="76"/>
                  <a:pt x="94" y="74"/>
                  <a:pt x="95" y="73"/>
                </a:cubicBezTo>
                <a:cubicBezTo>
                  <a:pt x="95" y="72"/>
                  <a:pt x="92" y="68"/>
                  <a:pt x="90" y="67"/>
                </a:cubicBezTo>
                <a:cubicBezTo>
                  <a:pt x="90" y="67"/>
                  <a:pt x="90" y="66"/>
                  <a:pt x="90" y="65"/>
                </a:cubicBezTo>
                <a:cubicBezTo>
                  <a:pt x="92" y="65"/>
                  <a:pt x="96" y="62"/>
                  <a:pt x="96" y="61"/>
                </a:cubicBezTo>
                <a:cubicBezTo>
                  <a:pt x="96" y="59"/>
                  <a:pt x="92" y="56"/>
                  <a:pt x="90" y="56"/>
                </a:cubicBezTo>
                <a:close/>
                <a:moveTo>
                  <a:pt x="58" y="98"/>
                </a:moveTo>
                <a:cubicBezTo>
                  <a:pt x="56" y="99"/>
                  <a:pt x="55" y="99"/>
                  <a:pt x="53" y="99"/>
                </a:cubicBezTo>
                <a:cubicBezTo>
                  <a:pt x="54" y="91"/>
                  <a:pt x="59" y="80"/>
                  <a:pt x="56" y="74"/>
                </a:cubicBezTo>
                <a:cubicBezTo>
                  <a:pt x="60" y="80"/>
                  <a:pt x="71" y="81"/>
                  <a:pt x="79" y="84"/>
                </a:cubicBezTo>
                <a:cubicBezTo>
                  <a:pt x="74" y="91"/>
                  <a:pt x="67" y="96"/>
                  <a:pt x="58" y="98"/>
                </a:cubicBezTo>
                <a:close/>
                <a:moveTo>
                  <a:pt x="17" y="84"/>
                </a:moveTo>
                <a:cubicBezTo>
                  <a:pt x="24" y="81"/>
                  <a:pt x="36" y="80"/>
                  <a:pt x="40" y="74"/>
                </a:cubicBezTo>
                <a:cubicBezTo>
                  <a:pt x="37" y="80"/>
                  <a:pt x="42" y="91"/>
                  <a:pt x="43" y="99"/>
                </a:cubicBezTo>
                <a:cubicBezTo>
                  <a:pt x="33" y="98"/>
                  <a:pt x="23" y="93"/>
                  <a:pt x="17" y="84"/>
                </a:cubicBezTo>
                <a:close/>
                <a:moveTo>
                  <a:pt x="12" y="45"/>
                </a:moveTo>
                <a:cubicBezTo>
                  <a:pt x="19" y="50"/>
                  <a:pt x="26" y="60"/>
                  <a:pt x="32" y="61"/>
                </a:cubicBezTo>
                <a:cubicBezTo>
                  <a:pt x="26" y="61"/>
                  <a:pt x="19" y="71"/>
                  <a:pt x="12" y="76"/>
                </a:cubicBezTo>
                <a:cubicBezTo>
                  <a:pt x="11" y="74"/>
                  <a:pt x="11" y="72"/>
                  <a:pt x="10" y="71"/>
                </a:cubicBezTo>
                <a:cubicBezTo>
                  <a:pt x="8" y="62"/>
                  <a:pt x="9" y="53"/>
                  <a:pt x="12" y="45"/>
                </a:cubicBezTo>
                <a:close/>
                <a:moveTo>
                  <a:pt x="38" y="23"/>
                </a:moveTo>
                <a:cubicBezTo>
                  <a:pt x="40" y="22"/>
                  <a:pt x="41" y="22"/>
                  <a:pt x="43" y="22"/>
                </a:cubicBezTo>
                <a:cubicBezTo>
                  <a:pt x="42" y="30"/>
                  <a:pt x="37" y="41"/>
                  <a:pt x="40" y="47"/>
                </a:cubicBezTo>
                <a:cubicBezTo>
                  <a:pt x="36" y="41"/>
                  <a:pt x="24" y="40"/>
                  <a:pt x="17" y="37"/>
                </a:cubicBezTo>
                <a:cubicBezTo>
                  <a:pt x="22" y="30"/>
                  <a:pt x="29" y="25"/>
                  <a:pt x="38" y="23"/>
                </a:cubicBezTo>
                <a:close/>
                <a:moveTo>
                  <a:pt x="79" y="37"/>
                </a:moveTo>
                <a:cubicBezTo>
                  <a:pt x="71" y="40"/>
                  <a:pt x="60" y="41"/>
                  <a:pt x="56" y="47"/>
                </a:cubicBezTo>
                <a:cubicBezTo>
                  <a:pt x="59" y="41"/>
                  <a:pt x="54" y="30"/>
                  <a:pt x="53" y="22"/>
                </a:cubicBezTo>
                <a:cubicBezTo>
                  <a:pt x="63" y="23"/>
                  <a:pt x="73" y="29"/>
                  <a:pt x="79" y="37"/>
                </a:cubicBezTo>
                <a:close/>
                <a:moveTo>
                  <a:pt x="54" y="70"/>
                </a:moveTo>
                <a:cubicBezTo>
                  <a:pt x="54" y="71"/>
                  <a:pt x="55" y="72"/>
                  <a:pt x="55" y="73"/>
                </a:cubicBezTo>
                <a:cubicBezTo>
                  <a:pt x="55" y="72"/>
                  <a:pt x="54" y="71"/>
                  <a:pt x="53" y="71"/>
                </a:cubicBezTo>
                <a:cubicBezTo>
                  <a:pt x="51" y="74"/>
                  <a:pt x="45" y="74"/>
                  <a:pt x="43" y="71"/>
                </a:cubicBezTo>
                <a:cubicBezTo>
                  <a:pt x="42" y="71"/>
                  <a:pt x="41" y="72"/>
                  <a:pt x="41" y="73"/>
                </a:cubicBezTo>
                <a:cubicBezTo>
                  <a:pt x="41" y="72"/>
                  <a:pt x="41" y="71"/>
                  <a:pt x="42" y="70"/>
                </a:cubicBezTo>
                <a:cubicBezTo>
                  <a:pt x="37" y="70"/>
                  <a:pt x="35" y="65"/>
                  <a:pt x="37" y="62"/>
                </a:cubicBezTo>
                <a:cubicBezTo>
                  <a:pt x="36" y="61"/>
                  <a:pt x="35" y="61"/>
                  <a:pt x="34" y="61"/>
                </a:cubicBezTo>
                <a:cubicBezTo>
                  <a:pt x="35" y="61"/>
                  <a:pt x="36" y="60"/>
                  <a:pt x="37" y="60"/>
                </a:cubicBezTo>
                <a:cubicBezTo>
                  <a:pt x="35" y="56"/>
                  <a:pt x="37" y="51"/>
                  <a:pt x="42" y="51"/>
                </a:cubicBezTo>
                <a:cubicBezTo>
                  <a:pt x="41" y="50"/>
                  <a:pt x="41" y="49"/>
                  <a:pt x="41" y="48"/>
                </a:cubicBezTo>
                <a:cubicBezTo>
                  <a:pt x="41" y="49"/>
                  <a:pt x="42" y="50"/>
                  <a:pt x="43" y="50"/>
                </a:cubicBezTo>
                <a:cubicBezTo>
                  <a:pt x="45" y="47"/>
                  <a:pt x="51" y="47"/>
                  <a:pt x="53" y="50"/>
                </a:cubicBezTo>
                <a:cubicBezTo>
                  <a:pt x="54" y="50"/>
                  <a:pt x="55" y="49"/>
                  <a:pt x="55" y="48"/>
                </a:cubicBezTo>
                <a:cubicBezTo>
                  <a:pt x="55" y="49"/>
                  <a:pt x="54" y="50"/>
                  <a:pt x="54" y="51"/>
                </a:cubicBezTo>
                <a:cubicBezTo>
                  <a:pt x="59" y="51"/>
                  <a:pt x="61" y="56"/>
                  <a:pt x="59" y="60"/>
                </a:cubicBezTo>
                <a:cubicBezTo>
                  <a:pt x="60" y="60"/>
                  <a:pt x="61" y="61"/>
                  <a:pt x="62" y="61"/>
                </a:cubicBezTo>
                <a:cubicBezTo>
                  <a:pt x="61" y="61"/>
                  <a:pt x="60" y="61"/>
                  <a:pt x="59" y="62"/>
                </a:cubicBezTo>
                <a:cubicBezTo>
                  <a:pt x="61" y="65"/>
                  <a:pt x="59" y="70"/>
                  <a:pt x="54" y="70"/>
                </a:cubicBezTo>
                <a:close/>
                <a:moveTo>
                  <a:pt x="84" y="76"/>
                </a:moveTo>
                <a:cubicBezTo>
                  <a:pt x="77" y="71"/>
                  <a:pt x="70" y="61"/>
                  <a:pt x="63" y="61"/>
                </a:cubicBezTo>
                <a:cubicBezTo>
                  <a:pt x="70" y="60"/>
                  <a:pt x="77" y="50"/>
                  <a:pt x="84" y="45"/>
                </a:cubicBezTo>
                <a:cubicBezTo>
                  <a:pt x="85" y="47"/>
                  <a:pt x="85" y="49"/>
                  <a:pt x="86" y="50"/>
                </a:cubicBezTo>
                <a:cubicBezTo>
                  <a:pt x="88" y="59"/>
                  <a:pt x="87" y="68"/>
                  <a:pt x="84" y="76"/>
                </a:cubicBezTo>
                <a:close/>
                <a:moveTo>
                  <a:pt x="48" y="49"/>
                </a:moveTo>
                <a:cubicBezTo>
                  <a:pt x="42" y="49"/>
                  <a:pt x="37" y="54"/>
                  <a:pt x="37" y="61"/>
                </a:cubicBezTo>
                <a:cubicBezTo>
                  <a:pt x="37" y="67"/>
                  <a:pt x="42" y="72"/>
                  <a:pt x="48" y="72"/>
                </a:cubicBezTo>
                <a:cubicBezTo>
                  <a:pt x="54" y="72"/>
                  <a:pt x="59" y="67"/>
                  <a:pt x="59" y="61"/>
                </a:cubicBezTo>
                <a:cubicBezTo>
                  <a:pt x="59" y="54"/>
                  <a:pt x="54" y="49"/>
                  <a:pt x="48" y="49"/>
                </a:cubicBezTo>
                <a:close/>
                <a:moveTo>
                  <a:pt x="48" y="67"/>
                </a:moveTo>
                <a:cubicBezTo>
                  <a:pt x="44" y="67"/>
                  <a:pt x="42" y="64"/>
                  <a:pt x="42" y="61"/>
                </a:cubicBezTo>
                <a:cubicBezTo>
                  <a:pt x="42" y="57"/>
                  <a:pt x="44" y="54"/>
                  <a:pt x="48" y="54"/>
                </a:cubicBezTo>
                <a:cubicBezTo>
                  <a:pt x="51" y="54"/>
                  <a:pt x="54" y="57"/>
                  <a:pt x="54" y="61"/>
                </a:cubicBezTo>
                <a:cubicBezTo>
                  <a:pt x="54" y="64"/>
                  <a:pt x="51" y="67"/>
                  <a:pt x="48" y="67"/>
                </a:cubicBezTo>
                <a:close/>
                <a:moveTo>
                  <a:pt x="117" y="18"/>
                </a:moveTo>
                <a:cubicBezTo>
                  <a:pt x="117" y="17"/>
                  <a:pt x="115" y="16"/>
                  <a:pt x="114" y="16"/>
                </a:cubicBezTo>
                <a:cubicBezTo>
                  <a:pt x="114" y="16"/>
                  <a:pt x="114" y="15"/>
                  <a:pt x="114" y="15"/>
                </a:cubicBezTo>
                <a:cubicBezTo>
                  <a:pt x="115" y="15"/>
                  <a:pt x="116" y="13"/>
                  <a:pt x="116" y="13"/>
                </a:cubicBezTo>
                <a:cubicBezTo>
                  <a:pt x="116" y="13"/>
                  <a:pt x="114" y="12"/>
                  <a:pt x="113" y="12"/>
                </a:cubicBezTo>
                <a:cubicBezTo>
                  <a:pt x="113" y="12"/>
                  <a:pt x="113" y="11"/>
                  <a:pt x="113" y="11"/>
                </a:cubicBezTo>
                <a:cubicBezTo>
                  <a:pt x="114" y="11"/>
                  <a:pt x="114" y="9"/>
                  <a:pt x="114" y="9"/>
                </a:cubicBezTo>
                <a:cubicBezTo>
                  <a:pt x="114" y="8"/>
                  <a:pt x="112" y="8"/>
                  <a:pt x="1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1" y="7"/>
                  <a:pt x="112" y="5"/>
                  <a:pt x="111" y="5"/>
                </a:cubicBezTo>
                <a:cubicBezTo>
                  <a:pt x="111" y="5"/>
                  <a:pt x="109" y="5"/>
                  <a:pt x="109" y="6"/>
                </a:cubicBezTo>
                <a:cubicBezTo>
                  <a:pt x="108" y="5"/>
                  <a:pt x="108" y="5"/>
                  <a:pt x="108" y="5"/>
                </a:cubicBezTo>
                <a:cubicBezTo>
                  <a:pt x="108" y="4"/>
                  <a:pt x="108" y="2"/>
                  <a:pt x="108" y="2"/>
                </a:cubicBezTo>
                <a:cubicBezTo>
                  <a:pt x="107" y="2"/>
                  <a:pt x="106" y="3"/>
                  <a:pt x="105" y="3"/>
                </a:cubicBezTo>
                <a:cubicBezTo>
                  <a:pt x="105" y="3"/>
                  <a:pt x="105" y="3"/>
                  <a:pt x="104" y="3"/>
                </a:cubicBezTo>
                <a:cubicBezTo>
                  <a:pt x="105" y="2"/>
                  <a:pt x="104" y="1"/>
                  <a:pt x="103" y="0"/>
                </a:cubicBezTo>
                <a:cubicBezTo>
                  <a:pt x="103" y="0"/>
                  <a:pt x="102" y="1"/>
                  <a:pt x="101" y="2"/>
                </a:cubicBezTo>
                <a:cubicBezTo>
                  <a:pt x="101" y="2"/>
                  <a:pt x="101" y="2"/>
                  <a:pt x="100" y="2"/>
                </a:cubicBezTo>
                <a:cubicBezTo>
                  <a:pt x="100" y="1"/>
                  <a:pt x="99" y="0"/>
                  <a:pt x="99" y="0"/>
                </a:cubicBezTo>
                <a:cubicBezTo>
                  <a:pt x="98" y="0"/>
                  <a:pt x="97" y="1"/>
                  <a:pt x="97" y="2"/>
                </a:cubicBezTo>
                <a:cubicBezTo>
                  <a:pt x="97" y="2"/>
                  <a:pt x="97" y="2"/>
                  <a:pt x="96" y="2"/>
                </a:cubicBezTo>
                <a:cubicBezTo>
                  <a:pt x="96" y="1"/>
                  <a:pt x="95" y="0"/>
                  <a:pt x="94" y="0"/>
                </a:cubicBezTo>
                <a:cubicBezTo>
                  <a:pt x="94" y="1"/>
                  <a:pt x="93" y="2"/>
                  <a:pt x="93" y="3"/>
                </a:cubicBezTo>
                <a:cubicBezTo>
                  <a:pt x="93" y="3"/>
                  <a:pt x="93" y="3"/>
                  <a:pt x="93" y="3"/>
                </a:cubicBezTo>
                <a:cubicBezTo>
                  <a:pt x="92" y="3"/>
                  <a:pt x="90" y="2"/>
                  <a:pt x="90" y="2"/>
                </a:cubicBezTo>
                <a:cubicBezTo>
                  <a:pt x="90" y="2"/>
                  <a:pt x="89" y="4"/>
                  <a:pt x="90" y="5"/>
                </a:cubicBezTo>
                <a:cubicBezTo>
                  <a:pt x="90" y="5"/>
                  <a:pt x="89" y="5"/>
                  <a:pt x="89" y="6"/>
                </a:cubicBezTo>
                <a:cubicBezTo>
                  <a:pt x="88" y="5"/>
                  <a:pt x="87" y="5"/>
                  <a:pt x="86" y="5"/>
                </a:cubicBezTo>
                <a:cubicBezTo>
                  <a:pt x="86" y="5"/>
                  <a:pt x="86" y="7"/>
                  <a:pt x="87" y="8"/>
                </a:cubicBezTo>
                <a:cubicBezTo>
                  <a:pt x="87" y="8"/>
                  <a:pt x="86" y="8"/>
                  <a:pt x="86" y="8"/>
                </a:cubicBezTo>
                <a:cubicBezTo>
                  <a:pt x="86" y="8"/>
                  <a:pt x="84" y="8"/>
                  <a:pt x="84" y="9"/>
                </a:cubicBezTo>
                <a:cubicBezTo>
                  <a:pt x="83" y="9"/>
                  <a:pt x="84" y="11"/>
                  <a:pt x="85" y="11"/>
                </a:cubicBezTo>
                <a:cubicBezTo>
                  <a:pt x="85" y="11"/>
                  <a:pt x="84" y="12"/>
                  <a:pt x="84" y="12"/>
                </a:cubicBezTo>
                <a:cubicBezTo>
                  <a:pt x="84" y="12"/>
                  <a:pt x="82" y="13"/>
                  <a:pt x="82" y="13"/>
                </a:cubicBezTo>
                <a:cubicBezTo>
                  <a:pt x="82" y="13"/>
                  <a:pt x="83" y="15"/>
                  <a:pt x="84" y="15"/>
                </a:cubicBezTo>
                <a:cubicBezTo>
                  <a:pt x="83" y="15"/>
                  <a:pt x="83" y="16"/>
                  <a:pt x="83" y="16"/>
                </a:cubicBezTo>
                <a:cubicBezTo>
                  <a:pt x="83" y="16"/>
                  <a:pt x="81" y="17"/>
                  <a:pt x="81" y="18"/>
                </a:cubicBezTo>
                <a:cubicBezTo>
                  <a:pt x="81" y="18"/>
                  <a:pt x="83" y="19"/>
                  <a:pt x="83" y="19"/>
                </a:cubicBezTo>
                <a:cubicBezTo>
                  <a:pt x="83" y="19"/>
                  <a:pt x="83" y="20"/>
                  <a:pt x="84" y="20"/>
                </a:cubicBezTo>
                <a:cubicBezTo>
                  <a:pt x="83" y="20"/>
                  <a:pt x="82" y="22"/>
                  <a:pt x="82" y="22"/>
                </a:cubicBezTo>
                <a:cubicBezTo>
                  <a:pt x="82" y="23"/>
                  <a:pt x="84" y="23"/>
                  <a:pt x="84" y="23"/>
                </a:cubicBezTo>
                <a:cubicBezTo>
                  <a:pt x="84" y="23"/>
                  <a:pt x="85" y="24"/>
                  <a:pt x="85" y="24"/>
                </a:cubicBezTo>
                <a:cubicBezTo>
                  <a:pt x="84" y="24"/>
                  <a:pt x="83" y="26"/>
                  <a:pt x="84" y="26"/>
                </a:cubicBezTo>
                <a:cubicBezTo>
                  <a:pt x="84" y="27"/>
                  <a:pt x="86" y="27"/>
                  <a:pt x="86" y="27"/>
                </a:cubicBezTo>
                <a:cubicBezTo>
                  <a:pt x="86" y="27"/>
                  <a:pt x="87" y="27"/>
                  <a:pt x="87" y="27"/>
                </a:cubicBezTo>
                <a:cubicBezTo>
                  <a:pt x="86" y="28"/>
                  <a:pt x="86" y="30"/>
                  <a:pt x="86" y="30"/>
                </a:cubicBezTo>
                <a:cubicBezTo>
                  <a:pt x="87" y="30"/>
                  <a:pt x="88" y="30"/>
                  <a:pt x="89" y="30"/>
                </a:cubicBezTo>
                <a:cubicBezTo>
                  <a:pt x="89" y="30"/>
                  <a:pt x="90" y="30"/>
                  <a:pt x="90" y="30"/>
                </a:cubicBezTo>
                <a:cubicBezTo>
                  <a:pt x="89" y="31"/>
                  <a:pt x="90" y="33"/>
                  <a:pt x="90" y="33"/>
                </a:cubicBezTo>
                <a:cubicBezTo>
                  <a:pt x="90" y="33"/>
                  <a:pt x="92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4" y="35"/>
                  <a:pt x="94" y="35"/>
                </a:cubicBezTo>
                <a:cubicBezTo>
                  <a:pt x="95" y="35"/>
                  <a:pt x="96" y="34"/>
                  <a:pt x="96" y="33"/>
                </a:cubicBezTo>
                <a:cubicBezTo>
                  <a:pt x="97" y="33"/>
                  <a:pt x="97" y="33"/>
                  <a:pt x="97" y="33"/>
                </a:cubicBezTo>
                <a:cubicBezTo>
                  <a:pt x="97" y="34"/>
                  <a:pt x="98" y="35"/>
                  <a:pt x="99" y="35"/>
                </a:cubicBezTo>
                <a:cubicBezTo>
                  <a:pt x="99" y="35"/>
                  <a:pt x="100" y="34"/>
                  <a:pt x="100" y="33"/>
                </a:cubicBezTo>
                <a:cubicBezTo>
                  <a:pt x="101" y="33"/>
                  <a:pt x="101" y="33"/>
                  <a:pt x="101" y="33"/>
                </a:cubicBezTo>
                <a:cubicBezTo>
                  <a:pt x="102" y="34"/>
                  <a:pt x="103" y="35"/>
                  <a:pt x="103" y="35"/>
                </a:cubicBezTo>
                <a:cubicBezTo>
                  <a:pt x="104" y="35"/>
                  <a:pt x="105" y="33"/>
                  <a:pt x="104" y="32"/>
                </a:cubicBezTo>
                <a:cubicBezTo>
                  <a:pt x="105" y="32"/>
                  <a:pt x="105" y="32"/>
                  <a:pt x="105" y="32"/>
                </a:cubicBezTo>
                <a:cubicBezTo>
                  <a:pt x="106" y="32"/>
                  <a:pt x="107" y="33"/>
                  <a:pt x="108" y="33"/>
                </a:cubicBezTo>
                <a:cubicBezTo>
                  <a:pt x="108" y="33"/>
                  <a:pt x="108" y="31"/>
                  <a:pt x="108" y="30"/>
                </a:cubicBezTo>
                <a:cubicBezTo>
                  <a:pt x="108" y="30"/>
                  <a:pt x="108" y="30"/>
                  <a:pt x="109" y="30"/>
                </a:cubicBezTo>
                <a:cubicBezTo>
                  <a:pt x="109" y="30"/>
                  <a:pt x="111" y="30"/>
                  <a:pt x="111" y="30"/>
                </a:cubicBezTo>
                <a:cubicBezTo>
                  <a:pt x="112" y="30"/>
                  <a:pt x="111" y="28"/>
                  <a:pt x="111" y="27"/>
                </a:cubicBezTo>
                <a:cubicBezTo>
                  <a:pt x="111" y="27"/>
                  <a:pt x="111" y="27"/>
                  <a:pt x="112" y="27"/>
                </a:cubicBezTo>
                <a:cubicBezTo>
                  <a:pt x="112" y="27"/>
                  <a:pt x="114" y="27"/>
                  <a:pt x="114" y="26"/>
                </a:cubicBezTo>
                <a:cubicBezTo>
                  <a:pt x="114" y="26"/>
                  <a:pt x="114" y="24"/>
                  <a:pt x="113" y="24"/>
                </a:cubicBezTo>
                <a:cubicBezTo>
                  <a:pt x="113" y="24"/>
                  <a:pt x="113" y="23"/>
                  <a:pt x="113" y="23"/>
                </a:cubicBezTo>
                <a:cubicBezTo>
                  <a:pt x="114" y="23"/>
                  <a:pt x="116" y="23"/>
                  <a:pt x="116" y="22"/>
                </a:cubicBezTo>
                <a:cubicBezTo>
                  <a:pt x="116" y="22"/>
                  <a:pt x="115" y="20"/>
                  <a:pt x="114" y="20"/>
                </a:cubicBezTo>
                <a:cubicBezTo>
                  <a:pt x="114" y="20"/>
                  <a:pt x="114" y="19"/>
                  <a:pt x="114" y="19"/>
                </a:cubicBezTo>
                <a:cubicBezTo>
                  <a:pt x="115" y="19"/>
                  <a:pt x="117" y="18"/>
                  <a:pt x="117" y="18"/>
                </a:cubicBezTo>
                <a:close/>
                <a:moveTo>
                  <a:pt x="103" y="31"/>
                </a:moveTo>
                <a:cubicBezTo>
                  <a:pt x="102" y="32"/>
                  <a:pt x="101" y="32"/>
                  <a:pt x="101" y="32"/>
                </a:cubicBezTo>
                <a:cubicBezTo>
                  <a:pt x="101" y="29"/>
                  <a:pt x="103" y="25"/>
                  <a:pt x="102" y="22"/>
                </a:cubicBezTo>
                <a:cubicBezTo>
                  <a:pt x="103" y="25"/>
                  <a:pt x="107" y="25"/>
                  <a:pt x="110" y="26"/>
                </a:cubicBezTo>
                <a:cubicBezTo>
                  <a:pt x="108" y="29"/>
                  <a:pt x="106" y="31"/>
                  <a:pt x="103" y="31"/>
                </a:cubicBezTo>
                <a:close/>
                <a:moveTo>
                  <a:pt x="87" y="26"/>
                </a:moveTo>
                <a:cubicBezTo>
                  <a:pt x="90" y="25"/>
                  <a:pt x="95" y="25"/>
                  <a:pt x="96" y="22"/>
                </a:cubicBezTo>
                <a:cubicBezTo>
                  <a:pt x="95" y="25"/>
                  <a:pt x="97" y="29"/>
                  <a:pt x="97" y="32"/>
                </a:cubicBezTo>
                <a:cubicBezTo>
                  <a:pt x="93" y="31"/>
                  <a:pt x="90" y="29"/>
                  <a:pt x="87" y="26"/>
                </a:cubicBezTo>
                <a:close/>
                <a:moveTo>
                  <a:pt x="85" y="21"/>
                </a:moveTo>
                <a:cubicBezTo>
                  <a:pt x="84" y="18"/>
                  <a:pt x="84" y="15"/>
                  <a:pt x="86" y="12"/>
                </a:cubicBezTo>
                <a:cubicBezTo>
                  <a:pt x="88" y="14"/>
                  <a:pt x="91" y="18"/>
                  <a:pt x="93" y="18"/>
                </a:cubicBezTo>
                <a:cubicBezTo>
                  <a:pt x="91" y="18"/>
                  <a:pt x="88" y="21"/>
                  <a:pt x="86" y="23"/>
                </a:cubicBezTo>
                <a:cubicBezTo>
                  <a:pt x="85" y="23"/>
                  <a:pt x="85" y="22"/>
                  <a:pt x="85" y="21"/>
                </a:cubicBezTo>
                <a:close/>
                <a:moveTo>
                  <a:pt x="95" y="4"/>
                </a:moveTo>
                <a:cubicBezTo>
                  <a:pt x="96" y="4"/>
                  <a:pt x="96" y="3"/>
                  <a:pt x="97" y="3"/>
                </a:cubicBezTo>
                <a:cubicBezTo>
                  <a:pt x="97" y="7"/>
                  <a:pt x="95" y="11"/>
                  <a:pt x="96" y="13"/>
                </a:cubicBezTo>
                <a:cubicBezTo>
                  <a:pt x="95" y="11"/>
                  <a:pt x="90" y="10"/>
                  <a:pt x="87" y="9"/>
                </a:cubicBezTo>
                <a:cubicBezTo>
                  <a:pt x="89" y="6"/>
                  <a:pt x="92" y="5"/>
                  <a:pt x="95" y="4"/>
                </a:cubicBezTo>
                <a:close/>
                <a:moveTo>
                  <a:pt x="110" y="9"/>
                </a:moveTo>
                <a:cubicBezTo>
                  <a:pt x="107" y="10"/>
                  <a:pt x="103" y="11"/>
                  <a:pt x="102" y="13"/>
                </a:cubicBezTo>
                <a:cubicBezTo>
                  <a:pt x="103" y="11"/>
                  <a:pt x="101" y="7"/>
                  <a:pt x="101" y="3"/>
                </a:cubicBezTo>
                <a:cubicBezTo>
                  <a:pt x="104" y="4"/>
                  <a:pt x="108" y="6"/>
                  <a:pt x="110" y="9"/>
                </a:cubicBezTo>
                <a:close/>
                <a:moveTo>
                  <a:pt x="101" y="21"/>
                </a:moveTo>
                <a:cubicBezTo>
                  <a:pt x="101" y="21"/>
                  <a:pt x="101" y="22"/>
                  <a:pt x="102" y="22"/>
                </a:cubicBezTo>
                <a:cubicBezTo>
                  <a:pt x="101" y="22"/>
                  <a:pt x="101" y="22"/>
                  <a:pt x="101" y="21"/>
                </a:cubicBezTo>
                <a:cubicBezTo>
                  <a:pt x="100" y="23"/>
                  <a:pt x="98" y="23"/>
                  <a:pt x="97" y="21"/>
                </a:cubicBezTo>
                <a:cubicBezTo>
                  <a:pt x="97" y="22"/>
                  <a:pt x="96" y="22"/>
                  <a:pt x="96" y="22"/>
                </a:cubicBezTo>
                <a:cubicBezTo>
                  <a:pt x="96" y="22"/>
                  <a:pt x="97" y="21"/>
                  <a:pt x="97" y="21"/>
                </a:cubicBezTo>
                <a:cubicBezTo>
                  <a:pt x="95" y="21"/>
                  <a:pt x="94" y="19"/>
                  <a:pt x="95" y="18"/>
                </a:cubicBezTo>
                <a:cubicBezTo>
                  <a:pt x="94" y="18"/>
                  <a:pt x="94" y="18"/>
                  <a:pt x="94" y="18"/>
                </a:cubicBezTo>
                <a:cubicBezTo>
                  <a:pt x="94" y="18"/>
                  <a:pt x="94" y="17"/>
                  <a:pt x="95" y="17"/>
                </a:cubicBezTo>
                <a:cubicBezTo>
                  <a:pt x="94" y="16"/>
                  <a:pt x="95" y="14"/>
                  <a:pt x="97" y="14"/>
                </a:cubicBezTo>
                <a:cubicBezTo>
                  <a:pt x="97" y="14"/>
                  <a:pt x="96" y="13"/>
                  <a:pt x="96" y="13"/>
                </a:cubicBezTo>
                <a:cubicBezTo>
                  <a:pt x="96" y="13"/>
                  <a:pt x="97" y="14"/>
                  <a:pt x="97" y="14"/>
                </a:cubicBezTo>
                <a:cubicBezTo>
                  <a:pt x="98" y="13"/>
                  <a:pt x="100" y="13"/>
                  <a:pt x="101" y="14"/>
                </a:cubicBezTo>
                <a:cubicBezTo>
                  <a:pt x="101" y="14"/>
                  <a:pt x="101" y="13"/>
                  <a:pt x="102" y="13"/>
                </a:cubicBezTo>
                <a:cubicBezTo>
                  <a:pt x="101" y="13"/>
                  <a:pt x="101" y="14"/>
                  <a:pt x="101" y="14"/>
                </a:cubicBezTo>
                <a:cubicBezTo>
                  <a:pt x="103" y="14"/>
                  <a:pt x="104" y="16"/>
                  <a:pt x="103" y="17"/>
                </a:cubicBezTo>
                <a:cubicBezTo>
                  <a:pt x="103" y="17"/>
                  <a:pt x="104" y="18"/>
                  <a:pt x="104" y="18"/>
                </a:cubicBezTo>
                <a:cubicBezTo>
                  <a:pt x="104" y="18"/>
                  <a:pt x="103" y="18"/>
                  <a:pt x="103" y="18"/>
                </a:cubicBezTo>
                <a:cubicBezTo>
                  <a:pt x="104" y="19"/>
                  <a:pt x="103" y="21"/>
                  <a:pt x="101" y="21"/>
                </a:cubicBezTo>
                <a:close/>
                <a:moveTo>
                  <a:pt x="112" y="23"/>
                </a:moveTo>
                <a:cubicBezTo>
                  <a:pt x="110" y="21"/>
                  <a:pt x="107" y="18"/>
                  <a:pt x="104" y="18"/>
                </a:cubicBezTo>
                <a:cubicBezTo>
                  <a:pt x="107" y="18"/>
                  <a:pt x="110" y="14"/>
                  <a:pt x="112" y="12"/>
                </a:cubicBezTo>
                <a:cubicBezTo>
                  <a:pt x="112" y="13"/>
                  <a:pt x="113" y="13"/>
                  <a:pt x="113" y="14"/>
                </a:cubicBezTo>
                <a:cubicBezTo>
                  <a:pt x="114" y="17"/>
                  <a:pt x="113" y="20"/>
                  <a:pt x="112" y="23"/>
                </a:cubicBezTo>
                <a:close/>
                <a:moveTo>
                  <a:pt x="99" y="13"/>
                </a:moveTo>
                <a:cubicBezTo>
                  <a:pt x="97" y="13"/>
                  <a:pt x="95" y="15"/>
                  <a:pt x="95" y="18"/>
                </a:cubicBezTo>
                <a:cubicBezTo>
                  <a:pt x="95" y="20"/>
                  <a:pt x="97" y="22"/>
                  <a:pt x="99" y="22"/>
                </a:cubicBezTo>
                <a:cubicBezTo>
                  <a:pt x="101" y="22"/>
                  <a:pt x="103" y="20"/>
                  <a:pt x="103" y="18"/>
                </a:cubicBezTo>
                <a:cubicBezTo>
                  <a:pt x="103" y="15"/>
                  <a:pt x="101" y="13"/>
                  <a:pt x="99" y="13"/>
                </a:cubicBezTo>
                <a:close/>
                <a:moveTo>
                  <a:pt x="99" y="20"/>
                </a:moveTo>
                <a:cubicBezTo>
                  <a:pt x="98" y="20"/>
                  <a:pt x="97" y="19"/>
                  <a:pt x="97" y="18"/>
                </a:cubicBezTo>
                <a:cubicBezTo>
                  <a:pt x="97" y="16"/>
                  <a:pt x="98" y="15"/>
                  <a:pt x="99" y="15"/>
                </a:cubicBezTo>
                <a:cubicBezTo>
                  <a:pt x="100" y="15"/>
                  <a:pt x="101" y="16"/>
                  <a:pt x="101" y="18"/>
                </a:cubicBezTo>
                <a:cubicBezTo>
                  <a:pt x="101" y="19"/>
                  <a:pt x="100" y="20"/>
                  <a:pt x="99" y="20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45" name="Group 89">
            <a:extLst>
              <a:ext uri="{FF2B5EF4-FFF2-40B4-BE49-F238E27FC236}">
                <a16:creationId xmlns:a16="http://schemas.microsoft.com/office/drawing/2014/main" id="{C12AC584-6456-4A15-9114-DF535343123D}"/>
              </a:ext>
            </a:extLst>
          </p:cNvPr>
          <p:cNvGrpSpPr/>
          <p:nvPr/>
        </p:nvGrpSpPr>
        <p:grpSpPr>
          <a:xfrm>
            <a:off x="7506970" y="2120031"/>
            <a:ext cx="1233377" cy="304800"/>
            <a:chOff x="5257800" y="1733550"/>
            <a:chExt cx="925033" cy="228600"/>
          </a:xfrm>
        </p:grpSpPr>
        <p:cxnSp>
          <p:nvCxnSpPr>
            <p:cNvPr id="64" name="Straight Connector 90">
              <a:extLst>
                <a:ext uri="{FF2B5EF4-FFF2-40B4-BE49-F238E27FC236}">
                  <a16:creationId xmlns:a16="http://schemas.microsoft.com/office/drawing/2014/main" id="{84DA3622-B1E2-4D4F-84C3-75F5BCCBF092}"/>
                </a:ext>
              </a:extLst>
            </p:cNvPr>
            <p:cNvCxnSpPr/>
            <p:nvPr/>
          </p:nvCxnSpPr>
          <p:spPr>
            <a:xfrm flipV="1">
              <a:off x="5257800" y="1733550"/>
              <a:ext cx="3048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91">
              <a:extLst>
                <a:ext uri="{FF2B5EF4-FFF2-40B4-BE49-F238E27FC236}">
                  <a16:creationId xmlns:a16="http://schemas.microsoft.com/office/drawing/2014/main" id="{DDB37F9F-D601-475B-88F6-708CE9F93B36}"/>
                </a:ext>
              </a:extLst>
            </p:cNvPr>
            <p:cNvCxnSpPr/>
            <p:nvPr/>
          </p:nvCxnSpPr>
          <p:spPr>
            <a:xfrm>
              <a:off x="5573233" y="1733550"/>
              <a:ext cx="6096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92">
            <a:extLst>
              <a:ext uri="{FF2B5EF4-FFF2-40B4-BE49-F238E27FC236}">
                <a16:creationId xmlns:a16="http://schemas.microsoft.com/office/drawing/2014/main" id="{A601C889-C54F-4880-BD13-84BC9363EB99}"/>
              </a:ext>
            </a:extLst>
          </p:cNvPr>
          <p:cNvGrpSpPr/>
          <p:nvPr/>
        </p:nvGrpSpPr>
        <p:grpSpPr>
          <a:xfrm>
            <a:off x="7506969" y="4886123"/>
            <a:ext cx="1219200" cy="306917"/>
            <a:chOff x="5181600" y="3638550"/>
            <a:chExt cx="914400" cy="230188"/>
          </a:xfrm>
        </p:grpSpPr>
        <p:cxnSp>
          <p:nvCxnSpPr>
            <p:cNvPr id="62" name="Straight Connector 93">
              <a:extLst>
                <a:ext uri="{FF2B5EF4-FFF2-40B4-BE49-F238E27FC236}">
                  <a16:creationId xmlns:a16="http://schemas.microsoft.com/office/drawing/2014/main" id="{F32EFA9E-F95B-4810-9DBF-803BDA22EC4A}"/>
                </a:ext>
              </a:extLst>
            </p:cNvPr>
            <p:cNvCxnSpPr/>
            <p:nvPr/>
          </p:nvCxnSpPr>
          <p:spPr>
            <a:xfrm rot="16200000" flipH="1">
              <a:off x="5181600" y="3638550"/>
              <a:ext cx="228600" cy="2286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94">
              <a:extLst>
                <a:ext uri="{FF2B5EF4-FFF2-40B4-BE49-F238E27FC236}">
                  <a16:creationId xmlns:a16="http://schemas.microsoft.com/office/drawing/2014/main" id="{60578028-4028-4277-970C-D048DE8FBD79}"/>
                </a:ext>
              </a:extLst>
            </p:cNvPr>
            <p:cNvCxnSpPr/>
            <p:nvPr/>
          </p:nvCxnSpPr>
          <p:spPr>
            <a:xfrm>
              <a:off x="5410200" y="3867150"/>
              <a:ext cx="685800" cy="1588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109">
            <a:extLst>
              <a:ext uri="{FF2B5EF4-FFF2-40B4-BE49-F238E27FC236}">
                <a16:creationId xmlns:a16="http://schemas.microsoft.com/office/drawing/2014/main" id="{D8AA0FB4-9E52-4D2C-B806-80F9D7B023D5}"/>
              </a:ext>
            </a:extLst>
          </p:cNvPr>
          <p:cNvGrpSpPr/>
          <p:nvPr/>
        </p:nvGrpSpPr>
        <p:grpSpPr>
          <a:xfrm>
            <a:off x="3504025" y="2192425"/>
            <a:ext cx="1355861" cy="309955"/>
            <a:chOff x="3408325" y="2192425"/>
            <a:chExt cx="1355861" cy="309955"/>
          </a:xfrm>
        </p:grpSpPr>
        <p:cxnSp>
          <p:nvCxnSpPr>
            <p:cNvPr id="60" name="Straight Connector 97">
              <a:extLst>
                <a:ext uri="{FF2B5EF4-FFF2-40B4-BE49-F238E27FC236}">
                  <a16:creationId xmlns:a16="http://schemas.microsoft.com/office/drawing/2014/main" id="{D2F5F000-FAD0-4D40-9FFE-BAE4BC6328E9}"/>
                </a:ext>
              </a:extLst>
            </p:cNvPr>
            <p:cNvCxnSpPr/>
            <p:nvPr/>
          </p:nvCxnSpPr>
          <p:spPr>
            <a:xfrm rot="5400000" flipH="1">
              <a:off x="4459386" y="2197580"/>
              <a:ext cx="3048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98">
              <a:extLst>
                <a:ext uri="{FF2B5EF4-FFF2-40B4-BE49-F238E27FC236}">
                  <a16:creationId xmlns:a16="http://schemas.microsoft.com/office/drawing/2014/main" id="{924DABCA-6AD3-4534-BF0B-A570EDBDDA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8325" y="2192425"/>
              <a:ext cx="1056544" cy="419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110">
            <a:extLst>
              <a:ext uri="{FF2B5EF4-FFF2-40B4-BE49-F238E27FC236}">
                <a16:creationId xmlns:a16="http://schemas.microsoft.com/office/drawing/2014/main" id="{F9E1AE7D-5E0A-4882-AA58-3681783D67D6}"/>
              </a:ext>
            </a:extLst>
          </p:cNvPr>
          <p:cNvGrpSpPr/>
          <p:nvPr/>
        </p:nvGrpSpPr>
        <p:grpSpPr>
          <a:xfrm>
            <a:off x="3504025" y="4890939"/>
            <a:ext cx="1564545" cy="325768"/>
            <a:chOff x="3408325" y="4890939"/>
            <a:chExt cx="1564545" cy="325768"/>
          </a:xfrm>
        </p:grpSpPr>
        <p:cxnSp>
          <p:nvCxnSpPr>
            <p:cNvPr id="58" name="Straight Connector 101">
              <a:extLst>
                <a:ext uri="{FF2B5EF4-FFF2-40B4-BE49-F238E27FC236}">
                  <a16:creationId xmlns:a16="http://schemas.microsoft.com/office/drawing/2014/main" id="{D3837FDA-6B75-4336-90F8-65A78E2E8609}"/>
                </a:ext>
              </a:extLst>
            </p:cNvPr>
            <p:cNvCxnSpPr/>
            <p:nvPr/>
          </p:nvCxnSpPr>
          <p:spPr>
            <a:xfrm rot="10800000" flipV="1">
              <a:off x="4566470" y="4890939"/>
              <a:ext cx="406400" cy="304800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102">
              <a:extLst>
                <a:ext uri="{FF2B5EF4-FFF2-40B4-BE49-F238E27FC236}">
                  <a16:creationId xmlns:a16="http://schemas.microsoft.com/office/drawing/2014/main" id="{66C2E5AE-6372-40FF-B75A-3A280CA20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408325" y="5195740"/>
              <a:ext cx="1143968" cy="20967"/>
            </a:xfrm>
            <a:prstGeom prst="line">
              <a:avLst/>
            </a:prstGeom>
            <a:ln>
              <a:solidFill>
                <a:schemeClr val="accent5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Freeform: Shape 104">
            <a:extLst>
              <a:ext uri="{FF2B5EF4-FFF2-40B4-BE49-F238E27FC236}">
                <a16:creationId xmlns:a16="http://schemas.microsoft.com/office/drawing/2014/main" id="{A575F463-C798-4195-A8CF-7BD4542C6A65}"/>
              </a:ext>
            </a:extLst>
          </p:cNvPr>
          <p:cNvSpPr>
            <a:spLocks/>
          </p:cNvSpPr>
          <p:nvPr/>
        </p:nvSpPr>
        <p:spPr bwMode="auto">
          <a:xfrm>
            <a:off x="6651019" y="4057208"/>
            <a:ext cx="367124" cy="475826"/>
          </a:xfrm>
          <a:custGeom>
            <a:avLst/>
            <a:gdLst/>
            <a:ahLst/>
            <a:cxnLst>
              <a:cxn ang="0">
                <a:pos x="96" y="84"/>
              </a:cxn>
              <a:cxn ang="0">
                <a:pos x="80" y="109"/>
              </a:cxn>
              <a:cxn ang="0">
                <a:pos x="78" y="123"/>
              </a:cxn>
              <a:cxn ang="0">
                <a:pos x="51" y="95"/>
              </a:cxn>
              <a:cxn ang="0">
                <a:pos x="70" y="70"/>
              </a:cxn>
              <a:cxn ang="0">
                <a:pos x="67" y="89"/>
              </a:cxn>
              <a:cxn ang="0">
                <a:pos x="83" y="77"/>
              </a:cxn>
              <a:cxn ang="0">
                <a:pos x="85" y="48"/>
              </a:cxn>
              <a:cxn ang="0">
                <a:pos x="0" y="48"/>
              </a:cxn>
              <a:cxn ang="0">
                <a:pos x="3" y="93"/>
              </a:cxn>
              <a:cxn ang="0">
                <a:pos x="18" y="116"/>
              </a:cxn>
              <a:cxn ang="0">
                <a:pos x="44" y="123"/>
              </a:cxn>
              <a:cxn ang="0">
                <a:pos x="42" y="89"/>
              </a:cxn>
              <a:cxn ang="0">
                <a:pos x="18" y="77"/>
              </a:cxn>
              <a:cxn ang="0">
                <a:pos x="25" y="91"/>
              </a:cxn>
              <a:cxn ang="0">
                <a:pos x="11" y="72"/>
              </a:cxn>
              <a:cxn ang="0">
                <a:pos x="0" y="48"/>
              </a:cxn>
              <a:cxn ang="0">
                <a:pos x="48" y="70"/>
              </a:cxn>
              <a:cxn ang="0">
                <a:pos x="48" y="0"/>
              </a:cxn>
              <a:cxn ang="0">
                <a:pos x="77" y="33"/>
              </a:cxn>
              <a:cxn ang="0">
                <a:pos x="62" y="22"/>
              </a:cxn>
              <a:cxn ang="0">
                <a:pos x="77" y="33"/>
              </a:cxn>
              <a:cxn ang="0">
                <a:pos x="50" y="24"/>
              </a:cxn>
              <a:cxn ang="0">
                <a:pos x="60" y="33"/>
              </a:cxn>
              <a:cxn ang="0">
                <a:pos x="57" y="19"/>
              </a:cxn>
              <a:cxn ang="0">
                <a:pos x="50" y="20"/>
              </a:cxn>
              <a:cxn ang="0">
                <a:pos x="45" y="7"/>
              </a:cxn>
              <a:cxn ang="0">
                <a:pos x="46" y="20"/>
              </a:cxn>
              <a:cxn ang="0">
                <a:pos x="45" y="7"/>
              </a:cxn>
              <a:cxn ang="0">
                <a:pos x="36" y="33"/>
              </a:cxn>
              <a:cxn ang="0">
                <a:pos x="46" y="24"/>
              </a:cxn>
              <a:cxn ang="0">
                <a:pos x="33" y="22"/>
              </a:cxn>
              <a:cxn ang="0">
                <a:pos x="19" y="33"/>
              </a:cxn>
              <a:cxn ang="0">
                <a:pos x="33" y="22"/>
              </a:cxn>
              <a:cxn ang="0">
                <a:pos x="24" y="52"/>
              </a:cxn>
              <a:cxn ang="0">
                <a:pos x="31" y="37"/>
              </a:cxn>
              <a:cxn ang="0">
                <a:pos x="37" y="47"/>
              </a:cxn>
              <a:cxn ang="0">
                <a:pos x="46" y="37"/>
              </a:cxn>
              <a:cxn ang="0">
                <a:pos x="37" y="47"/>
              </a:cxn>
              <a:cxn ang="0">
                <a:pos x="45" y="64"/>
              </a:cxn>
              <a:cxn ang="0">
                <a:pos x="46" y="50"/>
              </a:cxn>
              <a:cxn ang="0">
                <a:pos x="50" y="64"/>
              </a:cxn>
              <a:cxn ang="0">
                <a:pos x="50" y="50"/>
              </a:cxn>
              <a:cxn ang="0">
                <a:pos x="50" y="64"/>
              </a:cxn>
              <a:cxn ang="0">
                <a:pos x="60" y="37"/>
              </a:cxn>
              <a:cxn ang="0">
                <a:pos x="50" y="46"/>
              </a:cxn>
              <a:cxn ang="0">
                <a:pos x="62" y="48"/>
              </a:cxn>
              <a:cxn ang="0">
                <a:pos x="77" y="37"/>
              </a:cxn>
              <a:cxn ang="0">
                <a:pos x="62" y="48"/>
              </a:cxn>
              <a:cxn ang="0">
                <a:pos x="61" y="18"/>
              </a:cxn>
              <a:cxn ang="0">
                <a:pos x="56" y="7"/>
              </a:cxn>
              <a:cxn ang="0">
                <a:pos x="34" y="18"/>
              </a:cxn>
              <a:cxn ang="0">
                <a:pos x="27" y="15"/>
              </a:cxn>
              <a:cxn ang="0">
                <a:pos x="34" y="52"/>
              </a:cxn>
              <a:cxn ang="0">
                <a:pos x="39" y="63"/>
              </a:cxn>
              <a:cxn ang="0">
                <a:pos x="61" y="52"/>
              </a:cxn>
              <a:cxn ang="0">
                <a:pos x="69" y="55"/>
              </a:cxn>
            </a:cxnLst>
            <a:rect l="0" t="0" r="r" b="b"/>
            <a:pathLst>
              <a:path w="96" h="123">
                <a:moveTo>
                  <a:pt x="96" y="48"/>
                </a:moveTo>
                <a:cubicBezTo>
                  <a:pt x="96" y="57"/>
                  <a:pt x="96" y="82"/>
                  <a:pt x="96" y="84"/>
                </a:cubicBezTo>
                <a:cubicBezTo>
                  <a:pt x="96" y="88"/>
                  <a:pt x="94" y="91"/>
                  <a:pt x="92" y="93"/>
                </a:cubicBezTo>
                <a:cubicBezTo>
                  <a:pt x="91" y="95"/>
                  <a:pt x="82" y="107"/>
                  <a:pt x="80" y="109"/>
                </a:cubicBezTo>
                <a:cubicBezTo>
                  <a:pt x="78" y="111"/>
                  <a:pt x="78" y="113"/>
                  <a:pt x="78" y="116"/>
                </a:cubicBezTo>
                <a:cubicBezTo>
                  <a:pt x="78" y="118"/>
                  <a:pt x="78" y="123"/>
                  <a:pt x="78" y="123"/>
                </a:cubicBezTo>
                <a:cubicBezTo>
                  <a:pt x="51" y="123"/>
                  <a:pt x="51" y="123"/>
                  <a:pt x="51" y="123"/>
                </a:cubicBezTo>
                <a:cubicBezTo>
                  <a:pt x="51" y="123"/>
                  <a:pt x="51" y="98"/>
                  <a:pt x="51" y="95"/>
                </a:cubicBezTo>
                <a:cubicBezTo>
                  <a:pt x="51" y="93"/>
                  <a:pt x="52" y="91"/>
                  <a:pt x="53" y="89"/>
                </a:cubicBezTo>
                <a:cubicBezTo>
                  <a:pt x="57" y="84"/>
                  <a:pt x="67" y="73"/>
                  <a:pt x="70" y="70"/>
                </a:cubicBezTo>
                <a:cubicBezTo>
                  <a:pt x="75" y="65"/>
                  <a:pt x="82" y="71"/>
                  <a:pt x="78" y="77"/>
                </a:cubicBezTo>
                <a:cubicBezTo>
                  <a:pt x="76" y="79"/>
                  <a:pt x="69" y="87"/>
                  <a:pt x="67" y="89"/>
                </a:cubicBezTo>
                <a:cubicBezTo>
                  <a:pt x="65" y="91"/>
                  <a:pt x="68" y="93"/>
                  <a:pt x="70" y="91"/>
                </a:cubicBezTo>
                <a:cubicBezTo>
                  <a:pt x="72" y="89"/>
                  <a:pt x="81" y="79"/>
                  <a:pt x="83" y="77"/>
                </a:cubicBezTo>
                <a:cubicBezTo>
                  <a:pt x="84" y="76"/>
                  <a:pt x="85" y="74"/>
                  <a:pt x="85" y="72"/>
                </a:cubicBezTo>
                <a:cubicBezTo>
                  <a:pt x="85" y="70"/>
                  <a:pt x="85" y="55"/>
                  <a:pt x="85" y="48"/>
                </a:cubicBezTo>
                <a:cubicBezTo>
                  <a:pt x="85" y="39"/>
                  <a:pt x="96" y="39"/>
                  <a:pt x="96" y="48"/>
                </a:cubicBezTo>
                <a:close/>
                <a:moveTo>
                  <a:pt x="0" y="48"/>
                </a:moveTo>
                <a:cubicBezTo>
                  <a:pt x="0" y="57"/>
                  <a:pt x="0" y="82"/>
                  <a:pt x="0" y="84"/>
                </a:cubicBezTo>
                <a:cubicBezTo>
                  <a:pt x="0" y="88"/>
                  <a:pt x="1" y="91"/>
                  <a:pt x="3" y="93"/>
                </a:cubicBezTo>
                <a:cubicBezTo>
                  <a:pt x="5" y="95"/>
                  <a:pt x="14" y="107"/>
                  <a:pt x="16" y="109"/>
                </a:cubicBezTo>
                <a:cubicBezTo>
                  <a:pt x="17" y="111"/>
                  <a:pt x="18" y="113"/>
                  <a:pt x="18" y="116"/>
                </a:cubicBezTo>
                <a:cubicBezTo>
                  <a:pt x="18" y="118"/>
                  <a:pt x="18" y="123"/>
                  <a:pt x="18" y="123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4" y="123"/>
                  <a:pt x="44" y="98"/>
                  <a:pt x="44" y="95"/>
                </a:cubicBezTo>
                <a:cubicBezTo>
                  <a:pt x="44" y="93"/>
                  <a:pt x="43" y="91"/>
                  <a:pt x="42" y="89"/>
                </a:cubicBezTo>
                <a:cubicBezTo>
                  <a:pt x="38" y="84"/>
                  <a:pt x="29" y="73"/>
                  <a:pt x="26" y="70"/>
                </a:cubicBezTo>
                <a:cubicBezTo>
                  <a:pt x="21" y="65"/>
                  <a:pt x="13" y="71"/>
                  <a:pt x="18" y="77"/>
                </a:cubicBezTo>
                <a:cubicBezTo>
                  <a:pt x="20" y="79"/>
                  <a:pt x="27" y="87"/>
                  <a:pt x="28" y="89"/>
                </a:cubicBezTo>
                <a:cubicBezTo>
                  <a:pt x="30" y="91"/>
                  <a:pt x="28" y="93"/>
                  <a:pt x="25" y="91"/>
                </a:cubicBezTo>
                <a:cubicBezTo>
                  <a:pt x="24" y="89"/>
                  <a:pt x="14" y="79"/>
                  <a:pt x="13" y="77"/>
                </a:cubicBezTo>
                <a:cubicBezTo>
                  <a:pt x="12" y="76"/>
                  <a:pt x="11" y="74"/>
                  <a:pt x="11" y="72"/>
                </a:cubicBezTo>
                <a:cubicBezTo>
                  <a:pt x="11" y="70"/>
                  <a:pt x="11" y="55"/>
                  <a:pt x="11" y="48"/>
                </a:cubicBezTo>
                <a:cubicBezTo>
                  <a:pt x="11" y="39"/>
                  <a:pt x="0" y="39"/>
                  <a:pt x="0" y="48"/>
                </a:cubicBezTo>
                <a:close/>
                <a:moveTo>
                  <a:pt x="83" y="35"/>
                </a:moveTo>
                <a:cubicBezTo>
                  <a:pt x="83" y="54"/>
                  <a:pt x="67" y="70"/>
                  <a:pt x="48" y="70"/>
                </a:cubicBezTo>
                <a:cubicBezTo>
                  <a:pt x="29" y="70"/>
                  <a:pt x="13" y="54"/>
                  <a:pt x="13" y="35"/>
                </a:cubicBezTo>
                <a:cubicBezTo>
                  <a:pt x="13" y="16"/>
                  <a:pt x="29" y="0"/>
                  <a:pt x="48" y="0"/>
                </a:cubicBezTo>
                <a:cubicBezTo>
                  <a:pt x="67" y="0"/>
                  <a:pt x="83" y="16"/>
                  <a:pt x="83" y="35"/>
                </a:cubicBezTo>
                <a:close/>
                <a:moveTo>
                  <a:pt x="77" y="33"/>
                </a:moveTo>
                <a:cubicBezTo>
                  <a:pt x="76" y="28"/>
                  <a:pt x="74" y="23"/>
                  <a:pt x="72" y="19"/>
                </a:cubicBezTo>
                <a:cubicBezTo>
                  <a:pt x="69" y="20"/>
                  <a:pt x="66" y="21"/>
                  <a:pt x="62" y="22"/>
                </a:cubicBezTo>
                <a:cubicBezTo>
                  <a:pt x="63" y="26"/>
                  <a:pt x="64" y="29"/>
                  <a:pt x="64" y="33"/>
                </a:cubicBezTo>
                <a:lnTo>
                  <a:pt x="77" y="33"/>
                </a:lnTo>
                <a:close/>
                <a:moveTo>
                  <a:pt x="58" y="23"/>
                </a:moveTo>
                <a:cubicBezTo>
                  <a:pt x="56" y="24"/>
                  <a:pt x="53" y="24"/>
                  <a:pt x="50" y="24"/>
                </a:cubicBezTo>
                <a:cubicBezTo>
                  <a:pt x="50" y="33"/>
                  <a:pt x="50" y="33"/>
                  <a:pt x="5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60" y="30"/>
                  <a:pt x="59" y="26"/>
                  <a:pt x="58" y="23"/>
                </a:cubicBezTo>
                <a:close/>
                <a:moveTo>
                  <a:pt x="57" y="19"/>
                </a:moveTo>
                <a:cubicBezTo>
                  <a:pt x="55" y="14"/>
                  <a:pt x="53" y="10"/>
                  <a:pt x="50" y="6"/>
                </a:cubicBezTo>
                <a:cubicBezTo>
                  <a:pt x="50" y="20"/>
                  <a:pt x="50" y="20"/>
                  <a:pt x="50" y="20"/>
                </a:cubicBezTo>
                <a:cubicBezTo>
                  <a:pt x="52" y="20"/>
                  <a:pt x="55" y="20"/>
                  <a:pt x="57" y="19"/>
                </a:cubicBezTo>
                <a:close/>
                <a:moveTo>
                  <a:pt x="45" y="7"/>
                </a:moveTo>
                <a:cubicBezTo>
                  <a:pt x="42" y="11"/>
                  <a:pt x="40" y="15"/>
                  <a:pt x="38" y="19"/>
                </a:cubicBezTo>
                <a:cubicBezTo>
                  <a:pt x="41" y="19"/>
                  <a:pt x="43" y="20"/>
                  <a:pt x="46" y="20"/>
                </a:cubicBezTo>
                <a:cubicBezTo>
                  <a:pt x="46" y="6"/>
                  <a:pt x="46" y="6"/>
                  <a:pt x="46" y="6"/>
                </a:cubicBezTo>
                <a:cubicBezTo>
                  <a:pt x="45" y="7"/>
                  <a:pt x="45" y="7"/>
                  <a:pt x="45" y="7"/>
                </a:cubicBezTo>
                <a:close/>
                <a:moveTo>
                  <a:pt x="37" y="23"/>
                </a:moveTo>
                <a:cubicBezTo>
                  <a:pt x="36" y="26"/>
                  <a:pt x="36" y="29"/>
                  <a:pt x="36" y="33"/>
                </a:cubicBezTo>
                <a:cubicBezTo>
                  <a:pt x="46" y="33"/>
                  <a:pt x="46" y="33"/>
                  <a:pt x="46" y="33"/>
                </a:cubicBezTo>
                <a:cubicBezTo>
                  <a:pt x="46" y="24"/>
                  <a:pt x="46" y="24"/>
                  <a:pt x="46" y="24"/>
                </a:cubicBezTo>
                <a:cubicBezTo>
                  <a:pt x="43" y="24"/>
                  <a:pt x="40" y="24"/>
                  <a:pt x="37" y="23"/>
                </a:cubicBezTo>
                <a:close/>
                <a:moveTo>
                  <a:pt x="33" y="22"/>
                </a:moveTo>
                <a:cubicBezTo>
                  <a:pt x="30" y="21"/>
                  <a:pt x="27" y="20"/>
                  <a:pt x="24" y="18"/>
                </a:cubicBezTo>
                <a:cubicBezTo>
                  <a:pt x="21" y="22"/>
                  <a:pt x="19" y="27"/>
                  <a:pt x="19" y="33"/>
                </a:cubicBezTo>
                <a:cubicBezTo>
                  <a:pt x="31" y="33"/>
                  <a:pt x="31" y="33"/>
                  <a:pt x="31" y="33"/>
                </a:cubicBezTo>
                <a:cubicBezTo>
                  <a:pt x="32" y="29"/>
                  <a:pt x="32" y="25"/>
                  <a:pt x="33" y="22"/>
                </a:cubicBezTo>
                <a:close/>
                <a:moveTo>
                  <a:pt x="19" y="37"/>
                </a:moveTo>
                <a:cubicBezTo>
                  <a:pt x="19" y="43"/>
                  <a:pt x="21" y="48"/>
                  <a:pt x="24" y="52"/>
                </a:cubicBezTo>
                <a:cubicBezTo>
                  <a:pt x="27" y="51"/>
                  <a:pt x="30" y="49"/>
                  <a:pt x="33" y="48"/>
                </a:cubicBezTo>
                <a:cubicBezTo>
                  <a:pt x="32" y="45"/>
                  <a:pt x="32" y="41"/>
                  <a:pt x="31" y="37"/>
                </a:cubicBezTo>
                <a:lnTo>
                  <a:pt x="19" y="37"/>
                </a:lnTo>
                <a:close/>
                <a:moveTo>
                  <a:pt x="37" y="47"/>
                </a:moveTo>
                <a:cubicBezTo>
                  <a:pt x="40" y="47"/>
                  <a:pt x="43" y="46"/>
                  <a:pt x="46" y="46"/>
                </a:cubicBezTo>
                <a:cubicBezTo>
                  <a:pt x="46" y="37"/>
                  <a:pt x="46" y="37"/>
                  <a:pt x="46" y="37"/>
                </a:cubicBezTo>
                <a:cubicBezTo>
                  <a:pt x="36" y="37"/>
                  <a:pt x="36" y="37"/>
                  <a:pt x="36" y="37"/>
                </a:cubicBezTo>
                <a:cubicBezTo>
                  <a:pt x="36" y="41"/>
                  <a:pt x="36" y="44"/>
                  <a:pt x="37" y="47"/>
                </a:cubicBezTo>
                <a:close/>
                <a:moveTo>
                  <a:pt x="38" y="51"/>
                </a:moveTo>
                <a:cubicBezTo>
                  <a:pt x="40" y="56"/>
                  <a:pt x="43" y="60"/>
                  <a:pt x="45" y="64"/>
                </a:cubicBezTo>
                <a:cubicBezTo>
                  <a:pt x="46" y="64"/>
                  <a:pt x="46" y="64"/>
                  <a:pt x="46" y="64"/>
                </a:cubicBezTo>
                <a:cubicBezTo>
                  <a:pt x="46" y="50"/>
                  <a:pt x="46" y="50"/>
                  <a:pt x="46" y="50"/>
                </a:cubicBezTo>
                <a:cubicBezTo>
                  <a:pt x="43" y="51"/>
                  <a:pt x="41" y="51"/>
                  <a:pt x="38" y="51"/>
                </a:cubicBezTo>
                <a:close/>
                <a:moveTo>
                  <a:pt x="50" y="64"/>
                </a:moveTo>
                <a:cubicBezTo>
                  <a:pt x="53" y="60"/>
                  <a:pt x="55" y="56"/>
                  <a:pt x="57" y="51"/>
                </a:cubicBezTo>
                <a:cubicBezTo>
                  <a:pt x="55" y="51"/>
                  <a:pt x="52" y="50"/>
                  <a:pt x="50" y="50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4"/>
                  <a:pt x="50" y="64"/>
                  <a:pt x="50" y="64"/>
                </a:cubicBezTo>
                <a:close/>
                <a:moveTo>
                  <a:pt x="58" y="47"/>
                </a:moveTo>
                <a:cubicBezTo>
                  <a:pt x="59" y="44"/>
                  <a:pt x="60" y="41"/>
                  <a:pt x="60" y="37"/>
                </a:cubicBezTo>
                <a:cubicBezTo>
                  <a:pt x="50" y="37"/>
                  <a:pt x="50" y="37"/>
                  <a:pt x="50" y="37"/>
                </a:cubicBezTo>
                <a:cubicBezTo>
                  <a:pt x="50" y="46"/>
                  <a:pt x="50" y="46"/>
                  <a:pt x="50" y="46"/>
                </a:cubicBezTo>
                <a:cubicBezTo>
                  <a:pt x="53" y="46"/>
                  <a:pt x="56" y="47"/>
                  <a:pt x="58" y="47"/>
                </a:cubicBezTo>
                <a:close/>
                <a:moveTo>
                  <a:pt x="62" y="48"/>
                </a:moveTo>
                <a:cubicBezTo>
                  <a:pt x="66" y="49"/>
                  <a:pt x="69" y="50"/>
                  <a:pt x="71" y="52"/>
                </a:cubicBezTo>
                <a:cubicBezTo>
                  <a:pt x="74" y="47"/>
                  <a:pt x="76" y="42"/>
                  <a:pt x="77" y="37"/>
                </a:cubicBezTo>
                <a:cubicBezTo>
                  <a:pt x="64" y="37"/>
                  <a:pt x="64" y="37"/>
                  <a:pt x="64" y="37"/>
                </a:cubicBezTo>
                <a:cubicBezTo>
                  <a:pt x="64" y="41"/>
                  <a:pt x="63" y="45"/>
                  <a:pt x="62" y="48"/>
                </a:cubicBezTo>
                <a:close/>
                <a:moveTo>
                  <a:pt x="56" y="7"/>
                </a:moveTo>
                <a:cubicBezTo>
                  <a:pt x="58" y="11"/>
                  <a:pt x="60" y="14"/>
                  <a:pt x="61" y="18"/>
                </a:cubicBezTo>
                <a:cubicBezTo>
                  <a:pt x="64" y="17"/>
                  <a:pt x="66" y="16"/>
                  <a:pt x="69" y="15"/>
                </a:cubicBezTo>
                <a:cubicBezTo>
                  <a:pt x="65" y="12"/>
                  <a:pt x="61" y="9"/>
                  <a:pt x="56" y="7"/>
                </a:cubicBezTo>
                <a:close/>
                <a:moveTo>
                  <a:pt x="27" y="15"/>
                </a:moveTo>
                <a:cubicBezTo>
                  <a:pt x="29" y="16"/>
                  <a:pt x="32" y="17"/>
                  <a:pt x="34" y="18"/>
                </a:cubicBezTo>
                <a:cubicBezTo>
                  <a:pt x="36" y="14"/>
                  <a:pt x="37" y="11"/>
                  <a:pt x="40" y="7"/>
                </a:cubicBezTo>
                <a:cubicBezTo>
                  <a:pt x="35" y="9"/>
                  <a:pt x="30" y="11"/>
                  <a:pt x="27" y="15"/>
                </a:cubicBezTo>
                <a:close/>
                <a:moveTo>
                  <a:pt x="39" y="63"/>
                </a:moveTo>
                <a:cubicBezTo>
                  <a:pt x="37" y="60"/>
                  <a:pt x="36" y="56"/>
                  <a:pt x="34" y="52"/>
                </a:cubicBezTo>
                <a:cubicBezTo>
                  <a:pt x="32" y="53"/>
                  <a:pt x="29" y="54"/>
                  <a:pt x="27" y="55"/>
                </a:cubicBezTo>
                <a:cubicBezTo>
                  <a:pt x="31" y="59"/>
                  <a:pt x="35" y="61"/>
                  <a:pt x="39" y="63"/>
                </a:cubicBezTo>
                <a:close/>
                <a:moveTo>
                  <a:pt x="69" y="55"/>
                </a:moveTo>
                <a:cubicBezTo>
                  <a:pt x="66" y="54"/>
                  <a:pt x="64" y="53"/>
                  <a:pt x="61" y="52"/>
                </a:cubicBezTo>
                <a:cubicBezTo>
                  <a:pt x="60" y="56"/>
                  <a:pt x="58" y="59"/>
                  <a:pt x="56" y="63"/>
                </a:cubicBezTo>
                <a:cubicBezTo>
                  <a:pt x="61" y="61"/>
                  <a:pt x="65" y="58"/>
                  <a:pt x="69" y="5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0" name="TextBox 74">
            <a:extLst>
              <a:ext uri="{FF2B5EF4-FFF2-40B4-BE49-F238E27FC236}">
                <a16:creationId xmlns:a16="http://schemas.microsoft.com/office/drawing/2014/main" id="{39A6854F-DCF3-4221-A013-D29B9062EBDA}"/>
              </a:ext>
            </a:extLst>
          </p:cNvPr>
          <p:cNvSpPr txBox="1">
            <a:spLocks/>
          </p:cNvSpPr>
          <p:nvPr/>
        </p:nvSpPr>
        <p:spPr bwMode="auto">
          <a:xfrm>
            <a:off x="8726169" y="4890849"/>
            <a:ext cx="3028183" cy="30995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4"/>
                </a:solidFill>
                <a:effectLst/>
              </a:rPr>
              <a:t>Title Text Preset</a:t>
            </a:r>
          </a:p>
        </p:txBody>
      </p:sp>
      <p:sp>
        <p:nvSpPr>
          <p:cNvPr id="51" name="TextBox 75">
            <a:extLst>
              <a:ext uri="{FF2B5EF4-FFF2-40B4-BE49-F238E27FC236}">
                <a16:creationId xmlns:a16="http://schemas.microsoft.com/office/drawing/2014/main" id="{2832F8B1-35A6-4714-84D2-844452567EEF}"/>
              </a:ext>
            </a:extLst>
          </p:cNvPr>
          <p:cNvSpPr txBox="1">
            <a:spLocks/>
          </p:cNvSpPr>
          <p:nvPr/>
        </p:nvSpPr>
        <p:spPr bwMode="auto">
          <a:xfrm>
            <a:off x="8726169" y="5191307"/>
            <a:ext cx="3028183" cy="556179"/>
          </a:xfrm>
          <a:prstGeom prst="rect">
            <a:avLst/>
          </a:prstGeom>
          <a:noFill/>
          <a:extLst/>
        </p:spPr>
        <p:txBody>
          <a:bodyPr wrap="square" lIns="360000" tIns="0" rIns="0" bIns="0" anchor="ctr" anchorCtr="0">
            <a:normAutofit lnSpcReduction="1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52" name="TextBox 76">
            <a:extLst>
              <a:ext uri="{FF2B5EF4-FFF2-40B4-BE49-F238E27FC236}">
                <a16:creationId xmlns:a16="http://schemas.microsoft.com/office/drawing/2014/main" id="{1518990F-A318-4698-9C5A-583341933B1F}"/>
              </a:ext>
            </a:extLst>
          </p:cNvPr>
          <p:cNvSpPr txBox="1">
            <a:spLocks/>
          </p:cNvSpPr>
          <p:nvPr/>
        </p:nvSpPr>
        <p:spPr bwMode="auto">
          <a:xfrm>
            <a:off x="8726169" y="1835553"/>
            <a:ext cx="3155269" cy="309958"/>
          </a:xfrm>
          <a:prstGeom prst="rect">
            <a:avLst/>
          </a:prstGeom>
          <a:noFill/>
          <a:extLst/>
        </p:spPr>
        <p:txBody>
          <a:bodyPr wrap="none" lIns="360000" tIns="0" rIns="360000" bIns="0" anchor="ctr" anchorCtr="0">
            <a:normAutofit/>
          </a:bodyPr>
          <a:lstStyle/>
          <a:p>
            <a:pPr algn="l" latinLnBrk="0"/>
            <a:r>
              <a:rPr lang="zh-CN" altLang="en-US" sz="1800">
                <a:solidFill>
                  <a:schemeClr val="accent2">
                    <a:lumMod val="100000"/>
                  </a:schemeClr>
                </a:solidFill>
                <a:effectLst/>
              </a:rPr>
              <a:t>Title Text Preset</a:t>
            </a:r>
          </a:p>
        </p:txBody>
      </p:sp>
      <p:sp>
        <p:nvSpPr>
          <p:cNvPr id="53" name="TextBox 96">
            <a:extLst>
              <a:ext uri="{FF2B5EF4-FFF2-40B4-BE49-F238E27FC236}">
                <a16:creationId xmlns:a16="http://schemas.microsoft.com/office/drawing/2014/main" id="{8F3E5D2C-91ED-40B4-871D-C09F67619DC9}"/>
              </a:ext>
            </a:extLst>
          </p:cNvPr>
          <p:cNvSpPr txBox="1">
            <a:spLocks/>
          </p:cNvSpPr>
          <p:nvPr/>
        </p:nvSpPr>
        <p:spPr bwMode="auto">
          <a:xfrm>
            <a:off x="8726169" y="2136011"/>
            <a:ext cx="3155269" cy="556179"/>
          </a:xfrm>
          <a:prstGeom prst="rect">
            <a:avLst/>
          </a:prstGeom>
          <a:noFill/>
          <a:extLst/>
        </p:spPr>
        <p:txBody>
          <a:bodyPr wrap="square" lIns="360000" tIns="0" rIns="360000" bIns="0" anchor="ctr" anchorCtr="0">
            <a:normAutofit lnSpcReduction="100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54" name="TextBox 100">
            <a:extLst>
              <a:ext uri="{FF2B5EF4-FFF2-40B4-BE49-F238E27FC236}">
                <a16:creationId xmlns:a16="http://schemas.microsoft.com/office/drawing/2014/main" id="{BDAAA382-B3A4-4D4C-B578-A1FF756B23A1}"/>
              </a:ext>
            </a:extLst>
          </p:cNvPr>
          <p:cNvSpPr txBox="1">
            <a:spLocks/>
          </p:cNvSpPr>
          <p:nvPr/>
        </p:nvSpPr>
        <p:spPr bwMode="auto">
          <a:xfrm>
            <a:off x="336484" y="4880965"/>
            <a:ext cx="3153241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3"/>
                </a:solidFill>
                <a:effectLst/>
              </a:rPr>
              <a:t>Title Text Preset</a:t>
            </a:r>
          </a:p>
        </p:txBody>
      </p:sp>
      <p:sp>
        <p:nvSpPr>
          <p:cNvPr id="55" name="TextBox 105">
            <a:extLst>
              <a:ext uri="{FF2B5EF4-FFF2-40B4-BE49-F238E27FC236}">
                <a16:creationId xmlns:a16="http://schemas.microsoft.com/office/drawing/2014/main" id="{878A1252-5D23-40D6-A1F1-480CEFB95584}"/>
              </a:ext>
            </a:extLst>
          </p:cNvPr>
          <p:cNvSpPr txBox="1">
            <a:spLocks/>
          </p:cNvSpPr>
          <p:nvPr/>
        </p:nvSpPr>
        <p:spPr bwMode="auto">
          <a:xfrm>
            <a:off x="336484" y="5190923"/>
            <a:ext cx="3153241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ctr" anchorCtr="0">
            <a:normAutofit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56" name="TextBox 106">
            <a:extLst>
              <a:ext uri="{FF2B5EF4-FFF2-40B4-BE49-F238E27FC236}">
                <a16:creationId xmlns:a16="http://schemas.microsoft.com/office/drawing/2014/main" id="{CA58CA66-56A1-45C9-9155-C6029AE71D87}"/>
              </a:ext>
            </a:extLst>
          </p:cNvPr>
          <p:cNvSpPr txBox="1">
            <a:spLocks/>
          </p:cNvSpPr>
          <p:nvPr/>
        </p:nvSpPr>
        <p:spPr bwMode="auto">
          <a:xfrm>
            <a:off x="310563" y="1810073"/>
            <a:ext cx="3149012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800">
                <a:solidFill>
                  <a:schemeClr val="accent1">
                    <a:lumMod val="100000"/>
                  </a:schemeClr>
                </a:solidFill>
                <a:effectLst/>
              </a:rPr>
              <a:t>Title Text Preset</a:t>
            </a:r>
          </a:p>
        </p:txBody>
      </p:sp>
      <p:sp>
        <p:nvSpPr>
          <p:cNvPr id="57" name="TextBox 107">
            <a:extLst>
              <a:ext uri="{FF2B5EF4-FFF2-40B4-BE49-F238E27FC236}">
                <a16:creationId xmlns:a16="http://schemas.microsoft.com/office/drawing/2014/main" id="{E4353742-813B-4E79-984E-E8CE73DA5B48}"/>
              </a:ext>
            </a:extLst>
          </p:cNvPr>
          <p:cNvSpPr txBox="1">
            <a:spLocks/>
          </p:cNvSpPr>
          <p:nvPr/>
        </p:nvSpPr>
        <p:spPr bwMode="auto">
          <a:xfrm>
            <a:off x="310563" y="2120031"/>
            <a:ext cx="3149012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ctr" anchorCtr="0">
            <a:normAutofit lnSpcReduction="100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5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50" b="0">
                <a:solidFill>
                  <a:schemeClr val="tx1"/>
                </a:solidFill>
                <a:effectLst/>
              </a:rPr>
            </a:br>
            <a:r>
              <a:rPr lang="zh-CN" altLang="en-US" sz="105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</p:spTree>
    <p:extLst>
      <p:ext uri="{BB962C8B-B14F-4D97-AF65-F5344CB8AC3E}">
        <p14:creationId xmlns:p14="http://schemas.microsoft.com/office/powerpoint/2010/main" val="17648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38" grpId="0" animBg="1"/>
      <p:bldP spid="39" grpId="0" animBg="1"/>
      <p:bldP spid="40" grpId="0" animBg="1"/>
      <p:bldP spid="41" grpId="0" animBg="1"/>
      <p:bldP spid="44" grpId="0" animBg="1"/>
      <p:bldP spid="49" grpId="0" animBg="1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6">
            <a:extLst>
              <a:ext uri="{FF2B5EF4-FFF2-40B4-BE49-F238E27FC236}">
                <a16:creationId xmlns:a16="http://schemas.microsoft.com/office/drawing/2014/main" id="{84206A7C-94C2-4204-9726-2A078069897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9AFC9D69-1CC4-4374-9812-B7ADAD23D62F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cxnSp>
        <p:nvCxnSpPr>
          <p:cNvPr id="174" name="Straight Connector 3">
            <a:extLst>
              <a:ext uri="{FF2B5EF4-FFF2-40B4-BE49-F238E27FC236}">
                <a16:creationId xmlns:a16="http://schemas.microsoft.com/office/drawing/2014/main" id="{CB2B45E4-FEB2-4808-AACF-DBE2F55D0CCF}"/>
              </a:ext>
            </a:extLst>
          </p:cNvPr>
          <p:cNvCxnSpPr/>
          <p:nvPr/>
        </p:nvCxnSpPr>
        <p:spPr>
          <a:xfrm>
            <a:off x="2126373" y="2592579"/>
            <a:ext cx="1423520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4">
            <a:extLst>
              <a:ext uri="{FF2B5EF4-FFF2-40B4-BE49-F238E27FC236}">
                <a16:creationId xmlns:a16="http://schemas.microsoft.com/office/drawing/2014/main" id="{423D4506-9D49-4052-8F63-A7C57C4DD5D4}"/>
              </a:ext>
            </a:extLst>
          </p:cNvPr>
          <p:cNvCxnSpPr/>
          <p:nvPr/>
        </p:nvCxnSpPr>
        <p:spPr>
          <a:xfrm>
            <a:off x="853101" y="2592579"/>
            <a:ext cx="1086995" cy="0"/>
          </a:xfrm>
          <a:prstGeom prst="line">
            <a:avLst/>
          </a:prstGeom>
          <a:ln w="19050">
            <a:solidFill>
              <a:schemeClr val="accent1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5">
            <a:extLst>
              <a:ext uri="{FF2B5EF4-FFF2-40B4-BE49-F238E27FC236}">
                <a16:creationId xmlns:a16="http://schemas.microsoft.com/office/drawing/2014/main" id="{FF659449-2DD4-4A0A-A6FC-42DDD77FF47F}"/>
              </a:ext>
            </a:extLst>
          </p:cNvPr>
          <p:cNvCxnSpPr/>
          <p:nvPr/>
        </p:nvCxnSpPr>
        <p:spPr>
          <a:xfrm>
            <a:off x="10237451" y="2592579"/>
            <a:ext cx="1086995" cy="0"/>
          </a:xfrm>
          <a:prstGeom prst="line">
            <a:avLst/>
          </a:prstGeom>
          <a:ln w="19050">
            <a:solidFill>
              <a:schemeClr val="accent6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7" name="Oval 6">
            <a:extLst>
              <a:ext uri="{FF2B5EF4-FFF2-40B4-BE49-F238E27FC236}">
                <a16:creationId xmlns:a16="http://schemas.microsoft.com/office/drawing/2014/main" id="{0A18804E-5CD8-4F5B-9E19-C0C8AA9A4CD7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1950939" y="2499445"/>
            <a:ext cx="164592" cy="186276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78" name="Straight Connector 7">
            <a:extLst>
              <a:ext uri="{FF2B5EF4-FFF2-40B4-BE49-F238E27FC236}">
                <a16:creationId xmlns:a16="http://schemas.microsoft.com/office/drawing/2014/main" id="{C2C6E192-6CA3-44CB-B716-9FE9D359D157}"/>
              </a:ext>
            </a:extLst>
          </p:cNvPr>
          <p:cNvCxnSpPr/>
          <p:nvPr/>
        </p:nvCxnSpPr>
        <p:spPr>
          <a:xfrm>
            <a:off x="3742523" y="2592579"/>
            <a:ext cx="142352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8">
            <a:extLst>
              <a:ext uri="{FF2B5EF4-FFF2-40B4-BE49-F238E27FC236}">
                <a16:creationId xmlns:a16="http://schemas.microsoft.com/office/drawing/2014/main" id="{068B2A85-E36F-464B-BBBB-CEABD36689EF}"/>
              </a:ext>
            </a:extLst>
          </p:cNvPr>
          <p:cNvCxnSpPr/>
          <p:nvPr/>
        </p:nvCxnSpPr>
        <p:spPr>
          <a:xfrm>
            <a:off x="5366665" y="2592579"/>
            <a:ext cx="142352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9">
            <a:extLst>
              <a:ext uri="{FF2B5EF4-FFF2-40B4-BE49-F238E27FC236}">
                <a16:creationId xmlns:a16="http://schemas.microsoft.com/office/drawing/2014/main" id="{433AFB35-C92E-42EE-9A92-0D01257811CE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3561940" y="2489094"/>
            <a:ext cx="182880" cy="206973"/>
          </a:xfrm>
          <a:prstGeom prst="ellips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1" name="Straight Connector 10">
            <a:extLst>
              <a:ext uri="{FF2B5EF4-FFF2-40B4-BE49-F238E27FC236}">
                <a16:creationId xmlns:a16="http://schemas.microsoft.com/office/drawing/2014/main" id="{9107D28B-56F3-4555-AAE1-04FEBAE9B828}"/>
              </a:ext>
            </a:extLst>
          </p:cNvPr>
          <p:cNvCxnSpPr/>
          <p:nvPr/>
        </p:nvCxnSpPr>
        <p:spPr>
          <a:xfrm>
            <a:off x="6976464" y="2592579"/>
            <a:ext cx="1423520" cy="0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Oval 11">
            <a:extLst>
              <a:ext uri="{FF2B5EF4-FFF2-40B4-BE49-F238E27FC236}">
                <a16:creationId xmlns:a16="http://schemas.microsoft.com/office/drawing/2014/main" id="{7E83A172-12FB-4122-A59F-D1245D25BE1E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5171739" y="2489094"/>
            <a:ext cx="182880" cy="206973"/>
          </a:xfrm>
          <a:prstGeom prst="ellipse">
            <a:avLst/>
          </a:prstGeom>
          <a:noFill/>
          <a:ln w="28575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83" name="Straight Connector 12">
            <a:extLst>
              <a:ext uri="{FF2B5EF4-FFF2-40B4-BE49-F238E27FC236}">
                <a16:creationId xmlns:a16="http://schemas.microsoft.com/office/drawing/2014/main" id="{3D73EDA3-029F-48F4-A661-838AB62AF4E1}"/>
              </a:ext>
            </a:extLst>
          </p:cNvPr>
          <p:cNvCxnSpPr/>
          <p:nvPr/>
        </p:nvCxnSpPr>
        <p:spPr>
          <a:xfrm>
            <a:off x="8606957" y="2592579"/>
            <a:ext cx="1423520" cy="0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Oval 13">
            <a:extLst>
              <a:ext uri="{FF2B5EF4-FFF2-40B4-BE49-F238E27FC236}">
                <a16:creationId xmlns:a16="http://schemas.microsoft.com/office/drawing/2014/main" id="{63E0B46B-4A0D-4CA4-835F-525B77B122AB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6802232" y="2489093"/>
            <a:ext cx="182880" cy="206973"/>
          </a:xfrm>
          <a:prstGeom prst="ellipse">
            <a:avLst/>
          </a:prstGeom>
          <a:noFill/>
          <a:ln w="28575">
            <a:solidFill>
              <a:schemeClr val="accent4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5" name="Oval 14">
            <a:extLst>
              <a:ext uri="{FF2B5EF4-FFF2-40B4-BE49-F238E27FC236}">
                <a16:creationId xmlns:a16="http://schemas.microsoft.com/office/drawing/2014/main" id="{CFCD7E0C-22C2-46CD-B055-C06EDE04C4C6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8412031" y="2489094"/>
            <a:ext cx="182880" cy="206973"/>
          </a:xfrm>
          <a:prstGeom prst="ellipse">
            <a:avLst/>
          </a:prstGeom>
          <a:noFill/>
          <a:ln w="28575">
            <a:solidFill>
              <a:schemeClr val="accent5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6" name="Oval 15">
            <a:extLst>
              <a:ext uri="{FF2B5EF4-FFF2-40B4-BE49-F238E27FC236}">
                <a16:creationId xmlns:a16="http://schemas.microsoft.com/office/drawing/2014/main" id="{41DA4DAC-AC55-4E95-B061-F2456B263C11}"/>
              </a:ext>
            </a:extLst>
          </p:cNvPr>
          <p:cNvSpPr>
            <a:spLocks noChangeAspect="1"/>
          </p:cNvSpPr>
          <p:nvPr/>
        </p:nvSpPr>
        <p:spPr bwMode="auto">
          <a:xfrm rot="16200000" flipH="1" flipV="1">
            <a:off x="10042524" y="2489094"/>
            <a:ext cx="182880" cy="206973"/>
          </a:xfrm>
          <a:prstGeom prst="ellipse">
            <a:avLst/>
          </a:prstGeom>
          <a:noFill/>
          <a:ln w="28575">
            <a:solidFill>
              <a:schemeClr val="accent6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87" name="TextBox 16">
            <a:extLst>
              <a:ext uri="{FF2B5EF4-FFF2-40B4-BE49-F238E27FC236}">
                <a16:creationId xmlns:a16="http://schemas.microsoft.com/office/drawing/2014/main" id="{4A16B313-5A57-4AAB-B794-F0A26E541B15}"/>
              </a:ext>
            </a:extLst>
          </p:cNvPr>
          <p:cNvSpPr txBox="1"/>
          <p:nvPr/>
        </p:nvSpPr>
        <p:spPr>
          <a:xfrm>
            <a:off x="148565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1"/>
                </a:solidFill>
              </a:rPr>
              <a:t>201X</a:t>
            </a:r>
          </a:p>
        </p:txBody>
      </p:sp>
      <p:sp>
        <p:nvSpPr>
          <p:cNvPr id="188" name="TextBox 17">
            <a:extLst>
              <a:ext uri="{FF2B5EF4-FFF2-40B4-BE49-F238E27FC236}">
                <a16:creationId xmlns:a16="http://schemas.microsoft.com/office/drawing/2014/main" id="{959D2846-A679-4C2C-B939-3D7747C87268}"/>
              </a:ext>
            </a:extLst>
          </p:cNvPr>
          <p:cNvSpPr txBox="1"/>
          <p:nvPr/>
        </p:nvSpPr>
        <p:spPr>
          <a:xfrm>
            <a:off x="310579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201X</a:t>
            </a:r>
          </a:p>
        </p:txBody>
      </p:sp>
      <p:sp>
        <p:nvSpPr>
          <p:cNvPr id="189" name="TextBox 18">
            <a:extLst>
              <a:ext uri="{FF2B5EF4-FFF2-40B4-BE49-F238E27FC236}">
                <a16:creationId xmlns:a16="http://schemas.microsoft.com/office/drawing/2014/main" id="{DACD2E1D-A8C6-4C52-B4CC-118D397C55BA}"/>
              </a:ext>
            </a:extLst>
          </p:cNvPr>
          <p:cNvSpPr txBox="1"/>
          <p:nvPr/>
        </p:nvSpPr>
        <p:spPr>
          <a:xfrm>
            <a:off x="4715596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3"/>
                </a:solidFill>
              </a:rPr>
              <a:t>201X</a:t>
            </a:r>
          </a:p>
        </p:txBody>
      </p:sp>
      <p:sp>
        <p:nvSpPr>
          <p:cNvPr id="190" name="TextBox 19">
            <a:extLst>
              <a:ext uri="{FF2B5EF4-FFF2-40B4-BE49-F238E27FC236}">
                <a16:creationId xmlns:a16="http://schemas.microsoft.com/office/drawing/2014/main" id="{E1E2A44A-E340-4060-91EA-EDA2EA69A694}"/>
              </a:ext>
            </a:extLst>
          </p:cNvPr>
          <p:cNvSpPr txBox="1"/>
          <p:nvPr/>
        </p:nvSpPr>
        <p:spPr>
          <a:xfrm>
            <a:off x="6346090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4"/>
                </a:solidFill>
              </a:rPr>
              <a:t>201X</a:t>
            </a:r>
          </a:p>
        </p:txBody>
      </p:sp>
      <p:sp>
        <p:nvSpPr>
          <p:cNvPr id="191" name="TextBox 20">
            <a:extLst>
              <a:ext uri="{FF2B5EF4-FFF2-40B4-BE49-F238E27FC236}">
                <a16:creationId xmlns:a16="http://schemas.microsoft.com/office/drawing/2014/main" id="{C1022AB7-D5F8-4A7E-BBB9-DD31E9968F77}"/>
              </a:ext>
            </a:extLst>
          </p:cNvPr>
          <p:cNvSpPr txBox="1"/>
          <p:nvPr/>
        </p:nvSpPr>
        <p:spPr>
          <a:xfrm>
            <a:off x="7955888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5"/>
                </a:solidFill>
              </a:rPr>
              <a:t>201X</a:t>
            </a:r>
          </a:p>
        </p:txBody>
      </p:sp>
      <p:sp>
        <p:nvSpPr>
          <p:cNvPr id="192" name="TextBox 21">
            <a:extLst>
              <a:ext uri="{FF2B5EF4-FFF2-40B4-BE49-F238E27FC236}">
                <a16:creationId xmlns:a16="http://schemas.microsoft.com/office/drawing/2014/main" id="{35ABE470-0C66-4909-A3EB-6C7F3E736E94}"/>
              </a:ext>
            </a:extLst>
          </p:cNvPr>
          <p:cNvSpPr txBox="1"/>
          <p:nvPr/>
        </p:nvSpPr>
        <p:spPr>
          <a:xfrm>
            <a:off x="9586382" y="1958574"/>
            <a:ext cx="1095172" cy="584775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en-US" sz="3200" b="1" dirty="0">
                <a:solidFill>
                  <a:schemeClr val="accent6"/>
                </a:solidFill>
              </a:rPr>
              <a:t>201X</a:t>
            </a:r>
          </a:p>
        </p:txBody>
      </p:sp>
      <p:cxnSp>
        <p:nvCxnSpPr>
          <p:cNvPr id="193" name="Straight Connector 22">
            <a:extLst>
              <a:ext uri="{FF2B5EF4-FFF2-40B4-BE49-F238E27FC236}">
                <a16:creationId xmlns:a16="http://schemas.microsoft.com/office/drawing/2014/main" id="{A4F95882-0321-4A7A-ADA1-0D9F14EAD82F}"/>
              </a:ext>
            </a:extLst>
          </p:cNvPr>
          <p:cNvCxnSpPr/>
          <p:nvPr/>
        </p:nvCxnSpPr>
        <p:spPr>
          <a:xfrm>
            <a:off x="2033235" y="2696043"/>
            <a:ext cx="0" cy="95630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Isosceles Triangle 23">
            <a:extLst>
              <a:ext uri="{FF2B5EF4-FFF2-40B4-BE49-F238E27FC236}">
                <a16:creationId xmlns:a16="http://schemas.microsoft.com/office/drawing/2014/main" id="{DD86D40A-9314-4ABC-B211-2026E6F4534C}"/>
              </a:ext>
            </a:extLst>
          </p:cNvPr>
          <p:cNvSpPr/>
          <p:nvPr/>
        </p:nvSpPr>
        <p:spPr bwMode="auto">
          <a:xfrm>
            <a:off x="1618657" y="3618531"/>
            <a:ext cx="829155" cy="829155"/>
          </a:xfrm>
          <a:prstGeom prst="triangl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5" name="Straight Connector 24">
            <a:extLst>
              <a:ext uri="{FF2B5EF4-FFF2-40B4-BE49-F238E27FC236}">
                <a16:creationId xmlns:a16="http://schemas.microsoft.com/office/drawing/2014/main" id="{BEE7D0DC-FACE-4053-937E-D78FEA820152}"/>
              </a:ext>
            </a:extLst>
          </p:cNvPr>
          <p:cNvCxnSpPr/>
          <p:nvPr/>
        </p:nvCxnSpPr>
        <p:spPr>
          <a:xfrm>
            <a:off x="3653380" y="2696043"/>
            <a:ext cx="0" cy="956307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Isosceles Triangle 25">
            <a:extLst>
              <a:ext uri="{FF2B5EF4-FFF2-40B4-BE49-F238E27FC236}">
                <a16:creationId xmlns:a16="http://schemas.microsoft.com/office/drawing/2014/main" id="{C71A9DFA-CB6B-42CD-97A4-69E2A912BD06}"/>
              </a:ext>
            </a:extLst>
          </p:cNvPr>
          <p:cNvSpPr/>
          <p:nvPr/>
        </p:nvSpPr>
        <p:spPr bwMode="auto">
          <a:xfrm>
            <a:off x="3238803" y="3618531"/>
            <a:ext cx="829155" cy="829155"/>
          </a:xfrm>
          <a:prstGeom prst="triangl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7" name="Straight Connector 26">
            <a:extLst>
              <a:ext uri="{FF2B5EF4-FFF2-40B4-BE49-F238E27FC236}">
                <a16:creationId xmlns:a16="http://schemas.microsoft.com/office/drawing/2014/main" id="{0A9F5E29-D99B-4EDC-8778-1E42F22A56E8}"/>
              </a:ext>
            </a:extLst>
          </p:cNvPr>
          <p:cNvCxnSpPr/>
          <p:nvPr/>
        </p:nvCxnSpPr>
        <p:spPr>
          <a:xfrm>
            <a:off x="5263179" y="2696043"/>
            <a:ext cx="0" cy="956307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8" name="Isosceles Triangle 27">
            <a:extLst>
              <a:ext uri="{FF2B5EF4-FFF2-40B4-BE49-F238E27FC236}">
                <a16:creationId xmlns:a16="http://schemas.microsoft.com/office/drawing/2014/main" id="{9E2CCAE1-32A3-4A2B-B68F-0F4D0C664E42}"/>
              </a:ext>
            </a:extLst>
          </p:cNvPr>
          <p:cNvSpPr/>
          <p:nvPr/>
        </p:nvSpPr>
        <p:spPr bwMode="auto">
          <a:xfrm>
            <a:off x="4848601" y="3618531"/>
            <a:ext cx="829155" cy="829155"/>
          </a:xfrm>
          <a:prstGeom prst="triangl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99" name="Straight Connector 28">
            <a:extLst>
              <a:ext uri="{FF2B5EF4-FFF2-40B4-BE49-F238E27FC236}">
                <a16:creationId xmlns:a16="http://schemas.microsoft.com/office/drawing/2014/main" id="{D97D5CB3-FF3D-4CE5-93BB-E2E5DEE21884}"/>
              </a:ext>
            </a:extLst>
          </p:cNvPr>
          <p:cNvCxnSpPr/>
          <p:nvPr/>
        </p:nvCxnSpPr>
        <p:spPr>
          <a:xfrm>
            <a:off x="6893672" y="2696043"/>
            <a:ext cx="0" cy="956307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0" name="Isosceles Triangle 29">
            <a:extLst>
              <a:ext uri="{FF2B5EF4-FFF2-40B4-BE49-F238E27FC236}">
                <a16:creationId xmlns:a16="http://schemas.microsoft.com/office/drawing/2014/main" id="{82B7DCB5-36ED-41AB-9AD6-7F56D63DFD8D}"/>
              </a:ext>
            </a:extLst>
          </p:cNvPr>
          <p:cNvSpPr/>
          <p:nvPr/>
        </p:nvSpPr>
        <p:spPr bwMode="auto">
          <a:xfrm>
            <a:off x="6479095" y="3618531"/>
            <a:ext cx="829155" cy="829155"/>
          </a:xfrm>
          <a:prstGeom prst="triangl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1" name="Straight Connector 30">
            <a:extLst>
              <a:ext uri="{FF2B5EF4-FFF2-40B4-BE49-F238E27FC236}">
                <a16:creationId xmlns:a16="http://schemas.microsoft.com/office/drawing/2014/main" id="{90ACEB96-ACAA-466B-A2B9-00D0FC13ADBC}"/>
              </a:ext>
            </a:extLst>
          </p:cNvPr>
          <p:cNvCxnSpPr/>
          <p:nvPr/>
        </p:nvCxnSpPr>
        <p:spPr>
          <a:xfrm>
            <a:off x="8503471" y="2696043"/>
            <a:ext cx="0" cy="956307"/>
          </a:xfrm>
          <a:prstGeom prst="line">
            <a:avLst/>
          </a:prstGeom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Isosceles Triangle 31">
            <a:extLst>
              <a:ext uri="{FF2B5EF4-FFF2-40B4-BE49-F238E27FC236}">
                <a16:creationId xmlns:a16="http://schemas.microsoft.com/office/drawing/2014/main" id="{B5EA03A0-492B-4278-9942-BD6138FD235D}"/>
              </a:ext>
            </a:extLst>
          </p:cNvPr>
          <p:cNvSpPr/>
          <p:nvPr/>
        </p:nvSpPr>
        <p:spPr bwMode="auto">
          <a:xfrm>
            <a:off x="8088893" y="3618531"/>
            <a:ext cx="829155" cy="829155"/>
          </a:xfrm>
          <a:prstGeom prst="triangle">
            <a:avLst/>
          </a:pr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203" name="Straight Connector 32">
            <a:extLst>
              <a:ext uri="{FF2B5EF4-FFF2-40B4-BE49-F238E27FC236}">
                <a16:creationId xmlns:a16="http://schemas.microsoft.com/office/drawing/2014/main" id="{7B369B72-7F74-46E9-A5B8-E493A5BB38B0}"/>
              </a:ext>
            </a:extLst>
          </p:cNvPr>
          <p:cNvCxnSpPr/>
          <p:nvPr/>
        </p:nvCxnSpPr>
        <p:spPr>
          <a:xfrm>
            <a:off x="10133964" y="2696043"/>
            <a:ext cx="0" cy="956307"/>
          </a:xfrm>
          <a:prstGeom prst="line">
            <a:avLst/>
          </a:prstGeom>
          <a:ln w="190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Isosceles Triangle 33">
            <a:extLst>
              <a:ext uri="{FF2B5EF4-FFF2-40B4-BE49-F238E27FC236}">
                <a16:creationId xmlns:a16="http://schemas.microsoft.com/office/drawing/2014/main" id="{D421E80C-892A-4714-8890-B48C53F4734A}"/>
              </a:ext>
            </a:extLst>
          </p:cNvPr>
          <p:cNvSpPr/>
          <p:nvPr/>
        </p:nvSpPr>
        <p:spPr bwMode="auto">
          <a:xfrm>
            <a:off x="9719387" y="3618531"/>
            <a:ext cx="829155" cy="829155"/>
          </a:xfrm>
          <a:prstGeom prst="triangle">
            <a:avLst/>
          </a:prstGeom>
          <a:solidFill>
            <a:schemeClr val="accent6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5" name="Freeform: Shape 40">
            <a:extLst>
              <a:ext uri="{FF2B5EF4-FFF2-40B4-BE49-F238E27FC236}">
                <a16:creationId xmlns:a16="http://schemas.microsoft.com/office/drawing/2014/main" id="{095E5B35-2BBC-4588-BD13-60D242E672AC}"/>
              </a:ext>
            </a:extLst>
          </p:cNvPr>
          <p:cNvSpPr>
            <a:spLocks/>
          </p:cNvSpPr>
          <p:nvPr/>
        </p:nvSpPr>
        <p:spPr bwMode="auto">
          <a:xfrm>
            <a:off x="1905247" y="4096198"/>
            <a:ext cx="255976" cy="206435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6" name="Freeform: Shape 41">
            <a:extLst>
              <a:ext uri="{FF2B5EF4-FFF2-40B4-BE49-F238E27FC236}">
                <a16:creationId xmlns:a16="http://schemas.microsoft.com/office/drawing/2014/main" id="{2198BD6A-FCD7-438F-88B5-C19A4D1CA92C}"/>
              </a:ext>
            </a:extLst>
          </p:cNvPr>
          <p:cNvSpPr>
            <a:spLocks/>
          </p:cNvSpPr>
          <p:nvPr/>
        </p:nvSpPr>
        <p:spPr bwMode="auto">
          <a:xfrm>
            <a:off x="3511912" y="4068532"/>
            <a:ext cx="282936" cy="261763"/>
          </a:xfrm>
          <a:custGeom>
            <a:avLst/>
            <a:gdLst/>
            <a:ahLst/>
            <a:cxnLst>
              <a:cxn ang="0">
                <a:pos x="39" y="36"/>
              </a:cxn>
              <a:cxn ang="0">
                <a:pos x="41" y="44"/>
              </a:cxn>
              <a:cxn ang="0">
                <a:pos x="35" y="50"/>
              </a:cxn>
              <a:cxn ang="0">
                <a:pos x="27" y="53"/>
              </a:cxn>
              <a:cxn ang="0">
                <a:pos x="18" y="53"/>
              </a:cxn>
              <a:cxn ang="0">
                <a:pos x="11" y="50"/>
              </a:cxn>
              <a:cxn ang="0">
                <a:pos x="4" y="44"/>
              </a:cxn>
              <a:cxn ang="0">
                <a:pos x="6" y="36"/>
              </a:cxn>
              <a:cxn ang="0">
                <a:pos x="0" y="28"/>
              </a:cxn>
              <a:cxn ang="0">
                <a:pos x="7" y="23"/>
              </a:cxn>
              <a:cxn ang="0">
                <a:pos x="4" y="18"/>
              </a:cxn>
              <a:cxn ang="0">
                <a:pos x="15" y="16"/>
              </a:cxn>
              <a:cxn ang="0">
                <a:pos x="19" y="8"/>
              </a:cxn>
              <a:cxn ang="0">
                <a:pos x="28" y="15"/>
              </a:cxn>
              <a:cxn ang="0">
                <a:pos x="35" y="12"/>
              </a:cxn>
              <a:cxn ang="0">
                <a:pos x="41" y="19"/>
              </a:cxn>
              <a:cxn ang="0">
                <a:pos x="45" y="27"/>
              </a:cxn>
              <a:cxn ang="0">
                <a:pos x="23" y="22"/>
              </a:cxn>
              <a:cxn ang="0">
                <a:pos x="32" y="31"/>
              </a:cxn>
              <a:cxn ang="0">
                <a:pos x="63" y="16"/>
              </a:cxn>
              <a:cxn ang="0">
                <a:pos x="64" y="24"/>
              </a:cxn>
              <a:cxn ang="0">
                <a:pos x="55" y="22"/>
              </a:cxn>
              <a:cxn ang="0">
                <a:pos x="46" y="24"/>
              </a:cxn>
              <a:cxn ang="0">
                <a:pos x="46" y="16"/>
              </a:cxn>
              <a:cxn ang="0">
                <a:pos x="46" y="9"/>
              </a:cxn>
              <a:cxn ang="0">
                <a:pos x="46" y="2"/>
              </a:cxn>
              <a:cxn ang="0">
                <a:pos x="55" y="4"/>
              </a:cxn>
              <a:cxn ang="0">
                <a:pos x="59" y="0"/>
              </a:cxn>
              <a:cxn ang="0">
                <a:pos x="62" y="7"/>
              </a:cxn>
              <a:cxn ang="0">
                <a:pos x="68" y="15"/>
              </a:cxn>
              <a:cxn ang="0">
                <a:pos x="62" y="55"/>
              </a:cxn>
              <a:cxn ang="0">
                <a:pos x="59" y="63"/>
              </a:cxn>
              <a:cxn ang="0">
                <a:pos x="54" y="59"/>
              </a:cxn>
              <a:cxn ang="0">
                <a:pos x="45" y="60"/>
              </a:cxn>
              <a:cxn ang="0">
                <a:pos x="41" y="52"/>
              </a:cxn>
              <a:cxn ang="0">
                <a:pos x="47" y="44"/>
              </a:cxn>
              <a:cxn ang="0">
                <a:pos x="50" y="36"/>
              </a:cxn>
              <a:cxn ang="0">
                <a:pos x="56" y="40"/>
              </a:cxn>
              <a:cxn ang="0">
                <a:pos x="64" y="39"/>
              </a:cxn>
              <a:cxn ang="0">
                <a:pos x="63" y="46"/>
              </a:cxn>
              <a:cxn ang="0">
                <a:pos x="55" y="8"/>
              </a:cxn>
              <a:cxn ang="0">
                <a:pos x="59" y="13"/>
              </a:cxn>
              <a:cxn ang="0">
                <a:pos x="50" y="49"/>
              </a:cxn>
              <a:cxn ang="0">
                <a:pos x="55" y="45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7" name="Freeform: Shape 42">
            <a:extLst>
              <a:ext uri="{FF2B5EF4-FFF2-40B4-BE49-F238E27FC236}">
                <a16:creationId xmlns:a16="http://schemas.microsoft.com/office/drawing/2014/main" id="{76EEB3B3-D6D5-4B87-9698-D740436E5339}"/>
              </a:ext>
            </a:extLst>
          </p:cNvPr>
          <p:cNvSpPr>
            <a:spLocks/>
          </p:cNvSpPr>
          <p:nvPr/>
        </p:nvSpPr>
        <p:spPr bwMode="auto">
          <a:xfrm>
            <a:off x="5152492" y="4076835"/>
            <a:ext cx="221373" cy="245157"/>
          </a:xfrm>
          <a:custGeom>
            <a:avLst/>
            <a:gdLst/>
            <a:ahLst/>
            <a:cxnLst>
              <a:cxn ang="0">
                <a:pos x="46" y="62"/>
              </a:cxn>
              <a:cxn ang="0">
                <a:pos x="10" y="62"/>
              </a:cxn>
              <a:cxn ang="0">
                <a:pos x="0" y="52"/>
              </a:cxn>
              <a:cxn ang="0">
                <a:pos x="14" y="29"/>
              </a:cxn>
              <a:cxn ang="0">
                <a:pos x="28" y="34"/>
              </a:cxn>
              <a:cxn ang="0">
                <a:pos x="42" y="29"/>
              </a:cxn>
              <a:cxn ang="0">
                <a:pos x="56" y="52"/>
              </a:cxn>
              <a:cxn ang="0">
                <a:pos x="46" y="62"/>
              </a:cxn>
              <a:cxn ang="0">
                <a:pos x="28" y="31"/>
              </a:cxn>
              <a:cxn ang="0">
                <a:pos x="13" y="16"/>
              </a:cxn>
              <a:cxn ang="0">
                <a:pos x="28" y="0"/>
              </a:cxn>
              <a:cxn ang="0">
                <a:pos x="43" y="16"/>
              </a:cxn>
              <a:cxn ang="0">
                <a:pos x="28" y="31"/>
              </a:cxn>
            </a:cxnLst>
            <a:rect l="0" t="0" r="r" b="b"/>
            <a:pathLst>
              <a:path w="56" h="62">
                <a:moveTo>
                  <a:pt x="46" y="62"/>
                </a:moveTo>
                <a:cubicBezTo>
                  <a:pt x="10" y="62"/>
                  <a:pt x="10" y="62"/>
                  <a:pt x="10" y="62"/>
                </a:cubicBezTo>
                <a:cubicBezTo>
                  <a:pt x="4" y="62"/>
                  <a:pt x="0" y="58"/>
                  <a:pt x="0" y="52"/>
                </a:cubicBezTo>
                <a:cubicBezTo>
                  <a:pt x="0" y="43"/>
                  <a:pt x="2" y="29"/>
                  <a:pt x="14" y="29"/>
                </a:cubicBezTo>
                <a:cubicBezTo>
                  <a:pt x="15" y="29"/>
                  <a:pt x="20" y="34"/>
                  <a:pt x="28" y="34"/>
                </a:cubicBezTo>
                <a:cubicBezTo>
                  <a:pt x="36" y="34"/>
                  <a:pt x="41" y="29"/>
                  <a:pt x="42" y="29"/>
                </a:cubicBezTo>
                <a:cubicBezTo>
                  <a:pt x="54" y="29"/>
                  <a:pt x="56" y="43"/>
                  <a:pt x="56" y="52"/>
                </a:cubicBezTo>
                <a:cubicBezTo>
                  <a:pt x="56" y="58"/>
                  <a:pt x="52" y="62"/>
                  <a:pt x="46" y="62"/>
                </a:cubicBezTo>
                <a:close/>
                <a:moveTo>
                  <a:pt x="28" y="31"/>
                </a:moveTo>
                <a:cubicBezTo>
                  <a:pt x="20" y="31"/>
                  <a:pt x="13" y="24"/>
                  <a:pt x="13" y="16"/>
                </a:cubicBezTo>
                <a:cubicBezTo>
                  <a:pt x="13" y="7"/>
                  <a:pt x="20" y="0"/>
                  <a:pt x="28" y="0"/>
                </a:cubicBezTo>
                <a:cubicBezTo>
                  <a:pt x="37" y="0"/>
                  <a:pt x="43" y="7"/>
                  <a:pt x="43" y="16"/>
                </a:cubicBezTo>
                <a:cubicBezTo>
                  <a:pt x="43" y="24"/>
                  <a:pt x="37" y="31"/>
                  <a:pt x="28" y="31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8" name="Freeform: Shape 43">
            <a:extLst>
              <a:ext uri="{FF2B5EF4-FFF2-40B4-BE49-F238E27FC236}">
                <a16:creationId xmlns:a16="http://schemas.microsoft.com/office/drawing/2014/main" id="{EE51B7E3-C0B6-48E5-AEB2-50C9F66CA90F}"/>
              </a:ext>
            </a:extLst>
          </p:cNvPr>
          <p:cNvSpPr>
            <a:spLocks noChangeAspect="1"/>
          </p:cNvSpPr>
          <p:nvPr/>
        </p:nvSpPr>
        <p:spPr bwMode="auto">
          <a:xfrm>
            <a:off x="6751055" y="4077087"/>
            <a:ext cx="285245" cy="245973"/>
          </a:xfrm>
          <a:custGeom>
            <a:avLst/>
            <a:gdLst/>
            <a:ahLst/>
            <a:cxnLst>
              <a:cxn ang="0">
                <a:pos x="64" y="51"/>
              </a:cxn>
              <a:cxn ang="0">
                <a:pos x="60" y="55"/>
              </a:cxn>
              <a:cxn ang="0">
                <a:pos x="49" y="55"/>
              </a:cxn>
              <a:cxn ang="0">
                <a:pos x="45" y="51"/>
              </a:cxn>
              <a:cxn ang="0">
                <a:pos x="45" y="40"/>
              </a:cxn>
              <a:cxn ang="0">
                <a:pos x="49" y="36"/>
              </a:cxn>
              <a:cxn ang="0">
                <a:pos x="52" y="36"/>
              </a:cxn>
              <a:cxn ang="0">
                <a:pos x="52" y="30"/>
              </a:cxn>
              <a:cxn ang="0">
                <a:pos x="34" y="30"/>
              </a:cxn>
              <a:cxn ang="0">
                <a:pos x="34" y="36"/>
              </a:cxn>
              <a:cxn ang="0">
                <a:pos x="37" y="36"/>
              </a:cxn>
              <a:cxn ang="0">
                <a:pos x="41" y="40"/>
              </a:cxn>
              <a:cxn ang="0">
                <a:pos x="41" y="51"/>
              </a:cxn>
              <a:cxn ang="0">
                <a:pos x="37" y="55"/>
              </a:cxn>
              <a:cxn ang="0">
                <a:pos x="26" y="55"/>
              </a:cxn>
              <a:cxn ang="0">
                <a:pos x="23" y="51"/>
              </a:cxn>
              <a:cxn ang="0">
                <a:pos x="23" y="40"/>
              </a:cxn>
              <a:cxn ang="0">
                <a:pos x="26" y="36"/>
              </a:cxn>
              <a:cxn ang="0">
                <a:pos x="29" y="36"/>
              </a:cxn>
              <a:cxn ang="0">
                <a:pos x="29" y="30"/>
              </a:cxn>
              <a:cxn ang="0">
                <a:pos x="11" y="30"/>
              </a:cxn>
              <a:cxn ang="0">
                <a:pos x="11" y="36"/>
              </a:cxn>
              <a:cxn ang="0">
                <a:pos x="15" y="36"/>
              </a:cxn>
              <a:cxn ang="0">
                <a:pos x="18" y="40"/>
              </a:cxn>
              <a:cxn ang="0">
                <a:pos x="18" y="51"/>
              </a:cxn>
              <a:cxn ang="0">
                <a:pos x="15" y="55"/>
              </a:cxn>
              <a:cxn ang="0">
                <a:pos x="3" y="55"/>
              </a:cxn>
              <a:cxn ang="0">
                <a:pos x="0" y="51"/>
              </a:cxn>
              <a:cxn ang="0">
                <a:pos x="0" y="40"/>
              </a:cxn>
              <a:cxn ang="0">
                <a:pos x="3" y="36"/>
              </a:cxn>
              <a:cxn ang="0">
                <a:pos x="7" y="36"/>
              </a:cxn>
              <a:cxn ang="0">
                <a:pos x="7" y="30"/>
              </a:cxn>
              <a:cxn ang="0">
                <a:pos x="11" y="25"/>
              </a:cxn>
              <a:cxn ang="0">
                <a:pos x="29" y="25"/>
              </a:cxn>
              <a:cxn ang="0">
                <a:pos x="29" y="18"/>
              </a:cxn>
              <a:cxn ang="0">
                <a:pos x="26" y="18"/>
              </a:cxn>
              <a:cxn ang="0">
                <a:pos x="23" y="15"/>
              </a:cxn>
              <a:cxn ang="0">
                <a:pos x="23" y="3"/>
              </a:cxn>
              <a:cxn ang="0">
                <a:pos x="26" y="0"/>
              </a:cxn>
              <a:cxn ang="0">
                <a:pos x="37" y="0"/>
              </a:cxn>
              <a:cxn ang="0">
                <a:pos x="41" y="3"/>
              </a:cxn>
              <a:cxn ang="0">
                <a:pos x="41" y="15"/>
              </a:cxn>
              <a:cxn ang="0">
                <a:pos x="37" y="18"/>
              </a:cxn>
              <a:cxn ang="0">
                <a:pos x="34" y="18"/>
              </a:cxn>
              <a:cxn ang="0">
                <a:pos x="34" y="25"/>
              </a:cxn>
              <a:cxn ang="0">
                <a:pos x="52" y="25"/>
              </a:cxn>
              <a:cxn ang="0">
                <a:pos x="57" y="30"/>
              </a:cxn>
              <a:cxn ang="0">
                <a:pos x="57" y="36"/>
              </a:cxn>
              <a:cxn ang="0">
                <a:pos x="60" y="36"/>
              </a:cxn>
              <a:cxn ang="0">
                <a:pos x="64" y="40"/>
              </a:cxn>
              <a:cxn ang="0">
                <a:pos x="64" y="51"/>
              </a:cxn>
            </a:cxnLst>
            <a:rect l="0" t="0" r="r" b="b"/>
            <a:pathLst>
              <a:path w="64" h="55">
                <a:moveTo>
                  <a:pt x="64" y="51"/>
                </a:moveTo>
                <a:cubicBezTo>
                  <a:pt x="64" y="53"/>
                  <a:pt x="62" y="55"/>
                  <a:pt x="60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7" y="55"/>
                  <a:pt x="45" y="53"/>
                  <a:pt x="45" y="51"/>
                </a:cubicBezTo>
                <a:cubicBezTo>
                  <a:pt x="45" y="40"/>
                  <a:pt x="45" y="40"/>
                  <a:pt x="45" y="40"/>
                </a:cubicBezTo>
                <a:cubicBezTo>
                  <a:pt x="45" y="38"/>
                  <a:pt x="47" y="36"/>
                  <a:pt x="49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0"/>
                  <a:pt x="52" y="30"/>
                  <a:pt x="52" y="30"/>
                </a:cubicBezTo>
                <a:cubicBezTo>
                  <a:pt x="34" y="30"/>
                  <a:pt x="34" y="30"/>
                  <a:pt x="34" y="30"/>
                </a:cubicBezTo>
                <a:cubicBezTo>
                  <a:pt x="34" y="36"/>
                  <a:pt x="34" y="36"/>
                  <a:pt x="34" y="36"/>
                </a:cubicBezTo>
                <a:cubicBezTo>
                  <a:pt x="37" y="36"/>
                  <a:pt x="37" y="36"/>
                  <a:pt x="37" y="36"/>
                </a:cubicBezTo>
                <a:cubicBezTo>
                  <a:pt x="39" y="36"/>
                  <a:pt x="41" y="38"/>
                  <a:pt x="41" y="40"/>
                </a:cubicBezTo>
                <a:cubicBezTo>
                  <a:pt x="41" y="51"/>
                  <a:pt x="41" y="51"/>
                  <a:pt x="41" y="51"/>
                </a:cubicBezTo>
                <a:cubicBezTo>
                  <a:pt x="41" y="53"/>
                  <a:pt x="39" y="55"/>
                  <a:pt x="37" y="55"/>
                </a:cubicBezTo>
                <a:cubicBezTo>
                  <a:pt x="26" y="55"/>
                  <a:pt x="26" y="55"/>
                  <a:pt x="26" y="55"/>
                </a:cubicBezTo>
                <a:cubicBezTo>
                  <a:pt x="24" y="55"/>
                  <a:pt x="23" y="53"/>
                  <a:pt x="23" y="51"/>
                </a:cubicBezTo>
                <a:cubicBezTo>
                  <a:pt x="23" y="40"/>
                  <a:pt x="23" y="40"/>
                  <a:pt x="23" y="40"/>
                </a:cubicBezTo>
                <a:cubicBezTo>
                  <a:pt x="23" y="38"/>
                  <a:pt x="24" y="36"/>
                  <a:pt x="26" y="36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0"/>
                  <a:pt x="29" y="30"/>
                  <a:pt x="29" y="30"/>
                </a:cubicBezTo>
                <a:cubicBezTo>
                  <a:pt x="11" y="30"/>
                  <a:pt x="11" y="30"/>
                  <a:pt x="11" y="30"/>
                </a:cubicBezTo>
                <a:cubicBezTo>
                  <a:pt x="11" y="36"/>
                  <a:pt x="11" y="36"/>
                  <a:pt x="11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7" y="36"/>
                  <a:pt x="18" y="38"/>
                  <a:pt x="18" y="40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3"/>
                  <a:pt x="17" y="55"/>
                  <a:pt x="15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1" y="55"/>
                  <a:pt x="0" y="53"/>
                  <a:pt x="0" y="51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38"/>
                  <a:pt x="1" y="36"/>
                  <a:pt x="3" y="36"/>
                </a:cubicBezTo>
                <a:cubicBezTo>
                  <a:pt x="7" y="36"/>
                  <a:pt x="7" y="36"/>
                  <a:pt x="7" y="36"/>
                </a:cubicBezTo>
                <a:cubicBezTo>
                  <a:pt x="7" y="30"/>
                  <a:pt x="7" y="30"/>
                  <a:pt x="7" y="30"/>
                </a:cubicBezTo>
                <a:cubicBezTo>
                  <a:pt x="7" y="27"/>
                  <a:pt x="9" y="25"/>
                  <a:pt x="11" y="25"/>
                </a:cubicBezTo>
                <a:cubicBezTo>
                  <a:pt x="29" y="25"/>
                  <a:pt x="29" y="25"/>
                  <a:pt x="29" y="25"/>
                </a:cubicBezTo>
                <a:cubicBezTo>
                  <a:pt x="29" y="18"/>
                  <a:pt x="29" y="18"/>
                  <a:pt x="29" y="18"/>
                </a:cubicBezTo>
                <a:cubicBezTo>
                  <a:pt x="26" y="18"/>
                  <a:pt x="26" y="18"/>
                  <a:pt x="26" y="18"/>
                </a:cubicBezTo>
                <a:cubicBezTo>
                  <a:pt x="24" y="18"/>
                  <a:pt x="23" y="17"/>
                  <a:pt x="23" y="15"/>
                </a:cubicBezTo>
                <a:cubicBezTo>
                  <a:pt x="23" y="3"/>
                  <a:pt x="23" y="3"/>
                  <a:pt x="23" y="3"/>
                </a:cubicBezTo>
                <a:cubicBezTo>
                  <a:pt x="23" y="1"/>
                  <a:pt x="24" y="0"/>
                  <a:pt x="26" y="0"/>
                </a:cubicBezTo>
                <a:cubicBezTo>
                  <a:pt x="37" y="0"/>
                  <a:pt x="37" y="0"/>
                  <a:pt x="37" y="0"/>
                </a:cubicBezTo>
                <a:cubicBezTo>
                  <a:pt x="39" y="0"/>
                  <a:pt x="41" y="1"/>
                  <a:pt x="41" y="3"/>
                </a:cubicBezTo>
                <a:cubicBezTo>
                  <a:pt x="41" y="15"/>
                  <a:pt x="41" y="15"/>
                  <a:pt x="41" y="15"/>
                </a:cubicBezTo>
                <a:cubicBezTo>
                  <a:pt x="41" y="17"/>
                  <a:pt x="39" y="18"/>
                  <a:pt x="37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4" y="25"/>
                  <a:pt x="34" y="25"/>
                  <a:pt x="34" y="25"/>
                </a:cubicBezTo>
                <a:cubicBezTo>
                  <a:pt x="52" y="25"/>
                  <a:pt x="52" y="25"/>
                  <a:pt x="52" y="25"/>
                </a:cubicBezTo>
                <a:cubicBezTo>
                  <a:pt x="55" y="25"/>
                  <a:pt x="57" y="27"/>
                  <a:pt x="57" y="30"/>
                </a:cubicBezTo>
                <a:cubicBezTo>
                  <a:pt x="57" y="36"/>
                  <a:pt x="57" y="36"/>
                  <a:pt x="57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2" y="36"/>
                  <a:pt x="64" y="38"/>
                  <a:pt x="64" y="40"/>
                </a:cubicBezTo>
                <a:lnTo>
                  <a:pt x="64" y="51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09" name="Freeform: Shape 44">
            <a:extLst>
              <a:ext uri="{FF2B5EF4-FFF2-40B4-BE49-F238E27FC236}">
                <a16:creationId xmlns:a16="http://schemas.microsoft.com/office/drawing/2014/main" id="{15BDD593-66BA-4D4E-B657-605711A629B7}"/>
              </a:ext>
            </a:extLst>
          </p:cNvPr>
          <p:cNvSpPr>
            <a:spLocks noChangeAspect="1"/>
          </p:cNvSpPr>
          <p:nvPr/>
        </p:nvSpPr>
        <p:spPr bwMode="auto">
          <a:xfrm>
            <a:off x="8403144" y="4076544"/>
            <a:ext cx="200653" cy="245744"/>
          </a:xfrm>
          <a:custGeom>
            <a:avLst/>
            <a:gdLst/>
            <a:ahLst/>
            <a:cxnLst>
              <a:cxn ang="0">
                <a:pos x="41" y="44"/>
              </a:cxn>
              <a:cxn ang="0">
                <a:pos x="35" y="50"/>
              </a:cxn>
              <a:cxn ang="0">
                <a:pos x="5" y="50"/>
              </a:cxn>
              <a:cxn ang="0">
                <a:pos x="0" y="44"/>
              </a:cxn>
              <a:cxn ang="0">
                <a:pos x="0" y="5"/>
              </a:cxn>
              <a:cxn ang="0">
                <a:pos x="5" y="0"/>
              </a:cxn>
              <a:cxn ang="0">
                <a:pos x="35" y="0"/>
              </a:cxn>
              <a:cxn ang="0">
                <a:pos x="41" y="5"/>
              </a:cxn>
              <a:cxn ang="0">
                <a:pos x="41" y="44"/>
              </a:cxn>
              <a:cxn ang="0">
                <a:pos x="36" y="5"/>
              </a:cxn>
              <a:cxn ang="0">
                <a:pos x="35" y="4"/>
              </a:cxn>
              <a:cxn ang="0">
                <a:pos x="5" y="4"/>
              </a:cxn>
              <a:cxn ang="0">
                <a:pos x="4" y="5"/>
              </a:cxn>
              <a:cxn ang="0">
                <a:pos x="4" y="40"/>
              </a:cxn>
              <a:cxn ang="0">
                <a:pos x="5" y="41"/>
              </a:cxn>
              <a:cxn ang="0">
                <a:pos x="35" y="41"/>
              </a:cxn>
              <a:cxn ang="0">
                <a:pos x="36" y="40"/>
              </a:cxn>
              <a:cxn ang="0">
                <a:pos x="36" y="5"/>
              </a:cxn>
              <a:cxn ang="0">
                <a:pos x="20" y="43"/>
              </a:cxn>
              <a:cxn ang="0">
                <a:pos x="18" y="45"/>
              </a:cxn>
              <a:cxn ang="0">
                <a:pos x="20" y="48"/>
              </a:cxn>
              <a:cxn ang="0">
                <a:pos x="23" y="45"/>
              </a:cxn>
              <a:cxn ang="0">
                <a:pos x="20" y="43"/>
              </a:cxn>
            </a:cxnLst>
            <a:rect l="0" t="0" r="r" b="b"/>
            <a:pathLst>
              <a:path w="41" h="50">
                <a:moveTo>
                  <a:pt x="41" y="44"/>
                </a:moveTo>
                <a:cubicBezTo>
                  <a:pt x="41" y="47"/>
                  <a:pt x="38" y="50"/>
                  <a:pt x="35" y="50"/>
                </a:cubicBezTo>
                <a:cubicBezTo>
                  <a:pt x="5" y="50"/>
                  <a:pt x="5" y="50"/>
                  <a:pt x="5" y="50"/>
                </a:cubicBezTo>
                <a:cubicBezTo>
                  <a:pt x="2" y="50"/>
                  <a:pt x="0" y="47"/>
                  <a:pt x="0" y="44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ubicBezTo>
                  <a:pt x="35" y="0"/>
                  <a:pt x="35" y="0"/>
                  <a:pt x="35" y="0"/>
                </a:cubicBezTo>
                <a:cubicBezTo>
                  <a:pt x="38" y="0"/>
                  <a:pt x="41" y="2"/>
                  <a:pt x="41" y="5"/>
                </a:cubicBezTo>
                <a:lnTo>
                  <a:pt x="41" y="44"/>
                </a:lnTo>
                <a:close/>
                <a:moveTo>
                  <a:pt x="36" y="5"/>
                </a:moveTo>
                <a:cubicBezTo>
                  <a:pt x="36" y="5"/>
                  <a:pt x="36" y="4"/>
                  <a:pt x="35" y="4"/>
                </a:cubicBezTo>
                <a:cubicBezTo>
                  <a:pt x="5" y="4"/>
                  <a:pt x="5" y="4"/>
                  <a:pt x="5" y="4"/>
                </a:cubicBezTo>
                <a:cubicBezTo>
                  <a:pt x="5" y="4"/>
                  <a:pt x="4" y="5"/>
                  <a:pt x="4" y="5"/>
                </a:cubicBezTo>
                <a:cubicBezTo>
                  <a:pt x="4" y="40"/>
                  <a:pt x="4" y="40"/>
                  <a:pt x="4" y="40"/>
                </a:cubicBezTo>
                <a:cubicBezTo>
                  <a:pt x="4" y="40"/>
                  <a:pt x="5" y="41"/>
                  <a:pt x="5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6" y="41"/>
                  <a:pt x="36" y="40"/>
                  <a:pt x="36" y="40"/>
                </a:cubicBezTo>
                <a:lnTo>
                  <a:pt x="36" y="5"/>
                </a:lnTo>
                <a:close/>
                <a:moveTo>
                  <a:pt x="20" y="43"/>
                </a:moveTo>
                <a:cubicBezTo>
                  <a:pt x="19" y="43"/>
                  <a:pt x="18" y="44"/>
                  <a:pt x="18" y="45"/>
                </a:cubicBezTo>
                <a:cubicBezTo>
                  <a:pt x="18" y="46"/>
                  <a:pt x="19" y="48"/>
                  <a:pt x="20" y="48"/>
                </a:cubicBezTo>
                <a:cubicBezTo>
                  <a:pt x="22" y="48"/>
                  <a:pt x="23" y="46"/>
                  <a:pt x="23" y="45"/>
                </a:cubicBezTo>
                <a:cubicBezTo>
                  <a:pt x="23" y="44"/>
                  <a:pt x="22" y="43"/>
                  <a:pt x="20" y="4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10" name="Freeform: Shape 45">
            <a:extLst>
              <a:ext uri="{FF2B5EF4-FFF2-40B4-BE49-F238E27FC236}">
                <a16:creationId xmlns:a16="http://schemas.microsoft.com/office/drawing/2014/main" id="{48D1B576-F3FC-4FF6-8A6D-4C2B711B0762}"/>
              </a:ext>
            </a:extLst>
          </p:cNvPr>
          <p:cNvSpPr>
            <a:spLocks noChangeAspect="1"/>
          </p:cNvSpPr>
          <p:nvPr/>
        </p:nvSpPr>
        <p:spPr bwMode="auto">
          <a:xfrm>
            <a:off x="10006328" y="4090882"/>
            <a:ext cx="255272" cy="217069"/>
          </a:xfrm>
          <a:custGeom>
            <a:avLst/>
            <a:gdLst/>
            <a:ahLst/>
            <a:cxnLst>
              <a:cxn ang="0">
                <a:pos x="10" y="57"/>
              </a:cxn>
              <a:cxn ang="0">
                <a:pos x="9" y="58"/>
              </a:cxn>
              <a:cxn ang="0">
                <a:pos x="2" y="58"/>
              </a:cxn>
              <a:cxn ang="0">
                <a:pos x="0" y="57"/>
              </a:cxn>
              <a:cxn ang="0">
                <a:pos x="0" y="49"/>
              </a:cxn>
              <a:cxn ang="0">
                <a:pos x="2" y="48"/>
              </a:cxn>
              <a:cxn ang="0">
                <a:pos x="9" y="48"/>
              </a:cxn>
              <a:cxn ang="0">
                <a:pos x="10" y="49"/>
              </a:cxn>
              <a:cxn ang="0">
                <a:pos x="10" y="57"/>
              </a:cxn>
              <a:cxn ang="0">
                <a:pos x="25" y="57"/>
              </a:cxn>
              <a:cxn ang="0">
                <a:pos x="24" y="58"/>
              </a:cxn>
              <a:cxn ang="0">
                <a:pos x="16" y="58"/>
              </a:cxn>
              <a:cxn ang="0">
                <a:pos x="15" y="57"/>
              </a:cxn>
              <a:cxn ang="0">
                <a:pos x="15" y="44"/>
              </a:cxn>
              <a:cxn ang="0">
                <a:pos x="16" y="43"/>
              </a:cxn>
              <a:cxn ang="0">
                <a:pos x="24" y="43"/>
              </a:cxn>
              <a:cxn ang="0">
                <a:pos x="25" y="44"/>
              </a:cxn>
              <a:cxn ang="0">
                <a:pos x="25" y="57"/>
              </a:cxn>
              <a:cxn ang="0">
                <a:pos x="39" y="57"/>
              </a:cxn>
              <a:cxn ang="0">
                <a:pos x="38" y="58"/>
              </a:cxn>
              <a:cxn ang="0">
                <a:pos x="31" y="58"/>
              </a:cxn>
              <a:cxn ang="0">
                <a:pos x="30" y="57"/>
              </a:cxn>
              <a:cxn ang="0">
                <a:pos x="30" y="35"/>
              </a:cxn>
              <a:cxn ang="0">
                <a:pos x="31" y="34"/>
              </a:cxn>
              <a:cxn ang="0">
                <a:pos x="38" y="34"/>
              </a:cxn>
              <a:cxn ang="0">
                <a:pos x="39" y="35"/>
              </a:cxn>
              <a:cxn ang="0">
                <a:pos x="39" y="57"/>
              </a:cxn>
              <a:cxn ang="0">
                <a:pos x="54" y="57"/>
              </a:cxn>
              <a:cxn ang="0">
                <a:pos x="53" y="58"/>
              </a:cxn>
              <a:cxn ang="0">
                <a:pos x="45" y="58"/>
              </a:cxn>
              <a:cxn ang="0">
                <a:pos x="44" y="57"/>
              </a:cxn>
              <a:cxn ang="0">
                <a:pos x="44" y="20"/>
              </a:cxn>
              <a:cxn ang="0">
                <a:pos x="45" y="19"/>
              </a:cxn>
              <a:cxn ang="0">
                <a:pos x="53" y="19"/>
              </a:cxn>
              <a:cxn ang="0">
                <a:pos x="54" y="20"/>
              </a:cxn>
              <a:cxn ang="0">
                <a:pos x="54" y="57"/>
              </a:cxn>
              <a:cxn ang="0">
                <a:pos x="68" y="57"/>
              </a:cxn>
              <a:cxn ang="0">
                <a:pos x="67" y="58"/>
              </a:cxn>
              <a:cxn ang="0">
                <a:pos x="60" y="58"/>
              </a:cxn>
              <a:cxn ang="0">
                <a:pos x="59" y="57"/>
              </a:cxn>
              <a:cxn ang="0">
                <a:pos x="59" y="1"/>
              </a:cxn>
              <a:cxn ang="0">
                <a:pos x="60" y="0"/>
              </a:cxn>
              <a:cxn ang="0">
                <a:pos x="67" y="0"/>
              </a:cxn>
              <a:cxn ang="0">
                <a:pos x="68" y="1"/>
              </a:cxn>
              <a:cxn ang="0">
                <a:pos x="68" y="57"/>
              </a:cxn>
            </a:cxnLst>
            <a:rect l="0" t="0" r="r" b="b"/>
            <a:pathLst>
              <a:path w="68" h="58">
                <a:moveTo>
                  <a:pt x="10" y="57"/>
                </a:moveTo>
                <a:cubicBezTo>
                  <a:pt x="10" y="57"/>
                  <a:pt x="10" y="58"/>
                  <a:pt x="9" y="58"/>
                </a:cubicBezTo>
                <a:cubicBezTo>
                  <a:pt x="2" y="58"/>
                  <a:pt x="2" y="58"/>
                  <a:pt x="2" y="58"/>
                </a:cubicBezTo>
                <a:cubicBezTo>
                  <a:pt x="1" y="58"/>
                  <a:pt x="0" y="57"/>
                  <a:pt x="0" y="57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49"/>
                  <a:pt x="1" y="48"/>
                  <a:pt x="2" y="48"/>
                </a:cubicBezTo>
                <a:cubicBezTo>
                  <a:pt x="9" y="48"/>
                  <a:pt x="9" y="48"/>
                  <a:pt x="9" y="48"/>
                </a:cubicBezTo>
                <a:cubicBezTo>
                  <a:pt x="10" y="48"/>
                  <a:pt x="10" y="49"/>
                  <a:pt x="10" y="49"/>
                </a:cubicBezTo>
                <a:lnTo>
                  <a:pt x="10" y="57"/>
                </a:lnTo>
                <a:close/>
                <a:moveTo>
                  <a:pt x="25" y="57"/>
                </a:moveTo>
                <a:cubicBezTo>
                  <a:pt x="25" y="57"/>
                  <a:pt x="24" y="58"/>
                  <a:pt x="24" y="58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8"/>
                  <a:pt x="15" y="57"/>
                  <a:pt x="15" y="57"/>
                </a:cubicBezTo>
                <a:cubicBezTo>
                  <a:pt x="15" y="44"/>
                  <a:pt x="15" y="44"/>
                  <a:pt x="15" y="44"/>
                </a:cubicBezTo>
                <a:cubicBezTo>
                  <a:pt x="15" y="44"/>
                  <a:pt x="16" y="43"/>
                  <a:pt x="16" y="43"/>
                </a:cubicBezTo>
                <a:cubicBezTo>
                  <a:pt x="24" y="43"/>
                  <a:pt x="24" y="43"/>
                  <a:pt x="24" y="43"/>
                </a:cubicBezTo>
                <a:cubicBezTo>
                  <a:pt x="24" y="43"/>
                  <a:pt x="25" y="44"/>
                  <a:pt x="25" y="44"/>
                </a:cubicBezTo>
                <a:lnTo>
                  <a:pt x="25" y="57"/>
                </a:lnTo>
                <a:close/>
                <a:moveTo>
                  <a:pt x="39" y="57"/>
                </a:moveTo>
                <a:cubicBezTo>
                  <a:pt x="39" y="57"/>
                  <a:pt x="39" y="58"/>
                  <a:pt x="38" y="58"/>
                </a:cubicBezTo>
                <a:cubicBezTo>
                  <a:pt x="31" y="58"/>
                  <a:pt x="31" y="58"/>
                  <a:pt x="31" y="58"/>
                </a:cubicBezTo>
                <a:cubicBezTo>
                  <a:pt x="30" y="58"/>
                  <a:pt x="30" y="57"/>
                  <a:pt x="30" y="57"/>
                </a:cubicBezTo>
                <a:cubicBezTo>
                  <a:pt x="30" y="35"/>
                  <a:pt x="30" y="35"/>
                  <a:pt x="30" y="35"/>
                </a:cubicBezTo>
                <a:cubicBezTo>
                  <a:pt x="30" y="34"/>
                  <a:pt x="30" y="34"/>
                  <a:pt x="31" y="34"/>
                </a:cubicBezTo>
                <a:cubicBezTo>
                  <a:pt x="38" y="34"/>
                  <a:pt x="38" y="34"/>
                  <a:pt x="38" y="34"/>
                </a:cubicBezTo>
                <a:cubicBezTo>
                  <a:pt x="39" y="34"/>
                  <a:pt x="39" y="34"/>
                  <a:pt x="39" y="35"/>
                </a:cubicBezTo>
                <a:lnTo>
                  <a:pt x="39" y="57"/>
                </a:lnTo>
                <a:close/>
                <a:moveTo>
                  <a:pt x="54" y="57"/>
                </a:moveTo>
                <a:cubicBezTo>
                  <a:pt x="54" y="57"/>
                  <a:pt x="53" y="58"/>
                  <a:pt x="53" y="58"/>
                </a:cubicBezTo>
                <a:cubicBezTo>
                  <a:pt x="45" y="58"/>
                  <a:pt x="45" y="58"/>
                  <a:pt x="45" y="58"/>
                </a:cubicBezTo>
                <a:cubicBezTo>
                  <a:pt x="45" y="58"/>
                  <a:pt x="44" y="57"/>
                  <a:pt x="44" y="57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20"/>
                  <a:pt x="45" y="19"/>
                  <a:pt x="45" y="19"/>
                </a:cubicBezTo>
                <a:cubicBezTo>
                  <a:pt x="53" y="19"/>
                  <a:pt x="53" y="19"/>
                  <a:pt x="53" y="19"/>
                </a:cubicBezTo>
                <a:cubicBezTo>
                  <a:pt x="53" y="19"/>
                  <a:pt x="54" y="20"/>
                  <a:pt x="54" y="20"/>
                </a:cubicBezTo>
                <a:lnTo>
                  <a:pt x="54" y="57"/>
                </a:lnTo>
                <a:close/>
                <a:moveTo>
                  <a:pt x="68" y="57"/>
                </a:moveTo>
                <a:cubicBezTo>
                  <a:pt x="68" y="57"/>
                  <a:pt x="68" y="58"/>
                  <a:pt x="67" y="58"/>
                </a:cubicBezTo>
                <a:cubicBezTo>
                  <a:pt x="60" y="58"/>
                  <a:pt x="60" y="58"/>
                  <a:pt x="60" y="58"/>
                </a:cubicBezTo>
                <a:cubicBezTo>
                  <a:pt x="59" y="58"/>
                  <a:pt x="59" y="57"/>
                  <a:pt x="59" y="57"/>
                </a:cubicBezTo>
                <a:cubicBezTo>
                  <a:pt x="59" y="1"/>
                  <a:pt x="59" y="1"/>
                  <a:pt x="59" y="1"/>
                </a:cubicBezTo>
                <a:cubicBezTo>
                  <a:pt x="59" y="0"/>
                  <a:pt x="59" y="0"/>
                  <a:pt x="60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68" y="0"/>
                  <a:pt x="68" y="1"/>
                </a:cubicBezTo>
                <a:lnTo>
                  <a:pt x="68" y="57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211" name="Group 47">
            <a:extLst>
              <a:ext uri="{FF2B5EF4-FFF2-40B4-BE49-F238E27FC236}">
                <a16:creationId xmlns:a16="http://schemas.microsoft.com/office/drawing/2014/main" id="{6BA5E541-8BDF-465A-8FA1-43260AA337BC}"/>
              </a:ext>
            </a:extLst>
          </p:cNvPr>
          <p:cNvGrpSpPr/>
          <p:nvPr/>
        </p:nvGrpSpPr>
        <p:grpSpPr>
          <a:xfrm>
            <a:off x="1216921" y="4673059"/>
            <a:ext cx="1632628" cy="930928"/>
            <a:chOff x="5045337" y="3990374"/>
            <a:chExt cx="2065993" cy="930928"/>
          </a:xfrm>
        </p:grpSpPr>
        <p:sp>
          <p:nvSpPr>
            <p:cNvPr id="227" name="TextBox 48">
              <a:extLst>
                <a:ext uri="{FF2B5EF4-FFF2-40B4-BE49-F238E27FC236}">
                  <a16:creationId xmlns:a16="http://schemas.microsoft.com/office/drawing/2014/main" id="{8FEFD7B8-C4F2-4923-B533-85A126801B1D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28" name="TextBox 49">
              <a:extLst>
                <a:ext uri="{FF2B5EF4-FFF2-40B4-BE49-F238E27FC236}">
                  <a16:creationId xmlns:a16="http://schemas.microsoft.com/office/drawing/2014/main" id="{9C9245A9-B1FE-4C15-95CA-B157C6D4ED95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212" name="Group 50">
            <a:extLst>
              <a:ext uri="{FF2B5EF4-FFF2-40B4-BE49-F238E27FC236}">
                <a16:creationId xmlns:a16="http://schemas.microsoft.com/office/drawing/2014/main" id="{C44C08C3-5DE7-46B0-944F-6F1EA17BB72A}"/>
              </a:ext>
            </a:extLst>
          </p:cNvPr>
          <p:cNvGrpSpPr/>
          <p:nvPr/>
        </p:nvGrpSpPr>
        <p:grpSpPr>
          <a:xfrm>
            <a:off x="2849549" y="4673059"/>
            <a:ext cx="1632628" cy="930928"/>
            <a:chOff x="5045337" y="3990374"/>
            <a:chExt cx="2065993" cy="930928"/>
          </a:xfrm>
        </p:grpSpPr>
        <p:sp>
          <p:nvSpPr>
            <p:cNvPr id="225" name="TextBox 51">
              <a:extLst>
                <a:ext uri="{FF2B5EF4-FFF2-40B4-BE49-F238E27FC236}">
                  <a16:creationId xmlns:a16="http://schemas.microsoft.com/office/drawing/2014/main" id="{9492DE90-A6ED-434A-B3F4-6BE30504EF21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26" name="TextBox 52">
              <a:extLst>
                <a:ext uri="{FF2B5EF4-FFF2-40B4-BE49-F238E27FC236}">
                  <a16:creationId xmlns:a16="http://schemas.microsoft.com/office/drawing/2014/main" id="{F4A5A1F4-6F01-40EC-9713-0616A4E91F75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213" name="Group 53">
            <a:extLst>
              <a:ext uri="{FF2B5EF4-FFF2-40B4-BE49-F238E27FC236}">
                <a16:creationId xmlns:a16="http://schemas.microsoft.com/office/drawing/2014/main" id="{7650BC55-957F-45B7-8F4D-FC4354CD6C80}"/>
              </a:ext>
            </a:extLst>
          </p:cNvPr>
          <p:cNvGrpSpPr/>
          <p:nvPr/>
        </p:nvGrpSpPr>
        <p:grpSpPr>
          <a:xfrm>
            <a:off x="4454520" y="4673059"/>
            <a:ext cx="1632628" cy="930928"/>
            <a:chOff x="5045337" y="3990374"/>
            <a:chExt cx="2065993" cy="930928"/>
          </a:xfrm>
        </p:grpSpPr>
        <p:sp>
          <p:nvSpPr>
            <p:cNvPr id="223" name="TextBox 54">
              <a:extLst>
                <a:ext uri="{FF2B5EF4-FFF2-40B4-BE49-F238E27FC236}">
                  <a16:creationId xmlns:a16="http://schemas.microsoft.com/office/drawing/2014/main" id="{6CF056F9-17B4-4B19-B0D6-1EA0F3D0CEC6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24" name="TextBox 55">
              <a:extLst>
                <a:ext uri="{FF2B5EF4-FFF2-40B4-BE49-F238E27FC236}">
                  <a16:creationId xmlns:a16="http://schemas.microsoft.com/office/drawing/2014/main" id="{3ED4FBC8-576B-4998-BE5B-9526C5B0D089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214" name="Group 56">
            <a:extLst>
              <a:ext uri="{FF2B5EF4-FFF2-40B4-BE49-F238E27FC236}">
                <a16:creationId xmlns:a16="http://schemas.microsoft.com/office/drawing/2014/main" id="{9A37A4E1-F7C9-4650-B897-124033B32963}"/>
              </a:ext>
            </a:extLst>
          </p:cNvPr>
          <p:cNvGrpSpPr/>
          <p:nvPr/>
        </p:nvGrpSpPr>
        <p:grpSpPr>
          <a:xfrm>
            <a:off x="6097265" y="4673059"/>
            <a:ext cx="1632628" cy="930928"/>
            <a:chOff x="5045337" y="3990374"/>
            <a:chExt cx="2065993" cy="930928"/>
          </a:xfrm>
        </p:grpSpPr>
        <p:sp>
          <p:nvSpPr>
            <p:cNvPr id="221" name="TextBox 57">
              <a:extLst>
                <a:ext uri="{FF2B5EF4-FFF2-40B4-BE49-F238E27FC236}">
                  <a16:creationId xmlns:a16="http://schemas.microsoft.com/office/drawing/2014/main" id="{8458CE80-9695-409D-9C99-56709C0488F1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22" name="TextBox 58">
              <a:extLst>
                <a:ext uri="{FF2B5EF4-FFF2-40B4-BE49-F238E27FC236}">
                  <a16:creationId xmlns:a16="http://schemas.microsoft.com/office/drawing/2014/main" id="{C564426A-2AFC-44A2-ADCB-E1B7526E81C1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215" name="Group 59">
            <a:extLst>
              <a:ext uri="{FF2B5EF4-FFF2-40B4-BE49-F238E27FC236}">
                <a16:creationId xmlns:a16="http://schemas.microsoft.com/office/drawing/2014/main" id="{85FA9ADF-2A81-4ADE-8509-9981279EC97F}"/>
              </a:ext>
            </a:extLst>
          </p:cNvPr>
          <p:cNvGrpSpPr/>
          <p:nvPr/>
        </p:nvGrpSpPr>
        <p:grpSpPr>
          <a:xfrm>
            <a:off x="7708595" y="4673059"/>
            <a:ext cx="1632628" cy="930928"/>
            <a:chOff x="5045337" y="3990374"/>
            <a:chExt cx="2065993" cy="930928"/>
          </a:xfrm>
        </p:grpSpPr>
        <p:sp>
          <p:nvSpPr>
            <p:cNvPr id="219" name="TextBox 60">
              <a:extLst>
                <a:ext uri="{FF2B5EF4-FFF2-40B4-BE49-F238E27FC236}">
                  <a16:creationId xmlns:a16="http://schemas.microsoft.com/office/drawing/2014/main" id="{900DAE76-A1D6-456E-894A-D3D8C59FF477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5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20" name="TextBox 61">
              <a:extLst>
                <a:ext uri="{FF2B5EF4-FFF2-40B4-BE49-F238E27FC236}">
                  <a16:creationId xmlns:a16="http://schemas.microsoft.com/office/drawing/2014/main" id="{93794114-0A92-41A8-AAD2-3AA496C7A72E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216" name="Group 62">
            <a:extLst>
              <a:ext uri="{FF2B5EF4-FFF2-40B4-BE49-F238E27FC236}">
                <a16:creationId xmlns:a16="http://schemas.microsoft.com/office/drawing/2014/main" id="{1116C415-1BF9-41B6-9FF2-7B7E68EC8597}"/>
              </a:ext>
            </a:extLst>
          </p:cNvPr>
          <p:cNvGrpSpPr/>
          <p:nvPr/>
        </p:nvGrpSpPr>
        <p:grpSpPr>
          <a:xfrm>
            <a:off x="9317650" y="4673059"/>
            <a:ext cx="1632628" cy="930928"/>
            <a:chOff x="5045337" y="3990374"/>
            <a:chExt cx="2065993" cy="930928"/>
          </a:xfrm>
        </p:grpSpPr>
        <p:sp>
          <p:nvSpPr>
            <p:cNvPr id="217" name="TextBox 63">
              <a:extLst>
                <a:ext uri="{FF2B5EF4-FFF2-40B4-BE49-F238E27FC236}">
                  <a16:creationId xmlns:a16="http://schemas.microsoft.com/office/drawing/2014/main" id="{2179DFD4-4127-4661-A05D-F36FDAF2C833}"/>
                </a:ext>
              </a:extLst>
            </p:cNvPr>
            <p:cNvSpPr txBox="1"/>
            <p:nvPr/>
          </p:nvSpPr>
          <p:spPr>
            <a:xfrm>
              <a:off x="5045337" y="3990374"/>
              <a:ext cx="2065993" cy="344921"/>
            </a:xfrm>
            <a:prstGeom prst="rect">
              <a:avLst/>
            </a:prstGeom>
            <a:noFill/>
          </p:spPr>
          <p:txBody>
            <a:bodyPr wrap="none" lIns="0" tIns="0" rIns="0" bIns="0" anchor="ctr" anchorCtr="1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6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218" name="TextBox 64">
              <a:extLst>
                <a:ext uri="{FF2B5EF4-FFF2-40B4-BE49-F238E27FC236}">
                  <a16:creationId xmlns:a16="http://schemas.microsoft.com/office/drawing/2014/main" id="{30151F81-4F67-4FDB-9C81-F103BB38854A}"/>
                </a:ext>
              </a:extLst>
            </p:cNvPr>
            <p:cNvSpPr txBox="1">
              <a:spLocks/>
            </p:cNvSpPr>
            <p:nvPr/>
          </p:nvSpPr>
          <p:spPr>
            <a:xfrm>
              <a:off x="5045337" y="4335294"/>
              <a:ext cx="2050055" cy="586008"/>
            </a:xfrm>
            <a:prstGeom prst="rect">
              <a:avLst/>
            </a:prstGeom>
          </p:spPr>
          <p:txBody>
            <a:bodyPr vert="horz" wrap="square" lIns="0" tIns="0" rIns="0" bIns="0" anchor="ctr" anchorCtr="1">
              <a:normAutofit fontScale="9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acts as text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Typesetting placeholder Display 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56762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racture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2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7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7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2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2075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125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175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225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2750"/>
                            </p:stCondLst>
                            <p:childTnLst>
                              <p:par>
                                <p:cTn id="2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23250"/>
                            </p:stCondLst>
                            <p:childTnLst>
                              <p:par>
                                <p:cTn id="2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177" grpId="0" animBg="1"/>
      <p:bldP spid="180" grpId="0" animBg="1"/>
      <p:bldP spid="182" grpId="0" animBg="1"/>
      <p:bldP spid="184" grpId="0" animBg="1"/>
      <p:bldP spid="185" grpId="0" animBg="1"/>
      <p:bldP spid="186" grpId="0" animBg="1"/>
      <p:bldP spid="187" grpId="0"/>
      <p:bldP spid="188" grpId="0"/>
      <p:bldP spid="189" grpId="0"/>
      <p:bldP spid="190" grpId="0"/>
      <p:bldP spid="191" grpId="0"/>
      <p:bldP spid="192" grpId="0"/>
      <p:bldP spid="194" grpId="0" animBg="1"/>
      <p:bldP spid="196" grpId="0" animBg="1"/>
      <p:bldP spid="198" grpId="0" animBg="1"/>
      <p:bldP spid="200" grpId="0" animBg="1"/>
      <p:bldP spid="202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105" name="Group 3">
            <a:extLst>
              <a:ext uri="{FF2B5EF4-FFF2-40B4-BE49-F238E27FC236}">
                <a16:creationId xmlns:a16="http://schemas.microsoft.com/office/drawing/2014/main" id="{52A19773-D576-4A7F-85A8-8FB70BBD595A}"/>
              </a:ext>
            </a:extLst>
          </p:cNvPr>
          <p:cNvGrpSpPr/>
          <p:nvPr/>
        </p:nvGrpSpPr>
        <p:grpSpPr>
          <a:xfrm>
            <a:off x="4586817" y="2266192"/>
            <a:ext cx="2355851" cy="1833033"/>
            <a:chOff x="3440113" y="1592263"/>
            <a:chExt cx="1766888" cy="1374775"/>
          </a:xfrm>
        </p:grpSpPr>
        <p:sp>
          <p:nvSpPr>
            <p:cNvPr id="167" name="Freeform: Shape 4">
              <a:extLst>
                <a:ext uri="{FF2B5EF4-FFF2-40B4-BE49-F238E27FC236}">
                  <a16:creationId xmlns:a16="http://schemas.microsoft.com/office/drawing/2014/main" id="{412E9BFB-2B61-4E40-8F75-1E29A9D42C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1592263"/>
              <a:ext cx="1766888" cy="1058862"/>
            </a:xfrm>
            <a:custGeom>
              <a:avLst/>
              <a:gdLst/>
              <a:ahLst/>
              <a:cxnLst>
                <a:cxn ang="0">
                  <a:pos x="0" y="429"/>
                </a:cxn>
                <a:cxn ang="0">
                  <a:pos x="0" y="429"/>
                </a:cxn>
                <a:cxn ang="0">
                  <a:pos x="713" y="0"/>
                </a:cxn>
                <a:cxn ang="0">
                  <a:pos x="1113" y="240"/>
                </a:cxn>
                <a:cxn ang="0">
                  <a:pos x="393" y="667"/>
                </a:cxn>
                <a:cxn ang="0">
                  <a:pos x="0" y="429"/>
                </a:cxn>
              </a:cxnLst>
              <a:rect l="0" t="0" r="r" b="b"/>
              <a:pathLst>
                <a:path w="1113" h="667">
                  <a:moveTo>
                    <a:pt x="0" y="429"/>
                  </a:moveTo>
                  <a:lnTo>
                    <a:pt x="0" y="429"/>
                  </a:lnTo>
                  <a:lnTo>
                    <a:pt x="713" y="0"/>
                  </a:lnTo>
                  <a:lnTo>
                    <a:pt x="1113" y="240"/>
                  </a:lnTo>
                  <a:lnTo>
                    <a:pt x="393" y="667"/>
                  </a:lnTo>
                  <a:lnTo>
                    <a:pt x="0" y="429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5">
              <a:extLst>
                <a:ext uri="{FF2B5EF4-FFF2-40B4-BE49-F238E27FC236}">
                  <a16:creationId xmlns:a16="http://schemas.microsoft.com/office/drawing/2014/main" id="{1D2DB836-55F0-495F-913E-239F1D14A6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0" y="1973263"/>
              <a:ext cx="1143000" cy="993775"/>
            </a:xfrm>
            <a:custGeom>
              <a:avLst/>
              <a:gdLst/>
              <a:ahLst/>
              <a:cxnLst>
                <a:cxn ang="0">
                  <a:pos x="720" y="0"/>
                </a:cxn>
                <a:cxn ang="0">
                  <a:pos x="720" y="0"/>
                </a:cxn>
                <a:cxn ang="0">
                  <a:pos x="720" y="204"/>
                </a:cxn>
                <a:cxn ang="0">
                  <a:pos x="422" y="379"/>
                </a:cxn>
                <a:cxn ang="0">
                  <a:pos x="422" y="379"/>
                </a:cxn>
                <a:cxn ang="0">
                  <a:pos x="0" y="626"/>
                </a:cxn>
                <a:cxn ang="0">
                  <a:pos x="0" y="427"/>
                </a:cxn>
                <a:cxn ang="0">
                  <a:pos x="720" y="0"/>
                </a:cxn>
              </a:cxnLst>
              <a:rect l="0" t="0" r="r" b="b"/>
              <a:pathLst>
                <a:path w="720" h="626">
                  <a:moveTo>
                    <a:pt x="720" y="0"/>
                  </a:moveTo>
                  <a:lnTo>
                    <a:pt x="720" y="0"/>
                  </a:lnTo>
                  <a:lnTo>
                    <a:pt x="720" y="204"/>
                  </a:lnTo>
                  <a:lnTo>
                    <a:pt x="422" y="379"/>
                  </a:lnTo>
                  <a:lnTo>
                    <a:pt x="422" y="379"/>
                  </a:lnTo>
                  <a:lnTo>
                    <a:pt x="0" y="626"/>
                  </a:lnTo>
                  <a:lnTo>
                    <a:pt x="0" y="427"/>
                  </a:lnTo>
                  <a:lnTo>
                    <a:pt x="72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6">
              <a:extLst>
                <a:ext uri="{FF2B5EF4-FFF2-40B4-BE49-F238E27FC236}">
                  <a16:creationId xmlns:a16="http://schemas.microsoft.com/office/drawing/2014/main" id="{C4D87D77-443C-4BC1-B87A-55A6F165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440113" y="2273300"/>
              <a:ext cx="623888" cy="693737"/>
            </a:xfrm>
            <a:custGeom>
              <a:avLst/>
              <a:gdLst/>
              <a:ahLst/>
              <a:cxnLst>
                <a:cxn ang="0">
                  <a:pos x="0" y="197"/>
                </a:cxn>
                <a:cxn ang="0">
                  <a:pos x="0" y="0"/>
                </a:cxn>
                <a:cxn ang="0">
                  <a:pos x="393" y="238"/>
                </a:cxn>
                <a:cxn ang="0">
                  <a:pos x="393" y="437"/>
                </a:cxn>
                <a:cxn ang="0">
                  <a:pos x="0" y="197"/>
                </a:cxn>
              </a:cxnLst>
              <a:rect l="0" t="0" r="r" b="b"/>
              <a:pathLst>
                <a:path w="393" h="437">
                  <a:moveTo>
                    <a:pt x="0" y="197"/>
                  </a:moveTo>
                  <a:lnTo>
                    <a:pt x="0" y="0"/>
                  </a:lnTo>
                  <a:lnTo>
                    <a:pt x="393" y="238"/>
                  </a:lnTo>
                  <a:lnTo>
                    <a:pt x="393" y="437"/>
                  </a:lnTo>
                  <a:lnTo>
                    <a:pt x="0" y="197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6" name="Group 7">
            <a:extLst>
              <a:ext uri="{FF2B5EF4-FFF2-40B4-BE49-F238E27FC236}">
                <a16:creationId xmlns:a16="http://schemas.microsoft.com/office/drawing/2014/main" id="{1331E865-9DB2-479B-8730-E9829BFEF560}"/>
              </a:ext>
            </a:extLst>
          </p:cNvPr>
          <p:cNvGrpSpPr/>
          <p:nvPr/>
        </p:nvGrpSpPr>
        <p:grpSpPr>
          <a:xfrm>
            <a:off x="6311901" y="2884258"/>
            <a:ext cx="2341033" cy="1807633"/>
            <a:chOff x="4733925" y="2055813"/>
            <a:chExt cx="1755775" cy="1355725"/>
          </a:xfrm>
        </p:grpSpPr>
        <p:sp>
          <p:nvSpPr>
            <p:cNvPr id="164" name="Freeform: Shape 8">
              <a:extLst>
                <a:ext uri="{FF2B5EF4-FFF2-40B4-BE49-F238E27FC236}">
                  <a16:creationId xmlns:a16="http://schemas.microsoft.com/office/drawing/2014/main" id="{2C545CD6-C021-4696-89B2-B0DE4E31F6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2055813"/>
              <a:ext cx="1755775" cy="1057275"/>
            </a:xfrm>
            <a:custGeom>
              <a:avLst/>
              <a:gdLst/>
              <a:ahLst/>
              <a:cxnLst>
                <a:cxn ang="0">
                  <a:pos x="381" y="0"/>
                </a:cxn>
                <a:cxn ang="0">
                  <a:pos x="1106" y="434"/>
                </a:cxn>
                <a:cxn ang="0">
                  <a:pos x="720" y="666"/>
                </a:cxn>
                <a:cxn ang="0">
                  <a:pos x="0" y="237"/>
                </a:cxn>
                <a:cxn ang="0">
                  <a:pos x="381" y="0"/>
                </a:cxn>
              </a:cxnLst>
              <a:rect l="0" t="0" r="r" b="b"/>
              <a:pathLst>
                <a:path w="1106" h="666">
                  <a:moveTo>
                    <a:pt x="381" y="0"/>
                  </a:moveTo>
                  <a:lnTo>
                    <a:pt x="1106" y="434"/>
                  </a:lnTo>
                  <a:lnTo>
                    <a:pt x="720" y="666"/>
                  </a:lnTo>
                  <a:lnTo>
                    <a:pt x="0" y="237"/>
                  </a:lnTo>
                  <a:lnTo>
                    <a:pt x="381" y="0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9">
              <a:extLst>
                <a:ext uri="{FF2B5EF4-FFF2-40B4-BE49-F238E27FC236}">
                  <a16:creationId xmlns:a16="http://schemas.microsoft.com/office/drawing/2014/main" id="{6263F12E-E178-48B2-BA45-263B2DBD7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6925" y="2744788"/>
              <a:ext cx="612775" cy="666750"/>
            </a:xfrm>
            <a:custGeom>
              <a:avLst/>
              <a:gdLst/>
              <a:ahLst/>
              <a:cxnLst>
                <a:cxn ang="0">
                  <a:pos x="386" y="0"/>
                </a:cxn>
                <a:cxn ang="0">
                  <a:pos x="386" y="0"/>
                </a:cxn>
                <a:cxn ang="0">
                  <a:pos x="386" y="185"/>
                </a:cxn>
                <a:cxn ang="0">
                  <a:pos x="2" y="420"/>
                </a:cxn>
                <a:cxn ang="0">
                  <a:pos x="0" y="418"/>
                </a:cxn>
                <a:cxn ang="0">
                  <a:pos x="0" y="232"/>
                </a:cxn>
                <a:cxn ang="0">
                  <a:pos x="0" y="232"/>
                </a:cxn>
                <a:cxn ang="0">
                  <a:pos x="386" y="0"/>
                </a:cxn>
              </a:cxnLst>
              <a:rect l="0" t="0" r="r" b="b"/>
              <a:pathLst>
                <a:path w="386" h="420">
                  <a:moveTo>
                    <a:pt x="386" y="0"/>
                  </a:moveTo>
                  <a:lnTo>
                    <a:pt x="386" y="0"/>
                  </a:lnTo>
                  <a:lnTo>
                    <a:pt x="386" y="185"/>
                  </a:lnTo>
                  <a:lnTo>
                    <a:pt x="2" y="420"/>
                  </a:lnTo>
                  <a:lnTo>
                    <a:pt x="0" y="418"/>
                  </a:lnTo>
                  <a:lnTo>
                    <a:pt x="0" y="232"/>
                  </a:lnTo>
                  <a:lnTo>
                    <a:pt x="0" y="232"/>
                  </a:lnTo>
                  <a:lnTo>
                    <a:pt x="38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10">
              <a:extLst>
                <a:ext uri="{FF2B5EF4-FFF2-40B4-BE49-F238E27FC236}">
                  <a16:creationId xmlns:a16="http://schemas.microsoft.com/office/drawing/2014/main" id="{69C888FE-3639-45DA-983A-6415C0EB6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3925" y="2432050"/>
              <a:ext cx="1143000" cy="976312"/>
            </a:xfrm>
            <a:custGeom>
              <a:avLst/>
              <a:gdLst/>
              <a:ahLst/>
              <a:cxnLst>
                <a:cxn ang="0">
                  <a:pos x="720" y="615"/>
                </a:cxn>
                <a:cxn ang="0">
                  <a:pos x="0" y="199"/>
                </a:cxn>
                <a:cxn ang="0">
                  <a:pos x="0" y="0"/>
                </a:cxn>
                <a:cxn ang="0">
                  <a:pos x="720" y="429"/>
                </a:cxn>
                <a:cxn ang="0">
                  <a:pos x="720" y="429"/>
                </a:cxn>
                <a:cxn ang="0">
                  <a:pos x="720" y="615"/>
                </a:cxn>
              </a:cxnLst>
              <a:rect l="0" t="0" r="r" b="b"/>
              <a:pathLst>
                <a:path w="720" h="615">
                  <a:moveTo>
                    <a:pt x="720" y="615"/>
                  </a:moveTo>
                  <a:lnTo>
                    <a:pt x="0" y="199"/>
                  </a:lnTo>
                  <a:lnTo>
                    <a:pt x="0" y="0"/>
                  </a:lnTo>
                  <a:lnTo>
                    <a:pt x="720" y="429"/>
                  </a:lnTo>
                  <a:lnTo>
                    <a:pt x="720" y="429"/>
                  </a:lnTo>
                  <a:lnTo>
                    <a:pt x="720" y="615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7" name="Group 11">
            <a:extLst>
              <a:ext uri="{FF2B5EF4-FFF2-40B4-BE49-F238E27FC236}">
                <a16:creationId xmlns:a16="http://schemas.microsoft.com/office/drawing/2014/main" id="{A9499CA1-3598-4994-92DF-05869DAF8EDA}"/>
              </a:ext>
            </a:extLst>
          </p:cNvPr>
          <p:cNvGrpSpPr/>
          <p:nvPr/>
        </p:nvGrpSpPr>
        <p:grpSpPr>
          <a:xfrm>
            <a:off x="3539067" y="3294891"/>
            <a:ext cx="2355851" cy="1818216"/>
            <a:chOff x="2654300" y="2363788"/>
            <a:chExt cx="1766888" cy="1363662"/>
          </a:xfrm>
        </p:grpSpPr>
        <p:sp>
          <p:nvSpPr>
            <p:cNvPr id="161" name="Freeform: Shape 12">
              <a:extLst>
                <a:ext uri="{FF2B5EF4-FFF2-40B4-BE49-F238E27FC236}">
                  <a16:creationId xmlns:a16="http://schemas.microsoft.com/office/drawing/2014/main" id="{8F4F0F63-195B-479A-AB5E-CEE725E09B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2363788"/>
              <a:ext cx="1766888" cy="1055687"/>
            </a:xfrm>
            <a:custGeom>
              <a:avLst/>
              <a:gdLst/>
              <a:ahLst/>
              <a:cxnLst>
                <a:cxn ang="0">
                  <a:pos x="710" y="665"/>
                </a:cxn>
                <a:cxn ang="0">
                  <a:pos x="710" y="665"/>
                </a:cxn>
                <a:cxn ang="0">
                  <a:pos x="0" y="242"/>
                </a:cxn>
                <a:cxn ang="0">
                  <a:pos x="403" y="0"/>
                </a:cxn>
                <a:cxn ang="0">
                  <a:pos x="1113" y="425"/>
                </a:cxn>
                <a:cxn ang="0">
                  <a:pos x="710" y="665"/>
                </a:cxn>
              </a:cxnLst>
              <a:rect l="0" t="0" r="r" b="b"/>
              <a:pathLst>
                <a:path w="1113" h="665">
                  <a:moveTo>
                    <a:pt x="710" y="665"/>
                  </a:moveTo>
                  <a:lnTo>
                    <a:pt x="710" y="665"/>
                  </a:lnTo>
                  <a:lnTo>
                    <a:pt x="0" y="242"/>
                  </a:lnTo>
                  <a:lnTo>
                    <a:pt x="403" y="0"/>
                  </a:lnTo>
                  <a:lnTo>
                    <a:pt x="1113" y="425"/>
                  </a:lnTo>
                  <a:lnTo>
                    <a:pt x="710" y="66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13">
              <a:extLst>
                <a:ext uri="{FF2B5EF4-FFF2-40B4-BE49-F238E27FC236}">
                  <a16:creationId xmlns:a16="http://schemas.microsoft.com/office/drawing/2014/main" id="{50BB6057-C669-40FB-B13C-A5203C03F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1425" y="3038475"/>
              <a:ext cx="639763" cy="688975"/>
            </a:xfrm>
            <a:custGeom>
              <a:avLst/>
              <a:gdLst/>
              <a:ahLst/>
              <a:cxnLst>
                <a:cxn ang="0">
                  <a:pos x="403" y="0"/>
                </a:cxn>
                <a:cxn ang="0">
                  <a:pos x="403" y="211"/>
                </a:cxn>
                <a:cxn ang="0">
                  <a:pos x="0" y="434"/>
                </a:cxn>
                <a:cxn ang="0">
                  <a:pos x="0" y="434"/>
                </a:cxn>
                <a:cxn ang="0">
                  <a:pos x="0" y="240"/>
                </a:cxn>
                <a:cxn ang="0">
                  <a:pos x="0" y="240"/>
                </a:cxn>
                <a:cxn ang="0">
                  <a:pos x="403" y="0"/>
                </a:cxn>
                <a:cxn ang="0">
                  <a:pos x="403" y="0"/>
                </a:cxn>
              </a:cxnLst>
              <a:rect l="0" t="0" r="r" b="b"/>
              <a:pathLst>
                <a:path w="403" h="434">
                  <a:moveTo>
                    <a:pt x="403" y="0"/>
                  </a:moveTo>
                  <a:lnTo>
                    <a:pt x="403" y="211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240"/>
                  </a:lnTo>
                  <a:lnTo>
                    <a:pt x="0" y="240"/>
                  </a:lnTo>
                  <a:lnTo>
                    <a:pt x="403" y="0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14">
              <a:extLst>
                <a:ext uri="{FF2B5EF4-FFF2-40B4-BE49-F238E27FC236}">
                  <a16:creationId xmlns:a16="http://schemas.microsoft.com/office/drawing/2014/main" id="{06CBC39E-3456-4ABB-9C21-C98CFA5A05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4300" y="2747963"/>
              <a:ext cx="1127125" cy="979487"/>
            </a:xfrm>
            <a:custGeom>
              <a:avLst/>
              <a:gdLst/>
              <a:ahLst/>
              <a:cxnLst>
                <a:cxn ang="0">
                  <a:pos x="710" y="617"/>
                </a:cxn>
                <a:cxn ang="0">
                  <a:pos x="0" y="202"/>
                </a:cxn>
                <a:cxn ang="0">
                  <a:pos x="0" y="0"/>
                </a:cxn>
                <a:cxn ang="0">
                  <a:pos x="710" y="423"/>
                </a:cxn>
                <a:cxn ang="0">
                  <a:pos x="710" y="617"/>
                </a:cxn>
              </a:cxnLst>
              <a:rect l="0" t="0" r="r" b="b"/>
              <a:pathLst>
                <a:path w="710" h="617">
                  <a:moveTo>
                    <a:pt x="710" y="617"/>
                  </a:moveTo>
                  <a:lnTo>
                    <a:pt x="0" y="202"/>
                  </a:lnTo>
                  <a:lnTo>
                    <a:pt x="0" y="0"/>
                  </a:lnTo>
                  <a:lnTo>
                    <a:pt x="710" y="423"/>
                  </a:lnTo>
                  <a:lnTo>
                    <a:pt x="710" y="6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8" name="Group 15">
            <a:extLst>
              <a:ext uri="{FF2B5EF4-FFF2-40B4-BE49-F238E27FC236}">
                <a16:creationId xmlns:a16="http://schemas.microsoft.com/office/drawing/2014/main" id="{CDC516D0-06AB-4435-AF04-C4E9D31C0DBA}"/>
              </a:ext>
            </a:extLst>
          </p:cNvPr>
          <p:cNvGrpSpPr/>
          <p:nvPr/>
        </p:nvGrpSpPr>
        <p:grpSpPr>
          <a:xfrm>
            <a:off x="5249336" y="3902376"/>
            <a:ext cx="2385485" cy="1833034"/>
            <a:chOff x="3937000" y="2819400"/>
            <a:chExt cx="1789113" cy="1374775"/>
          </a:xfrm>
        </p:grpSpPr>
        <p:sp>
          <p:nvSpPr>
            <p:cNvPr id="158" name="Freeform: Shape 16">
              <a:extLst>
                <a:ext uri="{FF2B5EF4-FFF2-40B4-BE49-F238E27FC236}">
                  <a16:creationId xmlns:a16="http://schemas.microsoft.com/office/drawing/2014/main" id="{45AFE8FC-E906-4CC9-9126-E80FF94889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3509963"/>
              <a:ext cx="642938" cy="684212"/>
            </a:xfrm>
            <a:custGeom>
              <a:avLst/>
              <a:gdLst/>
              <a:ahLst/>
              <a:cxnLst>
                <a:cxn ang="0">
                  <a:pos x="405" y="431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405" y="242"/>
                </a:cxn>
                <a:cxn ang="0">
                  <a:pos x="405" y="431"/>
                </a:cxn>
              </a:cxnLst>
              <a:rect l="0" t="0" r="r" b="b"/>
              <a:pathLst>
                <a:path w="405" h="431">
                  <a:moveTo>
                    <a:pt x="405" y="431"/>
                  </a:moveTo>
                  <a:lnTo>
                    <a:pt x="0" y="194"/>
                  </a:lnTo>
                  <a:lnTo>
                    <a:pt x="0" y="0"/>
                  </a:lnTo>
                  <a:lnTo>
                    <a:pt x="405" y="242"/>
                  </a:lnTo>
                  <a:lnTo>
                    <a:pt x="405" y="431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17">
              <a:extLst>
                <a:ext uri="{FF2B5EF4-FFF2-40B4-BE49-F238E27FC236}">
                  <a16:creationId xmlns:a16="http://schemas.microsoft.com/office/drawing/2014/main" id="{1108691B-4540-42DE-930A-AE030A724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7000" y="2819400"/>
              <a:ext cx="1789113" cy="1074737"/>
            </a:xfrm>
            <a:custGeom>
              <a:avLst/>
              <a:gdLst/>
              <a:ahLst/>
              <a:cxnLst>
                <a:cxn ang="0">
                  <a:pos x="405" y="677"/>
                </a:cxn>
                <a:cxn ang="0">
                  <a:pos x="405" y="677"/>
                </a:cxn>
                <a:cxn ang="0">
                  <a:pos x="0" y="435"/>
                </a:cxn>
                <a:cxn ang="0">
                  <a:pos x="729" y="0"/>
                </a:cxn>
                <a:cxn ang="0">
                  <a:pos x="1127" y="242"/>
                </a:cxn>
                <a:cxn ang="0">
                  <a:pos x="405" y="677"/>
                </a:cxn>
              </a:cxnLst>
              <a:rect l="0" t="0" r="r" b="b"/>
              <a:pathLst>
                <a:path w="1127" h="677">
                  <a:moveTo>
                    <a:pt x="405" y="677"/>
                  </a:moveTo>
                  <a:lnTo>
                    <a:pt x="405" y="677"/>
                  </a:lnTo>
                  <a:lnTo>
                    <a:pt x="0" y="435"/>
                  </a:lnTo>
                  <a:lnTo>
                    <a:pt x="729" y="0"/>
                  </a:lnTo>
                  <a:lnTo>
                    <a:pt x="1127" y="242"/>
                  </a:lnTo>
                  <a:lnTo>
                    <a:pt x="405" y="67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18">
              <a:extLst>
                <a:ext uri="{FF2B5EF4-FFF2-40B4-BE49-F238E27FC236}">
                  <a16:creationId xmlns:a16="http://schemas.microsoft.com/office/drawing/2014/main" id="{BB9BF3CA-6848-4F0B-8296-3E46F65C82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9938" y="3203575"/>
              <a:ext cx="1146175" cy="990600"/>
            </a:xfrm>
            <a:custGeom>
              <a:avLst/>
              <a:gdLst/>
              <a:ahLst/>
              <a:cxnLst>
                <a:cxn ang="0">
                  <a:pos x="722" y="188"/>
                </a:cxn>
                <a:cxn ang="0">
                  <a:pos x="2" y="624"/>
                </a:cxn>
                <a:cxn ang="0">
                  <a:pos x="0" y="624"/>
                </a:cxn>
                <a:cxn ang="0">
                  <a:pos x="0" y="435"/>
                </a:cxn>
                <a:cxn ang="0">
                  <a:pos x="0" y="435"/>
                </a:cxn>
                <a:cxn ang="0">
                  <a:pos x="722" y="0"/>
                </a:cxn>
                <a:cxn ang="0">
                  <a:pos x="722" y="188"/>
                </a:cxn>
              </a:cxnLst>
              <a:rect l="0" t="0" r="r" b="b"/>
              <a:pathLst>
                <a:path w="722" h="624">
                  <a:moveTo>
                    <a:pt x="722" y="188"/>
                  </a:moveTo>
                  <a:lnTo>
                    <a:pt x="2" y="624"/>
                  </a:lnTo>
                  <a:lnTo>
                    <a:pt x="0" y="624"/>
                  </a:lnTo>
                  <a:lnTo>
                    <a:pt x="0" y="435"/>
                  </a:lnTo>
                  <a:lnTo>
                    <a:pt x="0" y="435"/>
                  </a:lnTo>
                  <a:lnTo>
                    <a:pt x="722" y="0"/>
                  </a:lnTo>
                  <a:lnTo>
                    <a:pt x="722" y="188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09" name="Group 19">
            <a:extLst>
              <a:ext uri="{FF2B5EF4-FFF2-40B4-BE49-F238E27FC236}">
                <a16:creationId xmlns:a16="http://schemas.microsoft.com/office/drawing/2014/main" id="{C03EDC4B-9ECA-4702-B4C6-2B3FEAB327BC}"/>
              </a:ext>
            </a:extLst>
          </p:cNvPr>
          <p:cNvGrpSpPr/>
          <p:nvPr/>
        </p:nvGrpSpPr>
        <p:grpSpPr>
          <a:xfrm>
            <a:off x="4175767" y="2894532"/>
            <a:ext cx="1047997" cy="1047989"/>
            <a:chOff x="846989" y="1401020"/>
            <a:chExt cx="877416" cy="877416"/>
          </a:xfrm>
          <a:effectLst/>
        </p:grpSpPr>
        <p:sp>
          <p:nvSpPr>
            <p:cNvPr id="156" name="Teardrop 20">
              <a:extLst>
                <a:ext uri="{FF2B5EF4-FFF2-40B4-BE49-F238E27FC236}">
                  <a16:creationId xmlns:a16="http://schemas.microsoft.com/office/drawing/2014/main" id="{D2F44D27-1DCB-41B9-A000-782B42AAAC2C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Oval 21">
              <a:extLst>
                <a:ext uri="{FF2B5EF4-FFF2-40B4-BE49-F238E27FC236}">
                  <a16:creationId xmlns:a16="http://schemas.microsoft.com/office/drawing/2014/main" id="{5EA91AC0-A7AD-4CA3-8819-7926A6ADBFD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90%</a:t>
              </a:r>
            </a:p>
          </p:txBody>
        </p:sp>
      </p:grpSp>
      <p:grpSp>
        <p:nvGrpSpPr>
          <p:cNvPr id="110" name="Group 22">
            <a:extLst>
              <a:ext uri="{FF2B5EF4-FFF2-40B4-BE49-F238E27FC236}">
                <a16:creationId xmlns:a16="http://schemas.microsoft.com/office/drawing/2014/main" id="{B6BCB363-E0EF-4739-81C0-DAAA986872D2}"/>
              </a:ext>
            </a:extLst>
          </p:cNvPr>
          <p:cNvGrpSpPr/>
          <p:nvPr/>
        </p:nvGrpSpPr>
        <p:grpSpPr>
          <a:xfrm>
            <a:off x="5881219" y="3413304"/>
            <a:ext cx="1047997" cy="1047989"/>
            <a:chOff x="846989" y="1401020"/>
            <a:chExt cx="877416" cy="877416"/>
          </a:xfrm>
          <a:effectLst/>
        </p:grpSpPr>
        <p:sp>
          <p:nvSpPr>
            <p:cNvPr id="154" name="Teardrop 23">
              <a:extLst>
                <a:ext uri="{FF2B5EF4-FFF2-40B4-BE49-F238E27FC236}">
                  <a16:creationId xmlns:a16="http://schemas.microsoft.com/office/drawing/2014/main" id="{592371E0-0C6B-488E-9CA7-275ADCE28D5C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Oval 24">
              <a:extLst>
                <a:ext uri="{FF2B5EF4-FFF2-40B4-BE49-F238E27FC236}">
                  <a16:creationId xmlns:a16="http://schemas.microsoft.com/office/drawing/2014/main" id="{21F4DFC2-B8E6-441D-BC21-F48999EFFF47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80%</a:t>
              </a:r>
            </a:p>
          </p:txBody>
        </p:sp>
      </p:grpSp>
      <p:grpSp>
        <p:nvGrpSpPr>
          <p:cNvPr id="111" name="Group 25">
            <a:extLst>
              <a:ext uri="{FF2B5EF4-FFF2-40B4-BE49-F238E27FC236}">
                <a16:creationId xmlns:a16="http://schemas.microsoft.com/office/drawing/2014/main" id="{A9F3B5CC-1242-40C2-B9B1-17821B4A5ED0}"/>
              </a:ext>
            </a:extLst>
          </p:cNvPr>
          <p:cNvGrpSpPr/>
          <p:nvPr/>
        </p:nvGrpSpPr>
        <p:grpSpPr>
          <a:xfrm>
            <a:off x="5249334" y="1739195"/>
            <a:ext cx="1047997" cy="1047989"/>
            <a:chOff x="846989" y="1401020"/>
            <a:chExt cx="877416" cy="877416"/>
          </a:xfrm>
          <a:effectLst/>
        </p:grpSpPr>
        <p:sp>
          <p:nvSpPr>
            <p:cNvPr id="152" name="Teardrop 26">
              <a:extLst>
                <a:ext uri="{FF2B5EF4-FFF2-40B4-BE49-F238E27FC236}">
                  <a16:creationId xmlns:a16="http://schemas.microsoft.com/office/drawing/2014/main" id="{32C2D25B-4A62-4CBC-94BF-C1F8BFA5A980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Oval 27">
              <a:extLst>
                <a:ext uri="{FF2B5EF4-FFF2-40B4-BE49-F238E27FC236}">
                  <a16:creationId xmlns:a16="http://schemas.microsoft.com/office/drawing/2014/main" id="{BA3AB1DF-63BD-4939-83AA-BCC181026BDA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70%</a:t>
              </a:r>
            </a:p>
          </p:txBody>
        </p:sp>
      </p:grpSp>
      <p:grpSp>
        <p:nvGrpSpPr>
          <p:cNvPr id="112" name="Group 28">
            <a:extLst>
              <a:ext uri="{FF2B5EF4-FFF2-40B4-BE49-F238E27FC236}">
                <a16:creationId xmlns:a16="http://schemas.microsoft.com/office/drawing/2014/main" id="{086618A8-55D4-4861-A7DB-1F57876A4AF2}"/>
              </a:ext>
            </a:extLst>
          </p:cNvPr>
          <p:cNvGrpSpPr/>
          <p:nvPr/>
        </p:nvGrpSpPr>
        <p:grpSpPr>
          <a:xfrm>
            <a:off x="6915270" y="2450912"/>
            <a:ext cx="1047997" cy="1047989"/>
            <a:chOff x="846989" y="1401020"/>
            <a:chExt cx="877416" cy="877416"/>
          </a:xfrm>
          <a:effectLst/>
        </p:grpSpPr>
        <p:sp>
          <p:nvSpPr>
            <p:cNvPr id="150" name="Teardrop 29">
              <a:extLst>
                <a:ext uri="{FF2B5EF4-FFF2-40B4-BE49-F238E27FC236}">
                  <a16:creationId xmlns:a16="http://schemas.microsoft.com/office/drawing/2014/main" id="{B884EC32-4CF6-43E1-9602-1ED4C40012C2}"/>
                </a:ext>
              </a:extLst>
            </p:cNvPr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Oval 30">
              <a:extLst>
                <a:ext uri="{FF2B5EF4-FFF2-40B4-BE49-F238E27FC236}">
                  <a16:creationId xmlns:a16="http://schemas.microsoft.com/office/drawing/2014/main" id="{253A9696-6090-496B-8A21-3770F4DB0C0F}"/>
                </a:ext>
              </a:extLst>
            </p:cNvPr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en-US" sz="1467" b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95%</a:t>
              </a:r>
            </a:p>
          </p:txBody>
        </p:sp>
      </p:grpSp>
      <p:grpSp>
        <p:nvGrpSpPr>
          <p:cNvPr id="113" name="Group 37">
            <a:extLst>
              <a:ext uri="{FF2B5EF4-FFF2-40B4-BE49-F238E27FC236}">
                <a16:creationId xmlns:a16="http://schemas.microsoft.com/office/drawing/2014/main" id="{8B695836-4CB7-4247-893F-CA9A2C61AD15}"/>
              </a:ext>
            </a:extLst>
          </p:cNvPr>
          <p:cNvGrpSpPr/>
          <p:nvPr/>
        </p:nvGrpSpPr>
        <p:grpSpPr>
          <a:xfrm>
            <a:off x="8707517" y="4755136"/>
            <a:ext cx="2596968" cy="1194144"/>
            <a:chOff x="8707517" y="4755136"/>
            <a:chExt cx="2596968" cy="1194144"/>
          </a:xfrm>
        </p:grpSpPr>
        <p:sp>
          <p:nvSpPr>
            <p:cNvPr id="148" name="TextBox 32">
              <a:extLst>
                <a:ext uri="{FF2B5EF4-FFF2-40B4-BE49-F238E27FC236}">
                  <a16:creationId xmlns:a16="http://schemas.microsoft.com/office/drawing/2014/main" id="{7DFEEAAB-490A-47C7-AB88-4B0750580E49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4755136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Title Text Preset</a:t>
              </a:r>
            </a:p>
          </p:txBody>
        </p:sp>
        <p:sp>
          <p:nvSpPr>
            <p:cNvPr id="149" name="TextBox 33">
              <a:extLst>
                <a:ext uri="{FF2B5EF4-FFF2-40B4-BE49-F238E27FC236}">
                  <a16:creationId xmlns:a16="http://schemas.microsoft.com/office/drawing/2014/main" id="{96BE1ABB-708F-4EF9-A7F8-180B3DAE178A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4939802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114" name="Group 34">
            <a:extLst>
              <a:ext uri="{FF2B5EF4-FFF2-40B4-BE49-F238E27FC236}">
                <a16:creationId xmlns:a16="http://schemas.microsoft.com/office/drawing/2014/main" id="{A550DEAC-BB57-435D-8B88-15EB5AEF0FCE}"/>
              </a:ext>
            </a:extLst>
          </p:cNvPr>
          <p:cNvGrpSpPr/>
          <p:nvPr/>
        </p:nvGrpSpPr>
        <p:grpSpPr>
          <a:xfrm>
            <a:off x="8707517" y="2834859"/>
            <a:ext cx="2596968" cy="1194144"/>
            <a:chOff x="8707517" y="2834859"/>
            <a:chExt cx="2596968" cy="1194144"/>
          </a:xfrm>
        </p:grpSpPr>
        <p:sp>
          <p:nvSpPr>
            <p:cNvPr id="121" name="TextBox 35">
              <a:extLst>
                <a:ext uri="{FF2B5EF4-FFF2-40B4-BE49-F238E27FC236}">
                  <a16:creationId xmlns:a16="http://schemas.microsoft.com/office/drawing/2014/main" id="{71839CEC-43C8-441D-8240-EE6FEB5F28C0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283485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l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Title Text Preset</a:t>
              </a:r>
            </a:p>
          </p:txBody>
        </p:sp>
        <p:sp>
          <p:nvSpPr>
            <p:cNvPr id="147" name="TextBox 36">
              <a:extLst>
                <a:ext uri="{FF2B5EF4-FFF2-40B4-BE49-F238E27FC236}">
                  <a16:creationId xmlns:a16="http://schemas.microsoft.com/office/drawing/2014/main" id="{C5947E26-7011-4DD6-8EAF-6818EED64105}"/>
                </a:ext>
              </a:extLst>
            </p:cNvPr>
            <p:cNvSpPr txBox="1">
              <a:spLocks/>
            </p:cNvSpPr>
            <p:nvPr/>
          </p:nvSpPr>
          <p:spPr>
            <a:xfrm>
              <a:off x="8707517" y="301952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l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115" name="Group 31">
            <a:extLst>
              <a:ext uri="{FF2B5EF4-FFF2-40B4-BE49-F238E27FC236}">
                <a16:creationId xmlns:a16="http://schemas.microsoft.com/office/drawing/2014/main" id="{8CF9F647-429C-4D08-92F9-0AA8FF82808F}"/>
              </a:ext>
            </a:extLst>
          </p:cNvPr>
          <p:cNvGrpSpPr/>
          <p:nvPr/>
        </p:nvGrpSpPr>
        <p:grpSpPr>
          <a:xfrm>
            <a:off x="810704" y="4742549"/>
            <a:ext cx="2596968" cy="1194144"/>
            <a:chOff x="810704" y="4742549"/>
            <a:chExt cx="2596968" cy="1194144"/>
          </a:xfrm>
        </p:grpSpPr>
        <p:sp>
          <p:nvSpPr>
            <p:cNvPr id="119" name="TextBox 38">
              <a:extLst>
                <a:ext uri="{FF2B5EF4-FFF2-40B4-BE49-F238E27FC236}">
                  <a16:creationId xmlns:a16="http://schemas.microsoft.com/office/drawing/2014/main" id="{FB8317EC-8667-4A12-824C-79A20696DFD5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4742549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Title Text Preset</a:t>
              </a:r>
            </a:p>
          </p:txBody>
        </p:sp>
        <p:sp>
          <p:nvSpPr>
            <p:cNvPr id="120" name="TextBox 39">
              <a:extLst>
                <a:ext uri="{FF2B5EF4-FFF2-40B4-BE49-F238E27FC236}">
                  <a16:creationId xmlns:a16="http://schemas.microsoft.com/office/drawing/2014/main" id="{F41D7514-2036-4703-959D-7E035FB1F5F6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4927215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116" name="Group 1">
            <a:extLst>
              <a:ext uri="{FF2B5EF4-FFF2-40B4-BE49-F238E27FC236}">
                <a16:creationId xmlns:a16="http://schemas.microsoft.com/office/drawing/2014/main" id="{5D7DADFC-FBFF-4F89-AFA0-1E83EE54AD1B}"/>
              </a:ext>
            </a:extLst>
          </p:cNvPr>
          <p:cNvGrpSpPr/>
          <p:nvPr/>
        </p:nvGrpSpPr>
        <p:grpSpPr>
          <a:xfrm>
            <a:off x="810704" y="2857302"/>
            <a:ext cx="2596968" cy="1194144"/>
            <a:chOff x="810704" y="2857302"/>
            <a:chExt cx="2596968" cy="1194144"/>
          </a:xfrm>
        </p:grpSpPr>
        <p:sp>
          <p:nvSpPr>
            <p:cNvPr id="117" name="TextBox 41">
              <a:extLst>
                <a:ext uri="{FF2B5EF4-FFF2-40B4-BE49-F238E27FC236}">
                  <a16:creationId xmlns:a16="http://schemas.microsoft.com/office/drawing/2014/main" id="{5BBC5D33-ADA0-409F-8D13-AE92F09773E7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2857302"/>
              <a:ext cx="2596968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normAutofit/>
            </a:bodyPr>
            <a:lstStyle/>
            <a:p>
              <a:pPr algn="r" defTabSz="121917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Title Text Preset</a:t>
              </a:r>
            </a:p>
          </p:txBody>
        </p:sp>
        <p:sp>
          <p:nvSpPr>
            <p:cNvPr id="118" name="TextBox 42">
              <a:extLst>
                <a:ext uri="{FF2B5EF4-FFF2-40B4-BE49-F238E27FC236}">
                  <a16:creationId xmlns:a16="http://schemas.microsoft.com/office/drawing/2014/main" id="{44CEE635-E221-4D7E-861F-B6B8614F60AA}"/>
                </a:ext>
              </a:extLst>
            </p:cNvPr>
            <p:cNvSpPr txBox="1">
              <a:spLocks/>
            </p:cNvSpPr>
            <p:nvPr/>
          </p:nvSpPr>
          <p:spPr>
            <a:xfrm>
              <a:off x="810704" y="3041968"/>
              <a:ext cx="2596968" cy="1009478"/>
            </a:xfrm>
            <a:prstGeom prst="rect">
              <a:avLst/>
            </a:prstGeom>
          </p:spPr>
          <p:txBody>
            <a:bodyPr wrap="square" lIns="0" tIns="0" rIns="0" bIns="0" anchor="t" anchorCtr="0">
              <a:normAutofit/>
            </a:bodyPr>
            <a:lstStyle/>
            <a:p>
              <a:pPr algn="r" defTabSz="121917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1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088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1" name="PA_MH_Number_2">
            <a:hlinkClick r:id="rId17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7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188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pageCurlDouble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6">
            <a:extLst>
              <a:ext uri="{FF2B5EF4-FFF2-40B4-BE49-F238E27FC236}">
                <a16:creationId xmlns:a16="http://schemas.microsoft.com/office/drawing/2014/main" id="{1C09843D-E705-46FB-8BE8-A088C352865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 Placeholder 7">
            <a:extLst>
              <a:ext uri="{FF2B5EF4-FFF2-40B4-BE49-F238E27FC236}">
                <a16:creationId xmlns:a16="http://schemas.microsoft.com/office/drawing/2014/main" id="{A635CC2A-0000-41D9-86EA-6ECDDD4E1117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18" name="Freeform: Shape 2">
            <a:extLst>
              <a:ext uri="{FF2B5EF4-FFF2-40B4-BE49-F238E27FC236}">
                <a16:creationId xmlns:a16="http://schemas.microsoft.com/office/drawing/2014/main" id="{5E7318C9-1A63-4019-99DD-999C48677718}"/>
              </a:ext>
            </a:extLst>
          </p:cNvPr>
          <p:cNvSpPr>
            <a:spLocks/>
          </p:cNvSpPr>
          <p:nvPr/>
        </p:nvSpPr>
        <p:spPr bwMode="auto">
          <a:xfrm>
            <a:off x="4094580" y="3737230"/>
            <a:ext cx="4002841" cy="1731708"/>
          </a:xfrm>
          <a:custGeom>
            <a:avLst/>
            <a:gdLst>
              <a:gd name="T0" fmla="*/ 3035 w 3035"/>
              <a:gd name="T1" fmla="*/ 1069 h 1313"/>
              <a:gd name="T2" fmla="*/ 1130 w 3035"/>
              <a:gd name="T3" fmla="*/ 1069 h 1313"/>
              <a:gd name="T4" fmla="*/ 1130 w 3035"/>
              <a:gd name="T5" fmla="*/ 1313 h 1313"/>
              <a:gd name="T6" fmla="*/ 708 w 3035"/>
              <a:gd name="T7" fmla="*/ 1069 h 1313"/>
              <a:gd name="T8" fmla="*/ 0 w 3035"/>
              <a:gd name="T9" fmla="*/ 661 h 1313"/>
              <a:gd name="T10" fmla="*/ 7 w 3035"/>
              <a:gd name="T11" fmla="*/ 647 h 1313"/>
              <a:gd name="T12" fmla="*/ 1130 w 3035"/>
              <a:gd name="T13" fmla="*/ 0 h 1313"/>
              <a:gd name="T14" fmla="*/ 1130 w 3035"/>
              <a:gd name="T15" fmla="*/ 270 h 1313"/>
              <a:gd name="T16" fmla="*/ 1130 w 3035"/>
              <a:gd name="T17" fmla="*/ 270 h 1313"/>
              <a:gd name="T18" fmla="*/ 2145 w 3035"/>
              <a:gd name="T19" fmla="*/ 270 h 1313"/>
              <a:gd name="T20" fmla="*/ 1899 w 3035"/>
              <a:gd name="T21" fmla="*/ 413 h 1313"/>
              <a:gd name="T22" fmla="*/ 3035 w 3035"/>
              <a:gd name="T23" fmla="*/ 1069 h 131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3035" h="1313">
                <a:moveTo>
                  <a:pt x="3035" y="1069"/>
                </a:moveTo>
                <a:lnTo>
                  <a:pt x="1130" y="1069"/>
                </a:lnTo>
                <a:lnTo>
                  <a:pt x="1130" y="1313"/>
                </a:lnTo>
                <a:lnTo>
                  <a:pt x="708" y="1069"/>
                </a:ln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3035" y="1069"/>
                </a:lnTo>
                <a:close/>
              </a:path>
            </a:pathLst>
          </a:custGeom>
          <a:solidFill>
            <a:schemeClr val="accent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19" name="Freeform: Shape 3">
            <a:extLst>
              <a:ext uri="{FF2B5EF4-FFF2-40B4-BE49-F238E27FC236}">
                <a16:creationId xmlns:a16="http://schemas.microsoft.com/office/drawing/2014/main" id="{1BCBE4A7-7A96-4EA2-8AA1-6E35A0E24F5E}"/>
              </a:ext>
            </a:extLst>
          </p:cNvPr>
          <p:cNvSpPr>
            <a:spLocks/>
          </p:cNvSpPr>
          <p:nvPr/>
        </p:nvSpPr>
        <p:spPr bwMode="auto">
          <a:xfrm>
            <a:off x="4094580" y="3737230"/>
            <a:ext cx="3066427" cy="871789"/>
          </a:xfrm>
          <a:custGeom>
            <a:avLst/>
            <a:gdLst/>
            <a:ahLst/>
            <a:cxnLst>
              <a:cxn ang="0">
                <a:pos x="2325" y="661"/>
              </a:cxn>
              <a:cxn ang="0">
                <a:pos x="0" y="661"/>
              </a:cxn>
              <a:cxn ang="0">
                <a:pos x="7" y="647"/>
              </a:cxn>
              <a:cxn ang="0">
                <a:pos x="1130" y="0"/>
              </a:cxn>
              <a:cxn ang="0">
                <a:pos x="1130" y="270"/>
              </a:cxn>
              <a:cxn ang="0">
                <a:pos x="1130" y="270"/>
              </a:cxn>
              <a:cxn ang="0">
                <a:pos x="2145" y="270"/>
              </a:cxn>
              <a:cxn ang="0">
                <a:pos x="1899" y="413"/>
              </a:cxn>
              <a:cxn ang="0">
                <a:pos x="2325" y="661"/>
              </a:cxn>
            </a:cxnLst>
            <a:rect l="0" t="0" r="r" b="b"/>
            <a:pathLst>
              <a:path w="2325" h="661">
                <a:moveTo>
                  <a:pt x="2325" y="661"/>
                </a:moveTo>
                <a:lnTo>
                  <a:pt x="0" y="661"/>
                </a:lnTo>
                <a:lnTo>
                  <a:pt x="7" y="647"/>
                </a:lnTo>
                <a:lnTo>
                  <a:pt x="1130" y="0"/>
                </a:lnTo>
                <a:lnTo>
                  <a:pt x="1130" y="270"/>
                </a:lnTo>
                <a:lnTo>
                  <a:pt x="1130" y="270"/>
                </a:lnTo>
                <a:lnTo>
                  <a:pt x="2145" y="270"/>
                </a:lnTo>
                <a:lnTo>
                  <a:pt x="1899" y="413"/>
                </a:lnTo>
                <a:lnTo>
                  <a:pt x="2325" y="661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0" name="Freeform: Shape 4">
            <a:extLst>
              <a:ext uri="{FF2B5EF4-FFF2-40B4-BE49-F238E27FC236}">
                <a16:creationId xmlns:a16="http://schemas.microsoft.com/office/drawing/2014/main" id="{9B1DE50E-E79C-40BE-B91A-23F1EB5096FF}"/>
              </a:ext>
            </a:extLst>
          </p:cNvPr>
          <p:cNvSpPr>
            <a:spLocks/>
          </p:cNvSpPr>
          <p:nvPr/>
        </p:nvSpPr>
        <p:spPr bwMode="auto">
          <a:xfrm>
            <a:off x="4103811" y="1392561"/>
            <a:ext cx="2486114" cy="3197994"/>
          </a:xfrm>
          <a:custGeom>
            <a:avLst/>
            <a:gdLst>
              <a:gd name="T0" fmla="*/ 1885 w 1885"/>
              <a:gd name="T1" fmla="*/ 0 h 2425"/>
              <a:gd name="T2" fmla="*/ 1885 w 1885"/>
              <a:gd name="T3" fmla="*/ 31 h 2425"/>
              <a:gd name="T4" fmla="*/ 1885 w 1885"/>
              <a:gd name="T5" fmla="*/ 1314 h 2425"/>
              <a:gd name="T6" fmla="*/ 1638 w 1885"/>
              <a:gd name="T7" fmla="*/ 1171 h 2425"/>
              <a:gd name="T8" fmla="*/ 1634 w 1885"/>
              <a:gd name="T9" fmla="*/ 1161 h 2425"/>
              <a:gd name="T10" fmla="*/ 1631 w 1885"/>
              <a:gd name="T11" fmla="*/ 1166 h 2425"/>
              <a:gd name="T12" fmla="*/ 1123 w 1885"/>
              <a:gd name="T13" fmla="*/ 2048 h 2425"/>
              <a:gd name="T14" fmla="*/ 1123 w 1885"/>
              <a:gd name="T15" fmla="*/ 1778 h 2425"/>
              <a:gd name="T16" fmla="*/ 0 w 1885"/>
              <a:gd name="T17" fmla="*/ 2425 h 2425"/>
              <a:gd name="T18" fmla="*/ 952 w 1885"/>
              <a:gd name="T19" fmla="*/ 774 h 2425"/>
              <a:gd name="T20" fmla="*/ 748 w 1885"/>
              <a:gd name="T21" fmla="*/ 657 h 2425"/>
              <a:gd name="T22" fmla="*/ 1158 w 1885"/>
              <a:gd name="T23" fmla="*/ 420 h 2425"/>
              <a:gd name="T24" fmla="*/ 1870 w 1885"/>
              <a:gd name="T25" fmla="*/ 7 h 2425"/>
              <a:gd name="T26" fmla="*/ 1885 w 1885"/>
              <a:gd name="T27" fmla="*/ 0 h 2425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885" h="2425">
                <a:moveTo>
                  <a:pt x="1885" y="0"/>
                </a:moveTo>
                <a:lnTo>
                  <a:pt x="1885" y="31"/>
                </a:lnTo>
                <a:lnTo>
                  <a:pt x="1885" y="1314"/>
                </a:lnTo>
                <a:lnTo>
                  <a:pt x="1638" y="1171"/>
                </a:lnTo>
                <a:lnTo>
                  <a:pt x="1634" y="1161"/>
                </a:lnTo>
                <a:lnTo>
                  <a:pt x="1631" y="1166"/>
                </a:lnTo>
                <a:lnTo>
                  <a:pt x="1123" y="2048"/>
                </a:lnTo>
                <a:lnTo>
                  <a:pt x="1123" y="1778"/>
                </a:lnTo>
                <a:lnTo>
                  <a:pt x="0" y="2425"/>
                </a:lnTo>
                <a:lnTo>
                  <a:pt x="952" y="774"/>
                </a:lnTo>
                <a:lnTo>
                  <a:pt x="748" y="657"/>
                </a:lnTo>
                <a:lnTo>
                  <a:pt x="1158" y="420"/>
                </a:lnTo>
                <a:lnTo>
                  <a:pt x="1870" y="7"/>
                </a:lnTo>
                <a:lnTo>
                  <a:pt x="1885" y="0"/>
                </a:lnTo>
                <a:close/>
              </a:path>
            </a:pathLst>
          </a:custGeom>
          <a:solidFill>
            <a:schemeClr val="accent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1" name="Freeform: Shape 5">
            <a:extLst>
              <a:ext uri="{FF2B5EF4-FFF2-40B4-BE49-F238E27FC236}">
                <a16:creationId xmlns:a16="http://schemas.microsoft.com/office/drawing/2014/main" id="{13A53B85-7CCF-4A8A-AB46-D2C937D9D3B4}"/>
              </a:ext>
            </a:extLst>
          </p:cNvPr>
          <p:cNvSpPr>
            <a:spLocks/>
          </p:cNvSpPr>
          <p:nvPr/>
        </p:nvSpPr>
        <p:spPr bwMode="auto">
          <a:xfrm>
            <a:off x="5067922" y="1392238"/>
            <a:ext cx="1522003" cy="2696865"/>
          </a:xfrm>
          <a:custGeom>
            <a:avLst/>
            <a:gdLst>
              <a:gd name="T0" fmla="*/ 1154 w 1154"/>
              <a:gd name="T1" fmla="*/ 0 h 2045"/>
              <a:gd name="T2" fmla="*/ 1154 w 1154"/>
              <a:gd name="T3" fmla="*/ 28 h 2045"/>
              <a:gd name="T4" fmla="*/ 1154 w 1154"/>
              <a:gd name="T5" fmla="*/ 1311 h 2045"/>
              <a:gd name="T6" fmla="*/ 907 w 1154"/>
              <a:gd name="T7" fmla="*/ 1168 h 2045"/>
              <a:gd name="T8" fmla="*/ 903 w 1154"/>
              <a:gd name="T9" fmla="*/ 1158 h 2045"/>
              <a:gd name="T10" fmla="*/ 900 w 1154"/>
              <a:gd name="T11" fmla="*/ 1163 h 2045"/>
              <a:gd name="T12" fmla="*/ 392 w 1154"/>
              <a:gd name="T13" fmla="*/ 2045 h 2045"/>
              <a:gd name="T14" fmla="*/ 392 w 1154"/>
              <a:gd name="T15" fmla="*/ 1775 h 2045"/>
              <a:gd name="T16" fmla="*/ 0 w 1154"/>
              <a:gd name="T17" fmla="*/ 2000 h 2045"/>
              <a:gd name="T18" fmla="*/ 1154 w 1154"/>
              <a:gd name="T19" fmla="*/ 0 h 204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154" h="2045">
                <a:moveTo>
                  <a:pt x="1154" y="0"/>
                </a:moveTo>
                <a:lnTo>
                  <a:pt x="1154" y="28"/>
                </a:lnTo>
                <a:lnTo>
                  <a:pt x="1154" y="1311"/>
                </a:lnTo>
                <a:lnTo>
                  <a:pt x="907" y="1168"/>
                </a:lnTo>
                <a:lnTo>
                  <a:pt x="903" y="1158"/>
                </a:lnTo>
                <a:lnTo>
                  <a:pt x="900" y="1163"/>
                </a:lnTo>
                <a:lnTo>
                  <a:pt x="392" y="2045"/>
                </a:lnTo>
                <a:lnTo>
                  <a:pt x="392" y="1775"/>
                </a:lnTo>
                <a:lnTo>
                  <a:pt x="0" y="2000"/>
                </a:lnTo>
                <a:lnTo>
                  <a:pt x="1154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2" name="Freeform: Shape 6">
            <a:extLst>
              <a:ext uri="{FF2B5EF4-FFF2-40B4-BE49-F238E27FC236}">
                <a16:creationId xmlns:a16="http://schemas.microsoft.com/office/drawing/2014/main" id="{CFBDE774-E505-40CA-830F-C66291BBACE3}"/>
              </a:ext>
            </a:extLst>
          </p:cNvPr>
          <p:cNvSpPr>
            <a:spLocks/>
          </p:cNvSpPr>
          <p:nvPr/>
        </p:nvSpPr>
        <p:spPr bwMode="auto">
          <a:xfrm>
            <a:off x="6264159" y="1433124"/>
            <a:ext cx="1833262" cy="3714004"/>
          </a:xfrm>
          <a:custGeom>
            <a:avLst/>
            <a:gdLst>
              <a:gd name="T0" fmla="*/ 1390 w 1390"/>
              <a:gd name="T1" fmla="*/ 1503 h 2816"/>
              <a:gd name="T2" fmla="*/ 1390 w 1390"/>
              <a:gd name="T3" fmla="*/ 1981 h 2816"/>
              <a:gd name="T4" fmla="*/ 1390 w 1390"/>
              <a:gd name="T5" fmla="*/ 2816 h 2816"/>
              <a:gd name="T6" fmla="*/ 254 w 1390"/>
              <a:gd name="T7" fmla="*/ 2160 h 2816"/>
              <a:gd name="T8" fmla="*/ 500 w 1390"/>
              <a:gd name="T9" fmla="*/ 2017 h 2816"/>
              <a:gd name="T10" fmla="*/ 507 w 1390"/>
              <a:gd name="T11" fmla="*/ 2017 h 2816"/>
              <a:gd name="T12" fmla="*/ 504 w 1390"/>
              <a:gd name="T13" fmla="*/ 2014 h 2816"/>
              <a:gd name="T14" fmla="*/ 0 w 1390"/>
              <a:gd name="T15" fmla="*/ 1140 h 2816"/>
              <a:gd name="T16" fmla="*/ 247 w 1390"/>
              <a:gd name="T17" fmla="*/ 1283 h 2816"/>
              <a:gd name="T18" fmla="*/ 247 w 1390"/>
              <a:gd name="T19" fmla="*/ 0 h 2816"/>
              <a:gd name="T20" fmla="*/ 1184 w 1390"/>
              <a:gd name="T21" fmla="*/ 1623 h 2816"/>
              <a:gd name="T22" fmla="*/ 1390 w 1390"/>
              <a:gd name="T23" fmla="*/ 1503 h 281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1390" h="2816">
                <a:moveTo>
                  <a:pt x="1390" y="1503"/>
                </a:moveTo>
                <a:lnTo>
                  <a:pt x="1390" y="1981"/>
                </a:lnTo>
                <a:lnTo>
                  <a:pt x="1390" y="2816"/>
                </a:lnTo>
                <a:lnTo>
                  <a:pt x="254" y="2160"/>
                </a:lnTo>
                <a:lnTo>
                  <a:pt x="500" y="2017"/>
                </a:lnTo>
                <a:lnTo>
                  <a:pt x="507" y="2017"/>
                </a:lnTo>
                <a:lnTo>
                  <a:pt x="504" y="2014"/>
                </a:lnTo>
                <a:lnTo>
                  <a:pt x="0" y="1140"/>
                </a:lnTo>
                <a:lnTo>
                  <a:pt x="247" y="1283"/>
                </a:lnTo>
                <a:lnTo>
                  <a:pt x="247" y="0"/>
                </a:lnTo>
                <a:lnTo>
                  <a:pt x="1184" y="1623"/>
                </a:lnTo>
                <a:lnTo>
                  <a:pt x="1390" y="1503"/>
                </a:lnTo>
                <a:close/>
              </a:path>
            </a:pathLst>
          </a:custGeom>
          <a:solidFill>
            <a:schemeClr val="accent4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3" name="Freeform: Shape 7">
            <a:extLst>
              <a:ext uri="{FF2B5EF4-FFF2-40B4-BE49-F238E27FC236}">
                <a16:creationId xmlns:a16="http://schemas.microsoft.com/office/drawing/2014/main" id="{7CDE4506-C98A-4619-A6F0-BC5327578F40}"/>
              </a:ext>
            </a:extLst>
          </p:cNvPr>
          <p:cNvSpPr>
            <a:spLocks/>
          </p:cNvSpPr>
          <p:nvPr/>
        </p:nvSpPr>
        <p:spPr bwMode="auto">
          <a:xfrm>
            <a:off x="6264159" y="2537037"/>
            <a:ext cx="1833262" cy="2610090"/>
          </a:xfrm>
          <a:custGeom>
            <a:avLst/>
            <a:gdLst>
              <a:gd name="T0" fmla="*/ 1390 w 1390"/>
              <a:gd name="T1" fmla="*/ 1979 h 1979"/>
              <a:gd name="T2" fmla="*/ 1390 w 1390"/>
              <a:gd name="T3" fmla="*/ 1979 h 1979"/>
              <a:gd name="T4" fmla="*/ 254 w 1390"/>
              <a:gd name="T5" fmla="*/ 1323 h 1979"/>
              <a:gd name="T6" fmla="*/ 500 w 1390"/>
              <a:gd name="T7" fmla="*/ 1180 h 1979"/>
              <a:gd name="T8" fmla="*/ 507 w 1390"/>
              <a:gd name="T9" fmla="*/ 1180 h 1979"/>
              <a:gd name="T10" fmla="*/ 504 w 1390"/>
              <a:gd name="T11" fmla="*/ 1177 h 1979"/>
              <a:gd name="T12" fmla="*/ 0 w 1390"/>
              <a:gd name="T13" fmla="*/ 303 h 1979"/>
              <a:gd name="T14" fmla="*/ 247 w 1390"/>
              <a:gd name="T15" fmla="*/ 446 h 1979"/>
              <a:gd name="T16" fmla="*/ 247 w 1390"/>
              <a:gd name="T17" fmla="*/ 0 h 1979"/>
              <a:gd name="T18" fmla="*/ 1390 w 1390"/>
              <a:gd name="T19" fmla="*/ 1979 h 1979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390" h="1979">
                <a:moveTo>
                  <a:pt x="1390" y="1979"/>
                </a:moveTo>
                <a:lnTo>
                  <a:pt x="1390" y="1979"/>
                </a:lnTo>
                <a:lnTo>
                  <a:pt x="254" y="1323"/>
                </a:lnTo>
                <a:lnTo>
                  <a:pt x="500" y="1180"/>
                </a:lnTo>
                <a:lnTo>
                  <a:pt x="507" y="1180"/>
                </a:lnTo>
                <a:lnTo>
                  <a:pt x="504" y="1177"/>
                </a:lnTo>
                <a:lnTo>
                  <a:pt x="0" y="303"/>
                </a:lnTo>
                <a:lnTo>
                  <a:pt x="247" y="446"/>
                </a:lnTo>
                <a:lnTo>
                  <a:pt x="247" y="0"/>
                </a:lnTo>
                <a:lnTo>
                  <a:pt x="1390" y="1979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24" name="Freeform: Shape 8">
            <a:extLst>
              <a:ext uri="{FF2B5EF4-FFF2-40B4-BE49-F238E27FC236}">
                <a16:creationId xmlns:a16="http://schemas.microsoft.com/office/drawing/2014/main" id="{59A7D86E-0C7E-4610-B2DC-B57A9142E3B7}"/>
              </a:ext>
            </a:extLst>
          </p:cNvPr>
          <p:cNvSpPr/>
          <p:nvPr/>
        </p:nvSpPr>
        <p:spPr>
          <a:xfrm>
            <a:off x="6595509" y="4278757"/>
            <a:ext cx="1495868" cy="862344"/>
          </a:xfrm>
          <a:custGeom>
            <a:avLst/>
            <a:gdLst>
              <a:gd name="connsiteX0" fmla="*/ 1488558 w 1488558"/>
              <a:gd name="connsiteY0" fmla="*/ 871869 h 871869"/>
              <a:gd name="connsiteX1" fmla="*/ 0 w 1488558"/>
              <a:gd name="connsiteY1" fmla="*/ 148855 h 871869"/>
              <a:gd name="connsiteX2" fmla="*/ 21265 w 1488558"/>
              <a:gd name="connsiteY2" fmla="*/ 0 h 871869"/>
              <a:gd name="connsiteX3" fmla="*/ 1488558 w 1488558"/>
              <a:gd name="connsiteY3" fmla="*/ 871869 h 871869"/>
              <a:gd name="connsiteX0" fmla="*/ 1491105 w 1491105"/>
              <a:gd name="connsiteY0" fmla="*/ 871869 h 871869"/>
              <a:gd name="connsiteX1" fmla="*/ 2547 w 1491105"/>
              <a:gd name="connsiteY1" fmla="*/ 148855 h 871869"/>
              <a:gd name="connsiteX2" fmla="*/ 0 w 1491105"/>
              <a:gd name="connsiteY2" fmla="*/ 0 h 871869"/>
              <a:gd name="connsiteX3" fmla="*/ 1491105 w 1491105"/>
              <a:gd name="connsiteY3" fmla="*/ 871869 h 871869"/>
              <a:gd name="connsiteX0" fmla="*/ 1510155 w 1510155"/>
              <a:gd name="connsiteY0" fmla="*/ 862344 h 862344"/>
              <a:gd name="connsiteX1" fmla="*/ 21597 w 1510155"/>
              <a:gd name="connsiteY1" fmla="*/ 139330 h 862344"/>
              <a:gd name="connsiteX2" fmla="*/ 0 w 1510155"/>
              <a:gd name="connsiteY2" fmla="*/ 0 h 862344"/>
              <a:gd name="connsiteX3" fmla="*/ 1510155 w 1510155"/>
              <a:gd name="connsiteY3" fmla="*/ 862344 h 862344"/>
              <a:gd name="connsiteX0" fmla="*/ 1495868 w 1495868"/>
              <a:gd name="connsiteY0" fmla="*/ 862344 h 862344"/>
              <a:gd name="connsiteX1" fmla="*/ 7310 w 1495868"/>
              <a:gd name="connsiteY1" fmla="*/ 139330 h 862344"/>
              <a:gd name="connsiteX2" fmla="*/ 0 w 1495868"/>
              <a:gd name="connsiteY2" fmla="*/ 0 h 862344"/>
              <a:gd name="connsiteX3" fmla="*/ 1495868 w 1495868"/>
              <a:gd name="connsiteY3" fmla="*/ 862344 h 862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5868" h="862344">
                <a:moveTo>
                  <a:pt x="1495868" y="862344"/>
                </a:moveTo>
                <a:lnTo>
                  <a:pt x="7310" y="139330"/>
                </a:lnTo>
                <a:lnTo>
                  <a:pt x="0" y="0"/>
                </a:lnTo>
                <a:lnTo>
                  <a:pt x="1495868" y="862344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5" name="Freeform: Shape 9">
            <a:extLst>
              <a:ext uri="{FF2B5EF4-FFF2-40B4-BE49-F238E27FC236}">
                <a16:creationId xmlns:a16="http://schemas.microsoft.com/office/drawing/2014/main" id="{719881E3-8FB7-40BA-B5D3-A633146DCF04}"/>
              </a:ext>
            </a:extLst>
          </p:cNvPr>
          <p:cNvSpPr/>
          <p:nvPr/>
        </p:nvSpPr>
        <p:spPr>
          <a:xfrm>
            <a:off x="4101786" y="3682059"/>
            <a:ext cx="1483795" cy="915508"/>
          </a:xfrm>
          <a:custGeom>
            <a:avLst/>
            <a:gdLst>
              <a:gd name="connsiteX0" fmla="*/ 0 w 1488558"/>
              <a:gd name="connsiteY0" fmla="*/ 925033 h 925033"/>
              <a:gd name="connsiteX1" fmla="*/ 1371600 w 1488558"/>
              <a:gd name="connsiteY1" fmla="*/ 0 h 925033"/>
              <a:gd name="connsiteX2" fmla="*/ 1488558 w 1488558"/>
              <a:gd name="connsiteY2" fmla="*/ 53163 h 925033"/>
              <a:gd name="connsiteX3" fmla="*/ 0 w 1488558"/>
              <a:gd name="connsiteY3" fmla="*/ 925033 h 925033"/>
              <a:gd name="connsiteX0" fmla="*/ 0 w 1488558"/>
              <a:gd name="connsiteY0" fmla="*/ 925033 h 925033"/>
              <a:gd name="connsiteX1" fmla="*/ 1371600 w 1488558"/>
              <a:gd name="connsiteY1" fmla="*/ 0 h 925033"/>
              <a:gd name="connsiteX2" fmla="*/ 1488558 w 1488558"/>
              <a:gd name="connsiteY2" fmla="*/ 53163 h 925033"/>
              <a:gd name="connsiteX3" fmla="*/ 0 w 1488558"/>
              <a:gd name="connsiteY3" fmla="*/ 925033 h 925033"/>
              <a:gd name="connsiteX0" fmla="*/ 0 w 1481414"/>
              <a:gd name="connsiteY0" fmla="*/ 925033 h 925033"/>
              <a:gd name="connsiteX1" fmla="*/ 1371600 w 1481414"/>
              <a:gd name="connsiteY1" fmla="*/ 0 h 925033"/>
              <a:gd name="connsiteX2" fmla="*/ 1481414 w 1481414"/>
              <a:gd name="connsiteY2" fmla="*/ 57926 h 925033"/>
              <a:gd name="connsiteX3" fmla="*/ 0 w 1481414"/>
              <a:gd name="connsiteY3" fmla="*/ 925033 h 925033"/>
              <a:gd name="connsiteX0" fmla="*/ 0 w 1476652"/>
              <a:gd name="connsiteY0" fmla="*/ 925033 h 925033"/>
              <a:gd name="connsiteX1" fmla="*/ 1371600 w 1476652"/>
              <a:gd name="connsiteY1" fmla="*/ 0 h 925033"/>
              <a:gd name="connsiteX2" fmla="*/ 1476652 w 1476652"/>
              <a:gd name="connsiteY2" fmla="*/ 60307 h 925033"/>
              <a:gd name="connsiteX3" fmla="*/ 0 w 1476652"/>
              <a:gd name="connsiteY3" fmla="*/ 925033 h 925033"/>
              <a:gd name="connsiteX0" fmla="*/ 0 w 1481414"/>
              <a:gd name="connsiteY0" fmla="*/ 925033 h 925033"/>
              <a:gd name="connsiteX1" fmla="*/ 1371600 w 1481414"/>
              <a:gd name="connsiteY1" fmla="*/ 0 h 925033"/>
              <a:gd name="connsiteX2" fmla="*/ 1481414 w 1481414"/>
              <a:gd name="connsiteY2" fmla="*/ 55545 h 925033"/>
              <a:gd name="connsiteX3" fmla="*/ 0 w 1481414"/>
              <a:gd name="connsiteY3" fmla="*/ 925033 h 925033"/>
              <a:gd name="connsiteX0" fmla="*/ 0 w 1476652"/>
              <a:gd name="connsiteY0" fmla="*/ 910746 h 910746"/>
              <a:gd name="connsiteX1" fmla="*/ 1366838 w 1476652"/>
              <a:gd name="connsiteY1" fmla="*/ 0 h 910746"/>
              <a:gd name="connsiteX2" fmla="*/ 1476652 w 1476652"/>
              <a:gd name="connsiteY2" fmla="*/ 55545 h 910746"/>
              <a:gd name="connsiteX3" fmla="*/ 0 w 1476652"/>
              <a:gd name="connsiteY3" fmla="*/ 910746 h 910746"/>
              <a:gd name="connsiteX0" fmla="*/ 0 w 1486177"/>
              <a:gd name="connsiteY0" fmla="*/ 922652 h 922652"/>
              <a:gd name="connsiteX1" fmla="*/ 1376363 w 1486177"/>
              <a:gd name="connsiteY1" fmla="*/ 0 h 922652"/>
              <a:gd name="connsiteX2" fmla="*/ 1486177 w 1486177"/>
              <a:gd name="connsiteY2" fmla="*/ 55545 h 922652"/>
              <a:gd name="connsiteX3" fmla="*/ 0 w 1486177"/>
              <a:gd name="connsiteY3" fmla="*/ 922652 h 922652"/>
              <a:gd name="connsiteX0" fmla="*/ 0 w 1490939"/>
              <a:gd name="connsiteY0" fmla="*/ 913127 h 913127"/>
              <a:gd name="connsiteX1" fmla="*/ 1381125 w 1490939"/>
              <a:gd name="connsiteY1" fmla="*/ 0 h 913127"/>
              <a:gd name="connsiteX2" fmla="*/ 1490939 w 1490939"/>
              <a:gd name="connsiteY2" fmla="*/ 55545 h 913127"/>
              <a:gd name="connsiteX3" fmla="*/ 0 w 1490939"/>
              <a:gd name="connsiteY3" fmla="*/ 913127 h 913127"/>
              <a:gd name="connsiteX0" fmla="*/ 0 w 1483795"/>
              <a:gd name="connsiteY0" fmla="*/ 915508 h 915508"/>
              <a:gd name="connsiteX1" fmla="*/ 1373981 w 1483795"/>
              <a:gd name="connsiteY1" fmla="*/ 0 h 915508"/>
              <a:gd name="connsiteX2" fmla="*/ 1483795 w 1483795"/>
              <a:gd name="connsiteY2" fmla="*/ 55545 h 915508"/>
              <a:gd name="connsiteX3" fmla="*/ 0 w 1483795"/>
              <a:gd name="connsiteY3" fmla="*/ 915508 h 915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3795" h="915508">
                <a:moveTo>
                  <a:pt x="0" y="915508"/>
                </a:moveTo>
                <a:lnTo>
                  <a:pt x="1373981" y="0"/>
                </a:lnTo>
                <a:lnTo>
                  <a:pt x="1483795" y="55545"/>
                </a:lnTo>
                <a:lnTo>
                  <a:pt x="0" y="915508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26" name="Freeform: Shape 10">
            <a:extLst>
              <a:ext uri="{FF2B5EF4-FFF2-40B4-BE49-F238E27FC236}">
                <a16:creationId xmlns:a16="http://schemas.microsoft.com/office/drawing/2014/main" id="{BA60E629-66FD-4830-827C-D165CDB82CFF}"/>
              </a:ext>
            </a:extLst>
          </p:cNvPr>
          <p:cNvSpPr/>
          <p:nvPr/>
        </p:nvSpPr>
        <p:spPr>
          <a:xfrm>
            <a:off x="6581775" y="1389063"/>
            <a:ext cx="130175" cy="1730375"/>
          </a:xfrm>
          <a:custGeom>
            <a:avLst/>
            <a:gdLst>
              <a:gd name="connsiteX0" fmla="*/ 9525 w 130175"/>
              <a:gd name="connsiteY0" fmla="*/ 0 h 1730375"/>
              <a:gd name="connsiteX1" fmla="*/ 130175 w 130175"/>
              <a:gd name="connsiteY1" fmla="*/ 1689100 h 1730375"/>
              <a:gd name="connsiteX2" fmla="*/ 0 w 130175"/>
              <a:gd name="connsiteY2" fmla="*/ 1730375 h 1730375"/>
              <a:gd name="connsiteX3" fmla="*/ 9525 w 130175"/>
              <a:gd name="connsiteY3" fmla="*/ 0 h 1730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0175" h="1730375">
                <a:moveTo>
                  <a:pt x="9525" y="0"/>
                </a:moveTo>
                <a:lnTo>
                  <a:pt x="130175" y="1689100"/>
                </a:lnTo>
                <a:lnTo>
                  <a:pt x="0" y="1730375"/>
                </a:lnTo>
                <a:cubicBezTo>
                  <a:pt x="2117" y="1153583"/>
                  <a:pt x="4233" y="576792"/>
                  <a:pt x="9525" y="0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5" name="Group 12">
            <a:extLst>
              <a:ext uri="{FF2B5EF4-FFF2-40B4-BE49-F238E27FC236}">
                <a16:creationId xmlns:a16="http://schemas.microsoft.com/office/drawing/2014/main" id="{60B6E9CF-C1F4-4CD7-9452-D468C3848570}"/>
              </a:ext>
            </a:extLst>
          </p:cNvPr>
          <p:cNvGrpSpPr/>
          <p:nvPr/>
        </p:nvGrpSpPr>
        <p:grpSpPr>
          <a:xfrm>
            <a:off x="3562788" y="2466418"/>
            <a:ext cx="489858" cy="489858"/>
            <a:chOff x="1427243" y="1987229"/>
            <a:chExt cx="1016000" cy="1016000"/>
          </a:xfrm>
          <a:effectLst/>
        </p:grpSpPr>
        <p:sp>
          <p:nvSpPr>
            <p:cNvPr id="116" name="Oval 43">
              <a:extLst>
                <a:ext uri="{FF2B5EF4-FFF2-40B4-BE49-F238E27FC236}">
                  <a16:creationId xmlns:a16="http://schemas.microsoft.com/office/drawing/2014/main" id="{7139B02A-4B2E-4BFC-8D0C-C1C765D59027}"/>
                </a:ext>
              </a:extLst>
            </p:cNvPr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44">
              <a:extLst>
                <a:ext uri="{FF2B5EF4-FFF2-40B4-BE49-F238E27FC236}">
                  <a16:creationId xmlns:a16="http://schemas.microsoft.com/office/drawing/2014/main" id="{FBAA6DF0-BDC4-4875-8E31-B2443CE5E18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3">
            <a:extLst>
              <a:ext uri="{FF2B5EF4-FFF2-40B4-BE49-F238E27FC236}">
                <a16:creationId xmlns:a16="http://schemas.microsoft.com/office/drawing/2014/main" id="{1467D850-A231-4952-9CBA-4A482504254F}"/>
              </a:ext>
            </a:extLst>
          </p:cNvPr>
          <p:cNvGrpSpPr/>
          <p:nvPr/>
        </p:nvGrpSpPr>
        <p:grpSpPr>
          <a:xfrm>
            <a:off x="3562788" y="4205435"/>
            <a:ext cx="489858" cy="489858"/>
            <a:chOff x="1427243" y="3314803"/>
            <a:chExt cx="1016000" cy="1016000"/>
          </a:xfrm>
          <a:effectLst/>
        </p:grpSpPr>
        <p:sp>
          <p:nvSpPr>
            <p:cNvPr id="114" name="Oval 41">
              <a:extLst>
                <a:ext uri="{FF2B5EF4-FFF2-40B4-BE49-F238E27FC236}">
                  <a16:creationId xmlns:a16="http://schemas.microsoft.com/office/drawing/2014/main" id="{79198AAF-3347-4D3F-84EA-C204D2A791CD}"/>
                </a:ext>
              </a:extLst>
            </p:cNvPr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42">
              <a:extLst>
                <a:ext uri="{FF2B5EF4-FFF2-40B4-BE49-F238E27FC236}">
                  <a16:creationId xmlns:a16="http://schemas.microsoft.com/office/drawing/2014/main" id="{EFBD62E0-BBB5-4E6D-AB85-B1339AC539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7" name="Rectangle 14">
            <a:extLst>
              <a:ext uri="{FF2B5EF4-FFF2-40B4-BE49-F238E27FC236}">
                <a16:creationId xmlns:a16="http://schemas.microsoft.com/office/drawing/2014/main" id="{88C38899-0D2B-4A9E-837D-305991E2C6DA}"/>
              </a:ext>
            </a:extLst>
          </p:cNvPr>
          <p:cNvSpPr/>
          <p:nvPr/>
        </p:nvSpPr>
        <p:spPr>
          <a:xfrm>
            <a:off x="85852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Title Text Preset</a:t>
            </a:r>
          </a:p>
        </p:txBody>
      </p:sp>
      <p:sp>
        <p:nvSpPr>
          <p:cNvPr id="68" name="Rectangle 15">
            <a:extLst>
              <a:ext uri="{FF2B5EF4-FFF2-40B4-BE49-F238E27FC236}">
                <a16:creationId xmlns:a16="http://schemas.microsoft.com/office/drawing/2014/main" id="{B5B81BCC-B826-49A0-9C1D-0C0F5910E769}"/>
              </a:ext>
            </a:extLst>
          </p:cNvPr>
          <p:cNvSpPr/>
          <p:nvPr/>
        </p:nvSpPr>
        <p:spPr>
          <a:xfrm>
            <a:off x="85852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69" name="Rectangle 16">
            <a:extLst>
              <a:ext uri="{FF2B5EF4-FFF2-40B4-BE49-F238E27FC236}">
                <a16:creationId xmlns:a16="http://schemas.microsoft.com/office/drawing/2014/main" id="{51FDE150-95F9-4E30-9A8A-56CE7A938A74}"/>
              </a:ext>
            </a:extLst>
          </p:cNvPr>
          <p:cNvSpPr/>
          <p:nvPr/>
        </p:nvSpPr>
        <p:spPr>
          <a:xfrm>
            <a:off x="85852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Title Text Preset</a:t>
            </a:r>
          </a:p>
        </p:txBody>
      </p:sp>
      <p:sp>
        <p:nvSpPr>
          <p:cNvPr id="70" name="Rectangle 17">
            <a:extLst>
              <a:ext uri="{FF2B5EF4-FFF2-40B4-BE49-F238E27FC236}">
                <a16:creationId xmlns:a16="http://schemas.microsoft.com/office/drawing/2014/main" id="{04460C07-DE18-4A3C-969E-3D8ADCA1DF58}"/>
              </a:ext>
            </a:extLst>
          </p:cNvPr>
          <p:cNvSpPr/>
          <p:nvPr/>
        </p:nvSpPr>
        <p:spPr>
          <a:xfrm>
            <a:off x="85852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grpSp>
        <p:nvGrpSpPr>
          <p:cNvPr id="71" name="Group 18">
            <a:extLst>
              <a:ext uri="{FF2B5EF4-FFF2-40B4-BE49-F238E27FC236}">
                <a16:creationId xmlns:a16="http://schemas.microsoft.com/office/drawing/2014/main" id="{620D41D7-326E-462B-8C43-6A1C84979159}"/>
              </a:ext>
            </a:extLst>
          </p:cNvPr>
          <p:cNvGrpSpPr/>
          <p:nvPr/>
        </p:nvGrpSpPr>
        <p:grpSpPr>
          <a:xfrm>
            <a:off x="8203336" y="4205435"/>
            <a:ext cx="489858" cy="489858"/>
            <a:chOff x="6262908" y="3314803"/>
            <a:chExt cx="1016000" cy="1016000"/>
          </a:xfrm>
          <a:effectLst/>
        </p:grpSpPr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9BB875F4-FB71-46E1-88D2-E6E3B2E2BD1E}"/>
                </a:ext>
              </a:extLst>
            </p:cNvPr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08" name="Group 35">
              <a:extLst>
                <a:ext uri="{FF2B5EF4-FFF2-40B4-BE49-F238E27FC236}">
                  <a16:creationId xmlns:a16="http://schemas.microsoft.com/office/drawing/2014/main" id="{EEE322F7-7331-43ED-858F-DB386A748B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109" name="Freeform: Shape 36">
                <a:extLst>
                  <a:ext uri="{FF2B5EF4-FFF2-40B4-BE49-F238E27FC236}">
                    <a16:creationId xmlns:a16="http://schemas.microsoft.com/office/drawing/2014/main" id="{CFD0D1F4-5F2A-4391-ADA0-EFC13A1D59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0" name="Freeform: Shape 37">
                <a:extLst>
                  <a:ext uri="{FF2B5EF4-FFF2-40B4-BE49-F238E27FC236}">
                    <a16:creationId xmlns:a16="http://schemas.microsoft.com/office/drawing/2014/main" id="{874AEFAB-888B-4ED5-A191-911F350B31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1" name="Freeform: Shape 38">
                <a:extLst>
                  <a:ext uri="{FF2B5EF4-FFF2-40B4-BE49-F238E27FC236}">
                    <a16:creationId xmlns:a16="http://schemas.microsoft.com/office/drawing/2014/main" id="{8C7F29C5-57F9-44EB-AC85-C8CF3E98CE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2" name="Freeform: Shape 39">
                <a:extLst>
                  <a:ext uri="{FF2B5EF4-FFF2-40B4-BE49-F238E27FC236}">
                    <a16:creationId xmlns:a16="http://schemas.microsoft.com/office/drawing/2014/main" id="{7A3F0A4E-ED1A-46F1-9B29-EE0ACD374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Freeform: Shape 40">
                <a:extLst>
                  <a:ext uri="{FF2B5EF4-FFF2-40B4-BE49-F238E27FC236}">
                    <a16:creationId xmlns:a16="http://schemas.microsoft.com/office/drawing/2014/main" id="{D101A890-D1C9-469B-B414-CC06774A70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72" name="Group 19">
            <a:extLst>
              <a:ext uri="{FF2B5EF4-FFF2-40B4-BE49-F238E27FC236}">
                <a16:creationId xmlns:a16="http://schemas.microsoft.com/office/drawing/2014/main" id="{9F9894E7-0A36-4DD1-BF50-FAAAEDD1050D}"/>
              </a:ext>
            </a:extLst>
          </p:cNvPr>
          <p:cNvGrpSpPr/>
          <p:nvPr/>
        </p:nvGrpSpPr>
        <p:grpSpPr>
          <a:xfrm>
            <a:off x="8203336" y="2466418"/>
            <a:ext cx="489858" cy="489858"/>
            <a:chOff x="6262908" y="1987229"/>
            <a:chExt cx="1016000" cy="1016000"/>
          </a:xfrm>
          <a:effectLst/>
        </p:grpSpPr>
        <p:sp>
          <p:nvSpPr>
            <p:cNvPr id="77" name="Oval 24">
              <a:extLst>
                <a:ext uri="{FF2B5EF4-FFF2-40B4-BE49-F238E27FC236}">
                  <a16:creationId xmlns:a16="http://schemas.microsoft.com/office/drawing/2014/main" id="{61AE407F-CAEA-441B-BE57-204E295DEFFC}"/>
                </a:ext>
              </a:extLst>
            </p:cNvPr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8" name="Group 25">
              <a:extLst>
                <a:ext uri="{FF2B5EF4-FFF2-40B4-BE49-F238E27FC236}">
                  <a16:creationId xmlns:a16="http://schemas.microsoft.com/office/drawing/2014/main" id="{7B7336D3-BD7A-4643-845E-D86C5F843B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9" name="Freeform: Shape 26">
                <a:extLst>
                  <a:ext uri="{FF2B5EF4-FFF2-40B4-BE49-F238E27FC236}">
                    <a16:creationId xmlns:a16="http://schemas.microsoft.com/office/drawing/2014/main" id="{DC9EB968-4D12-438C-8A5D-CD94D6DEFB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27">
                <a:extLst>
                  <a:ext uri="{FF2B5EF4-FFF2-40B4-BE49-F238E27FC236}">
                    <a16:creationId xmlns:a16="http://schemas.microsoft.com/office/drawing/2014/main" id="{375F449F-D848-4EFF-9ED4-F3F58B467F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28">
                <a:extLst>
                  <a:ext uri="{FF2B5EF4-FFF2-40B4-BE49-F238E27FC236}">
                    <a16:creationId xmlns:a16="http://schemas.microsoft.com/office/drawing/2014/main" id="{5CAC0167-0EA3-491E-B5D6-7232871B64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29">
                <a:extLst>
                  <a:ext uri="{FF2B5EF4-FFF2-40B4-BE49-F238E27FC236}">
                    <a16:creationId xmlns:a16="http://schemas.microsoft.com/office/drawing/2014/main" id="{31995023-6683-4FB1-A18F-F7D093FFE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30">
                <a:extLst>
                  <a:ext uri="{FF2B5EF4-FFF2-40B4-BE49-F238E27FC236}">
                    <a16:creationId xmlns:a16="http://schemas.microsoft.com/office/drawing/2014/main" id="{C3FF2992-5E0F-44E4-A77A-77F4FF8263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Freeform: Shape 31">
                <a:extLst>
                  <a:ext uri="{FF2B5EF4-FFF2-40B4-BE49-F238E27FC236}">
                    <a16:creationId xmlns:a16="http://schemas.microsoft.com/office/drawing/2014/main" id="{2BD77E67-5A7D-4467-80C1-4EFD6D3A1B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32">
                <a:extLst>
                  <a:ext uri="{FF2B5EF4-FFF2-40B4-BE49-F238E27FC236}">
                    <a16:creationId xmlns:a16="http://schemas.microsoft.com/office/drawing/2014/main" id="{0F22904D-9429-4591-997A-4035DF92AD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33">
                <a:extLst>
                  <a:ext uri="{FF2B5EF4-FFF2-40B4-BE49-F238E27FC236}">
                    <a16:creationId xmlns:a16="http://schemas.microsoft.com/office/drawing/2014/main" id="{5AA34C31-0125-4C79-9F90-5F1A8B98CC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73" name="Rectangle 20">
            <a:extLst>
              <a:ext uri="{FF2B5EF4-FFF2-40B4-BE49-F238E27FC236}">
                <a16:creationId xmlns:a16="http://schemas.microsoft.com/office/drawing/2014/main" id="{2B8E291D-B1C9-4987-9F26-C44FF1AB01AA}"/>
              </a:ext>
            </a:extLst>
          </p:cNvPr>
          <p:cNvSpPr/>
          <p:nvPr/>
        </p:nvSpPr>
        <p:spPr>
          <a:xfrm>
            <a:off x="8746260" y="244362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Title Text Preset</a:t>
            </a:r>
          </a:p>
        </p:txBody>
      </p:sp>
      <p:sp>
        <p:nvSpPr>
          <p:cNvPr id="74" name="Rectangle 21">
            <a:extLst>
              <a:ext uri="{FF2B5EF4-FFF2-40B4-BE49-F238E27FC236}">
                <a16:creationId xmlns:a16="http://schemas.microsoft.com/office/drawing/2014/main" id="{AB505B20-E40D-455E-A2BD-F346FC067A76}"/>
              </a:ext>
            </a:extLst>
          </p:cNvPr>
          <p:cNvSpPr/>
          <p:nvPr/>
        </p:nvSpPr>
        <p:spPr>
          <a:xfrm>
            <a:off x="8746260" y="268984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75" name="Rectangle 22">
            <a:extLst>
              <a:ext uri="{FF2B5EF4-FFF2-40B4-BE49-F238E27FC236}">
                <a16:creationId xmlns:a16="http://schemas.microsoft.com/office/drawing/2014/main" id="{1B28627B-FAA3-4DC8-9F0D-A804AB522EC0}"/>
              </a:ext>
            </a:extLst>
          </p:cNvPr>
          <p:cNvSpPr/>
          <p:nvPr/>
        </p:nvSpPr>
        <p:spPr>
          <a:xfrm>
            <a:off x="8746260" y="4232157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Title Text Preset</a:t>
            </a:r>
          </a:p>
        </p:txBody>
      </p:sp>
      <p:sp>
        <p:nvSpPr>
          <p:cNvPr id="76" name="Rectangle 23">
            <a:extLst>
              <a:ext uri="{FF2B5EF4-FFF2-40B4-BE49-F238E27FC236}">
                <a16:creationId xmlns:a16="http://schemas.microsoft.com/office/drawing/2014/main" id="{1D9099E1-CBC4-432C-BFF6-E12B03A0E346}"/>
              </a:ext>
            </a:extLst>
          </p:cNvPr>
          <p:cNvSpPr/>
          <p:nvPr/>
        </p:nvSpPr>
        <p:spPr>
          <a:xfrm>
            <a:off x="8746260" y="4478378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</p:spTree>
    <p:extLst>
      <p:ext uri="{BB962C8B-B14F-4D97-AF65-F5344CB8AC3E}">
        <p14:creationId xmlns:p14="http://schemas.microsoft.com/office/powerpoint/2010/main" val="16960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ripple/>
      </p:transition>
    </mc:Choice>
    <mc:Fallback xmlns:a14="http://schemas.microsoft.com/office/drawing/2010/main" xmlns:lc="http://schemas.openxmlformats.org/drawingml/2006/lockedCanvas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67" grpId="0"/>
      <p:bldP spid="68" grpId="0"/>
      <p:bldP spid="69" grpId="0"/>
      <p:bldP spid="70" grpId="0"/>
      <p:bldP spid="73" grpId="0"/>
      <p:bldP spid="74" grpId="0"/>
      <p:bldP spid="75" grpId="0"/>
      <p:bldP spid="7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>
            <a:extLst>
              <a:ext uri="{FF2B5EF4-FFF2-40B4-BE49-F238E27FC236}">
                <a16:creationId xmlns:a16="http://schemas.microsoft.com/office/drawing/2014/main" id="{102516DB-3538-4125-942D-6E5DF6D00ED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2850DC3F-6A1D-4247-9A29-2F7350FB316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5" name="菱形 54">
            <a:extLst>
              <a:ext uri="{FF2B5EF4-FFF2-40B4-BE49-F238E27FC236}">
                <a16:creationId xmlns:a16="http://schemas.microsoft.com/office/drawing/2014/main" id="{B665D068-330E-4797-A783-13FBD3A65DBE}"/>
              </a:ext>
            </a:extLst>
          </p:cNvPr>
          <p:cNvSpPr/>
          <p:nvPr/>
        </p:nvSpPr>
        <p:spPr>
          <a:xfrm>
            <a:off x="4260453" y="1854202"/>
            <a:ext cx="1685816" cy="3149598"/>
          </a:xfrm>
          <a:prstGeom prst="diamond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6" name="平行四边形 55">
            <a:extLst>
              <a:ext uri="{FF2B5EF4-FFF2-40B4-BE49-F238E27FC236}">
                <a16:creationId xmlns:a16="http://schemas.microsoft.com/office/drawing/2014/main" id="{5F04E42D-3CAC-4D97-86C3-D14C2F49B452}"/>
              </a:ext>
            </a:extLst>
          </p:cNvPr>
          <p:cNvSpPr/>
          <p:nvPr/>
        </p:nvSpPr>
        <p:spPr>
          <a:xfrm>
            <a:off x="5295464" y="3503011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7" name="平行四边形 56">
            <a:extLst>
              <a:ext uri="{FF2B5EF4-FFF2-40B4-BE49-F238E27FC236}">
                <a16:creationId xmlns:a16="http://schemas.microsoft.com/office/drawing/2014/main" id="{91C12C51-426F-4E2E-8A93-7AF5A941E37A}"/>
              </a:ext>
            </a:extLst>
          </p:cNvPr>
          <p:cNvSpPr/>
          <p:nvPr/>
        </p:nvSpPr>
        <p:spPr>
          <a:xfrm flipV="1">
            <a:off x="5295464" y="1854202"/>
            <a:ext cx="2557506" cy="1500787"/>
          </a:xfrm>
          <a:prstGeom prst="parallelogram">
            <a:avLst>
              <a:gd name="adj" fmla="val 51632"/>
            </a:avLst>
          </a:prstGeom>
          <a:solidFill>
            <a:schemeClr val="accent2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9AB62707-75BF-47F3-9888-E7CA4BC7E8FE}"/>
              </a:ext>
            </a:extLst>
          </p:cNvPr>
          <p:cNvSpPr>
            <a:spLocks/>
          </p:cNvSpPr>
          <p:nvPr/>
        </p:nvSpPr>
        <p:spPr bwMode="auto">
          <a:xfrm>
            <a:off x="6271402" y="3889419"/>
            <a:ext cx="441061" cy="793909"/>
          </a:xfrm>
          <a:custGeom>
            <a:avLst/>
            <a:gdLst>
              <a:gd name="T0" fmla="*/ 159 w 159"/>
              <a:gd name="T1" fmla="*/ 50 h 286"/>
              <a:gd name="T2" fmla="*/ 114 w 159"/>
              <a:gd name="T3" fmla="*/ 50 h 286"/>
              <a:gd name="T4" fmla="*/ 114 w 159"/>
              <a:gd name="T5" fmla="*/ 50 h 286"/>
              <a:gd name="T6" fmla="*/ 111 w 159"/>
              <a:gd name="T7" fmla="*/ 51 h 286"/>
              <a:gd name="T8" fmla="*/ 107 w 159"/>
              <a:gd name="T9" fmla="*/ 54 h 286"/>
              <a:gd name="T10" fmla="*/ 103 w 159"/>
              <a:gd name="T11" fmla="*/ 60 h 286"/>
              <a:gd name="T12" fmla="*/ 102 w 159"/>
              <a:gd name="T13" fmla="*/ 66 h 286"/>
              <a:gd name="T14" fmla="*/ 102 w 159"/>
              <a:gd name="T15" fmla="*/ 99 h 286"/>
              <a:gd name="T16" fmla="*/ 159 w 159"/>
              <a:gd name="T17" fmla="*/ 99 h 286"/>
              <a:gd name="T18" fmla="*/ 159 w 159"/>
              <a:gd name="T19" fmla="*/ 146 h 286"/>
              <a:gd name="T20" fmla="*/ 102 w 159"/>
              <a:gd name="T21" fmla="*/ 146 h 286"/>
              <a:gd name="T22" fmla="*/ 102 w 159"/>
              <a:gd name="T23" fmla="*/ 286 h 286"/>
              <a:gd name="T24" fmla="*/ 50 w 159"/>
              <a:gd name="T25" fmla="*/ 286 h 286"/>
              <a:gd name="T26" fmla="*/ 50 w 159"/>
              <a:gd name="T27" fmla="*/ 146 h 286"/>
              <a:gd name="T28" fmla="*/ 0 w 159"/>
              <a:gd name="T29" fmla="*/ 146 h 286"/>
              <a:gd name="T30" fmla="*/ 0 w 159"/>
              <a:gd name="T31" fmla="*/ 99 h 286"/>
              <a:gd name="T32" fmla="*/ 50 w 159"/>
              <a:gd name="T33" fmla="*/ 99 h 286"/>
              <a:gd name="T34" fmla="*/ 50 w 159"/>
              <a:gd name="T35" fmla="*/ 71 h 286"/>
              <a:gd name="T36" fmla="*/ 50 w 159"/>
              <a:gd name="T37" fmla="*/ 71 h 286"/>
              <a:gd name="T38" fmla="*/ 50 w 159"/>
              <a:gd name="T39" fmla="*/ 64 h 286"/>
              <a:gd name="T40" fmla="*/ 51 w 159"/>
              <a:gd name="T41" fmla="*/ 57 h 286"/>
              <a:gd name="T42" fmla="*/ 52 w 159"/>
              <a:gd name="T43" fmla="*/ 50 h 286"/>
              <a:gd name="T44" fmla="*/ 54 w 159"/>
              <a:gd name="T45" fmla="*/ 43 h 286"/>
              <a:gd name="T46" fmla="*/ 57 w 159"/>
              <a:gd name="T47" fmla="*/ 37 h 286"/>
              <a:gd name="T48" fmla="*/ 60 w 159"/>
              <a:gd name="T49" fmla="*/ 31 h 286"/>
              <a:gd name="T50" fmla="*/ 63 w 159"/>
              <a:gd name="T51" fmla="*/ 26 h 286"/>
              <a:gd name="T52" fmla="*/ 67 w 159"/>
              <a:gd name="T53" fmla="*/ 21 h 286"/>
              <a:gd name="T54" fmla="*/ 72 w 159"/>
              <a:gd name="T55" fmla="*/ 16 h 286"/>
              <a:gd name="T56" fmla="*/ 78 w 159"/>
              <a:gd name="T57" fmla="*/ 12 h 286"/>
              <a:gd name="T58" fmla="*/ 83 w 159"/>
              <a:gd name="T59" fmla="*/ 8 h 286"/>
              <a:gd name="T60" fmla="*/ 88 w 159"/>
              <a:gd name="T61" fmla="*/ 5 h 286"/>
              <a:gd name="T62" fmla="*/ 94 w 159"/>
              <a:gd name="T63" fmla="*/ 3 h 286"/>
              <a:gd name="T64" fmla="*/ 100 w 159"/>
              <a:gd name="T65" fmla="*/ 1 h 286"/>
              <a:gd name="T66" fmla="*/ 108 w 159"/>
              <a:gd name="T67" fmla="*/ 0 h 286"/>
              <a:gd name="T68" fmla="*/ 114 w 159"/>
              <a:gd name="T69" fmla="*/ 0 h 286"/>
              <a:gd name="T70" fmla="*/ 159 w 159"/>
              <a:gd name="T71" fmla="*/ 0 h 286"/>
              <a:gd name="T72" fmla="*/ 159 w 159"/>
              <a:gd name="T73" fmla="*/ 5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59" h="286">
                <a:moveTo>
                  <a:pt x="159" y="50"/>
                </a:moveTo>
                <a:lnTo>
                  <a:pt x="114" y="50"/>
                </a:lnTo>
                <a:lnTo>
                  <a:pt x="114" y="50"/>
                </a:lnTo>
                <a:lnTo>
                  <a:pt x="111" y="51"/>
                </a:lnTo>
                <a:lnTo>
                  <a:pt x="107" y="54"/>
                </a:lnTo>
                <a:lnTo>
                  <a:pt x="103" y="60"/>
                </a:lnTo>
                <a:lnTo>
                  <a:pt x="102" y="66"/>
                </a:lnTo>
                <a:lnTo>
                  <a:pt x="102" y="99"/>
                </a:lnTo>
                <a:lnTo>
                  <a:pt x="159" y="99"/>
                </a:lnTo>
                <a:lnTo>
                  <a:pt x="159" y="146"/>
                </a:lnTo>
                <a:lnTo>
                  <a:pt x="102" y="146"/>
                </a:lnTo>
                <a:lnTo>
                  <a:pt x="102" y="286"/>
                </a:lnTo>
                <a:lnTo>
                  <a:pt x="50" y="286"/>
                </a:lnTo>
                <a:lnTo>
                  <a:pt x="50" y="146"/>
                </a:lnTo>
                <a:lnTo>
                  <a:pt x="0" y="146"/>
                </a:lnTo>
                <a:lnTo>
                  <a:pt x="0" y="99"/>
                </a:lnTo>
                <a:lnTo>
                  <a:pt x="50" y="99"/>
                </a:lnTo>
                <a:lnTo>
                  <a:pt x="50" y="71"/>
                </a:lnTo>
                <a:lnTo>
                  <a:pt x="50" y="71"/>
                </a:lnTo>
                <a:lnTo>
                  <a:pt x="50" y="64"/>
                </a:lnTo>
                <a:lnTo>
                  <a:pt x="51" y="57"/>
                </a:lnTo>
                <a:lnTo>
                  <a:pt x="52" y="50"/>
                </a:lnTo>
                <a:lnTo>
                  <a:pt x="54" y="43"/>
                </a:lnTo>
                <a:lnTo>
                  <a:pt x="57" y="37"/>
                </a:lnTo>
                <a:lnTo>
                  <a:pt x="60" y="31"/>
                </a:lnTo>
                <a:lnTo>
                  <a:pt x="63" y="26"/>
                </a:lnTo>
                <a:lnTo>
                  <a:pt x="67" y="21"/>
                </a:lnTo>
                <a:lnTo>
                  <a:pt x="72" y="16"/>
                </a:lnTo>
                <a:lnTo>
                  <a:pt x="78" y="12"/>
                </a:lnTo>
                <a:lnTo>
                  <a:pt x="83" y="8"/>
                </a:lnTo>
                <a:lnTo>
                  <a:pt x="88" y="5"/>
                </a:lnTo>
                <a:lnTo>
                  <a:pt x="94" y="3"/>
                </a:lnTo>
                <a:lnTo>
                  <a:pt x="100" y="1"/>
                </a:lnTo>
                <a:lnTo>
                  <a:pt x="108" y="0"/>
                </a:lnTo>
                <a:lnTo>
                  <a:pt x="114" y="0"/>
                </a:lnTo>
                <a:lnTo>
                  <a:pt x="159" y="0"/>
                </a:lnTo>
                <a:lnTo>
                  <a:pt x="159" y="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任意多边形: 形状 58">
            <a:extLst>
              <a:ext uri="{FF2B5EF4-FFF2-40B4-BE49-F238E27FC236}">
                <a16:creationId xmlns:a16="http://schemas.microsoft.com/office/drawing/2014/main" id="{B03C7EB1-F0C9-4AC6-A78D-11055E5BF421}"/>
              </a:ext>
            </a:extLst>
          </p:cNvPr>
          <p:cNvSpPr>
            <a:spLocks/>
          </p:cNvSpPr>
          <p:nvPr/>
        </p:nvSpPr>
        <p:spPr bwMode="auto">
          <a:xfrm>
            <a:off x="6106427" y="2196827"/>
            <a:ext cx="773543" cy="772109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E1C30DB9-9353-4F44-BF82-6D142E719B9E}"/>
              </a:ext>
            </a:extLst>
          </p:cNvPr>
          <p:cNvSpPr>
            <a:spLocks/>
          </p:cNvSpPr>
          <p:nvPr/>
        </p:nvSpPr>
        <p:spPr bwMode="auto">
          <a:xfrm>
            <a:off x="4670101" y="3084152"/>
            <a:ext cx="866520" cy="712204"/>
          </a:xfrm>
          <a:custGeom>
            <a:avLst/>
            <a:gdLst>
              <a:gd name="T0" fmla="*/ 285 w 293"/>
              <a:gd name="T1" fmla="*/ 32 h 238"/>
              <a:gd name="T2" fmla="*/ 259 w 293"/>
              <a:gd name="T3" fmla="*/ 38 h 238"/>
              <a:gd name="T4" fmla="*/ 275 w 293"/>
              <a:gd name="T5" fmla="*/ 24 h 238"/>
              <a:gd name="T6" fmla="*/ 285 w 293"/>
              <a:gd name="T7" fmla="*/ 4 h 238"/>
              <a:gd name="T8" fmla="*/ 257 w 293"/>
              <a:gd name="T9" fmla="*/ 16 h 238"/>
              <a:gd name="T10" fmla="*/ 237 w 293"/>
              <a:gd name="T11" fmla="*/ 11 h 238"/>
              <a:gd name="T12" fmla="*/ 216 w 293"/>
              <a:gd name="T13" fmla="*/ 1 h 238"/>
              <a:gd name="T14" fmla="*/ 203 w 293"/>
              <a:gd name="T15" fmla="*/ 0 h 238"/>
              <a:gd name="T16" fmla="*/ 179 w 293"/>
              <a:gd name="T17" fmla="*/ 5 h 238"/>
              <a:gd name="T18" fmla="*/ 154 w 293"/>
              <a:gd name="T19" fmla="*/ 27 h 238"/>
              <a:gd name="T20" fmla="*/ 143 w 293"/>
              <a:gd name="T21" fmla="*/ 54 h 238"/>
              <a:gd name="T22" fmla="*/ 143 w 293"/>
              <a:gd name="T23" fmla="*/ 67 h 238"/>
              <a:gd name="T24" fmla="*/ 126 w 293"/>
              <a:gd name="T25" fmla="*/ 72 h 238"/>
              <a:gd name="T26" fmla="*/ 75 w 293"/>
              <a:gd name="T27" fmla="*/ 55 h 238"/>
              <a:gd name="T28" fmla="*/ 33 w 293"/>
              <a:gd name="T29" fmla="*/ 24 h 238"/>
              <a:gd name="T30" fmla="*/ 17 w 293"/>
              <a:gd name="T31" fmla="*/ 17 h 238"/>
              <a:gd name="T32" fmla="*/ 12 w 293"/>
              <a:gd name="T33" fmla="*/ 41 h 238"/>
              <a:gd name="T34" fmla="*/ 14 w 293"/>
              <a:gd name="T35" fmla="*/ 57 h 238"/>
              <a:gd name="T36" fmla="*/ 23 w 293"/>
              <a:gd name="T37" fmla="*/ 76 h 238"/>
              <a:gd name="T38" fmla="*/ 39 w 293"/>
              <a:gd name="T39" fmla="*/ 91 h 238"/>
              <a:gd name="T40" fmla="*/ 25 w 293"/>
              <a:gd name="T41" fmla="*/ 89 h 238"/>
              <a:gd name="T42" fmla="*/ 12 w 293"/>
              <a:gd name="T43" fmla="*/ 84 h 238"/>
              <a:gd name="T44" fmla="*/ 13 w 293"/>
              <a:gd name="T45" fmla="*/ 95 h 238"/>
              <a:gd name="T46" fmla="*/ 25 w 293"/>
              <a:gd name="T47" fmla="*/ 123 h 238"/>
              <a:gd name="T48" fmla="*/ 50 w 293"/>
              <a:gd name="T49" fmla="*/ 140 h 238"/>
              <a:gd name="T50" fmla="*/ 52 w 293"/>
              <a:gd name="T51" fmla="*/ 145 h 238"/>
              <a:gd name="T52" fmla="*/ 33 w 293"/>
              <a:gd name="T53" fmla="*/ 145 h 238"/>
              <a:gd name="T54" fmla="*/ 41 w 293"/>
              <a:gd name="T55" fmla="*/ 161 h 238"/>
              <a:gd name="T56" fmla="*/ 62 w 293"/>
              <a:gd name="T57" fmla="*/ 179 h 238"/>
              <a:gd name="T58" fmla="*/ 89 w 293"/>
              <a:gd name="T59" fmla="*/ 186 h 238"/>
              <a:gd name="T60" fmla="*/ 73 w 293"/>
              <a:gd name="T61" fmla="*/ 197 h 238"/>
              <a:gd name="T62" fmla="*/ 45 w 293"/>
              <a:gd name="T63" fmla="*/ 208 h 238"/>
              <a:gd name="T64" fmla="*/ 14 w 293"/>
              <a:gd name="T65" fmla="*/ 212 h 238"/>
              <a:gd name="T66" fmla="*/ 0 w 293"/>
              <a:gd name="T67" fmla="*/ 211 h 238"/>
              <a:gd name="T68" fmla="*/ 32 w 293"/>
              <a:gd name="T69" fmla="*/ 227 h 238"/>
              <a:gd name="T70" fmla="*/ 68 w 293"/>
              <a:gd name="T71" fmla="*/ 237 h 238"/>
              <a:gd name="T72" fmla="*/ 93 w 293"/>
              <a:gd name="T73" fmla="*/ 238 h 238"/>
              <a:gd name="T74" fmla="*/ 149 w 293"/>
              <a:gd name="T75" fmla="*/ 229 h 238"/>
              <a:gd name="T76" fmla="*/ 195 w 293"/>
              <a:gd name="T77" fmla="*/ 205 h 238"/>
              <a:gd name="T78" fmla="*/ 229 w 293"/>
              <a:gd name="T79" fmla="*/ 169 h 238"/>
              <a:gd name="T80" fmla="*/ 252 w 293"/>
              <a:gd name="T81" fmla="*/ 127 h 238"/>
              <a:gd name="T82" fmla="*/ 262 w 293"/>
              <a:gd name="T83" fmla="*/ 82 h 238"/>
              <a:gd name="T84" fmla="*/ 263 w 293"/>
              <a:gd name="T85" fmla="*/ 59 h 238"/>
              <a:gd name="T86" fmla="*/ 280 w 293"/>
              <a:gd name="T87" fmla="*/ 45 h 238"/>
              <a:gd name="T88" fmla="*/ 293 w 293"/>
              <a:gd name="T89" fmla="*/ 28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93" h="238">
                <a:moveTo>
                  <a:pt x="293" y="28"/>
                </a:moveTo>
                <a:lnTo>
                  <a:pt x="293" y="28"/>
                </a:lnTo>
                <a:lnTo>
                  <a:pt x="285" y="32"/>
                </a:lnTo>
                <a:lnTo>
                  <a:pt x="277" y="34"/>
                </a:lnTo>
                <a:lnTo>
                  <a:pt x="267" y="36"/>
                </a:lnTo>
                <a:lnTo>
                  <a:pt x="259" y="38"/>
                </a:lnTo>
                <a:lnTo>
                  <a:pt x="259" y="38"/>
                </a:lnTo>
                <a:lnTo>
                  <a:pt x="267" y="31"/>
                </a:lnTo>
                <a:lnTo>
                  <a:pt x="275" y="24"/>
                </a:lnTo>
                <a:lnTo>
                  <a:pt x="281" y="14"/>
                </a:lnTo>
                <a:lnTo>
                  <a:pt x="285" y="4"/>
                </a:lnTo>
                <a:lnTo>
                  <a:pt x="285" y="4"/>
                </a:lnTo>
                <a:lnTo>
                  <a:pt x="277" y="9"/>
                </a:lnTo>
                <a:lnTo>
                  <a:pt x="266" y="13"/>
                </a:lnTo>
                <a:lnTo>
                  <a:pt x="257" y="16"/>
                </a:lnTo>
                <a:lnTo>
                  <a:pt x="247" y="18"/>
                </a:lnTo>
                <a:lnTo>
                  <a:pt x="247" y="18"/>
                </a:lnTo>
                <a:lnTo>
                  <a:pt x="237" y="11"/>
                </a:lnTo>
                <a:lnTo>
                  <a:pt x="227" y="5"/>
                </a:lnTo>
                <a:lnTo>
                  <a:pt x="222" y="3"/>
                </a:lnTo>
                <a:lnTo>
                  <a:pt x="216" y="1"/>
                </a:lnTo>
                <a:lnTo>
                  <a:pt x="209" y="0"/>
                </a:lnTo>
                <a:lnTo>
                  <a:pt x="203" y="0"/>
                </a:lnTo>
                <a:lnTo>
                  <a:pt x="203" y="0"/>
                </a:lnTo>
                <a:lnTo>
                  <a:pt x="197" y="0"/>
                </a:lnTo>
                <a:lnTo>
                  <a:pt x="191" y="1"/>
                </a:lnTo>
                <a:lnTo>
                  <a:pt x="179" y="5"/>
                </a:lnTo>
                <a:lnTo>
                  <a:pt x="169" y="10"/>
                </a:lnTo>
                <a:lnTo>
                  <a:pt x="161" y="17"/>
                </a:lnTo>
                <a:lnTo>
                  <a:pt x="154" y="27"/>
                </a:lnTo>
                <a:lnTo>
                  <a:pt x="147" y="37"/>
                </a:lnTo>
                <a:lnTo>
                  <a:pt x="144" y="48"/>
                </a:lnTo>
                <a:lnTo>
                  <a:pt x="143" y="54"/>
                </a:lnTo>
                <a:lnTo>
                  <a:pt x="143" y="60"/>
                </a:lnTo>
                <a:lnTo>
                  <a:pt x="143" y="60"/>
                </a:lnTo>
                <a:lnTo>
                  <a:pt x="143" y="67"/>
                </a:lnTo>
                <a:lnTo>
                  <a:pt x="144" y="74"/>
                </a:lnTo>
                <a:lnTo>
                  <a:pt x="144" y="74"/>
                </a:lnTo>
                <a:lnTo>
                  <a:pt x="126" y="72"/>
                </a:lnTo>
                <a:lnTo>
                  <a:pt x="108" y="68"/>
                </a:lnTo>
                <a:lnTo>
                  <a:pt x="92" y="63"/>
                </a:lnTo>
                <a:lnTo>
                  <a:pt x="75" y="55"/>
                </a:lnTo>
                <a:lnTo>
                  <a:pt x="59" y="46"/>
                </a:lnTo>
                <a:lnTo>
                  <a:pt x="45" y="36"/>
                </a:lnTo>
                <a:lnTo>
                  <a:pt x="33" y="24"/>
                </a:lnTo>
                <a:lnTo>
                  <a:pt x="20" y="11"/>
                </a:lnTo>
                <a:lnTo>
                  <a:pt x="20" y="11"/>
                </a:lnTo>
                <a:lnTo>
                  <a:pt x="17" y="17"/>
                </a:lnTo>
                <a:lnTo>
                  <a:pt x="15" y="26"/>
                </a:lnTo>
                <a:lnTo>
                  <a:pt x="13" y="33"/>
                </a:lnTo>
                <a:lnTo>
                  <a:pt x="12" y="41"/>
                </a:lnTo>
                <a:lnTo>
                  <a:pt x="12" y="41"/>
                </a:lnTo>
                <a:lnTo>
                  <a:pt x="13" y="48"/>
                </a:lnTo>
                <a:lnTo>
                  <a:pt x="14" y="57"/>
                </a:lnTo>
                <a:lnTo>
                  <a:pt x="17" y="63"/>
                </a:lnTo>
                <a:lnTo>
                  <a:pt x="20" y="70"/>
                </a:lnTo>
                <a:lnTo>
                  <a:pt x="23" y="76"/>
                </a:lnTo>
                <a:lnTo>
                  <a:pt x="28" y="81"/>
                </a:lnTo>
                <a:lnTo>
                  <a:pt x="34" y="87"/>
                </a:lnTo>
                <a:lnTo>
                  <a:pt x="39" y="91"/>
                </a:lnTo>
                <a:lnTo>
                  <a:pt x="39" y="91"/>
                </a:lnTo>
                <a:lnTo>
                  <a:pt x="32" y="91"/>
                </a:lnTo>
                <a:lnTo>
                  <a:pt x="25" y="89"/>
                </a:lnTo>
                <a:lnTo>
                  <a:pt x="18" y="87"/>
                </a:lnTo>
                <a:lnTo>
                  <a:pt x="12" y="84"/>
                </a:lnTo>
                <a:lnTo>
                  <a:pt x="12" y="84"/>
                </a:lnTo>
                <a:lnTo>
                  <a:pt x="12" y="85"/>
                </a:lnTo>
                <a:lnTo>
                  <a:pt x="12" y="85"/>
                </a:lnTo>
                <a:lnTo>
                  <a:pt x="13" y="95"/>
                </a:lnTo>
                <a:lnTo>
                  <a:pt x="16" y="105"/>
                </a:lnTo>
                <a:lnTo>
                  <a:pt x="20" y="115"/>
                </a:lnTo>
                <a:lnTo>
                  <a:pt x="25" y="123"/>
                </a:lnTo>
                <a:lnTo>
                  <a:pt x="33" y="130"/>
                </a:lnTo>
                <a:lnTo>
                  <a:pt x="41" y="136"/>
                </a:lnTo>
                <a:lnTo>
                  <a:pt x="50" y="140"/>
                </a:lnTo>
                <a:lnTo>
                  <a:pt x="60" y="143"/>
                </a:lnTo>
                <a:lnTo>
                  <a:pt x="60" y="143"/>
                </a:lnTo>
                <a:lnTo>
                  <a:pt x="52" y="145"/>
                </a:lnTo>
                <a:lnTo>
                  <a:pt x="44" y="146"/>
                </a:lnTo>
                <a:lnTo>
                  <a:pt x="44" y="146"/>
                </a:lnTo>
                <a:lnTo>
                  <a:pt x="33" y="145"/>
                </a:lnTo>
                <a:lnTo>
                  <a:pt x="33" y="145"/>
                </a:lnTo>
                <a:lnTo>
                  <a:pt x="37" y="153"/>
                </a:lnTo>
                <a:lnTo>
                  <a:pt x="41" y="161"/>
                </a:lnTo>
                <a:lnTo>
                  <a:pt x="47" y="168"/>
                </a:lnTo>
                <a:lnTo>
                  <a:pt x="54" y="175"/>
                </a:lnTo>
                <a:lnTo>
                  <a:pt x="62" y="179"/>
                </a:lnTo>
                <a:lnTo>
                  <a:pt x="71" y="183"/>
                </a:lnTo>
                <a:lnTo>
                  <a:pt x="79" y="185"/>
                </a:lnTo>
                <a:lnTo>
                  <a:pt x="89" y="186"/>
                </a:lnTo>
                <a:lnTo>
                  <a:pt x="89" y="186"/>
                </a:lnTo>
                <a:lnTo>
                  <a:pt x="81" y="192"/>
                </a:lnTo>
                <a:lnTo>
                  <a:pt x="73" y="197"/>
                </a:lnTo>
                <a:lnTo>
                  <a:pt x="64" y="201"/>
                </a:lnTo>
                <a:lnTo>
                  <a:pt x="54" y="206"/>
                </a:lnTo>
                <a:lnTo>
                  <a:pt x="45" y="208"/>
                </a:lnTo>
                <a:lnTo>
                  <a:pt x="35" y="210"/>
                </a:lnTo>
                <a:lnTo>
                  <a:pt x="25" y="212"/>
                </a:lnTo>
                <a:lnTo>
                  <a:pt x="14" y="212"/>
                </a:lnTo>
                <a:lnTo>
                  <a:pt x="14" y="212"/>
                </a:lnTo>
                <a:lnTo>
                  <a:pt x="0" y="211"/>
                </a:lnTo>
                <a:lnTo>
                  <a:pt x="0" y="211"/>
                </a:lnTo>
                <a:lnTo>
                  <a:pt x="10" y="217"/>
                </a:lnTo>
                <a:lnTo>
                  <a:pt x="21" y="222"/>
                </a:lnTo>
                <a:lnTo>
                  <a:pt x="32" y="227"/>
                </a:lnTo>
                <a:lnTo>
                  <a:pt x="44" y="231"/>
                </a:lnTo>
                <a:lnTo>
                  <a:pt x="55" y="235"/>
                </a:lnTo>
                <a:lnTo>
                  <a:pt x="68" y="237"/>
                </a:lnTo>
                <a:lnTo>
                  <a:pt x="80" y="238"/>
                </a:lnTo>
                <a:lnTo>
                  <a:pt x="93" y="238"/>
                </a:lnTo>
                <a:lnTo>
                  <a:pt x="93" y="238"/>
                </a:lnTo>
                <a:lnTo>
                  <a:pt x="112" y="237"/>
                </a:lnTo>
                <a:lnTo>
                  <a:pt x="132" y="233"/>
                </a:lnTo>
                <a:lnTo>
                  <a:pt x="149" y="229"/>
                </a:lnTo>
                <a:lnTo>
                  <a:pt x="166" y="222"/>
                </a:lnTo>
                <a:lnTo>
                  <a:pt x="180" y="215"/>
                </a:lnTo>
                <a:lnTo>
                  <a:pt x="195" y="205"/>
                </a:lnTo>
                <a:lnTo>
                  <a:pt x="207" y="194"/>
                </a:lnTo>
                <a:lnTo>
                  <a:pt x="220" y="183"/>
                </a:lnTo>
                <a:lnTo>
                  <a:pt x="229" y="169"/>
                </a:lnTo>
                <a:lnTo>
                  <a:pt x="238" y="156"/>
                </a:lnTo>
                <a:lnTo>
                  <a:pt x="246" y="141"/>
                </a:lnTo>
                <a:lnTo>
                  <a:pt x="252" y="127"/>
                </a:lnTo>
                <a:lnTo>
                  <a:pt x="257" y="112"/>
                </a:lnTo>
                <a:lnTo>
                  <a:pt x="260" y="97"/>
                </a:lnTo>
                <a:lnTo>
                  <a:pt x="262" y="82"/>
                </a:lnTo>
                <a:lnTo>
                  <a:pt x="263" y="67"/>
                </a:lnTo>
                <a:lnTo>
                  <a:pt x="263" y="67"/>
                </a:lnTo>
                <a:lnTo>
                  <a:pt x="263" y="59"/>
                </a:lnTo>
                <a:lnTo>
                  <a:pt x="263" y="59"/>
                </a:lnTo>
                <a:lnTo>
                  <a:pt x="271" y="52"/>
                </a:lnTo>
                <a:lnTo>
                  <a:pt x="280" y="45"/>
                </a:lnTo>
                <a:lnTo>
                  <a:pt x="287" y="37"/>
                </a:lnTo>
                <a:lnTo>
                  <a:pt x="293" y="28"/>
                </a:lnTo>
                <a:lnTo>
                  <a:pt x="293" y="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43" name="直接连接符 42">
            <a:extLst>
              <a:ext uri="{FF2B5EF4-FFF2-40B4-BE49-F238E27FC236}">
                <a16:creationId xmlns:a16="http://schemas.microsoft.com/office/drawing/2014/main" id="{5387AFAA-A933-40EF-80A8-9249EB3FFA98}"/>
              </a:ext>
            </a:extLst>
          </p:cNvPr>
          <p:cNvCxnSpPr/>
          <p:nvPr/>
        </p:nvCxnSpPr>
        <p:spPr>
          <a:xfrm>
            <a:off x="6964308" y="2632675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>
            <a:extLst>
              <a:ext uri="{FF2B5EF4-FFF2-40B4-BE49-F238E27FC236}">
                <a16:creationId xmlns:a16="http://schemas.microsoft.com/office/drawing/2014/main" id="{91204154-56B9-4E68-B111-80F21A289824}"/>
              </a:ext>
            </a:extLst>
          </p:cNvPr>
          <p:cNvCxnSpPr/>
          <p:nvPr/>
        </p:nvCxnSpPr>
        <p:spPr>
          <a:xfrm>
            <a:off x="6964308" y="4232946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>
            <a:extLst>
              <a:ext uri="{FF2B5EF4-FFF2-40B4-BE49-F238E27FC236}">
                <a16:creationId xmlns:a16="http://schemas.microsoft.com/office/drawing/2014/main" id="{4DCF8379-B9D2-48FF-8254-2261E7E60EBB}"/>
              </a:ext>
            </a:extLst>
          </p:cNvPr>
          <p:cNvCxnSpPr/>
          <p:nvPr/>
        </p:nvCxnSpPr>
        <p:spPr>
          <a:xfrm>
            <a:off x="3581399" y="3429000"/>
            <a:ext cx="1255591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文本框 8">
            <a:extLst>
              <a:ext uri="{FF2B5EF4-FFF2-40B4-BE49-F238E27FC236}">
                <a16:creationId xmlns:a16="http://schemas.microsoft.com/office/drawing/2014/main" id="{F56DE24A-CF50-4D1D-BFB2-ED82BE5BD557}"/>
              </a:ext>
            </a:extLst>
          </p:cNvPr>
          <p:cNvSpPr txBox="1"/>
          <p:nvPr/>
        </p:nvSpPr>
        <p:spPr>
          <a:xfrm>
            <a:off x="8471216" y="2725229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10000"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200"/>
              <a:t>This section is displayed as a text-typesetting placeholder</a:t>
            </a:r>
            <a:br>
              <a:rPr lang="zh-CN" altLang="en-US" sz="1200"/>
            </a:br>
            <a:r>
              <a:rPr lang="zh-CN" altLang="en-US" sz="1200"/>
              <a:t>(It is recommended to use theme Fonts)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88EDE44A-F4B4-486F-BF84-C45B876B5640}"/>
              </a:ext>
            </a:extLst>
          </p:cNvPr>
          <p:cNvSpPr/>
          <p:nvPr/>
        </p:nvSpPr>
        <p:spPr>
          <a:xfrm>
            <a:off x="8471216" y="247900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2"/>
                </a:solidFill>
              </a:rPr>
              <a:t>Title Text Preset</a:t>
            </a:r>
          </a:p>
        </p:txBody>
      </p:sp>
      <p:sp>
        <p:nvSpPr>
          <p:cNvPr id="51" name="文本框 14">
            <a:extLst>
              <a:ext uri="{FF2B5EF4-FFF2-40B4-BE49-F238E27FC236}">
                <a16:creationId xmlns:a16="http://schemas.microsoft.com/office/drawing/2014/main" id="{CAAA3430-FAF4-42D8-BEC9-4C2DE16D404E}"/>
              </a:ext>
            </a:extLst>
          </p:cNvPr>
          <p:cNvSpPr txBox="1"/>
          <p:nvPr/>
        </p:nvSpPr>
        <p:spPr>
          <a:xfrm>
            <a:off x="719138" y="3561006"/>
            <a:ext cx="2679825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92500"/>
          </a:bodyPr>
          <a:lstStyle/>
          <a:p>
            <a:pPr algn="r" defTabSz="914378">
              <a:lnSpc>
                <a:spcPct val="120000"/>
              </a:lnSpc>
              <a:defRPr/>
            </a:pPr>
            <a:r>
              <a:rPr lang="zh-CN" altLang="en-US" sz="1200"/>
              <a:t>This section is displayed as a text-typesetting placeholder</a:t>
            </a:r>
            <a:br>
              <a:rPr lang="zh-CN" altLang="en-US" sz="1200"/>
            </a:br>
            <a:r>
              <a:rPr lang="zh-CN" altLang="en-US" sz="1200"/>
              <a:t>(It is recommended to use theme Fonts)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F2110B66-4DC4-42C1-AB64-93B52111B20C}"/>
              </a:ext>
            </a:extLst>
          </p:cNvPr>
          <p:cNvSpPr/>
          <p:nvPr/>
        </p:nvSpPr>
        <p:spPr>
          <a:xfrm>
            <a:off x="991348" y="3314785"/>
            <a:ext cx="2407615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378">
              <a:defRPr/>
            </a:pPr>
            <a:r>
              <a:rPr lang="zh-CN" altLang="en-US" b="1">
                <a:solidFill>
                  <a:schemeClr val="accent1"/>
                </a:solidFill>
              </a:rPr>
              <a:t>Title Text Preset</a:t>
            </a:r>
          </a:p>
        </p:txBody>
      </p:sp>
      <p:sp>
        <p:nvSpPr>
          <p:cNvPr id="49" name="文本框 17">
            <a:extLst>
              <a:ext uri="{FF2B5EF4-FFF2-40B4-BE49-F238E27FC236}">
                <a16:creationId xmlns:a16="http://schemas.microsoft.com/office/drawing/2014/main" id="{060FDD85-E3D7-4EF3-A286-E161260605B3}"/>
              </a:ext>
            </a:extLst>
          </p:cNvPr>
          <p:cNvSpPr txBox="1"/>
          <p:nvPr/>
        </p:nvSpPr>
        <p:spPr>
          <a:xfrm>
            <a:off x="8471216" y="432676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 fontScale="85000" lnSpcReduction="10000"/>
          </a:bodyPr>
          <a:lstStyle/>
          <a:p>
            <a:pPr defTabSz="914378">
              <a:lnSpc>
                <a:spcPct val="120000"/>
              </a:lnSpc>
              <a:defRPr/>
            </a:pPr>
            <a:r>
              <a:rPr lang="zh-CN" altLang="en-US" sz="1200"/>
              <a:t>This section is displayed as a text-typesetting placeholder</a:t>
            </a:r>
            <a:br>
              <a:rPr lang="zh-CN" altLang="en-US" sz="1200"/>
            </a:br>
            <a:r>
              <a:rPr lang="zh-CN" altLang="en-US" sz="1200"/>
              <a:t>(It is recommended to use theme Fonts)</a:t>
            </a:r>
          </a:p>
        </p:txBody>
      </p:sp>
      <p:sp>
        <p:nvSpPr>
          <p:cNvPr id="50" name="矩形 49">
            <a:extLst>
              <a:ext uri="{FF2B5EF4-FFF2-40B4-BE49-F238E27FC236}">
                <a16:creationId xmlns:a16="http://schemas.microsoft.com/office/drawing/2014/main" id="{EF8715AE-71F9-4F5C-982B-1A1B33B2E10E}"/>
              </a:ext>
            </a:extLst>
          </p:cNvPr>
          <p:cNvSpPr/>
          <p:nvPr/>
        </p:nvSpPr>
        <p:spPr>
          <a:xfrm>
            <a:off x="8471216" y="4080546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378">
              <a:defRPr/>
            </a:pPr>
            <a:r>
              <a:rPr lang="zh-CN" altLang="en-US" b="1">
                <a:solidFill>
                  <a:schemeClr val="accent4"/>
                </a:solidFill>
              </a:rPr>
              <a:t>Title Text Preset</a:t>
            </a:r>
          </a:p>
        </p:txBody>
      </p:sp>
    </p:spTree>
    <p:extLst>
      <p:ext uri="{BB962C8B-B14F-4D97-AF65-F5344CB8AC3E}">
        <p14:creationId xmlns:p14="http://schemas.microsoft.com/office/powerpoint/2010/main" val="3933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53" grpId="0"/>
      <p:bldP spid="54" grpId="0"/>
      <p:bldP spid="51" grpId="0"/>
      <p:bldP spid="52" grpId="0"/>
      <p:bldP spid="49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2C41AB8A-0AEA-4FFA-B5BC-D3E7E1F2387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139B47EC-050C-4B6B-873D-7043ACD7740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3" name="Straight Connector 7">
            <a:extLst>
              <a:ext uri="{FF2B5EF4-FFF2-40B4-BE49-F238E27FC236}">
                <a16:creationId xmlns:a16="http://schemas.microsoft.com/office/drawing/2014/main" id="{BE6C7B2B-2E9E-4BDD-A4E2-3D45D62C8A48}"/>
              </a:ext>
            </a:extLst>
          </p:cNvPr>
          <p:cNvSpPr>
            <a:spLocks/>
          </p:cNvSpPr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4" name="Straight Connector 8">
            <a:extLst>
              <a:ext uri="{FF2B5EF4-FFF2-40B4-BE49-F238E27FC236}">
                <a16:creationId xmlns:a16="http://schemas.microsoft.com/office/drawing/2014/main" id="{6A637E08-5618-4F81-81D4-0AAABBB5832F}"/>
              </a:ext>
            </a:extLst>
          </p:cNvPr>
          <p:cNvSpPr>
            <a:spLocks/>
          </p:cNvSpPr>
          <p:nvPr/>
        </p:nvSpPr>
        <p:spPr bwMode="auto">
          <a:xfrm rot="19847212">
            <a:off x="7120791" y="4238242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75" name="Group 36">
            <a:extLst>
              <a:ext uri="{FF2B5EF4-FFF2-40B4-BE49-F238E27FC236}">
                <a16:creationId xmlns:a16="http://schemas.microsoft.com/office/drawing/2014/main" id="{FDB9FD3F-9B7C-42BC-BD81-8B9EA8949348}"/>
              </a:ext>
            </a:extLst>
          </p:cNvPr>
          <p:cNvGrpSpPr/>
          <p:nvPr/>
        </p:nvGrpSpPr>
        <p:grpSpPr>
          <a:xfrm>
            <a:off x="4593047" y="1659533"/>
            <a:ext cx="2733623" cy="3736718"/>
            <a:chOff x="4423495" y="1659533"/>
            <a:chExt cx="2733623" cy="3736718"/>
          </a:xfrm>
        </p:grpSpPr>
        <p:sp>
          <p:nvSpPr>
            <p:cNvPr id="96" name="Freeform: Shape 3">
              <a:extLst>
                <a:ext uri="{FF2B5EF4-FFF2-40B4-BE49-F238E27FC236}">
                  <a16:creationId xmlns:a16="http://schemas.microsoft.com/office/drawing/2014/main" id="{61DD146F-4EA6-4C63-8E29-FFA60D29E32A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449995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4">
              <a:extLst>
                <a:ext uri="{FF2B5EF4-FFF2-40B4-BE49-F238E27FC236}">
                  <a16:creationId xmlns:a16="http://schemas.microsoft.com/office/drawing/2014/main" id="{07B46823-E289-49BC-8CFC-793129E49763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854301" y="2488987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5">
              <a:extLst>
                <a:ext uri="{FF2B5EF4-FFF2-40B4-BE49-F238E27FC236}">
                  <a16:creationId xmlns:a16="http://schemas.microsoft.com/office/drawing/2014/main" id="{F365A158-4936-433D-B509-C17EF893AFD3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717420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6">
              <a:extLst>
                <a:ext uri="{FF2B5EF4-FFF2-40B4-BE49-F238E27FC236}">
                  <a16:creationId xmlns:a16="http://schemas.microsoft.com/office/drawing/2014/main" id="{BA8516AB-23B8-41AE-A275-1CDCA2BEBA28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482099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9">
              <a:extLst>
                <a:ext uri="{FF2B5EF4-FFF2-40B4-BE49-F238E27FC236}">
                  <a16:creationId xmlns:a16="http://schemas.microsoft.com/office/drawing/2014/main" id="{814D4D09-E2A5-4DD5-A638-A3D47B154131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708533" y="2594369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0">
              <a:extLst>
                <a:ext uri="{FF2B5EF4-FFF2-40B4-BE49-F238E27FC236}">
                  <a16:creationId xmlns:a16="http://schemas.microsoft.com/office/drawing/2014/main" id="{F58451D7-A696-4C62-8427-0B088867B8D3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4423495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1">
              <a:extLst>
                <a:ext uri="{FF2B5EF4-FFF2-40B4-BE49-F238E27FC236}">
                  <a16:creationId xmlns:a16="http://schemas.microsoft.com/office/drawing/2014/main" id="{2166475A-A35F-4E64-A900-6E231169A061}"/>
                </a:ext>
              </a:extLst>
            </p:cNvPr>
            <p:cNvSpPr>
              <a:spLocks/>
            </p:cNvSpPr>
            <p:nvPr/>
          </p:nvSpPr>
          <p:spPr bwMode="auto">
            <a:xfrm rot="19847212">
              <a:off x="5300121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6" name="Group 12">
            <a:extLst>
              <a:ext uri="{FF2B5EF4-FFF2-40B4-BE49-F238E27FC236}">
                <a16:creationId xmlns:a16="http://schemas.microsoft.com/office/drawing/2014/main" id="{2F6532DE-9B55-44A6-AEE5-3B0CFF43C464}"/>
              </a:ext>
            </a:extLst>
          </p:cNvPr>
          <p:cNvGrpSpPr/>
          <p:nvPr/>
        </p:nvGrpSpPr>
        <p:grpSpPr>
          <a:xfrm>
            <a:off x="6862971" y="1852987"/>
            <a:ext cx="1369908" cy="416667"/>
            <a:chOff x="7528087" y="2680840"/>
            <a:chExt cx="2803259" cy="316190"/>
          </a:xfrm>
        </p:grpSpPr>
        <p:cxnSp>
          <p:nvCxnSpPr>
            <p:cNvPr id="94" name="Straight Connector 13">
              <a:extLst>
                <a:ext uri="{FF2B5EF4-FFF2-40B4-BE49-F238E27FC236}">
                  <a16:creationId xmlns:a16="http://schemas.microsoft.com/office/drawing/2014/main" id="{8C3A7CD8-6A5B-46A4-8ECD-A924AF4DBFC0}"/>
                </a:ext>
              </a:extLst>
            </p:cNvPr>
            <p:cNvCxnSpPr/>
            <p:nvPr/>
          </p:nvCxnSpPr>
          <p:spPr>
            <a:xfrm flipV="1">
              <a:off x="7528087" y="2680840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14">
              <a:extLst>
                <a:ext uri="{FF2B5EF4-FFF2-40B4-BE49-F238E27FC236}">
                  <a16:creationId xmlns:a16="http://schemas.microsoft.com/office/drawing/2014/main" id="{AD8D639C-2E69-46DE-A2C4-F1CF20B357C2}"/>
                </a:ext>
              </a:extLst>
            </p:cNvPr>
            <p:cNvCxnSpPr/>
            <p:nvPr/>
          </p:nvCxnSpPr>
          <p:spPr>
            <a:xfrm>
              <a:off x="8026053" y="2680840"/>
              <a:ext cx="2305293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oup 15">
            <a:extLst>
              <a:ext uri="{FF2B5EF4-FFF2-40B4-BE49-F238E27FC236}">
                <a16:creationId xmlns:a16="http://schemas.microsoft.com/office/drawing/2014/main" id="{1885008B-4277-40C5-A9B8-CFA7BC7B96F1}"/>
              </a:ext>
            </a:extLst>
          </p:cNvPr>
          <p:cNvGrpSpPr/>
          <p:nvPr/>
        </p:nvGrpSpPr>
        <p:grpSpPr>
          <a:xfrm flipV="1">
            <a:off x="3959129" y="4922241"/>
            <a:ext cx="1343529" cy="416648"/>
            <a:chOff x="1582038" y="2697524"/>
            <a:chExt cx="2577213" cy="316190"/>
          </a:xfrm>
        </p:grpSpPr>
        <p:cxnSp>
          <p:nvCxnSpPr>
            <p:cNvPr id="92" name="Straight Connector 16">
              <a:extLst>
                <a:ext uri="{FF2B5EF4-FFF2-40B4-BE49-F238E27FC236}">
                  <a16:creationId xmlns:a16="http://schemas.microsoft.com/office/drawing/2014/main" id="{768A8E4B-6910-4662-B52F-E51C3F09DF5F}"/>
                </a:ext>
              </a:extLst>
            </p:cNvPr>
            <p:cNvCxnSpPr/>
            <p:nvPr/>
          </p:nvCxnSpPr>
          <p:spPr>
            <a:xfrm flipH="1" flipV="1">
              <a:off x="3661285" y="2697524"/>
              <a:ext cx="497966" cy="31619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17">
              <a:extLst>
                <a:ext uri="{FF2B5EF4-FFF2-40B4-BE49-F238E27FC236}">
                  <a16:creationId xmlns:a16="http://schemas.microsoft.com/office/drawing/2014/main" id="{8022E936-2056-4072-92DA-727CCF0D1E7A}"/>
                </a:ext>
              </a:extLst>
            </p:cNvPr>
            <p:cNvCxnSpPr/>
            <p:nvPr/>
          </p:nvCxnSpPr>
          <p:spPr>
            <a:xfrm flipH="1">
              <a:off x="1582038" y="2697524"/>
              <a:ext cx="2079249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8" name="Straight Connector 18">
            <a:extLst>
              <a:ext uri="{FF2B5EF4-FFF2-40B4-BE49-F238E27FC236}">
                <a16:creationId xmlns:a16="http://schemas.microsoft.com/office/drawing/2014/main" id="{D1CA396E-2A92-49D0-92C1-5D8A85582A54}"/>
              </a:ext>
            </a:extLst>
          </p:cNvPr>
          <p:cNvCxnSpPr/>
          <p:nvPr/>
        </p:nvCxnSpPr>
        <p:spPr>
          <a:xfrm flipH="1">
            <a:off x="3959130" y="3528019"/>
            <a:ext cx="680953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19">
            <a:extLst>
              <a:ext uri="{FF2B5EF4-FFF2-40B4-BE49-F238E27FC236}">
                <a16:creationId xmlns:a16="http://schemas.microsoft.com/office/drawing/2014/main" id="{28A70505-8757-46BA-B0A8-457240646FD5}"/>
              </a:ext>
            </a:extLst>
          </p:cNvPr>
          <p:cNvCxnSpPr/>
          <p:nvPr/>
        </p:nvCxnSpPr>
        <p:spPr>
          <a:xfrm>
            <a:off x="7106313" y="3528019"/>
            <a:ext cx="112655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0" name="Group 20">
            <a:extLst>
              <a:ext uri="{FF2B5EF4-FFF2-40B4-BE49-F238E27FC236}">
                <a16:creationId xmlns:a16="http://schemas.microsoft.com/office/drawing/2014/main" id="{088FF183-6544-47E5-8C99-1EC188608AEE}"/>
              </a:ext>
            </a:extLst>
          </p:cNvPr>
          <p:cNvGrpSpPr/>
          <p:nvPr/>
        </p:nvGrpSpPr>
        <p:grpSpPr>
          <a:xfrm>
            <a:off x="736008" y="2994413"/>
            <a:ext cx="2940510" cy="1382310"/>
            <a:chOff x="736008" y="2994413"/>
            <a:chExt cx="2940510" cy="1382310"/>
          </a:xfrm>
        </p:grpSpPr>
        <p:sp>
          <p:nvSpPr>
            <p:cNvPr id="90" name="TextBox 30">
              <a:extLst>
                <a:ext uri="{FF2B5EF4-FFF2-40B4-BE49-F238E27FC236}">
                  <a16:creationId xmlns:a16="http://schemas.microsoft.com/office/drawing/2014/main" id="{657A9B9E-4F04-417C-9CD4-E8DF069E0F1B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3"/>
                  </a:solidFill>
                </a:rPr>
                <a:t>Title Text Preset</a:t>
              </a:r>
            </a:p>
          </p:txBody>
        </p:sp>
        <p:sp>
          <p:nvSpPr>
            <p:cNvPr id="91" name="TextBox 25">
              <a:extLst>
                <a:ext uri="{FF2B5EF4-FFF2-40B4-BE49-F238E27FC236}">
                  <a16:creationId xmlns:a16="http://schemas.microsoft.com/office/drawing/2014/main" id="{7BE718D9-8295-4A78-9E0B-1D7A4F8919C5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4377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81" name="Group 27">
            <a:extLst>
              <a:ext uri="{FF2B5EF4-FFF2-40B4-BE49-F238E27FC236}">
                <a16:creationId xmlns:a16="http://schemas.microsoft.com/office/drawing/2014/main" id="{C6B5F0E7-F328-4490-BCC3-28970603C858}"/>
              </a:ext>
            </a:extLst>
          </p:cNvPr>
          <p:cNvGrpSpPr/>
          <p:nvPr/>
        </p:nvGrpSpPr>
        <p:grpSpPr>
          <a:xfrm>
            <a:off x="736008" y="4732790"/>
            <a:ext cx="2940510" cy="1382310"/>
            <a:chOff x="736008" y="2994413"/>
            <a:chExt cx="2940510" cy="1382310"/>
          </a:xfrm>
        </p:grpSpPr>
        <p:sp>
          <p:nvSpPr>
            <p:cNvPr id="88" name="TextBox 32">
              <a:extLst>
                <a:ext uri="{FF2B5EF4-FFF2-40B4-BE49-F238E27FC236}">
                  <a16:creationId xmlns:a16="http://schemas.microsoft.com/office/drawing/2014/main" id="{2A8A771D-7EAB-4B49-A2C2-B5BABC759F9A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 algn="r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4"/>
                  </a:solidFill>
                </a:rPr>
                <a:t>Title Text Preset</a:t>
              </a:r>
            </a:p>
          </p:txBody>
        </p:sp>
        <p:sp>
          <p:nvSpPr>
            <p:cNvPr id="89" name="TextBox 33">
              <a:extLst>
                <a:ext uri="{FF2B5EF4-FFF2-40B4-BE49-F238E27FC236}">
                  <a16:creationId xmlns:a16="http://schemas.microsoft.com/office/drawing/2014/main" id="{E008EC87-A5A5-4C11-9309-7A9680B62DF5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algn="r" defTabSz="914377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82" name="Group 34">
            <a:extLst>
              <a:ext uri="{FF2B5EF4-FFF2-40B4-BE49-F238E27FC236}">
                <a16:creationId xmlns:a16="http://schemas.microsoft.com/office/drawing/2014/main" id="{28AA3E6B-4098-44CD-B1BE-32D837EF70BE}"/>
              </a:ext>
            </a:extLst>
          </p:cNvPr>
          <p:cNvGrpSpPr/>
          <p:nvPr/>
        </p:nvGrpSpPr>
        <p:grpSpPr>
          <a:xfrm>
            <a:off x="8534354" y="1340767"/>
            <a:ext cx="2940510" cy="1382310"/>
            <a:chOff x="736008" y="2994413"/>
            <a:chExt cx="2940510" cy="1382310"/>
          </a:xfrm>
        </p:grpSpPr>
        <p:sp>
          <p:nvSpPr>
            <p:cNvPr id="86" name="TextBox 35">
              <a:extLst>
                <a:ext uri="{FF2B5EF4-FFF2-40B4-BE49-F238E27FC236}">
                  <a16:creationId xmlns:a16="http://schemas.microsoft.com/office/drawing/2014/main" id="{AFF1A6B1-F88B-4AD7-9C53-70160FFD94E1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1"/>
                  </a:solidFill>
                </a:rPr>
                <a:t>Title Text Preset</a:t>
              </a:r>
            </a:p>
          </p:txBody>
        </p:sp>
        <p:sp>
          <p:nvSpPr>
            <p:cNvPr id="87" name="TextBox 37">
              <a:extLst>
                <a:ext uri="{FF2B5EF4-FFF2-40B4-BE49-F238E27FC236}">
                  <a16:creationId xmlns:a16="http://schemas.microsoft.com/office/drawing/2014/main" id="{4FBC0492-FFB4-429D-9B05-49FE3A7FE954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377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83" name="Group 38">
            <a:extLst>
              <a:ext uri="{FF2B5EF4-FFF2-40B4-BE49-F238E27FC236}">
                <a16:creationId xmlns:a16="http://schemas.microsoft.com/office/drawing/2014/main" id="{3829923C-2425-42A7-B3ED-FB811131905A}"/>
              </a:ext>
            </a:extLst>
          </p:cNvPr>
          <p:cNvGrpSpPr/>
          <p:nvPr/>
        </p:nvGrpSpPr>
        <p:grpSpPr>
          <a:xfrm>
            <a:off x="8534354" y="3079144"/>
            <a:ext cx="2940510" cy="1382310"/>
            <a:chOff x="736008" y="2994413"/>
            <a:chExt cx="2940510" cy="1382310"/>
          </a:xfrm>
        </p:grpSpPr>
        <p:sp>
          <p:nvSpPr>
            <p:cNvPr id="84" name="TextBox 39">
              <a:extLst>
                <a:ext uri="{FF2B5EF4-FFF2-40B4-BE49-F238E27FC236}">
                  <a16:creationId xmlns:a16="http://schemas.microsoft.com/office/drawing/2014/main" id="{B4268057-08E9-4E9B-B260-C6732C7B469B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2994413"/>
              <a:ext cx="2940510" cy="434587"/>
            </a:xfrm>
            <a:prstGeom prst="rect">
              <a:avLst/>
            </a:prstGeom>
            <a:ln>
              <a:noFill/>
            </a:ln>
          </p:spPr>
          <p:txBody>
            <a:bodyPr vert="horz" wrap="none" lIns="91440" tIns="45720" rIns="91440" bIns="45720" anchor="b" anchorCtr="0">
              <a:normAutofit/>
            </a:bodyPr>
            <a:lstStyle/>
            <a:p>
              <a:pPr marL="0" indent="0">
                <a:spcBef>
                  <a:spcPct val="0"/>
                </a:spcBef>
                <a:buNone/>
              </a:pPr>
              <a:r>
                <a:rPr lang="zh-CN" altLang="en-US" b="1">
                  <a:solidFill>
                    <a:schemeClr val="accent2"/>
                  </a:solidFill>
                </a:rPr>
                <a:t>Title Text Preset</a:t>
              </a:r>
            </a:p>
          </p:txBody>
        </p:sp>
        <p:sp>
          <p:nvSpPr>
            <p:cNvPr id="85" name="TextBox 40">
              <a:extLst>
                <a:ext uri="{FF2B5EF4-FFF2-40B4-BE49-F238E27FC236}">
                  <a16:creationId xmlns:a16="http://schemas.microsoft.com/office/drawing/2014/main" id="{5F363DE4-7C2D-4F0E-A0C7-69BCE5EC9B96}"/>
                </a:ext>
              </a:extLst>
            </p:cNvPr>
            <p:cNvSpPr txBox="1">
              <a:spLocks/>
            </p:cNvSpPr>
            <p:nvPr/>
          </p:nvSpPr>
          <p:spPr>
            <a:xfrm>
              <a:off x="736008" y="3429000"/>
              <a:ext cx="2940510" cy="947723"/>
            </a:xfrm>
            <a:prstGeom prst="rect">
              <a:avLst/>
            </a:prstGeom>
            <a:ln>
              <a:noFill/>
            </a:ln>
          </p:spPr>
          <p:txBody>
            <a:bodyPr vert="horz" wrap="square" lIns="91440" tIns="45720" rIns="91440" bIns="45720" anchor="t" anchorCtr="0">
              <a:normAutofit/>
            </a:bodyPr>
            <a:lstStyle/>
            <a:p>
              <a:pPr marL="0" lvl="0" indent="0" defTabSz="914377">
                <a:lnSpc>
                  <a:spcPct val="120000"/>
                </a:lnSpc>
                <a:buNone/>
              </a:pPr>
              <a:r>
                <a:rPr lang="zh-CN" altLang="en-US" sz="1100">
                  <a:solidFill>
                    <a:srgbClr val="000000"/>
                  </a:solidFill>
                </a:rPr>
                <a:t>This section is displayed as a text-typesetting placeholder</a:t>
              </a:r>
              <a:br>
                <a:rPr lang="zh-CN" altLang="en-US" sz="1100">
                  <a:solidFill>
                    <a:srgbClr val="000000"/>
                  </a:solidFill>
                </a:rPr>
              </a:br>
              <a:r>
                <a:rPr lang="zh-CN" altLang="en-US" sz="1100">
                  <a:solidFill>
                    <a:srgbClr val="000000"/>
                  </a:solidFill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177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 advTm="0">
        <p14:warp dir="in"/>
      </p:transition>
    </mc:Choice>
    <mc:Fallback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73" grpId="0"/>
      <p:bldP spid="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9" name="PA_MH_Number_3">
            <a:hlinkClick r:id="rId1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>
            <a:hlinkClick r:id="rId1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1" name="PA_MH_Number_2">
            <a:hlinkClick r:id="rId1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8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4" name="PA_MH_Number_4">
            <a:hlinkClick r:id="rId19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>
            <a:hlinkClick r:id="rId19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 dirty="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 dirty="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754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>
            <a:hlinkClick r:id="rId16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>
            <a:hlinkClick r:id="rId16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9" name="PA_MH_Number_3">
            <a:hlinkClick r:id="rId17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>
            <a:hlinkClick r:id="rId17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1" name="PA_MH_Number_2">
            <a:hlinkClick r:id="rId18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>
            <a:hlinkClick r:id="rId18" action="ppaction://hlinksldjump"/>
          </p:cNvPr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0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6">
            <a:extLst>
              <a:ext uri="{FF2B5EF4-FFF2-40B4-BE49-F238E27FC236}">
                <a16:creationId xmlns:a16="http://schemas.microsoft.com/office/drawing/2014/main" id="{D810EE33-228F-4CE0-84B9-B5500CEF4100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 Placeholder 7">
            <a:extLst>
              <a:ext uri="{FF2B5EF4-FFF2-40B4-BE49-F238E27FC236}">
                <a16:creationId xmlns:a16="http://schemas.microsoft.com/office/drawing/2014/main" id="{89CBB55E-A429-4E5E-A8DE-B9ABA6D1CDBA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94" name="任意多边形: 形状 93">
            <a:extLst>
              <a:ext uri="{FF2B5EF4-FFF2-40B4-BE49-F238E27FC236}">
                <a16:creationId xmlns:a16="http://schemas.microsoft.com/office/drawing/2014/main" id="{47F3A0DC-314D-47B3-817E-28183A30118B}"/>
              </a:ext>
            </a:extLst>
          </p:cNvPr>
          <p:cNvSpPr/>
          <p:nvPr/>
        </p:nvSpPr>
        <p:spPr>
          <a:xfrm>
            <a:off x="5327470" y="2166862"/>
            <a:ext cx="1994611" cy="1267873"/>
          </a:xfrm>
          <a:custGeom>
            <a:avLst/>
            <a:gdLst>
              <a:gd name="connsiteX0" fmla="*/ 1680519 w 1680519"/>
              <a:gd name="connsiteY0" fmla="*/ 1081216 h 1081216"/>
              <a:gd name="connsiteX1" fmla="*/ 0 w 1680519"/>
              <a:gd name="connsiteY1" fmla="*/ 376881 h 1081216"/>
              <a:gd name="connsiteX2" fmla="*/ 222422 w 1680519"/>
              <a:gd name="connsiteY2" fmla="*/ 0 h 1081216"/>
              <a:gd name="connsiteX3" fmla="*/ 1383957 w 1680519"/>
              <a:gd name="connsiteY3" fmla="*/ 574589 h 1081216"/>
              <a:gd name="connsiteX4" fmla="*/ 1680519 w 1680519"/>
              <a:gd name="connsiteY4" fmla="*/ 1081216 h 10812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43116 h 1043116"/>
              <a:gd name="connsiteX1" fmla="*/ 0 w 1680519"/>
              <a:gd name="connsiteY1" fmla="*/ 338781 h 1043116"/>
              <a:gd name="connsiteX2" fmla="*/ 298622 w 1680519"/>
              <a:gd name="connsiteY2" fmla="*/ 0 h 1043116"/>
              <a:gd name="connsiteX3" fmla="*/ 1383957 w 1680519"/>
              <a:gd name="connsiteY3" fmla="*/ 536489 h 1043116"/>
              <a:gd name="connsiteX4" fmla="*/ 1680519 w 1680519"/>
              <a:gd name="connsiteY4" fmla="*/ 1043116 h 10431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80519 w 1680519"/>
              <a:gd name="connsiteY0" fmla="*/ 1055816 h 1055816"/>
              <a:gd name="connsiteX1" fmla="*/ 0 w 1680519"/>
              <a:gd name="connsiteY1" fmla="*/ 351481 h 1055816"/>
              <a:gd name="connsiteX2" fmla="*/ 279572 w 1680519"/>
              <a:gd name="connsiteY2" fmla="*/ 0 h 1055816"/>
              <a:gd name="connsiteX3" fmla="*/ 1383957 w 1680519"/>
              <a:gd name="connsiteY3" fmla="*/ 549189 h 1055816"/>
              <a:gd name="connsiteX4" fmla="*/ 1680519 w 1680519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90044 w 1690044"/>
              <a:gd name="connsiteY0" fmla="*/ 1055816 h 1055816"/>
              <a:gd name="connsiteX1" fmla="*/ 0 w 1690044"/>
              <a:gd name="connsiteY1" fmla="*/ 351481 h 1055816"/>
              <a:gd name="connsiteX2" fmla="*/ 289097 w 1690044"/>
              <a:gd name="connsiteY2" fmla="*/ 0 h 1055816"/>
              <a:gd name="connsiteX3" fmla="*/ 1393482 w 1690044"/>
              <a:gd name="connsiteY3" fmla="*/ 549189 h 1055816"/>
              <a:gd name="connsiteX4" fmla="*/ 1690044 w 1690044"/>
              <a:gd name="connsiteY4" fmla="*/ 1055816 h 105581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3482 w 1670994"/>
              <a:gd name="connsiteY3" fmla="*/ 549189 h 1062166"/>
              <a:gd name="connsiteX4" fmla="*/ 1670994 w 1670994"/>
              <a:gd name="connsiteY4" fmla="*/ 1062166 h 1062166"/>
              <a:gd name="connsiteX0" fmla="*/ 1670994 w 1670994"/>
              <a:gd name="connsiteY0" fmla="*/ 1062166 h 1062166"/>
              <a:gd name="connsiteX1" fmla="*/ 0 w 1670994"/>
              <a:gd name="connsiteY1" fmla="*/ 351481 h 1062166"/>
              <a:gd name="connsiteX2" fmla="*/ 289097 w 1670994"/>
              <a:gd name="connsiteY2" fmla="*/ 0 h 1062166"/>
              <a:gd name="connsiteX3" fmla="*/ 1399832 w 1670994"/>
              <a:gd name="connsiteY3" fmla="*/ 552364 h 1062166"/>
              <a:gd name="connsiteX4" fmla="*/ 1670994 w 1670994"/>
              <a:gd name="connsiteY4" fmla="*/ 1062166 h 1062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0994" h="1062166">
                <a:moveTo>
                  <a:pt x="1670994" y="1062166"/>
                </a:moveTo>
                <a:lnTo>
                  <a:pt x="0" y="351481"/>
                </a:lnTo>
                <a:cubicBezTo>
                  <a:pt x="143991" y="254429"/>
                  <a:pt x="227656" y="157377"/>
                  <a:pt x="289097" y="0"/>
                </a:cubicBezTo>
                <a:lnTo>
                  <a:pt x="1399832" y="552364"/>
                </a:lnTo>
                <a:cubicBezTo>
                  <a:pt x="1498686" y="721240"/>
                  <a:pt x="1489590" y="899640"/>
                  <a:pt x="1670994" y="1062166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BCD464A6-D056-4061-BFDB-3E19307A5B37}"/>
              </a:ext>
            </a:extLst>
          </p:cNvPr>
          <p:cNvSpPr/>
          <p:nvPr/>
        </p:nvSpPr>
        <p:spPr>
          <a:xfrm>
            <a:off x="5327981" y="1268760"/>
            <a:ext cx="1536039" cy="1324171"/>
          </a:xfrm>
          <a:custGeom>
            <a:avLst/>
            <a:gdLst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  <a:gd name="connsiteX0" fmla="*/ 643411 w 1286823"/>
              <a:gd name="connsiteY0" fmla="*/ 0 h 1109330"/>
              <a:gd name="connsiteX1" fmla="*/ 1286823 w 1286823"/>
              <a:gd name="connsiteY1" fmla="*/ 1109330 h 1109330"/>
              <a:gd name="connsiteX2" fmla="*/ 0 w 1286823"/>
              <a:gd name="connsiteY2" fmla="*/ 1109330 h 1109330"/>
              <a:gd name="connsiteX3" fmla="*/ 643411 w 1286823"/>
              <a:gd name="connsiteY3" fmla="*/ 0 h 1109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6823" h="1109330">
                <a:moveTo>
                  <a:pt x="643411" y="0"/>
                </a:moveTo>
                <a:cubicBezTo>
                  <a:pt x="857882" y="369777"/>
                  <a:pt x="966026" y="813981"/>
                  <a:pt x="1286823" y="1109330"/>
                </a:cubicBezTo>
                <a:lnTo>
                  <a:pt x="0" y="1109330"/>
                </a:lnTo>
                <a:cubicBezTo>
                  <a:pt x="320796" y="867144"/>
                  <a:pt x="428941" y="369777"/>
                  <a:pt x="643411" y="0"/>
                </a:cubicBez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6" name="任意多边形: 形状 95">
            <a:extLst>
              <a:ext uri="{FF2B5EF4-FFF2-40B4-BE49-F238E27FC236}">
                <a16:creationId xmlns:a16="http://schemas.microsoft.com/office/drawing/2014/main" id="{81987DCB-3A14-4010-A85B-FF3C5950D3C7}"/>
              </a:ext>
            </a:extLst>
          </p:cNvPr>
          <p:cNvSpPr/>
          <p:nvPr/>
        </p:nvSpPr>
        <p:spPr>
          <a:xfrm>
            <a:off x="4844720" y="2822412"/>
            <a:ext cx="2994222" cy="1467612"/>
          </a:xfrm>
          <a:custGeom>
            <a:avLst/>
            <a:gdLst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  <a:gd name="connsiteX0" fmla="*/ 2508422 w 2508422"/>
              <a:gd name="connsiteY0" fmla="*/ 1229498 h 1229498"/>
              <a:gd name="connsiteX1" fmla="*/ 0 w 2508422"/>
              <a:gd name="connsiteY1" fmla="*/ 512806 h 1229498"/>
              <a:gd name="connsiteX2" fmla="*/ 296562 w 2508422"/>
              <a:gd name="connsiteY2" fmla="*/ 0 h 1229498"/>
              <a:gd name="connsiteX3" fmla="*/ 2211860 w 2508422"/>
              <a:gd name="connsiteY3" fmla="*/ 710514 h 1229498"/>
              <a:gd name="connsiteX4" fmla="*/ 2508422 w 2508422"/>
              <a:gd name="connsiteY4" fmla="*/ 1229498 h 1229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08422" h="1229498">
                <a:moveTo>
                  <a:pt x="2508422" y="1229498"/>
                </a:moveTo>
                <a:lnTo>
                  <a:pt x="0" y="512806"/>
                </a:lnTo>
                <a:cubicBezTo>
                  <a:pt x="232204" y="392671"/>
                  <a:pt x="197708" y="170935"/>
                  <a:pt x="296562" y="0"/>
                </a:cubicBezTo>
                <a:lnTo>
                  <a:pt x="2211860" y="710514"/>
                </a:lnTo>
                <a:cubicBezTo>
                  <a:pt x="2310714" y="883509"/>
                  <a:pt x="2333368" y="1100953"/>
                  <a:pt x="2508422" y="1229498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3BE4C4D5-2153-4877-8147-25C74167B6C4}"/>
              </a:ext>
            </a:extLst>
          </p:cNvPr>
          <p:cNvSpPr/>
          <p:nvPr/>
        </p:nvSpPr>
        <p:spPr>
          <a:xfrm>
            <a:off x="4835393" y="2815037"/>
            <a:ext cx="2521214" cy="627184"/>
          </a:xfrm>
          <a:custGeom>
            <a:avLst/>
            <a:gdLst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  <a:gd name="connsiteX0" fmla="*/ 304747 w 2112158"/>
              <a:gd name="connsiteY0" fmla="*/ 0 h 525426"/>
              <a:gd name="connsiteX1" fmla="*/ 1807411 w 2112158"/>
              <a:gd name="connsiteY1" fmla="*/ 0 h 525426"/>
              <a:gd name="connsiteX2" fmla="*/ 2112158 w 2112158"/>
              <a:gd name="connsiteY2" fmla="*/ 525426 h 525426"/>
              <a:gd name="connsiteX3" fmla="*/ 0 w 2112158"/>
              <a:gd name="connsiteY3" fmla="*/ 525426 h 525426"/>
              <a:gd name="connsiteX4" fmla="*/ 304747 w 2112158"/>
              <a:gd name="connsiteY4" fmla="*/ 0 h 525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2158" h="525426">
                <a:moveTo>
                  <a:pt x="304747" y="0"/>
                </a:moveTo>
                <a:cubicBezTo>
                  <a:pt x="816268" y="85060"/>
                  <a:pt x="1306523" y="0"/>
                  <a:pt x="1807411" y="0"/>
                </a:cubicBezTo>
                <a:cubicBezTo>
                  <a:pt x="1908993" y="175142"/>
                  <a:pt x="1914883" y="392814"/>
                  <a:pt x="2112158" y="525426"/>
                </a:cubicBezTo>
                <a:lnTo>
                  <a:pt x="0" y="525426"/>
                </a:lnTo>
                <a:cubicBezTo>
                  <a:pt x="239805" y="382181"/>
                  <a:pt x="203165" y="175142"/>
                  <a:pt x="304747" y="0"/>
                </a:cubicBez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8" name="任意多边形: 形状 97">
            <a:extLst>
              <a:ext uri="{FF2B5EF4-FFF2-40B4-BE49-F238E27FC236}">
                <a16:creationId xmlns:a16="http://schemas.microsoft.com/office/drawing/2014/main" id="{9305342D-3C10-4054-9E00-F2E8500C2AC8}"/>
              </a:ext>
            </a:extLst>
          </p:cNvPr>
          <p:cNvSpPr/>
          <p:nvPr/>
        </p:nvSpPr>
        <p:spPr>
          <a:xfrm>
            <a:off x="4335850" y="3670529"/>
            <a:ext cx="4247959" cy="1902732"/>
          </a:xfrm>
          <a:custGeom>
            <a:avLst/>
            <a:gdLst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0891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  <a:gd name="connsiteX0" fmla="*/ 3558746 w 3558746"/>
              <a:gd name="connsiteY0" fmla="*/ 1594022 h 1594022"/>
              <a:gd name="connsiteX1" fmla="*/ 0 w 3558746"/>
              <a:gd name="connsiteY1" fmla="*/ 525162 h 1594022"/>
              <a:gd name="connsiteX2" fmla="*/ 327969 w 3558746"/>
              <a:gd name="connsiteY2" fmla="*/ 0 h 1594022"/>
              <a:gd name="connsiteX3" fmla="*/ 3052119 w 3558746"/>
              <a:gd name="connsiteY3" fmla="*/ 716692 h 1594022"/>
              <a:gd name="connsiteX4" fmla="*/ 3558746 w 3558746"/>
              <a:gd name="connsiteY4" fmla="*/ 1594022 h 1594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8746" h="1594022">
                <a:moveTo>
                  <a:pt x="3558746" y="1594022"/>
                </a:moveTo>
                <a:lnTo>
                  <a:pt x="0" y="525162"/>
                </a:lnTo>
                <a:cubicBezTo>
                  <a:pt x="128373" y="350108"/>
                  <a:pt x="301196" y="219504"/>
                  <a:pt x="327969" y="0"/>
                </a:cubicBezTo>
                <a:lnTo>
                  <a:pt x="3052119" y="716692"/>
                </a:lnTo>
                <a:lnTo>
                  <a:pt x="3558746" y="159402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9" name="任意多边形: 形状 98">
            <a:extLst>
              <a:ext uri="{FF2B5EF4-FFF2-40B4-BE49-F238E27FC236}">
                <a16:creationId xmlns:a16="http://schemas.microsoft.com/office/drawing/2014/main" id="{0DE01776-11BD-4AAE-B786-64ED6D64782D}"/>
              </a:ext>
            </a:extLst>
          </p:cNvPr>
          <p:cNvSpPr/>
          <p:nvPr/>
        </p:nvSpPr>
        <p:spPr>
          <a:xfrm>
            <a:off x="4339124" y="3628452"/>
            <a:ext cx="3513752" cy="669405"/>
          </a:xfrm>
          <a:custGeom>
            <a:avLst/>
            <a:gdLst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0 h 530743"/>
              <a:gd name="connsiteX1" fmla="*/ 2635830 w 2943661"/>
              <a:gd name="connsiteY1" fmla="*/ 0 h 530743"/>
              <a:gd name="connsiteX2" fmla="*/ 2943661 w 2943661"/>
              <a:gd name="connsiteY2" fmla="*/ 530743 h 530743"/>
              <a:gd name="connsiteX3" fmla="*/ 0 w 2943661"/>
              <a:gd name="connsiteY3" fmla="*/ 530743 h 530743"/>
              <a:gd name="connsiteX4" fmla="*/ 307831 w 2943661"/>
              <a:gd name="connsiteY4" fmla="*/ 0 h 530743"/>
              <a:gd name="connsiteX0" fmla="*/ 307831 w 2943661"/>
              <a:gd name="connsiteY0" fmla="*/ 42530 h 573273"/>
              <a:gd name="connsiteX1" fmla="*/ 2635830 w 2943661"/>
              <a:gd name="connsiteY1" fmla="*/ 42530 h 573273"/>
              <a:gd name="connsiteX2" fmla="*/ 2943661 w 2943661"/>
              <a:gd name="connsiteY2" fmla="*/ 573273 h 573273"/>
              <a:gd name="connsiteX3" fmla="*/ 0 w 2943661"/>
              <a:gd name="connsiteY3" fmla="*/ 573273 h 573273"/>
              <a:gd name="connsiteX4" fmla="*/ 307831 w 2943661"/>
              <a:gd name="connsiteY4" fmla="*/ 42530 h 573273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  <a:gd name="connsiteX0" fmla="*/ 307831 w 2943661"/>
              <a:gd name="connsiteY0" fmla="*/ 30054 h 560797"/>
              <a:gd name="connsiteX1" fmla="*/ 2635830 w 2943661"/>
              <a:gd name="connsiteY1" fmla="*/ 30054 h 560797"/>
              <a:gd name="connsiteX2" fmla="*/ 2943661 w 2943661"/>
              <a:gd name="connsiteY2" fmla="*/ 560797 h 560797"/>
              <a:gd name="connsiteX3" fmla="*/ 0 w 2943661"/>
              <a:gd name="connsiteY3" fmla="*/ 560797 h 560797"/>
              <a:gd name="connsiteX4" fmla="*/ 307831 w 2943661"/>
              <a:gd name="connsiteY4" fmla="*/ 30054 h 560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43661" h="560797">
                <a:moveTo>
                  <a:pt x="307831" y="30054"/>
                </a:moveTo>
                <a:cubicBezTo>
                  <a:pt x="1073198" y="104482"/>
                  <a:pt x="1817300" y="-65639"/>
                  <a:pt x="2635830" y="30054"/>
                </a:cubicBezTo>
                <a:cubicBezTo>
                  <a:pt x="2738440" y="206968"/>
                  <a:pt x="2755991" y="405148"/>
                  <a:pt x="2943661" y="560797"/>
                </a:cubicBezTo>
                <a:cubicBezTo>
                  <a:pt x="1973073" y="475737"/>
                  <a:pt x="981220" y="560797"/>
                  <a:pt x="0" y="560797"/>
                </a:cubicBezTo>
                <a:cubicBezTo>
                  <a:pt x="102610" y="383883"/>
                  <a:pt x="269017" y="228233"/>
                  <a:pt x="307831" y="30054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0" name="任意多边形: 形状 99">
            <a:extLst>
              <a:ext uri="{FF2B5EF4-FFF2-40B4-BE49-F238E27FC236}">
                <a16:creationId xmlns:a16="http://schemas.microsoft.com/office/drawing/2014/main" id="{83C70681-E44F-473D-BAF4-9C19BEE86741}"/>
              </a:ext>
            </a:extLst>
          </p:cNvPr>
          <p:cNvSpPr/>
          <p:nvPr/>
        </p:nvSpPr>
        <p:spPr>
          <a:xfrm>
            <a:off x="3590122" y="4455711"/>
            <a:ext cx="5011756" cy="1133529"/>
          </a:xfrm>
          <a:custGeom>
            <a:avLst/>
            <a:gdLst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0 h 895791"/>
              <a:gd name="connsiteX1" fmla="*/ 3679061 w 4198620"/>
              <a:gd name="connsiteY1" fmla="*/ 0 h 895791"/>
              <a:gd name="connsiteX2" fmla="*/ 4198620 w 4198620"/>
              <a:gd name="connsiteY2" fmla="*/ 895791 h 895791"/>
              <a:gd name="connsiteX3" fmla="*/ 0 w 4198620"/>
              <a:gd name="connsiteY3" fmla="*/ 895791 h 895791"/>
              <a:gd name="connsiteX4" fmla="*/ 519559 w 4198620"/>
              <a:gd name="connsiteY4" fmla="*/ 0 h 895791"/>
              <a:gd name="connsiteX0" fmla="*/ 519559 w 4198620"/>
              <a:gd name="connsiteY0" fmla="*/ 70883 h 966674"/>
              <a:gd name="connsiteX1" fmla="*/ 3679061 w 4198620"/>
              <a:gd name="connsiteY1" fmla="*/ 70883 h 966674"/>
              <a:gd name="connsiteX2" fmla="*/ 4198620 w 4198620"/>
              <a:gd name="connsiteY2" fmla="*/ 966674 h 966674"/>
              <a:gd name="connsiteX3" fmla="*/ 0 w 4198620"/>
              <a:gd name="connsiteY3" fmla="*/ 966674 h 966674"/>
              <a:gd name="connsiteX4" fmla="*/ 519559 w 4198620"/>
              <a:gd name="connsiteY4" fmla="*/ 70883 h 966674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  <a:gd name="connsiteX0" fmla="*/ 519559 w 4198620"/>
              <a:gd name="connsiteY0" fmla="*/ 53828 h 949619"/>
              <a:gd name="connsiteX1" fmla="*/ 3679061 w 4198620"/>
              <a:gd name="connsiteY1" fmla="*/ 53828 h 949619"/>
              <a:gd name="connsiteX2" fmla="*/ 4198620 w 4198620"/>
              <a:gd name="connsiteY2" fmla="*/ 949619 h 949619"/>
              <a:gd name="connsiteX3" fmla="*/ 0 w 4198620"/>
              <a:gd name="connsiteY3" fmla="*/ 949619 h 949619"/>
              <a:gd name="connsiteX4" fmla="*/ 519559 w 4198620"/>
              <a:gd name="connsiteY4" fmla="*/ 53828 h 9496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98620" h="949619">
                <a:moveTo>
                  <a:pt x="519559" y="53828"/>
                </a:moveTo>
                <a:cubicBezTo>
                  <a:pt x="1572726" y="149521"/>
                  <a:pt x="2604629" y="-105660"/>
                  <a:pt x="3679061" y="53828"/>
                </a:cubicBezTo>
                <a:lnTo>
                  <a:pt x="4198620" y="949619"/>
                </a:lnTo>
                <a:cubicBezTo>
                  <a:pt x="2777814" y="747600"/>
                  <a:pt x="1399540" y="949619"/>
                  <a:pt x="0" y="949619"/>
                </a:cubicBezTo>
                <a:cubicBezTo>
                  <a:pt x="258246" y="672287"/>
                  <a:pt x="346373" y="352425"/>
                  <a:pt x="519559" y="53828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01" name="文本框 8">
            <a:extLst>
              <a:ext uri="{FF2B5EF4-FFF2-40B4-BE49-F238E27FC236}">
                <a16:creationId xmlns:a16="http://schemas.microsoft.com/office/drawing/2014/main" id="{B8D0FE12-C67A-419C-8B97-3F2991ECADD4}"/>
              </a:ext>
            </a:extLst>
          </p:cNvPr>
          <p:cNvSpPr txBox="1"/>
          <p:nvPr/>
        </p:nvSpPr>
        <p:spPr>
          <a:xfrm>
            <a:off x="5734361" y="487090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2" name="文本框 9">
            <a:extLst>
              <a:ext uri="{FF2B5EF4-FFF2-40B4-BE49-F238E27FC236}">
                <a16:creationId xmlns:a16="http://schemas.microsoft.com/office/drawing/2014/main" id="{21C308A4-1477-42C5-A322-783120777FA9}"/>
              </a:ext>
            </a:extLst>
          </p:cNvPr>
          <p:cNvSpPr txBox="1"/>
          <p:nvPr/>
        </p:nvSpPr>
        <p:spPr>
          <a:xfrm>
            <a:off x="5734361" y="3797399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3" name="文本框 10">
            <a:extLst>
              <a:ext uri="{FF2B5EF4-FFF2-40B4-BE49-F238E27FC236}">
                <a16:creationId xmlns:a16="http://schemas.microsoft.com/office/drawing/2014/main" id="{898D14B0-2DB2-490C-A684-5D01F87903A3}"/>
              </a:ext>
            </a:extLst>
          </p:cNvPr>
          <p:cNvSpPr txBox="1"/>
          <p:nvPr/>
        </p:nvSpPr>
        <p:spPr>
          <a:xfrm>
            <a:off x="5734361" y="2944937"/>
            <a:ext cx="723275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sp>
        <p:nvSpPr>
          <p:cNvPr id="104" name="文本框 11">
            <a:extLst>
              <a:ext uri="{FF2B5EF4-FFF2-40B4-BE49-F238E27FC236}">
                <a16:creationId xmlns:a16="http://schemas.microsoft.com/office/drawing/2014/main" id="{5132E146-7915-4263-BD64-E91786ED0C03}"/>
              </a:ext>
            </a:extLst>
          </p:cNvPr>
          <p:cNvSpPr txBox="1"/>
          <p:nvPr/>
        </p:nvSpPr>
        <p:spPr>
          <a:xfrm>
            <a:off x="5734362" y="2022936"/>
            <a:ext cx="723276" cy="307777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pPr algn="ctr"/>
            <a:r>
              <a:rPr lang="zh-CN" altLang="en-US" sz="1400">
                <a:solidFill>
                  <a:schemeClr val="bg1">
                    <a:lumMod val="95000"/>
                  </a:schemeClr>
                </a:solidFill>
              </a:rPr>
              <a:t>Keywords</a:t>
            </a:r>
          </a:p>
        </p:txBody>
      </p: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743A94CE-9199-4890-9D83-45773DCC0174}"/>
              </a:ext>
            </a:extLst>
          </p:cNvPr>
          <p:cNvGrpSpPr/>
          <p:nvPr/>
        </p:nvGrpSpPr>
        <p:grpSpPr>
          <a:xfrm>
            <a:off x="495389" y="1364401"/>
            <a:ext cx="489858" cy="489858"/>
            <a:chOff x="1427243" y="1987229"/>
            <a:chExt cx="1016000" cy="1016000"/>
          </a:xfrm>
          <a:effectLst/>
        </p:grpSpPr>
        <p:sp>
          <p:nvSpPr>
            <p:cNvPr id="92" name="椭圆 91">
              <a:extLst>
                <a:ext uri="{FF2B5EF4-FFF2-40B4-BE49-F238E27FC236}">
                  <a16:creationId xmlns:a16="http://schemas.microsoft.com/office/drawing/2014/main" id="{9767A8C2-8795-4BDB-ADCE-03724249E0D1}"/>
                </a:ext>
              </a:extLst>
            </p:cNvPr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任意多边形: 形状 92">
              <a:extLst>
                <a:ext uri="{FF2B5EF4-FFF2-40B4-BE49-F238E27FC236}">
                  <a16:creationId xmlns:a16="http://schemas.microsoft.com/office/drawing/2014/main" id="{3D2D8D06-453E-4D11-A3A3-C32DFA943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1F0CDB53-CD13-4281-9325-A518673E13E9}"/>
              </a:ext>
            </a:extLst>
          </p:cNvPr>
          <p:cNvGrpSpPr/>
          <p:nvPr/>
        </p:nvGrpSpPr>
        <p:grpSpPr>
          <a:xfrm>
            <a:off x="495389" y="3103418"/>
            <a:ext cx="489858" cy="489858"/>
            <a:chOff x="1427243" y="3314803"/>
            <a:chExt cx="1016000" cy="1016000"/>
          </a:xfrm>
          <a:effectLst/>
        </p:grpSpPr>
        <p:sp>
          <p:nvSpPr>
            <p:cNvPr id="90" name="椭圆 89">
              <a:extLst>
                <a:ext uri="{FF2B5EF4-FFF2-40B4-BE49-F238E27FC236}">
                  <a16:creationId xmlns:a16="http://schemas.microsoft.com/office/drawing/2014/main" id="{079F459B-2B7C-4E4B-A4EA-3C58FEE6063E}"/>
                </a:ext>
              </a:extLst>
            </p:cNvPr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任意多边形: 形状 90">
              <a:extLst>
                <a:ext uri="{FF2B5EF4-FFF2-40B4-BE49-F238E27FC236}">
                  <a16:creationId xmlns:a16="http://schemas.microsoft.com/office/drawing/2014/main" id="{8E337DEF-13CC-4D0E-BFCE-95BA0D68D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1" name="组合 80">
            <a:extLst>
              <a:ext uri="{FF2B5EF4-FFF2-40B4-BE49-F238E27FC236}">
                <a16:creationId xmlns:a16="http://schemas.microsoft.com/office/drawing/2014/main" id="{B8E80D6C-BDB8-414A-BD4B-8D3E711F1116}"/>
              </a:ext>
            </a:extLst>
          </p:cNvPr>
          <p:cNvGrpSpPr/>
          <p:nvPr/>
        </p:nvGrpSpPr>
        <p:grpSpPr>
          <a:xfrm>
            <a:off x="495389" y="4786050"/>
            <a:ext cx="489858" cy="489858"/>
            <a:chOff x="1427243" y="4599335"/>
            <a:chExt cx="1016000" cy="1016000"/>
          </a:xfrm>
          <a:effectLst/>
        </p:grpSpPr>
        <p:sp>
          <p:nvSpPr>
            <p:cNvPr id="88" name="椭圆 87">
              <a:extLst>
                <a:ext uri="{FF2B5EF4-FFF2-40B4-BE49-F238E27FC236}">
                  <a16:creationId xmlns:a16="http://schemas.microsoft.com/office/drawing/2014/main" id="{B54A5147-7AC4-49BF-856F-73320618D797}"/>
                </a:ext>
              </a:extLst>
            </p:cNvPr>
            <p:cNvSpPr/>
            <p:nvPr/>
          </p:nvSpPr>
          <p:spPr>
            <a:xfrm>
              <a:off x="1427243" y="4599335"/>
              <a:ext cx="1016000" cy="10160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138DC6BD-B7D1-4316-A788-9C30DBA925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61388" y="4912675"/>
              <a:ext cx="347709" cy="373276"/>
            </a:xfrm>
            <a:custGeom>
              <a:avLst/>
              <a:gdLst>
                <a:gd name="T0" fmla="*/ 201595705 w 21600"/>
                <a:gd name="T1" fmla="*/ 190811269 h 21600"/>
                <a:gd name="T2" fmla="*/ 187592182 w 21600"/>
                <a:gd name="T3" fmla="*/ 208164918 h 21600"/>
                <a:gd name="T4" fmla="*/ 187752038 w 21600"/>
                <a:gd name="T5" fmla="*/ 210192294 h 21600"/>
                <a:gd name="T6" fmla="*/ 161460495 w 21600"/>
                <a:gd name="T7" fmla="*/ 231219137 h 21600"/>
                <a:gd name="T8" fmla="*/ 128262652 w 21600"/>
                <a:gd name="T9" fmla="*/ 238391082 h 21600"/>
                <a:gd name="T10" fmla="*/ 119149403 w 21600"/>
                <a:gd name="T11" fmla="*/ 185693870 h 21600"/>
                <a:gd name="T12" fmla="*/ 117292923 w 21600"/>
                <a:gd name="T13" fmla="*/ 120030070 h 21600"/>
                <a:gd name="T14" fmla="*/ 154692970 w 21600"/>
                <a:gd name="T15" fmla="*/ 120030070 h 21600"/>
                <a:gd name="T16" fmla="*/ 169246679 w 21600"/>
                <a:gd name="T17" fmla="*/ 116013538 h 21600"/>
                <a:gd name="T18" fmla="*/ 178309081 w 21600"/>
                <a:gd name="T19" fmla="*/ 121846296 h 21600"/>
                <a:gd name="T20" fmla="*/ 189438676 w 21600"/>
                <a:gd name="T21" fmla="*/ 108059450 h 21600"/>
                <a:gd name="T22" fmla="*/ 178309081 w 21600"/>
                <a:gd name="T23" fmla="*/ 94259126 h 21600"/>
                <a:gd name="T24" fmla="*/ 168947157 w 21600"/>
                <a:gd name="T25" fmla="*/ 100649045 h 21600"/>
                <a:gd name="T26" fmla="*/ 116743727 w 21600"/>
                <a:gd name="T27" fmla="*/ 100649045 h 21600"/>
                <a:gd name="T28" fmla="*/ 115795006 w 21600"/>
                <a:gd name="T29" fmla="*/ 67360039 h 21600"/>
                <a:gd name="T30" fmla="*/ 135378766 w 21600"/>
                <a:gd name="T31" fmla="*/ 34455253 h 21600"/>
                <a:gd name="T32" fmla="*/ 107580421 w 21600"/>
                <a:gd name="T33" fmla="*/ 0 h 21600"/>
                <a:gd name="T34" fmla="*/ 79792072 w 21600"/>
                <a:gd name="T35" fmla="*/ 34455253 h 21600"/>
                <a:gd name="T36" fmla="*/ 99795237 w 21600"/>
                <a:gd name="T37" fmla="*/ 67505810 h 21600"/>
                <a:gd name="T38" fmla="*/ 98846616 w 21600"/>
                <a:gd name="T39" fmla="*/ 100649045 h 21600"/>
                <a:gd name="T40" fmla="*/ 46543272 w 21600"/>
                <a:gd name="T41" fmla="*/ 100649045 h 21600"/>
                <a:gd name="T42" fmla="*/ 37181348 w 21600"/>
                <a:gd name="T43" fmla="*/ 94271445 h 21600"/>
                <a:gd name="T44" fmla="*/ 26051763 w 21600"/>
                <a:gd name="T45" fmla="*/ 108059450 h 21600"/>
                <a:gd name="T46" fmla="*/ 37181348 w 21600"/>
                <a:gd name="T47" fmla="*/ 121846296 h 21600"/>
                <a:gd name="T48" fmla="*/ 46294607 w 21600"/>
                <a:gd name="T49" fmla="*/ 115934434 h 21600"/>
                <a:gd name="T50" fmla="*/ 60897374 w 21600"/>
                <a:gd name="T51" fmla="*/ 120030070 h 21600"/>
                <a:gd name="T52" fmla="*/ 98307316 w 21600"/>
                <a:gd name="T53" fmla="*/ 120030070 h 21600"/>
                <a:gd name="T54" fmla="*/ 96440941 w 21600"/>
                <a:gd name="T55" fmla="*/ 185706188 h 21600"/>
                <a:gd name="T56" fmla="*/ 87507319 w 21600"/>
                <a:gd name="T57" fmla="*/ 237382914 h 21600"/>
                <a:gd name="T58" fmla="*/ 47661734 w 21600"/>
                <a:gd name="T59" fmla="*/ 226048548 h 21600"/>
                <a:gd name="T60" fmla="*/ 27788349 w 21600"/>
                <a:gd name="T61" fmla="*/ 210828560 h 21600"/>
                <a:gd name="T62" fmla="*/ 28008047 w 21600"/>
                <a:gd name="T63" fmla="*/ 208177236 h 21600"/>
                <a:gd name="T64" fmla="*/ 14004523 w 21600"/>
                <a:gd name="T65" fmla="*/ 190811269 h 21600"/>
                <a:gd name="T66" fmla="*/ 0 w 21600"/>
                <a:gd name="T67" fmla="*/ 208177236 h 21600"/>
                <a:gd name="T68" fmla="*/ 14004523 w 21600"/>
                <a:gd name="T69" fmla="*/ 225530885 h 21600"/>
                <a:gd name="T70" fmla="*/ 17118241 w 21600"/>
                <a:gd name="T71" fmla="*/ 225067560 h 21600"/>
                <a:gd name="T72" fmla="*/ 39067705 w 21600"/>
                <a:gd name="T73" fmla="*/ 245456871 h 21600"/>
                <a:gd name="T74" fmla="*/ 82057973 w 21600"/>
                <a:gd name="T75" fmla="*/ 270977155 h 21600"/>
                <a:gd name="T76" fmla="*/ 108229521 w 21600"/>
                <a:gd name="T77" fmla="*/ 286355233 h 21600"/>
                <a:gd name="T78" fmla="*/ 133132946 w 21600"/>
                <a:gd name="T79" fmla="*/ 271308186 h 21600"/>
                <a:gd name="T80" fmla="*/ 176652419 w 21600"/>
                <a:gd name="T81" fmla="*/ 245456871 h 21600"/>
                <a:gd name="T82" fmla="*/ 198492083 w 21600"/>
                <a:gd name="T83" fmla="*/ 225067560 h 21600"/>
                <a:gd name="T84" fmla="*/ 201595705 w 21600"/>
                <a:gd name="T85" fmla="*/ 225530885 h 21600"/>
                <a:gd name="T86" fmla="*/ 215600229 w 21600"/>
                <a:gd name="T87" fmla="*/ 208177236 h 21600"/>
                <a:gd name="T88" fmla="*/ 201595705 w 21600"/>
                <a:gd name="T89" fmla="*/ 190811269 h 21600"/>
                <a:gd name="T90" fmla="*/ 92817999 w 21600"/>
                <a:gd name="T91" fmla="*/ 34455253 h 21600"/>
                <a:gd name="T92" fmla="*/ 107580421 w 21600"/>
                <a:gd name="T93" fmla="*/ 16147786 h 21600"/>
                <a:gd name="T94" fmla="*/ 122352929 w 21600"/>
                <a:gd name="T95" fmla="*/ 34455253 h 21600"/>
                <a:gd name="T96" fmla="*/ 107580421 w 21600"/>
                <a:gd name="T97" fmla="*/ 52750402 h 21600"/>
                <a:gd name="T98" fmla="*/ 92817999 w 21600"/>
                <a:gd name="T99" fmla="*/ 34455253 h 21600"/>
                <a:gd name="T100" fmla="*/ 92817999 w 21600"/>
                <a:gd name="T101" fmla="*/ 34455253 h 2160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21600" h="21600">
                  <a:moveTo>
                    <a:pt x="20197" y="14393"/>
                  </a:moveTo>
                  <a:cubicBezTo>
                    <a:pt x="19422" y="14393"/>
                    <a:pt x="18794" y="14979"/>
                    <a:pt x="18794" y="15702"/>
                  </a:cubicBezTo>
                  <a:cubicBezTo>
                    <a:pt x="18794" y="15755"/>
                    <a:pt x="18804" y="15804"/>
                    <a:pt x="18810" y="15855"/>
                  </a:cubicBezTo>
                  <a:cubicBezTo>
                    <a:pt x="18191" y="16270"/>
                    <a:pt x="17267" y="16825"/>
                    <a:pt x="16176" y="17441"/>
                  </a:cubicBezTo>
                  <a:cubicBezTo>
                    <a:pt x="15167" y="18013"/>
                    <a:pt x="14017" y="18040"/>
                    <a:pt x="12850" y="17982"/>
                  </a:cubicBezTo>
                  <a:lnTo>
                    <a:pt x="11937" y="14007"/>
                  </a:lnTo>
                  <a:cubicBezTo>
                    <a:pt x="11937" y="14007"/>
                    <a:pt x="11842" y="11487"/>
                    <a:pt x="11751" y="9054"/>
                  </a:cubicBezTo>
                  <a:lnTo>
                    <a:pt x="15498" y="9054"/>
                  </a:lnTo>
                  <a:lnTo>
                    <a:pt x="16956" y="8751"/>
                  </a:lnTo>
                  <a:cubicBezTo>
                    <a:pt x="17159" y="9017"/>
                    <a:pt x="17489" y="9191"/>
                    <a:pt x="17864" y="9191"/>
                  </a:cubicBezTo>
                  <a:cubicBezTo>
                    <a:pt x="18479" y="9191"/>
                    <a:pt x="18979" y="8725"/>
                    <a:pt x="18979" y="8151"/>
                  </a:cubicBezTo>
                  <a:cubicBezTo>
                    <a:pt x="18979" y="7576"/>
                    <a:pt x="18479" y="7110"/>
                    <a:pt x="17864" y="7110"/>
                  </a:cubicBezTo>
                  <a:cubicBezTo>
                    <a:pt x="17469" y="7110"/>
                    <a:pt x="17124" y="7303"/>
                    <a:pt x="16926" y="7592"/>
                  </a:cubicBezTo>
                  <a:lnTo>
                    <a:pt x="11696" y="7592"/>
                  </a:lnTo>
                  <a:cubicBezTo>
                    <a:pt x="11656" y="6536"/>
                    <a:pt x="11622" y="5616"/>
                    <a:pt x="11601" y="5081"/>
                  </a:cubicBezTo>
                  <a:cubicBezTo>
                    <a:pt x="12737" y="4753"/>
                    <a:pt x="13563" y="3766"/>
                    <a:pt x="13563" y="2599"/>
                  </a:cubicBezTo>
                  <a:cubicBezTo>
                    <a:pt x="13563" y="1163"/>
                    <a:pt x="12316" y="0"/>
                    <a:pt x="10778" y="0"/>
                  </a:cubicBezTo>
                  <a:cubicBezTo>
                    <a:pt x="9240" y="0"/>
                    <a:pt x="7994" y="1163"/>
                    <a:pt x="7994" y="2599"/>
                  </a:cubicBezTo>
                  <a:cubicBezTo>
                    <a:pt x="7994" y="3781"/>
                    <a:pt x="8840" y="4777"/>
                    <a:pt x="9998" y="5092"/>
                  </a:cubicBezTo>
                  <a:cubicBezTo>
                    <a:pt x="9978" y="5628"/>
                    <a:pt x="9943" y="6543"/>
                    <a:pt x="9903" y="7592"/>
                  </a:cubicBezTo>
                  <a:lnTo>
                    <a:pt x="4663" y="7592"/>
                  </a:lnTo>
                  <a:cubicBezTo>
                    <a:pt x="4465" y="7303"/>
                    <a:pt x="4120" y="7111"/>
                    <a:pt x="3725" y="7111"/>
                  </a:cubicBezTo>
                  <a:cubicBezTo>
                    <a:pt x="3109" y="7111"/>
                    <a:pt x="2610" y="7576"/>
                    <a:pt x="2610" y="8151"/>
                  </a:cubicBezTo>
                  <a:cubicBezTo>
                    <a:pt x="2610" y="8725"/>
                    <a:pt x="3109" y="9191"/>
                    <a:pt x="3725" y="9191"/>
                  </a:cubicBezTo>
                  <a:cubicBezTo>
                    <a:pt x="4104" y="9191"/>
                    <a:pt x="4437" y="9014"/>
                    <a:pt x="4638" y="8745"/>
                  </a:cubicBezTo>
                  <a:lnTo>
                    <a:pt x="6101" y="9054"/>
                  </a:lnTo>
                  <a:lnTo>
                    <a:pt x="9849" y="9054"/>
                  </a:lnTo>
                  <a:cubicBezTo>
                    <a:pt x="9758" y="11487"/>
                    <a:pt x="9662" y="14008"/>
                    <a:pt x="9662" y="14008"/>
                  </a:cubicBezTo>
                  <a:lnTo>
                    <a:pt x="8767" y="17906"/>
                  </a:lnTo>
                  <a:cubicBezTo>
                    <a:pt x="7327" y="17896"/>
                    <a:pt x="5923" y="17761"/>
                    <a:pt x="4775" y="17051"/>
                  </a:cubicBezTo>
                  <a:cubicBezTo>
                    <a:pt x="3962" y="16551"/>
                    <a:pt x="3276" y="16270"/>
                    <a:pt x="2784" y="15903"/>
                  </a:cubicBezTo>
                  <a:cubicBezTo>
                    <a:pt x="2795" y="15837"/>
                    <a:pt x="2806" y="15771"/>
                    <a:pt x="2806" y="15703"/>
                  </a:cubicBezTo>
                  <a:cubicBezTo>
                    <a:pt x="2806" y="14980"/>
                    <a:pt x="2178" y="14393"/>
                    <a:pt x="1403" y="14393"/>
                  </a:cubicBezTo>
                  <a:cubicBezTo>
                    <a:pt x="628" y="14393"/>
                    <a:pt x="0" y="14980"/>
                    <a:pt x="0" y="15703"/>
                  </a:cubicBezTo>
                  <a:cubicBezTo>
                    <a:pt x="0" y="16426"/>
                    <a:pt x="628" y="17012"/>
                    <a:pt x="1403" y="17012"/>
                  </a:cubicBezTo>
                  <a:cubicBezTo>
                    <a:pt x="1510" y="17012"/>
                    <a:pt x="1614" y="16998"/>
                    <a:pt x="1715" y="16977"/>
                  </a:cubicBezTo>
                  <a:cubicBezTo>
                    <a:pt x="2247" y="17399"/>
                    <a:pt x="3003" y="17955"/>
                    <a:pt x="3914" y="18515"/>
                  </a:cubicBezTo>
                  <a:cubicBezTo>
                    <a:pt x="5121" y="19253"/>
                    <a:pt x="6602" y="20007"/>
                    <a:pt x="8221" y="20440"/>
                  </a:cubicBezTo>
                  <a:cubicBezTo>
                    <a:pt x="8477" y="20583"/>
                    <a:pt x="10318" y="21600"/>
                    <a:pt x="10843" y="21600"/>
                  </a:cubicBezTo>
                  <a:cubicBezTo>
                    <a:pt x="11346" y="21600"/>
                    <a:pt x="12980" y="20671"/>
                    <a:pt x="13338" y="20465"/>
                  </a:cubicBezTo>
                  <a:cubicBezTo>
                    <a:pt x="14974" y="20035"/>
                    <a:pt x="16475" y="19266"/>
                    <a:pt x="17698" y="18515"/>
                  </a:cubicBezTo>
                  <a:cubicBezTo>
                    <a:pt x="18603" y="17955"/>
                    <a:pt x="19354" y="17398"/>
                    <a:pt x="19886" y="16977"/>
                  </a:cubicBezTo>
                  <a:cubicBezTo>
                    <a:pt x="19986" y="16999"/>
                    <a:pt x="20090" y="17012"/>
                    <a:pt x="20197" y="17012"/>
                  </a:cubicBezTo>
                  <a:cubicBezTo>
                    <a:pt x="20972" y="17012"/>
                    <a:pt x="21600" y="16426"/>
                    <a:pt x="21600" y="15703"/>
                  </a:cubicBezTo>
                  <a:cubicBezTo>
                    <a:pt x="21600" y="14979"/>
                    <a:pt x="20972" y="14393"/>
                    <a:pt x="20197" y="14393"/>
                  </a:cubicBezTo>
                  <a:close/>
                  <a:moveTo>
                    <a:pt x="9299" y="2599"/>
                  </a:moveTo>
                  <a:cubicBezTo>
                    <a:pt x="9299" y="1837"/>
                    <a:pt x="9963" y="1218"/>
                    <a:pt x="10778" y="1218"/>
                  </a:cubicBezTo>
                  <a:cubicBezTo>
                    <a:pt x="11594" y="1218"/>
                    <a:pt x="12258" y="1837"/>
                    <a:pt x="12258" y="2599"/>
                  </a:cubicBezTo>
                  <a:cubicBezTo>
                    <a:pt x="12258" y="3360"/>
                    <a:pt x="11595" y="3979"/>
                    <a:pt x="10778" y="3979"/>
                  </a:cubicBezTo>
                  <a:cubicBezTo>
                    <a:pt x="9963" y="3979"/>
                    <a:pt x="9299" y="3360"/>
                    <a:pt x="9299" y="2599"/>
                  </a:cubicBezTo>
                  <a:close/>
                  <a:moveTo>
                    <a:pt x="9299" y="2599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2CF93FE7-2AF4-44AF-928B-C6925BE16789}"/>
              </a:ext>
            </a:extLst>
          </p:cNvPr>
          <p:cNvSpPr/>
          <p:nvPr/>
        </p:nvSpPr>
        <p:spPr>
          <a:xfrm>
            <a:off x="986356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1"/>
                </a:solidFill>
              </a:rPr>
              <a:t>Title Text Preset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40C1D866-948D-4EB8-AF5D-343213D9DBA7}"/>
              </a:ext>
            </a:extLst>
          </p:cNvPr>
          <p:cNvSpPr/>
          <p:nvPr/>
        </p:nvSpPr>
        <p:spPr>
          <a:xfrm>
            <a:off x="986356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CB69CDDA-872E-41AE-ADB9-F317751E80D4}"/>
              </a:ext>
            </a:extLst>
          </p:cNvPr>
          <p:cNvSpPr/>
          <p:nvPr/>
        </p:nvSpPr>
        <p:spPr>
          <a:xfrm>
            <a:off x="986356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3"/>
                </a:solidFill>
              </a:rPr>
              <a:t>Title Text Preset</a:t>
            </a: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E3D08E51-B070-42BA-92C7-F812379AE93F}"/>
              </a:ext>
            </a:extLst>
          </p:cNvPr>
          <p:cNvSpPr/>
          <p:nvPr/>
        </p:nvSpPr>
        <p:spPr>
          <a:xfrm>
            <a:off x="986356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EA4D1D3C-C40D-4413-A11F-EE8577AE5C9A}"/>
              </a:ext>
            </a:extLst>
          </p:cNvPr>
          <p:cNvSpPr/>
          <p:nvPr/>
        </p:nvSpPr>
        <p:spPr>
          <a:xfrm>
            <a:off x="986356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5"/>
                </a:solidFill>
              </a:rPr>
              <a:t>Title Text Preset</a:t>
            </a:r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E823373-AA88-4323-A2DE-D506653707F4}"/>
              </a:ext>
            </a:extLst>
          </p:cNvPr>
          <p:cNvSpPr/>
          <p:nvPr/>
        </p:nvSpPr>
        <p:spPr>
          <a:xfrm>
            <a:off x="986356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21B5B6DF-4350-49F6-9231-DD81D39A19B6}"/>
              </a:ext>
            </a:extLst>
          </p:cNvPr>
          <p:cNvGrpSpPr/>
          <p:nvPr/>
        </p:nvGrpSpPr>
        <p:grpSpPr>
          <a:xfrm>
            <a:off x="11206753" y="3103418"/>
            <a:ext cx="489858" cy="489858"/>
            <a:chOff x="6262908" y="3314803"/>
            <a:chExt cx="1016000" cy="1016000"/>
          </a:xfrm>
          <a:effectLst/>
        </p:grpSpPr>
        <p:sp>
          <p:nvSpPr>
            <p:cNvPr id="72" name="椭圆 71">
              <a:extLst>
                <a:ext uri="{FF2B5EF4-FFF2-40B4-BE49-F238E27FC236}">
                  <a16:creationId xmlns:a16="http://schemas.microsoft.com/office/drawing/2014/main" id="{A46C90F8-7EB4-4FC9-86E3-F555AA2CF1CA}"/>
                </a:ext>
              </a:extLst>
            </p:cNvPr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3" name="组合 72">
              <a:extLst>
                <a:ext uri="{FF2B5EF4-FFF2-40B4-BE49-F238E27FC236}">
                  <a16:creationId xmlns:a16="http://schemas.microsoft.com/office/drawing/2014/main" id="{A59E09E0-57DF-4879-BAC9-22786B785C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74" name="任意多边形: 形状 73">
                <a:extLst>
                  <a:ext uri="{FF2B5EF4-FFF2-40B4-BE49-F238E27FC236}">
                    <a16:creationId xmlns:a16="http://schemas.microsoft.com/office/drawing/2014/main" id="{D3C1B357-0184-467A-94AB-6F2BF923B2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任意多边形: 形状 74">
                <a:extLst>
                  <a:ext uri="{FF2B5EF4-FFF2-40B4-BE49-F238E27FC236}">
                    <a16:creationId xmlns:a16="http://schemas.microsoft.com/office/drawing/2014/main" id="{BA3B2A0B-B48C-4D61-A784-97C8E57579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任意多边形: 形状 75">
                <a:extLst>
                  <a:ext uri="{FF2B5EF4-FFF2-40B4-BE49-F238E27FC236}">
                    <a16:creationId xmlns:a16="http://schemas.microsoft.com/office/drawing/2014/main" id="{3B289B1B-702A-49DC-BE73-48B84F296C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任意多边形: 形状 76">
                <a:extLst>
                  <a:ext uri="{FF2B5EF4-FFF2-40B4-BE49-F238E27FC236}">
                    <a16:creationId xmlns:a16="http://schemas.microsoft.com/office/drawing/2014/main" id="{FE1BC611-1E31-4118-8A9A-55CBCB08F9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任意多边形: 形状 77">
                <a:extLst>
                  <a:ext uri="{FF2B5EF4-FFF2-40B4-BE49-F238E27FC236}">
                    <a16:creationId xmlns:a16="http://schemas.microsoft.com/office/drawing/2014/main" id="{B0726F4D-4F54-45B3-9D36-BD6970558B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9" name="组合 48">
            <a:extLst>
              <a:ext uri="{FF2B5EF4-FFF2-40B4-BE49-F238E27FC236}">
                <a16:creationId xmlns:a16="http://schemas.microsoft.com/office/drawing/2014/main" id="{BA7AEADF-43B7-4844-8EE2-F89580686A96}"/>
              </a:ext>
            </a:extLst>
          </p:cNvPr>
          <p:cNvGrpSpPr/>
          <p:nvPr/>
        </p:nvGrpSpPr>
        <p:grpSpPr>
          <a:xfrm>
            <a:off x="11206753" y="1364401"/>
            <a:ext cx="489858" cy="489858"/>
            <a:chOff x="6262908" y="1987229"/>
            <a:chExt cx="1016000" cy="1016000"/>
          </a:xfrm>
          <a:effectLst/>
        </p:grpSpPr>
        <p:sp>
          <p:nvSpPr>
            <p:cNvPr id="62" name="椭圆 61">
              <a:extLst>
                <a:ext uri="{FF2B5EF4-FFF2-40B4-BE49-F238E27FC236}">
                  <a16:creationId xmlns:a16="http://schemas.microsoft.com/office/drawing/2014/main" id="{34DDE1DC-6043-4046-A2D6-CBE63FBA53E2}"/>
                </a:ext>
              </a:extLst>
            </p:cNvPr>
            <p:cNvSpPr/>
            <p:nvPr/>
          </p:nvSpPr>
          <p:spPr>
            <a:xfrm>
              <a:off x="6262908" y="1987229"/>
              <a:ext cx="1016000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63" name="组合 62">
              <a:extLst>
                <a:ext uri="{FF2B5EF4-FFF2-40B4-BE49-F238E27FC236}">
                  <a16:creationId xmlns:a16="http://schemas.microsoft.com/office/drawing/2014/main" id="{87D1746E-B270-41FB-91A2-BCB743DE3C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2CDB5F85-F7BF-41A2-8134-9C05DAD65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0FA026CA-466C-4B1F-96BD-A95C4A35F7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370792B2-512B-49E0-9E4E-531EA3FD92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90C65143-B6C9-451F-B2E9-0DA2A3F6F1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3063D955-E5E0-4DB3-B5AB-16D6736A6C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D715A80E-3B34-4188-882F-62162E34C9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0" name="任意多边形: 形状 69">
                <a:extLst>
                  <a:ext uri="{FF2B5EF4-FFF2-40B4-BE49-F238E27FC236}">
                    <a16:creationId xmlns:a16="http://schemas.microsoft.com/office/drawing/2014/main" id="{24FC26C2-E381-4405-B591-657F653957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任意多边形: 形状 70">
                <a:extLst>
                  <a:ext uri="{FF2B5EF4-FFF2-40B4-BE49-F238E27FC236}">
                    <a16:creationId xmlns:a16="http://schemas.microsoft.com/office/drawing/2014/main" id="{226C69CC-FF96-4FB1-A574-B6F343908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0" name="组合 49">
            <a:extLst>
              <a:ext uri="{FF2B5EF4-FFF2-40B4-BE49-F238E27FC236}">
                <a16:creationId xmlns:a16="http://schemas.microsoft.com/office/drawing/2014/main" id="{C707FA5E-02BC-4F2A-947C-C386D850F8A8}"/>
              </a:ext>
            </a:extLst>
          </p:cNvPr>
          <p:cNvGrpSpPr/>
          <p:nvPr/>
        </p:nvGrpSpPr>
        <p:grpSpPr>
          <a:xfrm>
            <a:off x="11206753" y="4786050"/>
            <a:ext cx="489858" cy="489858"/>
            <a:chOff x="6262908" y="4599335"/>
            <a:chExt cx="1016000" cy="1016000"/>
          </a:xfrm>
          <a:effectLst/>
        </p:grpSpPr>
        <p:sp>
          <p:nvSpPr>
            <p:cNvPr id="57" name="椭圆 56">
              <a:extLst>
                <a:ext uri="{FF2B5EF4-FFF2-40B4-BE49-F238E27FC236}">
                  <a16:creationId xmlns:a16="http://schemas.microsoft.com/office/drawing/2014/main" id="{6E7A45F7-6D00-4663-86B5-96AC802CCC96}"/>
                </a:ext>
              </a:extLst>
            </p:cNvPr>
            <p:cNvSpPr/>
            <p:nvPr/>
          </p:nvSpPr>
          <p:spPr>
            <a:xfrm>
              <a:off x="6262908" y="4599335"/>
              <a:ext cx="1016000" cy="10160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477D76A3-C798-4C6F-9304-CB8EE3C75B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91562" y="4912675"/>
              <a:ext cx="373277" cy="373276"/>
              <a:chOff x="0" y="0"/>
              <a:chExt cx="571" cy="576"/>
            </a:xfrm>
            <a:solidFill>
              <a:srgbClr val="FFFFFF"/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99CE63EF-C22B-40DB-9E4B-8827FDCEE2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" y="368"/>
                <a:ext cx="182" cy="20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4113" y="5025"/>
                    </a:lnTo>
                    <a:lnTo>
                      <a:pt x="4113" y="18406"/>
                    </a:lnTo>
                    <a:cubicBezTo>
                      <a:pt x="4113" y="20169"/>
                      <a:pt x="5748" y="21600"/>
                      <a:pt x="7763" y="21600"/>
                    </a:cubicBezTo>
                    <a:lnTo>
                      <a:pt x="17951" y="21600"/>
                    </a:lnTo>
                    <a:cubicBezTo>
                      <a:pt x="19966" y="21600"/>
                      <a:pt x="21600" y="20169"/>
                      <a:pt x="21600" y="18406"/>
                    </a:cubicBezTo>
                    <a:lnTo>
                      <a:pt x="17434" y="5025"/>
                    </a:lnTo>
                    <a:lnTo>
                      <a:pt x="19779" y="1821"/>
                    </a:lnTo>
                    <a:cubicBezTo>
                      <a:pt x="14571" y="906"/>
                      <a:pt x="9477" y="313"/>
                      <a:pt x="5095" y="313"/>
                    </a:cubicBezTo>
                    <a:cubicBezTo>
                      <a:pt x="3263" y="313"/>
                      <a:pt x="1571" y="201"/>
                      <a:pt x="0" y="0"/>
                    </a:cubicBezTo>
                    <a:close/>
                    <a:moveTo>
                      <a:pt x="0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06F3FB90-0F73-42C0-BA96-72DE05A518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0"/>
                <a:ext cx="395" cy="437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600">
                    <a:moveTo>
                      <a:pt x="0" y="15750"/>
                    </a:moveTo>
                    <a:cubicBezTo>
                      <a:pt x="8522" y="16492"/>
                      <a:pt x="20175" y="20356"/>
                      <a:pt x="21600" y="21600"/>
                    </a:cubicBezTo>
                    <a:lnTo>
                      <a:pt x="21600" y="0"/>
                    </a:lnTo>
                    <a:cubicBezTo>
                      <a:pt x="19877" y="1348"/>
                      <a:pt x="8354" y="5075"/>
                      <a:pt x="0" y="5783"/>
                    </a:cubicBezTo>
                    <a:lnTo>
                      <a:pt x="0" y="15750"/>
                    </a:lnTo>
                    <a:close/>
                    <a:moveTo>
                      <a:pt x="0" y="1575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2E405B9B-349B-4EEA-B0E0-23E7ECAAB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120"/>
                <a:ext cx="114" cy="19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lnTo>
                      <a:pt x="21600" y="0"/>
                    </a:lnTo>
                    <a:cubicBezTo>
                      <a:pt x="4123" y="761"/>
                      <a:pt x="0" y="7019"/>
                      <a:pt x="0" y="10870"/>
                    </a:cubicBezTo>
                    <a:cubicBezTo>
                      <a:pt x="0" y="15025"/>
                      <a:pt x="3935" y="20934"/>
                      <a:pt x="21600" y="21600"/>
                    </a:cubicBezTo>
                    <a:close/>
                    <a:moveTo>
                      <a:pt x="21600" y="2160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51" name="矩形 50">
            <a:extLst>
              <a:ext uri="{FF2B5EF4-FFF2-40B4-BE49-F238E27FC236}">
                <a16:creationId xmlns:a16="http://schemas.microsoft.com/office/drawing/2014/main" id="{73DF1E3A-3A93-4888-B3A7-2082B79E769C}"/>
              </a:ext>
            </a:extLst>
          </p:cNvPr>
          <p:cNvSpPr/>
          <p:nvPr/>
        </p:nvSpPr>
        <p:spPr>
          <a:xfrm>
            <a:off x="8612013" y="1341603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2"/>
                </a:solidFill>
              </a:rPr>
              <a:t>Title Text Preset</a:t>
            </a:r>
          </a:p>
        </p:txBody>
      </p:sp>
      <p:sp>
        <p:nvSpPr>
          <p:cNvPr id="52" name="矩形 51">
            <a:extLst>
              <a:ext uri="{FF2B5EF4-FFF2-40B4-BE49-F238E27FC236}">
                <a16:creationId xmlns:a16="http://schemas.microsoft.com/office/drawing/2014/main" id="{9F6DBA7B-9AC3-425A-BA3B-0A1340B9638D}"/>
              </a:ext>
            </a:extLst>
          </p:cNvPr>
          <p:cNvSpPr/>
          <p:nvPr/>
        </p:nvSpPr>
        <p:spPr>
          <a:xfrm>
            <a:off x="8612013" y="1587824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53" name="矩形 52">
            <a:extLst>
              <a:ext uri="{FF2B5EF4-FFF2-40B4-BE49-F238E27FC236}">
                <a16:creationId xmlns:a16="http://schemas.microsoft.com/office/drawing/2014/main" id="{CEC1C024-AA57-4575-AAFF-29DEBB310DF6}"/>
              </a:ext>
            </a:extLst>
          </p:cNvPr>
          <p:cNvSpPr/>
          <p:nvPr/>
        </p:nvSpPr>
        <p:spPr>
          <a:xfrm>
            <a:off x="8612013" y="3130140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4"/>
                </a:solidFill>
              </a:rPr>
              <a:t>Title Text Preset</a:t>
            </a:r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FB61E07C-3FD0-4A47-BDE7-3B6D55D12134}"/>
              </a:ext>
            </a:extLst>
          </p:cNvPr>
          <p:cNvSpPr/>
          <p:nvPr/>
        </p:nvSpPr>
        <p:spPr>
          <a:xfrm>
            <a:off x="8612013" y="3376361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7ABAEC29-C036-42D4-8C39-222552F75FA6}"/>
              </a:ext>
            </a:extLst>
          </p:cNvPr>
          <p:cNvSpPr/>
          <p:nvPr/>
        </p:nvSpPr>
        <p:spPr>
          <a:xfrm>
            <a:off x="8612013" y="473416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6"/>
                </a:solidFill>
              </a:rPr>
              <a:t>Title Text Preset</a:t>
            </a:r>
          </a:p>
        </p:txBody>
      </p:sp>
      <p:sp>
        <p:nvSpPr>
          <p:cNvPr id="56" name="矩形 55">
            <a:extLst>
              <a:ext uri="{FF2B5EF4-FFF2-40B4-BE49-F238E27FC236}">
                <a16:creationId xmlns:a16="http://schemas.microsoft.com/office/drawing/2014/main" id="{FDBDAC97-B4FA-4878-B809-81016C2AA077}"/>
              </a:ext>
            </a:extLst>
          </p:cNvPr>
          <p:cNvSpPr/>
          <p:nvPr/>
        </p:nvSpPr>
        <p:spPr>
          <a:xfrm>
            <a:off x="8612013" y="498038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</p:spTree>
    <p:extLst>
      <p:ext uri="{BB962C8B-B14F-4D97-AF65-F5344CB8AC3E}">
        <p14:creationId xmlns:p14="http://schemas.microsoft.com/office/powerpoint/2010/main" val="297132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:a14="http://schemas.microsoft.com/office/drawing/2010/main" xmlns:lc="http://schemas.openxmlformats.org/drawingml/2006/lockedCanvas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87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9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/>
      <p:bldP spid="102" grpId="0"/>
      <p:bldP spid="103" grpId="0"/>
      <p:bldP spid="104" grpId="0"/>
      <p:bldP spid="82" grpId="0"/>
      <p:bldP spid="83" grpId="0"/>
      <p:bldP spid="84" grpId="0"/>
      <p:bldP spid="85" grpId="0"/>
      <p:bldP spid="86" grpId="0"/>
      <p:bldP spid="87" grpId="0"/>
      <p:bldP spid="51" grpId="0"/>
      <p:bldP spid="52" grpId="0"/>
      <p:bldP spid="53" grpId="0"/>
      <p:bldP spid="54" grpId="0"/>
      <p:bldP spid="55" grpId="0"/>
      <p:bldP spid="5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6">
            <a:extLst>
              <a:ext uri="{FF2B5EF4-FFF2-40B4-BE49-F238E27FC236}">
                <a16:creationId xmlns:a16="http://schemas.microsoft.com/office/drawing/2014/main" id="{4BE2772D-D5B6-47E4-B6E3-D8AF11DD96E6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 Placeholder 7">
            <a:extLst>
              <a:ext uri="{FF2B5EF4-FFF2-40B4-BE49-F238E27FC236}">
                <a16:creationId xmlns:a16="http://schemas.microsoft.com/office/drawing/2014/main" id="{FEAC4683-7477-4CF8-9C57-0EDBB1DDD9CE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圆角矩形 1">
            <a:extLst>
              <a:ext uri="{FF2B5EF4-FFF2-40B4-BE49-F238E27FC236}">
                <a16:creationId xmlns:a16="http://schemas.microsoft.com/office/drawing/2014/main" id="{E5AEA565-61DB-4FEB-A1C3-2F56BF320484}"/>
              </a:ext>
            </a:extLst>
          </p:cNvPr>
          <p:cNvSpPr/>
          <p:nvPr/>
        </p:nvSpPr>
        <p:spPr>
          <a:xfrm>
            <a:off x="6330556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圆角矩形 2">
            <a:extLst>
              <a:ext uri="{FF2B5EF4-FFF2-40B4-BE49-F238E27FC236}">
                <a16:creationId xmlns:a16="http://schemas.microsoft.com/office/drawing/2014/main" id="{016336DC-671F-4989-9B32-25104835DAE1}"/>
              </a:ext>
            </a:extLst>
          </p:cNvPr>
          <p:cNvSpPr/>
          <p:nvPr/>
        </p:nvSpPr>
        <p:spPr>
          <a:xfrm>
            <a:off x="6480621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矩形 65">
            <a:extLst>
              <a:ext uri="{FF2B5EF4-FFF2-40B4-BE49-F238E27FC236}">
                <a16:creationId xmlns:a16="http://schemas.microsoft.com/office/drawing/2014/main" id="{493146F3-5FE8-4CDF-B61B-7A37EB455996}"/>
              </a:ext>
            </a:extLst>
          </p:cNvPr>
          <p:cNvSpPr/>
          <p:nvPr/>
        </p:nvSpPr>
        <p:spPr>
          <a:xfrm>
            <a:off x="7568910" y="2702809"/>
            <a:ext cx="3311954" cy="568470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text-typesetting placeholder</a:t>
            </a:r>
            <a:br>
              <a:rPr lang="zh-CN" altLang="en-US" sz="1100" noProof="1"/>
            </a:br>
            <a:r>
              <a:rPr lang="zh-CN" altLang="en-US" sz="1100" noProof="1"/>
              <a:t>(It is recommended to use theme Fonts)</a:t>
            </a:r>
          </a:p>
        </p:txBody>
      </p:sp>
      <p:sp>
        <p:nvSpPr>
          <p:cNvPr id="67" name="圆角矩形 4">
            <a:extLst>
              <a:ext uri="{FF2B5EF4-FFF2-40B4-BE49-F238E27FC236}">
                <a16:creationId xmlns:a16="http://schemas.microsoft.com/office/drawing/2014/main" id="{AA413E74-A7FD-4AFA-AF80-C13FD5168761}"/>
              </a:ext>
            </a:extLst>
          </p:cNvPr>
          <p:cNvSpPr/>
          <p:nvPr/>
        </p:nvSpPr>
        <p:spPr>
          <a:xfrm>
            <a:off x="6330556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圆角矩形 5">
            <a:extLst>
              <a:ext uri="{FF2B5EF4-FFF2-40B4-BE49-F238E27FC236}">
                <a16:creationId xmlns:a16="http://schemas.microsoft.com/office/drawing/2014/main" id="{52F39029-1699-4994-849B-4156EF38FF72}"/>
              </a:ext>
            </a:extLst>
          </p:cNvPr>
          <p:cNvSpPr/>
          <p:nvPr/>
        </p:nvSpPr>
        <p:spPr>
          <a:xfrm>
            <a:off x="6480621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55329D57-1160-4C97-B99B-E9DE326E03A1}"/>
              </a:ext>
            </a:extLst>
          </p:cNvPr>
          <p:cNvSpPr/>
          <p:nvPr/>
        </p:nvSpPr>
        <p:spPr>
          <a:xfrm>
            <a:off x="7568910" y="4480711"/>
            <a:ext cx="3311954" cy="568470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text-typesetting placeholder</a:t>
            </a:r>
            <a:br>
              <a:rPr lang="zh-CN" altLang="en-US" sz="1100" noProof="1"/>
            </a:br>
            <a:r>
              <a:rPr lang="zh-CN" altLang="en-US" sz="1100" noProof="1"/>
              <a:t>(It is recommended to use theme Fonts)</a:t>
            </a:r>
          </a:p>
        </p:txBody>
      </p:sp>
      <p:sp>
        <p:nvSpPr>
          <p:cNvPr id="70" name="圆角矩形 7">
            <a:extLst>
              <a:ext uri="{FF2B5EF4-FFF2-40B4-BE49-F238E27FC236}">
                <a16:creationId xmlns:a16="http://schemas.microsoft.com/office/drawing/2014/main" id="{3C233782-9A92-4EBC-BFA2-39D5A9FAC4EE}"/>
              </a:ext>
            </a:extLst>
          </p:cNvPr>
          <p:cNvSpPr/>
          <p:nvPr/>
        </p:nvSpPr>
        <p:spPr>
          <a:xfrm>
            <a:off x="1109880" y="2006967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圆角矩形 8">
            <a:extLst>
              <a:ext uri="{FF2B5EF4-FFF2-40B4-BE49-F238E27FC236}">
                <a16:creationId xmlns:a16="http://schemas.microsoft.com/office/drawing/2014/main" id="{224F0193-D501-4E11-9A0E-917FB6872014}"/>
              </a:ext>
            </a:extLst>
          </p:cNvPr>
          <p:cNvSpPr/>
          <p:nvPr/>
        </p:nvSpPr>
        <p:spPr>
          <a:xfrm>
            <a:off x="1259945" y="2006967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65AD473F-8688-4399-AFDA-DA635966150C}"/>
              </a:ext>
            </a:extLst>
          </p:cNvPr>
          <p:cNvSpPr/>
          <p:nvPr/>
        </p:nvSpPr>
        <p:spPr>
          <a:xfrm>
            <a:off x="2348234" y="2702809"/>
            <a:ext cx="3311954" cy="568470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text-typesetting placeholder</a:t>
            </a:r>
            <a:br>
              <a:rPr lang="zh-CN" altLang="en-US" sz="1100" noProof="1"/>
            </a:br>
            <a:r>
              <a:rPr lang="zh-CN" altLang="en-US" sz="1100" noProof="1"/>
              <a:t>(It is recommended to use theme Fonts)</a:t>
            </a:r>
          </a:p>
        </p:txBody>
      </p:sp>
      <p:sp>
        <p:nvSpPr>
          <p:cNvPr id="73" name="圆角矩形 10">
            <a:extLst>
              <a:ext uri="{FF2B5EF4-FFF2-40B4-BE49-F238E27FC236}">
                <a16:creationId xmlns:a16="http://schemas.microsoft.com/office/drawing/2014/main" id="{743C9AC7-7633-4720-93A1-7328E1B73E79}"/>
              </a:ext>
            </a:extLst>
          </p:cNvPr>
          <p:cNvSpPr/>
          <p:nvPr/>
        </p:nvSpPr>
        <p:spPr>
          <a:xfrm>
            <a:off x="1109880" y="3784872"/>
            <a:ext cx="4400242" cy="1552341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圆角矩形 11">
            <a:extLst>
              <a:ext uri="{FF2B5EF4-FFF2-40B4-BE49-F238E27FC236}">
                <a16:creationId xmlns:a16="http://schemas.microsoft.com/office/drawing/2014/main" id="{364BCD63-3F74-490F-8F19-A621763391AA}"/>
              </a:ext>
            </a:extLst>
          </p:cNvPr>
          <p:cNvSpPr/>
          <p:nvPr/>
        </p:nvSpPr>
        <p:spPr>
          <a:xfrm>
            <a:off x="1259945" y="3784872"/>
            <a:ext cx="4601500" cy="1552341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矩形 74">
            <a:extLst>
              <a:ext uri="{FF2B5EF4-FFF2-40B4-BE49-F238E27FC236}">
                <a16:creationId xmlns:a16="http://schemas.microsoft.com/office/drawing/2014/main" id="{7B74C073-DD3F-40B3-891B-B9B088D97530}"/>
              </a:ext>
            </a:extLst>
          </p:cNvPr>
          <p:cNvSpPr/>
          <p:nvPr/>
        </p:nvSpPr>
        <p:spPr>
          <a:xfrm>
            <a:off x="2348234" y="4480711"/>
            <a:ext cx="3311954" cy="568470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100" noProof="1"/>
              <a:t>This section is displayed as a text-typesetting placeholder</a:t>
            </a:r>
            <a:br>
              <a:rPr lang="zh-CN" altLang="en-US" sz="1100" noProof="1"/>
            </a:br>
            <a:r>
              <a:rPr lang="zh-CN" altLang="en-US" sz="1100" noProof="1"/>
              <a:t>(It is recommended to use theme Fonts)</a:t>
            </a:r>
          </a:p>
        </p:txBody>
      </p:sp>
      <p:sp>
        <p:nvSpPr>
          <p:cNvPr id="76" name="任意多边形 68">
            <a:extLst>
              <a:ext uri="{FF2B5EF4-FFF2-40B4-BE49-F238E27FC236}">
                <a16:creationId xmlns:a16="http://schemas.microsoft.com/office/drawing/2014/main" id="{EC89798C-5C5F-4440-8EA5-A95DB0DD08E9}"/>
              </a:ext>
            </a:extLst>
          </p:cNvPr>
          <p:cNvSpPr/>
          <p:nvPr/>
        </p:nvSpPr>
        <p:spPr>
          <a:xfrm>
            <a:off x="1498302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任意多边形 69">
            <a:extLst>
              <a:ext uri="{FF2B5EF4-FFF2-40B4-BE49-F238E27FC236}">
                <a16:creationId xmlns:a16="http://schemas.microsoft.com/office/drawing/2014/main" id="{6907EFC9-214A-445B-BC36-066E07581F0D}"/>
              </a:ext>
            </a:extLst>
          </p:cNvPr>
          <p:cNvSpPr/>
          <p:nvPr/>
        </p:nvSpPr>
        <p:spPr>
          <a:xfrm>
            <a:off x="6718979" y="2477350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70">
            <a:extLst>
              <a:ext uri="{FF2B5EF4-FFF2-40B4-BE49-F238E27FC236}">
                <a16:creationId xmlns:a16="http://schemas.microsoft.com/office/drawing/2014/main" id="{C7387A68-ECE1-41D5-806E-B4D3FBD99FEC}"/>
              </a:ext>
            </a:extLst>
          </p:cNvPr>
          <p:cNvSpPr/>
          <p:nvPr/>
        </p:nvSpPr>
        <p:spPr>
          <a:xfrm>
            <a:off x="1498302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任意多边形 71">
            <a:extLst>
              <a:ext uri="{FF2B5EF4-FFF2-40B4-BE49-F238E27FC236}">
                <a16:creationId xmlns:a16="http://schemas.microsoft.com/office/drawing/2014/main" id="{319C75B2-C644-4AA8-B39D-7FFABB21BCC1}"/>
              </a:ext>
            </a:extLst>
          </p:cNvPr>
          <p:cNvSpPr/>
          <p:nvPr/>
        </p:nvSpPr>
        <p:spPr>
          <a:xfrm>
            <a:off x="6718979" y="4258951"/>
            <a:ext cx="611574" cy="611574"/>
          </a:xfrm>
          <a:custGeom>
            <a:avLst/>
            <a:gdLst>
              <a:gd name="connsiteX0" fmla="*/ 102452 w 338138"/>
              <a:gd name="connsiteY0" fmla="*/ 116974 h 338138"/>
              <a:gd name="connsiteX1" fmla="*/ 158700 w 338138"/>
              <a:gd name="connsiteY1" fmla="*/ 150395 h 338138"/>
              <a:gd name="connsiteX2" fmla="*/ 169165 w 338138"/>
              <a:gd name="connsiteY2" fmla="*/ 147721 h 338138"/>
              <a:gd name="connsiteX3" fmla="*/ 183554 w 338138"/>
              <a:gd name="connsiteY3" fmla="*/ 154406 h 338138"/>
              <a:gd name="connsiteX4" fmla="*/ 238495 w 338138"/>
              <a:gd name="connsiteY4" fmla="*/ 122321 h 338138"/>
              <a:gd name="connsiteX5" fmla="*/ 246343 w 338138"/>
              <a:gd name="connsiteY5" fmla="*/ 123658 h 338138"/>
              <a:gd name="connsiteX6" fmla="*/ 243727 w 338138"/>
              <a:gd name="connsiteY6" fmla="*/ 130342 h 338138"/>
              <a:gd name="connsiteX7" fmla="*/ 188787 w 338138"/>
              <a:gd name="connsiteY7" fmla="*/ 163763 h 338138"/>
              <a:gd name="connsiteX8" fmla="*/ 190095 w 338138"/>
              <a:gd name="connsiteY8" fmla="*/ 169111 h 338138"/>
              <a:gd name="connsiteX9" fmla="*/ 169165 w 338138"/>
              <a:gd name="connsiteY9" fmla="*/ 190500 h 338138"/>
              <a:gd name="connsiteX10" fmla="*/ 148235 w 338138"/>
              <a:gd name="connsiteY10" fmla="*/ 169111 h 338138"/>
              <a:gd name="connsiteX11" fmla="*/ 91987 w 338138"/>
              <a:gd name="connsiteY11" fmla="*/ 135690 h 338138"/>
              <a:gd name="connsiteX12" fmla="*/ 88063 w 338138"/>
              <a:gd name="connsiteY12" fmla="*/ 120984 h 338138"/>
              <a:gd name="connsiteX13" fmla="*/ 102452 w 338138"/>
              <a:gd name="connsiteY13" fmla="*/ 116974 h 338138"/>
              <a:gd name="connsiteX14" fmla="*/ 159317 w 338138"/>
              <a:gd name="connsiteY14" fmla="*/ 22225 h 338138"/>
              <a:gd name="connsiteX15" fmla="*/ 22225 w 338138"/>
              <a:gd name="connsiteY15" fmla="*/ 158580 h 338138"/>
              <a:gd name="connsiteX16" fmla="*/ 43316 w 338138"/>
              <a:gd name="connsiteY16" fmla="*/ 158580 h 338138"/>
              <a:gd name="connsiteX17" fmla="*/ 43316 w 338138"/>
              <a:gd name="connsiteY17" fmla="*/ 179558 h 338138"/>
              <a:gd name="connsiteX18" fmla="*/ 22225 w 338138"/>
              <a:gd name="connsiteY18" fmla="*/ 179558 h 338138"/>
              <a:gd name="connsiteX19" fmla="*/ 159317 w 338138"/>
              <a:gd name="connsiteY19" fmla="*/ 315913 h 338138"/>
              <a:gd name="connsiteX20" fmla="*/ 159317 w 338138"/>
              <a:gd name="connsiteY20" fmla="*/ 294936 h 338138"/>
              <a:gd name="connsiteX21" fmla="*/ 180408 w 338138"/>
              <a:gd name="connsiteY21" fmla="*/ 294936 h 338138"/>
              <a:gd name="connsiteX22" fmla="*/ 180408 w 338138"/>
              <a:gd name="connsiteY22" fmla="*/ 315913 h 338138"/>
              <a:gd name="connsiteX23" fmla="*/ 317500 w 338138"/>
              <a:gd name="connsiteY23" fmla="*/ 179558 h 338138"/>
              <a:gd name="connsiteX24" fmla="*/ 296409 w 338138"/>
              <a:gd name="connsiteY24" fmla="*/ 179558 h 338138"/>
              <a:gd name="connsiteX25" fmla="*/ 296409 w 338138"/>
              <a:gd name="connsiteY25" fmla="*/ 158580 h 338138"/>
              <a:gd name="connsiteX26" fmla="*/ 317500 w 338138"/>
              <a:gd name="connsiteY26" fmla="*/ 158580 h 338138"/>
              <a:gd name="connsiteX27" fmla="*/ 180408 w 338138"/>
              <a:gd name="connsiteY27" fmla="*/ 22225 h 338138"/>
              <a:gd name="connsiteX28" fmla="*/ 180408 w 338138"/>
              <a:gd name="connsiteY28" fmla="*/ 43202 h 338138"/>
              <a:gd name="connsiteX29" fmla="*/ 159317 w 338138"/>
              <a:gd name="connsiteY29" fmla="*/ 43202 h 338138"/>
              <a:gd name="connsiteX30" fmla="*/ 159317 w 338138"/>
              <a:gd name="connsiteY30" fmla="*/ 22225 h 338138"/>
              <a:gd name="connsiteX31" fmla="*/ 169069 w 338138"/>
              <a:gd name="connsiteY31" fmla="*/ 0 h 338138"/>
              <a:gd name="connsiteX32" fmla="*/ 338138 w 338138"/>
              <a:gd name="connsiteY32" fmla="*/ 169069 h 338138"/>
              <a:gd name="connsiteX33" fmla="*/ 169069 w 338138"/>
              <a:gd name="connsiteY33" fmla="*/ 338138 h 338138"/>
              <a:gd name="connsiteX34" fmla="*/ 0 w 338138"/>
              <a:gd name="connsiteY34" fmla="*/ 169069 h 338138"/>
              <a:gd name="connsiteX35" fmla="*/ 169069 w 338138"/>
              <a:gd name="connsiteY35" fmla="*/ 0 h 338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38138" h="338138">
                <a:moveTo>
                  <a:pt x="102452" y="116974"/>
                </a:moveTo>
                <a:cubicBezTo>
                  <a:pt x="158700" y="150395"/>
                  <a:pt x="158700" y="150395"/>
                  <a:pt x="158700" y="150395"/>
                </a:cubicBezTo>
                <a:cubicBezTo>
                  <a:pt x="162624" y="149058"/>
                  <a:pt x="165241" y="147721"/>
                  <a:pt x="169165" y="147721"/>
                </a:cubicBezTo>
                <a:cubicBezTo>
                  <a:pt x="174397" y="147721"/>
                  <a:pt x="179630" y="150395"/>
                  <a:pt x="183554" y="154406"/>
                </a:cubicBezTo>
                <a:cubicBezTo>
                  <a:pt x="238495" y="122321"/>
                  <a:pt x="238495" y="122321"/>
                  <a:pt x="238495" y="122321"/>
                </a:cubicBezTo>
                <a:cubicBezTo>
                  <a:pt x="241111" y="119648"/>
                  <a:pt x="245035" y="120984"/>
                  <a:pt x="246343" y="123658"/>
                </a:cubicBezTo>
                <a:cubicBezTo>
                  <a:pt x="247651" y="126332"/>
                  <a:pt x="246343" y="129006"/>
                  <a:pt x="243727" y="130342"/>
                </a:cubicBezTo>
                <a:cubicBezTo>
                  <a:pt x="188787" y="163763"/>
                  <a:pt x="188787" y="163763"/>
                  <a:pt x="188787" y="163763"/>
                </a:cubicBezTo>
                <a:cubicBezTo>
                  <a:pt x="190095" y="165100"/>
                  <a:pt x="190095" y="167774"/>
                  <a:pt x="190095" y="169111"/>
                </a:cubicBezTo>
                <a:cubicBezTo>
                  <a:pt x="190095" y="181142"/>
                  <a:pt x="180938" y="190500"/>
                  <a:pt x="169165" y="190500"/>
                </a:cubicBezTo>
                <a:cubicBezTo>
                  <a:pt x="157392" y="190500"/>
                  <a:pt x="148235" y="181142"/>
                  <a:pt x="148235" y="169111"/>
                </a:cubicBezTo>
                <a:cubicBezTo>
                  <a:pt x="91987" y="135690"/>
                  <a:pt x="91987" y="135690"/>
                  <a:pt x="91987" y="135690"/>
                </a:cubicBezTo>
                <a:cubicBezTo>
                  <a:pt x="86754" y="133016"/>
                  <a:pt x="84138" y="126332"/>
                  <a:pt x="88063" y="120984"/>
                </a:cubicBezTo>
                <a:cubicBezTo>
                  <a:pt x="90679" y="115637"/>
                  <a:pt x="97219" y="114300"/>
                  <a:pt x="102452" y="116974"/>
                </a:cubicBezTo>
                <a:close/>
                <a:moveTo>
                  <a:pt x="159317" y="22225"/>
                </a:moveTo>
                <a:cubicBezTo>
                  <a:pt x="86817" y="27469"/>
                  <a:pt x="27498" y="86469"/>
                  <a:pt x="22225" y="158580"/>
                </a:cubicBezTo>
                <a:cubicBezTo>
                  <a:pt x="22225" y="158580"/>
                  <a:pt x="22225" y="158580"/>
                  <a:pt x="43316" y="158580"/>
                </a:cubicBezTo>
                <a:cubicBezTo>
                  <a:pt x="43316" y="158580"/>
                  <a:pt x="43316" y="158580"/>
                  <a:pt x="43316" y="179558"/>
                </a:cubicBezTo>
                <a:cubicBezTo>
                  <a:pt x="43316" y="179558"/>
                  <a:pt x="43316" y="179558"/>
                  <a:pt x="22225" y="179558"/>
                </a:cubicBezTo>
                <a:cubicBezTo>
                  <a:pt x="27498" y="251669"/>
                  <a:pt x="86817" y="310669"/>
                  <a:pt x="159317" y="315913"/>
                </a:cubicBezTo>
                <a:cubicBezTo>
                  <a:pt x="159317" y="315913"/>
                  <a:pt x="159317" y="315913"/>
                  <a:pt x="159317" y="294936"/>
                </a:cubicBezTo>
                <a:cubicBezTo>
                  <a:pt x="159317" y="294936"/>
                  <a:pt x="159317" y="294936"/>
                  <a:pt x="180408" y="294936"/>
                </a:cubicBezTo>
                <a:cubicBezTo>
                  <a:pt x="180408" y="294936"/>
                  <a:pt x="180408" y="294936"/>
                  <a:pt x="180408" y="315913"/>
                </a:cubicBezTo>
                <a:cubicBezTo>
                  <a:pt x="252909" y="310669"/>
                  <a:pt x="312227" y="251669"/>
                  <a:pt x="317500" y="179558"/>
                </a:cubicBezTo>
                <a:cubicBezTo>
                  <a:pt x="317500" y="179558"/>
                  <a:pt x="317500" y="179558"/>
                  <a:pt x="296409" y="179558"/>
                </a:cubicBezTo>
                <a:cubicBezTo>
                  <a:pt x="296409" y="179558"/>
                  <a:pt x="296409" y="179558"/>
                  <a:pt x="296409" y="158580"/>
                </a:cubicBezTo>
                <a:cubicBezTo>
                  <a:pt x="296409" y="158580"/>
                  <a:pt x="296409" y="158580"/>
                  <a:pt x="317500" y="158580"/>
                </a:cubicBezTo>
                <a:cubicBezTo>
                  <a:pt x="312227" y="86469"/>
                  <a:pt x="252909" y="27469"/>
                  <a:pt x="180408" y="22225"/>
                </a:cubicBezTo>
                <a:cubicBezTo>
                  <a:pt x="180408" y="22225"/>
                  <a:pt x="180408" y="22225"/>
                  <a:pt x="180408" y="43202"/>
                </a:cubicBezTo>
                <a:cubicBezTo>
                  <a:pt x="180408" y="43202"/>
                  <a:pt x="180408" y="43202"/>
                  <a:pt x="159317" y="43202"/>
                </a:cubicBezTo>
                <a:cubicBezTo>
                  <a:pt x="159317" y="43202"/>
                  <a:pt x="159317" y="43202"/>
                  <a:pt x="159317" y="22225"/>
                </a:cubicBezTo>
                <a:close/>
                <a:moveTo>
                  <a:pt x="169069" y="0"/>
                </a:moveTo>
                <a:cubicBezTo>
                  <a:pt x="262443" y="0"/>
                  <a:pt x="338138" y="75695"/>
                  <a:pt x="338138" y="169069"/>
                </a:cubicBezTo>
                <a:cubicBezTo>
                  <a:pt x="338138" y="262443"/>
                  <a:pt x="262443" y="338138"/>
                  <a:pt x="169069" y="338138"/>
                </a:cubicBezTo>
                <a:cubicBezTo>
                  <a:pt x="75695" y="338138"/>
                  <a:pt x="0" y="262443"/>
                  <a:pt x="0" y="169069"/>
                </a:cubicBezTo>
                <a:cubicBezTo>
                  <a:pt x="0" y="75695"/>
                  <a:pt x="75695" y="0"/>
                  <a:pt x="169069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74362755-ADD0-4062-8589-2F4ECFFB6D20}"/>
              </a:ext>
            </a:extLst>
          </p:cNvPr>
          <p:cNvSpPr/>
          <p:nvPr/>
        </p:nvSpPr>
        <p:spPr>
          <a:xfrm>
            <a:off x="7568910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</a:t>
            </a: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9C78BC29-3468-4536-8111-AA208C7605E6}"/>
              </a:ext>
            </a:extLst>
          </p:cNvPr>
          <p:cNvSpPr/>
          <p:nvPr/>
        </p:nvSpPr>
        <p:spPr>
          <a:xfrm>
            <a:off x="7568910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866F15D3-17B0-4070-B1C2-05C86534640F}"/>
              </a:ext>
            </a:extLst>
          </p:cNvPr>
          <p:cNvSpPr/>
          <p:nvPr/>
        </p:nvSpPr>
        <p:spPr>
          <a:xfrm>
            <a:off x="2348234" y="2269992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9ADE9688-E0C6-46B2-BCE3-65E2553A3827}"/>
              </a:ext>
            </a:extLst>
          </p:cNvPr>
          <p:cNvSpPr/>
          <p:nvPr/>
        </p:nvSpPr>
        <p:spPr>
          <a:xfrm>
            <a:off x="2348234" y="4047894"/>
            <a:ext cx="3311954" cy="338554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just">
              <a:buClr>
                <a:schemeClr val="tx1">
                  <a:lumMod val="50000"/>
                  <a:lumOff val="50000"/>
                </a:schemeClr>
              </a:buClr>
            </a:pPr>
            <a:r>
              <a:rPr lang="zh-CN" altLang="en-US" sz="1600" b="1" noProof="1"/>
              <a:t>Title Text Preset</a:t>
            </a:r>
          </a:p>
        </p:txBody>
      </p:sp>
      <p:sp>
        <p:nvSpPr>
          <p:cNvPr id="62" name="斜纹 61">
            <a:extLst>
              <a:ext uri="{FF2B5EF4-FFF2-40B4-BE49-F238E27FC236}">
                <a16:creationId xmlns:a16="http://schemas.microsoft.com/office/drawing/2014/main" id="{D5EB1818-4511-48DE-B1D1-0D34E628A1EF}"/>
              </a:ext>
            </a:extLst>
          </p:cNvPr>
          <p:cNvSpPr/>
          <p:nvPr/>
        </p:nvSpPr>
        <p:spPr>
          <a:xfrm flipH="1">
            <a:off x="5123892" y="2021365"/>
            <a:ext cx="740667" cy="740667"/>
          </a:xfrm>
          <a:prstGeom prst="diagStripe">
            <a:avLst>
              <a:gd name="adj" fmla="val 31417"/>
            </a:avLst>
          </a:prstGeom>
          <a:solidFill>
            <a:srgbClr val="F082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CA9ABCCE-8249-454F-8B61-2023594FB7B5}"/>
              </a:ext>
            </a:extLst>
          </p:cNvPr>
          <p:cNvSpPr/>
          <p:nvPr/>
        </p:nvSpPr>
        <p:spPr>
          <a:xfrm rot="2700000">
            <a:off x="5306135" y="2153947"/>
            <a:ext cx="646331" cy="276999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algn="ctr"/>
            <a:r>
              <a:rPr lang="zh-CN" altLang="en-US" sz="1200">
                <a:solidFill>
                  <a:schemeClr val="bg1"/>
                </a:solidFill>
              </a:rPr>
              <a:t>Keywords</a:t>
            </a:r>
          </a:p>
        </p:txBody>
      </p:sp>
    </p:spTree>
    <p:extLst>
      <p:ext uri="{BB962C8B-B14F-4D97-AF65-F5344CB8AC3E}">
        <p14:creationId xmlns:p14="http://schemas.microsoft.com/office/powerpoint/2010/main" val="4096617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wind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64" grpId="0" animBg="1"/>
      <p:bldP spid="65" grpId="0" animBg="1"/>
      <p:bldP spid="66" grpId="0"/>
      <p:bldP spid="67" grpId="0" animBg="1"/>
      <p:bldP spid="68" grpId="0" animBg="1"/>
      <p:bldP spid="69" grpId="0"/>
      <p:bldP spid="70" grpId="0" animBg="1"/>
      <p:bldP spid="71" grpId="0" animBg="1"/>
      <p:bldP spid="72" grpId="0"/>
      <p:bldP spid="73" grpId="0" animBg="1"/>
      <p:bldP spid="74" grpId="0" animBg="1"/>
      <p:bldP spid="75" grpId="0"/>
      <p:bldP spid="76" grpId="0" animBg="1"/>
      <p:bldP spid="77" grpId="0" animBg="1"/>
      <p:bldP spid="78" grpId="0" animBg="1"/>
      <p:bldP spid="79" grpId="0" animBg="1"/>
      <p:bldP spid="80" grpId="0"/>
      <p:bldP spid="81" grpId="0"/>
      <p:bldP spid="82" grpId="0"/>
      <p:bldP spid="8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4FDA65FB-50B2-4B10-8A3B-61041E219EBB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 Placeholder 7">
            <a:extLst>
              <a:ext uri="{FF2B5EF4-FFF2-40B4-BE49-F238E27FC236}">
                <a16:creationId xmlns:a16="http://schemas.microsoft.com/office/drawing/2014/main" id="{67127B12-DBC3-49AB-A7CA-28AF8E4DD40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7" name="Freeform: Shape 2">
            <a:extLst>
              <a:ext uri="{FF2B5EF4-FFF2-40B4-BE49-F238E27FC236}">
                <a16:creationId xmlns:a16="http://schemas.microsoft.com/office/drawing/2014/main" id="{CD1B4EA1-02F5-479A-B829-2F9DF207C94D}"/>
              </a:ext>
            </a:extLst>
          </p:cNvPr>
          <p:cNvSpPr>
            <a:spLocks/>
          </p:cNvSpPr>
          <p:nvPr/>
        </p:nvSpPr>
        <p:spPr bwMode="auto">
          <a:xfrm>
            <a:off x="8943652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68" name="Freeform: Shape 3">
            <a:extLst>
              <a:ext uri="{FF2B5EF4-FFF2-40B4-BE49-F238E27FC236}">
                <a16:creationId xmlns:a16="http://schemas.microsoft.com/office/drawing/2014/main" id="{5F093AD3-C1AC-4E0A-95BE-B30F0625544A}"/>
              </a:ext>
            </a:extLst>
          </p:cNvPr>
          <p:cNvSpPr>
            <a:spLocks/>
          </p:cNvSpPr>
          <p:nvPr/>
        </p:nvSpPr>
        <p:spPr bwMode="auto">
          <a:xfrm>
            <a:off x="9634835" y="247428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Title Text Preset</a:t>
            </a:r>
          </a:p>
        </p:txBody>
      </p:sp>
      <p:sp>
        <p:nvSpPr>
          <p:cNvPr id="69" name="Freeform: Shape 4">
            <a:extLst>
              <a:ext uri="{FF2B5EF4-FFF2-40B4-BE49-F238E27FC236}">
                <a16:creationId xmlns:a16="http://schemas.microsoft.com/office/drawing/2014/main" id="{6C9305EC-A6F1-4FCE-B805-264311878DC8}"/>
              </a:ext>
            </a:extLst>
          </p:cNvPr>
          <p:cNvSpPr>
            <a:spLocks/>
          </p:cNvSpPr>
          <p:nvPr/>
        </p:nvSpPr>
        <p:spPr bwMode="auto">
          <a:xfrm>
            <a:off x="1307468" y="2167951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0" name="Freeform: Shape 5">
            <a:extLst>
              <a:ext uri="{FF2B5EF4-FFF2-40B4-BE49-F238E27FC236}">
                <a16:creationId xmlns:a16="http://schemas.microsoft.com/office/drawing/2014/main" id="{D24E697B-872C-4142-87E9-4671F0AB58D9}"/>
              </a:ext>
            </a:extLst>
          </p:cNvPr>
          <p:cNvSpPr>
            <a:spLocks/>
          </p:cNvSpPr>
          <p:nvPr/>
        </p:nvSpPr>
        <p:spPr bwMode="auto">
          <a:xfrm>
            <a:off x="2825800" y="1664809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1" name="Freeform: Shape 6">
            <a:extLst>
              <a:ext uri="{FF2B5EF4-FFF2-40B4-BE49-F238E27FC236}">
                <a16:creationId xmlns:a16="http://schemas.microsoft.com/office/drawing/2014/main" id="{24FA66D4-1A35-4B0F-AFAC-A915490BBD09}"/>
              </a:ext>
            </a:extLst>
          </p:cNvPr>
          <p:cNvSpPr>
            <a:spLocks/>
          </p:cNvSpPr>
          <p:nvPr/>
        </p:nvSpPr>
        <p:spPr bwMode="auto">
          <a:xfrm>
            <a:off x="4366394" y="274678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2" name="Freeform: Shape 7">
            <a:extLst>
              <a:ext uri="{FF2B5EF4-FFF2-40B4-BE49-F238E27FC236}">
                <a16:creationId xmlns:a16="http://schemas.microsoft.com/office/drawing/2014/main" id="{69C86415-BFE8-47FA-B6C8-5BA2E5FBBE72}"/>
              </a:ext>
            </a:extLst>
          </p:cNvPr>
          <p:cNvSpPr>
            <a:spLocks/>
          </p:cNvSpPr>
          <p:nvPr/>
        </p:nvSpPr>
        <p:spPr bwMode="auto">
          <a:xfrm rot="10800000">
            <a:off x="2832924" y="2746787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3" name="Freeform: Shape 8">
            <a:extLst>
              <a:ext uri="{FF2B5EF4-FFF2-40B4-BE49-F238E27FC236}">
                <a16:creationId xmlns:a16="http://schemas.microsoft.com/office/drawing/2014/main" id="{74DA9CA2-6E99-4D62-B533-89A75EC644A7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4363723" y="2757473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4" name="Freeform: Shape 9">
            <a:extLst>
              <a:ext uri="{FF2B5EF4-FFF2-40B4-BE49-F238E27FC236}">
                <a16:creationId xmlns:a16="http://schemas.microsoft.com/office/drawing/2014/main" id="{B27C5167-C417-4676-8D63-264281764B57}"/>
              </a:ext>
            </a:extLst>
          </p:cNvPr>
          <p:cNvSpPr>
            <a:spLocks/>
          </p:cNvSpPr>
          <p:nvPr/>
        </p:nvSpPr>
        <p:spPr bwMode="auto">
          <a:xfrm rot="10800000">
            <a:off x="5898084" y="3338090"/>
            <a:ext cx="487113" cy="512047"/>
          </a:xfrm>
          <a:custGeom>
            <a:avLst/>
            <a:gdLst>
              <a:gd name="T0" fmla="*/ 434181 w 21600"/>
              <a:gd name="T1" fmla="*/ 456407 h 21600"/>
              <a:gd name="T2" fmla="*/ 434181 w 21600"/>
              <a:gd name="T3" fmla="*/ 456407 h 21600"/>
              <a:gd name="T4" fmla="*/ 434181 w 21600"/>
              <a:gd name="T5" fmla="*/ 456407 h 21600"/>
              <a:gd name="T6" fmla="*/ 434181 w 21600"/>
              <a:gd name="T7" fmla="*/ 456407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5" name="Freeform: Shape 10">
            <a:extLst>
              <a:ext uri="{FF2B5EF4-FFF2-40B4-BE49-F238E27FC236}">
                <a16:creationId xmlns:a16="http://schemas.microsoft.com/office/drawing/2014/main" id="{ECCEF383-4D26-4939-B79C-17F058A164DE}"/>
              </a:ext>
            </a:extLst>
          </p:cNvPr>
          <p:cNvSpPr>
            <a:spLocks/>
          </p:cNvSpPr>
          <p:nvPr/>
        </p:nvSpPr>
        <p:spPr bwMode="auto">
          <a:xfrm>
            <a:off x="5884726" y="2245426"/>
            <a:ext cx="2023255" cy="1092664"/>
          </a:xfrm>
          <a:custGeom>
            <a:avLst/>
            <a:gdLst>
              <a:gd name="T0" fmla="*/ 1803400 w 21600"/>
              <a:gd name="T1" fmla="*/ 973931 h 21600"/>
              <a:gd name="T2" fmla="*/ 1803400 w 21600"/>
              <a:gd name="T3" fmla="*/ 973931 h 21600"/>
              <a:gd name="T4" fmla="*/ 1803400 w 21600"/>
              <a:gd name="T5" fmla="*/ 973931 h 21600"/>
              <a:gd name="T6" fmla="*/ 1803400 w 21600"/>
              <a:gd name="T7" fmla="*/ 973931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6" name="Freeform: Shape 11">
            <a:extLst>
              <a:ext uri="{FF2B5EF4-FFF2-40B4-BE49-F238E27FC236}">
                <a16:creationId xmlns:a16="http://schemas.microsoft.com/office/drawing/2014/main" id="{A3CD2494-0080-472F-BD89-04759C16D240}"/>
              </a:ext>
            </a:extLst>
          </p:cNvPr>
          <p:cNvSpPr>
            <a:spLocks/>
          </p:cNvSpPr>
          <p:nvPr/>
        </p:nvSpPr>
        <p:spPr bwMode="auto">
          <a:xfrm rot="10800000">
            <a:off x="7420868" y="2824262"/>
            <a:ext cx="487113" cy="512047"/>
          </a:xfrm>
          <a:custGeom>
            <a:avLst/>
            <a:gdLst>
              <a:gd name="T0" fmla="*/ 434181 w 21600"/>
              <a:gd name="T1" fmla="*/ 456406 h 21600"/>
              <a:gd name="T2" fmla="*/ 434181 w 21600"/>
              <a:gd name="T3" fmla="*/ 456406 h 21600"/>
              <a:gd name="T4" fmla="*/ 434181 w 21600"/>
              <a:gd name="T5" fmla="*/ 456406 h 21600"/>
              <a:gd name="T6" fmla="*/ 434181 w 21600"/>
              <a:gd name="T7" fmla="*/ 45640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7" name="Freeform: Shape 12">
            <a:extLst>
              <a:ext uri="{FF2B5EF4-FFF2-40B4-BE49-F238E27FC236}">
                <a16:creationId xmlns:a16="http://schemas.microsoft.com/office/drawing/2014/main" id="{70EB57A5-1E13-43BE-8680-7F1718F039DD}"/>
              </a:ext>
            </a:extLst>
          </p:cNvPr>
          <p:cNvSpPr>
            <a:spLocks/>
          </p:cNvSpPr>
          <p:nvPr/>
        </p:nvSpPr>
        <p:spPr bwMode="auto">
          <a:xfrm>
            <a:off x="7403058" y="1731597"/>
            <a:ext cx="2023255" cy="1092664"/>
          </a:xfrm>
          <a:custGeom>
            <a:avLst/>
            <a:gdLst>
              <a:gd name="T0" fmla="*/ 1803400 w 21600"/>
              <a:gd name="T1" fmla="*/ 973932 h 21600"/>
              <a:gd name="T2" fmla="*/ 1803400 w 21600"/>
              <a:gd name="T3" fmla="*/ 973932 h 21600"/>
              <a:gd name="T4" fmla="*/ 1803400 w 21600"/>
              <a:gd name="T5" fmla="*/ 973932 h 21600"/>
              <a:gd name="T6" fmla="*/ 1803400 w 21600"/>
              <a:gd name="T7" fmla="*/ 973932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8" name="Freeform: Shape 13">
            <a:extLst>
              <a:ext uri="{FF2B5EF4-FFF2-40B4-BE49-F238E27FC236}">
                <a16:creationId xmlns:a16="http://schemas.microsoft.com/office/drawing/2014/main" id="{50F4C1D6-1C2B-4D75-BF81-ECD9AF1653A0}"/>
              </a:ext>
            </a:extLst>
          </p:cNvPr>
          <p:cNvSpPr>
            <a:spLocks/>
          </p:cNvSpPr>
          <p:nvPr/>
        </p:nvSpPr>
        <p:spPr bwMode="auto">
          <a:xfrm rot="10800000" flipH="1">
            <a:off x="8939199" y="2825152"/>
            <a:ext cx="487113" cy="512938"/>
          </a:xfrm>
          <a:custGeom>
            <a:avLst/>
            <a:gdLst>
              <a:gd name="T0" fmla="*/ 434182 w 21600"/>
              <a:gd name="T1" fmla="*/ 457200 h 21600"/>
              <a:gd name="T2" fmla="*/ 434182 w 21600"/>
              <a:gd name="T3" fmla="*/ 457200 h 21600"/>
              <a:gd name="T4" fmla="*/ 434182 w 21600"/>
              <a:gd name="T5" fmla="*/ 457200 h 21600"/>
              <a:gd name="T6" fmla="*/ 434182 w 21600"/>
              <a:gd name="T7" fmla="*/ 457200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599"/>
                </a:lnTo>
                <a:lnTo>
                  <a:pt x="21600" y="2159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  <a:extLst/>
        </p:spPr>
        <p:txBody>
          <a:bodyPr anchor="ctr"/>
          <a:lstStyle/>
          <a:p>
            <a:pPr algn="ctr"/>
            <a:endParaRPr sz="1400"/>
          </a:p>
        </p:txBody>
      </p:sp>
      <p:sp>
        <p:nvSpPr>
          <p:cNvPr id="79" name="Freeform: Shape 14">
            <a:extLst>
              <a:ext uri="{FF2B5EF4-FFF2-40B4-BE49-F238E27FC236}">
                <a16:creationId xmlns:a16="http://schemas.microsoft.com/office/drawing/2014/main" id="{6F3115C7-4A44-466D-B211-1438A6064A70}"/>
              </a:ext>
            </a:extLst>
          </p:cNvPr>
          <p:cNvSpPr>
            <a:spLocks/>
          </p:cNvSpPr>
          <p:nvPr/>
        </p:nvSpPr>
        <p:spPr bwMode="auto">
          <a:xfrm>
            <a:off x="1543311" y="2386128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Title Text Preset</a:t>
            </a:r>
          </a:p>
        </p:txBody>
      </p:sp>
      <p:sp>
        <p:nvSpPr>
          <p:cNvPr id="80" name="Freeform: Shape 15">
            <a:extLst>
              <a:ext uri="{FF2B5EF4-FFF2-40B4-BE49-F238E27FC236}">
                <a16:creationId xmlns:a16="http://schemas.microsoft.com/office/drawing/2014/main" id="{4C0E856B-4A8E-4CA7-80A4-4B6744C01604}"/>
              </a:ext>
            </a:extLst>
          </p:cNvPr>
          <p:cNvSpPr>
            <a:spLocks/>
          </p:cNvSpPr>
          <p:nvPr/>
        </p:nvSpPr>
        <p:spPr bwMode="auto">
          <a:xfrm>
            <a:off x="3201598" y="1861613"/>
            <a:ext cx="112828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rgbClr val="FFFFFF"/>
                </a:solidFill>
              </a:rPr>
              <a:t>Title Text Preset</a:t>
            </a:r>
          </a:p>
        </p:txBody>
      </p:sp>
      <p:sp>
        <p:nvSpPr>
          <p:cNvPr id="81" name="Freeform: Shape 16">
            <a:extLst>
              <a:ext uri="{FF2B5EF4-FFF2-40B4-BE49-F238E27FC236}">
                <a16:creationId xmlns:a16="http://schemas.microsoft.com/office/drawing/2014/main" id="{DE736391-9F12-4625-AF12-0119DA8A538D}"/>
              </a:ext>
            </a:extLst>
          </p:cNvPr>
          <p:cNvSpPr>
            <a:spLocks/>
          </p:cNvSpPr>
          <p:nvPr/>
        </p:nvSpPr>
        <p:spPr bwMode="auto">
          <a:xfrm>
            <a:off x="4541978" y="2976540"/>
            <a:ext cx="1262753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Title Text Preset</a:t>
            </a:r>
          </a:p>
        </p:txBody>
      </p:sp>
      <p:sp>
        <p:nvSpPr>
          <p:cNvPr id="82" name="Freeform: Shape 17">
            <a:extLst>
              <a:ext uri="{FF2B5EF4-FFF2-40B4-BE49-F238E27FC236}">
                <a16:creationId xmlns:a16="http://schemas.microsoft.com/office/drawing/2014/main" id="{10C84DF4-3346-439D-A374-C58993A846D0}"/>
              </a:ext>
            </a:extLst>
          </p:cNvPr>
          <p:cNvSpPr>
            <a:spLocks/>
          </p:cNvSpPr>
          <p:nvPr/>
        </p:nvSpPr>
        <p:spPr bwMode="auto">
          <a:xfrm>
            <a:off x="6129622" y="2450393"/>
            <a:ext cx="1127395" cy="63582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 dirty="0">
                <a:solidFill>
                  <a:srgbClr val="FFFFFF"/>
                </a:solidFill>
              </a:rPr>
              <a:t>Title Text Preset</a:t>
            </a:r>
          </a:p>
        </p:txBody>
      </p:sp>
      <p:sp>
        <p:nvSpPr>
          <p:cNvPr id="84" name="Freeform: Shape 18">
            <a:extLst>
              <a:ext uri="{FF2B5EF4-FFF2-40B4-BE49-F238E27FC236}">
                <a16:creationId xmlns:a16="http://schemas.microsoft.com/office/drawing/2014/main" id="{B029FC3B-082C-4F0F-9F98-62BFBC344813}"/>
              </a:ext>
            </a:extLst>
          </p:cNvPr>
          <p:cNvSpPr>
            <a:spLocks/>
          </p:cNvSpPr>
          <p:nvPr/>
        </p:nvSpPr>
        <p:spPr bwMode="auto">
          <a:xfrm>
            <a:off x="7724534" y="1927511"/>
            <a:ext cx="1127395" cy="63672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14="http://schemas.microsoft.com/office/powerpoint/2010/main" xmlns:lc="http://schemas.openxmlformats.org/drawingml/2006/lockedCanvas" xmlns:mc="http://schemas.openxmlformats.org/markup-compatibility/2006" xmlns:a16="http://schemas.microsoft.com/office/drawing/2014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400" b="1">
                <a:solidFill>
                  <a:srgbClr val="FFFFFF"/>
                </a:solidFill>
              </a:rPr>
              <a:t>Title Text Preset</a:t>
            </a:r>
          </a:p>
        </p:txBody>
      </p:sp>
      <p:grpSp>
        <p:nvGrpSpPr>
          <p:cNvPr id="49" name="Group 20">
            <a:extLst>
              <a:ext uri="{FF2B5EF4-FFF2-40B4-BE49-F238E27FC236}">
                <a16:creationId xmlns:a16="http://schemas.microsoft.com/office/drawing/2014/main" id="{C54AC430-241C-4AC2-8ECA-6984CF870FA1}"/>
              </a:ext>
            </a:extLst>
          </p:cNvPr>
          <p:cNvGrpSpPr/>
          <p:nvPr/>
        </p:nvGrpSpPr>
        <p:grpSpPr>
          <a:xfrm>
            <a:off x="719140" y="4339347"/>
            <a:ext cx="1697250" cy="857260"/>
            <a:chOff x="1732858" y="5001250"/>
            <a:chExt cx="2213143" cy="857260"/>
          </a:xfrm>
        </p:grpSpPr>
        <p:sp>
          <p:nvSpPr>
            <p:cNvPr id="65" name="TextBox 36">
              <a:extLst>
                <a:ext uri="{FF2B5EF4-FFF2-40B4-BE49-F238E27FC236}">
                  <a16:creationId xmlns:a16="http://schemas.microsoft.com/office/drawing/2014/main" id="{86AB5259-B510-481B-96EF-57173253CA8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1"/>
                  </a:solidFill>
                </a:rPr>
                <a:t>Title Text Preset</a:t>
              </a:r>
            </a:p>
          </p:txBody>
        </p:sp>
        <p:sp>
          <p:nvSpPr>
            <p:cNvPr id="66" name="TextBox 37">
              <a:extLst>
                <a:ext uri="{FF2B5EF4-FFF2-40B4-BE49-F238E27FC236}">
                  <a16:creationId xmlns:a16="http://schemas.microsoft.com/office/drawing/2014/main" id="{EC967557-73BD-4F53-B0DD-5B5AD4DA0BA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  <p:grpSp>
        <p:nvGrpSpPr>
          <p:cNvPr id="50" name="Group 21">
            <a:extLst>
              <a:ext uri="{FF2B5EF4-FFF2-40B4-BE49-F238E27FC236}">
                <a16:creationId xmlns:a16="http://schemas.microsoft.com/office/drawing/2014/main" id="{52C8773F-94CB-401E-9497-EB927A41202E}"/>
              </a:ext>
            </a:extLst>
          </p:cNvPr>
          <p:cNvGrpSpPr/>
          <p:nvPr/>
        </p:nvGrpSpPr>
        <p:grpSpPr>
          <a:xfrm>
            <a:off x="2530435" y="4339347"/>
            <a:ext cx="1697250" cy="857260"/>
            <a:chOff x="1732858" y="5001250"/>
            <a:chExt cx="2213143" cy="857260"/>
          </a:xfrm>
        </p:grpSpPr>
        <p:sp>
          <p:nvSpPr>
            <p:cNvPr id="63" name="TextBox 34">
              <a:extLst>
                <a:ext uri="{FF2B5EF4-FFF2-40B4-BE49-F238E27FC236}">
                  <a16:creationId xmlns:a16="http://schemas.microsoft.com/office/drawing/2014/main" id="{D6C74496-1849-4385-AAA2-8E24930FF40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2"/>
                  </a:solidFill>
                </a:rPr>
                <a:t>Title Text Preset</a:t>
              </a:r>
            </a:p>
          </p:txBody>
        </p:sp>
        <p:sp>
          <p:nvSpPr>
            <p:cNvPr id="64" name="TextBox 35">
              <a:extLst>
                <a:ext uri="{FF2B5EF4-FFF2-40B4-BE49-F238E27FC236}">
                  <a16:creationId xmlns:a16="http://schemas.microsoft.com/office/drawing/2014/main" id="{540EE545-461D-47DF-9FA4-5D2555B670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  <p:grpSp>
        <p:nvGrpSpPr>
          <p:cNvPr id="51" name="Group 22">
            <a:extLst>
              <a:ext uri="{FF2B5EF4-FFF2-40B4-BE49-F238E27FC236}">
                <a16:creationId xmlns:a16="http://schemas.microsoft.com/office/drawing/2014/main" id="{B863972D-C278-4301-AE33-59F0080EA7FF}"/>
              </a:ext>
            </a:extLst>
          </p:cNvPr>
          <p:cNvGrpSpPr/>
          <p:nvPr/>
        </p:nvGrpSpPr>
        <p:grpSpPr>
          <a:xfrm>
            <a:off x="4341731" y="4339347"/>
            <a:ext cx="1697250" cy="857260"/>
            <a:chOff x="1732858" y="5001250"/>
            <a:chExt cx="2213143" cy="857260"/>
          </a:xfrm>
        </p:grpSpPr>
        <p:sp>
          <p:nvSpPr>
            <p:cNvPr id="61" name="TextBox 32">
              <a:extLst>
                <a:ext uri="{FF2B5EF4-FFF2-40B4-BE49-F238E27FC236}">
                  <a16:creationId xmlns:a16="http://schemas.microsoft.com/office/drawing/2014/main" id="{77CDE05B-DC49-45DD-8C6B-6ABBB87BE68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3"/>
                  </a:solidFill>
                </a:rPr>
                <a:t>Title Text Preset</a:t>
              </a:r>
            </a:p>
          </p:txBody>
        </p:sp>
        <p:sp>
          <p:nvSpPr>
            <p:cNvPr id="62" name="TextBox 33">
              <a:extLst>
                <a:ext uri="{FF2B5EF4-FFF2-40B4-BE49-F238E27FC236}">
                  <a16:creationId xmlns:a16="http://schemas.microsoft.com/office/drawing/2014/main" id="{E35B11F8-59D5-4140-8CE5-1CC8675D9C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  <p:grpSp>
        <p:nvGrpSpPr>
          <p:cNvPr id="52" name="Group 23">
            <a:extLst>
              <a:ext uri="{FF2B5EF4-FFF2-40B4-BE49-F238E27FC236}">
                <a16:creationId xmlns:a16="http://schemas.microsoft.com/office/drawing/2014/main" id="{2035D148-FC24-4B98-BD8E-5EFB2CB33A0C}"/>
              </a:ext>
            </a:extLst>
          </p:cNvPr>
          <p:cNvGrpSpPr/>
          <p:nvPr/>
        </p:nvGrpSpPr>
        <p:grpSpPr>
          <a:xfrm>
            <a:off x="6153025" y="4339347"/>
            <a:ext cx="1697250" cy="857260"/>
            <a:chOff x="1732858" y="5001250"/>
            <a:chExt cx="2213143" cy="857260"/>
          </a:xfrm>
        </p:grpSpPr>
        <p:sp>
          <p:nvSpPr>
            <p:cNvPr id="59" name="TextBox 30">
              <a:extLst>
                <a:ext uri="{FF2B5EF4-FFF2-40B4-BE49-F238E27FC236}">
                  <a16:creationId xmlns:a16="http://schemas.microsoft.com/office/drawing/2014/main" id="{1B673B77-1D61-414A-AE7C-28C8A8F6A7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4"/>
                  </a:solidFill>
                </a:rPr>
                <a:t>Title Text Preset</a:t>
              </a:r>
            </a:p>
          </p:txBody>
        </p:sp>
        <p:sp>
          <p:nvSpPr>
            <p:cNvPr id="60" name="TextBox 31">
              <a:extLst>
                <a:ext uri="{FF2B5EF4-FFF2-40B4-BE49-F238E27FC236}">
                  <a16:creationId xmlns:a16="http://schemas.microsoft.com/office/drawing/2014/main" id="{637AE1D8-306E-4518-A4C2-F4B8827BC2D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  <p:grpSp>
        <p:nvGrpSpPr>
          <p:cNvPr id="53" name="Group 24">
            <a:extLst>
              <a:ext uri="{FF2B5EF4-FFF2-40B4-BE49-F238E27FC236}">
                <a16:creationId xmlns:a16="http://schemas.microsoft.com/office/drawing/2014/main" id="{2F3C0604-F667-4A6B-92BF-3006013657A2}"/>
              </a:ext>
            </a:extLst>
          </p:cNvPr>
          <p:cNvGrpSpPr/>
          <p:nvPr/>
        </p:nvGrpSpPr>
        <p:grpSpPr>
          <a:xfrm>
            <a:off x="7964320" y="4339347"/>
            <a:ext cx="1697250" cy="857260"/>
            <a:chOff x="1732858" y="5001250"/>
            <a:chExt cx="2213143" cy="857260"/>
          </a:xfrm>
        </p:grpSpPr>
        <p:sp>
          <p:nvSpPr>
            <p:cNvPr id="57" name="TextBox 28">
              <a:extLst>
                <a:ext uri="{FF2B5EF4-FFF2-40B4-BE49-F238E27FC236}">
                  <a16:creationId xmlns:a16="http://schemas.microsoft.com/office/drawing/2014/main" id="{A137B608-73C6-4EF7-9987-A3314466062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5"/>
                  </a:solidFill>
                </a:rPr>
                <a:t>Title Text Preset</a:t>
              </a:r>
            </a:p>
          </p:txBody>
        </p:sp>
        <p:sp>
          <p:nvSpPr>
            <p:cNvPr id="58" name="TextBox 29">
              <a:extLst>
                <a:ext uri="{FF2B5EF4-FFF2-40B4-BE49-F238E27FC236}">
                  <a16:creationId xmlns:a16="http://schemas.microsoft.com/office/drawing/2014/main" id="{444EF94E-EAD4-4B55-ADDD-2B4DD46EDFD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  <p:grpSp>
        <p:nvGrpSpPr>
          <p:cNvPr id="54" name="Group 25">
            <a:extLst>
              <a:ext uri="{FF2B5EF4-FFF2-40B4-BE49-F238E27FC236}">
                <a16:creationId xmlns:a16="http://schemas.microsoft.com/office/drawing/2014/main" id="{8A9FE2A4-9B5A-4F45-B9BE-1BBE5CF80F49}"/>
              </a:ext>
            </a:extLst>
          </p:cNvPr>
          <p:cNvGrpSpPr/>
          <p:nvPr/>
        </p:nvGrpSpPr>
        <p:grpSpPr>
          <a:xfrm>
            <a:off x="9775615" y="4339347"/>
            <a:ext cx="1697250" cy="857260"/>
            <a:chOff x="1732858" y="5001250"/>
            <a:chExt cx="2213143" cy="857260"/>
          </a:xfrm>
        </p:grpSpPr>
        <p:sp>
          <p:nvSpPr>
            <p:cNvPr id="55" name="TextBox 26">
              <a:extLst>
                <a:ext uri="{FF2B5EF4-FFF2-40B4-BE49-F238E27FC236}">
                  <a16:creationId xmlns:a16="http://schemas.microsoft.com/office/drawing/2014/main" id="{E0CC7999-CCFB-4DD5-B385-E7E7482C0F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001250"/>
              <a:ext cx="2213143" cy="2830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 algn="ctr"/>
              <a:r>
                <a:rPr lang="zh-CN" altLang="en-US" sz="1400" b="1">
                  <a:solidFill>
                    <a:schemeClr val="accent6"/>
                  </a:solidFill>
                </a:rPr>
                <a:t>Title Text Preset</a:t>
              </a:r>
            </a:p>
          </p:txBody>
        </p:sp>
        <p:sp>
          <p:nvSpPr>
            <p:cNvPr id="56" name="TextBox 27">
              <a:extLst>
                <a:ext uri="{FF2B5EF4-FFF2-40B4-BE49-F238E27FC236}">
                  <a16:creationId xmlns:a16="http://schemas.microsoft.com/office/drawing/2014/main" id="{7BA019EF-BC07-4DA4-84C6-8C20F13DF5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732858" y="5284280"/>
              <a:ext cx="2213143" cy="574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800"/>
                <a:t>This section is displayed as a text-typesetting placeholder </a:t>
              </a:r>
              <a:br>
                <a:rPr lang="zh-CN" altLang="en-US" sz="800"/>
              </a:br>
              <a:r>
                <a:rPr lang="zh-CN" altLang="en-US" sz="800"/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5801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:blinds dir="vert"/>
      </p:transition>
    </mc:Choice>
    <mc:Fallback xmlns:a14="http://schemas.microsoft.com/office/drawing/2010/main" xmlns:lc="http://schemas.openxmlformats.org/drawingml/2006/lockedCanvas" xmlns:a16="http://schemas.microsoft.com/office/drawing/2014/main" xmlns="">
      <p:transition spd="slow" advClick="0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67" grpId="0" animBg="1"/>
      <p:bldP spid="68" grpId="0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2" grpId="0"/>
      <p:bldP spid="8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6">
            <a:extLst>
              <a:ext uri="{FF2B5EF4-FFF2-40B4-BE49-F238E27FC236}">
                <a16:creationId xmlns:a16="http://schemas.microsoft.com/office/drawing/2014/main" id="{B7879373-0348-4F4F-BA5B-2CEE423058E1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 Placeholder 7">
            <a:extLst>
              <a:ext uri="{FF2B5EF4-FFF2-40B4-BE49-F238E27FC236}">
                <a16:creationId xmlns:a16="http://schemas.microsoft.com/office/drawing/2014/main" id="{7A4FF1C5-DCDB-4111-BF34-514023C43324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144" name="Oval 4">
            <a:extLst>
              <a:ext uri="{FF2B5EF4-FFF2-40B4-BE49-F238E27FC236}">
                <a16:creationId xmlns:a16="http://schemas.microsoft.com/office/drawing/2014/main" id="{45F9C2CB-A316-4688-8D21-236A42642CB0}"/>
              </a:ext>
            </a:extLst>
          </p:cNvPr>
          <p:cNvSpPr/>
          <p:nvPr/>
        </p:nvSpPr>
        <p:spPr>
          <a:xfrm>
            <a:off x="5148098" y="2847324"/>
            <a:ext cx="1712521" cy="1712521"/>
          </a:xfrm>
          <a:prstGeom prst="ellipse">
            <a:avLst/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val="1"/>
            </a:ext>
          </a:extLst>
        </p:spPr>
        <p:txBody>
          <a:bodyPr wrap="none" lIns="0" tIns="0" rIns="0" bIns="0" anchor="ctr">
            <a:normAutofit/>
          </a:bodyPr>
          <a:lstStyle/>
          <a:p>
            <a:pPr algn="ctr"/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145" name="Oval 34">
            <a:extLst>
              <a:ext uri="{FF2B5EF4-FFF2-40B4-BE49-F238E27FC236}">
                <a16:creationId xmlns:a16="http://schemas.microsoft.com/office/drawing/2014/main" id="{8ABDA3A2-948E-42FA-B28E-27F81E1A7750}"/>
              </a:ext>
            </a:extLst>
          </p:cNvPr>
          <p:cNvSpPr/>
          <p:nvPr/>
        </p:nvSpPr>
        <p:spPr>
          <a:xfrm>
            <a:off x="4719967" y="2419194"/>
            <a:ext cx="2568783" cy="2568782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6" name="Oval 36">
            <a:extLst>
              <a:ext uri="{FF2B5EF4-FFF2-40B4-BE49-F238E27FC236}">
                <a16:creationId xmlns:a16="http://schemas.microsoft.com/office/drawing/2014/main" id="{EC0E4A0B-5717-4FDF-9F5F-3619C124C0D2}"/>
              </a:ext>
            </a:extLst>
          </p:cNvPr>
          <p:cNvSpPr/>
          <p:nvPr/>
        </p:nvSpPr>
        <p:spPr>
          <a:xfrm>
            <a:off x="7173310" y="3493802"/>
            <a:ext cx="214066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7" name="Freeform: Shape 37">
            <a:extLst>
              <a:ext uri="{FF2B5EF4-FFF2-40B4-BE49-F238E27FC236}">
                <a16:creationId xmlns:a16="http://schemas.microsoft.com/office/drawing/2014/main" id="{EAF5116D-ABF3-4EB7-94BD-C219DBE70923}"/>
              </a:ext>
            </a:extLst>
          </p:cNvPr>
          <p:cNvSpPr/>
          <p:nvPr/>
        </p:nvSpPr>
        <p:spPr>
          <a:xfrm>
            <a:off x="4647772" y="4040686"/>
            <a:ext cx="428248" cy="428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8" name="Freeform: Shape 38">
            <a:extLst>
              <a:ext uri="{FF2B5EF4-FFF2-40B4-BE49-F238E27FC236}">
                <a16:creationId xmlns:a16="http://schemas.microsoft.com/office/drawing/2014/main" id="{1DF507D5-BEE5-435A-B5D4-980CA9C65D3D}"/>
              </a:ext>
            </a:extLst>
          </p:cNvPr>
          <p:cNvSpPr/>
          <p:nvPr/>
        </p:nvSpPr>
        <p:spPr>
          <a:xfrm>
            <a:off x="5240965" y="2484039"/>
            <a:ext cx="214124" cy="2141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218" h="19218" extrusionOk="0">
                <a:moveTo>
                  <a:pt x="509" y="6530"/>
                </a:moveTo>
                <a:cubicBezTo>
                  <a:pt x="2210" y="1504"/>
                  <a:pt x="7662" y="-1191"/>
                  <a:pt x="12688" y="509"/>
                </a:cubicBezTo>
                <a:cubicBezTo>
                  <a:pt x="17714" y="2210"/>
                  <a:pt x="20409" y="7662"/>
                  <a:pt x="18709" y="12688"/>
                </a:cubicBezTo>
                <a:cubicBezTo>
                  <a:pt x="17008" y="17714"/>
                  <a:pt x="11556" y="20409"/>
                  <a:pt x="6530" y="18709"/>
                </a:cubicBezTo>
                <a:cubicBezTo>
                  <a:pt x="1504" y="17008"/>
                  <a:pt x="-1191" y="11556"/>
                  <a:pt x="509" y="6530"/>
                </a:cubicBezTo>
                <a:close/>
              </a:path>
            </a:pathLst>
          </a:cu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9" name="Oval 21">
            <a:extLst>
              <a:ext uri="{FF2B5EF4-FFF2-40B4-BE49-F238E27FC236}">
                <a16:creationId xmlns:a16="http://schemas.microsoft.com/office/drawing/2014/main" id="{959542CD-BA38-46A8-86E0-47FAC479D17F}"/>
              </a:ext>
            </a:extLst>
          </p:cNvPr>
          <p:cNvSpPr/>
          <p:nvPr/>
        </p:nvSpPr>
        <p:spPr>
          <a:xfrm>
            <a:off x="3863708" y="1562933"/>
            <a:ext cx="4281303" cy="4281304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0" name="Oval 23">
            <a:extLst>
              <a:ext uri="{FF2B5EF4-FFF2-40B4-BE49-F238E27FC236}">
                <a16:creationId xmlns:a16="http://schemas.microsoft.com/office/drawing/2014/main" id="{2E12FB00-7610-4BAA-860F-BE4657A6C524}"/>
              </a:ext>
            </a:extLst>
          </p:cNvPr>
          <p:cNvSpPr/>
          <p:nvPr/>
        </p:nvSpPr>
        <p:spPr>
          <a:xfrm>
            <a:off x="4281412" y="2204325"/>
            <a:ext cx="214065" cy="21406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1" name="Oval 24">
            <a:extLst>
              <a:ext uri="{FF2B5EF4-FFF2-40B4-BE49-F238E27FC236}">
                <a16:creationId xmlns:a16="http://schemas.microsoft.com/office/drawing/2014/main" id="{BCFFB55F-329D-4B4D-AFEA-5C0C643D0BA1}"/>
              </a:ext>
            </a:extLst>
          </p:cNvPr>
          <p:cNvSpPr/>
          <p:nvPr/>
        </p:nvSpPr>
        <p:spPr>
          <a:xfrm>
            <a:off x="7926665" y="3489519"/>
            <a:ext cx="428131" cy="428131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2" name="Freeform: Shape 25">
            <a:extLst>
              <a:ext uri="{FF2B5EF4-FFF2-40B4-BE49-F238E27FC236}">
                <a16:creationId xmlns:a16="http://schemas.microsoft.com/office/drawing/2014/main" id="{9FACC844-5124-4373-8AC9-99154ABFBB29}"/>
              </a:ext>
            </a:extLst>
          </p:cNvPr>
          <p:cNvSpPr/>
          <p:nvPr/>
        </p:nvSpPr>
        <p:spPr>
          <a:xfrm>
            <a:off x="3882960" y="4301302"/>
            <a:ext cx="214119" cy="2141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3" name="Freeform: Shape 26">
            <a:extLst>
              <a:ext uri="{FF2B5EF4-FFF2-40B4-BE49-F238E27FC236}">
                <a16:creationId xmlns:a16="http://schemas.microsoft.com/office/drawing/2014/main" id="{3A7677A2-9F71-4835-8966-8E4D3C3B90CF}"/>
              </a:ext>
            </a:extLst>
          </p:cNvPr>
          <p:cNvSpPr/>
          <p:nvPr/>
        </p:nvSpPr>
        <p:spPr>
          <a:xfrm>
            <a:off x="6860669" y="1644312"/>
            <a:ext cx="428237" cy="4282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490" h="19490" extrusionOk="0">
                <a:moveTo>
                  <a:pt x="7234" y="332"/>
                </a:moveTo>
                <a:cubicBezTo>
                  <a:pt x="12433" y="-1055"/>
                  <a:pt x="17772" y="2035"/>
                  <a:pt x="19158" y="7234"/>
                </a:cubicBezTo>
                <a:cubicBezTo>
                  <a:pt x="20545" y="12433"/>
                  <a:pt x="17455" y="17772"/>
                  <a:pt x="12256" y="19158"/>
                </a:cubicBezTo>
                <a:cubicBezTo>
                  <a:pt x="7057" y="20545"/>
                  <a:pt x="1718" y="17455"/>
                  <a:pt x="332" y="12256"/>
                </a:cubicBezTo>
                <a:cubicBezTo>
                  <a:pt x="-1055" y="7057"/>
                  <a:pt x="2035" y="1718"/>
                  <a:pt x="7234" y="33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4" name="Oval 27">
            <a:extLst>
              <a:ext uri="{FF2B5EF4-FFF2-40B4-BE49-F238E27FC236}">
                <a16:creationId xmlns:a16="http://schemas.microsoft.com/office/drawing/2014/main" id="{FEF2D435-DB7A-47A4-8361-0E03E4DEF257}"/>
              </a:ext>
            </a:extLst>
          </p:cNvPr>
          <p:cNvSpPr/>
          <p:nvPr/>
        </p:nvSpPr>
        <p:spPr>
          <a:xfrm>
            <a:off x="7840039" y="2633258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5" name="Oval 32">
            <a:extLst>
              <a:ext uri="{FF2B5EF4-FFF2-40B4-BE49-F238E27FC236}">
                <a16:creationId xmlns:a16="http://schemas.microsoft.com/office/drawing/2014/main" id="{F752A860-F878-454E-B52A-2E3939A1E985}"/>
              </a:ext>
            </a:extLst>
          </p:cNvPr>
          <p:cNvSpPr/>
          <p:nvPr/>
        </p:nvSpPr>
        <p:spPr>
          <a:xfrm>
            <a:off x="5705655" y="5525800"/>
            <a:ext cx="597410" cy="597410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6" name="Freeform: Shape 33">
            <a:extLst>
              <a:ext uri="{FF2B5EF4-FFF2-40B4-BE49-F238E27FC236}">
                <a16:creationId xmlns:a16="http://schemas.microsoft.com/office/drawing/2014/main" id="{96D49A31-9CF1-4524-9CAE-A428AF7AC56C}"/>
              </a:ext>
            </a:extLst>
          </p:cNvPr>
          <p:cNvSpPr/>
          <p:nvPr/>
        </p:nvSpPr>
        <p:spPr>
          <a:xfrm>
            <a:off x="5897186" y="5742141"/>
            <a:ext cx="214348" cy="195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77" h="21291" extrusionOk="0">
                <a:moveTo>
                  <a:pt x="10681" y="21291"/>
                </a:moveTo>
                <a:cubicBezTo>
                  <a:pt x="10233" y="21291"/>
                  <a:pt x="9795" y="21121"/>
                  <a:pt x="9441" y="20803"/>
                </a:cubicBezTo>
                <a:lnTo>
                  <a:pt x="725" y="12955"/>
                </a:lnTo>
                <a:cubicBezTo>
                  <a:pt x="-117" y="12197"/>
                  <a:pt x="-244" y="10828"/>
                  <a:pt x="441" y="9895"/>
                </a:cubicBezTo>
                <a:cubicBezTo>
                  <a:pt x="1126" y="8965"/>
                  <a:pt x="2364" y="8824"/>
                  <a:pt x="3204" y="9581"/>
                </a:cubicBezTo>
                <a:lnTo>
                  <a:pt x="10095" y="15786"/>
                </a:lnTo>
                <a:lnTo>
                  <a:pt x="17391" y="1126"/>
                </a:lnTo>
                <a:cubicBezTo>
                  <a:pt x="17915" y="73"/>
                  <a:pt x="19111" y="-309"/>
                  <a:pt x="20059" y="271"/>
                </a:cubicBezTo>
                <a:cubicBezTo>
                  <a:pt x="21010" y="850"/>
                  <a:pt x="21356" y="2172"/>
                  <a:pt x="20832" y="3224"/>
                </a:cubicBezTo>
                <a:lnTo>
                  <a:pt x="12402" y="20166"/>
                </a:lnTo>
                <a:cubicBezTo>
                  <a:pt x="12121" y="20730"/>
                  <a:pt x="11628" y="21128"/>
                  <a:pt x="11056" y="21251"/>
                </a:cubicBezTo>
                <a:cubicBezTo>
                  <a:pt x="10932" y="21277"/>
                  <a:pt x="10806" y="21291"/>
                  <a:pt x="10681" y="21291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7" name="Freeform: Shape 30">
            <a:extLst>
              <a:ext uri="{FF2B5EF4-FFF2-40B4-BE49-F238E27FC236}">
                <a16:creationId xmlns:a16="http://schemas.microsoft.com/office/drawing/2014/main" id="{006BC130-B005-4381-B9E6-D8F2EC6C8765}"/>
              </a:ext>
            </a:extLst>
          </p:cNvPr>
          <p:cNvSpPr/>
          <p:nvPr/>
        </p:nvSpPr>
        <p:spPr>
          <a:xfrm>
            <a:off x="7541305" y="4471185"/>
            <a:ext cx="597468" cy="59746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63" h="19163" extrusionOk="0">
                <a:moveTo>
                  <a:pt x="6359" y="18602"/>
                </a:moveTo>
                <a:cubicBezTo>
                  <a:pt x="1377" y="16822"/>
                  <a:pt x="-1219" y="11341"/>
                  <a:pt x="560" y="6359"/>
                </a:cubicBezTo>
                <a:cubicBezTo>
                  <a:pt x="2340" y="1377"/>
                  <a:pt x="7821" y="-1219"/>
                  <a:pt x="12803" y="560"/>
                </a:cubicBezTo>
                <a:cubicBezTo>
                  <a:pt x="17785" y="2340"/>
                  <a:pt x="20381" y="7821"/>
                  <a:pt x="18602" y="12803"/>
                </a:cubicBezTo>
                <a:cubicBezTo>
                  <a:pt x="16822" y="17785"/>
                  <a:pt x="11341" y="20381"/>
                  <a:pt x="6359" y="18602"/>
                </a:cubicBezTo>
                <a:close/>
              </a:path>
            </a:pathLst>
          </a:cu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8" name="Freeform: Shape 31">
            <a:extLst>
              <a:ext uri="{FF2B5EF4-FFF2-40B4-BE49-F238E27FC236}">
                <a16:creationId xmlns:a16="http://schemas.microsoft.com/office/drawing/2014/main" id="{4FD55087-DF6A-4342-8592-39F5A1EAD6E8}"/>
              </a:ext>
            </a:extLst>
          </p:cNvPr>
          <p:cNvSpPr/>
          <p:nvPr/>
        </p:nvSpPr>
        <p:spPr>
          <a:xfrm>
            <a:off x="7696798" y="4633030"/>
            <a:ext cx="273778" cy="27377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lnTo>
                  <a:pt x="2700" y="10800"/>
                </a:lnTo>
                <a:cubicBezTo>
                  <a:pt x="2700" y="6326"/>
                  <a:pt x="6326" y="2700"/>
                  <a:pt x="10800" y="2700"/>
                </a:cubicBezTo>
                <a:cubicBezTo>
                  <a:pt x="13037" y="2700"/>
                  <a:pt x="15063" y="3616"/>
                  <a:pt x="16527" y="5084"/>
                </a:cubicBezTo>
                <a:lnTo>
                  <a:pt x="14850" y="6750"/>
                </a:lnTo>
                <a:lnTo>
                  <a:pt x="20250" y="6750"/>
                </a:lnTo>
                <a:lnTo>
                  <a:pt x="20250" y="1350"/>
                </a:lnTo>
                <a:lnTo>
                  <a:pt x="18436" y="3175"/>
                </a:lnTo>
                <a:cubicBezTo>
                  <a:pt x="16482" y="1220"/>
                  <a:pt x="13782" y="0"/>
                  <a:pt x="10800" y="0"/>
                </a:cubicBezTo>
                <a:close/>
                <a:moveTo>
                  <a:pt x="18900" y="10800"/>
                </a:moveTo>
                <a:cubicBezTo>
                  <a:pt x="18900" y="15274"/>
                  <a:pt x="15274" y="18900"/>
                  <a:pt x="10800" y="18900"/>
                </a:cubicBezTo>
                <a:cubicBezTo>
                  <a:pt x="8735" y="18900"/>
                  <a:pt x="6850" y="18128"/>
                  <a:pt x="5421" y="16854"/>
                </a:cubicBezTo>
                <a:lnTo>
                  <a:pt x="7425" y="14850"/>
                </a:lnTo>
                <a:lnTo>
                  <a:pt x="2025" y="14850"/>
                </a:lnTo>
                <a:lnTo>
                  <a:pt x="2025" y="20250"/>
                </a:lnTo>
                <a:lnTo>
                  <a:pt x="3512" y="18763"/>
                </a:lnTo>
                <a:cubicBezTo>
                  <a:pt x="5433" y="20523"/>
                  <a:pt x="7989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10800"/>
                  <a:pt x="18900" y="10800"/>
                  <a:pt x="18900" y="10800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59" name="Oval 8">
            <a:extLst>
              <a:ext uri="{FF2B5EF4-FFF2-40B4-BE49-F238E27FC236}">
                <a16:creationId xmlns:a16="http://schemas.microsoft.com/office/drawing/2014/main" id="{C1DAD61E-5721-43BF-A9A0-36E36B2D26EC}"/>
              </a:ext>
            </a:extLst>
          </p:cNvPr>
          <p:cNvSpPr/>
          <p:nvPr/>
        </p:nvSpPr>
        <p:spPr>
          <a:xfrm>
            <a:off x="4294255" y="1991040"/>
            <a:ext cx="3425046" cy="3425047"/>
          </a:xfrm>
          <a:prstGeom prst="ellipse">
            <a:avLst/>
          </a:prstGeom>
          <a:noFill/>
          <a:ln w="63500" cap="flat">
            <a:solidFill>
              <a:srgbClr val="E5E5E5"/>
            </a:solidFill>
            <a:prstDash val="solid"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0" name="Oval 10">
            <a:extLst>
              <a:ext uri="{FF2B5EF4-FFF2-40B4-BE49-F238E27FC236}">
                <a16:creationId xmlns:a16="http://schemas.microsoft.com/office/drawing/2014/main" id="{467396C8-C100-48D8-95B0-081B4597C66C}"/>
              </a:ext>
            </a:extLst>
          </p:cNvPr>
          <p:cNvSpPr/>
          <p:nvPr/>
        </p:nvSpPr>
        <p:spPr>
          <a:xfrm>
            <a:off x="4082054" y="3489520"/>
            <a:ext cx="428130" cy="428131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1" name="Oval 11">
            <a:extLst>
              <a:ext uri="{FF2B5EF4-FFF2-40B4-BE49-F238E27FC236}">
                <a16:creationId xmlns:a16="http://schemas.microsoft.com/office/drawing/2014/main" id="{8407BFB3-73A2-4229-B40B-6565052A795A}"/>
              </a:ext>
            </a:extLst>
          </p:cNvPr>
          <p:cNvSpPr/>
          <p:nvPr/>
        </p:nvSpPr>
        <p:spPr>
          <a:xfrm>
            <a:off x="7605566" y="3596552"/>
            <a:ext cx="214065" cy="214066"/>
          </a:xfrm>
          <a:prstGeom prst="ellipse">
            <a:avLst/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2" name="Oval 12">
            <a:extLst>
              <a:ext uri="{FF2B5EF4-FFF2-40B4-BE49-F238E27FC236}">
                <a16:creationId xmlns:a16="http://schemas.microsoft.com/office/drawing/2014/main" id="{0DBC113E-CA6B-469E-80C1-6C78ECBE32B2}"/>
              </a:ext>
            </a:extLst>
          </p:cNvPr>
          <p:cNvSpPr/>
          <p:nvPr/>
        </p:nvSpPr>
        <p:spPr>
          <a:xfrm>
            <a:off x="6289030" y="5123274"/>
            <a:ext cx="428216" cy="42821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3" name="Oval 13">
            <a:extLst>
              <a:ext uri="{FF2B5EF4-FFF2-40B4-BE49-F238E27FC236}">
                <a16:creationId xmlns:a16="http://schemas.microsoft.com/office/drawing/2014/main" id="{641E5C30-EE0F-4BB8-BCA1-F02BD20B6AD7}"/>
              </a:ext>
            </a:extLst>
          </p:cNvPr>
          <p:cNvSpPr/>
          <p:nvPr/>
        </p:nvSpPr>
        <p:spPr>
          <a:xfrm>
            <a:off x="5397202" y="1963130"/>
            <a:ext cx="214108" cy="214109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4" name="Oval 14">
            <a:extLst>
              <a:ext uri="{FF2B5EF4-FFF2-40B4-BE49-F238E27FC236}">
                <a16:creationId xmlns:a16="http://schemas.microsoft.com/office/drawing/2014/main" id="{704D078D-9D42-4EC3-AB52-4275F3352F2D}"/>
              </a:ext>
            </a:extLst>
          </p:cNvPr>
          <p:cNvSpPr/>
          <p:nvPr/>
        </p:nvSpPr>
        <p:spPr>
          <a:xfrm>
            <a:off x="7203124" y="2474850"/>
            <a:ext cx="214065" cy="214066"/>
          </a:xfrm>
          <a:prstGeom prst="ellipse">
            <a:avLst/>
          </a:prstGeom>
          <a:solidFill>
            <a:schemeClr val="accent6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5" name="Oval 19">
            <a:extLst>
              <a:ext uri="{FF2B5EF4-FFF2-40B4-BE49-F238E27FC236}">
                <a16:creationId xmlns:a16="http://schemas.microsoft.com/office/drawing/2014/main" id="{8E6140C6-1659-4715-978E-8FA6235A1240}"/>
              </a:ext>
            </a:extLst>
          </p:cNvPr>
          <p:cNvSpPr/>
          <p:nvPr/>
        </p:nvSpPr>
        <p:spPr>
          <a:xfrm>
            <a:off x="5678612" y="1714054"/>
            <a:ext cx="597306" cy="597305"/>
          </a:xfrm>
          <a:prstGeom prst="ellipse">
            <a:avLst/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6" name="Freeform: Shape 20">
            <a:extLst>
              <a:ext uri="{FF2B5EF4-FFF2-40B4-BE49-F238E27FC236}">
                <a16:creationId xmlns:a16="http://schemas.microsoft.com/office/drawing/2014/main" id="{69899C6D-71F8-4BC1-819B-59B686C06069}"/>
              </a:ext>
            </a:extLst>
          </p:cNvPr>
          <p:cNvSpPr/>
          <p:nvPr/>
        </p:nvSpPr>
        <p:spPr>
          <a:xfrm>
            <a:off x="5800081" y="1842375"/>
            <a:ext cx="340664" cy="3406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4046"/>
                </a:moveTo>
                <a:cubicBezTo>
                  <a:pt x="14527" y="4046"/>
                  <a:pt x="17554" y="7069"/>
                  <a:pt x="17554" y="10800"/>
                </a:cubicBezTo>
                <a:cubicBezTo>
                  <a:pt x="17554" y="14530"/>
                  <a:pt x="14527" y="17553"/>
                  <a:pt x="10800" y="17553"/>
                </a:cubicBezTo>
                <a:cubicBezTo>
                  <a:pt x="7070" y="17553"/>
                  <a:pt x="4047" y="14530"/>
                  <a:pt x="4047" y="10800"/>
                </a:cubicBezTo>
                <a:cubicBezTo>
                  <a:pt x="4047" y="7069"/>
                  <a:pt x="7070" y="4046"/>
                  <a:pt x="10800" y="4046"/>
                </a:cubicBezTo>
                <a:close/>
                <a:moveTo>
                  <a:pt x="1861" y="12432"/>
                </a:moveTo>
                <a:lnTo>
                  <a:pt x="1948" y="12440"/>
                </a:lnTo>
                <a:cubicBezTo>
                  <a:pt x="2181" y="13704"/>
                  <a:pt x="2679" y="14882"/>
                  <a:pt x="3387" y="15902"/>
                </a:cubicBezTo>
                <a:lnTo>
                  <a:pt x="3327" y="15973"/>
                </a:lnTo>
                <a:lnTo>
                  <a:pt x="2142" y="17419"/>
                </a:lnTo>
                <a:lnTo>
                  <a:pt x="4185" y="19462"/>
                </a:lnTo>
                <a:lnTo>
                  <a:pt x="5631" y="18277"/>
                </a:lnTo>
                <a:lnTo>
                  <a:pt x="5702" y="18217"/>
                </a:lnTo>
                <a:cubicBezTo>
                  <a:pt x="6722" y="18921"/>
                  <a:pt x="7895" y="19419"/>
                  <a:pt x="9164" y="19652"/>
                </a:cubicBezTo>
                <a:lnTo>
                  <a:pt x="9172" y="19743"/>
                </a:lnTo>
                <a:lnTo>
                  <a:pt x="9357" y="21600"/>
                </a:lnTo>
                <a:lnTo>
                  <a:pt x="12246" y="21600"/>
                </a:lnTo>
                <a:lnTo>
                  <a:pt x="12432" y="19739"/>
                </a:lnTo>
                <a:lnTo>
                  <a:pt x="12440" y="19648"/>
                </a:lnTo>
                <a:cubicBezTo>
                  <a:pt x="13705" y="19415"/>
                  <a:pt x="14878" y="18921"/>
                  <a:pt x="15902" y="18213"/>
                </a:cubicBezTo>
                <a:lnTo>
                  <a:pt x="15973" y="18272"/>
                </a:lnTo>
                <a:lnTo>
                  <a:pt x="17419" y="19454"/>
                </a:lnTo>
                <a:lnTo>
                  <a:pt x="19462" y="17415"/>
                </a:lnTo>
                <a:lnTo>
                  <a:pt x="18277" y="15969"/>
                </a:lnTo>
                <a:lnTo>
                  <a:pt x="18217" y="15898"/>
                </a:lnTo>
                <a:cubicBezTo>
                  <a:pt x="18921" y="14878"/>
                  <a:pt x="19419" y="13701"/>
                  <a:pt x="19648" y="12435"/>
                </a:cubicBezTo>
                <a:lnTo>
                  <a:pt x="19743" y="12428"/>
                </a:lnTo>
                <a:lnTo>
                  <a:pt x="21600" y="12238"/>
                </a:lnTo>
                <a:lnTo>
                  <a:pt x="21600" y="9354"/>
                </a:lnTo>
                <a:lnTo>
                  <a:pt x="19739" y="9168"/>
                </a:lnTo>
                <a:lnTo>
                  <a:pt x="19648" y="9160"/>
                </a:lnTo>
                <a:cubicBezTo>
                  <a:pt x="19415" y="7895"/>
                  <a:pt x="18917" y="6718"/>
                  <a:pt x="18213" y="5698"/>
                </a:cubicBezTo>
                <a:lnTo>
                  <a:pt x="18273" y="5627"/>
                </a:lnTo>
                <a:lnTo>
                  <a:pt x="19455" y="4181"/>
                </a:lnTo>
                <a:lnTo>
                  <a:pt x="17415" y="2137"/>
                </a:lnTo>
                <a:lnTo>
                  <a:pt x="15969" y="3323"/>
                </a:lnTo>
                <a:lnTo>
                  <a:pt x="15898" y="3382"/>
                </a:lnTo>
                <a:cubicBezTo>
                  <a:pt x="14878" y="2679"/>
                  <a:pt x="13701" y="2181"/>
                  <a:pt x="12436" y="1948"/>
                </a:cubicBezTo>
                <a:lnTo>
                  <a:pt x="12428" y="1857"/>
                </a:lnTo>
                <a:lnTo>
                  <a:pt x="12238" y="0"/>
                </a:lnTo>
                <a:lnTo>
                  <a:pt x="9354" y="0"/>
                </a:lnTo>
                <a:lnTo>
                  <a:pt x="9168" y="1861"/>
                </a:lnTo>
                <a:lnTo>
                  <a:pt x="9160" y="1948"/>
                </a:lnTo>
                <a:cubicBezTo>
                  <a:pt x="7892" y="2185"/>
                  <a:pt x="6718" y="2679"/>
                  <a:pt x="5699" y="3386"/>
                </a:cubicBezTo>
                <a:lnTo>
                  <a:pt x="5627" y="3327"/>
                </a:lnTo>
                <a:lnTo>
                  <a:pt x="4181" y="2142"/>
                </a:lnTo>
                <a:lnTo>
                  <a:pt x="2138" y="4185"/>
                </a:lnTo>
                <a:lnTo>
                  <a:pt x="3323" y="5631"/>
                </a:lnTo>
                <a:lnTo>
                  <a:pt x="3383" y="5702"/>
                </a:lnTo>
                <a:cubicBezTo>
                  <a:pt x="2679" y="6722"/>
                  <a:pt x="2181" y="7895"/>
                  <a:pt x="1948" y="9164"/>
                </a:cubicBezTo>
                <a:lnTo>
                  <a:pt x="1857" y="9172"/>
                </a:lnTo>
                <a:lnTo>
                  <a:pt x="0" y="9361"/>
                </a:lnTo>
                <a:lnTo>
                  <a:pt x="0" y="12246"/>
                </a:lnTo>
                <a:cubicBezTo>
                  <a:pt x="0" y="12246"/>
                  <a:pt x="1861" y="12432"/>
                  <a:pt x="1861" y="12432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7" name="Oval 17">
            <a:extLst>
              <a:ext uri="{FF2B5EF4-FFF2-40B4-BE49-F238E27FC236}">
                <a16:creationId xmlns:a16="http://schemas.microsoft.com/office/drawing/2014/main" id="{81F16EFA-62D1-44E7-B059-6B97C5517D86}"/>
              </a:ext>
            </a:extLst>
          </p:cNvPr>
          <p:cNvSpPr/>
          <p:nvPr/>
        </p:nvSpPr>
        <p:spPr>
          <a:xfrm>
            <a:off x="4747226" y="4789970"/>
            <a:ext cx="597410" cy="597410"/>
          </a:xfrm>
          <a:prstGeom prst="ellipse">
            <a:avLst/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68" name="Freeform: Shape 18">
            <a:extLst>
              <a:ext uri="{FF2B5EF4-FFF2-40B4-BE49-F238E27FC236}">
                <a16:creationId xmlns:a16="http://schemas.microsoft.com/office/drawing/2014/main" id="{ACB15F08-50C9-4849-85E1-C2FDBAFAD6C2}"/>
              </a:ext>
            </a:extLst>
          </p:cNvPr>
          <p:cNvSpPr/>
          <p:nvPr/>
        </p:nvSpPr>
        <p:spPr>
          <a:xfrm>
            <a:off x="4903678" y="4987976"/>
            <a:ext cx="284506" cy="2127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109" y="8833"/>
                </a:moveTo>
                <a:lnTo>
                  <a:pt x="17859" y="8833"/>
                </a:lnTo>
                <a:lnTo>
                  <a:pt x="17859" y="12882"/>
                </a:lnTo>
                <a:cubicBezTo>
                  <a:pt x="17859" y="13876"/>
                  <a:pt x="17565" y="14779"/>
                  <a:pt x="17083" y="15433"/>
                </a:cubicBezTo>
                <a:cubicBezTo>
                  <a:pt x="16602" y="16087"/>
                  <a:pt x="15933" y="16493"/>
                  <a:pt x="15183" y="16493"/>
                </a:cubicBezTo>
                <a:lnTo>
                  <a:pt x="9357" y="16493"/>
                </a:lnTo>
                <a:lnTo>
                  <a:pt x="9357" y="17897"/>
                </a:lnTo>
                <a:cubicBezTo>
                  <a:pt x="9357" y="18443"/>
                  <a:pt x="9524" y="18937"/>
                  <a:pt x="9793" y="19294"/>
                </a:cubicBezTo>
                <a:cubicBezTo>
                  <a:pt x="10063" y="19652"/>
                  <a:pt x="10436" y="19873"/>
                  <a:pt x="10848" y="19873"/>
                </a:cubicBezTo>
                <a:lnTo>
                  <a:pt x="16806" y="19873"/>
                </a:lnTo>
                <a:lnTo>
                  <a:pt x="19219" y="21600"/>
                </a:lnTo>
                <a:lnTo>
                  <a:pt x="19219" y="19873"/>
                </a:lnTo>
                <a:lnTo>
                  <a:pt x="20109" y="19873"/>
                </a:lnTo>
                <a:cubicBezTo>
                  <a:pt x="20521" y="19873"/>
                  <a:pt x="20893" y="19652"/>
                  <a:pt x="21163" y="19294"/>
                </a:cubicBezTo>
                <a:cubicBezTo>
                  <a:pt x="21433" y="18937"/>
                  <a:pt x="21600" y="18443"/>
                  <a:pt x="21600" y="17897"/>
                </a:cubicBezTo>
                <a:lnTo>
                  <a:pt x="21600" y="10808"/>
                </a:lnTo>
                <a:cubicBezTo>
                  <a:pt x="21600" y="10263"/>
                  <a:pt x="21433" y="9769"/>
                  <a:pt x="21163" y="9412"/>
                </a:cubicBezTo>
                <a:cubicBezTo>
                  <a:pt x="20893" y="9054"/>
                  <a:pt x="20521" y="8833"/>
                  <a:pt x="20109" y="8833"/>
                </a:cubicBezTo>
                <a:close/>
                <a:moveTo>
                  <a:pt x="6802" y="15095"/>
                </a:moveTo>
                <a:lnTo>
                  <a:pt x="6583" y="15095"/>
                </a:lnTo>
                <a:lnTo>
                  <a:pt x="2551" y="17949"/>
                </a:lnTo>
                <a:lnTo>
                  <a:pt x="2551" y="15095"/>
                </a:lnTo>
                <a:lnTo>
                  <a:pt x="2041" y="15095"/>
                </a:lnTo>
                <a:cubicBezTo>
                  <a:pt x="1477" y="15095"/>
                  <a:pt x="967" y="14792"/>
                  <a:pt x="598" y="14303"/>
                </a:cubicBezTo>
                <a:cubicBezTo>
                  <a:pt x="228" y="13814"/>
                  <a:pt x="0" y="13138"/>
                  <a:pt x="0" y="12391"/>
                </a:cubicBezTo>
                <a:lnTo>
                  <a:pt x="0" y="2704"/>
                </a:lnTo>
                <a:cubicBezTo>
                  <a:pt x="0" y="1957"/>
                  <a:pt x="228" y="1281"/>
                  <a:pt x="598" y="792"/>
                </a:cubicBezTo>
                <a:cubicBezTo>
                  <a:pt x="967" y="303"/>
                  <a:pt x="1477" y="0"/>
                  <a:pt x="2041" y="0"/>
                </a:cubicBezTo>
                <a:lnTo>
                  <a:pt x="14794" y="0"/>
                </a:lnTo>
                <a:cubicBezTo>
                  <a:pt x="15357" y="0"/>
                  <a:pt x="15868" y="303"/>
                  <a:pt x="16237" y="792"/>
                </a:cubicBezTo>
                <a:cubicBezTo>
                  <a:pt x="16606" y="1281"/>
                  <a:pt x="16834" y="1957"/>
                  <a:pt x="16834" y="2704"/>
                </a:cubicBezTo>
                <a:lnTo>
                  <a:pt x="16834" y="4281"/>
                </a:lnTo>
                <a:lnTo>
                  <a:pt x="16834" y="8336"/>
                </a:lnTo>
                <a:lnTo>
                  <a:pt x="16834" y="12385"/>
                </a:lnTo>
                <a:cubicBezTo>
                  <a:pt x="16834" y="13131"/>
                  <a:pt x="16617" y="13809"/>
                  <a:pt x="16259" y="14300"/>
                </a:cubicBezTo>
                <a:cubicBezTo>
                  <a:pt x="15901" y="14790"/>
                  <a:pt x="15402" y="15095"/>
                  <a:pt x="14838" y="15095"/>
                </a:cubicBezTo>
                <a:lnTo>
                  <a:pt x="9012" y="15095"/>
                </a:lnTo>
                <a:lnTo>
                  <a:pt x="6802" y="15095"/>
                </a:ln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59" name="Group 43">
            <a:extLst>
              <a:ext uri="{FF2B5EF4-FFF2-40B4-BE49-F238E27FC236}">
                <a16:creationId xmlns:a16="http://schemas.microsoft.com/office/drawing/2014/main" id="{10EDD4F1-A76E-49F6-BC92-D500CCBF1E8C}"/>
              </a:ext>
            </a:extLst>
          </p:cNvPr>
          <p:cNvGrpSpPr/>
          <p:nvPr/>
        </p:nvGrpSpPr>
        <p:grpSpPr>
          <a:xfrm>
            <a:off x="3576041" y="2817967"/>
            <a:ext cx="489858" cy="489858"/>
            <a:chOff x="1427243" y="1987229"/>
            <a:chExt cx="1016000" cy="1016000"/>
          </a:xfrm>
          <a:effectLst/>
        </p:grpSpPr>
        <p:sp>
          <p:nvSpPr>
            <p:cNvPr id="142" name="Oval 89">
              <a:extLst>
                <a:ext uri="{FF2B5EF4-FFF2-40B4-BE49-F238E27FC236}">
                  <a16:creationId xmlns:a16="http://schemas.microsoft.com/office/drawing/2014/main" id="{97C52D2E-C744-4AE4-9035-DB3F7E57A65B}"/>
                </a:ext>
              </a:extLst>
            </p:cNvPr>
            <p:cNvSpPr/>
            <p:nvPr/>
          </p:nvSpPr>
          <p:spPr>
            <a:xfrm>
              <a:off x="1427243" y="1987229"/>
              <a:ext cx="1016000" cy="101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90">
              <a:extLst>
                <a:ext uri="{FF2B5EF4-FFF2-40B4-BE49-F238E27FC236}">
                  <a16:creationId xmlns:a16="http://schemas.microsoft.com/office/drawing/2014/main" id="{09AFBF3D-7ED5-4AF0-B19D-D4A46157B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604" y="2300569"/>
              <a:ext cx="373276" cy="373276"/>
            </a:xfrm>
            <a:custGeom>
              <a:avLst/>
              <a:gdLst>
                <a:gd name="T0" fmla="*/ 177354294 w 21600"/>
                <a:gd name="T1" fmla="*/ 119619947 h 21600"/>
                <a:gd name="T2" fmla="*/ 181994773 w 21600"/>
                <a:gd name="T3" fmla="*/ 90970153 h 21600"/>
                <a:gd name="T4" fmla="*/ 90997440 w 21600"/>
                <a:gd name="T5" fmla="*/ 0 h 21600"/>
                <a:gd name="T6" fmla="*/ 0 w 21600"/>
                <a:gd name="T7" fmla="*/ 90970153 h 21600"/>
                <a:gd name="T8" fmla="*/ 90997440 w 21600"/>
                <a:gd name="T9" fmla="*/ 181941690 h 21600"/>
                <a:gd name="T10" fmla="*/ 119632265 w 21600"/>
                <a:gd name="T11" fmla="*/ 177314796 h 21600"/>
                <a:gd name="T12" fmla="*/ 140353873 w 21600"/>
                <a:gd name="T13" fmla="*/ 198036404 h 21600"/>
                <a:gd name="T14" fmla="*/ 184433669 w 21600"/>
                <a:gd name="T15" fmla="*/ 198036404 h 21600"/>
                <a:gd name="T16" fmla="*/ 184433669 w 21600"/>
                <a:gd name="T17" fmla="*/ 242088912 h 21600"/>
                <a:gd name="T18" fmla="*/ 184513921 w 21600"/>
                <a:gd name="T19" fmla="*/ 242169283 h 21600"/>
                <a:gd name="T20" fmla="*/ 228567695 w 21600"/>
                <a:gd name="T21" fmla="*/ 242169283 h 21600"/>
                <a:gd name="T22" fmla="*/ 228567695 w 21600"/>
                <a:gd name="T23" fmla="*/ 286223057 h 21600"/>
                <a:gd name="T24" fmla="*/ 228660384 w 21600"/>
                <a:gd name="T25" fmla="*/ 286302043 h 21600"/>
                <a:gd name="T26" fmla="*/ 286355233 w 21600"/>
                <a:gd name="T27" fmla="*/ 286302043 h 21600"/>
                <a:gd name="T28" fmla="*/ 286355233 w 21600"/>
                <a:gd name="T29" fmla="*/ 286355233 h 21600"/>
                <a:gd name="T30" fmla="*/ 286355233 w 21600"/>
                <a:gd name="T31" fmla="*/ 228580132 h 21600"/>
                <a:gd name="T32" fmla="*/ 177354294 w 21600"/>
                <a:gd name="T33" fmla="*/ 119619947 h 21600"/>
                <a:gd name="T34" fmla="*/ 72066037 w 21600"/>
                <a:gd name="T35" fmla="*/ 102106942 h 21600"/>
                <a:gd name="T36" fmla="*/ 41349250 w 21600"/>
                <a:gd name="T37" fmla="*/ 71416187 h 21600"/>
                <a:gd name="T38" fmla="*/ 72066037 w 21600"/>
                <a:gd name="T39" fmla="*/ 40712996 h 21600"/>
                <a:gd name="T40" fmla="*/ 102769110 w 21600"/>
                <a:gd name="T41" fmla="*/ 71416187 h 21600"/>
                <a:gd name="T42" fmla="*/ 72066037 w 21600"/>
                <a:gd name="T43" fmla="*/ 102106942 h 21600"/>
                <a:gd name="T44" fmla="*/ 72066037 w 21600"/>
                <a:gd name="T45" fmla="*/ 102106942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13378" y="9023"/>
                  </a:moveTo>
                  <a:cubicBezTo>
                    <a:pt x="13604" y="8343"/>
                    <a:pt x="13728" y="7617"/>
                    <a:pt x="13728" y="6862"/>
                  </a:cubicBezTo>
                  <a:cubicBezTo>
                    <a:pt x="13728" y="3072"/>
                    <a:pt x="10655" y="0"/>
                    <a:pt x="6864" y="0"/>
                  </a:cubicBezTo>
                  <a:cubicBezTo>
                    <a:pt x="3073" y="0"/>
                    <a:pt x="0" y="3072"/>
                    <a:pt x="0" y="6862"/>
                  </a:cubicBezTo>
                  <a:cubicBezTo>
                    <a:pt x="0" y="10652"/>
                    <a:pt x="3073" y="13724"/>
                    <a:pt x="6864" y="13724"/>
                  </a:cubicBezTo>
                  <a:cubicBezTo>
                    <a:pt x="7619" y="13724"/>
                    <a:pt x="8345" y="13600"/>
                    <a:pt x="9024" y="13375"/>
                  </a:cubicBezTo>
                  <a:lnTo>
                    <a:pt x="10587" y="14938"/>
                  </a:lnTo>
                  <a:lnTo>
                    <a:pt x="13912" y="14938"/>
                  </a:lnTo>
                  <a:lnTo>
                    <a:pt x="13912" y="18261"/>
                  </a:lnTo>
                  <a:lnTo>
                    <a:pt x="13918" y="18267"/>
                  </a:lnTo>
                  <a:lnTo>
                    <a:pt x="17241" y="18267"/>
                  </a:lnTo>
                  <a:lnTo>
                    <a:pt x="17241" y="21590"/>
                  </a:lnTo>
                  <a:lnTo>
                    <a:pt x="17248" y="21596"/>
                  </a:lnTo>
                  <a:lnTo>
                    <a:pt x="21600" y="21596"/>
                  </a:lnTo>
                  <a:lnTo>
                    <a:pt x="21600" y="21600"/>
                  </a:lnTo>
                  <a:lnTo>
                    <a:pt x="21600" y="17242"/>
                  </a:lnTo>
                  <a:lnTo>
                    <a:pt x="13378" y="9023"/>
                  </a:lnTo>
                  <a:close/>
                  <a:moveTo>
                    <a:pt x="5436" y="7702"/>
                  </a:moveTo>
                  <a:cubicBezTo>
                    <a:pt x="4157" y="7702"/>
                    <a:pt x="3119" y="6665"/>
                    <a:pt x="3119" y="5387"/>
                  </a:cubicBezTo>
                  <a:cubicBezTo>
                    <a:pt x="3119" y="4108"/>
                    <a:pt x="4157" y="3071"/>
                    <a:pt x="5436" y="3071"/>
                  </a:cubicBezTo>
                  <a:cubicBezTo>
                    <a:pt x="6715" y="3071"/>
                    <a:pt x="7752" y="4108"/>
                    <a:pt x="7752" y="5387"/>
                  </a:cubicBezTo>
                  <a:cubicBezTo>
                    <a:pt x="7751" y="6665"/>
                    <a:pt x="6715" y="7702"/>
                    <a:pt x="5436" y="7702"/>
                  </a:cubicBezTo>
                  <a:close/>
                  <a:moveTo>
                    <a:pt x="5436" y="7702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45">
            <a:extLst>
              <a:ext uri="{FF2B5EF4-FFF2-40B4-BE49-F238E27FC236}">
                <a16:creationId xmlns:a16="http://schemas.microsoft.com/office/drawing/2014/main" id="{D7F5500A-9EC3-48F1-B0C6-2B547F5CD755}"/>
              </a:ext>
            </a:extLst>
          </p:cNvPr>
          <p:cNvGrpSpPr/>
          <p:nvPr/>
        </p:nvGrpSpPr>
        <p:grpSpPr>
          <a:xfrm>
            <a:off x="3576041" y="4556984"/>
            <a:ext cx="489858" cy="489858"/>
            <a:chOff x="1427243" y="3314803"/>
            <a:chExt cx="1016000" cy="1016000"/>
          </a:xfrm>
          <a:effectLst/>
        </p:grpSpPr>
        <p:sp>
          <p:nvSpPr>
            <p:cNvPr id="140" name="Oval 87">
              <a:extLst>
                <a:ext uri="{FF2B5EF4-FFF2-40B4-BE49-F238E27FC236}">
                  <a16:creationId xmlns:a16="http://schemas.microsoft.com/office/drawing/2014/main" id="{3BD5386F-2151-4CC2-8CA6-4A564C1370BF}"/>
                </a:ext>
              </a:extLst>
            </p:cNvPr>
            <p:cNvSpPr/>
            <p:nvPr/>
          </p:nvSpPr>
          <p:spPr>
            <a:xfrm>
              <a:off x="1427243" y="3314803"/>
              <a:ext cx="1016000" cy="1016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88">
              <a:extLst>
                <a:ext uri="{FF2B5EF4-FFF2-40B4-BE49-F238E27FC236}">
                  <a16:creationId xmlns:a16="http://schemas.microsoft.com/office/drawing/2014/main" id="{C18C0EDE-226B-444F-81A5-1FC78D5BF1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54561" y="3643499"/>
              <a:ext cx="327256" cy="373276"/>
            </a:xfrm>
            <a:custGeom>
              <a:avLst/>
              <a:gdLst>
                <a:gd name="T0" fmla="*/ 145512959 w 21600"/>
                <a:gd name="T1" fmla="*/ 203073433 h 21600"/>
                <a:gd name="T2" fmla="*/ 145802623 w 21600"/>
                <a:gd name="T3" fmla="*/ 194761133 h 21600"/>
                <a:gd name="T4" fmla="*/ 145802623 w 21600"/>
                <a:gd name="T5" fmla="*/ 125373600 h 21600"/>
                <a:gd name="T6" fmla="*/ 104926995 w 21600"/>
                <a:gd name="T7" fmla="*/ 39943277 h 21600"/>
                <a:gd name="T8" fmla="*/ 105749513 w 21600"/>
                <a:gd name="T9" fmla="*/ 31392540 h 21600"/>
                <a:gd name="T10" fmla="*/ 84532065 w 21600"/>
                <a:gd name="T11" fmla="*/ 0 h 21600"/>
                <a:gd name="T12" fmla="*/ 63314533 w 21600"/>
                <a:gd name="T13" fmla="*/ 31392540 h 21600"/>
                <a:gd name="T14" fmla="*/ 64145452 w 21600"/>
                <a:gd name="T15" fmla="*/ 39996478 h 21600"/>
                <a:gd name="T16" fmla="*/ 23363023 w 21600"/>
                <a:gd name="T17" fmla="*/ 125385918 h 21600"/>
                <a:gd name="T18" fmla="*/ 23363023 w 21600"/>
                <a:gd name="T19" fmla="*/ 194761133 h 21600"/>
                <a:gd name="T20" fmla="*/ 23645246 w 21600"/>
                <a:gd name="T21" fmla="*/ 203100602 h 21600"/>
                <a:gd name="T22" fmla="*/ 0 w 21600"/>
                <a:gd name="T23" fmla="*/ 236998693 h 21600"/>
                <a:gd name="T24" fmla="*/ 9272957 w 21600"/>
                <a:gd name="T25" fmla="*/ 250706436 h 21600"/>
                <a:gd name="T26" fmla="*/ 63534281 w 21600"/>
                <a:gd name="T27" fmla="*/ 250706436 h 21600"/>
                <a:gd name="T28" fmla="*/ 63314533 w 21600"/>
                <a:gd name="T29" fmla="*/ 254962705 h 21600"/>
                <a:gd name="T30" fmla="*/ 84532065 w 21600"/>
                <a:gd name="T31" fmla="*/ 286355233 h 21600"/>
                <a:gd name="T32" fmla="*/ 105749513 w 21600"/>
                <a:gd name="T33" fmla="*/ 254962705 h 21600"/>
                <a:gd name="T34" fmla="*/ 105529766 w 21600"/>
                <a:gd name="T35" fmla="*/ 250706436 h 21600"/>
                <a:gd name="T36" fmla="*/ 159908522 w 21600"/>
                <a:gd name="T37" fmla="*/ 250706436 h 21600"/>
                <a:gd name="T38" fmla="*/ 169173962 w 21600"/>
                <a:gd name="T39" fmla="*/ 236998693 h 21600"/>
                <a:gd name="T40" fmla="*/ 145512959 w 21600"/>
                <a:gd name="T41" fmla="*/ 203073433 h 21600"/>
                <a:gd name="T42" fmla="*/ 72721479 w 21600"/>
                <a:gd name="T43" fmla="*/ 31392540 h 21600"/>
                <a:gd name="T44" fmla="*/ 84532065 w 21600"/>
                <a:gd name="T45" fmla="*/ 13920288 h 21600"/>
                <a:gd name="T46" fmla="*/ 96343451 w 21600"/>
                <a:gd name="T47" fmla="*/ 31392540 h 21600"/>
                <a:gd name="T48" fmla="*/ 95802281 w 21600"/>
                <a:gd name="T49" fmla="*/ 36338135 h 21600"/>
                <a:gd name="T50" fmla="*/ 84587024 w 21600"/>
                <a:gd name="T51" fmla="*/ 34799986 h 21600"/>
                <a:gd name="T52" fmla="*/ 73269292 w 21600"/>
                <a:gd name="T53" fmla="*/ 36364156 h 21600"/>
                <a:gd name="T54" fmla="*/ 72721479 w 21600"/>
                <a:gd name="T55" fmla="*/ 31392540 h 21600"/>
                <a:gd name="T56" fmla="*/ 72721479 w 21600"/>
                <a:gd name="T57" fmla="*/ 31392540 h 2160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1600" h="21600">
                  <a:moveTo>
                    <a:pt x="18579" y="15318"/>
                  </a:moveTo>
                  <a:cubicBezTo>
                    <a:pt x="18603" y="15119"/>
                    <a:pt x="18616" y="14912"/>
                    <a:pt x="18616" y="14691"/>
                  </a:cubicBezTo>
                  <a:lnTo>
                    <a:pt x="18616" y="9457"/>
                  </a:lnTo>
                  <a:cubicBezTo>
                    <a:pt x="18616" y="6480"/>
                    <a:pt x="16437" y="3949"/>
                    <a:pt x="13397" y="3013"/>
                  </a:cubicBezTo>
                  <a:cubicBezTo>
                    <a:pt x="13464" y="2807"/>
                    <a:pt x="13502" y="2592"/>
                    <a:pt x="13502" y="2368"/>
                  </a:cubicBezTo>
                  <a:cubicBezTo>
                    <a:pt x="13502" y="1061"/>
                    <a:pt x="12289" y="0"/>
                    <a:pt x="10793" y="0"/>
                  </a:cubicBezTo>
                  <a:cubicBezTo>
                    <a:pt x="9297" y="0"/>
                    <a:pt x="8084" y="1060"/>
                    <a:pt x="8084" y="2368"/>
                  </a:cubicBezTo>
                  <a:cubicBezTo>
                    <a:pt x="8084" y="2593"/>
                    <a:pt x="8122" y="2810"/>
                    <a:pt x="8190" y="3017"/>
                  </a:cubicBezTo>
                  <a:cubicBezTo>
                    <a:pt x="5156" y="3956"/>
                    <a:pt x="2983" y="6484"/>
                    <a:pt x="2983" y="9458"/>
                  </a:cubicBezTo>
                  <a:lnTo>
                    <a:pt x="2983" y="14691"/>
                  </a:lnTo>
                  <a:cubicBezTo>
                    <a:pt x="2983" y="14912"/>
                    <a:pt x="2996" y="15121"/>
                    <a:pt x="3019" y="15320"/>
                  </a:cubicBezTo>
                  <a:lnTo>
                    <a:pt x="0" y="17877"/>
                  </a:lnTo>
                  <a:cubicBezTo>
                    <a:pt x="0" y="18448"/>
                    <a:pt x="530" y="18911"/>
                    <a:pt x="1184" y="18911"/>
                  </a:cubicBezTo>
                  <a:lnTo>
                    <a:pt x="8112" y="18911"/>
                  </a:lnTo>
                  <a:cubicBezTo>
                    <a:pt x="8096" y="19017"/>
                    <a:pt x="8084" y="19123"/>
                    <a:pt x="8084" y="19232"/>
                  </a:cubicBezTo>
                  <a:cubicBezTo>
                    <a:pt x="8084" y="20540"/>
                    <a:pt x="9297" y="21600"/>
                    <a:pt x="10793" y="21600"/>
                  </a:cubicBezTo>
                  <a:cubicBezTo>
                    <a:pt x="12289" y="21600"/>
                    <a:pt x="13502" y="20540"/>
                    <a:pt x="13502" y="19232"/>
                  </a:cubicBezTo>
                  <a:cubicBezTo>
                    <a:pt x="13502" y="19123"/>
                    <a:pt x="13490" y="19016"/>
                    <a:pt x="13474" y="18911"/>
                  </a:cubicBezTo>
                  <a:lnTo>
                    <a:pt x="20417" y="18911"/>
                  </a:lnTo>
                  <a:cubicBezTo>
                    <a:pt x="21070" y="18911"/>
                    <a:pt x="21600" y="18448"/>
                    <a:pt x="21600" y="17877"/>
                  </a:cubicBezTo>
                  <a:lnTo>
                    <a:pt x="18579" y="15318"/>
                  </a:lnTo>
                  <a:close/>
                  <a:moveTo>
                    <a:pt x="9285" y="2368"/>
                  </a:moveTo>
                  <a:cubicBezTo>
                    <a:pt x="9285" y="1641"/>
                    <a:pt x="9962" y="1050"/>
                    <a:pt x="10793" y="1050"/>
                  </a:cubicBezTo>
                  <a:cubicBezTo>
                    <a:pt x="11624" y="1050"/>
                    <a:pt x="12301" y="1641"/>
                    <a:pt x="12301" y="2368"/>
                  </a:cubicBezTo>
                  <a:cubicBezTo>
                    <a:pt x="12301" y="2498"/>
                    <a:pt x="12272" y="2622"/>
                    <a:pt x="12232" y="2741"/>
                  </a:cubicBezTo>
                  <a:cubicBezTo>
                    <a:pt x="11767" y="2666"/>
                    <a:pt x="11289" y="2625"/>
                    <a:pt x="10800" y="2625"/>
                  </a:cubicBezTo>
                  <a:cubicBezTo>
                    <a:pt x="10306" y="2625"/>
                    <a:pt x="9824" y="2666"/>
                    <a:pt x="9355" y="2743"/>
                  </a:cubicBezTo>
                  <a:cubicBezTo>
                    <a:pt x="9314" y="2623"/>
                    <a:pt x="9285" y="2499"/>
                    <a:pt x="9285" y="2368"/>
                  </a:cubicBezTo>
                  <a:close/>
                  <a:moveTo>
                    <a:pt x="9285" y="2368"/>
                  </a:move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1" name="Rectangle 49">
            <a:extLst>
              <a:ext uri="{FF2B5EF4-FFF2-40B4-BE49-F238E27FC236}">
                <a16:creationId xmlns:a16="http://schemas.microsoft.com/office/drawing/2014/main" id="{944554DC-65D0-465C-893D-11E799186F08}"/>
              </a:ext>
            </a:extLst>
          </p:cNvPr>
          <p:cNvSpPr/>
          <p:nvPr/>
        </p:nvSpPr>
        <p:spPr>
          <a:xfrm>
            <a:off x="87177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1"/>
                </a:solidFill>
              </a:rPr>
              <a:t>Title Text Preset</a:t>
            </a:r>
          </a:p>
        </p:txBody>
      </p:sp>
      <p:sp>
        <p:nvSpPr>
          <p:cNvPr id="62" name="Rectangle 53">
            <a:extLst>
              <a:ext uri="{FF2B5EF4-FFF2-40B4-BE49-F238E27FC236}">
                <a16:creationId xmlns:a16="http://schemas.microsoft.com/office/drawing/2014/main" id="{496E2613-5389-4F2C-97D4-4704EE571FDF}"/>
              </a:ext>
            </a:extLst>
          </p:cNvPr>
          <p:cNvSpPr/>
          <p:nvPr/>
        </p:nvSpPr>
        <p:spPr>
          <a:xfrm>
            <a:off x="87177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63" name="Rectangle 57">
            <a:extLst>
              <a:ext uri="{FF2B5EF4-FFF2-40B4-BE49-F238E27FC236}">
                <a16:creationId xmlns:a16="http://schemas.microsoft.com/office/drawing/2014/main" id="{E80CC003-DFDC-4DC8-B986-DC048E3575BF}"/>
              </a:ext>
            </a:extLst>
          </p:cNvPr>
          <p:cNvSpPr/>
          <p:nvPr/>
        </p:nvSpPr>
        <p:spPr>
          <a:xfrm>
            <a:off x="87177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pPr algn="r"/>
            <a:r>
              <a:rPr lang="zh-CN" altLang="en-US" sz="1600" b="1">
                <a:solidFill>
                  <a:schemeClr val="accent3"/>
                </a:solidFill>
              </a:rPr>
              <a:t>Title Text Preset</a:t>
            </a:r>
          </a:p>
        </p:txBody>
      </p:sp>
      <p:sp>
        <p:nvSpPr>
          <p:cNvPr id="64" name="Rectangle 61">
            <a:extLst>
              <a:ext uri="{FF2B5EF4-FFF2-40B4-BE49-F238E27FC236}">
                <a16:creationId xmlns:a16="http://schemas.microsoft.com/office/drawing/2014/main" id="{8CE7B829-9EA4-4177-A080-D482070BB1D7}"/>
              </a:ext>
            </a:extLst>
          </p:cNvPr>
          <p:cNvSpPr/>
          <p:nvPr/>
        </p:nvSpPr>
        <p:spPr>
          <a:xfrm>
            <a:off x="87177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FAD42D78-1267-4294-B0D1-4725B7A1469E}"/>
              </a:ext>
            </a:extLst>
          </p:cNvPr>
          <p:cNvGrpSpPr/>
          <p:nvPr/>
        </p:nvGrpSpPr>
        <p:grpSpPr>
          <a:xfrm>
            <a:off x="8216589" y="4556984"/>
            <a:ext cx="489858" cy="489858"/>
            <a:chOff x="6262908" y="3314803"/>
            <a:chExt cx="1016000" cy="1016000"/>
          </a:xfrm>
          <a:effectLst/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A54768-69BC-47F9-B794-95163382BBE8}"/>
                </a:ext>
              </a:extLst>
            </p:cNvPr>
            <p:cNvSpPr/>
            <p:nvPr/>
          </p:nvSpPr>
          <p:spPr>
            <a:xfrm>
              <a:off x="6262908" y="3314803"/>
              <a:ext cx="1016000" cy="1016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219E66D0-6BA2-4A8E-8BA1-F81EA9044B4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2682" y="3643499"/>
              <a:ext cx="373277" cy="373278"/>
              <a:chOff x="0" y="0"/>
              <a:chExt cx="577" cy="574"/>
            </a:xfrm>
            <a:solidFill>
              <a:srgbClr val="FFFFFF"/>
            </a:solidFill>
          </p:grpSpPr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95D15363-DCA3-4553-8948-198FD31BFD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8" y="368"/>
                <a:ext cx="205" cy="204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8447" y="8564"/>
                    </a:moveTo>
                    <a:lnTo>
                      <a:pt x="6893" y="0"/>
                    </a:lnTo>
                    <a:lnTo>
                      <a:pt x="0" y="6909"/>
                    </a:lnTo>
                    <a:lnTo>
                      <a:pt x="8514" y="18507"/>
                    </a:lnTo>
                    <a:cubicBezTo>
                      <a:pt x="10541" y="16972"/>
                      <a:pt x="14706" y="18290"/>
                      <a:pt x="18327" y="21600"/>
                    </a:cubicBezTo>
                    <a:lnTo>
                      <a:pt x="21600" y="18319"/>
                    </a:lnTo>
                    <a:cubicBezTo>
                      <a:pt x="18344" y="14739"/>
                      <a:pt x="17015" y="10625"/>
                      <a:pt x="18447" y="8564"/>
                    </a:cubicBezTo>
                    <a:close/>
                    <a:moveTo>
                      <a:pt x="14477" y="14461"/>
                    </a:moveTo>
                    <a:cubicBezTo>
                      <a:pt x="13723" y="15214"/>
                      <a:pt x="12501" y="15214"/>
                      <a:pt x="11748" y="14461"/>
                    </a:cubicBezTo>
                    <a:cubicBezTo>
                      <a:pt x="10995" y="13705"/>
                      <a:pt x="10995" y="12479"/>
                      <a:pt x="11749" y="11725"/>
                    </a:cubicBezTo>
                    <a:cubicBezTo>
                      <a:pt x="12502" y="10969"/>
                      <a:pt x="13724" y="10969"/>
                      <a:pt x="14477" y="11725"/>
                    </a:cubicBezTo>
                    <a:cubicBezTo>
                      <a:pt x="15230" y="12479"/>
                      <a:pt x="15230" y="13705"/>
                      <a:pt x="14477" y="14461"/>
                    </a:cubicBezTo>
                    <a:close/>
                    <a:moveTo>
                      <a:pt x="14477" y="1446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D0E1149E-B367-4F84-9605-DAD82EB19C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" y="304"/>
                <a:ext cx="107" cy="13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4544" y="0"/>
                    </a:moveTo>
                    <a:lnTo>
                      <a:pt x="13967" y="562"/>
                    </a:lnTo>
                    <a:cubicBezTo>
                      <a:pt x="14018" y="3961"/>
                      <a:pt x="12593" y="7264"/>
                      <a:pt x="9866" y="9922"/>
                    </a:cubicBezTo>
                    <a:lnTo>
                      <a:pt x="24" y="19504"/>
                    </a:lnTo>
                    <a:cubicBezTo>
                      <a:pt x="18" y="19554"/>
                      <a:pt x="6" y="19602"/>
                      <a:pt x="0" y="19652"/>
                    </a:cubicBezTo>
                    <a:lnTo>
                      <a:pt x="2371" y="21600"/>
                    </a:lnTo>
                    <a:lnTo>
                      <a:pt x="21600" y="5798"/>
                    </a:lnTo>
                    <a:lnTo>
                      <a:pt x="14544" y="0"/>
                    </a:lnTo>
                    <a:close/>
                    <a:moveTo>
                      <a:pt x="14544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2291D23-383B-4E3C-BE23-11662EC0C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297" cy="289"/>
              </a:xfrm>
              <a:custGeom>
                <a:avLst/>
                <a:gdLst>
                  <a:gd name="T0" fmla="*/ 0 w 21222"/>
                  <a:gd name="T1" fmla="*/ 0 h 21211"/>
                  <a:gd name="T2" fmla="*/ 0 w 21222"/>
                  <a:gd name="T3" fmla="*/ 0 h 21211"/>
                  <a:gd name="T4" fmla="*/ 0 w 21222"/>
                  <a:gd name="T5" fmla="*/ 0 h 21211"/>
                  <a:gd name="T6" fmla="*/ 0 w 21222"/>
                  <a:gd name="T7" fmla="*/ 0 h 21211"/>
                  <a:gd name="T8" fmla="*/ 0 w 21222"/>
                  <a:gd name="T9" fmla="*/ 0 h 21211"/>
                  <a:gd name="T10" fmla="*/ 0 w 21222"/>
                  <a:gd name="T11" fmla="*/ 0 h 21211"/>
                  <a:gd name="T12" fmla="*/ 0 w 21222"/>
                  <a:gd name="T13" fmla="*/ 0 h 21211"/>
                  <a:gd name="T14" fmla="*/ 0 w 21222"/>
                  <a:gd name="T15" fmla="*/ 0 h 21211"/>
                  <a:gd name="T16" fmla="*/ 0 w 21222"/>
                  <a:gd name="T17" fmla="*/ 0 h 2121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222" h="21211">
                    <a:moveTo>
                      <a:pt x="15153" y="21211"/>
                    </a:moveTo>
                    <a:lnTo>
                      <a:pt x="17409" y="18463"/>
                    </a:lnTo>
                    <a:cubicBezTo>
                      <a:pt x="18368" y="17292"/>
                      <a:pt x="19694" y="16530"/>
                      <a:pt x="21146" y="16293"/>
                    </a:cubicBezTo>
                    <a:lnTo>
                      <a:pt x="21222" y="16201"/>
                    </a:lnTo>
                    <a:lnTo>
                      <a:pt x="6603" y="1165"/>
                    </a:lnTo>
                    <a:cubicBezTo>
                      <a:pt x="5093" y="-389"/>
                      <a:pt x="2643" y="-389"/>
                      <a:pt x="1133" y="1165"/>
                    </a:cubicBezTo>
                    <a:cubicBezTo>
                      <a:pt x="-378" y="2718"/>
                      <a:pt x="-378" y="5237"/>
                      <a:pt x="1133" y="6791"/>
                    </a:cubicBezTo>
                    <a:lnTo>
                      <a:pt x="15153" y="21211"/>
                    </a:lnTo>
                    <a:close/>
                    <a:moveTo>
                      <a:pt x="15153" y="2121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31C0D807-4E60-443D-881D-B4DEC634E2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328"/>
                <a:ext cx="298" cy="246"/>
              </a:xfrm>
              <a:custGeom>
                <a:avLst/>
                <a:gdLst>
                  <a:gd name="T0" fmla="*/ 0 w 21116"/>
                  <a:gd name="T1" fmla="*/ 0 h 21374"/>
                  <a:gd name="T2" fmla="*/ 0 w 21116"/>
                  <a:gd name="T3" fmla="*/ 0 h 21374"/>
                  <a:gd name="T4" fmla="*/ 0 w 21116"/>
                  <a:gd name="T5" fmla="*/ 0 h 21374"/>
                  <a:gd name="T6" fmla="*/ 0 w 21116"/>
                  <a:gd name="T7" fmla="*/ 0 h 21374"/>
                  <a:gd name="T8" fmla="*/ 0 w 21116"/>
                  <a:gd name="T9" fmla="*/ 0 h 21374"/>
                  <a:gd name="T10" fmla="*/ 0 w 21116"/>
                  <a:gd name="T11" fmla="*/ 0 h 21374"/>
                  <a:gd name="T12" fmla="*/ 0 w 21116"/>
                  <a:gd name="T13" fmla="*/ 0 h 21374"/>
                  <a:gd name="T14" fmla="*/ 0 w 21116"/>
                  <a:gd name="T15" fmla="*/ 0 h 21374"/>
                  <a:gd name="T16" fmla="*/ 0 w 21116"/>
                  <a:gd name="T17" fmla="*/ 0 h 213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116" h="21374">
                    <a:moveTo>
                      <a:pt x="17024" y="721"/>
                    </a:moveTo>
                    <a:cubicBezTo>
                      <a:pt x="16543" y="427"/>
                      <a:pt x="16052" y="191"/>
                      <a:pt x="15571" y="0"/>
                    </a:cubicBezTo>
                    <a:cubicBezTo>
                      <a:pt x="13915" y="235"/>
                      <a:pt x="7378" y="2037"/>
                      <a:pt x="6834" y="8291"/>
                    </a:cubicBezTo>
                    <a:cubicBezTo>
                      <a:pt x="6063" y="17146"/>
                      <a:pt x="1254" y="15657"/>
                      <a:pt x="153" y="15771"/>
                    </a:cubicBezTo>
                    <a:cubicBezTo>
                      <a:pt x="-484" y="15837"/>
                      <a:pt x="743" y="21126"/>
                      <a:pt x="6046" y="21364"/>
                    </a:cubicBezTo>
                    <a:cubicBezTo>
                      <a:pt x="11298" y="21600"/>
                      <a:pt x="20647" y="17485"/>
                      <a:pt x="21032" y="7006"/>
                    </a:cubicBezTo>
                    <a:lnTo>
                      <a:pt x="21116" y="6884"/>
                    </a:lnTo>
                    <a:cubicBezTo>
                      <a:pt x="20449" y="3612"/>
                      <a:pt x="18811" y="1844"/>
                      <a:pt x="17024" y="721"/>
                    </a:cubicBezTo>
                    <a:close/>
                    <a:moveTo>
                      <a:pt x="17024" y="72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Freeform: Shape 86">
                <a:extLst>
                  <a:ext uri="{FF2B5EF4-FFF2-40B4-BE49-F238E27FC236}">
                    <a16:creationId xmlns:a16="http://schemas.microsoft.com/office/drawing/2014/main" id="{BFE5922D-41BD-4650-8CD5-F7BB745A16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" y="0"/>
                <a:ext cx="337" cy="385"/>
              </a:xfrm>
              <a:custGeom>
                <a:avLst/>
                <a:gdLst>
                  <a:gd name="T0" fmla="*/ 0 w 21345"/>
                  <a:gd name="T1" fmla="*/ 0 h 21376"/>
                  <a:gd name="T2" fmla="*/ 0 w 21345"/>
                  <a:gd name="T3" fmla="*/ 0 h 21376"/>
                  <a:gd name="T4" fmla="*/ 0 w 21345"/>
                  <a:gd name="T5" fmla="*/ 0 h 21376"/>
                  <a:gd name="T6" fmla="*/ 0 w 21345"/>
                  <a:gd name="T7" fmla="*/ 0 h 21376"/>
                  <a:gd name="T8" fmla="*/ 0 w 21345"/>
                  <a:gd name="T9" fmla="*/ 0 h 21376"/>
                  <a:gd name="T10" fmla="*/ 0 w 21345"/>
                  <a:gd name="T11" fmla="*/ 0 h 21376"/>
                  <a:gd name="T12" fmla="*/ 0 w 21345"/>
                  <a:gd name="T13" fmla="*/ 0 h 21376"/>
                  <a:gd name="T14" fmla="*/ 0 w 21345"/>
                  <a:gd name="T15" fmla="*/ 0 h 21376"/>
                  <a:gd name="T16" fmla="*/ 0 w 21345"/>
                  <a:gd name="T17" fmla="*/ 0 h 21376"/>
                  <a:gd name="T18" fmla="*/ 0 w 21345"/>
                  <a:gd name="T19" fmla="*/ 0 h 21376"/>
                  <a:gd name="T20" fmla="*/ 0 w 21345"/>
                  <a:gd name="T21" fmla="*/ 0 h 21376"/>
                  <a:gd name="T22" fmla="*/ 0 w 21345"/>
                  <a:gd name="T23" fmla="*/ 0 h 2137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345" h="21376">
                    <a:moveTo>
                      <a:pt x="7963" y="16438"/>
                    </a:moveTo>
                    <a:lnTo>
                      <a:pt x="20844" y="3060"/>
                    </a:lnTo>
                    <a:cubicBezTo>
                      <a:pt x="21600" y="2274"/>
                      <a:pt x="21488" y="1102"/>
                      <a:pt x="20592" y="438"/>
                    </a:cubicBezTo>
                    <a:cubicBezTo>
                      <a:pt x="19696" y="-224"/>
                      <a:pt x="18359" y="-125"/>
                      <a:pt x="17602" y="661"/>
                    </a:cubicBezTo>
                    <a:lnTo>
                      <a:pt x="4720" y="14039"/>
                    </a:lnTo>
                    <a:cubicBezTo>
                      <a:pt x="3698" y="14005"/>
                      <a:pt x="2666" y="14368"/>
                      <a:pt x="1957" y="15106"/>
                    </a:cubicBezTo>
                    <a:lnTo>
                      <a:pt x="0" y="17139"/>
                    </a:lnTo>
                    <a:cubicBezTo>
                      <a:pt x="266" y="17232"/>
                      <a:pt x="533" y="17334"/>
                      <a:pt x="800" y="17450"/>
                    </a:cubicBezTo>
                    <a:cubicBezTo>
                      <a:pt x="2456" y="18154"/>
                      <a:pt x="4079" y="19406"/>
                      <a:pt x="4942" y="21376"/>
                    </a:cubicBezTo>
                    <a:lnTo>
                      <a:pt x="7225" y="19005"/>
                    </a:lnTo>
                    <a:cubicBezTo>
                      <a:pt x="7936" y="18266"/>
                      <a:pt x="8172" y="17316"/>
                      <a:pt x="7963" y="16438"/>
                    </a:cubicBezTo>
                    <a:close/>
                    <a:moveTo>
                      <a:pt x="7963" y="1643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6BB3EC6-F6DC-44C3-A9E2-36C38C931BBF}"/>
              </a:ext>
            </a:extLst>
          </p:cNvPr>
          <p:cNvGrpSpPr/>
          <p:nvPr/>
        </p:nvGrpSpPr>
        <p:grpSpPr>
          <a:xfrm>
            <a:off x="8216588" y="2817967"/>
            <a:ext cx="489858" cy="489858"/>
            <a:chOff x="6262912" y="1987229"/>
            <a:chExt cx="1016001" cy="1016000"/>
          </a:xfrm>
          <a:effectLst/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305D99A-125C-46C9-9999-BF9CBBAFB0D5}"/>
                </a:ext>
              </a:extLst>
            </p:cNvPr>
            <p:cNvSpPr/>
            <p:nvPr/>
          </p:nvSpPr>
          <p:spPr>
            <a:xfrm>
              <a:off x="6262912" y="1987229"/>
              <a:ext cx="1016001" cy="1016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A132087B-2B90-455D-B2D5-DF13E80838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81713" y="2281761"/>
              <a:ext cx="378392" cy="370722"/>
              <a:chOff x="0" y="0"/>
              <a:chExt cx="581" cy="573"/>
            </a:xfrm>
            <a:solidFill>
              <a:srgbClr val="FFFFFF"/>
            </a:solidFill>
          </p:grpSpPr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8CA13CB3-03CC-420C-96A0-3988916745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0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31F4600-43AE-43CA-B015-CFFA8DB2CD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6" y="392"/>
                <a:ext cx="72" cy="18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0799" y="0"/>
                    </a:moveTo>
                    <a:cubicBezTo>
                      <a:pt x="4833" y="0"/>
                      <a:pt x="0" y="1476"/>
                      <a:pt x="0" y="3295"/>
                    </a:cubicBezTo>
                    <a:lnTo>
                      <a:pt x="0" y="18305"/>
                    </a:lnTo>
                    <a:cubicBezTo>
                      <a:pt x="0" y="20125"/>
                      <a:pt x="4833" y="21600"/>
                      <a:pt x="10799" y="21600"/>
                    </a:cubicBezTo>
                    <a:cubicBezTo>
                      <a:pt x="16762" y="21600"/>
                      <a:pt x="21600" y="20125"/>
                      <a:pt x="21600" y="18305"/>
                    </a:cubicBezTo>
                    <a:lnTo>
                      <a:pt x="21600" y="3295"/>
                    </a:lnTo>
                    <a:cubicBezTo>
                      <a:pt x="21600" y="1476"/>
                      <a:pt x="16762" y="0"/>
                      <a:pt x="10799" y="0"/>
                    </a:cubicBezTo>
                    <a:close/>
                    <a:moveTo>
                      <a:pt x="10799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170263D2-947C-445D-9D91-7ED0134979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305" y="0"/>
                    </a:move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5" y="21600"/>
                    </a:lnTo>
                    <a:cubicBezTo>
                      <a:pt x="20124" y="21600"/>
                      <a:pt x="21600" y="16762"/>
                      <a:pt x="21600" y="10798"/>
                    </a:cubicBezTo>
                    <a:cubicBezTo>
                      <a:pt x="21600" y="4834"/>
                      <a:pt x="20124" y="0"/>
                      <a:pt x="18305" y="0"/>
                    </a:cubicBezTo>
                    <a:close/>
                    <a:moveTo>
                      <a:pt x="18305" y="0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799C58B7-E2CE-44AA-AF6B-25EB4B951C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248"/>
                <a:ext cx="181" cy="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21600" y="10798"/>
                    </a:moveTo>
                    <a:cubicBezTo>
                      <a:pt x="21600" y="4834"/>
                      <a:pt x="20124" y="0"/>
                      <a:pt x="18304" y="0"/>
                    </a:cubicBezTo>
                    <a:lnTo>
                      <a:pt x="3295" y="0"/>
                    </a:lnTo>
                    <a:cubicBezTo>
                      <a:pt x="1475" y="0"/>
                      <a:pt x="0" y="4834"/>
                      <a:pt x="0" y="10798"/>
                    </a:cubicBezTo>
                    <a:cubicBezTo>
                      <a:pt x="0" y="16762"/>
                      <a:pt x="1475" y="21600"/>
                      <a:pt x="3295" y="21600"/>
                    </a:cubicBezTo>
                    <a:lnTo>
                      <a:pt x="18304" y="21600"/>
                    </a:lnTo>
                    <a:cubicBezTo>
                      <a:pt x="20124" y="21600"/>
                      <a:pt x="21600" y="16764"/>
                      <a:pt x="21600" y="10798"/>
                    </a:cubicBezTo>
                    <a:close/>
                    <a:moveTo>
                      <a:pt x="21600" y="1079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83511220-BC58-443E-A3DD-3AFDE54EF8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64"/>
                <a:ext cx="153" cy="153"/>
              </a:xfrm>
              <a:custGeom>
                <a:avLst/>
                <a:gdLst>
                  <a:gd name="T0" fmla="*/ 0 w 20488"/>
                  <a:gd name="T1" fmla="*/ 0 h 20489"/>
                  <a:gd name="T2" fmla="*/ 0 w 20488"/>
                  <a:gd name="T3" fmla="*/ 0 h 20489"/>
                  <a:gd name="T4" fmla="*/ 0 w 20488"/>
                  <a:gd name="T5" fmla="*/ 0 h 20489"/>
                  <a:gd name="T6" fmla="*/ 0 w 20488"/>
                  <a:gd name="T7" fmla="*/ 0 h 20489"/>
                  <a:gd name="T8" fmla="*/ 0 w 20488"/>
                  <a:gd name="T9" fmla="*/ 0 h 20489"/>
                  <a:gd name="T10" fmla="*/ 0 w 20488"/>
                  <a:gd name="T11" fmla="*/ 0 h 20489"/>
                  <a:gd name="T12" fmla="*/ 0 w 20488"/>
                  <a:gd name="T13" fmla="*/ 0 h 20489"/>
                  <a:gd name="T14" fmla="*/ 0 w 20488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8" h="20489">
                    <a:moveTo>
                      <a:pt x="7697" y="19601"/>
                    </a:moveTo>
                    <a:lnTo>
                      <a:pt x="19601" y="7697"/>
                    </a:lnTo>
                    <a:cubicBezTo>
                      <a:pt x="21044" y="6253"/>
                      <a:pt x="20690" y="3557"/>
                      <a:pt x="18809" y="1678"/>
                    </a:cubicBezTo>
                    <a:cubicBezTo>
                      <a:pt x="16928" y="-203"/>
                      <a:pt x="14234" y="-555"/>
                      <a:pt x="12792" y="887"/>
                    </a:cubicBezTo>
                    <a:lnTo>
                      <a:pt x="888" y="12791"/>
                    </a:lnTo>
                    <a:cubicBezTo>
                      <a:pt x="-556" y="14235"/>
                      <a:pt x="-202" y="16928"/>
                      <a:pt x="1679" y="18809"/>
                    </a:cubicBezTo>
                    <a:cubicBezTo>
                      <a:pt x="3558" y="20690"/>
                      <a:pt x="6252" y="21045"/>
                      <a:pt x="7697" y="19601"/>
                    </a:cubicBezTo>
                    <a:close/>
                    <a:moveTo>
                      <a:pt x="7697" y="19601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BF48F9A9-6208-4637-809F-F88A0729C1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" y="344"/>
                <a:ext cx="153" cy="153"/>
              </a:xfrm>
              <a:custGeom>
                <a:avLst/>
                <a:gdLst>
                  <a:gd name="T0" fmla="*/ 0 w 20489"/>
                  <a:gd name="T1" fmla="*/ 0 h 20488"/>
                  <a:gd name="T2" fmla="*/ 0 w 20489"/>
                  <a:gd name="T3" fmla="*/ 0 h 20488"/>
                  <a:gd name="T4" fmla="*/ 0 w 20489"/>
                  <a:gd name="T5" fmla="*/ 0 h 20488"/>
                  <a:gd name="T6" fmla="*/ 0 w 20489"/>
                  <a:gd name="T7" fmla="*/ 0 h 20488"/>
                  <a:gd name="T8" fmla="*/ 0 w 20489"/>
                  <a:gd name="T9" fmla="*/ 0 h 20488"/>
                  <a:gd name="T10" fmla="*/ 0 w 20489"/>
                  <a:gd name="T11" fmla="*/ 0 h 20488"/>
                  <a:gd name="T12" fmla="*/ 0 w 20489"/>
                  <a:gd name="T13" fmla="*/ 0 h 20488"/>
                  <a:gd name="T14" fmla="*/ 0 w 20489"/>
                  <a:gd name="T15" fmla="*/ 0 h 2048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8">
                    <a:moveTo>
                      <a:pt x="12792" y="888"/>
                    </a:moveTo>
                    <a:lnTo>
                      <a:pt x="888" y="12792"/>
                    </a:lnTo>
                    <a:cubicBezTo>
                      <a:pt x="-556" y="14236"/>
                      <a:pt x="-202" y="16929"/>
                      <a:pt x="1679" y="18809"/>
                    </a:cubicBezTo>
                    <a:cubicBezTo>
                      <a:pt x="3558" y="20689"/>
                      <a:pt x="6253" y="21044"/>
                      <a:pt x="7697" y="19601"/>
                    </a:cubicBezTo>
                    <a:lnTo>
                      <a:pt x="19601" y="7697"/>
                    </a:lnTo>
                    <a:cubicBezTo>
                      <a:pt x="21044" y="6254"/>
                      <a:pt x="20690" y="3559"/>
                      <a:pt x="18810" y="1679"/>
                    </a:cubicBezTo>
                    <a:cubicBezTo>
                      <a:pt x="16929" y="-203"/>
                      <a:pt x="14235" y="-556"/>
                      <a:pt x="12792" y="888"/>
                    </a:cubicBezTo>
                    <a:close/>
                    <a:moveTo>
                      <a:pt x="12792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14EBAF27-4E82-464B-8ED9-41F1A161A5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344"/>
                <a:ext cx="153" cy="153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7696" y="888"/>
                    </a:moveTo>
                    <a:cubicBezTo>
                      <a:pt x="6251" y="-556"/>
                      <a:pt x="3559" y="-202"/>
                      <a:pt x="1679" y="1678"/>
                    </a:cubicBezTo>
                    <a:cubicBezTo>
                      <a:pt x="-201" y="3558"/>
                      <a:pt x="-556" y="6251"/>
                      <a:pt x="888" y="7697"/>
                    </a:cubicBezTo>
                    <a:lnTo>
                      <a:pt x="12792" y="19601"/>
                    </a:lnTo>
                    <a:cubicBezTo>
                      <a:pt x="14236" y="21044"/>
                      <a:pt x="16932" y="20690"/>
                      <a:pt x="18811" y="18810"/>
                    </a:cubicBezTo>
                    <a:cubicBezTo>
                      <a:pt x="20691" y="16929"/>
                      <a:pt x="21044" y="14236"/>
                      <a:pt x="19601" y="12793"/>
                    </a:cubicBezTo>
                    <a:lnTo>
                      <a:pt x="7696" y="888"/>
                    </a:lnTo>
                    <a:close/>
                    <a:moveTo>
                      <a:pt x="7696" y="888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1CB874CD-0FE5-476E-AC37-A241827B99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" y="71"/>
                <a:ext cx="154" cy="154"/>
              </a:xfrm>
              <a:custGeom>
                <a:avLst/>
                <a:gdLst>
                  <a:gd name="T0" fmla="*/ 0 w 20489"/>
                  <a:gd name="T1" fmla="*/ 0 h 20489"/>
                  <a:gd name="T2" fmla="*/ 0 w 20489"/>
                  <a:gd name="T3" fmla="*/ 0 h 20489"/>
                  <a:gd name="T4" fmla="*/ 0 w 20489"/>
                  <a:gd name="T5" fmla="*/ 0 h 20489"/>
                  <a:gd name="T6" fmla="*/ 0 w 20489"/>
                  <a:gd name="T7" fmla="*/ 0 h 20489"/>
                  <a:gd name="T8" fmla="*/ 0 w 20489"/>
                  <a:gd name="T9" fmla="*/ 0 h 20489"/>
                  <a:gd name="T10" fmla="*/ 0 w 20489"/>
                  <a:gd name="T11" fmla="*/ 0 h 20489"/>
                  <a:gd name="T12" fmla="*/ 0 w 20489"/>
                  <a:gd name="T13" fmla="*/ 0 h 20489"/>
                  <a:gd name="T14" fmla="*/ 0 w 20489"/>
                  <a:gd name="T15" fmla="*/ 0 h 20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0489" h="20489">
                    <a:moveTo>
                      <a:pt x="12792" y="19602"/>
                    </a:moveTo>
                    <a:cubicBezTo>
                      <a:pt x="14235" y="21045"/>
                      <a:pt x="16930" y="20691"/>
                      <a:pt x="18811" y="18810"/>
                    </a:cubicBezTo>
                    <a:cubicBezTo>
                      <a:pt x="20691" y="16930"/>
                      <a:pt x="21044" y="14236"/>
                      <a:pt x="19601" y="12793"/>
                    </a:cubicBezTo>
                    <a:lnTo>
                      <a:pt x="7696" y="888"/>
                    </a:lnTo>
                    <a:cubicBezTo>
                      <a:pt x="6252" y="-555"/>
                      <a:pt x="3560" y="-202"/>
                      <a:pt x="1679" y="1679"/>
                    </a:cubicBezTo>
                    <a:cubicBezTo>
                      <a:pt x="-201" y="3559"/>
                      <a:pt x="-556" y="6254"/>
                      <a:pt x="887" y="7697"/>
                    </a:cubicBezTo>
                    <a:lnTo>
                      <a:pt x="12792" y="19602"/>
                    </a:lnTo>
                    <a:close/>
                    <a:moveTo>
                      <a:pt x="12792" y="19602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:p14="http://schemas.microsoft.com/office/powerpoint/2010/main" xmlns:ma14="http://schemas.microsoft.com/office/mac/drawingml/2011/main" xmlns:lc="http://schemas.openxmlformats.org/drawingml/2006/lockedCanvas" xmlns:p15="http://schemas.microsoft.com/office/powerpoint/2012/main" xmlns:mc="http://schemas.openxmlformats.org/markup-compatibility/2006" xmlns:a16="http://schemas.microsoft.com/office/drawing/2014/main" xmlns="" w="25400" cap="flat">
                    <a:solidFill>
                      <a:schemeClr val="tx1"/>
                    </a:solidFill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34DAE7A-E3AF-4486-B8FD-92D3DA1A4DE7}"/>
              </a:ext>
            </a:extLst>
          </p:cNvPr>
          <p:cNvSpPr/>
          <p:nvPr/>
        </p:nvSpPr>
        <p:spPr>
          <a:xfrm>
            <a:off x="8759513" y="2795169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2"/>
                </a:solidFill>
              </a:rPr>
              <a:t>Title Text Preset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D6A43203-0A7A-4E5A-B9B9-8192E6FFAE44}"/>
              </a:ext>
            </a:extLst>
          </p:cNvPr>
          <p:cNvSpPr/>
          <p:nvPr/>
        </p:nvSpPr>
        <p:spPr>
          <a:xfrm>
            <a:off x="8759513" y="3041390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836EB56E-9744-4DC7-BE49-9FF9EE6101E9}"/>
              </a:ext>
            </a:extLst>
          </p:cNvPr>
          <p:cNvSpPr/>
          <p:nvPr/>
        </p:nvSpPr>
        <p:spPr>
          <a:xfrm>
            <a:off x="8759513" y="4583706"/>
            <a:ext cx="2587220" cy="246221"/>
          </a:xfrm>
          <a:prstGeom prst="rect">
            <a:avLst/>
          </a:prstGeom>
        </p:spPr>
        <p:txBody>
          <a:bodyPr wrap="none" lIns="144000" tIns="0" rIns="144000" bIns="0">
            <a:normAutofit/>
          </a:bodyPr>
          <a:lstStyle/>
          <a:p>
            <a:r>
              <a:rPr lang="zh-CN" altLang="en-US" sz="1600" b="1">
                <a:solidFill>
                  <a:schemeClr val="accent4"/>
                </a:solidFill>
              </a:rPr>
              <a:t>Title Text Preset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0A2D6FF7-104F-4DF2-B14A-D01FA0AC7EC2}"/>
              </a:ext>
            </a:extLst>
          </p:cNvPr>
          <p:cNvSpPr/>
          <p:nvPr/>
        </p:nvSpPr>
        <p:spPr>
          <a:xfrm>
            <a:off x="8759513" y="4829927"/>
            <a:ext cx="2587220" cy="536011"/>
          </a:xfrm>
          <a:prstGeom prst="rect">
            <a:avLst/>
          </a:prstGeom>
        </p:spPr>
        <p:txBody>
          <a:bodyPr wrap="square" lIns="144000" tIns="0" rIns="144000" bIns="0">
            <a:normAutofit fontScale="92500"/>
          </a:bodyPr>
          <a:lstStyle/>
          <a:p>
            <a:pPr>
              <a:lnSpc>
                <a:spcPct val="120000"/>
              </a:lnSpc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This section is displayed as a text-typesetting placeholder</a:t>
            </a:r>
            <a:b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</a:rPr>
              <a:t>(It is recommended to use theme Fonts)</a:t>
            </a:r>
          </a:p>
        </p:txBody>
      </p:sp>
    </p:spTree>
    <p:extLst>
      <p:ext uri="{BB962C8B-B14F-4D97-AF65-F5344CB8AC3E}">
        <p14:creationId xmlns:p14="http://schemas.microsoft.com/office/powerpoint/2010/main" val="1862413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fallOver"/>
      </p:transition>
    </mc:Choice>
    <mc:Fallback xmlns:ma14="http://schemas.microsoft.com/office/mac/drawingml/2011/main" xmlns:p14="http://schemas.microsoft.com/office/powerpoint/2010/main" xmlns:a14="http://schemas.microsoft.com/office/drawing/2010/main" xmlns:lc="http://schemas.openxmlformats.org/drawingml/2006/lockedCanvas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2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8750"/>
                            </p:stCondLst>
                            <p:childTnLst>
                              <p:par>
                                <p:cTn id="2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9250"/>
                            </p:stCondLst>
                            <p:childTnLst>
                              <p:par>
                                <p:cTn id="2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19750"/>
                            </p:stCondLst>
                            <p:childTnLst>
                              <p:par>
                                <p:cTn id="2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20250"/>
                            </p:stCondLst>
                            <p:childTnLst>
                              <p:par>
                                <p:cTn id="2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61" grpId="0"/>
      <p:bldP spid="62" grpId="0"/>
      <p:bldP spid="63" grpId="0"/>
      <p:bldP spid="64" grpId="0"/>
      <p:bldP spid="67" grpId="0"/>
      <p:bldP spid="68" grpId="0"/>
      <p:bldP spid="69" grpId="0"/>
      <p:bldP spid="7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8B148B69-384A-415E-89A1-803CAD5B398E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74E4A63-B324-4856-95C7-D48E212655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4E86CBE6-B2DB-4649-8EAC-DEAE97B67477}"/>
              </a:ext>
            </a:extLst>
          </p:cNvPr>
          <p:cNvSpPr>
            <a:spLocks/>
          </p:cNvSpPr>
          <p:nvPr/>
        </p:nvSpPr>
        <p:spPr bwMode="auto">
          <a:xfrm>
            <a:off x="7392603" y="3292231"/>
            <a:ext cx="1210180" cy="3562596"/>
          </a:xfrm>
          <a:custGeom>
            <a:avLst/>
            <a:gdLst>
              <a:gd name="T0" fmla="*/ 0 w 407"/>
              <a:gd name="T1" fmla="*/ 33 h 1302"/>
              <a:gd name="T2" fmla="*/ 77 w 407"/>
              <a:gd name="T3" fmla="*/ 1302 h 1302"/>
              <a:gd name="T4" fmla="*/ 368 w 407"/>
              <a:gd name="T5" fmla="*/ 1302 h 1302"/>
              <a:gd name="T6" fmla="*/ 354 w 407"/>
              <a:gd name="T7" fmla="*/ 656 h 1302"/>
              <a:gd name="T8" fmla="*/ 49 w 407"/>
              <a:gd name="T9" fmla="*/ 0 h 1302"/>
              <a:gd name="T10" fmla="*/ 0 w 407"/>
              <a:gd name="T11" fmla="*/ 33 h 1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07" h="1302">
                <a:moveTo>
                  <a:pt x="0" y="33"/>
                </a:moveTo>
                <a:cubicBezTo>
                  <a:pt x="228" y="442"/>
                  <a:pt x="210" y="885"/>
                  <a:pt x="77" y="1302"/>
                </a:cubicBezTo>
                <a:cubicBezTo>
                  <a:pt x="368" y="1302"/>
                  <a:pt x="368" y="1302"/>
                  <a:pt x="368" y="1302"/>
                </a:cubicBezTo>
                <a:cubicBezTo>
                  <a:pt x="402" y="1058"/>
                  <a:pt x="407" y="897"/>
                  <a:pt x="354" y="656"/>
                </a:cubicBezTo>
                <a:cubicBezTo>
                  <a:pt x="302" y="416"/>
                  <a:pt x="196" y="189"/>
                  <a:pt x="49" y="0"/>
                </a:cubicBezTo>
                <a:lnTo>
                  <a:pt x="0" y="3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7" name="Freeform: Shape 3">
            <a:extLst>
              <a:ext uri="{FF2B5EF4-FFF2-40B4-BE49-F238E27FC236}">
                <a16:creationId xmlns:a16="http://schemas.microsoft.com/office/drawing/2014/main" id="{E98D875F-4A0F-4792-B591-A57EF06A14E6}"/>
              </a:ext>
            </a:extLst>
          </p:cNvPr>
          <p:cNvSpPr>
            <a:spLocks/>
          </p:cNvSpPr>
          <p:nvPr/>
        </p:nvSpPr>
        <p:spPr bwMode="auto">
          <a:xfrm>
            <a:off x="6531596" y="4283096"/>
            <a:ext cx="1599214" cy="839836"/>
          </a:xfrm>
          <a:custGeom>
            <a:avLst/>
            <a:gdLst>
              <a:gd name="T0" fmla="*/ 127 w 585"/>
              <a:gd name="T1" fmla="*/ 29 h 307"/>
              <a:gd name="T2" fmla="*/ 82 w 585"/>
              <a:gd name="T3" fmla="*/ 0 h 307"/>
              <a:gd name="T4" fmla="*/ 0 w 585"/>
              <a:gd name="T5" fmla="*/ 18 h 307"/>
              <a:gd name="T6" fmla="*/ 102 w 585"/>
              <a:gd name="T7" fmla="*/ 106 h 307"/>
              <a:gd name="T8" fmla="*/ 581 w 585"/>
              <a:gd name="T9" fmla="*/ 307 h 307"/>
              <a:gd name="T10" fmla="*/ 585 w 585"/>
              <a:gd name="T11" fmla="*/ 168 h 307"/>
              <a:gd name="T12" fmla="*/ 127 w 585"/>
              <a:gd name="T13" fmla="*/ 29 h 3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85" h="307">
                <a:moveTo>
                  <a:pt x="127" y="29"/>
                </a:moveTo>
                <a:cubicBezTo>
                  <a:pt x="112" y="20"/>
                  <a:pt x="97" y="11"/>
                  <a:pt x="82" y="0"/>
                </a:cubicBezTo>
                <a:cubicBezTo>
                  <a:pt x="0" y="18"/>
                  <a:pt x="0" y="18"/>
                  <a:pt x="0" y="18"/>
                </a:cubicBezTo>
                <a:cubicBezTo>
                  <a:pt x="33" y="50"/>
                  <a:pt x="67" y="79"/>
                  <a:pt x="102" y="106"/>
                </a:cubicBezTo>
                <a:cubicBezTo>
                  <a:pt x="251" y="215"/>
                  <a:pt x="411" y="279"/>
                  <a:pt x="581" y="307"/>
                </a:cubicBezTo>
                <a:cubicBezTo>
                  <a:pt x="585" y="168"/>
                  <a:pt x="585" y="168"/>
                  <a:pt x="585" y="168"/>
                </a:cubicBezTo>
                <a:cubicBezTo>
                  <a:pt x="432" y="161"/>
                  <a:pt x="271" y="116"/>
                  <a:pt x="127" y="29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8" name="Freeform: Shape 4">
            <a:extLst>
              <a:ext uri="{FF2B5EF4-FFF2-40B4-BE49-F238E27FC236}">
                <a16:creationId xmlns:a16="http://schemas.microsoft.com/office/drawing/2014/main" id="{F12DACFB-52F1-44A2-82A4-E1B00CB7B53B}"/>
              </a:ext>
            </a:extLst>
          </p:cNvPr>
          <p:cNvSpPr>
            <a:spLocks/>
          </p:cNvSpPr>
          <p:nvPr/>
        </p:nvSpPr>
        <p:spPr bwMode="auto">
          <a:xfrm>
            <a:off x="8082818" y="3180377"/>
            <a:ext cx="1000208" cy="1883397"/>
          </a:xfrm>
          <a:custGeom>
            <a:avLst/>
            <a:gdLst>
              <a:gd name="T0" fmla="*/ 234 w 266"/>
              <a:gd name="T1" fmla="*/ 0 h 614"/>
              <a:gd name="T2" fmla="*/ 193 w 266"/>
              <a:gd name="T3" fmla="*/ 156 h 614"/>
              <a:gd name="T4" fmla="*/ 50 w 266"/>
              <a:gd name="T5" fmla="*/ 429 h 614"/>
              <a:gd name="T6" fmla="*/ 0 w 266"/>
              <a:gd name="T7" fmla="*/ 489 h 614"/>
              <a:gd name="T8" fmla="*/ 36 w 266"/>
              <a:gd name="T9" fmla="*/ 614 h 614"/>
              <a:gd name="T10" fmla="*/ 102 w 266"/>
              <a:gd name="T11" fmla="*/ 517 h 614"/>
              <a:gd name="T12" fmla="*/ 235 w 266"/>
              <a:gd name="T13" fmla="*/ 202 h 614"/>
              <a:gd name="T14" fmla="*/ 266 w 266"/>
              <a:gd name="T15" fmla="*/ 49 h 614"/>
              <a:gd name="T16" fmla="*/ 234 w 266"/>
              <a:gd name="T17" fmla="*/ 0 h 6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6" h="614">
                <a:moveTo>
                  <a:pt x="234" y="0"/>
                </a:moveTo>
                <a:cubicBezTo>
                  <a:pt x="224" y="55"/>
                  <a:pt x="210" y="108"/>
                  <a:pt x="193" y="156"/>
                </a:cubicBezTo>
                <a:cubicBezTo>
                  <a:pt x="157" y="262"/>
                  <a:pt x="107" y="353"/>
                  <a:pt x="50" y="429"/>
                </a:cubicBezTo>
                <a:cubicBezTo>
                  <a:pt x="34" y="450"/>
                  <a:pt x="17" y="470"/>
                  <a:pt x="0" y="489"/>
                </a:cubicBezTo>
                <a:cubicBezTo>
                  <a:pt x="36" y="614"/>
                  <a:pt x="36" y="614"/>
                  <a:pt x="36" y="614"/>
                </a:cubicBezTo>
                <a:cubicBezTo>
                  <a:pt x="59" y="583"/>
                  <a:pt x="81" y="551"/>
                  <a:pt x="102" y="517"/>
                </a:cubicBezTo>
                <a:cubicBezTo>
                  <a:pt x="157" y="426"/>
                  <a:pt x="203" y="321"/>
                  <a:pt x="235" y="202"/>
                </a:cubicBezTo>
                <a:cubicBezTo>
                  <a:pt x="247" y="153"/>
                  <a:pt x="258" y="102"/>
                  <a:pt x="266" y="49"/>
                </a:cubicBezTo>
                <a:lnTo>
                  <a:pt x="23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9" name="TextBox 5">
            <a:extLst>
              <a:ext uri="{FF2B5EF4-FFF2-40B4-BE49-F238E27FC236}">
                <a16:creationId xmlns:a16="http://schemas.microsoft.com/office/drawing/2014/main" id="{36BC1CE1-29DC-44C0-AC8C-BBEFF7BBF4A8}"/>
              </a:ext>
            </a:extLst>
          </p:cNvPr>
          <p:cNvSpPr txBox="1"/>
          <p:nvPr/>
        </p:nvSpPr>
        <p:spPr>
          <a:xfrm rot="16200000">
            <a:off x="7225978" y="5417166"/>
            <a:ext cx="1601666" cy="328382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0" name="TextBox 6">
            <a:extLst>
              <a:ext uri="{FF2B5EF4-FFF2-40B4-BE49-F238E27FC236}">
                <a16:creationId xmlns:a16="http://schemas.microsoft.com/office/drawing/2014/main" id="{D0107046-9B7A-4239-865C-BADA46E85AA7}"/>
              </a:ext>
            </a:extLst>
          </p:cNvPr>
          <p:cNvSpPr txBox="1"/>
          <p:nvPr/>
        </p:nvSpPr>
        <p:spPr>
          <a:xfrm rot="655513">
            <a:off x="7091157" y="4543966"/>
            <a:ext cx="1493434" cy="334784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1" name="TextBox 7">
            <a:extLst>
              <a:ext uri="{FF2B5EF4-FFF2-40B4-BE49-F238E27FC236}">
                <a16:creationId xmlns:a16="http://schemas.microsoft.com/office/drawing/2014/main" id="{0C5B4828-93C3-45D6-9F4B-EB5340750F4E}"/>
              </a:ext>
            </a:extLst>
          </p:cNvPr>
          <p:cNvSpPr txBox="1"/>
          <p:nvPr/>
        </p:nvSpPr>
        <p:spPr>
          <a:xfrm rot="17681662">
            <a:off x="7896180" y="3782869"/>
            <a:ext cx="1493436" cy="334783"/>
          </a:xfrm>
          <a:prstGeom prst="rect">
            <a:avLst/>
          </a:prstGeom>
          <a:noFill/>
        </p:spPr>
        <p:txBody>
          <a:bodyPr wrap="none">
            <a:prstTxWarp prst="textArchDown">
              <a:avLst/>
            </a:prstTxWarp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2" name="Freeform: Shape 8">
            <a:extLst>
              <a:ext uri="{FF2B5EF4-FFF2-40B4-BE49-F238E27FC236}">
                <a16:creationId xmlns:a16="http://schemas.microsoft.com/office/drawing/2014/main" id="{CBB71955-DAD3-41BA-B817-55820BA11F32}"/>
              </a:ext>
            </a:extLst>
          </p:cNvPr>
          <p:cNvSpPr>
            <a:spLocks/>
          </p:cNvSpPr>
          <p:nvPr/>
        </p:nvSpPr>
        <p:spPr bwMode="auto">
          <a:xfrm rot="4500000">
            <a:off x="9381746" y="2795604"/>
            <a:ext cx="1517350" cy="266488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9">
            <a:extLst>
              <a:ext uri="{FF2B5EF4-FFF2-40B4-BE49-F238E27FC236}">
                <a16:creationId xmlns:a16="http://schemas.microsoft.com/office/drawing/2014/main" id="{48F03B75-C02A-4AD0-80C5-33D5540CA889}"/>
              </a:ext>
            </a:extLst>
          </p:cNvPr>
          <p:cNvSpPr>
            <a:spLocks/>
          </p:cNvSpPr>
          <p:nvPr/>
        </p:nvSpPr>
        <p:spPr bwMode="auto">
          <a:xfrm>
            <a:off x="7970802" y="2694787"/>
            <a:ext cx="765648" cy="134469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10">
            <a:extLst>
              <a:ext uri="{FF2B5EF4-FFF2-40B4-BE49-F238E27FC236}">
                <a16:creationId xmlns:a16="http://schemas.microsoft.com/office/drawing/2014/main" id="{2F71B321-B4F2-4C49-A92E-DC2A2F8584ED}"/>
              </a:ext>
            </a:extLst>
          </p:cNvPr>
          <p:cNvSpPr>
            <a:spLocks/>
          </p:cNvSpPr>
          <p:nvPr/>
        </p:nvSpPr>
        <p:spPr bwMode="auto">
          <a:xfrm rot="1034185">
            <a:off x="8926304" y="1340764"/>
            <a:ext cx="1172537" cy="205930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5" name="Freeform: Shape 11">
            <a:extLst>
              <a:ext uri="{FF2B5EF4-FFF2-40B4-BE49-F238E27FC236}">
                <a16:creationId xmlns:a16="http://schemas.microsoft.com/office/drawing/2014/main" id="{82ADEA6B-AE80-4E60-9CD5-BDB01E5A869E}"/>
              </a:ext>
            </a:extLst>
          </p:cNvPr>
          <p:cNvSpPr>
            <a:spLocks/>
          </p:cNvSpPr>
          <p:nvPr/>
        </p:nvSpPr>
        <p:spPr bwMode="auto">
          <a:xfrm rot="18372114">
            <a:off x="5330659" y="2565158"/>
            <a:ext cx="1172538" cy="2059302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12">
            <a:extLst>
              <a:ext uri="{FF2B5EF4-FFF2-40B4-BE49-F238E27FC236}">
                <a16:creationId xmlns:a16="http://schemas.microsoft.com/office/drawing/2014/main" id="{2A83C097-D5AA-4061-A2B4-D190AECD3026}"/>
              </a:ext>
            </a:extLst>
          </p:cNvPr>
          <p:cNvSpPr>
            <a:spLocks/>
          </p:cNvSpPr>
          <p:nvPr/>
        </p:nvSpPr>
        <p:spPr bwMode="auto">
          <a:xfrm rot="19386348">
            <a:off x="7027780" y="3593880"/>
            <a:ext cx="574466" cy="100892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13">
            <a:extLst>
              <a:ext uri="{FF2B5EF4-FFF2-40B4-BE49-F238E27FC236}">
                <a16:creationId xmlns:a16="http://schemas.microsoft.com/office/drawing/2014/main" id="{D88DFA9A-FD86-41F7-88EB-2F767ECC7E8C}"/>
              </a:ext>
            </a:extLst>
          </p:cNvPr>
          <p:cNvSpPr>
            <a:spLocks/>
          </p:cNvSpPr>
          <p:nvPr/>
        </p:nvSpPr>
        <p:spPr bwMode="auto">
          <a:xfrm rot="8899099">
            <a:off x="8651487" y="4622656"/>
            <a:ext cx="574466" cy="1008923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8" name="Freeform: Shape 14">
            <a:extLst>
              <a:ext uri="{FF2B5EF4-FFF2-40B4-BE49-F238E27FC236}">
                <a16:creationId xmlns:a16="http://schemas.microsoft.com/office/drawing/2014/main" id="{A724B937-48B6-4640-872F-6EC17334DDA2}"/>
              </a:ext>
            </a:extLst>
          </p:cNvPr>
          <p:cNvSpPr>
            <a:spLocks/>
          </p:cNvSpPr>
          <p:nvPr/>
        </p:nvSpPr>
        <p:spPr bwMode="auto">
          <a:xfrm rot="14235448">
            <a:off x="5891628" y="4355581"/>
            <a:ext cx="603453" cy="1059830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9" name="Freeform: Shape 15">
            <a:extLst>
              <a:ext uri="{FF2B5EF4-FFF2-40B4-BE49-F238E27FC236}">
                <a16:creationId xmlns:a16="http://schemas.microsoft.com/office/drawing/2014/main" id="{02F8499A-0D83-4F22-8897-1E8A6F10DBBD}"/>
              </a:ext>
            </a:extLst>
          </p:cNvPr>
          <p:cNvSpPr>
            <a:spLocks/>
          </p:cNvSpPr>
          <p:nvPr/>
        </p:nvSpPr>
        <p:spPr bwMode="auto">
          <a:xfrm rot="19765408">
            <a:off x="6408488" y="1522930"/>
            <a:ext cx="1069154" cy="1877736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16">
            <a:extLst>
              <a:ext uri="{FF2B5EF4-FFF2-40B4-BE49-F238E27FC236}">
                <a16:creationId xmlns:a16="http://schemas.microsoft.com/office/drawing/2014/main" id="{AC192B32-DBBD-48F7-83FC-84B811B49E0F}"/>
              </a:ext>
            </a:extLst>
          </p:cNvPr>
          <p:cNvSpPr>
            <a:spLocks/>
          </p:cNvSpPr>
          <p:nvPr/>
        </p:nvSpPr>
        <p:spPr bwMode="auto">
          <a:xfrm rot="14235448">
            <a:off x="7442881" y="5078735"/>
            <a:ext cx="260161" cy="456915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1" name="Freeform: Shape 17">
            <a:extLst>
              <a:ext uri="{FF2B5EF4-FFF2-40B4-BE49-F238E27FC236}">
                <a16:creationId xmlns:a16="http://schemas.microsoft.com/office/drawing/2014/main" id="{4F900C17-F5A7-43A9-BD90-77DF9CF79E20}"/>
              </a:ext>
            </a:extLst>
          </p:cNvPr>
          <p:cNvSpPr>
            <a:spLocks/>
          </p:cNvSpPr>
          <p:nvPr/>
        </p:nvSpPr>
        <p:spPr bwMode="auto">
          <a:xfrm rot="10800000">
            <a:off x="6659107" y="4743153"/>
            <a:ext cx="312125" cy="548177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2" name="Freeform: Shape 18">
            <a:extLst>
              <a:ext uri="{FF2B5EF4-FFF2-40B4-BE49-F238E27FC236}">
                <a16:creationId xmlns:a16="http://schemas.microsoft.com/office/drawing/2014/main" id="{E84A2BB8-969B-4E5D-8357-6EEEAB67A219}"/>
              </a:ext>
            </a:extLst>
          </p:cNvPr>
          <p:cNvSpPr>
            <a:spLocks/>
          </p:cNvSpPr>
          <p:nvPr/>
        </p:nvSpPr>
        <p:spPr bwMode="auto">
          <a:xfrm rot="829878">
            <a:off x="7635017" y="2694180"/>
            <a:ext cx="290140" cy="50956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3" name="Freeform: Shape 19">
            <a:extLst>
              <a:ext uri="{FF2B5EF4-FFF2-40B4-BE49-F238E27FC236}">
                <a16:creationId xmlns:a16="http://schemas.microsoft.com/office/drawing/2014/main" id="{C102B731-2B56-4523-9117-C9AF21649C1B}"/>
              </a:ext>
            </a:extLst>
          </p:cNvPr>
          <p:cNvSpPr>
            <a:spLocks/>
          </p:cNvSpPr>
          <p:nvPr/>
        </p:nvSpPr>
        <p:spPr bwMode="auto">
          <a:xfrm rot="17678962">
            <a:off x="6993797" y="3245018"/>
            <a:ext cx="278375" cy="488904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4" name="TextBox 20">
            <a:extLst>
              <a:ext uri="{FF2B5EF4-FFF2-40B4-BE49-F238E27FC236}">
                <a16:creationId xmlns:a16="http://schemas.microsoft.com/office/drawing/2014/main" id="{91475A2B-E995-4D19-8B3F-2E535893F8B5}"/>
              </a:ext>
            </a:extLst>
          </p:cNvPr>
          <p:cNvSpPr txBox="1"/>
          <p:nvPr/>
        </p:nvSpPr>
        <p:spPr>
          <a:xfrm>
            <a:off x="9153834" y="395615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65" name="TextBox 21">
            <a:extLst>
              <a:ext uri="{FF2B5EF4-FFF2-40B4-BE49-F238E27FC236}">
                <a16:creationId xmlns:a16="http://schemas.microsoft.com/office/drawing/2014/main" id="{A1CD92D9-74BA-44A3-8152-CBD7FE6C3D62}"/>
              </a:ext>
            </a:extLst>
          </p:cNvPr>
          <p:cNvSpPr txBox="1"/>
          <p:nvPr/>
        </p:nvSpPr>
        <p:spPr>
          <a:xfrm rot="1784377">
            <a:off x="5384499" y="3469478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66" name="TextBox 22">
            <a:extLst>
              <a:ext uri="{FF2B5EF4-FFF2-40B4-BE49-F238E27FC236}">
                <a16:creationId xmlns:a16="http://schemas.microsoft.com/office/drawing/2014/main" id="{BFF02652-425A-4E33-BA51-E7D164E8BDCC}"/>
              </a:ext>
            </a:extLst>
          </p:cNvPr>
          <p:cNvSpPr txBox="1"/>
          <p:nvPr/>
        </p:nvSpPr>
        <p:spPr>
          <a:xfrm rot="3552194">
            <a:off x="6316253" y="2339121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67" name="TextBox 23">
            <a:extLst>
              <a:ext uri="{FF2B5EF4-FFF2-40B4-BE49-F238E27FC236}">
                <a16:creationId xmlns:a16="http://schemas.microsoft.com/office/drawing/2014/main" id="{12FE4B45-467E-4FDE-9900-2EF98F720312}"/>
              </a:ext>
            </a:extLst>
          </p:cNvPr>
          <p:cNvSpPr txBox="1"/>
          <p:nvPr/>
        </p:nvSpPr>
        <p:spPr>
          <a:xfrm rot="17333049">
            <a:off x="8854389" y="2245245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68" name="Freeform: Shape 24">
            <a:extLst>
              <a:ext uri="{FF2B5EF4-FFF2-40B4-BE49-F238E27FC236}">
                <a16:creationId xmlns:a16="http://schemas.microsoft.com/office/drawing/2014/main" id="{FA2F4B78-A716-4D7B-AA7E-3C0C7879D801}"/>
              </a:ext>
            </a:extLst>
          </p:cNvPr>
          <p:cNvSpPr>
            <a:spLocks/>
          </p:cNvSpPr>
          <p:nvPr/>
        </p:nvSpPr>
        <p:spPr bwMode="auto">
          <a:xfrm rot="829878">
            <a:off x="7981321" y="2400722"/>
            <a:ext cx="290140" cy="509568"/>
          </a:xfrm>
          <a:custGeom>
            <a:avLst/>
            <a:gdLst>
              <a:gd name="T0" fmla="*/ 222 w 452"/>
              <a:gd name="T1" fmla="*/ 0 h 796"/>
              <a:gd name="T2" fmla="*/ 450 w 452"/>
              <a:gd name="T3" fmla="*/ 475 h 796"/>
              <a:gd name="T4" fmla="*/ 234 w 452"/>
              <a:gd name="T5" fmla="*/ 796 h 796"/>
              <a:gd name="T6" fmla="*/ 9 w 452"/>
              <a:gd name="T7" fmla="*/ 482 h 796"/>
              <a:gd name="T8" fmla="*/ 222 w 45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2" h="796">
                <a:moveTo>
                  <a:pt x="222" y="0"/>
                </a:moveTo>
                <a:cubicBezTo>
                  <a:pt x="222" y="0"/>
                  <a:pt x="452" y="265"/>
                  <a:pt x="450" y="475"/>
                </a:cubicBezTo>
                <a:cubicBezTo>
                  <a:pt x="448" y="685"/>
                  <a:pt x="234" y="796"/>
                  <a:pt x="234" y="796"/>
                </a:cubicBezTo>
                <a:cubicBezTo>
                  <a:pt x="234" y="796"/>
                  <a:pt x="18" y="692"/>
                  <a:pt x="9" y="482"/>
                </a:cubicBezTo>
                <a:cubicBezTo>
                  <a:pt x="0" y="272"/>
                  <a:pt x="222" y="0"/>
                  <a:pt x="2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3" name="Group 26">
            <a:extLst>
              <a:ext uri="{FF2B5EF4-FFF2-40B4-BE49-F238E27FC236}">
                <a16:creationId xmlns:a16="http://schemas.microsoft.com/office/drawing/2014/main" id="{6A2BACE8-0F93-4CBD-875D-DE803A004A69}"/>
              </a:ext>
            </a:extLst>
          </p:cNvPr>
          <p:cNvGrpSpPr/>
          <p:nvPr/>
        </p:nvGrpSpPr>
        <p:grpSpPr>
          <a:xfrm>
            <a:off x="1114244" y="1928852"/>
            <a:ext cx="3959641" cy="3463426"/>
            <a:chOff x="1193500" y="1491637"/>
            <a:chExt cx="3761195" cy="3463424"/>
          </a:xfrm>
        </p:grpSpPr>
        <p:grpSp>
          <p:nvGrpSpPr>
            <p:cNvPr id="37" name="Group 30">
              <a:extLst>
                <a:ext uri="{FF2B5EF4-FFF2-40B4-BE49-F238E27FC236}">
                  <a16:creationId xmlns:a16="http://schemas.microsoft.com/office/drawing/2014/main" id="{264D9F52-BDB9-4BCF-9B18-8D108B7B01B1}"/>
                </a:ext>
              </a:extLst>
            </p:cNvPr>
            <p:cNvGrpSpPr/>
            <p:nvPr/>
          </p:nvGrpSpPr>
          <p:grpSpPr>
            <a:xfrm>
              <a:off x="1193500" y="1491637"/>
              <a:ext cx="3761195" cy="815608"/>
              <a:chOff x="1317257" y="1824875"/>
              <a:chExt cx="3761195" cy="815608"/>
            </a:xfrm>
          </p:grpSpPr>
          <p:sp>
            <p:nvSpPr>
              <p:cNvPr id="44" name="TextBox 37">
                <a:extLst>
                  <a:ext uri="{FF2B5EF4-FFF2-40B4-BE49-F238E27FC236}">
                    <a16:creationId xmlns:a16="http://schemas.microsoft.com/office/drawing/2014/main" id="{96DDE647-D3DE-4A5A-9899-1FACC8712979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  <p:sp>
            <p:nvSpPr>
              <p:cNvPr id="45" name="Rectangle 38">
                <a:extLst>
                  <a:ext uri="{FF2B5EF4-FFF2-40B4-BE49-F238E27FC236}">
                    <a16:creationId xmlns:a16="http://schemas.microsoft.com/office/drawing/2014/main" id="{54001391-F728-46CD-8364-69BC05D01328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Title Text Preset</a:t>
                </a:r>
              </a:p>
            </p:txBody>
          </p:sp>
        </p:grpSp>
        <p:grpSp>
          <p:nvGrpSpPr>
            <p:cNvPr id="38" name="Group 31">
              <a:extLst>
                <a:ext uri="{FF2B5EF4-FFF2-40B4-BE49-F238E27FC236}">
                  <a16:creationId xmlns:a16="http://schemas.microsoft.com/office/drawing/2014/main" id="{29A23DAE-EE65-4517-BF5E-94A54D647142}"/>
                </a:ext>
              </a:extLst>
            </p:cNvPr>
            <p:cNvGrpSpPr/>
            <p:nvPr/>
          </p:nvGrpSpPr>
          <p:grpSpPr>
            <a:xfrm>
              <a:off x="1193500" y="2815545"/>
              <a:ext cx="3761195" cy="815608"/>
              <a:chOff x="1317257" y="1824875"/>
              <a:chExt cx="3761195" cy="815608"/>
            </a:xfrm>
          </p:grpSpPr>
          <p:sp>
            <p:nvSpPr>
              <p:cNvPr id="42" name="TextBox 35">
                <a:extLst>
                  <a:ext uri="{FF2B5EF4-FFF2-40B4-BE49-F238E27FC236}">
                    <a16:creationId xmlns:a16="http://schemas.microsoft.com/office/drawing/2014/main" id="{ED14A76B-6557-4A4B-ABDA-D0CD6641E1B3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  <p:sp>
            <p:nvSpPr>
              <p:cNvPr id="43" name="Rectangle 36">
                <a:extLst>
                  <a:ext uri="{FF2B5EF4-FFF2-40B4-BE49-F238E27FC236}">
                    <a16:creationId xmlns:a16="http://schemas.microsoft.com/office/drawing/2014/main" id="{759BDBE6-9176-44CF-AA1D-F97049EB6A3E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Title Text Preset</a:t>
                </a:r>
              </a:p>
            </p:txBody>
          </p:sp>
        </p:grpSp>
        <p:grpSp>
          <p:nvGrpSpPr>
            <p:cNvPr id="39" name="Group 32">
              <a:extLst>
                <a:ext uri="{FF2B5EF4-FFF2-40B4-BE49-F238E27FC236}">
                  <a16:creationId xmlns:a16="http://schemas.microsoft.com/office/drawing/2014/main" id="{628792B1-6422-4D28-82A9-0B01D4FC3136}"/>
                </a:ext>
              </a:extLst>
            </p:cNvPr>
            <p:cNvGrpSpPr/>
            <p:nvPr/>
          </p:nvGrpSpPr>
          <p:grpSpPr>
            <a:xfrm>
              <a:off x="1193500" y="4139453"/>
              <a:ext cx="3761195" cy="815608"/>
              <a:chOff x="1317257" y="1824875"/>
              <a:chExt cx="3761195" cy="815608"/>
            </a:xfrm>
          </p:grpSpPr>
          <p:sp>
            <p:nvSpPr>
              <p:cNvPr id="40" name="TextBox 33">
                <a:extLst>
                  <a:ext uri="{FF2B5EF4-FFF2-40B4-BE49-F238E27FC236}">
                    <a16:creationId xmlns:a16="http://schemas.microsoft.com/office/drawing/2014/main" id="{95D92DD6-DFE1-47D7-81AB-14DF340451CC}"/>
                  </a:ext>
                </a:extLst>
              </p:cNvPr>
              <p:cNvSpPr txBox="1"/>
              <p:nvPr/>
            </p:nvSpPr>
            <p:spPr>
              <a:xfrm>
                <a:off x="1317257" y="2132652"/>
                <a:ext cx="3761195" cy="507831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/>
                  <a:t>This section is displayed as a text-typesetting placeholder</a:t>
                </a:r>
                <a:br>
                  <a:rPr lang="zh-CN" altLang="en-US" sz="1000"/>
                </a:br>
                <a:r>
                  <a:rPr lang="zh-CN" altLang="en-US" sz="1000"/>
                  <a:t>(It is recommended to use theme Fonts)</a:t>
                </a:r>
              </a:p>
            </p:txBody>
          </p:sp>
          <p:sp>
            <p:nvSpPr>
              <p:cNvPr id="41" name="Rectangle 34">
                <a:extLst>
                  <a:ext uri="{FF2B5EF4-FFF2-40B4-BE49-F238E27FC236}">
                    <a16:creationId xmlns:a16="http://schemas.microsoft.com/office/drawing/2014/main" id="{CBD657DE-CB8E-4EAE-B6C0-D075097AECE3}"/>
                  </a:ext>
                </a:extLst>
              </p:cNvPr>
              <p:cNvSpPr/>
              <p:nvPr/>
            </p:nvSpPr>
            <p:spPr>
              <a:xfrm>
                <a:off x="1317257" y="1824875"/>
                <a:ext cx="3761195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5"/>
                    </a:solidFill>
                  </a:rPr>
                  <a:t>Title Text Preset</a:t>
                </a:r>
              </a:p>
            </p:txBody>
          </p:sp>
        </p:grpSp>
      </p:grpSp>
      <p:grpSp>
        <p:nvGrpSpPr>
          <p:cNvPr id="34" name="Group 27">
            <a:extLst>
              <a:ext uri="{FF2B5EF4-FFF2-40B4-BE49-F238E27FC236}">
                <a16:creationId xmlns:a16="http://schemas.microsoft.com/office/drawing/2014/main" id="{6013E704-53AB-45A3-BCE2-01009D229D84}"/>
              </a:ext>
            </a:extLst>
          </p:cNvPr>
          <p:cNvGrpSpPr/>
          <p:nvPr/>
        </p:nvGrpSpPr>
        <p:grpSpPr>
          <a:xfrm>
            <a:off x="958747" y="2941681"/>
            <a:ext cx="3712609" cy="1338748"/>
            <a:chOff x="1307468" y="2924944"/>
            <a:chExt cx="2448272" cy="1338747"/>
          </a:xfrm>
        </p:grpSpPr>
        <p:cxnSp>
          <p:nvCxnSpPr>
            <p:cNvPr id="35" name="Straight Connector 28">
              <a:extLst>
                <a:ext uri="{FF2B5EF4-FFF2-40B4-BE49-F238E27FC236}">
                  <a16:creationId xmlns:a16="http://schemas.microsoft.com/office/drawing/2014/main" id="{FE7903AB-EF94-4C00-BEF4-806D84F5EBCC}"/>
                </a:ext>
              </a:extLst>
            </p:cNvPr>
            <p:cNvCxnSpPr/>
            <p:nvPr/>
          </p:nvCxnSpPr>
          <p:spPr>
            <a:xfrm>
              <a:off x="1307468" y="2924944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29">
              <a:extLst>
                <a:ext uri="{FF2B5EF4-FFF2-40B4-BE49-F238E27FC236}">
                  <a16:creationId xmlns:a16="http://schemas.microsoft.com/office/drawing/2014/main" id="{832CBFAC-14E9-4E1A-B45B-2F7D12F3040A}"/>
                </a:ext>
              </a:extLst>
            </p:cNvPr>
            <p:cNvCxnSpPr/>
            <p:nvPr/>
          </p:nvCxnSpPr>
          <p:spPr>
            <a:xfrm>
              <a:off x="1307468" y="4263691"/>
              <a:ext cx="2448272" cy="0"/>
            </a:xfrm>
            <a:prstGeom prst="line">
              <a:avLst/>
            </a:prstGeom>
            <a:ln>
              <a:solidFill>
                <a:schemeClr val="tx1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220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46" grpId="0" animBg="1"/>
      <p:bldP spid="47" grpId="0" animBg="1"/>
      <p:bldP spid="48" grpId="0" animBg="1"/>
      <p:bldP spid="49" grpId="0"/>
      <p:bldP spid="50" grpId="0"/>
      <p:bldP spid="51" grpId="0"/>
      <p:bldP spid="52" grpId="0" animBg="1"/>
      <p:bldP spid="5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/>
      <p:bldP spid="65" grpId="0"/>
      <p:bldP spid="66" grpId="0"/>
      <p:bldP spid="67" grpId="0"/>
      <p:bldP spid="6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>
            <a:extLst>
              <a:ext uri="{FF2B5EF4-FFF2-40B4-BE49-F238E27FC236}">
                <a16:creationId xmlns:a16="http://schemas.microsoft.com/office/drawing/2014/main" id="{F7B4E71F-F96A-4789-9EB7-B0E2CD61340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3A19B7BF-D085-4BC5-9A5C-04BEF9FE97C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4" name="五边形 2">
            <a:extLst>
              <a:ext uri="{FF2B5EF4-FFF2-40B4-BE49-F238E27FC236}">
                <a16:creationId xmlns:a16="http://schemas.microsoft.com/office/drawing/2014/main" id="{4737E6F0-D02B-40D5-80F9-0568D1027E25}"/>
              </a:ext>
            </a:extLst>
          </p:cNvPr>
          <p:cNvSpPr/>
          <p:nvPr/>
        </p:nvSpPr>
        <p:spPr>
          <a:xfrm>
            <a:off x="6240015" y="2550731"/>
            <a:ext cx="4315308" cy="603646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11A72FFC-86A9-42DB-B142-E629754A1A4C}"/>
              </a:ext>
            </a:extLst>
          </p:cNvPr>
          <p:cNvSpPr/>
          <p:nvPr/>
        </p:nvSpPr>
        <p:spPr>
          <a:xfrm rot="5400000">
            <a:off x="4923498" y="2029444"/>
            <a:ext cx="722452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6" name="任意多边形 4">
            <a:extLst>
              <a:ext uri="{FF2B5EF4-FFF2-40B4-BE49-F238E27FC236}">
                <a16:creationId xmlns:a16="http://schemas.microsoft.com/office/drawing/2014/main" id="{1284A14C-2C6D-4A18-B7AC-7BD5AF427A8C}"/>
              </a:ext>
            </a:extLst>
          </p:cNvPr>
          <p:cNvSpPr/>
          <p:nvPr/>
        </p:nvSpPr>
        <p:spPr>
          <a:xfrm rot="5400000">
            <a:off x="5662299" y="2580855"/>
            <a:ext cx="844233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114E0D5F-DB51-48C8-AAA9-DC4CCAAD8A0E}"/>
              </a:ext>
            </a:extLst>
          </p:cNvPr>
          <p:cNvSpPr/>
          <p:nvPr/>
        </p:nvSpPr>
        <p:spPr>
          <a:xfrm>
            <a:off x="4277661" y="2312876"/>
            <a:ext cx="722415" cy="72241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8" name="五边形 6">
            <a:extLst>
              <a:ext uri="{FF2B5EF4-FFF2-40B4-BE49-F238E27FC236}">
                <a16:creationId xmlns:a16="http://schemas.microsoft.com/office/drawing/2014/main" id="{3E0A3A7C-418A-40E6-833B-63F7BB16924A}"/>
              </a:ext>
            </a:extLst>
          </p:cNvPr>
          <p:cNvSpPr/>
          <p:nvPr/>
        </p:nvSpPr>
        <p:spPr>
          <a:xfrm>
            <a:off x="6240014" y="3154379"/>
            <a:ext cx="4987135" cy="618260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9" name="任意多边形 7">
            <a:extLst>
              <a:ext uri="{FF2B5EF4-FFF2-40B4-BE49-F238E27FC236}">
                <a16:creationId xmlns:a16="http://schemas.microsoft.com/office/drawing/2014/main" id="{0C713093-0F2F-427E-AFA3-C34F822CCC54}"/>
              </a:ext>
            </a:extLst>
          </p:cNvPr>
          <p:cNvSpPr/>
          <p:nvPr/>
        </p:nvSpPr>
        <p:spPr>
          <a:xfrm rot="5400000">
            <a:off x="5717051" y="3246067"/>
            <a:ext cx="733739" cy="312187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397AA863-5AE5-4AE6-880C-409F82E02249}"/>
              </a:ext>
            </a:extLst>
          </p:cNvPr>
          <p:cNvSpPr/>
          <p:nvPr/>
        </p:nvSpPr>
        <p:spPr>
          <a:xfrm rot="5400000">
            <a:off x="4917954" y="2757508"/>
            <a:ext cx="733541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1" name="椭圆 70">
            <a:extLst>
              <a:ext uri="{FF2B5EF4-FFF2-40B4-BE49-F238E27FC236}">
                <a16:creationId xmlns:a16="http://schemas.microsoft.com/office/drawing/2014/main" id="{32CE92A2-92C3-45A1-B47C-1C157E85F987}"/>
              </a:ext>
            </a:extLst>
          </p:cNvPr>
          <p:cNvSpPr/>
          <p:nvPr/>
        </p:nvSpPr>
        <p:spPr>
          <a:xfrm>
            <a:off x="4277660" y="3035302"/>
            <a:ext cx="732338" cy="732338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2" name="五边形 10">
            <a:extLst>
              <a:ext uri="{FF2B5EF4-FFF2-40B4-BE49-F238E27FC236}">
                <a16:creationId xmlns:a16="http://schemas.microsoft.com/office/drawing/2014/main" id="{84BCA48A-E1FA-4044-ADEA-0582DE1B70A5}"/>
              </a:ext>
            </a:extLst>
          </p:cNvPr>
          <p:cNvSpPr/>
          <p:nvPr/>
        </p:nvSpPr>
        <p:spPr>
          <a:xfrm>
            <a:off x="6240014" y="3766148"/>
            <a:ext cx="4531317" cy="614572"/>
          </a:xfrm>
          <a:prstGeom prst="homePlate">
            <a:avLst>
              <a:gd name="adj" fmla="val 29123"/>
            </a:avLst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3" name="任意多边形 11">
            <a:extLst>
              <a:ext uri="{FF2B5EF4-FFF2-40B4-BE49-F238E27FC236}">
                <a16:creationId xmlns:a16="http://schemas.microsoft.com/office/drawing/2014/main" id="{CE8F3C89-7ECB-45E4-86D1-433B83D85F24}"/>
              </a:ext>
            </a:extLst>
          </p:cNvPr>
          <p:cNvSpPr/>
          <p:nvPr/>
        </p:nvSpPr>
        <p:spPr>
          <a:xfrm rot="16200000" flipV="1">
            <a:off x="5714979" y="3980492"/>
            <a:ext cx="737890" cy="312185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497"/>
              <a:gd name="connsiteX1" fmla="*/ 1736148 w 1736148"/>
              <a:gd name="connsiteY1" fmla="*/ 0 h 770497"/>
              <a:gd name="connsiteX2" fmla="*/ 1590892 w 1736148"/>
              <a:gd name="connsiteY2" fmla="*/ 768404 h 770497"/>
              <a:gd name="connsiteX3" fmla="*/ 0 w 1736148"/>
              <a:gd name="connsiteY3" fmla="*/ 770497 h 770497"/>
              <a:gd name="connsiteX4" fmla="*/ 720148 w 1736148"/>
              <a:gd name="connsiteY4" fmla="*/ 0 h 770497"/>
              <a:gd name="connsiteX0" fmla="*/ 429636 w 1445636"/>
              <a:gd name="connsiteY0" fmla="*/ 0 h 768404"/>
              <a:gd name="connsiteX1" fmla="*/ 1445636 w 1445636"/>
              <a:gd name="connsiteY1" fmla="*/ 0 h 768404"/>
              <a:gd name="connsiteX2" fmla="*/ 1300380 w 1445636"/>
              <a:gd name="connsiteY2" fmla="*/ 768404 h 768404"/>
              <a:gd name="connsiteX3" fmla="*/ 0 w 1445636"/>
              <a:gd name="connsiteY3" fmla="*/ 768116 h 768404"/>
              <a:gd name="connsiteX4" fmla="*/ 429636 w 1445636"/>
              <a:gd name="connsiteY4" fmla="*/ 0 h 768404"/>
              <a:gd name="connsiteX0" fmla="*/ 433913 w 1449913"/>
              <a:gd name="connsiteY0" fmla="*/ 0 h 771964"/>
              <a:gd name="connsiteX1" fmla="*/ 1449913 w 1449913"/>
              <a:gd name="connsiteY1" fmla="*/ 0 h 771964"/>
              <a:gd name="connsiteX2" fmla="*/ 1304657 w 1449913"/>
              <a:gd name="connsiteY2" fmla="*/ 768404 h 771964"/>
              <a:gd name="connsiteX3" fmla="*/ 0 w 1449913"/>
              <a:gd name="connsiteY3" fmla="*/ 771964 h 771964"/>
              <a:gd name="connsiteX4" fmla="*/ 433913 w 1449913"/>
              <a:gd name="connsiteY4" fmla="*/ 0 h 771964"/>
              <a:gd name="connsiteX0" fmla="*/ 433913 w 1449913"/>
              <a:gd name="connsiteY0" fmla="*/ 0 h 774176"/>
              <a:gd name="connsiteX1" fmla="*/ 1449913 w 1449913"/>
              <a:gd name="connsiteY1" fmla="*/ 0 h 774176"/>
              <a:gd name="connsiteX2" fmla="*/ 1306795 w 1449913"/>
              <a:gd name="connsiteY2" fmla="*/ 774176 h 774176"/>
              <a:gd name="connsiteX3" fmla="*/ 0 w 1449913"/>
              <a:gd name="connsiteY3" fmla="*/ 771964 h 774176"/>
              <a:gd name="connsiteX4" fmla="*/ 433913 w 1449913"/>
              <a:gd name="connsiteY4" fmla="*/ 0 h 774176"/>
              <a:gd name="connsiteX0" fmla="*/ 429635 w 1445635"/>
              <a:gd name="connsiteY0" fmla="*/ 0 h 777737"/>
              <a:gd name="connsiteX1" fmla="*/ 1445635 w 1445635"/>
              <a:gd name="connsiteY1" fmla="*/ 0 h 777737"/>
              <a:gd name="connsiteX2" fmla="*/ 1302517 w 1445635"/>
              <a:gd name="connsiteY2" fmla="*/ 774176 h 777737"/>
              <a:gd name="connsiteX3" fmla="*/ 0 w 1445635"/>
              <a:gd name="connsiteY3" fmla="*/ 777737 h 777737"/>
              <a:gd name="connsiteX4" fmla="*/ 429635 w 1445635"/>
              <a:gd name="connsiteY4" fmla="*/ 0 h 777737"/>
              <a:gd name="connsiteX0" fmla="*/ 431773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31773 w 1447773"/>
              <a:gd name="connsiteY4" fmla="*/ 0 h 774176"/>
              <a:gd name="connsiteX0" fmla="*/ 429634 w 1447773"/>
              <a:gd name="connsiteY0" fmla="*/ 0 h 774176"/>
              <a:gd name="connsiteX1" fmla="*/ 1447773 w 1447773"/>
              <a:gd name="connsiteY1" fmla="*/ 0 h 774176"/>
              <a:gd name="connsiteX2" fmla="*/ 1304655 w 1447773"/>
              <a:gd name="connsiteY2" fmla="*/ 774176 h 774176"/>
              <a:gd name="connsiteX3" fmla="*/ 0 w 1447773"/>
              <a:gd name="connsiteY3" fmla="*/ 773889 h 774176"/>
              <a:gd name="connsiteX4" fmla="*/ 429634 w 1447773"/>
              <a:gd name="connsiteY4" fmla="*/ 0 h 774176"/>
              <a:gd name="connsiteX0" fmla="*/ 436049 w 1454188"/>
              <a:gd name="connsiteY0" fmla="*/ 0 h 774176"/>
              <a:gd name="connsiteX1" fmla="*/ 1454188 w 1454188"/>
              <a:gd name="connsiteY1" fmla="*/ 0 h 774176"/>
              <a:gd name="connsiteX2" fmla="*/ 1311070 w 1454188"/>
              <a:gd name="connsiteY2" fmla="*/ 774176 h 774176"/>
              <a:gd name="connsiteX3" fmla="*/ 0 w 1454188"/>
              <a:gd name="connsiteY3" fmla="*/ 773889 h 774176"/>
              <a:gd name="connsiteX4" fmla="*/ 436049 w 1454188"/>
              <a:gd name="connsiteY4" fmla="*/ 0 h 774176"/>
              <a:gd name="connsiteX0" fmla="*/ 436049 w 1458640"/>
              <a:gd name="connsiteY0" fmla="*/ 0 h 774176"/>
              <a:gd name="connsiteX1" fmla="*/ 1454188 w 1458640"/>
              <a:gd name="connsiteY1" fmla="*/ 0 h 774176"/>
              <a:gd name="connsiteX2" fmla="*/ 1458640 w 1458640"/>
              <a:gd name="connsiteY2" fmla="*/ 774176 h 774176"/>
              <a:gd name="connsiteX3" fmla="*/ 0 w 1458640"/>
              <a:gd name="connsiteY3" fmla="*/ 773889 h 774176"/>
              <a:gd name="connsiteX4" fmla="*/ 436049 w 1458640"/>
              <a:gd name="connsiteY4" fmla="*/ 0 h 774176"/>
              <a:gd name="connsiteX0" fmla="*/ 436049 w 1454363"/>
              <a:gd name="connsiteY0" fmla="*/ 0 h 774176"/>
              <a:gd name="connsiteX1" fmla="*/ 1454188 w 1454363"/>
              <a:gd name="connsiteY1" fmla="*/ 0 h 774176"/>
              <a:gd name="connsiteX2" fmla="*/ 1454363 w 1454363"/>
              <a:gd name="connsiteY2" fmla="*/ 774176 h 774176"/>
              <a:gd name="connsiteX3" fmla="*/ 0 w 1454363"/>
              <a:gd name="connsiteY3" fmla="*/ 773889 h 774176"/>
              <a:gd name="connsiteX4" fmla="*/ 436049 w 1454363"/>
              <a:gd name="connsiteY4" fmla="*/ 0 h 774176"/>
              <a:gd name="connsiteX0" fmla="*/ 369749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369749 w 1388063"/>
              <a:gd name="connsiteY4" fmla="*/ 0 h 774176"/>
              <a:gd name="connsiteX0" fmla="*/ 236254 w 1388063"/>
              <a:gd name="connsiteY0" fmla="*/ 0 h 774176"/>
              <a:gd name="connsiteX1" fmla="*/ 1387888 w 1388063"/>
              <a:gd name="connsiteY1" fmla="*/ 0 h 774176"/>
              <a:gd name="connsiteX2" fmla="*/ 1388063 w 1388063"/>
              <a:gd name="connsiteY2" fmla="*/ 774176 h 774176"/>
              <a:gd name="connsiteX3" fmla="*/ 0 w 1388063"/>
              <a:gd name="connsiteY3" fmla="*/ 771964 h 774176"/>
              <a:gd name="connsiteX4" fmla="*/ 236254 w 1388063"/>
              <a:gd name="connsiteY4" fmla="*/ 0 h 77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8063" h="774176">
                <a:moveTo>
                  <a:pt x="236254" y="0"/>
                </a:moveTo>
                <a:lnTo>
                  <a:pt x="1387888" y="0"/>
                </a:lnTo>
                <a:cubicBezTo>
                  <a:pt x="1387946" y="258059"/>
                  <a:pt x="1388005" y="516117"/>
                  <a:pt x="1388063" y="774176"/>
                </a:cubicBezTo>
                <a:lnTo>
                  <a:pt x="0" y="771964"/>
                </a:lnTo>
                <a:lnTo>
                  <a:pt x="236254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4" name="矩形 73">
            <a:extLst>
              <a:ext uri="{FF2B5EF4-FFF2-40B4-BE49-F238E27FC236}">
                <a16:creationId xmlns:a16="http://schemas.microsoft.com/office/drawing/2014/main" id="{0B76F473-73C2-4D3E-A387-502D4CDAC9AA}"/>
              </a:ext>
            </a:extLst>
          </p:cNvPr>
          <p:cNvSpPr/>
          <p:nvPr/>
        </p:nvSpPr>
        <p:spPr>
          <a:xfrm rot="16200000" flipV="1">
            <a:off x="4917954" y="3489844"/>
            <a:ext cx="733541" cy="1289318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5" name="椭圆 74">
            <a:extLst>
              <a:ext uri="{FF2B5EF4-FFF2-40B4-BE49-F238E27FC236}">
                <a16:creationId xmlns:a16="http://schemas.microsoft.com/office/drawing/2014/main" id="{B32DEF77-239D-4DF6-8BE7-2DE411403A61}"/>
              </a:ext>
            </a:extLst>
          </p:cNvPr>
          <p:cNvSpPr/>
          <p:nvPr/>
        </p:nvSpPr>
        <p:spPr>
          <a:xfrm>
            <a:off x="4277660" y="3768832"/>
            <a:ext cx="732338" cy="732338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6" name="五边形 14">
            <a:extLst>
              <a:ext uri="{FF2B5EF4-FFF2-40B4-BE49-F238E27FC236}">
                <a16:creationId xmlns:a16="http://schemas.microsoft.com/office/drawing/2014/main" id="{FFC6FEF7-BBDD-46C6-80D2-DED9FCD0DE16}"/>
              </a:ext>
            </a:extLst>
          </p:cNvPr>
          <p:cNvSpPr/>
          <p:nvPr/>
        </p:nvSpPr>
        <p:spPr>
          <a:xfrm>
            <a:off x="6240014" y="4379207"/>
            <a:ext cx="3738034" cy="613839"/>
          </a:xfrm>
          <a:prstGeom prst="homePlate">
            <a:avLst>
              <a:gd name="adj" fmla="val 29123"/>
            </a:avLst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5B3A7E4-0B4D-4C82-88DA-44F6B0BDE413}"/>
              </a:ext>
            </a:extLst>
          </p:cNvPr>
          <p:cNvSpPr/>
          <p:nvPr/>
        </p:nvSpPr>
        <p:spPr>
          <a:xfrm rot="16200000" flipV="1">
            <a:off x="4920795" y="4220612"/>
            <a:ext cx="727856" cy="1289318"/>
          </a:xfrm>
          <a:prstGeom prst="rect">
            <a:avLst/>
          </a:prstGeom>
          <a:solidFill>
            <a:schemeClr val="accent3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8" name="任意多边形 16">
            <a:extLst>
              <a:ext uri="{FF2B5EF4-FFF2-40B4-BE49-F238E27FC236}">
                <a16:creationId xmlns:a16="http://schemas.microsoft.com/office/drawing/2014/main" id="{DEB5ACE5-9B2E-4CB7-9A49-A877C034CB53}"/>
              </a:ext>
            </a:extLst>
          </p:cNvPr>
          <p:cNvSpPr/>
          <p:nvPr/>
        </p:nvSpPr>
        <p:spPr>
          <a:xfrm rot="16200000" flipV="1">
            <a:off x="5658373" y="4646570"/>
            <a:ext cx="852086" cy="313172"/>
          </a:xfrm>
          <a:custGeom>
            <a:avLst/>
            <a:gdLst>
              <a:gd name="connsiteX0" fmla="*/ 0 w 1016000"/>
              <a:gd name="connsiteY0" fmla="*/ 0 h 768404"/>
              <a:gd name="connsiteX1" fmla="*/ 1016000 w 1016000"/>
              <a:gd name="connsiteY1" fmla="*/ 0 h 768404"/>
              <a:gd name="connsiteX2" fmla="*/ 1016000 w 1016000"/>
              <a:gd name="connsiteY2" fmla="*/ 768404 h 768404"/>
              <a:gd name="connsiteX3" fmla="*/ 0 w 1016000"/>
              <a:gd name="connsiteY3" fmla="*/ 768404 h 768404"/>
              <a:gd name="connsiteX4" fmla="*/ 0 w 1016000"/>
              <a:gd name="connsiteY4" fmla="*/ 0 h 768404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745673 w 1745673"/>
              <a:gd name="connsiteY2" fmla="*/ 768404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9673 w 1745673"/>
              <a:gd name="connsiteY0" fmla="*/ 0 h 777641"/>
              <a:gd name="connsiteX1" fmla="*/ 1745673 w 1745673"/>
              <a:gd name="connsiteY1" fmla="*/ 0 h 777641"/>
              <a:gd name="connsiteX2" fmla="*/ 1317048 w 1745673"/>
              <a:gd name="connsiteY2" fmla="*/ 770785 h 777641"/>
              <a:gd name="connsiteX3" fmla="*/ 0 w 1745673"/>
              <a:gd name="connsiteY3" fmla="*/ 777641 h 777641"/>
              <a:gd name="connsiteX4" fmla="*/ 729673 w 1745673"/>
              <a:gd name="connsiteY4" fmla="*/ 0 h 777641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07523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720148 w 1736148"/>
              <a:gd name="connsiteY0" fmla="*/ 0 h 770785"/>
              <a:gd name="connsiteX1" fmla="*/ 1736148 w 1736148"/>
              <a:gd name="connsiteY1" fmla="*/ 0 h 770785"/>
              <a:gd name="connsiteX2" fmla="*/ 1369545 w 1736148"/>
              <a:gd name="connsiteY2" fmla="*/ 770785 h 770785"/>
              <a:gd name="connsiteX3" fmla="*/ 0 w 1736148"/>
              <a:gd name="connsiteY3" fmla="*/ 770497 h 770785"/>
              <a:gd name="connsiteX4" fmla="*/ 720148 w 1736148"/>
              <a:gd name="connsiteY4" fmla="*/ 0 h 770785"/>
              <a:gd name="connsiteX0" fmla="*/ 446799 w 1736148"/>
              <a:gd name="connsiteY0" fmla="*/ 0 h 773231"/>
              <a:gd name="connsiteX1" fmla="*/ 1736148 w 1736148"/>
              <a:gd name="connsiteY1" fmla="*/ 2446 h 773231"/>
              <a:gd name="connsiteX2" fmla="*/ 1369545 w 1736148"/>
              <a:gd name="connsiteY2" fmla="*/ 773231 h 773231"/>
              <a:gd name="connsiteX3" fmla="*/ 0 w 1736148"/>
              <a:gd name="connsiteY3" fmla="*/ 772943 h 773231"/>
              <a:gd name="connsiteX4" fmla="*/ 446799 w 1736148"/>
              <a:gd name="connsiteY4" fmla="*/ 0 h 773231"/>
              <a:gd name="connsiteX0" fmla="*/ 446799 w 1605827"/>
              <a:gd name="connsiteY0" fmla="*/ 0 h 773231"/>
              <a:gd name="connsiteX1" fmla="*/ 1605827 w 1605827"/>
              <a:gd name="connsiteY1" fmla="*/ 2446 h 773231"/>
              <a:gd name="connsiteX2" fmla="*/ 1369545 w 1605827"/>
              <a:gd name="connsiteY2" fmla="*/ 773231 h 773231"/>
              <a:gd name="connsiteX3" fmla="*/ 0 w 1605827"/>
              <a:gd name="connsiteY3" fmla="*/ 772943 h 773231"/>
              <a:gd name="connsiteX4" fmla="*/ 446799 w 1605827"/>
              <a:gd name="connsiteY4" fmla="*/ 0 h 773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827" h="773231">
                <a:moveTo>
                  <a:pt x="446799" y="0"/>
                </a:moveTo>
                <a:lnTo>
                  <a:pt x="1605827" y="2446"/>
                </a:lnTo>
                <a:lnTo>
                  <a:pt x="1369545" y="773231"/>
                </a:lnTo>
                <a:lnTo>
                  <a:pt x="0" y="772943"/>
                </a:lnTo>
                <a:lnTo>
                  <a:pt x="446799" y="0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  <a:alpha val="82000"/>
            </a:schemeClr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9" name="椭圆 78">
            <a:extLst>
              <a:ext uri="{FF2B5EF4-FFF2-40B4-BE49-F238E27FC236}">
                <a16:creationId xmlns:a16="http://schemas.microsoft.com/office/drawing/2014/main" id="{64C51D02-A538-4509-9E5E-122076470F4C}"/>
              </a:ext>
            </a:extLst>
          </p:cNvPr>
          <p:cNvSpPr/>
          <p:nvPr/>
        </p:nvSpPr>
        <p:spPr>
          <a:xfrm>
            <a:off x="4277661" y="4499115"/>
            <a:ext cx="726482" cy="730085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E68FDFC1-C440-4185-826F-3A1BBC8056D6}"/>
              </a:ext>
            </a:extLst>
          </p:cNvPr>
          <p:cNvSpPr/>
          <p:nvPr/>
        </p:nvSpPr>
        <p:spPr>
          <a:xfrm>
            <a:off x="4392581" y="242712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1" name="椭圆 80">
            <a:extLst>
              <a:ext uri="{FF2B5EF4-FFF2-40B4-BE49-F238E27FC236}">
                <a16:creationId xmlns:a16="http://schemas.microsoft.com/office/drawing/2014/main" id="{41D20A66-BB30-4CC5-A69B-32BC28992F79}"/>
              </a:ext>
            </a:extLst>
          </p:cNvPr>
          <p:cNvSpPr/>
          <p:nvPr/>
        </p:nvSpPr>
        <p:spPr>
          <a:xfrm>
            <a:off x="4392581" y="3148946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2" name="椭圆 81">
            <a:extLst>
              <a:ext uri="{FF2B5EF4-FFF2-40B4-BE49-F238E27FC236}">
                <a16:creationId xmlns:a16="http://schemas.microsoft.com/office/drawing/2014/main" id="{DFF61A92-08C2-46CC-A153-5D2B88AF713C}"/>
              </a:ext>
            </a:extLst>
          </p:cNvPr>
          <p:cNvSpPr/>
          <p:nvPr/>
        </p:nvSpPr>
        <p:spPr>
          <a:xfrm>
            <a:off x="4392581" y="388978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9385AC47-B1C4-4C50-938C-28D9E1B81B02}"/>
              </a:ext>
            </a:extLst>
          </p:cNvPr>
          <p:cNvSpPr/>
          <p:nvPr/>
        </p:nvSpPr>
        <p:spPr>
          <a:xfrm>
            <a:off x="4392581" y="4611601"/>
            <a:ext cx="502499" cy="50249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4" name="文本框 22">
            <a:extLst>
              <a:ext uri="{FF2B5EF4-FFF2-40B4-BE49-F238E27FC236}">
                <a16:creationId xmlns:a16="http://schemas.microsoft.com/office/drawing/2014/main" id="{0BB5ECAD-797D-41A3-BA1C-EEAA1DD42AE8}"/>
              </a:ext>
            </a:extLst>
          </p:cNvPr>
          <p:cNvSpPr txBox="1">
            <a:spLocks/>
          </p:cNvSpPr>
          <p:nvPr/>
        </p:nvSpPr>
        <p:spPr>
          <a:xfrm>
            <a:off x="5036946" y="2528588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2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5" name="文本框 23">
            <a:extLst>
              <a:ext uri="{FF2B5EF4-FFF2-40B4-BE49-F238E27FC236}">
                <a16:creationId xmlns:a16="http://schemas.microsoft.com/office/drawing/2014/main" id="{83232CE2-6DC4-4262-A917-2F2400AA1F11}"/>
              </a:ext>
            </a:extLst>
          </p:cNvPr>
          <p:cNvSpPr txBox="1">
            <a:spLocks/>
          </p:cNvSpPr>
          <p:nvPr/>
        </p:nvSpPr>
        <p:spPr>
          <a:xfrm>
            <a:off x="5036946" y="325644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2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6" name="文本框 24">
            <a:extLst>
              <a:ext uri="{FF2B5EF4-FFF2-40B4-BE49-F238E27FC236}">
                <a16:creationId xmlns:a16="http://schemas.microsoft.com/office/drawing/2014/main" id="{B063C39B-C6F6-4A84-9808-33F0B49C6C11}"/>
              </a:ext>
            </a:extLst>
          </p:cNvPr>
          <p:cNvSpPr txBox="1">
            <a:spLocks/>
          </p:cNvSpPr>
          <p:nvPr/>
        </p:nvSpPr>
        <p:spPr>
          <a:xfrm>
            <a:off x="5036946" y="3970675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2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7" name="文本框 25">
            <a:extLst>
              <a:ext uri="{FF2B5EF4-FFF2-40B4-BE49-F238E27FC236}">
                <a16:creationId xmlns:a16="http://schemas.microsoft.com/office/drawing/2014/main" id="{28D48CF9-521D-49C4-AE64-3A921E55283B}"/>
              </a:ext>
            </a:extLst>
          </p:cNvPr>
          <p:cNvSpPr txBox="1">
            <a:spLocks/>
          </p:cNvSpPr>
          <p:nvPr/>
        </p:nvSpPr>
        <p:spPr>
          <a:xfrm>
            <a:off x="5036946" y="4704556"/>
            <a:ext cx="789913" cy="283138"/>
          </a:xfrm>
          <a:prstGeom prst="rect">
            <a:avLst/>
          </a:prstGeom>
        </p:spPr>
        <p:txBody>
          <a:bodyPr wrap="none" lIns="0" tIns="0" rIns="0" bIns="0" anchor="ctr" anchorCtr="1">
            <a:normAutofit/>
          </a:bodyPr>
          <a:lstStyle/>
          <a:p>
            <a:pPr marL="0" indent="0" algn="ctr">
              <a:buNone/>
            </a:pPr>
            <a:r>
              <a:rPr lang="zh-CN" altLang="en-US" sz="1172" b="1">
                <a:solidFill>
                  <a:schemeClr val="bg1"/>
                </a:solidFill>
              </a:rPr>
              <a:t>Keywords</a:t>
            </a: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BBA1C846-655A-43A3-A8C4-95118F520A5F}"/>
              </a:ext>
            </a:extLst>
          </p:cNvPr>
          <p:cNvSpPr/>
          <p:nvPr/>
        </p:nvSpPr>
        <p:spPr>
          <a:xfrm>
            <a:off x="6567716" y="2591383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text-typesetting placeholder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(It is recommended to use theme Fonts)</a:t>
            </a: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0A3D9BD9-9C24-4413-885F-A5067BE4F806}"/>
              </a:ext>
            </a:extLst>
          </p:cNvPr>
          <p:cNvSpPr/>
          <p:nvPr/>
        </p:nvSpPr>
        <p:spPr>
          <a:xfrm>
            <a:off x="6567716" y="3197538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text-typesetting placeholder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(It is recommended to use theme Fonts)</a:t>
            </a: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54FB6321-E20B-4150-9F4F-C4DDEDD8196A}"/>
              </a:ext>
            </a:extLst>
          </p:cNvPr>
          <p:cNvSpPr/>
          <p:nvPr/>
        </p:nvSpPr>
        <p:spPr>
          <a:xfrm>
            <a:off x="6563634" y="3817372"/>
            <a:ext cx="3720078" cy="461665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text-typesetting placeholder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(It is recommended to use theme Fonts)</a:t>
            </a:r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71911577-8BB2-4C6A-9B63-3CBDBE0B26FD}"/>
              </a:ext>
            </a:extLst>
          </p:cNvPr>
          <p:cNvSpPr/>
          <p:nvPr/>
        </p:nvSpPr>
        <p:spPr>
          <a:xfrm>
            <a:off x="6571830" y="4423729"/>
            <a:ext cx="3337837" cy="461665"/>
          </a:xfrm>
          <a:prstGeom prst="rect">
            <a:avLst/>
          </a:prstGeom>
        </p:spPr>
        <p:txBody>
          <a:bodyPr wrap="square">
            <a:normAutofit fontScale="92500"/>
          </a:bodyPr>
          <a:lstStyle/>
          <a:p>
            <a:pPr>
              <a:lnSpc>
                <a:spcPct val="120000"/>
              </a:lnSpc>
              <a:buClr>
                <a:srgbClr val="549E39">
                  <a:lumMod val="75000"/>
                </a:srgbClr>
              </a:buClr>
            </a:pPr>
            <a:r>
              <a:rPr lang="zh-CN" altLang="en-US" sz="1000">
                <a:solidFill>
                  <a:schemeClr val="bg1"/>
                </a:solidFill>
              </a:rPr>
              <a:t>This section is displayed as a text-typesetting placeholder</a:t>
            </a:r>
            <a:br>
              <a:rPr lang="zh-CN" altLang="en-US" sz="1000">
                <a:solidFill>
                  <a:schemeClr val="bg1"/>
                </a:solidFill>
              </a:rPr>
            </a:br>
            <a:r>
              <a:rPr lang="zh-CN" altLang="en-US" sz="1000">
                <a:solidFill>
                  <a:schemeClr val="bg1"/>
                </a:solidFill>
              </a:rPr>
              <a:t>(It is recommended to use theme Fonts)</a:t>
            </a:r>
          </a:p>
        </p:txBody>
      </p:sp>
      <p:sp>
        <p:nvSpPr>
          <p:cNvPr id="92" name="任意多边形 52">
            <a:extLst>
              <a:ext uri="{FF2B5EF4-FFF2-40B4-BE49-F238E27FC236}">
                <a16:creationId xmlns:a16="http://schemas.microsoft.com/office/drawing/2014/main" id="{36D6EDA7-80BB-4A7F-BAA1-B35FC3A2AB86}"/>
              </a:ext>
            </a:extLst>
          </p:cNvPr>
          <p:cNvSpPr/>
          <p:nvPr/>
        </p:nvSpPr>
        <p:spPr>
          <a:xfrm>
            <a:off x="4469443" y="251373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任意多边形 53">
            <a:extLst>
              <a:ext uri="{FF2B5EF4-FFF2-40B4-BE49-F238E27FC236}">
                <a16:creationId xmlns:a16="http://schemas.microsoft.com/office/drawing/2014/main" id="{7466AABC-AC79-4468-92AB-73711958BB63}"/>
              </a:ext>
            </a:extLst>
          </p:cNvPr>
          <p:cNvSpPr/>
          <p:nvPr/>
        </p:nvSpPr>
        <p:spPr>
          <a:xfrm>
            <a:off x="4469443" y="3235556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4" name="任意多边形 54">
            <a:extLst>
              <a:ext uri="{FF2B5EF4-FFF2-40B4-BE49-F238E27FC236}">
                <a16:creationId xmlns:a16="http://schemas.microsoft.com/office/drawing/2014/main" id="{3C50580A-D03E-48A2-B5D4-86F3FFFC83A3}"/>
              </a:ext>
            </a:extLst>
          </p:cNvPr>
          <p:cNvSpPr/>
          <p:nvPr/>
        </p:nvSpPr>
        <p:spPr>
          <a:xfrm>
            <a:off x="4469443" y="397639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 55">
            <a:extLst>
              <a:ext uri="{FF2B5EF4-FFF2-40B4-BE49-F238E27FC236}">
                <a16:creationId xmlns:a16="http://schemas.microsoft.com/office/drawing/2014/main" id="{FB1090DC-0A60-47F6-B32C-88E2DC32BA73}"/>
              </a:ext>
            </a:extLst>
          </p:cNvPr>
          <p:cNvSpPr/>
          <p:nvPr/>
        </p:nvSpPr>
        <p:spPr>
          <a:xfrm>
            <a:off x="4469443" y="4698211"/>
            <a:ext cx="351748" cy="329280"/>
          </a:xfrm>
          <a:custGeom>
            <a:avLst/>
            <a:gdLst>
              <a:gd name="connsiteX0" fmla="*/ 241311 w 331352"/>
              <a:gd name="connsiteY0" fmla="*/ 265737 h 310187"/>
              <a:gd name="connsiteX1" fmla="*/ 227023 w 331352"/>
              <a:gd name="connsiteY1" fmla="*/ 280025 h 310187"/>
              <a:gd name="connsiteX2" fmla="*/ 241311 w 331352"/>
              <a:gd name="connsiteY2" fmla="*/ 294313 h 310187"/>
              <a:gd name="connsiteX3" fmla="*/ 255599 w 331352"/>
              <a:gd name="connsiteY3" fmla="*/ 280025 h 310187"/>
              <a:gd name="connsiteX4" fmla="*/ 241311 w 331352"/>
              <a:gd name="connsiteY4" fmla="*/ 265737 h 310187"/>
              <a:gd name="connsiteX5" fmla="*/ 125424 w 331352"/>
              <a:gd name="connsiteY5" fmla="*/ 265737 h 310187"/>
              <a:gd name="connsiteX6" fmla="*/ 111136 w 331352"/>
              <a:gd name="connsiteY6" fmla="*/ 280025 h 310187"/>
              <a:gd name="connsiteX7" fmla="*/ 125424 w 331352"/>
              <a:gd name="connsiteY7" fmla="*/ 294313 h 310187"/>
              <a:gd name="connsiteX8" fmla="*/ 139712 w 331352"/>
              <a:gd name="connsiteY8" fmla="*/ 280025 h 310187"/>
              <a:gd name="connsiteX9" fmla="*/ 125424 w 331352"/>
              <a:gd name="connsiteY9" fmla="*/ 265737 h 310187"/>
              <a:gd name="connsiteX10" fmla="*/ 242898 w 331352"/>
              <a:gd name="connsiteY10" fmla="*/ 168899 h 310187"/>
              <a:gd name="connsiteX11" fmla="*/ 242898 w 331352"/>
              <a:gd name="connsiteY11" fmla="*/ 192712 h 310187"/>
              <a:gd name="connsiteX12" fmla="*/ 268298 w 331352"/>
              <a:gd name="connsiteY12" fmla="*/ 192712 h 310187"/>
              <a:gd name="connsiteX13" fmla="*/ 276236 w 331352"/>
              <a:gd name="connsiteY13" fmla="*/ 168899 h 310187"/>
              <a:gd name="connsiteX14" fmla="*/ 173048 w 331352"/>
              <a:gd name="connsiteY14" fmla="*/ 168899 h 310187"/>
              <a:gd name="connsiteX15" fmla="*/ 173048 w 331352"/>
              <a:gd name="connsiteY15" fmla="*/ 192712 h 310187"/>
              <a:gd name="connsiteX16" fmla="*/ 222261 w 331352"/>
              <a:gd name="connsiteY16" fmla="*/ 192712 h 310187"/>
              <a:gd name="connsiteX17" fmla="*/ 222261 w 331352"/>
              <a:gd name="connsiteY17" fmla="*/ 168899 h 310187"/>
              <a:gd name="connsiteX18" fmla="*/ 120661 w 331352"/>
              <a:gd name="connsiteY18" fmla="*/ 168899 h 310187"/>
              <a:gd name="connsiteX19" fmla="*/ 128598 w 331352"/>
              <a:gd name="connsiteY19" fmla="*/ 192712 h 310187"/>
              <a:gd name="connsiteX20" fmla="*/ 152411 w 331352"/>
              <a:gd name="connsiteY20" fmla="*/ 192712 h 310187"/>
              <a:gd name="connsiteX21" fmla="*/ 152411 w 331352"/>
              <a:gd name="connsiteY21" fmla="*/ 168899 h 310187"/>
              <a:gd name="connsiteX22" fmla="*/ 242898 w 331352"/>
              <a:gd name="connsiteY22" fmla="*/ 119687 h 310187"/>
              <a:gd name="connsiteX23" fmla="*/ 242898 w 331352"/>
              <a:gd name="connsiteY23" fmla="*/ 148262 h 310187"/>
              <a:gd name="connsiteX24" fmla="*/ 282586 w 331352"/>
              <a:gd name="connsiteY24" fmla="*/ 148262 h 310187"/>
              <a:gd name="connsiteX25" fmla="*/ 290523 w 331352"/>
              <a:gd name="connsiteY25" fmla="*/ 119687 h 310187"/>
              <a:gd name="connsiteX26" fmla="*/ 173048 w 331352"/>
              <a:gd name="connsiteY26" fmla="*/ 119687 h 310187"/>
              <a:gd name="connsiteX27" fmla="*/ 173048 w 331352"/>
              <a:gd name="connsiteY27" fmla="*/ 148262 h 310187"/>
              <a:gd name="connsiteX28" fmla="*/ 222261 w 331352"/>
              <a:gd name="connsiteY28" fmla="*/ 148262 h 310187"/>
              <a:gd name="connsiteX29" fmla="*/ 222261 w 331352"/>
              <a:gd name="connsiteY29" fmla="*/ 119687 h 310187"/>
              <a:gd name="connsiteX30" fmla="*/ 103198 w 331352"/>
              <a:gd name="connsiteY30" fmla="*/ 119687 h 310187"/>
              <a:gd name="connsiteX31" fmla="*/ 112723 w 331352"/>
              <a:gd name="connsiteY31" fmla="*/ 148262 h 310187"/>
              <a:gd name="connsiteX32" fmla="*/ 152411 w 331352"/>
              <a:gd name="connsiteY32" fmla="*/ 148262 h 310187"/>
              <a:gd name="connsiteX33" fmla="*/ 152411 w 331352"/>
              <a:gd name="connsiteY33" fmla="*/ 119687 h 310187"/>
              <a:gd name="connsiteX34" fmla="*/ 242898 w 331352"/>
              <a:gd name="connsiteY34" fmla="*/ 75237 h 310187"/>
              <a:gd name="connsiteX35" fmla="*/ 242898 w 331352"/>
              <a:gd name="connsiteY35" fmla="*/ 99050 h 310187"/>
              <a:gd name="connsiteX36" fmla="*/ 296873 w 331352"/>
              <a:gd name="connsiteY36" fmla="*/ 99050 h 310187"/>
              <a:gd name="connsiteX37" fmla="*/ 304811 w 331352"/>
              <a:gd name="connsiteY37" fmla="*/ 75237 h 310187"/>
              <a:gd name="connsiteX38" fmla="*/ 173048 w 331352"/>
              <a:gd name="connsiteY38" fmla="*/ 75237 h 310187"/>
              <a:gd name="connsiteX39" fmla="*/ 173048 w 331352"/>
              <a:gd name="connsiteY39" fmla="*/ 99050 h 310187"/>
              <a:gd name="connsiteX40" fmla="*/ 222261 w 331352"/>
              <a:gd name="connsiteY40" fmla="*/ 99050 h 310187"/>
              <a:gd name="connsiteX41" fmla="*/ 222261 w 331352"/>
              <a:gd name="connsiteY41" fmla="*/ 75237 h 310187"/>
              <a:gd name="connsiteX42" fmla="*/ 87323 w 331352"/>
              <a:gd name="connsiteY42" fmla="*/ 75237 h 310187"/>
              <a:gd name="connsiteX43" fmla="*/ 95261 w 331352"/>
              <a:gd name="connsiteY43" fmla="*/ 99050 h 310187"/>
              <a:gd name="connsiteX44" fmla="*/ 152411 w 331352"/>
              <a:gd name="connsiteY44" fmla="*/ 99050 h 310187"/>
              <a:gd name="connsiteX45" fmla="*/ 152411 w 331352"/>
              <a:gd name="connsiteY45" fmla="*/ 75237 h 310187"/>
              <a:gd name="connsiteX46" fmla="*/ 13989 w 331352"/>
              <a:gd name="connsiteY46" fmla="*/ 328 h 310187"/>
              <a:gd name="connsiteX47" fmla="*/ 64579 w 331352"/>
              <a:gd name="connsiteY47" fmla="*/ 19694 h 310187"/>
              <a:gd name="connsiteX48" fmla="*/ 69768 w 331352"/>
              <a:gd name="connsiteY48" fmla="*/ 26149 h 310187"/>
              <a:gd name="connsiteX49" fmla="*/ 80145 w 331352"/>
              <a:gd name="connsiteY49" fmla="*/ 54553 h 310187"/>
              <a:gd name="connsiteX50" fmla="*/ 81442 w 331352"/>
              <a:gd name="connsiteY50" fmla="*/ 54553 h 310187"/>
              <a:gd name="connsiteX51" fmla="*/ 321421 w 331352"/>
              <a:gd name="connsiteY51" fmla="*/ 54553 h 310187"/>
              <a:gd name="connsiteX52" fmla="*/ 329204 w 331352"/>
              <a:gd name="connsiteY52" fmla="*/ 58426 h 310187"/>
              <a:gd name="connsiteX53" fmla="*/ 330501 w 331352"/>
              <a:gd name="connsiteY53" fmla="*/ 68755 h 310187"/>
              <a:gd name="connsiteX54" fmla="*/ 286397 w 331352"/>
              <a:gd name="connsiteY54" fmla="*/ 205610 h 310187"/>
              <a:gd name="connsiteX55" fmla="*/ 276019 w 331352"/>
              <a:gd name="connsiteY55" fmla="*/ 213356 h 310187"/>
              <a:gd name="connsiteX56" fmla="*/ 120358 w 331352"/>
              <a:gd name="connsiteY56" fmla="*/ 213356 h 310187"/>
              <a:gd name="connsiteX57" fmla="*/ 116466 w 331352"/>
              <a:gd name="connsiteY57" fmla="*/ 212065 h 310187"/>
              <a:gd name="connsiteX58" fmla="*/ 106089 w 331352"/>
              <a:gd name="connsiteY58" fmla="*/ 240469 h 310187"/>
              <a:gd name="connsiteX59" fmla="*/ 276019 w 331352"/>
              <a:gd name="connsiteY59" fmla="*/ 240469 h 310187"/>
              <a:gd name="connsiteX60" fmla="*/ 285100 w 331352"/>
              <a:gd name="connsiteY60" fmla="*/ 248215 h 310187"/>
              <a:gd name="connsiteX61" fmla="*/ 276019 w 331352"/>
              <a:gd name="connsiteY61" fmla="*/ 257253 h 310187"/>
              <a:gd name="connsiteX62" fmla="*/ 266939 w 331352"/>
              <a:gd name="connsiteY62" fmla="*/ 257253 h 310187"/>
              <a:gd name="connsiteX63" fmla="*/ 274722 w 331352"/>
              <a:gd name="connsiteY63" fmla="*/ 279201 h 310187"/>
              <a:gd name="connsiteX64" fmla="*/ 242293 w 331352"/>
              <a:gd name="connsiteY64" fmla="*/ 310187 h 310187"/>
              <a:gd name="connsiteX65" fmla="*/ 211160 w 331352"/>
              <a:gd name="connsiteY65" fmla="*/ 279201 h 310187"/>
              <a:gd name="connsiteX66" fmla="*/ 218943 w 331352"/>
              <a:gd name="connsiteY66" fmla="*/ 257253 h 310187"/>
              <a:gd name="connsiteX67" fmla="*/ 148896 w 331352"/>
              <a:gd name="connsiteY67" fmla="*/ 257253 h 310187"/>
              <a:gd name="connsiteX68" fmla="*/ 157976 w 331352"/>
              <a:gd name="connsiteY68" fmla="*/ 279201 h 310187"/>
              <a:gd name="connsiteX69" fmla="*/ 125547 w 331352"/>
              <a:gd name="connsiteY69" fmla="*/ 310187 h 310187"/>
              <a:gd name="connsiteX70" fmla="*/ 93117 w 331352"/>
              <a:gd name="connsiteY70" fmla="*/ 279201 h 310187"/>
              <a:gd name="connsiteX71" fmla="*/ 102197 w 331352"/>
              <a:gd name="connsiteY71" fmla="*/ 257253 h 310187"/>
              <a:gd name="connsiteX72" fmla="*/ 93117 w 331352"/>
              <a:gd name="connsiteY72" fmla="*/ 257253 h 310187"/>
              <a:gd name="connsiteX73" fmla="*/ 86631 w 331352"/>
              <a:gd name="connsiteY73" fmla="*/ 253380 h 310187"/>
              <a:gd name="connsiteX74" fmla="*/ 85334 w 331352"/>
              <a:gd name="connsiteY74" fmla="*/ 245633 h 310187"/>
              <a:gd name="connsiteX75" fmla="*/ 100900 w 331352"/>
              <a:gd name="connsiteY75" fmla="*/ 201737 h 310187"/>
              <a:gd name="connsiteX76" fmla="*/ 107386 w 331352"/>
              <a:gd name="connsiteY76" fmla="*/ 196572 h 310187"/>
              <a:gd name="connsiteX77" fmla="*/ 51607 w 331352"/>
              <a:gd name="connsiteY77" fmla="*/ 37769 h 310187"/>
              <a:gd name="connsiteX78" fmla="*/ 6206 w 331352"/>
              <a:gd name="connsiteY78" fmla="*/ 19694 h 310187"/>
              <a:gd name="connsiteX79" fmla="*/ 1017 w 331352"/>
              <a:gd name="connsiteY79" fmla="*/ 6783 h 310187"/>
              <a:gd name="connsiteX80" fmla="*/ 13989 w 331352"/>
              <a:gd name="connsiteY80" fmla="*/ 328 h 31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</a:cxnLst>
            <a:rect l="l" t="t" r="r" b="b"/>
            <a:pathLst>
              <a:path w="331352" h="310187">
                <a:moveTo>
                  <a:pt x="241311" y="265737"/>
                </a:moveTo>
                <a:cubicBezTo>
                  <a:pt x="233420" y="265737"/>
                  <a:pt x="227023" y="272134"/>
                  <a:pt x="227023" y="280025"/>
                </a:cubicBezTo>
                <a:cubicBezTo>
                  <a:pt x="227023" y="287916"/>
                  <a:pt x="233420" y="294313"/>
                  <a:pt x="241311" y="294313"/>
                </a:cubicBezTo>
                <a:cubicBezTo>
                  <a:pt x="249202" y="294313"/>
                  <a:pt x="255599" y="287916"/>
                  <a:pt x="255599" y="280025"/>
                </a:cubicBezTo>
                <a:cubicBezTo>
                  <a:pt x="255599" y="272134"/>
                  <a:pt x="249202" y="265737"/>
                  <a:pt x="241311" y="265737"/>
                </a:cubicBezTo>
                <a:close/>
                <a:moveTo>
                  <a:pt x="125424" y="265737"/>
                </a:moveTo>
                <a:cubicBezTo>
                  <a:pt x="117533" y="265737"/>
                  <a:pt x="111136" y="272134"/>
                  <a:pt x="111136" y="280025"/>
                </a:cubicBezTo>
                <a:cubicBezTo>
                  <a:pt x="111136" y="287916"/>
                  <a:pt x="117533" y="294313"/>
                  <a:pt x="125424" y="294313"/>
                </a:cubicBezTo>
                <a:cubicBezTo>
                  <a:pt x="133315" y="294313"/>
                  <a:pt x="139712" y="287916"/>
                  <a:pt x="139712" y="280025"/>
                </a:cubicBezTo>
                <a:cubicBezTo>
                  <a:pt x="139712" y="272134"/>
                  <a:pt x="133315" y="265737"/>
                  <a:pt x="125424" y="265737"/>
                </a:cubicBezTo>
                <a:close/>
                <a:moveTo>
                  <a:pt x="242898" y="168899"/>
                </a:moveTo>
                <a:lnTo>
                  <a:pt x="242898" y="192712"/>
                </a:lnTo>
                <a:lnTo>
                  <a:pt x="268298" y="192712"/>
                </a:lnTo>
                <a:lnTo>
                  <a:pt x="276236" y="168899"/>
                </a:lnTo>
                <a:close/>
                <a:moveTo>
                  <a:pt x="173048" y="168899"/>
                </a:moveTo>
                <a:lnTo>
                  <a:pt x="173048" y="192712"/>
                </a:lnTo>
                <a:lnTo>
                  <a:pt x="222261" y="192712"/>
                </a:lnTo>
                <a:lnTo>
                  <a:pt x="222261" y="168899"/>
                </a:lnTo>
                <a:close/>
                <a:moveTo>
                  <a:pt x="120661" y="168899"/>
                </a:moveTo>
                <a:lnTo>
                  <a:pt x="128598" y="192712"/>
                </a:lnTo>
                <a:lnTo>
                  <a:pt x="152411" y="192712"/>
                </a:lnTo>
                <a:lnTo>
                  <a:pt x="152411" y="168899"/>
                </a:lnTo>
                <a:close/>
                <a:moveTo>
                  <a:pt x="242898" y="119687"/>
                </a:moveTo>
                <a:lnTo>
                  <a:pt x="242898" y="148262"/>
                </a:lnTo>
                <a:lnTo>
                  <a:pt x="282586" y="148262"/>
                </a:lnTo>
                <a:lnTo>
                  <a:pt x="290523" y="119687"/>
                </a:lnTo>
                <a:close/>
                <a:moveTo>
                  <a:pt x="173048" y="119687"/>
                </a:moveTo>
                <a:lnTo>
                  <a:pt x="173048" y="148262"/>
                </a:lnTo>
                <a:lnTo>
                  <a:pt x="222261" y="148262"/>
                </a:lnTo>
                <a:lnTo>
                  <a:pt x="222261" y="119687"/>
                </a:lnTo>
                <a:close/>
                <a:moveTo>
                  <a:pt x="103198" y="119687"/>
                </a:moveTo>
                <a:lnTo>
                  <a:pt x="112723" y="148262"/>
                </a:lnTo>
                <a:lnTo>
                  <a:pt x="152411" y="148262"/>
                </a:lnTo>
                <a:lnTo>
                  <a:pt x="152411" y="119687"/>
                </a:lnTo>
                <a:close/>
                <a:moveTo>
                  <a:pt x="242898" y="75237"/>
                </a:moveTo>
                <a:lnTo>
                  <a:pt x="242898" y="99050"/>
                </a:lnTo>
                <a:lnTo>
                  <a:pt x="296873" y="99050"/>
                </a:lnTo>
                <a:lnTo>
                  <a:pt x="304811" y="75237"/>
                </a:lnTo>
                <a:close/>
                <a:moveTo>
                  <a:pt x="173048" y="75237"/>
                </a:moveTo>
                <a:lnTo>
                  <a:pt x="173048" y="99050"/>
                </a:lnTo>
                <a:lnTo>
                  <a:pt x="222261" y="99050"/>
                </a:lnTo>
                <a:lnTo>
                  <a:pt x="222261" y="75237"/>
                </a:lnTo>
                <a:close/>
                <a:moveTo>
                  <a:pt x="87323" y="75237"/>
                </a:moveTo>
                <a:lnTo>
                  <a:pt x="95261" y="99050"/>
                </a:lnTo>
                <a:lnTo>
                  <a:pt x="152411" y="99050"/>
                </a:lnTo>
                <a:lnTo>
                  <a:pt x="152411" y="75237"/>
                </a:lnTo>
                <a:close/>
                <a:moveTo>
                  <a:pt x="13989" y="328"/>
                </a:moveTo>
                <a:cubicBezTo>
                  <a:pt x="13989" y="328"/>
                  <a:pt x="13989" y="328"/>
                  <a:pt x="64579" y="19694"/>
                </a:cubicBezTo>
                <a:cubicBezTo>
                  <a:pt x="67173" y="20985"/>
                  <a:pt x="68471" y="23567"/>
                  <a:pt x="69768" y="26149"/>
                </a:cubicBezTo>
                <a:cubicBezTo>
                  <a:pt x="69768" y="26149"/>
                  <a:pt x="69768" y="26149"/>
                  <a:pt x="80145" y="54553"/>
                </a:cubicBezTo>
                <a:cubicBezTo>
                  <a:pt x="80145" y="54553"/>
                  <a:pt x="81442" y="54553"/>
                  <a:pt x="81442" y="54553"/>
                </a:cubicBezTo>
                <a:cubicBezTo>
                  <a:pt x="81442" y="54553"/>
                  <a:pt x="81442" y="54553"/>
                  <a:pt x="321421" y="54553"/>
                </a:cubicBezTo>
                <a:cubicBezTo>
                  <a:pt x="324015" y="54553"/>
                  <a:pt x="327907" y="55844"/>
                  <a:pt x="329204" y="58426"/>
                </a:cubicBezTo>
                <a:cubicBezTo>
                  <a:pt x="331798" y="62300"/>
                  <a:pt x="331798" y="64882"/>
                  <a:pt x="330501" y="68755"/>
                </a:cubicBezTo>
                <a:cubicBezTo>
                  <a:pt x="330501" y="68755"/>
                  <a:pt x="330501" y="68755"/>
                  <a:pt x="286397" y="205610"/>
                </a:cubicBezTo>
                <a:cubicBezTo>
                  <a:pt x="285100" y="210774"/>
                  <a:pt x="281208" y="213356"/>
                  <a:pt x="276019" y="213356"/>
                </a:cubicBezTo>
                <a:cubicBezTo>
                  <a:pt x="276019" y="213356"/>
                  <a:pt x="276019" y="213356"/>
                  <a:pt x="120358" y="213356"/>
                </a:cubicBezTo>
                <a:cubicBezTo>
                  <a:pt x="119061" y="213356"/>
                  <a:pt x="117763" y="213356"/>
                  <a:pt x="116466" y="212065"/>
                </a:cubicBezTo>
                <a:cubicBezTo>
                  <a:pt x="116466" y="212065"/>
                  <a:pt x="116466" y="212065"/>
                  <a:pt x="106089" y="240469"/>
                </a:cubicBezTo>
                <a:cubicBezTo>
                  <a:pt x="106089" y="240469"/>
                  <a:pt x="106089" y="240469"/>
                  <a:pt x="276019" y="240469"/>
                </a:cubicBezTo>
                <a:cubicBezTo>
                  <a:pt x="281208" y="240469"/>
                  <a:pt x="285100" y="244342"/>
                  <a:pt x="285100" y="248215"/>
                </a:cubicBezTo>
                <a:cubicBezTo>
                  <a:pt x="285100" y="253380"/>
                  <a:pt x="281208" y="257253"/>
                  <a:pt x="276019" y="257253"/>
                </a:cubicBezTo>
                <a:cubicBezTo>
                  <a:pt x="276019" y="257253"/>
                  <a:pt x="276019" y="257253"/>
                  <a:pt x="266939" y="257253"/>
                </a:cubicBezTo>
                <a:cubicBezTo>
                  <a:pt x="272128" y="263708"/>
                  <a:pt x="274722" y="270164"/>
                  <a:pt x="274722" y="279201"/>
                </a:cubicBezTo>
                <a:cubicBezTo>
                  <a:pt x="274722" y="295985"/>
                  <a:pt x="260453" y="310187"/>
                  <a:pt x="242293" y="310187"/>
                </a:cubicBezTo>
                <a:cubicBezTo>
                  <a:pt x="225429" y="310187"/>
                  <a:pt x="211160" y="295985"/>
                  <a:pt x="211160" y="279201"/>
                </a:cubicBezTo>
                <a:cubicBezTo>
                  <a:pt x="211160" y="270164"/>
                  <a:pt x="213755" y="263708"/>
                  <a:pt x="218943" y="257253"/>
                </a:cubicBezTo>
                <a:cubicBezTo>
                  <a:pt x="218943" y="257253"/>
                  <a:pt x="218943" y="257253"/>
                  <a:pt x="148896" y="257253"/>
                </a:cubicBezTo>
                <a:cubicBezTo>
                  <a:pt x="154084" y="263708"/>
                  <a:pt x="157976" y="270164"/>
                  <a:pt x="157976" y="279201"/>
                </a:cubicBezTo>
                <a:cubicBezTo>
                  <a:pt x="157976" y="295985"/>
                  <a:pt x="143707" y="310187"/>
                  <a:pt x="125547" y="310187"/>
                </a:cubicBezTo>
                <a:cubicBezTo>
                  <a:pt x="108683" y="310187"/>
                  <a:pt x="93117" y="295985"/>
                  <a:pt x="93117" y="279201"/>
                </a:cubicBezTo>
                <a:cubicBezTo>
                  <a:pt x="93117" y="270164"/>
                  <a:pt x="97009" y="263708"/>
                  <a:pt x="102197" y="257253"/>
                </a:cubicBezTo>
                <a:cubicBezTo>
                  <a:pt x="102197" y="257253"/>
                  <a:pt x="102197" y="257253"/>
                  <a:pt x="93117" y="257253"/>
                </a:cubicBezTo>
                <a:cubicBezTo>
                  <a:pt x="90523" y="257253"/>
                  <a:pt x="87928" y="255962"/>
                  <a:pt x="86631" y="253380"/>
                </a:cubicBezTo>
                <a:cubicBezTo>
                  <a:pt x="85334" y="252089"/>
                  <a:pt x="84037" y="248215"/>
                  <a:pt x="85334" y="245633"/>
                </a:cubicBezTo>
                <a:cubicBezTo>
                  <a:pt x="85334" y="245633"/>
                  <a:pt x="85334" y="245633"/>
                  <a:pt x="100900" y="201737"/>
                </a:cubicBezTo>
                <a:cubicBezTo>
                  <a:pt x="102197" y="199154"/>
                  <a:pt x="104792" y="196572"/>
                  <a:pt x="107386" y="196572"/>
                </a:cubicBezTo>
                <a:cubicBezTo>
                  <a:pt x="107386" y="196572"/>
                  <a:pt x="107386" y="196572"/>
                  <a:pt x="51607" y="37769"/>
                </a:cubicBezTo>
                <a:cubicBezTo>
                  <a:pt x="51607" y="37769"/>
                  <a:pt x="51607" y="37769"/>
                  <a:pt x="6206" y="19694"/>
                </a:cubicBezTo>
                <a:cubicBezTo>
                  <a:pt x="1017" y="18403"/>
                  <a:pt x="-1577" y="11948"/>
                  <a:pt x="1017" y="6783"/>
                </a:cubicBezTo>
                <a:cubicBezTo>
                  <a:pt x="2315" y="1619"/>
                  <a:pt x="8800" y="-963"/>
                  <a:pt x="13989" y="328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0B346166-3B7B-48C9-BC37-E5EFEEB790F0}"/>
              </a:ext>
            </a:extLst>
          </p:cNvPr>
          <p:cNvGrpSpPr/>
          <p:nvPr/>
        </p:nvGrpSpPr>
        <p:grpSpPr>
          <a:xfrm>
            <a:off x="723326" y="3100773"/>
            <a:ext cx="3426512" cy="1404757"/>
            <a:chOff x="2063554" y="1232756"/>
            <a:chExt cx="8064894" cy="1404757"/>
          </a:xfrm>
        </p:grpSpPr>
        <p:sp>
          <p:nvSpPr>
            <p:cNvPr id="97" name="文本框 57">
              <a:extLst>
                <a:ext uri="{FF2B5EF4-FFF2-40B4-BE49-F238E27FC236}">
                  <a16:creationId xmlns:a16="http://schemas.microsoft.com/office/drawing/2014/main" id="{7D090B3B-929B-41C9-9130-1E1F5EC051DE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712840"/>
              <a:ext cx="8064894" cy="924673"/>
            </a:xfrm>
            <a:prstGeom prst="rect">
              <a:avLst/>
            </a:prstGeom>
          </p:spPr>
          <p:txBody>
            <a:bodyPr wrap="square" anchor="ctr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/>
                <a:t>Please replace the text content, click to add the relevant title text, modify the text content, you can also copy your content directly here.</a:t>
              </a:r>
            </a:p>
            <a:p>
              <a:pPr algn="l">
                <a:lnSpc>
                  <a:spcPct val="150000"/>
                </a:lnSpc>
              </a:pPr>
              <a:endParaRPr lang="zh-CN" altLang="en-US" sz="1100" dirty="0"/>
            </a:p>
          </p:txBody>
        </p:sp>
        <p:sp>
          <p:nvSpPr>
            <p:cNvPr id="98" name="文本框 58">
              <a:extLst>
                <a:ext uri="{FF2B5EF4-FFF2-40B4-BE49-F238E27FC236}">
                  <a16:creationId xmlns:a16="http://schemas.microsoft.com/office/drawing/2014/main" id="{0CFE8764-0FB2-4730-8CC5-B02A4CD0F3E8}"/>
                </a:ext>
              </a:extLst>
            </p:cNvPr>
            <p:cNvSpPr txBox="1">
              <a:spLocks/>
            </p:cNvSpPr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>
              <a:normAutofit fontScale="85000" lnSpcReduction="10000"/>
            </a:bodyPr>
            <a:lstStyle/>
            <a:p>
              <a:r>
                <a:rPr lang="zh-CN" altLang="en-US" b="1"/>
                <a:t>Replace the icon in the diagram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51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75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2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75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25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75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75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225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275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325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375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425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475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525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750"/>
                            </p:stCondLst>
                            <p:childTnLst>
                              <p:par>
                                <p:cTn id="1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6250"/>
                            </p:stCondLst>
                            <p:childTnLst>
                              <p:par>
                                <p:cTn id="1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6750"/>
                            </p:stCondLst>
                            <p:childTnLst>
                              <p:par>
                                <p:cTn id="1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7250"/>
                            </p:stCondLst>
                            <p:childTnLst>
                              <p:par>
                                <p:cTn id="1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8250"/>
                            </p:stCondLst>
                            <p:childTnLst>
                              <p:par>
                                <p:cTn id="2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 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1" name="Freeform: Shape 2">
            <a:extLst>
              <a:ext uri="{FF2B5EF4-FFF2-40B4-BE49-F238E27FC236}">
                <a16:creationId xmlns:a16="http://schemas.microsoft.com/office/drawing/2014/main" id="{53023645-B71E-4A43-80FF-8C88681587DF}"/>
              </a:ext>
            </a:extLst>
          </p:cNvPr>
          <p:cNvSpPr/>
          <p:nvPr/>
        </p:nvSpPr>
        <p:spPr>
          <a:xfrm flipV="1">
            <a:off x="1255619" y="3653077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2" name="Freeform: Shape 3">
            <a:extLst>
              <a:ext uri="{FF2B5EF4-FFF2-40B4-BE49-F238E27FC236}">
                <a16:creationId xmlns:a16="http://schemas.microsoft.com/office/drawing/2014/main" id="{1424DF0E-A8B1-4243-A65C-DD40CE671A59}"/>
              </a:ext>
            </a:extLst>
          </p:cNvPr>
          <p:cNvSpPr/>
          <p:nvPr/>
        </p:nvSpPr>
        <p:spPr>
          <a:xfrm flipH="1">
            <a:off x="6082716" y="188567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3" name="Freeform: Shape 4">
            <a:extLst>
              <a:ext uri="{FF2B5EF4-FFF2-40B4-BE49-F238E27FC236}">
                <a16:creationId xmlns:a16="http://schemas.microsoft.com/office/drawing/2014/main" id="{5382557A-CBA9-4362-B373-982C6C88F293}"/>
              </a:ext>
            </a:extLst>
          </p:cNvPr>
          <p:cNvSpPr/>
          <p:nvPr/>
        </p:nvSpPr>
        <p:spPr>
          <a:xfrm flipH="1" flipV="1">
            <a:off x="6096000" y="3659137"/>
            <a:ext cx="4860061" cy="1793811"/>
          </a:xfrm>
          <a:custGeom>
            <a:avLst/>
            <a:gdLst>
              <a:gd name="connsiteX0" fmla="*/ 0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0 w 4860061"/>
              <a:gd name="connsiteY7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60061" h="1793810">
                <a:moveTo>
                  <a:pt x="0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4" name="Freeform: Shape 5">
            <a:extLst>
              <a:ext uri="{FF2B5EF4-FFF2-40B4-BE49-F238E27FC236}">
                <a16:creationId xmlns:a16="http://schemas.microsoft.com/office/drawing/2014/main" id="{E45D5246-5FAE-4554-B95E-9CFFBF351C91}"/>
              </a:ext>
            </a:extLst>
          </p:cNvPr>
          <p:cNvSpPr/>
          <p:nvPr/>
        </p:nvSpPr>
        <p:spPr>
          <a:xfrm>
            <a:off x="1255619" y="1879615"/>
            <a:ext cx="4860061" cy="1793811"/>
          </a:xfrm>
          <a:custGeom>
            <a:avLst/>
            <a:gdLst>
              <a:gd name="connsiteX0" fmla="*/ 239626 w 4860061"/>
              <a:gd name="connsiteY0" fmla="*/ 0 h 1793810"/>
              <a:gd name="connsiteX1" fmla="*/ 3963156 w 4860061"/>
              <a:gd name="connsiteY1" fmla="*/ 0 h 1793810"/>
              <a:gd name="connsiteX2" fmla="*/ 4860061 w 4860061"/>
              <a:gd name="connsiteY2" fmla="*/ 896905 h 1793810"/>
              <a:gd name="connsiteX3" fmla="*/ 4860061 w 4860061"/>
              <a:gd name="connsiteY3" fmla="*/ 1793810 h 1793810"/>
              <a:gd name="connsiteX4" fmla="*/ 4769902 w 4860061"/>
              <a:gd name="connsiteY4" fmla="*/ 1793810 h 1793810"/>
              <a:gd name="connsiteX5" fmla="*/ 4769902 w 4860061"/>
              <a:gd name="connsiteY5" fmla="*/ 957113 h 1793810"/>
              <a:gd name="connsiteX6" fmla="*/ 3912791 w 4860061"/>
              <a:gd name="connsiteY6" fmla="*/ 100001 h 1793810"/>
              <a:gd name="connsiteX7" fmla="*/ 292797 w 4860061"/>
              <a:gd name="connsiteY7" fmla="*/ 100001 h 1793810"/>
              <a:gd name="connsiteX8" fmla="*/ 165689 w 4860061"/>
              <a:gd name="connsiteY8" fmla="*/ 0 h 1793810"/>
              <a:gd name="connsiteX9" fmla="*/ 218913 w 4860061"/>
              <a:gd name="connsiteY9" fmla="*/ 0 h 1793810"/>
              <a:gd name="connsiteX10" fmla="*/ 272084 w 4860061"/>
              <a:gd name="connsiteY10" fmla="*/ 100001 h 1793810"/>
              <a:gd name="connsiteX11" fmla="*/ 218861 w 4860061"/>
              <a:gd name="connsiteY11" fmla="*/ 100001 h 1793810"/>
              <a:gd name="connsiteX12" fmla="*/ 95995 w 4860061"/>
              <a:gd name="connsiteY12" fmla="*/ 0 h 1793810"/>
              <a:gd name="connsiteX13" fmla="*/ 144977 w 4860061"/>
              <a:gd name="connsiteY13" fmla="*/ 0 h 1793810"/>
              <a:gd name="connsiteX14" fmla="*/ 198148 w 4860061"/>
              <a:gd name="connsiteY14" fmla="*/ 100001 h 1793810"/>
              <a:gd name="connsiteX15" fmla="*/ 149167 w 4860061"/>
              <a:gd name="connsiteY15" fmla="*/ 100001 h 1793810"/>
              <a:gd name="connsiteX16" fmla="*/ 25811 w 4860061"/>
              <a:gd name="connsiteY16" fmla="*/ 0 h 1793810"/>
              <a:gd name="connsiteX17" fmla="*/ 75283 w 4860061"/>
              <a:gd name="connsiteY17" fmla="*/ 0 h 1793810"/>
              <a:gd name="connsiteX18" fmla="*/ 128454 w 4860061"/>
              <a:gd name="connsiteY18" fmla="*/ 100001 h 1793810"/>
              <a:gd name="connsiteX19" fmla="*/ 78982 w 4860061"/>
              <a:gd name="connsiteY19" fmla="*/ 100001 h 1793810"/>
              <a:gd name="connsiteX20" fmla="*/ 0 w 4860061"/>
              <a:gd name="connsiteY20" fmla="*/ 0 h 1793810"/>
              <a:gd name="connsiteX21" fmla="*/ 5098 w 4860061"/>
              <a:gd name="connsiteY21" fmla="*/ 0 h 1793810"/>
              <a:gd name="connsiteX22" fmla="*/ 58270 w 4860061"/>
              <a:gd name="connsiteY22" fmla="*/ 100001 h 1793810"/>
              <a:gd name="connsiteX23" fmla="*/ 0 w 4860061"/>
              <a:gd name="connsiteY23" fmla="*/ 100001 h 1793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860061" h="1793810">
                <a:moveTo>
                  <a:pt x="239626" y="0"/>
                </a:moveTo>
                <a:lnTo>
                  <a:pt x="3963156" y="0"/>
                </a:lnTo>
                <a:lnTo>
                  <a:pt x="4860061" y="896905"/>
                </a:lnTo>
                <a:lnTo>
                  <a:pt x="4860061" y="1793810"/>
                </a:lnTo>
                <a:lnTo>
                  <a:pt x="4769902" y="1793810"/>
                </a:lnTo>
                <a:lnTo>
                  <a:pt x="4769902" y="957113"/>
                </a:lnTo>
                <a:lnTo>
                  <a:pt x="3912791" y="100001"/>
                </a:lnTo>
                <a:lnTo>
                  <a:pt x="292797" y="100001"/>
                </a:lnTo>
                <a:close/>
                <a:moveTo>
                  <a:pt x="165689" y="0"/>
                </a:moveTo>
                <a:lnTo>
                  <a:pt x="218913" y="0"/>
                </a:lnTo>
                <a:lnTo>
                  <a:pt x="272084" y="100001"/>
                </a:lnTo>
                <a:lnTo>
                  <a:pt x="218861" y="100001"/>
                </a:lnTo>
                <a:close/>
                <a:moveTo>
                  <a:pt x="95995" y="0"/>
                </a:moveTo>
                <a:lnTo>
                  <a:pt x="144977" y="0"/>
                </a:lnTo>
                <a:lnTo>
                  <a:pt x="198148" y="100001"/>
                </a:lnTo>
                <a:lnTo>
                  <a:pt x="149167" y="100001"/>
                </a:lnTo>
                <a:close/>
                <a:moveTo>
                  <a:pt x="25811" y="0"/>
                </a:moveTo>
                <a:lnTo>
                  <a:pt x="75283" y="0"/>
                </a:lnTo>
                <a:lnTo>
                  <a:pt x="128454" y="100001"/>
                </a:lnTo>
                <a:lnTo>
                  <a:pt x="78982" y="100001"/>
                </a:lnTo>
                <a:close/>
                <a:moveTo>
                  <a:pt x="0" y="0"/>
                </a:moveTo>
                <a:lnTo>
                  <a:pt x="5098" y="0"/>
                </a:lnTo>
                <a:lnTo>
                  <a:pt x="58270" y="100001"/>
                </a:lnTo>
                <a:lnTo>
                  <a:pt x="0" y="10000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5" name="TextBox 6">
            <a:extLst>
              <a:ext uri="{FF2B5EF4-FFF2-40B4-BE49-F238E27FC236}">
                <a16:creationId xmlns:a16="http://schemas.microsoft.com/office/drawing/2014/main" id="{2DB71902-BEE1-4985-8B4E-97931D0E8015}"/>
              </a:ext>
            </a:extLst>
          </p:cNvPr>
          <p:cNvSpPr txBox="1">
            <a:spLocks/>
          </p:cNvSpPr>
          <p:nvPr/>
        </p:nvSpPr>
        <p:spPr>
          <a:xfrm>
            <a:off x="1209157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 dirty="0"/>
              <a:t>This section is displayed as a text-typesetting placeholder (the recommended use of theme fonts) is usually the rule for</a:t>
            </a:r>
            <a:r>
              <a:rPr lang="en-US" altLang="zh-CN" sz="1100" dirty="0"/>
              <a:t>Ppt</a:t>
            </a:r>
            <a:r>
              <a:rPr lang="zh-CN" altLang="en-US" sz="1100" dirty="0"/>
              <a:t>Use one font in both English and Chinese under the document to maintain full document unification</a:t>
            </a:r>
          </a:p>
        </p:txBody>
      </p:sp>
      <p:sp>
        <p:nvSpPr>
          <p:cNvPr id="56" name="TextBox 7">
            <a:extLst>
              <a:ext uri="{FF2B5EF4-FFF2-40B4-BE49-F238E27FC236}">
                <a16:creationId xmlns:a16="http://schemas.microsoft.com/office/drawing/2014/main" id="{7203E440-AC86-4591-A896-DFEEDC83464C}"/>
              </a:ext>
            </a:extLst>
          </p:cNvPr>
          <p:cNvSpPr txBox="1"/>
          <p:nvPr/>
        </p:nvSpPr>
        <p:spPr>
          <a:xfrm>
            <a:off x="1209155" y="2067873"/>
            <a:ext cx="1304559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Strength</a:t>
            </a:r>
          </a:p>
        </p:txBody>
      </p:sp>
      <p:sp>
        <p:nvSpPr>
          <p:cNvPr id="103" name="TextBox 8">
            <a:extLst>
              <a:ext uri="{FF2B5EF4-FFF2-40B4-BE49-F238E27FC236}">
                <a16:creationId xmlns:a16="http://schemas.microsoft.com/office/drawing/2014/main" id="{8148AF71-696B-45D4-A2E7-FC1B0E07DA06}"/>
              </a:ext>
            </a:extLst>
          </p:cNvPr>
          <p:cNvSpPr txBox="1">
            <a:spLocks/>
          </p:cNvSpPr>
          <p:nvPr/>
        </p:nvSpPr>
        <p:spPr>
          <a:xfrm>
            <a:off x="1209158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zh-CN" altLang="en-US" sz="1100"/>
              <a:t>This section is displayed as a text-typesetting placeholder (the recommended use of theme fonts) is usually the rule for</a:t>
            </a:r>
            <a:r>
              <a:rPr lang="en-US" altLang="zh-CN" sz="1100"/>
              <a:t>Ppt</a:t>
            </a:r>
            <a:r>
              <a:rPr lang="zh-CN" altLang="en-US" sz="1100"/>
              <a:t>Use one font in both English and Chinese under the document to maintain full document unification</a:t>
            </a:r>
          </a:p>
        </p:txBody>
      </p:sp>
      <p:sp>
        <p:nvSpPr>
          <p:cNvPr id="104" name="TextBox 9">
            <a:extLst>
              <a:ext uri="{FF2B5EF4-FFF2-40B4-BE49-F238E27FC236}">
                <a16:creationId xmlns:a16="http://schemas.microsoft.com/office/drawing/2014/main" id="{23416607-7073-427F-9907-8DC44027D9AE}"/>
              </a:ext>
            </a:extLst>
          </p:cNvPr>
          <p:cNvSpPr txBox="1"/>
          <p:nvPr/>
        </p:nvSpPr>
        <p:spPr>
          <a:xfrm>
            <a:off x="1209156" y="3841013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r>
              <a:rPr lang="id-ID" sz="2000" b="1"/>
              <a:t>Opportunity</a:t>
            </a:r>
          </a:p>
        </p:txBody>
      </p:sp>
      <p:sp>
        <p:nvSpPr>
          <p:cNvPr id="105" name="TextBox 10">
            <a:extLst>
              <a:ext uri="{FF2B5EF4-FFF2-40B4-BE49-F238E27FC236}">
                <a16:creationId xmlns:a16="http://schemas.microsoft.com/office/drawing/2014/main" id="{2D2EEB68-6B7A-4A64-A6E9-449B0D35A904}"/>
              </a:ext>
            </a:extLst>
          </p:cNvPr>
          <p:cNvSpPr txBox="1">
            <a:spLocks/>
          </p:cNvSpPr>
          <p:nvPr/>
        </p:nvSpPr>
        <p:spPr>
          <a:xfrm>
            <a:off x="7794558" y="247802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This section is displayed as a text-typesetting placeholder (the recommended use of theme fonts) is usually the rule for</a:t>
            </a:r>
            <a:r>
              <a:rPr lang="en-US" altLang="zh-CN" sz="1100"/>
              <a:t>Ppt</a:t>
            </a:r>
            <a:r>
              <a:rPr lang="zh-CN" altLang="en-US" sz="1100"/>
              <a:t>Use one font in both English and Chinese under the document to maintain full document unification</a:t>
            </a:r>
          </a:p>
        </p:txBody>
      </p:sp>
      <p:sp>
        <p:nvSpPr>
          <p:cNvPr id="106" name="TextBox 11">
            <a:extLst>
              <a:ext uri="{FF2B5EF4-FFF2-40B4-BE49-F238E27FC236}">
                <a16:creationId xmlns:a16="http://schemas.microsoft.com/office/drawing/2014/main" id="{CB86887C-D7F6-40D7-AFFF-DDB4A50C6D12}"/>
              </a:ext>
            </a:extLst>
          </p:cNvPr>
          <p:cNvSpPr txBox="1"/>
          <p:nvPr/>
        </p:nvSpPr>
        <p:spPr>
          <a:xfrm>
            <a:off x="9495273" y="2067873"/>
            <a:ext cx="1460787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Weakness</a:t>
            </a:r>
          </a:p>
        </p:txBody>
      </p:sp>
      <p:sp>
        <p:nvSpPr>
          <p:cNvPr id="107" name="TextBox 12">
            <a:extLst>
              <a:ext uri="{FF2B5EF4-FFF2-40B4-BE49-F238E27FC236}">
                <a16:creationId xmlns:a16="http://schemas.microsoft.com/office/drawing/2014/main" id="{6B0E5B41-D08F-473E-94D0-38F5ED44F5D3}"/>
              </a:ext>
            </a:extLst>
          </p:cNvPr>
          <p:cNvSpPr txBox="1">
            <a:spLocks/>
          </p:cNvSpPr>
          <p:nvPr/>
        </p:nvSpPr>
        <p:spPr>
          <a:xfrm>
            <a:off x="7837942" y="4251165"/>
            <a:ext cx="3108407" cy="1146411"/>
          </a:xfrm>
          <a:prstGeom prst="rect">
            <a:avLst/>
          </a:prstGeom>
        </p:spPr>
        <p:txBody>
          <a:bodyPr vert="horz" wrap="square" lIns="0" tIns="0" rIns="0" bIns="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/>
              <a:t>This section is displayed as a text-typesetting placeholder (the recommended use of theme fonts) is usually the rule for</a:t>
            </a:r>
            <a:r>
              <a:rPr lang="en-US" altLang="zh-CN" sz="1100"/>
              <a:t>Ppt</a:t>
            </a:r>
            <a:r>
              <a:rPr lang="zh-CN" altLang="en-US" sz="1100"/>
              <a:t>Use one font in both English and Chinese under the document to maintain full document unification</a:t>
            </a:r>
          </a:p>
        </p:txBody>
      </p:sp>
      <p:sp>
        <p:nvSpPr>
          <p:cNvPr id="108" name="TextBox 13">
            <a:extLst>
              <a:ext uri="{FF2B5EF4-FFF2-40B4-BE49-F238E27FC236}">
                <a16:creationId xmlns:a16="http://schemas.microsoft.com/office/drawing/2014/main" id="{07024C26-7C96-49E9-80FF-D18398554E41}"/>
              </a:ext>
            </a:extLst>
          </p:cNvPr>
          <p:cNvSpPr txBox="1"/>
          <p:nvPr/>
        </p:nvSpPr>
        <p:spPr>
          <a:xfrm>
            <a:off x="9150857" y="3820921"/>
            <a:ext cx="1795491" cy="307777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r"/>
            <a:r>
              <a:rPr lang="id-ID" sz="2000" b="1"/>
              <a:t>Threat</a:t>
            </a:r>
          </a:p>
        </p:txBody>
      </p:sp>
      <p:grpSp>
        <p:nvGrpSpPr>
          <p:cNvPr id="109" name="Group 14">
            <a:extLst>
              <a:ext uri="{FF2B5EF4-FFF2-40B4-BE49-F238E27FC236}">
                <a16:creationId xmlns:a16="http://schemas.microsoft.com/office/drawing/2014/main" id="{61CD1A39-712C-47CD-8E92-931C3045E564}"/>
              </a:ext>
            </a:extLst>
          </p:cNvPr>
          <p:cNvGrpSpPr/>
          <p:nvPr/>
        </p:nvGrpSpPr>
        <p:grpSpPr>
          <a:xfrm>
            <a:off x="4577429" y="1900029"/>
            <a:ext cx="3076499" cy="3587620"/>
            <a:chOff x="4564893" y="1881162"/>
            <a:chExt cx="3076499" cy="3587620"/>
          </a:xfrm>
        </p:grpSpPr>
        <p:sp>
          <p:nvSpPr>
            <p:cNvPr id="110" name="Freeform: Shape 15">
              <a:extLst>
                <a:ext uri="{FF2B5EF4-FFF2-40B4-BE49-F238E27FC236}">
                  <a16:creationId xmlns:a16="http://schemas.microsoft.com/office/drawing/2014/main" id="{CB832E81-E9D1-448B-B363-5A49CECB218F}"/>
                </a:ext>
              </a:extLst>
            </p:cNvPr>
            <p:cNvSpPr/>
            <p:nvPr/>
          </p:nvSpPr>
          <p:spPr>
            <a:xfrm flipH="1" flipV="1">
              <a:off x="4564894" y="1881162"/>
              <a:ext cx="1534677" cy="1793810"/>
            </a:xfrm>
            <a:custGeom>
              <a:avLst/>
              <a:gdLst>
                <a:gd name="connsiteX0" fmla="*/ 0 w 1521571"/>
                <a:gd name="connsiteY0" fmla="*/ 0 h 1778491"/>
                <a:gd name="connsiteX1" fmla="*/ 1521571 w 1521571"/>
                <a:gd name="connsiteY1" fmla="*/ 0 h 1778491"/>
                <a:gd name="connsiteX2" fmla="*/ 1521571 w 1521571"/>
                <a:gd name="connsiteY2" fmla="*/ 14491 h 1778491"/>
                <a:gd name="connsiteX3" fmla="*/ 1521571 w 1521571"/>
                <a:gd name="connsiteY3" fmla="*/ 1040227 h 1778491"/>
                <a:gd name="connsiteX4" fmla="*/ 45043 w 1521571"/>
                <a:gd name="connsiteY4" fmla="*/ 1778491 h 1778491"/>
                <a:gd name="connsiteX5" fmla="*/ 0 w 1521571"/>
                <a:gd name="connsiteY5" fmla="*/ 1778491 h 1778491"/>
                <a:gd name="connsiteX6" fmla="*/ 0 w 1521571"/>
                <a:gd name="connsiteY6" fmla="*/ 14491 h 1778491"/>
                <a:gd name="connsiteX7" fmla="*/ 0 w 1521571"/>
                <a:gd name="connsiteY7" fmla="*/ 0 h 1778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1571" h="1778491">
                  <a:moveTo>
                    <a:pt x="0" y="0"/>
                  </a:moveTo>
                  <a:lnTo>
                    <a:pt x="1521571" y="0"/>
                  </a:lnTo>
                  <a:lnTo>
                    <a:pt x="1521571" y="14491"/>
                  </a:lnTo>
                  <a:lnTo>
                    <a:pt x="1521571" y="1040227"/>
                  </a:lnTo>
                  <a:lnTo>
                    <a:pt x="45043" y="1778491"/>
                  </a:lnTo>
                  <a:lnTo>
                    <a:pt x="0" y="1778491"/>
                  </a:lnTo>
                  <a:lnTo>
                    <a:pt x="0" y="144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1" name="Group 16">
              <a:extLst>
                <a:ext uri="{FF2B5EF4-FFF2-40B4-BE49-F238E27FC236}">
                  <a16:creationId xmlns:a16="http://schemas.microsoft.com/office/drawing/2014/main" id="{9DEC8682-6515-4CF7-9A9F-B01D4B00AD08}"/>
                </a:ext>
              </a:extLst>
            </p:cNvPr>
            <p:cNvGrpSpPr/>
            <p:nvPr/>
          </p:nvGrpSpPr>
          <p:grpSpPr>
            <a:xfrm>
              <a:off x="4564893" y="1881162"/>
              <a:ext cx="3076499" cy="3587620"/>
              <a:chOff x="4564893" y="1881162"/>
              <a:chExt cx="3076499" cy="3587620"/>
            </a:xfrm>
          </p:grpSpPr>
          <p:sp>
            <p:nvSpPr>
              <p:cNvPr id="112" name="Freeform: Shape 17">
                <a:extLst>
                  <a:ext uri="{FF2B5EF4-FFF2-40B4-BE49-F238E27FC236}">
                    <a16:creationId xmlns:a16="http://schemas.microsoft.com/office/drawing/2014/main" id="{F3500988-A86C-4078-8439-ECB8A299CF77}"/>
                  </a:ext>
                </a:extLst>
              </p:cNvPr>
              <p:cNvSpPr/>
              <p:nvPr/>
            </p:nvSpPr>
            <p:spPr>
              <a:xfrm flipH="1">
                <a:off x="4564894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3" name="TextBox 18">
                <a:extLst>
                  <a:ext uri="{FF2B5EF4-FFF2-40B4-BE49-F238E27FC236}">
                    <a16:creationId xmlns:a16="http://schemas.microsoft.com/office/drawing/2014/main" id="{7FE6ABFA-D3A0-4D4D-BDC2-97A5D1ACB000}"/>
                  </a:ext>
                </a:extLst>
              </p:cNvPr>
              <p:cNvSpPr txBox="1"/>
              <p:nvPr/>
            </p:nvSpPr>
            <p:spPr>
              <a:xfrm>
                <a:off x="4564893" y="2273521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S</a:t>
                </a:r>
              </a:p>
            </p:txBody>
          </p:sp>
          <p:sp>
            <p:nvSpPr>
              <p:cNvPr id="114" name="TextBox 19">
                <a:extLst>
                  <a:ext uri="{FF2B5EF4-FFF2-40B4-BE49-F238E27FC236}">
                    <a16:creationId xmlns:a16="http://schemas.microsoft.com/office/drawing/2014/main" id="{E82FBA8A-02FF-4416-B7EE-1748E00D0600}"/>
                  </a:ext>
                </a:extLst>
              </p:cNvPr>
              <p:cNvSpPr txBox="1"/>
              <p:nvPr/>
            </p:nvSpPr>
            <p:spPr>
              <a:xfrm>
                <a:off x="4564893" y="3674973"/>
                <a:ext cx="1611200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O</a:t>
                </a:r>
              </a:p>
            </p:txBody>
          </p:sp>
          <p:sp>
            <p:nvSpPr>
              <p:cNvPr id="115" name="Freeform: Shape 20">
                <a:extLst>
                  <a:ext uri="{FF2B5EF4-FFF2-40B4-BE49-F238E27FC236}">
                    <a16:creationId xmlns:a16="http://schemas.microsoft.com/office/drawing/2014/main" id="{A00C7117-4546-4382-9702-DB717681F0CA}"/>
                  </a:ext>
                </a:extLst>
              </p:cNvPr>
              <p:cNvSpPr/>
              <p:nvPr/>
            </p:nvSpPr>
            <p:spPr>
              <a:xfrm>
                <a:off x="6106715" y="367497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6" name="Freeform: Shape 21">
                <a:extLst>
                  <a:ext uri="{FF2B5EF4-FFF2-40B4-BE49-F238E27FC236}">
                    <a16:creationId xmlns:a16="http://schemas.microsoft.com/office/drawing/2014/main" id="{0D8A9937-5867-49F5-87A1-4E5A0DDC143E}"/>
                  </a:ext>
                </a:extLst>
              </p:cNvPr>
              <p:cNvSpPr/>
              <p:nvPr/>
            </p:nvSpPr>
            <p:spPr>
              <a:xfrm flipV="1">
                <a:off x="6106715" y="1881162"/>
                <a:ext cx="1534677" cy="1793810"/>
              </a:xfrm>
              <a:custGeom>
                <a:avLst/>
                <a:gdLst>
                  <a:gd name="connsiteX0" fmla="*/ 0 w 1521571"/>
                  <a:gd name="connsiteY0" fmla="*/ 0 h 1778491"/>
                  <a:gd name="connsiteX1" fmla="*/ 1521571 w 1521571"/>
                  <a:gd name="connsiteY1" fmla="*/ 0 h 1778491"/>
                  <a:gd name="connsiteX2" fmla="*/ 1521571 w 1521571"/>
                  <a:gd name="connsiteY2" fmla="*/ 14491 h 1778491"/>
                  <a:gd name="connsiteX3" fmla="*/ 1521571 w 1521571"/>
                  <a:gd name="connsiteY3" fmla="*/ 1040227 h 1778491"/>
                  <a:gd name="connsiteX4" fmla="*/ 45043 w 1521571"/>
                  <a:gd name="connsiteY4" fmla="*/ 1778491 h 1778491"/>
                  <a:gd name="connsiteX5" fmla="*/ 0 w 1521571"/>
                  <a:gd name="connsiteY5" fmla="*/ 1778491 h 1778491"/>
                  <a:gd name="connsiteX6" fmla="*/ 0 w 1521571"/>
                  <a:gd name="connsiteY6" fmla="*/ 14491 h 1778491"/>
                  <a:gd name="connsiteX7" fmla="*/ 0 w 1521571"/>
                  <a:gd name="connsiteY7" fmla="*/ 0 h 1778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521571" h="1778491">
                    <a:moveTo>
                      <a:pt x="0" y="0"/>
                    </a:moveTo>
                    <a:lnTo>
                      <a:pt x="1521571" y="0"/>
                    </a:lnTo>
                    <a:lnTo>
                      <a:pt x="1521571" y="14491"/>
                    </a:lnTo>
                    <a:lnTo>
                      <a:pt x="1521571" y="1040227"/>
                    </a:lnTo>
                    <a:lnTo>
                      <a:pt x="45043" y="1778491"/>
                    </a:lnTo>
                    <a:lnTo>
                      <a:pt x="0" y="1778491"/>
                    </a:lnTo>
                    <a:lnTo>
                      <a:pt x="0" y="1449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17" name="TextBox 22">
                <a:extLst>
                  <a:ext uri="{FF2B5EF4-FFF2-40B4-BE49-F238E27FC236}">
                    <a16:creationId xmlns:a16="http://schemas.microsoft.com/office/drawing/2014/main" id="{BF492DC3-D0EF-46FB-B675-57280035CEE4}"/>
                  </a:ext>
                </a:extLst>
              </p:cNvPr>
              <p:cNvSpPr txBox="1"/>
              <p:nvPr/>
            </p:nvSpPr>
            <p:spPr>
              <a:xfrm>
                <a:off x="6269824" y="2298694"/>
                <a:ext cx="1208457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 dirty="0">
                    <a:solidFill>
                      <a:schemeClr val="bg1"/>
                    </a:solidFill>
                  </a:rPr>
                  <a:t>W</a:t>
                </a:r>
              </a:p>
            </p:txBody>
          </p:sp>
          <p:sp>
            <p:nvSpPr>
              <p:cNvPr id="118" name="TextBox 23">
                <a:extLst>
                  <a:ext uri="{FF2B5EF4-FFF2-40B4-BE49-F238E27FC236}">
                    <a16:creationId xmlns:a16="http://schemas.microsoft.com/office/drawing/2014/main" id="{E97A6A40-7F2C-4DB7-9397-423D3A665E67}"/>
                  </a:ext>
                </a:extLst>
              </p:cNvPr>
              <p:cNvSpPr txBox="1"/>
              <p:nvPr/>
            </p:nvSpPr>
            <p:spPr>
              <a:xfrm>
                <a:off x="6122823" y="3674973"/>
                <a:ext cx="1473401" cy="1569660"/>
              </a:xfrm>
              <a:prstGeom prst="rect">
                <a:avLst/>
              </a:prstGeom>
              <a:noFill/>
            </p:spPr>
            <p:txBody>
              <a:bodyPr wrap="square">
                <a:normAutofit/>
              </a:bodyPr>
              <a:lstStyle/>
              <a:p>
                <a:pPr algn="ctr"/>
                <a:r>
                  <a:rPr lang="id-ID" sz="9600" b="1">
                    <a:solidFill>
                      <a:schemeClr val="bg1"/>
                    </a:solidFill>
                  </a:rPr>
                  <a:t>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617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250"/>
                            </p:stCondLst>
                            <p:childTnLst>
                              <p:par>
                                <p:cTn id="8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51" grpId="0" animBg="1"/>
      <p:bldP spid="52" grpId="0" animBg="1"/>
      <p:bldP spid="53" grpId="0" animBg="1"/>
      <p:bldP spid="54" grpId="0" animBg="1"/>
      <p:bldP spid="55" grpId="0"/>
      <p:bldP spid="56" grpId="0"/>
      <p:bldP spid="103" grpId="0"/>
      <p:bldP spid="104" grpId="0"/>
      <p:bldP spid="105" grpId="0"/>
      <p:bldP spid="106" grpId="0"/>
      <p:bldP spid="107" grpId="0"/>
      <p:bldP spid="10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极高可信度的说明">
            <a:extLst>
              <a:ext uri="{FF2B5EF4-FFF2-40B4-BE49-F238E27FC236}">
                <a16:creationId xmlns:a16="http://schemas.microsoft.com/office/drawing/2014/main" id="{C5BC672C-B9A9-4833-BB18-4C471566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97228" y="-2721078"/>
            <a:ext cx="6881850" cy="12276306"/>
          </a:xfrm>
          <a:prstGeom prst="rect">
            <a:avLst/>
          </a:prstGeom>
        </p:spPr>
      </p:pic>
      <p:grpSp>
        <p:nvGrpSpPr>
          <p:cNvPr id="105" name="组合 104">
            <a:extLst>
              <a:ext uri="{FF2B5EF4-FFF2-40B4-BE49-F238E27FC236}">
                <a16:creationId xmlns:a16="http://schemas.microsoft.com/office/drawing/2014/main" id="{310EC1E2-B1B7-4DFF-B1BC-7DF615A877CF}"/>
              </a:ext>
            </a:extLst>
          </p:cNvPr>
          <p:cNvGrpSpPr/>
          <p:nvPr/>
        </p:nvGrpSpPr>
        <p:grpSpPr>
          <a:xfrm>
            <a:off x="3255441" y="3095543"/>
            <a:ext cx="5967730" cy="895985"/>
            <a:chOff x="4901" y="4379"/>
            <a:chExt cx="9398" cy="1411"/>
          </a:xfrm>
        </p:grpSpPr>
        <p:sp>
          <p:nvSpPr>
            <p:cNvPr id="120" name="TextBox 12">
              <a:extLst>
                <a:ext uri="{FF2B5EF4-FFF2-40B4-BE49-F238E27FC236}">
                  <a16:creationId xmlns:a16="http://schemas.microsoft.com/office/drawing/2014/main" id="{36C8A6E5-5DFA-416F-B8C1-6D7E101BE46D}"/>
                </a:ext>
              </a:extLst>
            </p:cNvPr>
            <p:cNvSpPr txBox="1"/>
            <p:nvPr/>
          </p:nvSpPr>
          <p:spPr>
            <a:xfrm>
              <a:off x="4901" y="4379"/>
              <a:ext cx="9398" cy="909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3300" b="1" dirty="0">
                  <a:solidFill>
                    <a:srgbClr val="F5C990"/>
                  </a:solidFill>
                  <a:latin typeface="+mj-lt"/>
                </a:rPr>
                <a:t>Baotuwang POWERPOINT</a:t>
              </a:r>
            </a:p>
          </p:txBody>
        </p:sp>
        <p:sp>
          <p:nvSpPr>
            <p:cNvPr id="121" name="TextBox 13">
              <a:extLst>
                <a:ext uri="{FF2B5EF4-FFF2-40B4-BE49-F238E27FC236}">
                  <a16:creationId xmlns:a16="http://schemas.microsoft.com/office/drawing/2014/main" id="{9C29E07C-12B8-4D82-9842-21683FF170F5}"/>
                </a:ext>
              </a:extLst>
            </p:cNvPr>
            <p:cNvSpPr txBox="1"/>
            <p:nvPr/>
          </p:nvSpPr>
          <p:spPr>
            <a:xfrm>
              <a:off x="5701" y="5245"/>
              <a:ext cx="7798" cy="545"/>
            </a:xfrm>
            <a:prstGeom prst="rect">
              <a:avLst/>
            </a:prstGeom>
            <a:noFill/>
          </p:spPr>
          <p:txBody>
            <a:bodyPr wrap="square" lIns="68589" tIns="34295" rIns="68589" bIns="34295" rtlCol="0">
              <a:spAutoFit/>
            </a:bodyPr>
            <a:lstStyle/>
            <a:p>
              <a:pPr algn="ctr"/>
              <a:r>
                <a:rPr lang="en-US" sz="900" dirty="0">
                  <a:solidFill>
                    <a:srgbClr val="F5C990"/>
                  </a:solidFill>
                  <a:cs typeface="Arial" panose="020B0604020202020204" pitchFamily="34" charset="0"/>
                </a:rPr>
                <a:t>Lorem ipsum dolor sit amet, consectetur adipiscing elit. Fusce ID urna blandit, eleifend nulla ac, Fringilla purus. Nulla iaculis tempor felis ut cursus.</a:t>
              </a:r>
              <a:endParaRPr lang="en-US" sz="900" i="1" dirty="0">
                <a:solidFill>
                  <a:srgbClr val="F5C99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22" name="TextBox 12">
            <a:extLst>
              <a:ext uri="{FF2B5EF4-FFF2-40B4-BE49-F238E27FC236}">
                <a16:creationId xmlns:a16="http://schemas.microsoft.com/office/drawing/2014/main" id="{632D4623-899F-490E-BC60-F1F0033C27F9}"/>
              </a:ext>
            </a:extLst>
          </p:cNvPr>
          <p:cNvSpPr txBox="1"/>
          <p:nvPr/>
        </p:nvSpPr>
        <p:spPr>
          <a:xfrm>
            <a:off x="3071202" y="2249472"/>
            <a:ext cx="6358169" cy="807924"/>
          </a:xfrm>
          <a:prstGeom prst="rect">
            <a:avLst/>
          </a:prstGeom>
          <a:noFill/>
        </p:spPr>
        <p:txBody>
          <a:bodyPr wrap="none" lIns="68589" tIns="34295" rIns="68589" bIns="34295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rgbClr val="6276A5"/>
                </a:solidFill>
                <a:latin typeface="黑体" panose="02010600030101010101" charset="-122"/>
                <a:ea typeface="黑体" panose="02010600030101010101" charset="-122"/>
              </a:rPr>
              <a:t>Thanks for listening</a:t>
            </a:r>
          </a:p>
        </p:txBody>
      </p:sp>
      <p:sp>
        <p:nvSpPr>
          <p:cNvPr id="123" name="TextBox 13">
            <a:extLst>
              <a:ext uri="{FF2B5EF4-FFF2-40B4-BE49-F238E27FC236}">
                <a16:creationId xmlns:a16="http://schemas.microsoft.com/office/drawing/2014/main" id="{4DD3E359-CB47-4029-9F3F-825634B7EA01}"/>
              </a:ext>
            </a:extLst>
          </p:cNvPr>
          <p:cNvSpPr txBox="1"/>
          <p:nvPr/>
        </p:nvSpPr>
        <p:spPr>
          <a:xfrm>
            <a:off x="5436870" y="4029075"/>
            <a:ext cx="1627505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zh-CN" altLang="en-US" sz="1600" dirty="0">
                <a:solidFill>
                  <a:schemeClr val="bg1"/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Reporting</a:t>
            </a:r>
          </a:p>
        </p:txBody>
      </p:sp>
      <p:sp>
        <p:nvSpPr>
          <p:cNvPr id="124" name=" 219">
            <a:extLst>
              <a:ext uri="{FF2B5EF4-FFF2-40B4-BE49-F238E27FC236}">
                <a16:creationId xmlns:a16="http://schemas.microsoft.com/office/drawing/2014/main" id="{F4D01519-7321-4D05-BD86-B8AD79283F73}"/>
              </a:ext>
            </a:extLst>
          </p:cNvPr>
          <p:cNvSpPr/>
          <p:nvPr/>
        </p:nvSpPr>
        <p:spPr>
          <a:xfrm>
            <a:off x="5373350" y="4050665"/>
            <a:ext cx="1753870" cy="297180"/>
          </a:xfrm>
          <a:prstGeom prst="roundRect">
            <a:avLst>
              <a:gd name="adj" fmla="val 50000"/>
            </a:avLst>
          </a:prstGeom>
          <a:solidFill>
            <a:srgbClr val="F7D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5" name="TextBox 13">
            <a:extLst>
              <a:ext uri="{FF2B5EF4-FFF2-40B4-BE49-F238E27FC236}">
                <a16:creationId xmlns:a16="http://schemas.microsoft.com/office/drawing/2014/main" id="{F777C4DF-B8A3-4569-8800-A2C10733DB4F}"/>
              </a:ext>
            </a:extLst>
          </p:cNvPr>
          <p:cNvSpPr txBox="1"/>
          <p:nvPr/>
        </p:nvSpPr>
        <p:spPr>
          <a:xfrm>
            <a:off x="5939073" y="4022456"/>
            <a:ext cx="1412342" cy="31548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algn="l"/>
            <a:r>
              <a:rPr lang="en-US" altLang="zh-CN" sz="1600" dirty="0">
                <a:solidFill>
                  <a:schemeClr val="accent2">
                    <a:lumMod val="75000"/>
                  </a:schemeClr>
                </a:solidFill>
                <a:latin typeface="黑体" panose="02010600030101010101" charset="-122"/>
                <a:ea typeface="黑体" panose="02010600030101010101" charset="-122"/>
                <a:cs typeface="Arial" panose="020B0604020202020204" pitchFamily="34" charset="0"/>
              </a:rPr>
              <a:t>BY:XXX</a:t>
            </a:r>
            <a:endParaRPr lang="zh-CN" altLang="en-US" sz="1600" dirty="0">
              <a:solidFill>
                <a:schemeClr val="accent2">
                  <a:lumMod val="75000"/>
                </a:schemeClr>
              </a:solidFill>
              <a:latin typeface="黑体" panose="02010600030101010101" charset="-122"/>
              <a:ea typeface="黑体" panose="02010600030101010101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:a14="http://schemas.microsoft.com/office/drawing/2010/main" xmlns:a16="http://schemas.microsoft.com/office/drawing/2014/main"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/>
      <p:bldP spid="124" grpId="0" animBg="1"/>
      <p:bldP spid="1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_MH_Number_1"/>
          <p:cNvSpPr/>
          <p:nvPr>
            <p:custDataLst>
              <p:tags r:id="rId2"/>
            </p:custDataLst>
          </p:nvPr>
        </p:nvSpPr>
        <p:spPr>
          <a:xfrm>
            <a:off x="4410331" y="1331647"/>
            <a:ext cx="682404" cy="682039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chemeClr val="accent1"/>
                </a:solidFill>
                <a:ea typeface="华文细黑" panose="02010600040101010101" pitchFamily="2" charset="-122"/>
              </a:rPr>
              <a:t>01</a:t>
            </a:r>
            <a:endParaRPr lang="zh-CN" altLang="en-US" sz="2800" b="1">
              <a:solidFill>
                <a:schemeClr val="accent1"/>
              </a:solidFill>
              <a:ea typeface="华文细黑" panose="02010600040101010101" pitchFamily="2" charset="-122"/>
            </a:endParaRPr>
          </a:p>
        </p:txBody>
      </p:sp>
      <p:sp>
        <p:nvSpPr>
          <p:cNvPr id="6" name="PA_MH_Entry_1"/>
          <p:cNvSpPr/>
          <p:nvPr>
            <p:custDataLst>
              <p:tags r:id="rId3"/>
            </p:custDataLst>
          </p:nvPr>
        </p:nvSpPr>
        <p:spPr>
          <a:xfrm>
            <a:off x="5242659" y="1331647"/>
            <a:ext cx="4346560" cy="682039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9" name="PA_MH_Number_3"/>
          <p:cNvSpPr/>
          <p:nvPr>
            <p:custDataLst>
              <p:tags r:id="rId4"/>
            </p:custDataLst>
          </p:nvPr>
        </p:nvSpPr>
        <p:spPr>
          <a:xfrm>
            <a:off x="4410331" y="3677881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03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10" name="PA_MH_Entry_3"/>
          <p:cNvSpPr/>
          <p:nvPr>
            <p:custDataLst>
              <p:tags r:id="rId5"/>
            </p:custDataLst>
          </p:nvPr>
        </p:nvSpPr>
        <p:spPr>
          <a:xfrm>
            <a:off x="5242659" y="3677881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1" name="PA_MH_Number_2"/>
          <p:cNvSpPr/>
          <p:nvPr>
            <p:custDataLst>
              <p:tags r:id="rId6"/>
            </p:custDataLst>
          </p:nvPr>
        </p:nvSpPr>
        <p:spPr>
          <a:xfrm>
            <a:off x="4410331" y="2504764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02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2" name="PA_MH_Entry_2"/>
          <p:cNvSpPr/>
          <p:nvPr>
            <p:custDataLst>
              <p:tags r:id="rId7"/>
            </p:custDataLst>
          </p:nvPr>
        </p:nvSpPr>
        <p:spPr>
          <a:xfrm>
            <a:off x="5242659" y="2504764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sp>
        <p:nvSpPr>
          <p:cNvPr id="24" name="PA_MH_Number_4"/>
          <p:cNvSpPr/>
          <p:nvPr>
            <p:custDataLst>
              <p:tags r:id="rId8"/>
            </p:custDataLst>
          </p:nvPr>
        </p:nvSpPr>
        <p:spPr>
          <a:xfrm>
            <a:off x="4410331" y="4850998"/>
            <a:ext cx="682404" cy="682039"/>
          </a:xfrm>
          <a:prstGeom prst="rect">
            <a:avLst/>
          </a:prstGeom>
          <a:noFill/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zh-CN" sz="2800" b="1">
                <a:solidFill>
                  <a:srgbClr val="C5C5C5"/>
                </a:solidFill>
                <a:ea typeface="华文细黑" panose="02010600040101010101" pitchFamily="2" charset="-122"/>
              </a:rPr>
              <a:t>04</a:t>
            </a:r>
            <a:endParaRPr lang="zh-CN" altLang="en-US" sz="2800" b="1">
              <a:solidFill>
                <a:srgbClr val="C5C5C5"/>
              </a:solidFill>
              <a:ea typeface="华文细黑" panose="02010600040101010101" pitchFamily="2" charset="-122"/>
            </a:endParaRPr>
          </a:p>
        </p:txBody>
      </p:sp>
      <p:sp>
        <p:nvSpPr>
          <p:cNvPr id="25" name="PA_MH_Entry_4"/>
          <p:cNvSpPr/>
          <p:nvPr>
            <p:custDataLst>
              <p:tags r:id="rId9"/>
            </p:custDataLst>
          </p:nvPr>
        </p:nvSpPr>
        <p:spPr>
          <a:xfrm>
            <a:off x="5242659" y="4850998"/>
            <a:ext cx="4346560" cy="682039"/>
          </a:xfrm>
          <a:prstGeom prst="rect">
            <a:avLst/>
          </a:prstGeom>
          <a:solidFill>
            <a:srgbClr val="C5C5C5"/>
          </a:solidFill>
          <a:ln w="25400">
            <a:solidFill>
              <a:srgbClr val="C5C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zh-CN" altLang="en-US" sz="2800">
                <a:solidFill>
                  <a:srgbClr val="FFFFFF"/>
                </a:solidFill>
                <a:latin typeface="+mn-ea"/>
              </a:rPr>
              <a:t>Please enter your title here</a:t>
            </a:r>
          </a:p>
        </p:txBody>
      </p:sp>
      <p:cxnSp>
        <p:nvCxnSpPr>
          <p:cNvPr id="26" name="PA_MH_Others_1"/>
          <p:cNvCxnSpPr/>
          <p:nvPr>
            <p:custDataLst>
              <p:tags r:id="rId10"/>
            </p:custDataLst>
          </p:nvPr>
        </p:nvCxnSpPr>
        <p:spPr>
          <a:xfrm>
            <a:off x="3256636" y="740229"/>
            <a:ext cx="0" cy="5364000"/>
          </a:xfrm>
          <a:prstGeom prst="line">
            <a:avLst/>
          </a:prstGeom>
          <a:ln w="412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A_MH_Others_2"/>
          <p:cNvSpPr txBox="1"/>
          <p:nvPr>
            <p:custDataLst>
              <p:tags r:id="rId11"/>
            </p:custDataLst>
          </p:nvPr>
        </p:nvSpPr>
        <p:spPr>
          <a:xfrm>
            <a:off x="1819491" y="632971"/>
            <a:ext cx="1054501" cy="1188575"/>
          </a:xfrm>
          <a:prstGeom prst="rect">
            <a:avLst/>
          </a:prstGeom>
          <a:noFill/>
        </p:spPr>
        <p:txBody>
          <a:bodyPr vert="eaVert" wrap="square" rtlCol="0" anchor="ctr" anchorCtr="0">
            <a:noAutofit/>
          </a:bodyPr>
          <a:lstStyle/>
          <a:p>
            <a:r>
              <a:rPr lang="en-US" altLang="zh-CN" sz="880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C</a:t>
            </a:r>
            <a:endParaRPr lang="zh-CN" altLang="en-US" sz="440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PA_MH_Others_3"/>
          <p:cNvSpPr txBox="1"/>
          <p:nvPr>
            <p:custDataLst>
              <p:tags r:id="rId12"/>
            </p:custDataLst>
          </p:nvPr>
        </p:nvSpPr>
        <p:spPr>
          <a:xfrm>
            <a:off x="2009079" y="3331097"/>
            <a:ext cx="693893" cy="1498463"/>
          </a:xfrm>
          <a:prstGeom prst="rect">
            <a:avLst/>
          </a:prstGeom>
          <a:noFill/>
        </p:spPr>
        <p:txBody>
          <a:bodyPr vert="horz" wrap="square" rtlCol="0" anchor="ctr" anchorCtr="0">
            <a:noAutofit/>
          </a:bodyPr>
          <a:lstStyle/>
          <a:p>
            <a:pPr algn="ctr"/>
            <a:r>
              <a:rPr lang="zh-CN" altLang="en-US" sz="4800" b="1" dirty="0">
                <a:solidFill>
                  <a:schemeClr val="accent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目录</a:t>
            </a:r>
            <a:endParaRPr lang="en-US" altLang="zh-CN" sz="4800" b="1" dirty="0">
              <a:solidFill>
                <a:schemeClr val="accent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PA_MH_Others_4"/>
          <p:cNvSpPr/>
          <p:nvPr>
            <p:custDataLst>
              <p:tags r:id="rId13"/>
            </p:custDataLst>
          </p:nvPr>
        </p:nvSpPr>
        <p:spPr>
          <a:xfrm>
            <a:off x="2048250" y="1384476"/>
            <a:ext cx="615553" cy="2062424"/>
          </a:xfrm>
          <a:prstGeom prst="rect">
            <a:avLst/>
          </a:prstGeom>
        </p:spPr>
        <p:txBody>
          <a:bodyPr vert="eaVert" wrap="square">
            <a:noAutofit/>
          </a:bodyPr>
          <a:lstStyle/>
          <a:p>
            <a:r>
              <a:rPr lang="en-US" altLang="zh-CN" sz="2800" spc="500">
                <a:solidFill>
                  <a:schemeClr val="accent1">
                    <a:lumMod val="40000"/>
                    <a:lumOff val="60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Ontents</a:t>
            </a:r>
            <a:endParaRPr lang="zh-CN" altLang="en-US" sz="2800" spc="500">
              <a:solidFill>
                <a:schemeClr val="accent1">
                  <a:lumMod val="40000"/>
                  <a:lumOff val="60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0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crush"/>
      </p:transition>
    </mc:Choice>
    <mc:Fallback xmlns:p14="http://schemas.microsoft.com/office/powerpoint/2010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21" grpId="0" animBg="1"/>
      <p:bldP spid="22" grpId="0" animBg="1"/>
      <p:bldP spid="24" grpId="0" animBg="1"/>
      <p:bldP spid="25" grpId="0" animBg="1"/>
      <p:bldP spid="27" grpId="0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le 6">
            <a:extLst>
              <a:ext uri="{FF2B5EF4-FFF2-40B4-BE49-F238E27FC236}">
                <a16:creationId xmlns:a16="http://schemas.microsoft.com/office/drawing/2014/main" id="{1E03650B-0275-4026-AA88-DA66AC96E0DA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8719A2EB-4101-443D-B2BE-07E2CC690FDC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sp>
        <p:nvSpPr>
          <p:cNvPr id="5" name="PA_文本框 6">
            <a:extLst>
              <a:ext uri="{FF2B5EF4-FFF2-40B4-BE49-F238E27FC236}">
                <a16:creationId xmlns:a16="http://schemas.microsoft.com/office/drawing/2014/main" id="{9526B625-94AB-4F87-A10F-77EE3707B10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5462314" y="26020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30</a:t>
            </a:r>
          </a:p>
        </p:txBody>
      </p:sp>
      <p:sp>
        <p:nvSpPr>
          <p:cNvPr id="6" name="PA_文本框 7">
            <a:extLst>
              <a:ext uri="{FF2B5EF4-FFF2-40B4-BE49-F238E27FC236}">
                <a16:creationId xmlns:a16="http://schemas.microsoft.com/office/drawing/2014/main" id="{066663EC-DA8C-43B9-BC47-8CE8AF12B3A0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6628721" y="149672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60</a:t>
            </a:r>
          </a:p>
        </p:txBody>
      </p:sp>
      <p:sp>
        <p:nvSpPr>
          <p:cNvPr id="7" name="PA_文本框 8">
            <a:extLst>
              <a:ext uri="{FF2B5EF4-FFF2-40B4-BE49-F238E27FC236}">
                <a16:creationId xmlns:a16="http://schemas.microsoft.com/office/drawing/2014/main" id="{77AB257C-4BF0-4FF7-9E39-44AB71D82F82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7800474" y="2142986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40</a:t>
            </a:r>
          </a:p>
        </p:txBody>
      </p:sp>
      <p:sp>
        <p:nvSpPr>
          <p:cNvPr id="8" name="PA_文本框 9">
            <a:extLst>
              <a:ext uri="{FF2B5EF4-FFF2-40B4-BE49-F238E27FC236}">
                <a16:creationId xmlns:a16="http://schemas.microsoft.com/office/drawing/2014/main" id="{9D17C814-73F4-4310-BD04-2BE4396A9557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305432" y="1781578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50</a:t>
            </a:r>
          </a:p>
        </p:txBody>
      </p:sp>
      <p:sp>
        <p:nvSpPr>
          <p:cNvPr id="9" name="PA_文本框 10">
            <a:extLst>
              <a:ext uri="{FF2B5EF4-FFF2-40B4-BE49-F238E27FC236}">
                <a16:creationId xmlns:a16="http://schemas.microsoft.com/office/drawing/2014/main" id="{413D7471-1F41-48F6-9EDD-6A0442C6AF51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3129500" y="2452189"/>
            <a:ext cx="169918" cy="1661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200" b="1"/>
              <a:t>35</a:t>
            </a:r>
          </a:p>
        </p:txBody>
      </p:sp>
      <p:sp>
        <p:nvSpPr>
          <p:cNvPr id="10" name="PA_文本框 11">
            <a:extLst>
              <a:ext uri="{FF2B5EF4-FFF2-40B4-BE49-F238E27FC236}">
                <a16:creationId xmlns:a16="http://schemas.microsoft.com/office/drawing/2014/main" id="{7BA1532D-98A0-4555-BB70-15056BB0F536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865215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6</a:t>
            </a:r>
          </a:p>
        </p:txBody>
      </p:sp>
      <p:sp>
        <p:nvSpPr>
          <p:cNvPr id="11" name="PA_文本框 12">
            <a:extLst>
              <a:ext uri="{FF2B5EF4-FFF2-40B4-BE49-F238E27FC236}">
                <a16:creationId xmlns:a16="http://schemas.microsoft.com/office/drawing/2014/main" id="{E676DD51-B24E-453A-9A45-E9D077A94F9B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auto">
          <a:xfrm>
            <a:off x="7484465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5</a:t>
            </a:r>
          </a:p>
        </p:txBody>
      </p:sp>
      <p:sp>
        <p:nvSpPr>
          <p:cNvPr id="12" name="PA_文本框 13">
            <a:extLst>
              <a:ext uri="{FF2B5EF4-FFF2-40B4-BE49-F238E27FC236}">
                <a16:creationId xmlns:a16="http://schemas.microsoft.com/office/drawing/2014/main" id="{3628E002-A1A0-4371-A021-3DFCF563B56C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auto">
          <a:xfrm>
            <a:off x="6316777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4</a:t>
            </a:r>
          </a:p>
        </p:txBody>
      </p:sp>
      <p:sp>
        <p:nvSpPr>
          <p:cNvPr id="13" name="PA_文本框 14">
            <a:extLst>
              <a:ext uri="{FF2B5EF4-FFF2-40B4-BE49-F238E27FC236}">
                <a16:creationId xmlns:a16="http://schemas.microsoft.com/office/drawing/2014/main" id="{D57FC5B2-8AE4-472D-B394-6A26C5EEC78D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auto">
          <a:xfrm>
            <a:off x="5149089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3</a:t>
            </a:r>
          </a:p>
        </p:txBody>
      </p:sp>
      <p:sp>
        <p:nvSpPr>
          <p:cNvPr id="14" name="PA_文本框 15">
            <a:extLst>
              <a:ext uri="{FF2B5EF4-FFF2-40B4-BE49-F238E27FC236}">
                <a16:creationId xmlns:a16="http://schemas.microsoft.com/office/drawing/2014/main" id="{9CDB7296-257B-41DD-BCC9-5B8A17E09AB2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 bwMode="auto">
          <a:xfrm>
            <a:off x="2813713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1</a:t>
            </a:r>
          </a:p>
        </p:txBody>
      </p:sp>
      <p:sp>
        <p:nvSpPr>
          <p:cNvPr id="15" name="PA_文本框 16">
            <a:extLst>
              <a:ext uri="{FF2B5EF4-FFF2-40B4-BE49-F238E27FC236}">
                <a16:creationId xmlns:a16="http://schemas.microsoft.com/office/drawing/2014/main" id="{E09CAE6C-4FF7-4B89-BE6E-9396AD054E3F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auto">
          <a:xfrm>
            <a:off x="3981401" y="3647787"/>
            <a:ext cx="788677" cy="12465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zh-CN" altLang="en-US" sz="900"/>
              <a:t>Title Text Preset </a:t>
            </a:r>
            <a:r>
              <a:rPr lang="en-US" altLang="zh-CN" sz="900"/>
              <a:t>2</a:t>
            </a:r>
          </a:p>
        </p:txBody>
      </p:sp>
      <p:cxnSp>
        <p:nvCxnSpPr>
          <p:cNvPr id="16" name="PA_直接连接符 22">
            <a:extLst>
              <a:ext uri="{FF2B5EF4-FFF2-40B4-BE49-F238E27FC236}">
                <a16:creationId xmlns:a16="http://schemas.microsoft.com/office/drawing/2014/main" id="{BF587082-2A40-4AE6-B93D-2821F73DF16A}"/>
              </a:ext>
            </a:extLst>
          </p:cNvPr>
          <p:cNvCxnSpPr/>
          <p:nvPr>
            <p:custDataLst>
              <p:tags r:id="rId12"/>
            </p:custDataLst>
          </p:nvPr>
        </p:nvCxnSpPr>
        <p:spPr>
          <a:xfrm>
            <a:off x="1343472" y="3540756"/>
            <a:ext cx="950505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A_Freeform: Shape 60">
            <a:extLst>
              <a:ext uri="{FF2B5EF4-FFF2-40B4-BE49-F238E27FC236}">
                <a16:creationId xmlns:a16="http://schemas.microsoft.com/office/drawing/2014/main" id="{2BFAFD2A-D339-4CE7-B1A4-F9118997C47C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3215680" y="2615462"/>
            <a:ext cx="724118" cy="930291"/>
          </a:xfrm>
          <a:custGeom>
            <a:avLst/>
            <a:gdLst>
              <a:gd name="connsiteX0" fmla="*/ 0 w 724118"/>
              <a:gd name="connsiteY0" fmla="*/ 0 h 930291"/>
              <a:gd name="connsiteX1" fmla="*/ 724118 w 724118"/>
              <a:gd name="connsiteY1" fmla="*/ 930291 h 930291"/>
              <a:gd name="connsiteX2" fmla="*/ 0 w 724118"/>
              <a:gd name="connsiteY2" fmla="*/ 930291 h 930291"/>
              <a:gd name="connsiteX3" fmla="*/ 0 w 724118"/>
              <a:gd name="connsiteY3" fmla="*/ 0 h 930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4118" h="930291">
                <a:moveTo>
                  <a:pt x="0" y="0"/>
                </a:moveTo>
                <a:lnTo>
                  <a:pt x="724118" y="930291"/>
                </a:lnTo>
                <a:lnTo>
                  <a:pt x="0" y="93029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8" name="PA_Freeform: Shape 58">
            <a:extLst>
              <a:ext uri="{FF2B5EF4-FFF2-40B4-BE49-F238E27FC236}">
                <a16:creationId xmlns:a16="http://schemas.microsoft.com/office/drawing/2014/main" id="{4FC5C8AC-732E-4B8D-BE4C-CAF569A99F91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2489124" y="2613896"/>
            <a:ext cx="726557" cy="931857"/>
          </a:xfrm>
          <a:custGeom>
            <a:avLst/>
            <a:gdLst>
              <a:gd name="connsiteX0" fmla="*/ 725338 w 726557"/>
              <a:gd name="connsiteY0" fmla="*/ 0 h 931857"/>
              <a:gd name="connsiteX1" fmla="*/ 726557 w 726557"/>
              <a:gd name="connsiteY1" fmla="*/ 1566 h 931857"/>
              <a:gd name="connsiteX2" fmla="*/ 726557 w 726557"/>
              <a:gd name="connsiteY2" fmla="*/ 931857 h 931857"/>
              <a:gd name="connsiteX3" fmla="*/ 0 w 726557"/>
              <a:gd name="connsiteY3" fmla="*/ 931857 h 931857"/>
              <a:gd name="connsiteX4" fmla="*/ 725338 w 726557"/>
              <a:gd name="connsiteY4" fmla="*/ 0 h 931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6557" h="931857">
                <a:moveTo>
                  <a:pt x="725338" y="0"/>
                </a:moveTo>
                <a:lnTo>
                  <a:pt x="726557" y="1566"/>
                </a:lnTo>
                <a:lnTo>
                  <a:pt x="726557" y="931857"/>
                </a:lnTo>
                <a:lnTo>
                  <a:pt x="0" y="931857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9" name="PA_Freeform: Shape 64">
            <a:extLst>
              <a:ext uri="{FF2B5EF4-FFF2-40B4-BE49-F238E27FC236}">
                <a16:creationId xmlns:a16="http://schemas.microsoft.com/office/drawing/2014/main" id="{6A5C72C3-2E36-4832-99B2-543C9093695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4387093" y="1934973"/>
            <a:ext cx="731187" cy="1610779"/>
          </a:xfrm>
          <a:custGeom>
            <a:avLst/>
            <a:gdLst>
              <a:gd name="connsiteX0" fmla="*/ 5850 w 731187"/>
              <a:gd name="connsiteY0" fmla="*/ 0 h 1610779"/>
              <a:gd name="connsiteX1" fmla="*/ 731187 w 731187"/>
              <a:gd name="connsiteY1" fmla="*/ 1610779 h 1610779"/>
              <a:gd name="connsiteX2" fmla="*/ 0 w 731187"/>
              <a:gd name="connsiteY2" fmla="*/ 1610779 h 1610779"/>
              <a:gd name="connsiteX3" fmla="*/ 0 w 731187"/>
              <a:gd name="connsiteY3" fmla="*/ 12991 h 1610779"/>
              <a:gd name="connsiteX4" fmla="*/ 5850 w 731187"/>
              <a:gd name="connsiteY4" fmla="*/ 0 h 1610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187" h="1610779">
                <a:moveTo>
                  <a:pt x="5850" y="0"/>
                </a:moveTo>
                <a:lnTo>
                  <a:pt x="731187" y="1610779"/>
                </a:lnTo>
                <a:lnTo>
                  <a:pt x="0" y="1610779"/>
                </a:lnTo>
                <a:lnTo>
                  <a:pt x="0" y="12991"/>
                </a:lnTo>
                <a:lnTo>
                  <a:pt x="585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0" name="PA_Freeform: Shape 62">
            <a:extLst>
              <a:ext uri="{FF2B5EF4-FFF2-40B4-BE49-F238E27FC236}">
                <a16:creationId xmlns:a16="http://schemas.microsoft.com/office/drawing/2014/main" id="{726637D2-AB17-48B9-94BC-85EEC31C72C4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3667605" y="1947964"/>
            <a:ext cx="719488" cy="1597788"/>
          </a:xfrm>
          <a:custGeom>
            <a:avLst/>
            <a:gdLst>
              <a:gd name="connsiteX0" fmla="*/ 719488 w 719488"/>
              <a:gd name="connsiteY0" fmla="*/ 0 h 1597788"/>
              <a:gd name="connsiteX1" fmla="*/ 719488 w 719488"/>
              <a:gd name="connsiteY1" fmla="*/ 1597788 h 1597788"/>
              <a:gd name="connsiteX2" fmla="*/ 0 w 719488"/>
              <a:gd name="connsiteY2" fmla="*/ 1597788 h 1597788"/>
              <a:gd name="connsiteX3" fmla="*/ 719488 w 719488"/>
              <a:gd name="connsiteY3" fmla="*/ 0 h 1597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488" h="1597788">
                <a:moveTo>
                  <a:pt x="719488" y="0"/>
                </a:moveTo>
                <a:lnTo>
                  <a:pt x="719488" y="1597788"/>
                </a:lnTo>
                <a:lnTo>
                  <a:pt x="0" y="1597788"/>
                </a:lnTo>
                <a:lnTo>
                  <a:pt x="71948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1" name="PA_Freeform: Shape 68">
            <a:extLst>
              <a:ext uri="{FF2B5EF4-FFF2-40B4-BE49-F238E27FC236}">
                <a16:creationId xmlns:a16="http://schemas.microsoft.com/office/drawing/2014/main" id="{E80F0F37-1205-4B0A-A272-A074712412CA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5558505" y="2777646"/>
            <a:ext cx="714107" cy="768106"/>
          </a:xfrm>
          <a:custGeom>
            <a:avLst/>
            <a:gdLst>
              <a:gd name="connsiteX0" fmla="*/ 0 w 714107"/>
              <a:gd name="connsiteY0" fmla="*/ 0 h 768106"/>
              <a:gd name="connsiteX1" fmla="*/ 714107 w 714107"/>
              <a:gd name="connsiteY1" fmla="*/ 768106 h 768106"/>
              <a:gd name="connsiteX2" fmla="*/ 0 w 714107"/>
              <a:gd name="connsiteY2" fmla="*/ 768106 h 768106"/>
              <a:gd name="connsiteX3" fmla="*/ 0 w 714107"/>
              <a:gd name="connsiteY3" fmla="*/ 0 h 768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107" h="768106">
                <a:moveTo>
                  <a:pt x="0" y="0"/>
                </a:moveTo>
                <a:lnTo>
                  <a:pt x="714107" y="768106"/>
                </a:lnTo>
                <a:lnTo>
                  <a:pt x="0" y="76810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2" name="PA_Freeform: Shape 66">
            <a:extLst>
              <a:ext uri="{FF2B5EF4-FFF2-40B4-BE49-F238E27FC236}">
                <a16:creationId xmlns:a16="http://schemas.microsoft.com/office/drawing/2014/main" id="{7EC6C0FB-92DD-4F87-85B8-3303D19E9232}"/>
              </a:ext>
            </a:extLst>
          </p:cNvPr>
          <p:cNvSpPr/>
          <p:nvPr>
            <p:custDataLst>
              <p:tags r:id="rId18"/>
            </p:custDataLst>
          </p:nvPr>
        </p:nvSpPr>
        <p:spPr>
          <a:xfrm>
            <a:off x="4821937" y="2765568"/>
            <a:ext cx="736568" cy="780185"/>
          </a:xfrm>
          <a:custGeom>
            <a:avLst/>
            <a:gdLst>
              <a:gd name="connsiteX0" fmla="*/ 725338 w 736568"/>
              <a:gd name="connsiteY0" fmla="*/ 0 h 780185"/>
              <a:gd name="connsiteX1" fmla="*/ 736568 w 736568"/>
              <a:gd name="connsiteY1" fmla="*/ 12079 h 780185"/>
              <a:gd name="connsiteX2" fmla="*/ 736568 w 736568"/>
              <a:gd name="connsiteY2" fmla="*/ 780185 h 780185"/>
              <a:gd name="connsiteX3" fmla="*/ 0 w 736568"/>
              <a:gd name="connsiteY3" fmla="*/ 780185 h 780185"/>
              <a:gd name="connsiteX4" fmla="*/ 725338 w 736568"/>
              <a:gd name="connsiteY4" fmla="*/ 0 h 7801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6568" h="780185">
                <a:moveTo>
                  <a:pt x="725338" y="0"/>
                </a:moveTo>
                <a:lnTo>
                  <a:pt x="736568" y="12079"/>
                </a:lnTo>
                <a:lnTo>
                  <a:pt x="736568" y="780185"/>
                </a:lnTo>
                <a:lnTo>
                  <a:pt x="0" y="780185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3" name="PA_Freeform: Shape 72">
            <a:extLst>
              <a:ext uri="{FF2B5EF4-FFF2-40B4-BE49-F238E27FC236}">
                <a16:creationId xmlns:a16="http://schemas.microsoft.com/office/drawing/2014/main" id="{EB7858F4-0281-4AE9-835C-87670D4F0AF7}"/>
              </a:ext>
            </a:extLst>
          </p:cNvPr>
          <p:cNvSpPr/>
          <p:nvPr>
            <p:custDataLst>
              <p:tags r:id="rId19"/>
            </p:custDataLst>
          </p:nvPr>
        </p:nvSpPr>
        <p:spPr>
          <a:xfrm>
            <a:off x="6708069" y="1657368"/>
            <a:ext cx="730951" cy="1888384"/>
          </a:xfrm>
          <a:custGeom>
            <a:avLst/>
            <a:gdLst>
              <a:gd name="connsiteX0" fmla="*/ 5614 w 730951"/>
              <a:gd name="connsiteY0" fmla="*/ 0 h 1888384"/>
              <a:gd name="connsiteX1" fmla="*/ 730951 w 730951"/>
              <a:gd name="connsiteY1" fmla="*/ 1888384 h 1888384"/>
              <a:gd name="connsiteX2" fmla="*/ 0 w 730951"/>
              <a:gd name="connsiteY2" fmla="*/ 1888384 h 1888384"/>
              <a:gd name="connsiteX3" fmla="*/ 0 w 730951"/>
              <a:gd name="connsiteY3" fmla="*/ 14616 h 1888384"/>
              <a:gd name="connsiteX4" fmla="*/ 5614 w 730951"/>
              <a:gd name="connsiteY4" fmla="*/ 0 h 1888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0951" h="1888384">
                <a:moveTo>
                  <a:pt x="5614" y="0"/>
                </a:moveTo>
                <a:lnTo>
                  <a:pt x="730951" y="1888384"/>
                </a:lnTo>
                <a:lnTo>
                  <a:pt x="0" y="1888384"/>
                </a:lnTo>
                <a:lnTo>
                  <a:pt x="0" y="14616"/>
                </a:lnTo>
                <a:lnTo>
                  <a:pt x="56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PA_Freeform: Shape 70">
            <a:extLst>
              <a:ext uri="{FF2B5EF4-FFF2-40B4-BE49-F238E27FC236}">
                <a16:creationId xmlns:a16="http://schemas.microsoft.com/office/drawing/2014/main" id="{F6B0F9BE-2772-4C3D-826D-49694E8BCDDF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5988344" y="1671984"/>
            <a:ext cx="719724" cy="1873768"/>
          </a:xfrm>
          <a:custGeom>
            <a:avLst/>
            <a:gdLst>
              <a:gd name="connsiteX0" fmla="*/ 719724 w 719724"/>
              <a:gd name="connsiteY0" fmla="*/ 0 h 1873768"/>
              <a:gd name="connsiteX1" fmla="*/ 719724 w 719724"/>
              <a:gd name="connsiteY1" fmla="*/ 1873768 h 1873768"/>
              <a:gd name="connsiteX2" fmla="*/ 0 w 719724"/>
              <a:gd name="connsiteY2" fmla="*/ 1873768 h 1873768"/>
              <a:gd name="connsiteX3" fmla="*/ 719724 w 719724"/>
              <a:gd name="connsiteY3" fmla="*/ 0 h 18737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9724" h="1873768">
                <a:moveTo>
                  <a:pt x="719724" y="0"/>
                </a:moveTo>
                <a:lnTo>
                  <a:pt x="719724" y="1873768"/>
                </a:lnTo>
                <a:lnTo>
                  <a:pt x="0" y="1873768"/>
                </a:lnTo>
                <a:lnTo>
                  <a:pt x="71972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5" name="PA_Freeform: Shape 76">
            <a:extLst>
              <a:ext uri="{FF2B5EF4-FFF2-40B4-BE49-F238E27FC236}">
                <a16:creationId xmlns:a16="http://schemas.microsoft.com/office/drawing/2014/main" id="{A2ABC1CB-9FD4-4E2C-8B24-0F2CA28A9435}"/>
              </a:ext>
            </a:extLst>
          </p:cNvPr>
          <p:cNvSpPr/>
          <p:nvPr>
            <p:custDataLst>
              <p:tags r:id="rId21"/>
            </p:custDataLst>
          </p:nvPr>
        </p:nvSpPr>
        <p:spPr>
          <a:xfrm>
            <a:off x="7889006" y="2288970"/>
            <a:ext cx="721767" cy="1256782"/>
          </a:xfrm>
          <a:custGeom>
            <a:avLst/>
            <a:gdLst>
              <a:gd name="connsiteX0" fmla="*/ 0 w 721767"/>
              <a:gd name="connsiteY0" fmla="*/ 0 h 1256782"/>
              <a:gd name="connsiteX1" fmla="*/ 721767 w 721767"/>
              <a:gd name="connsiteY1" fmla="*/ 1256782 h 1256782"/>
              <a:gd name="connsiteX2" fmla="*/ 0 w 721767"/>
              <a:gd name="connsiteY2" fmla="*/ 1256782 h 1256782"/>
              <a:gd name="connsiteX3" fmla="*/ 0 w 721767"/>
              <a:gd name="connsiteY3" fmla="*/ 0 h 1256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1256782">
                <a:moveTo>
                  <a:pt x="0" y="0"/>
                </a:moveTo>
                <a:lnTo>
                  <a:pt x="721767" y="1256782"/>
                </a:lnTo>
                <a:lnTo>
                  <a:pt x="0" y="125678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PA_Freeform: Shape 74">
            <a:extLst>
              <a:ext uri="{FF2B5EF4-FFF2-40B4-BE49-F238E27FC236}">
                <a16:creationId xmlns:a16="http://schemas.microsoft.com/office/drawing/2014/main" id="{BE47D4D7-DFAF-4E0C-A9E5-9BFBAEB45097}"/>
              </a:ext>
            </a:extLst>
          </p:cNvPr>
          <p:cNvSpPr/>
          <p:nvPr>
            <p:custDataLst>
              <p:tags r:id="rId22"/>
            </p:custDataLst>
          </p:nvPr>
        </p:nvSpPr>
        <p:spPr>
          <a:xfrm>
            <a:off x="7160097" y="2282754"/>
            <a:ext cx="728908" cy="1262998"/>
          </a:xfrm>
          <a:custGeom>
            <a:avLst/>
            <a:gdLst>
              <a:gd name="connsiteX0" fmla="*/ 725338 w 728908"/>
              <a:gd name="connsiteY0" fmla="*/ 0 h 1262998"/>
              <a:gd name="connsiteX1" fmla="*/ 728908 w 728908"/>
              <a:gd name="connsiteY1" fmla="*/ 6216 h 1262998"/>
              <a:gd name="connsiteX2" fmla="*/ 728908 w 728908"/>
              <a:gd name="connsiteY2" fmla="*/ 1262998 h 1262998"/>
              <a:gd name="connsiteX3" fmla="*/ 0 w 728908"/>
              <a:gd name="connsiteY3" fmla="*/ 1262998 h 1262998"/>
              <a:gd name="connsiteX4" fmla="*/ 725338 w 728908"/>
              <a:gd name="connsiteY4" fmla="*/ 0 h 1262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1262998">
                <a:moveTo>
                  <a:pt x="725338" y="0"/>
                </a:moveTo>
                <a:lnTo>
                  <a:pt x="728908" y="6216"/>
                </a:lnTo>
                <a:lnTo>
                  <a:pt x="728908" y="1262998"/>
                </a:lnTo>
                <a:lnTo>
                  <a:pt x="0" y="1262998"/>
                </a:lnTo>
                <a:lnTo>
                  <a:pt x="72533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7" name="PA_Freeform: Shape 80">
            <a:extLst>
              <a:ext uri="{FF2B5EF4-FFF2-40B4-BE49-F238E27FC236}">
                <a16:creationId xmlns:a16="http://schemas.microsoft.com/office/drawing/2014/main" id="{A119B17B-F550-4096-97C3-3045DE9C69D3}"/>
              </a:ext>
            </a:extLst>
          </p:cNvPr>
          <p:cNvSpPr/>
          <p:nvPr>
            <p:custDataLst>
              <p:tags r:id="rId23"/>
            </p:custDataLst>
          </p:nvPr>
        </p:nvSpPr>
        <p:spPr>
          <a:xfrm>
            <a:off x="9042924" y="1354060"/>
            <a:ext cx="728908" cy="2191693"/>
          </a:xfrm>
          <a:custGeom>
            <a:avLst/>
            <a:gdLst>
              <a:gd name="connsiteX0" fmla="*/ 3571 w 728908"/>
              <a:gd name="connsiteY0" fmla="*/ 0 h 2191693"/>
              <a:gd name="connsiteX1" fmla="*/ 728908 w 728908"/>
              <a:gd name="connsiteY1" fmla="*/ 2191693 h 2191693"/>
              <a:gd name="connsiteX2" fmla="*/ 0 w 728908"/>
              <a:gd name="connsiteY2" fmla="*/ 2191693 h 2191693"/>
              <a:gd name="connsiteX3" fmla="*/ 0 w 728908"/>
              <a:gd name="connsiteY3" fmla="*/ 10790 h 2191693"/>
              <a:gd name="connsiteX4" fmla="*/ 3571 w 728908"/>
              <a:gd name="connsiteY4" fmla="*/ 0 h 2191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908" h="2191693">
                <a:moveTo>
                  <a:pt x="3571" y="0"/>
                </a:moveTo>
                <a:lnTo>
                  <a:pt x="728908" y="2191693"/>
                </a:lnTo>
                <a:lnTo>
                  <a:pt x="0" y="2191693"/>
                </a:lnTo>
                <a:lnTo>
                  <a:pt x="0" y="10790"/>
                </a:lnTo>
                <a:lnTo>
                  <a:pt x="3571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8" name="PA_Freeform: Shape 78">
            <a:extLst>
              <a:ext uri="{FF2B5EF4-FFF2-40B4-BE49-F238E27FC236}">
                <a16:creationId xmlns:a16="http://schemas.microsoft.com/office/drawing/2014/main" id="{238CAD22-25AA-482F-8FB5-E83086167211}"/>
              </a:ext>
            </a:extLst>
          </p:cNvPr>
          <p:cNvSpPr/>
          <p:nvPr>
            <p:custDataLst>
              <p:tags r:id="rId24"/>
            </p:custDataLst>
          </p:nvPr>
        </p:nvSpPr>
        <p:spPr>
          <a:xfrm>
            <a:off x="8321158" y="1364850"/>
            <a:ext cx="721767" cy="2180903"/>
          </a:xfrm>
          <a:custGeom>
            <a:avLst/>
            <a:gdLst>
              <a:gd name="connsiteX0" fmla="*/ 721767 w 721767"/>
              <a:gd name="connsiteY0" fmla="*/ 0 h 2180903"/>
              <a:gd name="connsiteX1" fmla="*/ 721767 w 721767"/>
              <a:gd name="connsiteY1" fmla="*/ 2180903 h 2180903"/>
              <a:gd name="connsiteX2" fmla="*/ 0 w 721767"/>
              <a:gd name="connsiteY2" fmla="*/ 2180903 h 2180903"/>
              <a:gd name="connsiteX3" fmla="*/ 721767 w 721767"/>
              <a:gd name="connsiteY3" fmla="*/ 0 h 21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1767" h="2180903">
                <a:moveTo>
                  <a:pt x="721767" y="0"/>
                </a:moveTo>
                <a:lnTo>
                  <a:pt x="721767" y="2180903"/>
                </a:lnTo>
                <a:lnTo>
                  <a:pt x="0" y="2180903"/>
                </a:lnTo>
                <a:lnTo>
                  <a:pt x="721767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9" name="PA_文本框 81">
            <a:extLst>
              <a:ext uri="{FF2B5EF4-FFF2-40B4-BE49-F238E27FC236}">
                <a16:creationId xmlns:a16="http://schemas.microsoft.com/office/drawing/2014/main" id="{1451A24D-5C7E-4744-A4F6-8A706F893F1E}"/>
              </a:ext>
            </a:extLst>
          </p:cNvPr>
          <p:cNvSpPr txBox="1">
            <a:spLocks/>
          </p:cNvSpPr>
          <p:nvPr>
            <p:custDataLst>
              <p:tags r:id="rId25"/>
            </p:custDataLst>
          </p:nvPr>
        </p:nvSpPr>
        <p:spPr bwMode="auto">
          <a:xfrm>
            <a:off x="8947108" y="1160748"/>
            <a:ext cx="198772" cy="1938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normAutofit lnSpcReduction="10000"/>
            <a:sp3d/>
          </a:bodyPr>
          <a:lstStyle/>
          <a:p>
            <a:pPr algn="ctr">
              <a:buClr>
                <a:prstClr val="white"/>
              </a:buClr>
              <a:defRPr/>
            </a:pPr>
            <a:r>
              <a:rPr lang="en-US" altLang="ko-KR" sz="1400" b="1"/>
              <a:t>70</a:t>
            </a:r>
          </a:p>
        </p:txBody>
      </p:sp>
      <p:grpSp>
        <p:nvGrpSpPr>
          <p:cNvPr id="30" name="PA_组合 5">
            <a:extLst>
              <a:ext uri="{FF2B5EF4-FFF2-40B4-BE49-F238E27FC236}">
                <a16:creationId xmlns:a16="http://schemas.microsoft.com/office/drawing/2014/main" id="{9C9CB1A4-00E0-4671-AE4B-21125A70D09C}"/>
              </a:ext>
            </a:extLst>
          </p:cNvPr>
          <p:cNvGrpSpPr/>
          <p:nvPr>
            <p:custDataLst>
              <p:tags r:id="rId26"/>
            </p:custDataLst>
          </p:nvPr>
        </p:nvGrpSpPr>
        <p:grpSpPr>
          <a:xfrm>
            <a:off x="7875888" y="4387356"/>
            <a:ext cx="612068" cy="575396"/>
            <a:chOff x="7875888" y="4387356"/>
            <a:chExt cx="612068" cy="575396"/>
          </a:xfrm>
        </p:grpSpPr>
        <p:sp>
          <p:nvSpPr>
            <p:cNvPr id="64" name="Heptagon 89">
              <a:extLst>
                <a:ext uri="{FF2B5EF4-FFF2-40B4-BE49-F238E27FC236}">
                  <a16:creationId xmlns:a16="http://schemas.microsoft.com/office/drawing/2014/main" id="{97AD54A7-9DBA-4FFD-90B9-95C23805777C}"/>
                </a:ext>
              </a:extLst>
            </p:cNvPr>
            <p:cNvSpPr/>
            <p:nvPr/>
          </p:nvSpPr>
          <p:spPr>
            <a:xfrm>
              <a:off x="7875888" y="4387356"/>
              <a:ext cx="612068" cy="575396"/>
            </a:xfrm>
            <a:prstGeom prst="heptagon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91">
              <a:extLst>
                <a:ext uri="{FF2B5EF4-FFF2-40B4-BE49-F238E27FC236}">
                  <a16:creationId xmlns:a16="http://schemas.microsoft.com/office/drawing/2014/main" id="{2BCEA998-88C6-4F58-88F1-A3C704D75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9826" y="4478806"/>
              <a:ext cx="424192" cy="424192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PA_组合 3">
            <a:extLst>
              <a:ext uri="{FF2B5EF4-FFF2-40B4-BE49-F238E27FC236}">
                <a16:creationId xmlns:a16="http://schemas.microsoft.com/office/drawing/2014/main" id="{653B32A4-AAA1-4505-B454-F9B736D65F4D}"/>
              </a:ext>
            </a:extLst>
          </p:cNvPr>
          <p:cNvGrpSpPr/>
          <p:nvPr>
            <p:custDataLst>
              <p:tags r:id="rId27"/>
            </p:custDataLst>
          </p:nvPr>
        </p:nvGrpSpPr>
        <p:grpSpPr>
          <a:xfrm>
            <a:off x="1487488" y="4387356"/>
            <a:ext cx="612068" cy="575396"/>
            <a:chOff x="1487488" y="4387356"/>
            <a:chExt cx="612068" cy="575396"/>
          </a:xfrm>
        </p:grpSpPr>
        <p:sp>
          <p:nvSpPr>
            <p:cNvPr id="62" name="Heptagon 85">
              <a:extLst>
                <a:ext uri="{FF2B5EF4-FFF2-40B4-BE49-F238E27FC236}">
                  <a16:creationId xmlns:a16="http://schemas.microsoft.com/office/drawing/2014/main" id="{A4A58549-C1C6-432D-929C-564555232179}"/>
                </a:ext>
              </a:extLst>
            </p:cNvPr>
            <p:cNvSpPr/>
            <p:nvPr/>
          </p:nvSpPr>
          <p:spPr>
            <a:xfrm>
              <a:off x="1487488" y="4387356"/>
              <a:ext cx="612068" cy="575396"/>
            </a:xfrm>
            <a:prstGeom prst="heptagon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92">
              <a:extLst>
                <a:ext uri="{FF2B5EF4-FFF2-40B4-BE49-F238E27FC236}">
                  <a16:creationId xmlns:a16="http://schemas.microsoft.com/office/drawing/2014/main" id="{71881EFF-D742-442F-9FED-55463BCA33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426" y="4476207"/>
              <a:ext cx="424192" cy="424192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PA_组合 2">
            <a:extLst>
              <a:ext uri="{FF2B5EF4-FFF2-40B4-BE49-F238E27FC236}">
                <a16:creationId xmlns:a16="http://schemas.microsoft.com/office/drawing/2014/main" id="{E01DBD42-BEF4-4D93-855F-38E9024023CB}"/>
              </a:ext>
            </a:extLst>
          </p:cNvPr>
          <p:cNvGrpSpPr/>
          <p:nvPr>
            <p:custDataLst>
              <p:tags r:id="rId28"/>
            </p:custDataLst>
          </p:nvPr>
        </p:nvGrpSpPr>
        <p:grpSpPr>
          <a:xfrm>
            <a:off x="4681688" y="4387356"/>
            <a:ext cx="612068" cy="575396"/>
            <a:chOff x="4681688" y="4387356"/>
            <a:chExt cx="612068" cy="575396"/>
          </a:xfrm>
        </p:grpSpPr>
        <p:sp>
          <p:nvSpPr>
            <p:cNvPr id="60" name="Heptagon 87">
              <a:extLst>
                <a:ext uri="{FF2B5EF4-FFF2-40B4-BE49-F238E27FC236}">
                  <a16:creationId xmlns:a16="http://schemas.microsoft.com/office/drawing/2014/main" id="{E1939B46-CEB8-4305-B32A-6D5CAE4CA8F0}"/>
                </a:ext>
              </a:extLst>
            </p:cNvPr>
            <p:cNvSpPr/>
            <p:nvPr/>
          </p:nvSpPr>
          <p:spPr>
            <a:xfrm>
              <a:off x="4681688" y="4387356"/>
              <a:ext cx="612068" cy="575396"/>
            </a:xfrm>
            <a:prstGeom prst="heptagon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93">
              <a:extLst>
                <a:ext uri="{FF2B5EF4-FFF2-40B4-BE49-F238E27FC236}">
                  <a16:creationId xmlns:a16="http://schemas.microsoft.com/office/drawing/2014/main" id="{7E076440-D540-4029-A5F5-1AC1EE2446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626" y="4469072"/>
              <a:ext cx="424192" cy="424192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PA_组合 4">
            <a:extLst>
              <a:ext uri="{FF2B5EF4-FFF2-40B4-BE49-F238E27FC236}">
                <a16:creationId xmlns:a16="http://schemas.microsoft.com/office/drawing/2014/main" id="{1162CC72-65DC-4B31-8484-D52EB0CD6FC9}"/>
              </a:ext>
            </a:extLst>
          </p:cNvPr>
          <p:cNvGrpSpPr/>
          <p:nvPr>
            <p:custDataLst>
              <p:tags r:id="rId29"/>
            </p:custDataLst>
          </p:nvPr>
        </p:nvGrpSpPr>
        <p:grpSpPr>
          <a:xfrm>
            <a:off x="1487488" y="5409888"/>
            <a:ext cx="612068" cy="575396"/>
            <a:chOff x="1487488" y="5409888"/>
            <a:chExt cx="612068" cy="575396"/>
          </a:xfrm>
        </p:grpSpPr>
        <p:sp>
          <p:nvSpPr>
            <p:cNvPr id="58" name="Heptagon 86">
              <a:extLst>
                <a:ext uri="{FF2B5EF4-FFF2-40B4-BE49-F238E27FC236}">
                  <a16:creationId xmlns:a16="http://schemas.microsoft.com/office/drawing/2014/main" id="{841179C5-4BB0-4A06-8C25-3B34DAB2D292}"/>
                </a:ext>
              </a:extLst>
            </p:cNvPr>
            <p:cNvSpPr/>
            <p:nvPr/>
          </p:nvSpPr>
          <p:spPr>
            <a:xfrm>
              <a:off x="1487488" y="5409888"/>
              <a:ext cx="612068" cy="575396"/>
            </a:xfrm>
            <a:prstGeom prst="heptagon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95">
              <a:extLst>
                <a:ext uri="{FF2B5EF4-FFF2-40B4-BE49-F238E27FC236}">
                  <a16:creationId xmlns:a16="http://schemas.microsoft.com/office/drawing/2014/main" id="{64895712-75F0-4647-BAD1-1BEB9F4A42B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1426" y="5503528"/>
              <a:ext cx="424192" cy="424192"/>
            </a:xfrm>
            <a:custGeom>
              <a:avLst/>
              <a:gdLst>
                <a:gd name="T0" fmla="*/ 116 w 232"/>
                <a:gd name="T1" fmla="*/ 0 h 232"/>
                <a:gd name="T2" fmla="*/ 0 w 232"/>
                <a:gd name="T3" fmla="*/ 116 h 232"/>
                <a:gd name="T4" fmla="*/ 116 w 232"/>
                <a:gd name="T5" fmla="*/ 232 h 232"/>
                <a:gd name="T6" fmla="*/ 232 w 232"/>
                <a:gd name="T7" fmla="*/ 116 h 232"/>
                <a:gd name="T8" fmla="*/ 116 w 232"/>
                <a:gd name="T9" fmla="*/ 0 h 232"/>
                <a:gd name="T10" fmla="*/ 129 w 232"/>
                <a:gd name="T11" fmla="*/ 208 h 232"/>
                <a:gd name="T12" fmla="*/ 129 w 232"/>
                <a:gd name="T13" fmla="*/ 190 h 232"/>
                <a:gd name="T14" fmla="*/ 117 w 232"/>
                <a:gd name="T15" fmla="*/ 178 h 232"/>
                <a:gd name="T16" fmla="*/ 105 w 232"/>
                <a:gd name="T17" fmla="*/ 190 h 232"/>
                <a:gd name="T18" fmla="*/ 105 w 232"/>
                <a:gd name="T19" fmla="*/ 208 h 232"/>
                <a:gd name="T20" fmla="*/ 25 w 232"/>
                <a:gd name="T21" fmla="*/ 129 h 232"/>
                <a:gd name="T22" fmla="*/ 42 w 232"/>
                <a:gd name="T23" fmla="*/ 129 h 232"/>
                <a:gd name="T24" fmla="*/ 53 w 232"/>
                <a:gd name="T25" fmla="*/ 117 h 232"/>
                <a:gd name="T26" fmla="*/ 42 w 232"/>
                <a:gd name="T27" fmla="*/ 105 h 232"/>
                <a:gd name="T28" fmla="*/ 24 w 232"/>
                <a:gd name="T29" fmla="*/ 105 h 232"/>
                <a:gd name="T30" fmla="*/ 104 w 232"/>
                <a:gd name="T31" fmla="*/ 25 h 232"/>
                <a:gd name="T32" fmla="*/ 104 w 232"/>
                <a:gd name="T33" fmla="*/ 41 h 232"/>
                <a:gd name="T34" fmla="*/ 116 w 232"/>
                <a:gd name="T35" fmla="*/ 53 h 232"/>
                <a:gd name="T36" fmla="*/ 128 w 232"/>
                <a:gd name="T37" fmla="*/ 41 h 232"/>
                <a:gd name="T38" fmla="*/ 128 w 232"/>
                <a:gd name="T39" fmla="*/ 25 h 232"/>
                <a:gd name="T40" fmla="*/ 208 w 232"/>
                <a:gd name="T41" fmla="*/ 104 h 232"/>
                <a:gd name="T42" fmla="*/ 190 w 232"/>
                <a:gd name="T43" fmla="*/ 104 h 232"/>
                <a:gd name="T44" fmla="*/ 179 w 232"/>
                <a:gd name="T45" fmla="*/ 116 h 232"/>
                <a:gd name="T46" fmla="*/ 190 w 232"/>
                <a:gd name="T47" fmla="*/ 128 h 232"/>
                <a:gd name="T48" fmla="*/ 208 w 232"/>
                <a:gd name="T49" fmla="*/ 128 h 232"/>
                <a:gd name="T50" fmla="*/ 129 w 232"/>
                <a:gd name="T51" fmla="*/ 208 h 232"/>
                <a:gd name="T52" fmla="*/ 124 w 232"/>
                <a:gd name="T53" fmla="*/ 94 h 232"/>
                <a:gd name="T54" fmla="*/ 70 w 232"/>
                <a:gd name="T55" fmla="*/ 69 h 232"/>
                <a:gd name="T56" fmla="*/ 94 w 232"/>
                <a:gd name="T57" fmla="*/ 124 h 232"/>
                <a:gd name="T58" fmla="*/ 109 w 232"/>
                <a:gd name="T59" fmla="*/ 138 h 232"/>
                <a:gd name="T60" fmla="*/ 163 w 232"/>
                <a:gd name="T61" fmla="*/ 163 h 232"/>
                <a:gd name="T62" fmla="*/ 138 w 232"/>
                <a:gd name="T63" fmla="*/ 108 h 232"/>
                <a:gd name="T64" fmla="*/ 124 w 232"/>
                <a:gd name="T65" fmla="*/ 94 h 232"/>
                <a:gd name="T66" fmla="*/ 123 w 232"/>
                <a:gd name="T67" fmla="*/ 123 h 232"/>
                <a:gd name="T68" fmla="*/ 110 w 232"/>
                <a:gd name="T69" fmla="*/ 123 h 232"/>
                <a:gd name="T70" fmla="*/ 110 w 232"/>
                <a:gd name="T71" fmla="*/ 109 h 232"/>
                <a:gd name="T72" fmla="*/ 123 w 232"/>
                <a:gd name="T73" fmla="*/ 109 h 232"/>
                <a:gd name="T74" fmla="*/ 123 w 232"/>
                <a:gd name="T75" fmla="*/ 123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232">
                  <a:moveTo>
                    <a:pt x="116" y="0"/>
                  </a:moveTo>
                  <a:cubicBezTo>
                    <a:pt x="52" y="0"/>
                    <a:pt x="0" y="52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lose/>
                  <a:moveTo>
                    <a:pt x="129" y="208"/>
                  </a:moveTo>
                  <a:cubicBezTo>
                    <a:pt x="129" y="190"/>
                    <a:pt x="129" y="190"/>
                    <a:pt x="129" y="190"/>
                  </a:cubicBezTo>
                  <a:cubicBezTo>
                    <a:pt x="129" y="183"/>
                    <a:pt x="123" y="178"/>
                    <a:pt x="117" y="178"/>
                  </a:cubicBezTo>
                  <a:cubicBezTo>
                    <a:pt x="110" y="178"/>
                    <a:pt x="105" y="183"/>
                    <a:pt x="105" y="190"/>
                  </a:cubicBezTo>
                  <a:cubicBezTo>
                    <a:pt x="105" y="208"/>
                    <a:pt x="105" y="208"/>
                    <a:pt x="105" y="208"/>
                  </a:cubicBezTo>
                  <a:cubicBezTo>
                    <a:pt x="63" y="203"/>
                    <a:pt x="30" y="170"/>
                    <a:pt x="25" y="129"/>
                  </a:cubicBezTo>
                  <a:cubicBezTo>
                    <a:pt x="42" y="129"/>
                    <a:pt x="42" y="129"/>
                    <a:pt x="42" y="129"/>
                  </a:cubicBezTo>
                  <a:cubicBezTo>
                    <a:pt x="48" y="129"/>
                    <a:pt x="53" y="123"/>
                    <a:pt x="53" y="117"/>
                  </a:cubicBezTo>
                  <a:cubicBezTo>
                    <a:pt x="53" y="110"/>
                    <a:pt x="48" y="105"/>
                    <a:pt x="42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9" y="63"/>
                    <a:pt x="63" y="30"/>
                    <a:pt x="104" y="2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7"/>
                    <a:pt x="109" y="53"/>
                    <a:pt x="116" y="53"/>
                  </a:cubicBezTo>
                  <a:cubicBezTo>
                    <a:pt x="122" y="53"/>
                    <a:pt x="128" y="47"/>
                    <a:pt x="128" y="41"/>
                  </a:cubicBezTo>
                  <a:cubicBezTo>
                    <a:pt x="128" y="25"/>
                    <a:pt x="128" y="25"/>
                    <a:pt x="128" y="25"/>
                  </a:cubicBezTo>
                  <a:cubicBezTo>
                    <a:pt x="169" y="30"/>
                    <a:pt x="202" y="63"/>
                    <a:pt x="208" y="104"/>
                  </a:cubicBezTo>
                  <a:cubicBezTo>
                    <a:pt x="190" y="104"/>
                    <a:pt x="190" y="104"/>
                    <a:pt x="190" y="104"/>
                  </a:cubicBezTo>
                  <a:cubicBezTo>
                    <a:pt x="184" y="104"/>
                    <a:pt x="179" y="109"/>
                    <a:pt x="179" y="116"/>
                  </a:cubicBezTo>
                  <a:cubicBezTo>
                    <a:pt x="179" y="122"/>
                    <a:pt x="184" y="128"/>
                    <a:pt x="190" y="128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3" y="169"/>
                    <a:pt x="170" y="202"/>
                    <a:pt x="129" y="208"/>
                  </a:cubicBezTo>
                  <a:close/>
                  <a:moveTo>
                    <a:pt x="124" y="94"/>
                  </a:moveTo>
                  <a:cubicBezTo>
                    <a:pt x="70" y="69"/>
                    <a:pt x="70" y="69"/>
                    <a:pt x="70" y="69"/>
                  </a:cubicBezTo>
                  <a:cubicBezTo>
                    <a:pt x="94" y="124"/>
                    <a:pt x="94" y="124"/>
                    <a:pt x="94" y="124"/>
                  </a:cubicBezTo>
                  <a:cubicBezTo>
                    <a:pt x="97" y="129"/>
                    <a:pt x="103" y="136"/>
                    <a:pt x="109" y="138"/>
                  </a:cubicBezTo>
                  <a:cubicBezTo>
                    <a:pt x="163" y="163"/>
                    <a:pt x="163" y="163"/>
                    <a:pt x="163" y="163"/>
                  </a:cubicBezTo>
                  <a:cubicBezTo>
                    <a:pt x="138" y="108"/>
                    <a:pt x="138" y="108"/>
                    <a:pt x="138" y="108"/>
                  </a:cubicBezTo>
                  <a:cubicBezTo>
                    <a:pt x="136" y="103"/>
                    <a:pt x="130" y="96"/>
                    <a:pt x="124" y="94"/>
                  </a:cubicBezTo>
                  <a:close/>
                  <a:moveTo>
                    <a:pt x="123" y="123"/>
                  </a:moveTo>
                  <a:cubicBezTo>
                    <a:pt x="119" y="126"/>
                    <a:pt x="113" y="126"/>
                    <a:pt x="110" y="123"/>
                  </a:cubicBezTo>
                  <a:cubicBezTo>
                    <a:pt x="106" y="119"/>
                    <a:pt x="106" y="113"/>
                    <a:pt x="110" y="109"/>
                  </a:cubicBezTo>
                  <a:cubicBezTo>
                    <a:pt x="113" y="106"/>
                    <a:pt x="119" y="106"/>
                    <a:pt x="123" y="109"/>
                  </a:cubicBezTo>
                  <a:cubicBezTo>
                    <a:pt x="127" y="113"/>
                    <a:pt x="127" y="119"/>
                    <a:pt x="123" y="12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4" name="PA_组合 1">
            <a:extLst>
              <a:ext uri="{FF2B5EF4-FFF2-40B4-BE49-F238E27FC236}">
                <a16:creationId xmlns:a16="http://schemas.microsoft.com/office/drawing/2014/main" id="{B0C3B85B-3557-41BA-82EB-44A07B0C9A71}"/>
              </a:ext>
            </a:extLst>
          </p:cNvPr>
          <p:cNvGrpSpPr/>
          <p:nvPr>
            <p:custDataLst>
              <p:tags r:id="rId30"/>
            </p:custDataLst>
          </p:nvPr>
        </p:nvGrpSpPr>
        <p:grpSpPr>
          <a:xfrm>
            <a:off x="4681688" y="5409888"/>
            <a:ext cx="612068" cy="575396"/>
            <a:chOff x="4681688" y="5409888"/>
            <a:chExt cx="612068" cy="575396"/>
          </a:xfrm>
        </p:grpSpPr>
        <p:sp>
          <p:nvSpPr>
            <p:cNvPr id="56" name="Heptagon 88">
              <a:extLst>
                <a:ext uri="{FF2B5EF4-FFF2-40B4-BE49-F238E27FC236}">
                  <a16:creationId xmlns:a16="http://schemas.microsoft.com/office/drawing/2014/main" id="{CFFF7CD2-A1C6-4ECF-94D7-0D3DE3FB9C70}"/>
                </a:ext>
              </a:extLst>
            </p:cNvPr>
            <p:cNvSpPr/>
            <p:nvPr/>
          </p:nvSpPr>
          <p:spPr>
            <a:xfrm>
              <a:off x="4681688" y="5409888"/>
              <a:ext cx="612068" cy="575396"/>
            </a:xfrm>
            <a:prstGeom prst="heptagon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96">
              <a:extLst>
                <a:ext uri="{FF2B5EF4-FFF2-40B4-BE49-F238E27FC236}">
                  <a16:creationId xmlns:a16="http://schemas.microsoft.com/office/drawing/2014/main" id="{2A051636-C20E-45C8-A64A-6E9535076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5626" y="5503528"/>
              <a:ext cx="424192" cy="424192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5" name="PA_组合 17">
            <a:extLst>
              <a:ext uri="{FF2B5EF4-FFF2-40B4-BE49-F238E27FC236}">
                <a16:creationId xmlns:a16="http://schemas.microsoft.com/office/drawing/2014/main" id="{D83FBF50-00C0-4E14-B567-B7197A839C37}"/>
              </a:ext>
            </a:extLst>
          </p:cNvPr>
          <p:cNvGrpSpPr/>
          <p:nvPr>
            <p:custDataLst>
              <p:tags r:id="rId31"/>
            </p:custDataLst>
          </p:nvPr>
        </p:nvGrpSpPr>
        <p:grpSpPr>
          <a:xfrm>
            <a:off x="7875888" y="5409888"/>
            <a:ext cx="612068" cy="575396"/>
            <a:chOff x="7875888" y="5409888"/>
            <a:chExt cx="612068" cy="575396"/>
          </a:xfrm>
        </p:grpSpPr>
        <p:sp>
          <p:nvSpPr>
            <p:cNvPr id="54" name="Heptagon 90">
              <a:extLst>
                <a:ext uri="{FF2B5EF4-FFF2-40B4-BE49-F238E27FC236}">
                  <a16:creationId xmlns:a16="http://schemas.microsoft.com/office/drawing/2014/main" id="{56708B8E-E5A3-438F-A06E-325DABD4CDC7}"/>
                </a:ext>
              </a:extLst>
            </p:cNvPr>
            <p:cNvSpPr/>
            <p:nvPr/>
          </p:nvSpPr>
          <p:spPr>
            <a:xfrm>
              <a:off x="7875888" y="5409888"/>
              <a:ext cx="612068" cy="575396"/>
            </a:xfrm>
            <a:prstGeom prst="heptagon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97">
              <a:extLst>
                <a:ext uri="{FF2B5EF4-FFF2-40B4-BE49-F238E27FC236}">
                  <a16:creationId xmlns:a16="http://schemas.microsoft.com/office/drawing/2014/main" id="{174D6916-C05F-49B5-AF91-11D79A497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0253" y="5483954"/>
              <a:ext cx="463339" cy="463339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PA_组合 52">
            <a:extLst>
              <a:ext uri="{FF2B5EF4-FFF2-40B4-BE49-F238E27FC236}">
                <a16:creationId xmlns:a16="http://schemas.microsoft.com/office/drawing/2014/main" id="{2603713F-7207-459F-B3A4-95A8E7CDA550}"/>
              </a:ext>
            </a:extLst>
          </p:cNvPr>
          <p:cNvGrpSpPr/>
          <p:nvPr>
            <p:custDataLst>
              <p:tags r:id="rId32"/>
            </p:custDataLst>
          </p:nvPr>
        </p:nvGrpSpPr>
        <p:grpSpPr>
          <a:xfrm>
            <a:off x="8487956" y="4374071"/>
            <a:ext cx="2781989" cy="697563"/>
            <a:chOff x="8436262" y="1808820"/>
            <a:chExt cx="2781989" cy="697563"/>
          </a:xfrm>
        </p:grpSpPr>
        <p:sp>
          <p:nvSpPr>
            <p:cNvPr id="52" name="TextBox 53">
              <a:extLst>
                <a:ext uri="{FF2B5EF4-FFF2-40B4-BE49-F238E27FC236}">
                  <a16:creationId xmlns:a16="http://schemas.microsoft.com/office/drawing/2014/main" id="{35CADC71-BF8E-4724-A120-4EBE551CD5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53" name="TextBox 54">
              <a:extLst>
                <a:ext uri="{FF2B5EF4-FFF2-40B4-BE49-F238E27FC236}">
                  <a16:creationId xmlns:a16="http://schemas.microsoft.com/office/drawing/2014/main" id="{9DDA1160-0604-4069-96EF-AC76FE38582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37" name="PA_组合 56">
            <a:extLst>
              <a:ext uri="{FF2B5EF4-FFF2-40B4-BE49-F238E27FC236}">
                <a16:creationId xmlns:a16="http://schemas.microsoft.com/office/drawing/2014/main" id="{C3CD74BE-7045-41E7-9439-8528F519C89A}"/>
              </a:ext>
            </a:extLst>
          </p:cNvPr>
          <p:cNvGrpSpPr/>
          <p:nvPr>
            <p:custDataLst>
              <p:tags r:id="rId33"/>
            </p:custDataLst>
          </p:nvPr>
        </p:nvGrpSpPr>
        <p:grpSpPr>
          <a:xfrm>
            <a:off x="8487956" y="5396603"/>
            <a:ext cx="2781989" cy="697563"/>
            <a:chOff x="8436262" y="1808820"/>
            <a:chExt cx="2781989" cy="697563"/>
          </a:xfrm>
        </p:grpSpPr>
        <p:sp>
          <p:nvSpPr>
            <p:cNvPr id="50" name="TextBox 57">
              <a:extLst>
                <a:ext uri="{FF2B5EF4-FFF2-40B4-BE49-F238E27FC236}">
                  <a16:creationId xmlns:a16="http://schemas.microsoft.com/office/drawing/2014/main" id="{FBA8C90A-BF48-4C00-9CB8-A23494E655E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67580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6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51" name="TextBox 59">
              <a:extLst>
                <a:ext uri="{FF2B5EF4-FFF2-40B4-BE49-F238E27FC236}">
                  <a16:creationId xmlns:a16="http://schemas.microsoft.com/office/drawing/2014/main" id="{0DD9E16B-84A5-41C9-8BB9-D997A329EA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38" name="PA_组合 61">
            <a:extLst>
              <a:ext uri="{FF2B5EF4-FFF2-40B4-BE49-F238E27FC236}">
                <a16:creationId xmlns:a16="http://schemas.microsoft.com/office/drawing/2014/main" id="{DF4F1DE6-A295-44B3-B027-9326DE7929EE}"/>
              </a:ext>
            </a:extLst>
          </p:cNvPr>
          <p:cNvGrpSpPr/>
          <p:nvPr>
            <p:custDataLst>
              <p:tags r:id="rId34"/>
            </p:custDataLst>
          </p:nvPr>
        </p:nvGrpSpPr>
        <p:grpSpPr>
          <a:xfrm>
            <a:off x="5293753" y="4374071"/>
            <a:ext cx="2406137" cy="697563"/>
            <a:chOff x="8436262" y="1808820"/>
            <a:chExt cx="2781989" cy="697563"/>
          </a:xfrm>
        </p:grpSpPr>
        <p:sp>
          <p:nvSpPr>
            <p:cNvPr id="48" name="TextBox 63">
              <a:extLst>
                <a:ext uri="{FF2B5EF4-FFF2-40B4-BE49-F238E27FC236}">
                  <a16:creationId xmlns:a16="http://schemas.microsoft.com/office/drawing/2014/main" id="{64669F8B-422D-438B-B2A7-F24AC01EA8A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49" name="TextBox 65">
              <a:extLst>
                <a:ext uri="{FF2B5EF4-FFF2-40B4-BE49-F238E27FC236}">
                  <a16:creationId xmlns:a16="http://schemas.microsoft.com/office/drawing/2014/main" id="{36A61694-E414-4135-B105-1E20738561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39" name="PA_组合 67">
            <a:extLst>
              <a:ext uri="{FF2B5EF4-FFF2-40B4-BE49-F238E27FC236}">
                <a16:creationId xmlns:a16="http://schemas.microsoft.com/office/drawing/2014/main" id="{050A0460-72D0-437C-9A20-5F44326A8D50}"/>
              </a:ext>
            </a:extLst>
          </p:cNvPr>
          <p:cNvGrpSpPr/>
          <p:nvPr>
            <p:custDataLst>
              <p:tags r:id="rId35"/>
            </p:custDataLst>
          </p:nvPr>
        </p:nvGrpSpPr>
        <p:grpSpPr>
          <a:xfrm>
            <a:off x="5293753" y="5396603"/>
            <a:ext cx="2406137" cy="697563"/>
            <a:chOff x="8436262" y="1808820"/>
            <a:chExt cx="2781989" cy="697563"/>
          </a:xfrm>
        </p:grpSpPr>
        <p:sp>
          <p:nvSpPr>
            <p:cNvPr id="46" name="TextBox 69">
              <a:extLst>
                <a:ext uri="{FF2B5EF4-FFF2-40B4-BE49-F238E27FC236}">
                  <a16:creationId xmlns:a16="http://schemas.microsoft.com/office/drawing/2014/main" id="{70235997-C474-4E88-8EA4-48DAA6EA67D3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937577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5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47" name="TextBox 71">
              <a:extLst>
                <a:ext uri="{FF2B5EF4-FFF2-40B4-BE49-F238E27FC236}">
                  <a16:creationId xmlns:a16="http://schemas.microsoft.com/office/drawing/2014/main" id="{42BC78AD-291B-4B7C-9B3B-E84C6A184A4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40" name="PA_组合 73">
            <a:extLst>
              <a:ext uri="{FF2B5EF4-FFF2-40B4-BE49-F238E27FC236}">
                <a16:creationId xmlns:a16="http://schemas.microsoft.com/office/drawing/2014/main" id="{093901CF-A9E4-40B0-BA46-7BD76303B663}"/>
              </a:ext>
            </a:extLst>
          </p:cNvPr>
          <p:cNvGrpSpPr/>
          <p:nvPr>
            <p:custDataLst>
              <p:tags r:id="rId36"/>
            </p:custDataLst>
          </p:nvPr>
        </p:nvGrpSpPr>
        <p:grpSpPr>
          <a:xfrm>
            <a:off x="2099560" y="4374071"/>
            <a:ext cx="2380575" cy="697563"/>
            <a:chOff x="8436262" y="1808820"/>
            <a:chExt cx="2781989" cy="697563"/>
          </a:xfrm>
        </p:grpSpPr>
        <p:sp>
          <p:nvSpPr>
            <p:cNvPr id="44" name="TextBox 75">
              <a:extLst>
                <a:ext uri="{FF2B5EF4-FFF2-40B4-BE49-F238E27FC236}">
                  <a16:creationId xmlns:a16="http://schemas.microsoft.com/office/drawing/2014/main" id="{BCCB927B-EDE1-40AF-B4C0-EF61DB5FF6D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45" name="TextBox 77">
              <a:extLst>
                <a:ext uri="{FF2B5EF4-FFF2-40B4-BE49-F238E27FC236}">
                  <a16:creationId xmlns:a16="http://schemas.microsoft.com/office/drawing/2014/main" id="{DFBD938A-8569-403A-8CF6-CE11F379405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41" name="PA_组合 79">
            <a:extLst>
              <a:ext uri="{FF2B5EF4-FFF2-40B4-BE49-F238E27FC236}">
                <a16:creationId xmlns:a16="http://schemas.microsoft.com/office/drawing/2014/main" id="{3C621C1C-97AC-4819-B804-94A7C79C21B6}"/>
              </a:ext>
            </a:extLst>
          </p:cNvPr>
          <p:cNvGrpSpPr/>
          <p:nvPr>
            <p:custDataLst>
              <p:tags r:id="rId37"/>
            </p:custDataLst>
          </p:nvPr>
        </p:nvGrpSpPr>
        <p:grpSpPr>
          <a:xfrm>
            <a:off x="2099561" y="5396603"/>
            <a:ext cx="2380575" cy="697563"/>
            <a:chOff x="8436262" y="1808820"/>
            <a:chExt cx="2781989" cy="697563"/>
          </a:xfrm>
        </p:grpSpPr>
        <p:sp>
          <p:nvSpPr>
            <p:cNvPr id="42" name="TextBox 82">
              <a:extLst>
                <a:ext uri="{FF2B5EF4-FFF2-40B4-BE49-F238E27FC236}">
                  <a16:creationId xmlns:a16="http://schemas.microsoft.com/office/drawing/2014/main" id="{64759273-56FF-4B2B-BCAB-39DA33911C0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1808820"/>
              <a:ext cx="19583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288000" tIns="0" rIns="0" bIns="0" anchor="t" anchorCtr="0">
              <a:normAutofit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marL="0" lvl="1"/>
              <a:r>
                <a:rPr lang="zh-CN" altLang="en-US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</a:p>
          </p:txBody>
        </p:sp>
        <p:sp>
          <p:nvSpPr>
            <p:cNvPr id="43" name="TextBox 83">
              <a:extLst>
                <a:ext uri="{FF2B5EF4-FFF2-40B4-BE49-F238E27FC236}">
                  <a16:creationId xmlns:a16="http://schemas.microsoft.com/office/drawing/2014/main" id="{121AEF82-0278-4189-8EF9-54BF89E74BD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436262" y="2137051"/>
              <a:ext cx="278198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88000" tIns="0" rIns="0" bIns="0" anchor="t" anchorCtr="0">
              <a:normAutofit fontScale="92500"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/>
            <a:p>
              <a:pPr algn="l">
                <a:lnSpc>
                  <a:spcPct val="120000"/>
                </a:lnSpc>
                <a:defRPr/>
              </a:pPr>
              <a:r>
                <a:rPr lang="zh-CN" altLang="en-US" sz="800">
                  <a:solidFill>
                    <a:schemeClr val="tx1"/>
                  </a:solidFill>
                </a:rPr>
                <a:t>This section is displayed as a text-typesetting placeholder </a:t>
              </a:r>
              <a:br>
                <a:rPr lang="zh-CN" altLang="en-US" sz="800">
                  <a:solidFill>
                    <a:schemeClr val="tx1"/>
                  </a:solidFill>
                </a:rPr>
              </a:br>
              <a:r>
                <a:rPr lang="zh-CN" altLang="en-US" sz="800">
                  <a:solidFill>
                    <a:schemeClr val="tx1"/>
                  </a:solidFill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812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0">
        <p14:prism isInverted="1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53" presetClass="entr" presetSubtype="16" fill="hold" nodeType="withEffect">
                                  <p:stCondLst>
                                    <p:cond delay="56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3" presetClass="entr" presetSubtype="16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53" presetClass="entr" presetSubtype="1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53" presetClass="entr" presetSubtype="16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3" presetClass="entr" presetSubtype="16" fill="hold" nodeType="withEffect">
                                  <p:stCondLst>
                                    <p:cond delay="68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720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_标题 6">
            <a:extLst>
              <a:ext uri="{FF2B5EF4-FFF2-40B4-BE49-F238E27FC236}">
                <a16:creationId xmlns:a16="http://schemas.microsoft.com/office/drawing/2014/main" id="{BB26D588-8D55-42FE-B07F-8FE4362E2183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PA_TextPlaceholder 7">
            <a:extLst>
              <a:ext uri="{FF2B5EF4-FFF2-40B4-BE49-F238E27FC236}">
                <a16:creationId xmlns:a16="http://schemas.microsoft.com/office/drawing/2014/main" id="{0AD4E022-ABE5-44C3-943A-98448735E1F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cs typeface="+mn-ea"/>
                <a:sym typeface="+mn-lt"/>
              </a:rPr>
              <a:t>CLICK to ADD CAPTION TEXT</a:t>
            </a:r>
            <a:endParaRPr lang="zh-CN" altLang="en-US" sz="2400" dirty="0">
              <a:cs typeface="+mn-ea"/>
              <a:sym typeface="+mn-lt"/>
            </a:endParaRPr>
          </a:p>
        </p:txBody>
      </p:sp>
      <p:grpSp>
        <p:nvGrpSpPr>
          <p:cNvPr id="57" name="PA_组合 9">
            <a:extLst>
              <a:ext uri="{FF2B5EF4-FFF2-40B4-BE49-F238E27FC236}">
                <a16:creationId xmlns:a16="http://schemas.microsoft.com/office/drawing/2014/main" id="{A4FB29C9-0913-4636-9E29-1320C91A9075}"/>
              </a:ext>
            </a:extLst>
          </p:cNvPr>
          <p:cNvGrpSpPr/>
          <p:nvPr>
            <p:custDataLst>
              <p:tags r:id="rId3"/>
            </p:custDataLst>
          </p:nvPr>
        </p:nvGrpSpPr>
        <p:grpSpPr>
          <a:xfrm>
            <a:off x="778793" y="2136310"/>
            <a:ext cx="10694071" cy="1711791"/>
            <a:chOff x="815628" y="1986017"/>
            <a:chExt cx="10122139" cy="1620242"/>
          </a:xfrm>
        </p:grpSpPr>
        <p:grpSp>
          <p:nvGrpSpPr>
            <p:cNvPr id="122" name="Group 45">
              <a:extLst>
                <a:ext uri="{FF2B5EF4-FFF2-40B4-BE49-F238E27FC236}">
                  <a16:creationId xmlns:a16="http://schemas.microsoft.com/office/drawing/2014/main" id="{6D8A0ED9-7621-4BE4-B95C-886AF2EB723B}"/>
                </a:ext>
              </a:extLst>
            </p:cNvPr>
            <p:cNvGrpSpPr/>
            <p:nvPr/>
          </p:nvGrpSpPr>
          <p:grpSpPr>
            <a:xfrm rot="5400000">
              <a:off x="5066577" y="-2264932"/>
              <a:ext cx="1620242" cy="10122139"/>
              <a:chOff x="1120776" y="-4871025"/>
              <a:chExt cx="1620242" cy="7881720"/>
            </a:xfrm>
          </p:grpSpPr>
          <p:cxnSp>
            <p:nvCxnSpPr>
              <p:cNvPr id="127" name="Straight Connector 46">
                <a:extLst>
                  <a:ext uri="{FF2B5EF4-FFF2-40B4-BE49-F238E27FC236}">
                    <a16:creationId xmlns:a16="http://schemas.microsoft.com/office/drawing/2014/main" id="{D26D514F-3162-4141-9491-DD0702EFC2C5}"/>
                  </a:ext>
                </a:extLst>
              </p:cNvPr>
              <p:cNvCxnSpPr/>
              <p:nvPr/>
            </p:nvCxnSpPr>
            <p:spPr>
              <a:xfrm rot="16200000" flipH="1">
                <a:off x="-2600534" y="-930166"/>
                <a:ext cx="7881720" cy="1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8" name="Group 49">
                <a:extLst>
                  <a:ext uri="{FF2B5EF4-FFF2-40B4-BE49-F238E27FC236}">
                    <a16:creationId xmlns:a16="http://schemas.microsoft.com/office/drawing/2014/main" id="{25253988-DCE0-463F-9915-322225BA24D3}"/>
                  </a:ext>
                </a:extLst>
              </p:cNvPr>
              <p:cNvGrpSpPr/>
              <p:nvPr/>
            </p:nvGrpSpPr>
            <p:grpSpPr>
              <a:xfrm>
                <a:off x="1120776" y="1838325"/>
                <a:ext cx="1620242" cy="1077921"/>
                <a:chOff x="3810001" y="1948650"/>
                <a:chExt cx="1620242" cy="1077921"/>
              </a:xfrm>
            </p:grpSpPr>
            <p:sp>
              <p:nvSpPr>
                <p:cNvPr id="129" name="Trapezoid 56">
                  <a:extLst>
                    <a:ext uri="{FF2B5EF4-FFF2-40B4-BE49-F238E27FC236}">
                      <a16:creationId xmlns:a16="http://schemas.microsoft.com/office/drawing/2014/main" id="{6BE4F524-5772-407A-9001-3F4E4544B036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0" name="Parallelogram 57">
                  <a:extLst>
                    <a:ext uri="{FF2B5EF4-FFF2-40B4-BE49-F238E27FC236}">
                      <a16:creationId xmlns:a16="http://schemas.microsoft.com/office/drawing/2014/main" id="{16CDA0ED-EAFB-4D98-8EC2-093EC6273326}"/>
                    </a:ext>
                  </a:extLst>
                </p:cNvPr>
                <p:cNvSpPr/>
                <p:nvPr/>
              </p:nvSpPr>
              <p:spPr>
                <a:xfrm rot="16200000" flipV="1">
                  <a:off x="3508374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31" name="Freeform: Shape 58">
                  <a:extLst>
                    <a:ext uri="{FF2B5EF4-FFF2-40B4-BE49-F238E27FC236}">
                      <a16:creationId xmlns:a16="http://schemas.microsoft.com/office/drawing/2014/main" id="{19586294-3A1F-4A48-A935-F1DA0810B00C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1" y="2286001"/>
                  <a:ext cx="1620242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23" name="Group 59">
              <a:extLst>
                <a:ext uri="{FF2B5EF4-FFF2-40B4-BE49-F238E27FC236}">
                  <a16:creationId xmlns:a16="http://schemas.microsoft.com/office/drawing/2014/main" id="{C19F688A-9350-408A-A68E-ECF68524392E}"/>
                </a:ext>
              </a:extLst>
            </p:cNvPr>
            <p:cNvGrpSpPr/>
            <p:nvPr/>
          </p:nvGrpSpPr>
          <p:grpSpPr>
            <a:xfrm>
              <a:off x="1090715" y="2614711"/>
              <a:ext cx="628657" cy="534587"/>
              <a:chOff x="3048001" y="1041401"/>
              <a:chExt cx="434975" cy="369887"/>
            </a:xfrm>
            <a:solidFill>
              <a:schemeClr val="bg1"/>
            </a:solidFill>
          </p:grpSpPr>
          <p:sp>
            <p:nvSpPr>
              <p:cNvPr id="124" name="Freeform: Shape 60">
                <a:extLst>
                  <a:ext uri="{FF2B5EF4-FFF2-40B4-BE49-F238E27FC236}">
                    <a16:creationId xmlns:a16="http://schemas.microsoft.com/office/drawing/2014/main" id="{25632EDD-C05F-4737-A477-516989DEAC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48001" y="1192213"/>
                <a:ext cx="206375" cy="219075"/>
              </a:xfrm>
              <a:custGeom>
                <a:avLst/>
                <a:gdLst/>
                <a:ahLst/>
                <a:cxnLst>
                  <a:cxn ang="0">
                    <a:pos x="49" y="36"/>
                  </a:cxn>
                  <a:cxn ang="0">
                    <a:pos x="36" y="36"/>
                  </a:cxn>
                  <a:cxn ang="0">
                    <a:pos x="36" y="28"/>
                  </a:cxn>
                  <a:cxn ang="0">
                    <a:pos x="41" y="23"/>
                  </a:cxn>
                  <a:cxn ang="0">
                    <a:pos x="43" y="15"/>
                  </a:cxn>
                  <a:cxn ang="0">
                    <a:pos x="38" y="4"/>
                  </a:cxn>
                  <a:cxn ang="0">
                    <a:pos x="27" y="0"/>
                  </a:cxn>
                  <a:cxn ang="0">
                    <a:pos x="16" y="4"/>
                  </a:cxn>
                  <a:cxn ang="0">
                    <a:pos x="12" y="15"/>
                  </a:cxn>
                  <a:cxn ang="0">
                    <a:pos x="14" y="23"/>
                  </a:cxn>
                  <a:cxn ang="0">
                    <a:pos x="19" y="28"/>
                  </a:cxn>
                  <a:cxn ang="0">
                    <a:pos x="19" y="36"/>
                  </a:cxn>
                  <a:cxn ang="0">
                    <a:pos x="6" y="36"/>
                  </a:cxn>
                  <a:cxn ang="0">
                    <a:pos x="2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1" y="38"/>
                  </a:cxn>
                  <a:cxn ang="0">
                    <a:pos x="0" y="42"/>
                  </a:cxn>
                  <a:cxn ang="0">
                    <a:pos x="0" y="52"/>
                  </a:cxn>
                  <a:cxn ang="0">
                    <a:pos x="1" y="56"/>
                  </a:cxn>
                  <a:cxn ang="0">
                    <a:pos x="6" y="58"/>
                  </a:cxn>
                  <a:cxn ang="0">
                    <a:pos x="49" y="58"/>
                  </a:cxn>
                  <a:cxn ang="0">
                    <a:pos x="53" y="56"/>
                  </a:cxn>
                  <a:cxn ang="0">
                    <a:pos x="55" y="52"/>
                  </a:cxn>
                  <a:cxn ang="0">
                    <a:pos x="55" y="42"/>
                  </a:cxn>
                  <a:cxn ang="0">
                    <a:pos x="53" y="38"/>
                  </a:cxn>
                  <a:cxn ang="0">
                    <a:pos x="49" y="36"/>
                  </a:cxn>
                  <a:cxn ang="0">
                    <a:pos x="51" y="52"/>
                  </a:cxn>
                  <a:cxn ang="0">
                    <a:pos x="50" y="53"/>
                  </a:cxn>
                  <a:cxn ang="0">
                    <a:pos x="49" y="54"/>
                  </a:cxn>
                  <a:cxn ang="0">
                    <a:pos x="6" y="54"/>
                  </a:cxn>
                  <a:cxn ang="0">
                    <a:pos x="5" y="53"/>
                  </a:cxn>
                  <a:cxn ang="0">
                    <a:pos x="4" y="52"/>
                  </a:cxn>
                  <a:cxn ang="0">
                    <a:pos x="4" y="42"/>
                  </a:cxn>
                  <a:cxn ang="0">
                    <a:pos x="5" y="41"/>
                  </a:cxn>
                  <a:cxn ang="0">
                    <a:pos x="3" y="40"/>
                  </a:cxn>
                  <a:cxn ang="0">
                    <a:pos x="5" y="41"/>
                  </a:cxn>
                  <a:cxn ang="0">
                    <a:pos x="5" y="41"/>
                  </a:cxn>
                  <a:cxn ang="0">
                    <a:pos x="6" y="41"/>
                  </a:cxn>
                  <a:cxn ang="0">
                    <a:pos x="21" y="41"/>
                  </a:cxn>
                  <a:cxn ang="0">
                    <a:pos x="23" y="38"/>
                  </a:cxn>
                  <a:cxn ang="0">
                    <a:pos x="23" y="27"/>
                  </a:cxn>
                  <a:cxn ang="0">
                    <a:pos x="22" y="25"/>
                  </a:cxn>
                  <a:cxn ang="0">
                    <a:pos x="18" y="21"/>
                  </a:cxn>
                  <a:cxn ang="0">
                    <a:pos x="16" y="15"/>
                  </a:cxn>
                  <a:cxn ang="0">
                    <a:pos x="20" y="7"/>
                  </a:cxn>
                  <a:cxn ang="0">
                    <a:pos x="27" y="4"/>
                  </a:cxn>
                  <a:cxn ang="0">
                    <a:pos x="35" y="7"/>
                  </a:cxn>
                  <a:cxn ang="0">
                    <a:pos x="38" y="15"/>
                  </a:cxn>
                  <a:cxn ang="0">
                    <a:pos x="37" y="21"/>
                  </a:cxn>
                  <a:cxn ang="0">
                    <a:pos x="32" y="25"/>
                  </a:cxn>
                  <a:cxn ang="0">
                    <a:pos x="34" y="27"/>
                  </a:cxn>
                  <a:cxn ang="0">
                    <a:pos x="32" y="25"/>
                  </a:cxn>
                  <a:cxn ang="0">
                    <a:pos x="31" y="27"/>
                  </a:cxn>
                  <a:cxn ang="0">
                    <a:pos x="31" y="27"/>
                  </a:cxn>
                  <a:cxn ang="0">
                    <a:pos x="31" y="38"/>
                  </a:cxn>
                  <a:cxn ang="0">
                    <a:pos x="34" y="41"/>
                  </a:cxn>
                  <a:cxn ang="0">
                    <a:pos x="49" y="41"/>
                  </a:cxn>
                  <a:cxn ang="0">
                    <a:pos x="50" y="41"/>
                  </a:cxn>
                  <a:cxn ang="0">
                    <a:pos x="51" y="42"/>
                  </a:cxn>
                  <a:cxn ang="0">
                    <a:pos x="51" y="52"/>
                  </a:cxn>
                </a:cxnLst>
                <a:rect l="0" t="0" r="r" b="b"/>
                <a:pathLst>
                  <a:path w="55" h="58">
                    <a:moveTo>
                      <a:pt x="49" y="36"/>
                    </a:moveTo>
                    <a:cubicBezTo>
                      <a:pt x="36" y="36"/>
                      <a:pt x="36" y="36"/>
                      <a:pt x="36" y="36"/>
                    </a:cubicBezTo>
                    <a:cubicBezTo>
                      <a:pt x="36" y="28"/>
                      <a:pt x="36" y="28"/>
                      <a:pt x="36" y="28"/>
                    </a:cubicBezTo>
                    <a:cubicBezTo>
                      <a:pt x="38" y="27"/>
                      <a:pt x="39" y="25"/>
                      <a:pt x="41" y="23"/>
                    </a:cubicBezTo>
                    <a:cubicBezTo>
                      <a:pt x="42" y="21"/>
                      <a:pt x="43" y="18"/>
                      <a:pt x="43" y="15"/>
                    </a:cubicBezTo>
                    <a:cubicBezTo>
                      <a:pt x="43" y="11"/>
                      <a:pt x="41" y="7"/>
                      <a:pt x="38" y="4"/>
                    </a:cubicBezTo>
                    <a:cubicBezTo>
                      <a:pt x="35" y="1"/>
                      <a:pt x="32" y="0"/>
                      <a:pt x="27" y="0"/>
                    </a:cubicBezTo>
                    <a:cubicBezTo>
                      <a:pt x="23" y="0"/>
                      <a:pt x="19" y="1"/>
                      <a:pt x="16" y="4"/>
                    </a:cubicBezTo>
                    <a:cubicBezTo>
                      <a:pt x="14" y="7"/>
                      <a:pt x="12" y="11"/>
                      <a:pt x="12" y="15"/>
                    </a:cubicBezTo>
                    <a:cubicBezTo>
                      <a:pt x="12" y="18"/>
                      <a:pt x="13" y="21"/>
                      <a:pt x="14" y="23"/>
                    </a:cubicBezTo>
                    <a:cubicBezTo>
                      <a:pt x="15" y="25"/>
                      <a:pt x="17" y="27"/>
                      <a:pt x="19" y="28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4" y="36"/>
                      <a:pt x="3" y="37"/>
                      <a:pt x="2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0" y="39"/>
                      <a:pt x="0" y="41"/>
                      <a:pt x="0" y="4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4"/>
                      <a:pt x="0" y="55"/>
                      <a:pt x="1" y="56"/>
                    </a:cubicBezTo>
                    <a:cubicBezTo>
                      <a:pt x="2" y="58"/>
                      <a:pt x="4" y="58"/>
                      <a:pt x="6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51" y="58"/>
                      <a:pt x="52" y="58"/>
                      <a:pt x="53" y="56"/>
                    </a:cubicBezTo>
                    <a:cubicBezTo>
                      <a:pt x="54" y="55"/>
                      <a:pt x="55" y="54"/>
                      <a:pt x="55" y="52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5" y="41"/>
                      <a:pt x="54" y="39"/>
                      <a:pt x="53" y="38"/>
                    </a:cubicBezTo>
                    <a:cubicBezTo>
                      <a:pt x="52" y="37"/>
                      <a:pt x="51" y="36"/>
                      <a:pt x="49" y="36"/>
                    </a:cubicBezTo>
                    <a:close/>
                    <a:moveTo>
                      <a:pt x="51" y="52"/>
                    </a:moveTo>
                    <a:cubicBezTo>
                      <a:pt x="51" y="52"/>
                      <a:pt x="50" y="53"/>
                      <a:pt x="50" y="53"/>
                    </a:cubicBezTo>
                    <a:cubicBezTo>
                      <a:pt x="50" y="53"/>
                      <a:pt x="49" y="54"/>
                      <a:pt x="49" y="54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5" y="54"/>
                      <a:pt x="5" y="53"/>
                      <a:pt x="5" y="53"/>
                    </a:cubicBezTo>
                    <a:cubicBezTo>
                      <a:pt x="4" y="53"/>
                      <a:pt x="4" y="52"/>
                      <a:pt x="4" y="52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4" y="42"/>
                      <a:pt x="4" y="41"/>
                      <a:pt x="5" y="41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6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2" y="41"/>
                      <a:pt x="23" y="40"/>
                      <a:pt x="23" y="38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6"/>
                      <a:pt x="23" y="25"/>
                      <a:pt x="22" y="25"/>
                    </a:cubicBezTo>
                    <a:cubicBezTo>
                      <a:pt x="20" y="24"/>
                      <a:pt x="19" y="22"/>
                      <a:pt x="18" y="21"/>
                    </a:cubicBezTo>
                    <a:cubicBezTo>
                      <a:pt x="17" y="19"/>
                      <a:pt x="16" y="17"/>
                      <a:pt x="16" y="15"/>
                    </a:cubicBezTo>
                    <a:cubicBezTo>
                      <a:pt x="16" y="12"/>
                      <a:pt x="18" y="9"/>
                      <a:pt x="20" y="7"/>
                    </a:cubicBezTo>
                    <a:cubicBezTo>
                      <a:pt x="22" y="5"/>
                      <a:pt x="24" y="4"/>
                      <a:pt x="27" y="4"/>
                    </a:cubicBezTo>
                    <a:cubicBezTo>
                      <a:pt x="30" y="4"/>
                      <a:pt x="33" y="5"/>
                      <a:pt x="35" y="7"/>
                    </a:cubicBezTo>
                    <a:cubicBezTo>
                      <a:pt x="37" y="9"/>
                      <a:pt x="38" y="12"/>
                      <a:pt x="38" y="15"/>
                    </a:cubicBezTo>
                    <a:cubicBezTo>
                      <a:pt x="38" y="17"/>
                      <a:pt x="38" y="19"/>
                      <a:pt x="37" y="21"/>
                    </a:cubicBezTo>
                    <a:cubicBezTo>
                      <a:pt x="36" y="22"/>
                      <a:pt x="34" y="24"/>
                      <a:pt x="32" y="25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5"/>
                      <a:pt x="31" y="26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9" y="41"/>
                      <a:pt x="50" y="41"/>
                      <a:pt x="50" y="41"/>
                    </a:cubicBezTo>
                    <a:cubicBezTo>
                      <a:pt x="50" y="41"/>
                      <a:pt x="51" y="42"/>
                      <a:pt x="51" y="42"/>
                    </a:cubicBezTo>
                    <a:lnTo>
                      <a:pt x="51" y="5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61">
                <a:extLst>
                  <a:ext uri="{FF2B5EF4-FFF2-40B4-BE49-F238E27FC236}">
                    <a16:creationId xmlns:a16="http://schemas.microsoft.com/office/drawing/2014/main" id="{CB5FF42F-FA9E-4F9A-B28A-AEE2A44CF6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62313" y="1076326"/>
                <a:ext cx="149225" cy="150813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" y="12"/>
                  </a:cxn>
                  <a:cxn ang="0">
                    <a:pos x="6" y="34"/>
                  </a:cxn>
                  <a:cxn ang="0">
                    <a:pos x="28" y="38"/>
                  </a:cxn>
                  <a:cxn ang="0">
                    <a:pos x="40" y="20"/>
                  </a:cxn>
                  <a:cxn ang="0">
                    <a:pos x="16" y="6"/>
                  </a:cxn>
                  <a:cxn ang="0">
                    <a:pos x="18" y="10"/>
                  </a:cxn>
                  <a:cxn ang="0">
                    <a:pos x="16" y="6"/>
                  </a:cxn>
                  <a:cxn ang="0">
                    <a:pos x="11" y="17"/>
                  </a:cxn>
                  <a:cxn ang="0">
                    <a:pos x="15" y="13"/>
                  </a:cxn>
                  <a:cxn ang="0">
                    <a:pos x="18" y="17"/>
                  </a:cxn>
                  <a:cxn ang="0">
                    <a:pos x="18" y="23"/>
                  </a:cxn>
                  <a:cxn ang="0">
                    <a:pos x="12" y="27"/>
                  </a:cxn>
                  <a:cxn ang="0">
                    <a:pos x="14" y="21"/>
                  </a:cxn>
                  <a:cxn ang="0">
                    <a:pos x="13" y="5"/>
                  </a:cxn>
                  <a:cxn ang="0">
                    <a:pos x="9" y="7"/>
                  </a:cxn>
                  <a:cxn ang="0">
                    <a:pos x="6" y="10"/>
                  </a:cxn>
                  <a:cxn ang="0">
                    <a:pos x="8" y="14"/>
                  </a:cxn>
                  <a:cxn ang="0">
                    <a:pos x="3" y="18"/>
                  </a:cxn>
                  <a:cxn ang="0">
                    <a:pos x="4" y="25"/>
                  </a:cxn>
                  <a:cxn ang="0">
                    <a:pos x="7" y="21"/>
                  </a:cxn>
                  <a:cxn ang="0">
                    <a:pos x="7" y="28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2" y="34"/>
                  </a:cxn>
                  <a:cxn ang="0">
                    <a:pos x="16" y="29"/>
                  </a:cxn>
                  <a:cxn ang="0">
                    <a:pos x="18" y="35"/>
                  </a:cxn>
                  <a:cxn ang="0">
                    <a:pos x="36" y="14"/>
                  </a:cxn>
                  <a:cxn ang="0">
                    <a:pos x="35" y="18"/>
                  </a:cxn>
                  <a:cxn ang="0">
                    <a:pos x="31" y="11"/>
                  </a:cxn>
                  <a:cxn ang="0">
                    <a:pos x="28" y="5"/>
                  </a:cxn>
                  <a:cxn ang="0">
                    <a:pos x="29" y="8"/>
                  </a:cxn>
                  <a:cxn ang="0">
                    <a:pos x="28" y="5"/>
                  </a:cxn>
                  <a:cxn ang="0">
                    <a:pos x="24" y="6"/>
                  </a:cxn>
                  <a:cxn ang="0">
                    <a:pos x="21" y="10"/>
                  </a:cxn>
                  <a:cxn ang="0">
                    <a:pos x="21" y="13"/>
                  </a:cxn>
                  <a:cxn ang="0">
                    <a:pos x="29" y="15"/>
                  </a:cxn>
                  <a:cxn ang="0">
                    <a:pos x="28" y="15"/>
                  </a:cxn>
                  <a:cxn ang="0">
                    <a:pos x="25" y="17"/>
                  </a:cxn>
                  <a:cxn ang="0">
                    <a:pos x="21" y="23"/>
                  </a:cxn>
                  <a:cxn ang="0">
                    <a:pos x="29" y="21"/>
                  </a:cxn>
                  <a:cxn ang="0">
                    <a:pos x="25" y="26"/>
                  </a:cxn>
                  <a:cxn ang="0">
                    <a:pos x="24" y="33"/>
                  </a:cxn>
                  <a:cxn ang="0">
                    <a:pos x="24" y="29"/>
                  </a:cxn>
                  <a:cxn ang="0">
                    <a:pos x="32" y="32"/>
                  </a:cxn>
                  <a:cxn ang="0">
                    <a:pos x="28" y="34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1" y="28"/>
                  </a:cxn>
                  <a:cxn ang="0">
                    <a:pos x="34" y="21"/>
                  </a:cxn>
                </a:cxnLst>
                <a:rect l="0" t="0" r="r" b="b"/>
                <a:pathLst>
                  <a:path w="40" h="40">
                    <a:moveTo>
                      <a:pt x="34" y="6"/>
                    </a:moveTo>
                    <a:cubicBezTo>
                      <a:pt x="32" y="4"/>
                      <a:pt x="30" y="2"/>
                      <a:pt x="28" y="1"/>
                    </a:cubicBezTo>
                    <a:cubicBezTo>
                      <a:pt x="25" y="0"/>
                      <a:pt x="23" y="0"/>
                      <a:pt x="20" y="0"/>
                    </a:cubicBezTo>
                    <a:cubicBezTo>
                      <a:pt x="17" y="0"/>
                      <a:pt x="15" y="0"/>
                      <a:pt x="12" y="1"/>
                    </a:cubicBezTo>
                    <a:cubicBezTo>
                      <a:pt x="10" y="2"/>
                      <a:pt x="8" y="4"/>
                      <a:pt x="6" y="6"/>
                    </a:cubicBezTo>
                    <a:cubicBezTo>
                      <a:pt x="4" y="7"/>
                      <a:pt x="2" y="10"/>
                      <a:pt x="1" y="12"/>
                    </a:cubicBezTo>
                    <a:cubicBezTo>
                      <a:pt x="0" y="14"/>
                      <a:pt x="0" y="17"/>
                      <a:pt x="0" y="20"/>
                    </a:cubicBezTo>
                    <a:cubicBezTo>
                      <a:pt x="0" y="22"/>
                      <a:pt x="0" y="25"/>
                      <a:pt x="1" y="27"/>
                    </a:cubicBezTo>
                    <a:cubicBezTo>
                      <a:pt x="2" y="30"/>
                      <a:pt x="4" y="32"/>
                      <a:pt x="6" y="34"/>
                    </a:cubicBezTo>
                    <a:cubicBezTo>
                      <a:pt x="8" y="36"/>
                      <a:pt x="10" y="37"/>
                      <a:pt x="12" y="38"/>
                    </a:cubicBezTo>
                    <a:cubicBezTo>
                      <a:pt x="15" y="39"/>
                      <a:pt x="17" y="40"/>
                      <a:pt x="20" y="40"/>
                    </a:cubicBezTo>
                    <a:cubicBezTo>
                      <a:pt x="23" y="40"/>
                      <a:pt x="25" y="39"/>
                      <a:pt x="28" y="38"/>
                    </a:cubicBezTo>
                    <a:cubicBezTo>
                      <a:pt x="30" y="37"/>
                      <a:pt x="32" y="36"/>
                      <a:pt x="34" y="34"/>
                    </a:cubicBezTo>
                    <a:cubicBezTo>
                      <a:pt x="36" y="32"/>
                      <a:pt x="37" y="30"/>
                      <a:pt x="38" y="27"/>
                    </a:cubicBezTo>
                    <a:cubicBezTo>
                      <a:pt x="39" y="25"/>
                      <a:pt x="40" y="22"/>
                      <a:pt x="40" y="20"/>
                    </a:cubicBezTo>
                    <a:cubicBezTo>
                      <a:pt x="40" y="17"/>
                      <a:pt x="39" y="14"/>
                      <a:pt x="38" y="12"/>
                    </a:cubicBezTo>
                    <a:cubicBezTo>
                      <a:pt x="37" y="10"/>
                      <a:pt x="36" y="7"/>
                      <a:pt x="34" y="6"/>
                    </a:cubicBezTo>
                    <a:close/>
                    <a:moveTo>
                      <a:pt x="16" y="6"/>
                    </a:moveTo>
                    <a:cubicBezTo>
                      <a:pt x="17" y="5"/>
                      <a:pt x="17" y="5"/>
                      <a:pt x="18" y="4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8"/>
                      <a:pt x="18" y="9"/>
                      <a:pt x="18" y="10"/>
                    </a:cubicBezTo>
                    <a:cubicBezTo>
                      <a:pt x="17" y="10"/>
                      <a:pt x="17" y="10"/>
                      <a:pt x="16" y="10"/>
                    </a:cubicBezTo>
                    <a:cubicBezTo>
                      <a:pt x="15" y="9"/>
                      <a:pt x="15" y="9"/>
                      <a:pt x="14" y="9"/>
                    </a:cubicBezTo>
                    <a:cubicBezTo>
                      <a:pt x="14" y="8"/>
                      <a:pt x="15" y="7"/>
                      <a:pt x="16" y="6"/>
                    </a:cubicBezTo>
                    <a:close/>
                    <a:moveTo>
                      <a:pt x="18" y="17"/>
                    </a:moveTo>
                    <a:cubicBezTo>
                      <a:pt x="17" y="17"/>
                      <a:pt x="16" y="17"/>
                      <a:pt x="14" y="17"/>
                    </a:cubicBezTo>
                    <a:cubicBezTo>
                      <a:pt x="13" y="17"/>
                      <a:pt x="12" y="17"/>
                      <a:pt x="11" y="17"/>
                    </a:cubicBezTo>
                    <a:cubicBezTo>
                      <a:pt x="11" y="17"/>
                      <a:pt x="11" y="16"/>
                      <a:pt x="11" y="15"/>
                    </a:cubicBezTo>
                    <a:cubicBezTo>
                      <a:pt x="12" y="14"/>
                      <a:pt x="12" y="13"/>
                      <a:pt x="12" y="12"/>
                    </a:cubicBezTo>
                    <a:cubicBezTo>
                      <a:pt x="13" y="12"/>
                      <a:pt x="14" y="13"/>
                      <a:pt x="15" y="13"/>
                    </a:cubicBezTo>
                    <a:cubicBezTo>
                      <a:pt x="16" y="13"/>
                      <a:pt x="17" y="13"/>
                      <a:pt x="18" y="13"/>
                    </a:cubicBezTo>
                    <a:cubicBezTo>
                      <a:pt x="18" y="15"/>
                      <a:pt x="18" y="15"/>
                      <a:pt x="18" y="15"/>
                    </a:cubicBezTo>
                    <a:lnTo>
                      <a:pt x="18" y="17"/>
                    </a:lnTo>
                    <a:close/>
                    <a:moveTo>
                      <a:pt x="14" y="21"/>
                    </a:moveTo>
                    <a:cubicBezTo>
                      <a:pt x="16" y="21"/>
                      <a:pt x="17" y="21"/>
                      <a:pt x="18" y="21"/>
                    </a:cubicBezTo>
                    <a:cubicBezTo>
                      <a:pt x="18" y="23"/>
                      <a:pt x="18" y="23"/>
                      <a:pt x="18" y="23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7" y="25"/>
                      <a:pt x="16" y="26"/>
                      <a:pt x="15" y="26"/>
                    </a:cubicBezTo>
                    <a:cubicBezTo>
                      <a:pt x="14" y="26"/>
                      <a:pt x="13" y="26"/>
                      <a:pt x="12" y="27"/>
                    </a:cubicBezTo>
                    <a:cubicBezTo>
                      <a:pt x="11" y="26"/>
                      <a:pt x="11" y="25"/>
                      <a:pt x="11" y="24"/>
                    </a:cubicBezTo>
                    <a:cubicBezTo>
                      <a:pt x="11" y="23"/>
                      <a:pt x="11" y="22"/>
                      <a:pt x="11" y="21"/>
                    </a:cubicBezTo>
                    <a:cubicBezTo>
                      <a:pt x="12" y="21"/>
                      <a:pt x="13" y="21"/>
                      <a:pt x="14" y="21"/>
                    </a:cubicBezTo>
                    <a:close/>
                    <a:moveTo>
                      <a:pt x="12" y="5"/>
                    </a:moveTo>
                    <a:cubicBezTo>
                      <a:pt x="12" y="5"/>
                      <a:pt x="13" y="5"/>
                      <a:pt x="13" y="4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2" y="6"/>
                      <a:pt x="11" y="7"/>
                      <a:pt x="11" y="8"/>
                    </a:cubicBezTo>
                    <a:cubicBezTo>
                      <a:pt x="10" y="8"/>
                      <a:pt x="10" y="8"/>
                      <a:pt x="9" y="8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lose/>
                    <a:moveTo>
                      <a:pt x="4" y="14"/>
                    </a:moveTo>
                    <a:cubicBezTo>
                      <a:pt x="5" y="12"/>
                      <a:pt x="6" y="11"/>
                      <a:pt x="6" y="10"/>
                    </a:cubicBezTo>
                    <a:cubicBezTo>
                      <a:pt x="7" y="10"/>
                      <a:pt x="7" y="10"/>
                      <a:pt x="8" y="10"/>
                    </a:cubicBezTo>
                    <a:cubicBezTo>
                      <a:pt x="8" y="11"/>
                      <a:pt x="9" y="11"/>
                      <a:pt x="9" y="11"/>
                    </a:cubicBezTo>
                    <a:cubicBezTo>
                      <a:pt x="9" y="12"/>
                      <a:pt x="8" y="13"/>
                      <a:pt x="8" y="14"/>
                    </a:cubicBezTo>
                    <a:cubicBezTo>
                      <a:pt x="8" y="15"/>
                      <a:pt x="8" y="16"/>
                      <a:pt x="7" y="18"/>
                    </a:cubicBezTo>
                    <a:cubicBezTo>
                      <a:pt x="7" y="18"/>
                      <a:pt x="6" y="18"/>
                      <a:pt x="5" y="18"/>
                    </a:cubicBezTo>
                    <a:cubicBezTo>
                      <a:pt x="5" y="18"/>
                      <a:pt x="4" y="18"/>
                      <a:pt x="3" y="18"/>
                    </a:cubicBezTo>
                    <a:cubicBezTo>
                      <a:pt x="3" y="16"/>
                      <a:pt x="4" y="15"/>
                      <a:pt x="4" y="14"/>
                    </a:cubicBezTo>
                    <a:close/>
                    <a:moveTo>
                      <a:pt x="6" y="29"/>
                    </a:moveTo>
                    <a:cubicBezTo>
                      <a:pt x="5" y="28"/>
                      <a:pt x="5" y="27"/>
                      <a:pt x="4" y="25"/>
                    </a:cubicBezTo>
                    <a:cubicBezTo>
                      <a:pt x="4" y="24"/>
                      <a:pt x="3" y="23"/>
                      <a:pt x="3" y="21"/>
                    </a:cubicBezTo>
                    <a:cubicBezTo>
                      <a:pt x="4" y="21"/>
                      <a:pt x="5" y="21"/>
                      <a:pt x="5" y="21"/>
                    </a:cubicBezTo>
                    <a:cubicBezTo>
                      <a:pt x="6" y="21"/>
                      <a:pt x="7" y="21"/>
                      <a:pt x="7" y="21"/>
                    </a:cubicBezTo>
                    <a:cubicBezTo>
                      <a:pt x="7" y="22"/>
                      <a:pt x="7" y="23"/>
                      <a:pt x="8" y="24"/>
                    </a:cubicBezTo>
                    <a:cubicBezTo>
                      <a:pt x="8" y="26"/>
                      <a:pt x="8" y="27"/>
                      <a:pt x="9" y="28"/>
                    </a:cubicBezTo>
                    <a:cubicBezTo>
                      <a:pt x="8" y="28"/>
                      <a:pt x="8" y="28"/>
                      <a:pt x="7" y="28"/>
                    </a:cubicBezTo>
                    <a:cubicBezTo>
                      <a:pt x="7" y="29"/>
                      <a:pt x="6" y="29"/>
                      <a:pt x="6" y="29"/>
                    </a:cubicBezTo>
                    <a:close/>
                    <a:moveTo>
                      <a:pt x="12" y="34"/>
                    </a:moveTo>
                    <a:cubicBezTo>
                      <a:pt x="10" y="34"/>
                      <a:pt x="9" y="33"/>
                      <a:pt x="8" y="32"/>
                    </a:cubicBezTo>
                    <a:cubicBezTo>
                      <a:pt x="8" y="31"/>
                      <a:pt x="9" y="31"/>
                      <a:pt x="9" y="31"/>
                    </a:cubicBezTo>
                    <a:cubicBezTo>
                      <a:pt x="9" y="31"/>
                      <a:pt x="10" y="31"/>
                      <a:pt x="10" y="31"/>
                    </a:cubicBezTo>
                    <a:cubicBezTo>
                      <a:pt x="11" y="32"/>
                      <a:pt x="11" y="33"/>
                      <a:pt x="12" y="34"/>
                    </a:cubicBezTo>
                    <a:cubicBezTo>
                      <a:pt x="12" y="34"/>
                      <a:pt x="12" y="34"/>
                      <a:pt x="12" y="34"/>
                    </a:cubicBezTo>
                    <a:cubicBezTo>
                      <a:pt x="12" y="34"/>
                      <a:pt x="13" y="35"/>
                      <a:pt x="13" y="35"/>
                    </a:cubicBezTo>
                    <a:cubicBezTo>
                      <a:pt x="12" y="35"/>
                      <a:pt x="12" y="35"/>
                      <a:pt x="12" y="34"/>
                    </a:cubicBezTo>
                    <a:close/>
                    <a:moveTo>
                      <a:pt x="15" y="33"/>
                    </a:moveTo>
                    <a:cubicBezTo>
                      <a:pt x="15" y="32"/>
                      <a:pt x="14" y="31"/>
                      <a:pt x="13" y="30"/>
                    </a:cubicBezTo>
                    <a:cubicBezTo>
                      <a:pt x="14" y="29"/>
                      <a:pt x="15" y="29"/>
                      <a:pt x="16" y="29"/>
                    </a:cubicBezTo>
                    <a:cubicBezTo>
                      <a:pt x="16" y="29"/>
                      <a:pt x="17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31"/>
                      <a:pt x="18" y="33"/>
                      <a:pt x="18" y="35"/>
                    </a:cubicBezTo>
                    <a:cubicBezTo>
                      <a:pt x="17" y="34"/>
                      <a:pt x="16" y="34"/>
                      <a:pt x="15" y="33"/>
                    </a:cubicBezTo>
                    <a:close/>
                    <a:moveTo>
                      <a:pt x="33" y="10"/>
                    </a:moveTo>
                    <a:cubicBezTo>
                      <a:pt x="34" y="11"/>
                      <a:pt x="35" y="12"/>
                      <a:pt x="36" y="14"/>
                    </a:cubicBezTo>
                    <a:cubicBezTo>
                      <a:pt x="36" y="15"/>
                      <a:pt x="36" y="16"/>
                      <a:pt x="37" y="18"/>
                    </a:cubicBezTo>
                    <a:cubicBezTo>
                      <a:pt x="36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4" y="18"/>
                      <a:pt x="33" y="18"/>
                      <a:pt x="32" y="18"/>
                    </a:cubicBezTo>
                    <a:cubicBezTo>
                      <a:pt x="32" y="16"/>
                      <a:pt x="32" y="15"/>
                      <a:pt x="32" y="14"/>
                    </a:cubicBezTo>
                    <a:cubicBezTo>
                      <a:pt x="31" y="13"/>
                      <a:pt x="31" y="12"/>
                      <a:pt x="31" y="11"/>
                    </a:cubicBezTo>
                    <a:cubicBezTo>
                      <a:pt x="31" y="11"/>
                      <a:pt x="32" y="11"/>
                      <a:pt x="32" y="11"/>
                    </a:cubicBezTo>
                    <a:cubicBezTo>
                      <a:pt x="32" y="10"/>
                      <a:pt x="33" y="10"/>
                      <a:pt x="33" y="10"/>
                    </a:cubicBezTo>
                    <a:close/>
                    <a:moveTo>
                      <a:pt x="28" y="5"/>
                    </a:moveTo>
                    <a:cubicBezTo>
                      <a:pt x="29" y="6"/>
                      <a:pt x="30" y="6"/>
                      <a:pt x="31" y="7"/>
                    </a:cubicBezTo>
                    <a:cubicBezTo>
                      <a:pt x="31" y="7"/>
                      <a:pt x="31" y="8"/>
                      <a:pt x="30" y="8"/>
                    </a:cubicBezTo>
                    <a:cubicBezTo>
                      <a:pt x="30" y="8"/>
                      <a:pt x="30" y="8"/>
                      <a:pt x="29" y="8"/>
                    </a:cubicBezTo>
                    <a:cubicBezTo>
                      <a:pt x="29" y="7"/>
                      <a:pt x="28" y="6"/>
                      <a:pt x="27" y="5"/>
                    </a:cubicBezTo>
                    <a:cubicBezTo>
                      <a:pt x="27" y="5"/>
                      <a:pt x="27" y="5"/>
                      <a:pt x="27" y="4"/>
                    </a:cubicBezTo>
                    <a:cubicBezTo>
                      <a:pt x="27" y="5"/>
                      <a:pt x="28" y="5"/>
                      <a:pt x="28" y="5"/>
                    </a:cubicBezTo>
                    <a:close/>
                    <a:moveTo>
                      <a:pt x="21" y="7"/>
                    </a:moveTo>
                    <a:cubicBezTo>
                      <a:pt x="21" y="6"/>
                      <a:pt x="21" y="5"/>
                      <a:pt x="21" y="4"/>
                    </a:cubicBezTo>
                    <a:cubicBezTo>
                      <a:pt x="22" y="5"/>
                      <a:pt x="23" y="5"/>
                      <a:pt x="24" y="6"/>
                    </a:cubicBezTo>
                    <a:cubicBezTo>
                      <a:pt x="25" y="7"/>
                      <a:pt x="25" y="8"/>
                      <a:pt x="26" y="9"/>
                    </a:cubicBezTo>
                    <a:cubicBezTo>
                      <a:pt x="25" y="9"/>
                      <a:pt x="25" y="10"/>
                      <a:pt x="24" y="10"/>
                    </a:cubicBezTo>
                    <a:cubicBezTo>
                      <a:pt x="23" y="10"/>
                      <a:pt x="22" y="10"/>
                      <a:pt x="21" y="10"/>
                    </a:cubicBezTo>
                    <a:cubicBezTo>
                      <a:pt x="21" y="9"/>
                      <a:pt x="21" y="8"/>
                      <a:pt x="21" y="7"/>
                    </a:cubicBezTo>
                    <a:close/>
                    <a:moveTo>
                      <a:pt x="21" y="15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3" y="13"/>
                      <a:pt x="26" y="13"/>
                      <a:pt x="28" y="12"/>
                    </a:cubicBezTo>
                    <a:cubicBezTo>
                      <a:pt x="28" y="13"/>
                      <a:pt x="28" y="14"/>
                      <a:pt x="28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9" y="16"/>
                      <a:pt x="29" y="17"/>
                      <a:pt x="29" y="17"/>
                    </a:cubicBezTo>
                    <a:cubicBezTo>
                      <a:pt x="28" y="17"/>
                      <a:pt x="26" y="17"/>
                      <a:pt x="25" y="17"/>
                    </a:cubicBezTo>
                    <a:cubicBezTo>
                      <a:pt x="24" y="17"/>
                      <a:pt x="23" y="17"/>
                      <a:pt x="21" y="17"/>
                    </a:cubicBezTo>
                    <a:lnTo>
                      <a:pt x="21" y="15"/>
                    </a:lnTo>
                    <a:close/>
                    <a:moveTo>
                      <a:pt x="21" y="23"/>
                    </a:moveTo>
                    <a:cubicBezTo>
                      <a:pt x="21" y="21"/>
                      <a:pt x="21" y="21"/>
                      <a:pt x="21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9" y="22"/>
                      <a:pt x="29" y="23"/>
                      <a:pt x="29" y="24"/>
                    </a:cubicBezTo>
                    <a:cubicBezTo>
                      <a:pt x="29" y="25"/>
                      <a:pt x="28" y="26"/>
                      <a:pt x="28" y="26"/>
                    </a:cubicBezTo>
                    <a:cubicBezTo>
                      <a:pt x="27" y="26"/>
                      <a:pt x="26" y="26"/>
                      <a:pt x="25" y="26"/>
                    </a:cubicBezTo>
                    <a:cubicBezTo>
                      <a:pt x="24" y="25"/>
                      <a:pt x="23" y="25"/>
                      <a:pt x="21" y="25"/>
                    </a:cubicBezTo>
                    <a:lnTo>
                      <a:pt x="21" y="23"/>
                    </a:lnTo>
                    <a:close/>
                    <a:moveTo>
                      <a:pt x="24" y="33"/>
                    </a:moveTo>
                    <a:cubicBezTo>
                      <a:pt x="24" y="34"/>
                      <a:pt x="23" y="34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2" y="29"/>
                      <a:pt x="23" y="29"/>
                      <a:pt x="24" y="29"/>
                    </a:cubicBezTo>
                    <a:cubicBezTo>
                      <a:pt x="25" y="29"/>
                      <a:pt x="26" y="29"/>
                      <a:pt x="27" y="30"/>
                    </a:cubicBezTo>
                    <a:cubicBezTo>
                      <a:pt x="26" y="31"/>
                      <a:pt x="25" y="32"/>
                      <a:pt x="24" y="33"/>
                    </a:cubicBezTo>
                    <a:close/>
                    <a:moveTo>
                      <a:pt x="32" y="32"/>
                    </a:moveTo>
                    <a:cubicBezTo>
                      <a:pt x="31" y="33"/>
                      <a:pt x="29" y="34"/>
                      <a:pt x="28" y="34"/>
                    </a:cubicBezTo>
                    <a:cubicBezTo>
                      <a:pt x="28" y="35"/>
                      <a:pt x="27" y="35"/>
                      <a:pt x="27" y="35"/>
                    </a:cubicBezTo>
                    <a:cubicBezTo>
                      <a:pt x="27" y="35"/>
                      <a:pt x="27" y="34"/>
                      <a:pt x="28" y="34"/>
                    </a:cubicBezTo>
                    <a:cubicBezTo>
                      <a:pt x="29" y="33"/>
                      <a:pt x="29" y="32"/>
                      <a:pt x="30" y="31"/>
                    </a:cubicBezTo>
                    <a:cubicBezTo>
                      <a:pt x="30" y="31"/>
                      <a:pt x="31" y="31"/>
                      <a:pt x="31" y="31"/>
                    </a:cubicBezTo>
                    <a:cubicBezTo>
                      <a:pt x="31" y="31"/>
                      <a:pt x="31" y="31"/>
                      <a:pt x="32" y="32"/>
                    </a:cubicBezTo>
                    <a:close/>
                    <a:moveTo>
                      <a:pt x="36" y="25"/>
                    </a:moveTo>
                    <a:cubicBezTo>
                      <a:pt x="36" y="25"/>
                      <a:pt x="36" y="25"/>
                      <a:pt x="36" y="25"/>
                    </a:cubicBezTo>
                    <a:cubicBezTo>
                      <a:pt x="36" y="25"/>
                      <a:pt x="36" y="25"/>
                      <a:pt x="36" y="25"/>
                    </a:cubicBezTo>
                    <a:cubicBezTo>
                      <a:pt x="35" y="27"/>
                      <a:pt x="35" y="28"/>
                      <a:pt x="34" y="29"/>
                    </a:cubicBezTo>
                    <a:cubicBezTo>
                      <a:pt x="33" y="29"/>
                      <a:pt x="33" y="28"/>
                      <a:pt x="33" y="28"/>
                    </a:cubicBezTo>
                    <a:cubicBezTo>
                      <a:pt x="32" y="28"/>
                      <a:pt x="32" y="28"/>
                      <a:pt x="31" y="28"/>
                    </a:cubicBezTo>
                    <a:cubicBezTo>
                      <a:pt x="32" y="27"/>
                      <a:pt x="32" y="25"/>
                      <a:pt x="32" y="24"/>
                    </a:cubicBezTo>
                    <a:cubicBezTo>
                      <a:pt x="32" y="23"/>
                      <a:pt x="32" y="22"/>
                      <a:pt x="32" y="21"/>
                    </a:cubicBezTo>
                    <a:cubicBezTo>
                      <a:pt x="33" y="21"/>
                      <a:pt x="34" y="21"/>
                      <a:pt x="34" y="21"/>
                    </a:cubicBezTo>
                    <a:cubicBezTo>
                      <a:pt x="35" y="21"/>
                      <a:pt x="36" y="21"/>
                      <a:pt x="37" y="21"/>
                    </a:cubicBezTo>
                    <a:cubicBezTo>
                      <a:pt x="36" y="23"/>
                      <a:pt x="36" y="24"/>
                      <a:pt x="36" y="2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62">
                <a:extLst>
                  <a:ext uri="{FF2B5EF4-FFF2-40B4-BE49-F238E27FC236}">
                    <a16:creationId xmlns:a16="http://schemas.microsoft.com/office/drawing/2014/main" id="{487188B5-026A-46AD-A8AA-D2FEB44789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94051" y="1041401"/>
                <a:ext cx="288925" cy="260350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39" y="0"/>
                  </a:cxn>
                  <a:cxn ang="0">
                    <a:pos x="12" y="8"/>
                  </a:cxn>
                  <a:cxn ang="0">
                    <a:pos x="0" y="29"/>
                  </a:cxn>
                  <a:cxn ang="0">
                    <a:pos x="2" y="38"/>
                  </a:cxn>
                  <a:cxn ang="0">
                    <a:pos x="7" y="46"/>
                  </a:cxn>
                  <a:cxn ang="0">
                    <a:pos x="4" y="66"/>
                  </a:cxn>
                  <a:cxn ang="0">
                    <a:pos x="4" y="67"/>
                  </a:cxn>
                  <a:cxn ang="0">
                    <a:pos x="8" y="68"/>
                  </a:cxn>
                  <a:cxn ang="0">
                    <a:pos x="6" y="66"/>
                  </a:cxn>
                  <a:cxn ang="0">
                    <a:pos x="8" y="68"/>
                  </a:cxn>
                  <a:cxn ang="0">
                    <a:pos x="25" y="56"/>
                  </a:cxn>
                  <a:cxn ang="0">
                    <a:pos x="31" y="57"/>
                  </a:cxn>
                  <a:cxn ang="0">
                    <a:pos x="39" y="58"/>
                  </a:cxn>
                  <a:cxn ang="0">
                    <a:pos x="66" y="50"/>
                  </a:cxn>
                  <a:cxn ang="0">
                    <a:pos x="77" y="29"/>
                  </a:cxn>
                  <a:cxn ang="0">
                    <a:pos x="66" y="8"/>
                  </a:cxn>
                  <a:cxn ang="0">
                    <a:pos x="63" y="46"/>
                  </a:cxn>
                  <a:cxn ang="0">
                    <a:pos x="39" y="53"/>
                  </a:cxn>
                  <a:cxn ang="0">
                    <a:pos x="32" y="53"/>
                  </a:cxn>
                  <a:cxn ang="0">
                    <a:pos x="25" y="51"/>
                  </a:cxn>
                  <a:cxn ang="0">
                    <a:pos x="23" y="52"/>
                  </a:cxn>
                  <a:cxn ang="0">
                    <a:pos x="9" y="61"/>
                  </a:cxn>
                  <a:cxn ang="0">
                    <a:pos x="12" y="45"/>
                  </a:cxn>
                  <a:cxn ang="0">
                    <a:pos x="11" y="43"/>
                  </a:cxn>
                  <a:cxn ang="0">
                    <a:pos x="6" y="36"/>
                  </a:cxn>
                  <a:cxn ang="0">
                    <a:pos x="5" y="29"/>
                  </a:cxn>
                  <a:cxn ang="0">
                    <a:pos x="14" y="12"/>
                  </a:cxn>
                  <a:cxn ang="0">
                    <a:pos x="39" y="4"/>
                  </a:cxn>
                  <a:cxn ang="0">
                    <a:pos x="63" y="12"/>
                  </a:cxn>
                  <a:cxn ang="0">
                    <a:pos x="73" y="29"/>
                  </a:cxn>
                  <a:cxn ang="0">
                    <a:pos x="63" y="46"/>
                  </a:cxn>
                </a:cxnLst>
                <a:rect l="0" t="0" r="r" b="b"/>
                <a:pathLst>
                  <a:path w="77" h="69">
                    <a:moveTo>
                      <a:pt x="66" y="8"/>
                    </a:moveTo>
                    <a:cubicBezTo>
                      <a:pt x="59" y="3"/>
                      <a:pt x="49" y="0"/>
                      <a:pt x="39" y="0"/>
                    </a:cubicBezTo>
                    <a:cubicBezTo>
                      <a:pt x="28" y="0"/>
                      <a:pt x="18" y="3"/>
                      <a:pt x="12" y="8"/>
                    </a:cubicBezTo>
                    <a:cubicBezTo>
                      <a:pt x="4" y="13"/>
                      <a:pt x="0" y="21"/>
                      <a:pt x="0" y="29"/>
                    </a:cubicBezTo>
                    <a:cubicBezTo>
                      <a:pt x="0" y="32"/>
                      <a:pt x="1" y="35"/>
                      <a:pt x="2" y="38"/>
                    </a:cubicBezTo>
                    <a:cubicBezTo>
                      <a:pt x="3" y="41"/>
                      <a:pt x="5" y="43"/>
                      <a:pt x="7" y="46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7"/>
                    </a:cubicBezTo>
                    <a:cubicBezTo>
                      <a:pt x="5" y="69"/>
                      <a:pt x="6" y="69"/>
                      <a:pt x="8" y="68"/>
                    </a:cubicBezTo>
                    <a:cubicBezTo>
                      <a:pt x="6" y="66"/>
                      <a:pt x="6" y="66"/>
                      <a:pt x="6" y="66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7" y="57"/>
                      <a:pt x="29" y="57"/>
                      <a:pt x="31" y="57"/>
                    </a:cubicBezTo>
                    <a:cubicBezTo>
                      <a:pt x="33" y="58"/>
                      <a:pt x="36" y="58"/>
                      <a:pt x="39" y="58"/>
                    </a:cubicBezTo>
                    <a:cubicBezTo>
                      <a:pt x="49" y="58"/>
                      <a:pt x="59" y="55"/>
                      <a:pt x="66" y="50"/>
                    </a:cubicBezTo>
                    <a:cubicBezTo>
                      <a:pt x="73" y="44"/>
                      <a:pt x="77" y="37"/>
                      <a:pt x="77" y="29"/>
                    </a:cubicBezTo>
                    <a:cubicBezTo>
                      <a:pt x="77" y="21"/>
                      <a:pt x="73" y="13"/>
                      <a:pt x="66" y="8"/>
                    </a:cubicBezTo>
                    <a:close/>
                    <a:moveTo>
                      <a:pt x="63" y="46"/>
                    </a:moveTo>
                    <a:cubicBezTo>
                      <a:pt x="57" y="51"/>
                      <a:pt x="48" y="53"/>
                      <a:pt x="39" y="53"/>
                    </a:cubicBezTo>
                    <a:cubicBezTo>
                      <a:pt x="36" y="53"/>
                      <a:pt x="34" y="53"/>
                      <a:pt x="32" y="53"/>
                    </a:cubicBezTo>
                    <a:cubicBezTo>
                      <a:pt x="29" y="53"/>
                      <a:pt x="27" y="52"/>
                      <a:pt x="25" y="51"/>
                    </a:cubicBezTo>
                    <a:cubicBezTo>
                      <a:pt x="24" y="51"/>
                      <a:pt x="24" y="51"/>
                      <a:pt x="23" y="52"/>
                    </a:cubicBezTo>
                    <a:cubicBezTo>
                      <a:pt x="9" y="61"/>
                      <a:pt x="9" y="61"/>
                      <a:pt x="9" y="61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12" y="45"/>
                      <a:pt x="12" y="44"/>
                      <a:pt x="11" y="43"/>
                    </a:cubicBezTo>
                    <a:cubicBezTo>
                      <a:pt x="9" y="41"/>
                      <a:pt x="7" y="39"/>
                      <a:pt x="6" y="36"/>
                    </a:cubicBezTo>
                    <a:cubicBezTo>
                      <a:pt x="5" y="34"/>
                      <a:pt x="5" y="32"/>
                      <a:pt x="5" y="29"/>
                    </a:cubicBezTo>
                    <a:cubicBezTo>
                      <a:pt x="5" y="22"/>
                      <a:pt x="8" y="16"/>
                      <a:pt x="14" y="12"/>
                    </a:cubicBezTo>
                    <a:cubicBezTo>
                      <a:pt x="20" y="7"/>
                      <a:pt x="29" y="4"/>
                      <a:pt x="39" y="4"/>
                    </a:cubicBezTo>
                    <a:cubicBezTo>
                      <a:pt x="48" y="4"/>
                      <a:pt x="57" y="7"/>
                      <a:pt x="63" y="12"/>
                    </a:cubicBezTo>
                    <a:cubicBezTo>
                      <a:pt x="69" y="16"/>
                      <a:pt x="73" y="22"/>
                      <a:pt x="73" y="29"/>
                    </a:cubicBezTo>
                    <a:cubicBezTo>
                      <a:pt x="73" y="36"/>
                      <a:pt x="69" y="42"/>
                      <a:pt x="63" y="4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58" name="PA_组合 2">
            <a:extLst>
              <a:ext uri="{FF2B5EF4-FFF2-40B4-BE49-F238E27FC236}">
                <a16:creationId xmlns:a16="http://schemas.microsoft.com/office/drawing/2014/main" id="{A0A32DE6-18E1-4B62-A605-F0332994C674}"/>
              </a:ext>
            </a:extLst>
          </p:cNvPr>
          <p:cNvGrpSpPr/>
          <p:nvPr>
            <p:custDataLst>
              <p:tags r:id="rId4"/>
            </p:custDataLst>
          </p:nvPr>
        </p:nvGrpSpPr>
        <p:grpSpPr>
          <a:xfrm>
            <a:off x="716765" y="4309579"/>
            <a:ext cx="2016224" cy="1116065"/>
            <a:chOff x="716765" y="4141285"/>
            <a:chExt cx="2016224" cy="1116065"/>
          </a:xfrm>
        </p:grpSpPr>
        <p:sp>
          <p:nvSpPr>
            <p:cNvPr id="120" name="TextBox 65">
              <a:extLst>
                <a:ext uri="{FF2B5EF4-FFF2-40B4-BE49-F238E27FC236}">
                  <a16:creationId xmlns:a16="http://schemas.microsoft.com/office/drawing/2014/main" id="{36A3C03F-08FD-4AD4-912A-13DCA040E3D5}"/>
                </a:ext>
              </a:extLst>
            </p:cNvPr>
            <p:cNvSpPr txBox="1"/>
            <p:nvPr/>
          </p:nvSpPr>
          <p:spPr>
            <a:xfrm>
              <a:off x="71676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  <p:sp>
          <p:nvSpPr>
            <p:cNvPr id="121" name="Rectangle 66">
              <a:extLst>
                <a:ext uri="{FF2B5EF4-FFF2-40B4-BE49-F238E27FC236}">
                  <a16:creationId xmlns:a16="http://schemas.microsoft.com/office/drawing/2014/main" id="{F874050B-4E36-43D5-9AE9-088748BA0C4D}"/>
                </a:ext>
              </a:extLst>
            </p:cNvPr>
            <p:cNvSpPr/>
            <p:nvPr/>
          </p:nvSpPr>
          <p:spPr>
            <a:xfrm>
              <a:off x="716765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1"/>
                  </a:solidFill>
                </a:rPr>
                <a:t>Title Text Preset </a:t>
              </a:r>
            </a:p>
          </p:txBody>
        </p:sp>
      </p:grpSp>
      <p:grpSp>
        <p:nvGrpSpPr>
          <p:cNvPr id="59" name="PA_组合 14">
            <a:extLst>
              <a:ext uri="{FF2B5EF4-FFF2-40B4-BE49-F238E27FC236}">
                <a16:creationId xmlns:a16="http://schemas.microsoft.com/office/drawing/2014/main" id="{91FFCD21-B04D-4E97-A6CA-BB6D359E43D2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9676263" y="2472606"/>
            <a:ext cx="1736946" cy="1473019"/>
            <a:chOff x="9237251" y="2304328"/>
            <a:chExt cx="1644052" cy="1394240"/>
          </a:xfrm>
        </p:grpSpPr>
        <p:grpSp>
          <p:nvGrpSpPr>
            <p:cNvPr id="113" name="Group 103">
              <a:extLst>
                <a:ext uri="{FF2B5EF4-FFF2-40B4-BE49-F238E27FC236}">
                  <a16:creationId xmlns:a16="http://schemas.microsoft.com/office/drawing/2014/main" id="{32524D3B-3DD0-476D-9F27-AC46CC8DA8AD}"/>
                </a:ext>
              </a:extLst>
            </p:cNvPr>
            <p:cNvGrpSpPr/>
            <p:nvPr/>
          </p:nvGrpSpPr>
          <p:grpSpPr>
            <a:xfrm rot="5400000">
              <a:off x="9362157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15" name="Straight Connector 104">
                <a:extLst>
                  <a:ext uri="{FF2B5EF4-FFF2-40B4-BE49-F238E27FC236}">
                    <a16:creationId xmlns:a16="http://schemas.microsoft.com/office/drawing/2014/main" id="{CA51035B-0510-47F6-AA89-158D03542DB2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6" name="Group 105">
                <a:extLst>
                  <a:ext uri="{FF2B5EF4-FFF2-40B4-BE49-F238E27FC236}">
                    <a16:creationId xmlns:a16="http://schemas.microsoft.com/office/drawing/2014/main" id="{AB4BE0DF-1681-4A97-8E28-03875D2E8E21}"/>
                  </a:ext>
                </a:extLst>
              </p:cNvPr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7" name="Trapezoid 106">
                  <a:extLst>
                    <a:ext uri="{FF2B5EF4-FFF2-40B4-BE49-F238E27FC236}">
                      <a16:creationId xmlns:a16="http://schemas.microsoft.com/office/drawing/2014/main" id="{BD215953-270C-4102-9E13-59AA6F9D5038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8" name="Parallelogram 107">
                  <a:extLst>
                    <a:ext uri="{FF2B5EF4-FFF2-40B4-BE49-F238E27FC236}">
                      <a16:creationId xmlns:a16="http://schemas.microsoft.com/office/drawing/2014/main" id="{A842151F-C860-41AE-B2D7-19323D24235B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9" name="Freeform: Shape 108">
                  <a:extLst>
                    <a:ext uri="{FF2B5EF4-FFF2-40B4-BE49-F238E27FC236}">
                      <a16:creationId xmlns:a16="http://schemas.microsoft.com/office/drawing/2014/main" id="{4B1F98FE-5A54-471A-B6B6-1B3D24698BAD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sp>
          <p:nvSpPr>
            <p:cNvPr id="114" name="Freeform: Shape 112">
              <a:extLst>
                <a:ext uri="{FF2B5EF4-FFF2-40B4-BE49-F238E27FC236}">
                  <a16:creationId xmlns:a16="http://schemas.microsoft.com/office/drawing/2014/main" id="{F38C5044-727F-4A7B-8EA3-5E25E8EEB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12851" y="2552768"/>
              <a:ext cx="597767" cy="658476"/>
            </a:xfrm>
            <a:custGeom>
              <a:avLst/>
              <a:gdLst/>
              <a:ahLst/>
              <a:cxnLst>
                <a:cxn ang="0">
                  <a:pos x="82" y="3"/>
                </a:cxn>
                <a:cxn ang="0">
                  <a:pos x="102" y="33"/>
                </a:cxn>
                <a:cxn ang="0">
                  <a:pos x="105" y="38"/>
                </a:cxn>
                <a:cxn ang="0">
                  <a:pos x="104" y="74"/>
                </a:cxn>
                <a:cxn ang="0">
                  <a:pos x="37" y="75"/>
                </a:cxn>
                <a:cxn ang="0">
                  <a:pos x="103" y="88"/>
                </a:cxn>
                <a:cxn ang="0">
                  <a:pos x="35" y="92"/>
                </a:cxn>
                <a:cxn ang="0">
                  <a:pos x="32" y="89"/>
                </a:cxn>
                <a:cxn ang="0">
                  <a:pos x="3" y="19"/>
                </a:cxn>
                <a:cxn ang="0">
                  <a:pos x="25" y="14"/>
                </a:cxn>
                <a:cxn ang="0">
                  <a:pos x="27" y="16"/>
                </a:cxn>
                <a:cxn ang="0">
                  <a:pos x="36" y="33"/>
                </a:cxn>
                <a:cxn ang="0">
                  <a:pos x="57" y="3"/>
                </a:cxn>
                <a:cxn ang="0">
                  <a:pos x="93" y="35"/>
                </a:cxn>
                <a:cxn ang="0">
                  <a:pos x="96" y="38"/>
                </a:cxn>
                <a:cxn ang="0">
                  <a:pos x="78" y="34"/>
                </a:cxn>
                <a:cxn ang="0">
                  <a:pos x="84" y="37"/>
                </a:cxn>
                <a:cxn ang="0">
                  <a:pos x="60" y="34"/>
                </a:cxn>
                <a:cxn ang="0">
                  <a:pos x="66" y="36"/>
                </a:cxn>
                <a:cxn ang="0">
                  <a:pos x="45" y="35"/>
                </a:cxn>
                <a:cxn ang="0">
                  <a:pos x="86" y="96"/>
                </a:cxn>
                <a:cxn ang="0">
                  <a:pos x="95" y="116"/>
                </a:cxn>
                <a:cxn ang="0">
                  <a:pos x="75" y="108"/>
                </a:cxn>
                <a:cxn ang="0">
                  <a:pos x="91" y="103"/>
                </a:cxn>
                <a:cxn ang="0">
                  <a:pos x="80" y="108"/>
                </a:cxn>
                <a:cxn ang="0">
                  <a:pos x="91" y="112"/>
                </a:cxn>
                <a:cxn ang="0">
                  <a:pos x="47" y="96"/>
                </a:cxn>
                <a:cxn ang="0">
                  <a:pos x="55" y="116"/>
                </a:cxn>
                <a:cxn ang="0">
                  <a:pos x="35" y="108"/>
                </a:cxn>
                <a:cxn ang="0">
                  <a:pos x="51" y="103"/>
                </a:cxn>
                <a:cxn ang="0">
                  <a:pos x="41" y="108"/>
                </a:cxn>
                <a:cxn ang="0">
                  <a:pos x="51" y="112"/>
                </a:cxn>
                <a:cxn ang="0">
                  <a:pos x="34" y="40"/>
                </a:cxn>
                <a:cxn ang="0">
                  <a:pos x="102" y="43"/>
                </a:cxn>
                <a:cxn ang="0">
                  <a:pos x="93" y="30"/>
                </a:cxn>
                <a:cxn ang="0">
                  <a:pos x="91" y="17"/>
                </a:cxn>
                <a:cxn ang="0">
                  <a:pos x="88" y="24"/>
                </a:cxn>
                <a:cxn ang="0">
                  <a:pos x="93" y="30"/>
                </a:cxn>
                <a:cxn ang="0">
                  <a:pos x="87" y="13"/>
                </a:cxn>
                <a:cxn ang="0">
                  <a:pos x="81" y="9"/>
                </a:cxn>
                <a:cxn ang="0">
                  <a:pos x="57" y="9"/>
                </a:cxn>
                <a:cxn ang="0">
                  <a:pos x="51" y="13"/>
                </a:cxn>
                <a:cxn ang="0">
                  <a:pos x="57" y="9"/>
                </a:cxn>
                <a:cxn ang="0">
                  <a:pos x="44" y="23"/>
                </a:cxn>
                <a:cxn ang="0">
                  <a:pos x="49" y="30"/>
                </a:cxn>
                <a:cxn ang="0">
                  <a:pos x="49" y="18"/>
                </a:cxn>
                <a:cxn ang="0">
                  <a:pos x="55" y="25"/>
                </a:cxn>
                <a:cxn ang="0">
                  <a:pos x="66" y="29"/>
                </a:cxn>
                <a:cxn ang="0">
                  <a:pos x="61" y="22"/>
                </a:cxn>
                <a:cxn ang="0">
                  <a:pos x="72" y="26"/>
                </a:cxn>
                <a:cxn ang="0">
                  <a:pos x="84" y="29"/>
                </a:cxn>
                <a:cxn ang="0">
                  <a:pos x="83" y="25"/>
                </a:cxn>
                <a:cxn ang="0">
                  <a:pos x="83" y="25"/>
                </a:cxn>
                <a:cxn ang="0">
                  <a:pos x="79" y="16"/>
                </a:cxn>
                <a:cxn ang="0">
                  <a:pos x="72" y="12"/>
                </a:cxn>
                <a:cxn ang="0">
                  <a:pos x="63" y="16"/>
                </a:cxn>
                <a:cxn ang="0">
                  <a:pos x="66" y="8"/>
                </a:cxn>
                <a:cxn ang="0">
                  <a:pos x="63" y="16"/>
                </a:cxn>
              </a:cxnLst>
              <a:rect l="0" t="0" r="r" b="b"/>
              <a:pathLst>
                <a:path w="108" h="119">
                  <a:moveTo>
                    <a:pt x="57" y="3"/>
                  </a:moveTo>
                  <a:cubicBezTo>
                    <a:pt x="60" y="1"/>
                    <a:pt x="65" y="0"/>
                    <a:pt x="69" y="0"/>
                  </a:cubicBezTo>
                  <a:cubicBezTo>
                    <a:pt x="74" y="0"/>
                    <a:pt x="78" y="1"/>
                    <a:pt x="82" y="3"/>
                  </a:cubicBezTo>
                  <a:cubicBezTo>
                    <a:pt x="86" y="4"/>
                    <a:pt x="89" y="7"/>
                    <a:pt x="92" y="10"/>
                  </a:cubicBezTo>
                  <a:cubicBezTo>
                    <a:pt x="95" y="13"/>
                    <a:pt x="98" y="16"/>
                    <a:pt x="99" y="21"/>
                  </a:cubicBezTo>
                  <a:cubicBezTo>
                    <a:pt x="101" y="24"/>
                    <a:pt x="102" y="29"/>
                    <a:pt x="102" y="33"/>
                  </a:cubicBezTo>
                  <a:cubicBezTo>
                    <a:pt x="102" y="35"/>
                    <a:pt x="102" y="36"/>
                    <a:pt x="102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5" y="38"/>
                    <a:pt x="105" y="38"/>
                    <a:pt x="105" y="38"/>
                  </a:cubicBezTo>
                  <a:cubicBezTo>
                    <a:pt x="107" y="38"/>
                    <a:pt x="108" y="40"/>
                    <a:pt x="107" y="41"/>
                  </a:cubicBezTo>
                  <a:cubicBezTo>
                    <a:pt x="107" y="41"/>
                    <a:pt x="107" y="41"/>
                    <a:pt x="107" y="41"/>
                  </a:cubicBezTo>
                  <a:cubicBezTo>
                    <a:pt x="104" y="74"/>
                    <a:pt x="104" y="74"/>
                    <a:pt x="104" y="74"/>
                  </a:cubicBezTo>
                  <a:cubicBezTo>
                    <a:pt x="104" y="75"/>
                    <a:pt x="103" y="77"/>
                    <a:pt x="101" y="77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86"/>
                    <a:pt x="37" y="86"/>
                    <a:pt x="37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2" y="86"/>
                    <a:pt x="103" y="87"/>
                    <a:pt x="103" y="88"/>
                  </a:cubicBezTo>
                  <a:cubicBezTo>
                    <a:pt x="103" y="90"/>
                    <a:pt x="102" y="91"/>
                    <a:pt x="101" y="91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5" y="92"/>
                    <a:pt x="35" y="92"/>
                    <a:pt x="35" y="92"/>
                  </a:cubicBezTo>
                  <a:cubicBezTo>
                    <a:pt x="33" y="92"/>
                    <a:pt x="32" y="91"/>
                    <a:pt x="32" y="89"/>
                  </a:cubicBezTo>
                  <a:cubicBezTo>
                    <a:pt x="35" y="89"/>
                    <a:pt x="35" y="89"/>
                    <a:pt x="35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71"/>
                    <a:pt x="30" y="57"/>
                    <a:pt x="28" y="38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0" y="17"/>
                    <a:pt x="1" y="16"/>
                  </a:cubicBezTo>
                  <a:cubicBezTo>
                    <a:pt x="1" y="14"/>
                    <a:pt x="2" y="13"/>
                    <a:pt x="3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4"/>
                    <a:pt x="27" y="15"/>
                    <a:pt x="27" y="16"/>
                  </a:cubicBezTo>
                  <a:cubicBezTo>
                    <a:pt x="33" y="35"/>
                    <a:pt x="33" y="35"/>
                    <a:pt x="33" y="3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36" y="34"/>
                    <a:pt x="36" y="34"/>
                    <a:pt x="36" y="33"/>
                  </a:cubicBezTo>
                  <a:cubicBezTo>
                    <a:pt x="36" y="29"/>
                    <a:pt x="37" y="24"/>
                    <a:pt x="39" y="21"/>
                  </a:cubicBezTo>
                  <a:cubicBezTo>
                    <a:pt x="40" y="16"/>
                    <a:pt x="43" y="13"/>
                    <a:pt x="46" y="10"/>
                  </a:cubicBezTo>
                  <a:cubicBezTo>
                    <a:pt x="49" y="7"/>
                    <a:pt x="53" y="4"/>
                    <a:pt x="57" y="3"/>
                  </a:cubicBezTo>
                  <a:close/>
                  <a:moveTo>
                    <a:pt x="96" y="38"/>
                  </a:moveTo>
                  <a:cubicBezTo>
                    <a:pt x="96" y="37"/>
                    <a:pt x="96" y="36"/>
                    <a:pt x="96" y="36"/>
                  </a:cubicBezTo>
                  <a:cubicBezTo>
                    <a:pt x="95" y="35"/>
                    <a:pt x="94" y="35"/>
                    <a:pt x="93" y="35"/>
                  </a:cubicBezTo>
                  <a:cubicBezTo>
                    <a:pt x="92" y="35"/>
                    <a:pt x="91" y="35"/>
                    <a:pt x="90" y="35"/>
                  </a:cubicBezTo>
                  <a:cubicBezTo>
                    <a:pt x="90" y="36"/>
                    <a:pt x="90" y="37"/>
                    <a:pt x="89" y="37"/>
                  </a:cubicBezTo>
                  <a:cubicBezTo>
                    <a:pt x="96" y="38"/>
                    <a:pt x="96" y="38"/>
                    <a:pt x="96" y="38"/>
                  </a:cubicBezTo>
                  <a:close/>
                  <a:moveTo>
                    <a:pt x="84" y="37"/>
                  </a:moveTo>
                  <a:cubicBezTo>
                    <a:pt x="84" y="36"/>
                    <a:pt x="84" y="36"/>
                    <a:pt x="84" y="35"/>
                  </a:cubicBezTo>
                  <a:cubicBezTo>
                    <a:pt x="82" y="35"/>
                    <a:pt x="80" y="35"/>
                    <a:pt x="78" y="34"/>
                  </a:cubicBezTo>
                  <a:cubicBezTo>
                    <a:pt x="76" y="34"/>
                    <a:pt x="74" y="34"/>
                    <a:pt x="72" y="34"/>
                  </a:cubicBezTo>
                  <a:cubicBezTo>
                    <a:pt x="72" y="37"/>
                    <a:pt x="72" y="37"/>
                    <a:pt x="72" y="37"/>
                  </a:cubicBezTo>
                  <a:cubicBezTo>
                    <a:pt x="84" y="37"/>
                    <a:pt x="84" y="37"/>
                    <a:pt x="84" y="37"/>
                  </a:cubicBezTo>
                  <a:close/>
                  <a:moveTo>
                    <a:pt x="66" y="36"/>
                  </a:moveTo>
                  <a:cubicBezTo>
                    <a:pt x="66" y="34"/>
                    <a:pt x="66" y="34"/>
                    <a:pt x="66" y="34"/>
                  </a:cubicBezTo>
                  <a:cubicBezTo>
                    <a:pt x="64" y="34"/>
                    <a:pt x="62" y="34"/>
                    <a:pt x="60" y="34"/>
                  </a:cubicBezTo>
                  <a:cubicBezTo>
                    <a:pt x="58" y="35"/>
                    <a:pt x="56" y="35"/>
                    <a:pt x="54" y="35"/>
                  </a:cubicBezTo>
                  <a:cubicBezTo>
                    <a:pt x="54" y="35"/>
                    <a:pt x="54" y="36"/>
                    <a:pt x="54" y="36"/>
                  </a:cubicBezTo>
                  <a:cubicBezTo>
                    <a:pt x="66" y="36"/>
                    <a:pt x="66" y="36"/>
                    <a:pt x="66" y="36"/>
                  </a:cubicBezTo>
                  <a:close/>
                  <a:moveTo>
                    <a:pt x="49" y="36"/>
                  </a:moveTo>
                  <a:cubicBezTo>
                    <a:pt x="49" y="35"/>
                    <a:pt x="49" y="35"/>
                    <a:pt x="49" y="35"/>
                  </a:cubicBezTo>
                  <a:cubicBezTo>
                    <a:pt x="48" y="35"/>
                    <a:pt x="46" y="35"/>
                    <a:pt x="45" y="35"/>
                  </a:cubicBezTo>
                  <a:cubicBezTo>
                    <a:pt x="44" y="35"/>
                    <a:pt x="43" y="35"/>
                    <a:pt x="43" y="35"/>
                  </a:cubicBezTo>
                  <a:cubicBezTo>
                    <a:pt x="49" y="36"/>
                    <a:pt x="49" y="36"/>
                    <a:pt x="49" y="36"/>
                  </a:cubicBezTo>
                  <a:close/>
                  <a:moveTo>
                    <a:pt x="86" y="96"/>
                  </a:moveTo>
                  <a:cubicBezTo>
                    <a:pt x="90" y="96"/>
                    <a:pt x="92" y="98"/>
                    <a:pt x="95" y="100"/>
                  </a:cubicBezTo>
                  <a:cubicBezTo>
                    <a:pt x="97" y="102"/>
                    <a:pt x="98" y="105"/>
                    <a:pt x="98" y="108"/>
                  </a:cubicBezTo>
                  <a:cubicBezTo>
                    <a:pt x="98" y="111"/>
                    <a:pt x="97" y="114"/>
                    <a:pt x="95" y="116"/>
                  </a:cubicBezTo>
                  <a:cubicBezTo>
                    <a:pt x="92" y="118"/>
                    <a:pt x="90" y="119"/>
                    <a:pt x="86" y="119"/>
                  </a:cubicBezTo>
                  <a:cubicBezTo>
                    <a:pt x="83" y="119"/>
                    <a:pt x="81" y="118"/>
                    <a:pt x="78" y="116"/>
                  </a:cubicBezTo>
                  <a:cubicBezTo>
                    <a:pt x="76" y="114"/>
                    <a:pt x="75" y="111"/>
                    <a:pt x="75" y="108"/>
                  </a:cubicBezTo>
                  <a:cubicBezTo>
                    <a:pt x="75" y="105"/>
                    <a:pt x="76" y="102"/>
                    <a:pt x="78" y="100"/>
                  </a:cubicBezTo>
                  <a:cubicBezTo>
                    <a:pt x="81" y="98"/>
                    <a:pt x="83" y="96"/>
                    <a:pt x="86" y="96"/>
                  </a:cubicBezTo>
                  <a:close/>
                  <a:moveTo>
                    <a:pt x="91" y="103"/>
                  </a:moveTo>
                  <a:cubicBezTo>
                    <a:pt x="90" y="102"/>
                    <a:pt x="88" y="102"/>
                    <a:pt x="86" y="102"/>
                  </a:cubicBezTo>
                  <a:cubicBezTo>
                    <a:pt x="85" y="102"/>
                    <a:pt x="83" y="102"/>
                    <a:pt x="82" y="103"/>
                  </a:cubicBezTo>
                  <a:cubicBezTo>
                    <a:pt x="81" y="105"/>
                    <a:pt x="80" y="106"/>
                    <a:pt x="80" y="108"/>
                  </a:cubicBezTo>
                  <a:cubicBezTo>
                    <a:pt x="80" y="109"/>
                    <a:pt x="81" y="111"/>
                    <a:pt x="82" y="112"/>
                  </a:cubicBezTo>
                  <a:cubicBezTo>
                    <a:pt x="83" y="113"/>
                    <a:pt x="85" y="114"/>
                    <a:pt x="86" y="114"/>
                  </a:cubicBezTo>
                  <a:cubicBezTo>
                    <a:pt x="88" y="114"/>
                    <a:pt x="90" y="113"/>
                    <a:pt x="91" y="112"/>
                  </a:cubicBezTo>
                  <a:cubicBezTo>
                    <a:pt x="92" y="111"/>
                    <a:pt x="93" y="109"/>
                    <a:pt x="93" y="108"/>
                  </a:cubicBezTo>
                  <a:cubicBezTo>
                    <a:pt x="93" y="106"/>
                    <a:pt x="92" y="105"/>
                    <a:pt x="91" y="103"/>
                  </a:cubicBezTo>
                  <a:close/>
                  <a:moveTo>
                    <a:pt x="47" y="96"/>
                  </a:moveTo>
                  <a:cubicBezTo>
                    <a:pt x="50" y="96"/>
                    <a:pt x="53" y="98"/>
                    <a:pt x="55" y="100"/>
                  </a:cubicBezTo>
                  <a:cubicBezTo>
                    <a:pt x="57" y="102"/>
                    <a:pt x="58" y="105"/>
                    <a:pt x="58" y="108"/>
                  </a:cubicBezTo>
                  <a:cubicBezTo>
                    <a:pt x="58" y="111"/>
                    <a:pt x="57" y="114"/>
                    <a:pt x="55" y="116"/>
                  </a:cubicBezTo>
                  <a:cubicBezTo>
                    <a:pt x="53" y="118"/>
                    <a:pt x="50" y="119"/>
                    <a:pt x="47" y="119"/>
                  </a:cubicBezTo>
                  <a:cubicBezTo>
                    <a:pt x="44" y="119"/>
                    <a:pt x="41" y="118"/>
                    <a:pt x="39" y="116"/>
                  </a:cubicBezTo>
                  <a:cubicBezTo>
                    <a:pt x="37" y="114"/>
                    <a:pt x="35" y="111"/>
                    <a:pt x="35" y="108"/>
                  </a:cubicBezTo>
                  <a:cubicBezTo>
                    <a:pt x="35" y="105"/>
                    <a:pt x="37" y="102"/>
                    <a:pt x="39" y="100"/>
                  </a:cubicBezTo>
                  <a:cubicBezTo>
                    <a:pt x="41" y="98"/>
                    <a:pt x="44" y="96"/>
                    <a:pt x="47" y="96"/>
                  </a:cubicBezTo>
                  <a:close/>
                  <a:moveTo>
                    <a:pt x="51" y="103"/>
                  </a:moveTo>
                  <a:cubicBezTo>
                    <a:pt x="50" y="102"/>
                    <a:pt x="48" y="102"/>
                    <a:pt x="47" y="102"/>
                  </a:cubicBezTo>
                  <a:cubicBezTo>
                    <a:pt x="45" y="102"/>
                    <a:pt x="43" y="102"/>
                    <a:pt x="42" y="103"/>
                  </a:cubicBezTo>
                  <a:cubicBezTo>
                    <a:pt x="41" y="105"/>
                    <a:pt x="41" y="106"/>
                    <a:pt x="41" y="108"/>
                  </a:cubicBezTo>
                  <a:cubicBezTo>
                    <a:pt x="41" y="109"/>
                    <a:pt x="41" y="111"/>
                    <a:pt x="42" y="112"/>
                  </a:cubicBezTo>
                  <a:cubicBezTo>
                    <a:pt x="43" y="113"/>
                    <a:pt x="45" y="114"/>
                    <a:pt x="47" y="114"/>
                  </a:cubicBezTo>
                  <a:cubicBezTo>
                    <a:pt x="48" y="114"/>
                    <a:pt x="50" y="113"/>
                    <a:pt x="51" y="112"/>
                  </a:cubicBezTo>
                  <a:cubicBezTo>
                    <a:pt x="52" y="111"/>
                    <a:pt x="53" y="109"/>
                    <a:pt x="53" y="108"/>
                  </a:cubicBezTo>
                  <a:cubicBezTo>
                    <a:pt x="53" y="106"/>
                    <a:pt x="52" y="105"/>
                    <a:pt x="51" y="103"/>
                  </a:cubicBezTo>
                  <a:close/>
                  <a:moveTo>
                    <a:pt x="34" y="40"/>
                  </a:moveTo>
                  <a:cubicBezTo>
                    <a:pt x="37" y="70"/>
                    <a:pt x="37" y="70"/>
                    <a:pt x="37" y="70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2" y="43"/>
                    <a:pt x="102" y="43"/>
                    <a:pt x="102" y="43"/>
                  </a:cubicBezTo>
                  <a:cubicBezTo>
                    <a:pt x="34" y="40"/>
                    <a:pt x="34" y="40"/>
                    <a:pt x="34" y="40"/>
                  </a:cubicBezTo>
                  <a:close/>
                  <a:moveTo>
                    <a:pt x="93" y="31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4" y="30"/>
                    <a:pt x="95" y="30"/>
                    <a:pt x="96" y="30"/>
                  </a:cubicBezTo>
                  <a:cubicBezTo>
                    <a:pt x="96" y="28"/>
                    <a:pt x="95" y="25"/>
                    <a:pt x="95" y="23"/>
                  </a:cubicBezTo>
                  <a:cubicBezTo>
                    <a:pt x="94" y="21"/>
                    <a:pt x="93" y="19"/>
                    <a:pt x="91" y="17"/>
                  </a:cubicBezTo>
                  <a:cubicBezTo>
                    <a:pt x="90" y="17"/>
                    <a:pt x="90" y="18"/>
                    <a:pt x="89" y="18"/>
                  </a:cubicBezTo>
                  <a:cubicBezTo>
                    <a:pt x="88" y="18"/>
                    <a:pt x="87" y="19"/>
                    <a:pt x="87" y="19"/>
                  </a:cubicBezTo>
                  <a:cubicBezTo>
                    <a:pt x="87" y="21"/>
                    <a:pt x="88" y="22"/>
                    <a:pt x="88" y="24"/>
                  </a:cubicBezTo>
                  <a:cubicBezTo>
                    <a:pt x="89" y="26"/>
                    <a:pt x="89" y="28"/>
                    <a:pt x="89" y="30"/>
                  </a:cubicBezTo>
                  <a:cubicBezTo>
                    <a:pt x="91" y="30"/>
                    <a:pt x="92" y="30"/>
                    <a:pt x="93" y="30"/>
                  </a:cubicBezTo>
                  <a:cubicBezTo>
                    <a:pt x="93" y="30"/>
                    <a:pt x="93" y="30"/>
                    <a:pt x="93" y="30"/>
                  </a:cubicBezTo>
                  <a:cubicBezTo>
                    <a:pt x="93" y="31"/>
                    <a:pt x="93" y="31"/>
                    <a:pt x="93" y="31"/>
                  </a:cubicBezTo>
                  <a:close/>
                  <a:moveTo>
                    <a:pt x="86" y="13"/>
                  </a:moveTo>
                  <a:cubicBezTo>
                    <a:pt x="87" y="13"/>
                    <a:pt x="87" y="13"/>
                    <a:pt x="87" y="13"/>
                  </a:cubicBezTo>
                  <a:cubicBezTo>
                    <a:pt x="86" y="11"/>
                    <a:pt x="84" y="10"/>
                    <a:pt x="82" y="9"/>
                  </a:cubicBezTo>
                  <a:cubicBezTo>
                    <a:pt x="82" y="9"/>
                    <a:pt x="81" y="8"/>
                    <a:pt x="80" y="8"/>
                  </a:cubicBezTo>
                  <a:cubicBezTo>
                    <a:pt x="81" y="8"/>
                    <a:pt x="81" y="9"/>
                    <a:pt x="81" y="9"/>
                  </a:cubicBezTo>
                  <a:cubicBezTo>
                    <a:pt x="82" y="11"/>
                    <a:pt x="83" y="12"/>
                    <a:pt x="84" y="14"/>
                  </a:cubicBezTo>
                  <a:cubicBezTo>
                    <a:pt x="85" y="14"/>
                    <a:pt x="86" y="14"/>
                    <a:pt x="86" y="13"/>
                  </a:cubicBezTo>
                  <a:close/>
                  <a:moveTo>
                    <a:pt x="57" y="9"/>
                  </a:moveTo>
                  <a:cubicBezTo>
                    <a:pt x="57" y="9"/>
                    <a:pt x="58" y="8"/>
                    <a:pt x="58" y="8"/>
                  </a:cubicBezTo>
                  <a:cubicBezTo>
                    <a:pt x="57" y="8"/>
                    <a:pt x="56" y="9"/>
                    <a:pt x="56" y="9"/>
                  </a:cubicBezTo>
                  <a:cubicBezTo>
                    <a:pt x="54" y="10"/>
                    <a:pt x="52" y="11"/>
                    <a:pt x="51" y="13"/>
                  </a:cubicBezTo>
                  <a:cubicBezTo>
                    <a:pt x="51" y="13"/>
                    <a:pt x="52" y="13"/>
                    <a:pt x="52" y="13"/>
                  </a:cubicBezTo>
                  <a:cubicBezTo>
                    <a:pt x="53" y="13"/>
                    <a:pt x="53" y="14"/>
                    <a:pt x="54" y="14"/>
                  </a:cubicBezTo>
                  <a:cubicBezTo>
                    <a:pt x="55" y="12"/>
                    <a:pt x="56" y="11"/>
                    <a:pt x="57" y="9"/>
                  </a:cubicBezTo>
                  <a:close/>
                  <a:moveTo>
                    <a:pt x="49" y="18"/>
                  </a:moveTo>
                  <a:cubicBezTo>
                    <a:pt x="49" y="18"/>
                    <a:pt x="48" y="17"/>
                    <a:pt x="47" y="17"/>
                  </a:cubicBezTo>
                  <a:cubicBezTo>
                    <a:pt x="46" y="19"/>
                    <a:pt x="44" y="21"/>
                    <a:pt x="44" y="23"/>
                  </a:cubicBezTo>
                  <a:cubicBezTo>
                    <a:pt x="43" y="25"/>
                    <a:pt x="42" y="28"/>
                    <a:pt x="42" y="30"/>
                  </a:cubicBezTo>
                  <a:cubicBezTo>
                    <a:pt x="43" y="30"/>
                    <a:pt x="44" y="30"/>
                    <a:pt x="45" y="30"/>
                  </a:cubicBezTo>
                  <a:cubicBezTo>
                    <a:pt x="46" y="30"/>
                    <a:pt x="48" y="30"/>
                    <a:pt x="49" y="30"/>
                  </a:cubicBezTo>
                  <a:cubicBezTo>
                    <a:pt x="49" y="28"/>
                    <a:pt x="49" y="26"/>
                    <a:pt x="50" y="24"/>
                  </a:cubicBezTo>
                  <a:cubicBezTo>
                    <a:pt x="50" y="22"/>
                    <a:pt x="51" y="20"/>
                    <a:pt x="52" y="19"/>
                  </a:cubicBezTo>
                  <a:cubicBezTo>
                    <a:pt x="51" y="18"/>
                    <a:pt x="50" y="18"/>
                    <a:pt x="49" y="18"/>
                  </a:cubicBezTo>
                  <a:close/>
                  <a:moveTo>
                    <a:pt x="61" y="22"/>
                  </a:moveTo>
                  <a:cubicBezTo>
                    <a:pt x="60" y="21"/>
                    <a:pt x="58" y="21"/>
                    <a:pt x="57" y="21"/>
                  </a:cubicBezTo>
                  <a:cubicBezTo>
                    <a:pt x="56" y="22"/>
                    <a:pt x="56" y="23"/>
                    <a:pt x="55" y="25"/>
                  </a:cubicBezTo>
                  <a:cubicBezTo>
                    <a:pt x="55" y="26"/>
                    <a:pt x="55" y="28"/>
                    <a:pt x="54" y="29"/>
                  </a:cubicBezTo>
                  <a:cubicBezTo>
                    <a:pt x="56" y="29"/>
                    <a:pt x="58" y="29"/>
                    <a:pt x="60" y="29"/>
                  </a:cubicBezTo>
                  <a:cubicBezTo>
                    <a:pt x="62" y="29"/>
                    <a:pt x="64" y="29"/>
                    <a:pt x="66" y="29"/>
                  </a:cubicBezTo>
                  <a:cubicBezTo>
                    <a:pt x="66" y="26"/>
                    <a:pt x="66" y="26"/>
                    <a:pt x="66" y="26"/>
                  </a:cubicBezTo>
                  <a:cubicBezTo>
                    <a:pt x="66" y="22"/>
                    <a:pt x="66" y="22"/>
                    <a:pt x="66" y="22"/>
                  </a:cubicBezTo>
                  <a:cubicBezTo>
                    <a:pt x="65" y="22"/>
                    <a:pt x="63" y="22"/>
                    <a:pt x="61" y="22"/>
                  </a:cubicBezTo>
                  <a:close/>
                  <a:moveTo>
                    <a:pt x="82" y="21"/>
                  </a:moveTo>
                  <a:cubicBezTo>
                    <a:pt x="78" y="22"/>
                    <a:pt x="75" y="22"/>
                    <a:pt x="72" y="22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2" y="29"/>
                    <a:pt x="72" y="29"/>
                    <a:pt x="72" y="29"/>
                  </a:cubicBezTo>
                  <a:cubicBezTo>
                    <a:pt x="74" y="29"/>
                    <a:pt x="76" y="29"/>
                    <a:pt x="78" y="29"/>
                  </a:cubicBezTo>
                  <a:cubicBezTo>
                    <a:pt x="80" y="29"/>
                    <a:pt x="82" y="29"/>
                    <a:pt x="84" y="29"/>
                  </a:cubicBezTo>
                  <a:cubicBezTo>
                    <a:pt x="84" y="28"/>
                    <a:pt x="83" y="27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4" y="25"/>
                    <a:pt x="84" y="25"/>
                    <a:pt x="84" y="25"/>
                  </a:cubicBezTo>
                  <a:cubicBezTo>
                    <a:pt x="83" y="25"/>
                    <a:pt x="83" y="25"/>
                    <a:pt x="83" y="25"/>
                  </a:cubicBezTo>
                  <a:cubicBezTo>
                    <a:pt x="83" y="24"/>
                    <a:pt x="82" y="22"/>
                    <a:pt x="82" y="21"/>
                  </a:cubicBezTo>
                  <a:close/>
                  <a:moveTo>
                    <a:pt x="76" y="17"/>
                  </a:moveTo>
                  <a:cubicBezTo>
                    <a:pt x="77" y="16"/>
                    <a:pt x="78" y="16"/>
                    <a:pt x="79" y="16"/>
                  </a:cubicBezTo>
                  <a:cubicBezTo>
                    <a:pt x="78" y="14"/>
                    <a:pt x="77" y="12"/>
                    <a:pt x="75" y="11"/>
                  </a:cubicBezTo>
                  <a:cubicBezTo>
                    <a:pt x="74" y="10"/>
                    <a:pt x="73" y="9"/>
                    <a:pt x="72" y="8"/>
                  </a:cubicBezTo>
                  <a:cubicBezTo>
                    <a:pt x="72" y="9"/>
                    <a:pt x="72" y="10"/>
                    <a:pt x="72" y="12"/>
                  </a:cubicBezTo>
                  <a:cubicBezTo>
                    <a:pt x="72" y="14"/>
                    <a:pt x="72" y="15"/>
                    <a:pt x="72" y="17"/>
                  </a:cubicBezTo>
                  <a:cubicBezTo>
                    <a:pt x="73" y="17"/>
                    <a:pt x="74" y="17"/>
                    <a:pt x="76" y="17"/>
                  </a:cubicBezTo>
                  <a:close/>
                  <a:moveTo>
                    <a:pt x="63" y="16"/>
                  </a:moveTo>
                  <a:cubicBezTo>
                    <a:pt x="64" y="17"/>
                    <a:pt x="65" y="17"/>
                    <a:pt x="66" y="17"/>
                  </a:cubicBezTo>
                  <a:cubicBezTo>
                    <a:pt x="66" y="15"/>
                    <a:pt x="66" y="13"/>
                    <a:pt x="66" y="12"/>
                  </a:cubicBezTo>
                  <a:cubicBezTo>
                    <a:pt x="66" y="10"/>
                    <a:pt x="66" y="9"/>
                    <a:pt x="66" y="8"/>
                  </a:cubicBezTo>
                  <a:cubicBezTo>
                    <a:pt x="65" y="9"/>
                    <a:pt x="64" y="10"/>
                    <a:pt x="63" y="11"/>
                  </a:cubicBezTo>
                  <a:cubicBezTo>
                    <a:pt x="61" y="12"/>
                    <a:pt x="60" y="14"/>
                    <a:pt x="59" y="16"/>
                  </a:cubicBezTo>
                  <a:cubicBezTo>
                    <a:pt x="60" y="16"/>
                    <a:pt x="61" y="16"/>
                    <a:pt x="63" y="16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PA_组合 11">
            <a:extLst>
              <a:ext uri="{FF2B5EF4-FFF2-40B4-BE49-F238E27FC236}">
                <a16:creationId xmlns:a16="http://schemas.microsoft.com/office/drawing/2014/main" id="{9AF358D9-F413-429C-9CE5-7A5A55EC0D96}"/>
              </a:ext>
            </a:extLst>
          </p:cNvPr>
          <p:cNvGrpSpPr/>
          <p:nvPr>
            <p:custDataLst>
              <p:tags r:id="rId6"/>
            </p:custDataLst>
          </p:nvPr>
        </p:nvGrpSpPr>
        <p:grpSpPr>
          <a:xfrm>
            <a:off x="5227529" y="2472611"/>
            <a:ext cx="1736946" cy="1473021"/>
            <a:chOff x="5026440" y="2304328"/>
            <a:chExt cx="1644052" cy="1394240"/>
          </a:xfrm>
        </p:grpSpPr>
        <p:grpSp>
          <p:nvGrpSpPr>
            <p:cNvPr id="101" name="Group 85">
              <a:extLst>
                <a:ext uri="{FF2B5EF4-FFF2-40B4-BE49-F238E27FC236}">
                  <a16:creationId xmlns:a16="http://schemas.microsoft.com/office/drawing/2014/main" id="{EF8F0964-1602-4FC8-BE98-8E69830A0545}"/>
                </a:ext>
              </a:extLst>
            </p:cNvPr>
            <p:cNvGrpSpPr/>
            <p:nvPr/>
          </p:nvGrpSpPr>
          <p:grpSpPr>
            <a:xfrm rot="5400000">
              <a:off x="5151346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108" name="Straight Connector 86">
                <a:extLst>
                  <a:ext uri="{FF2B5EF4-FFF2-40B4-BE49-F238E27FC236}">
                    <a16:creationId xmlns:a16="http://schemas.microsoft.com/office/drawing/2014/main" id="{55459D66-5F3B-4474-B8FF-D6B6B114F7AF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09" name="Group 87">
                <a:extLst>
                  <a:ext uri="{FF2B5EF4-FFF2-40B4-BE49-F238E27FC236}">
                    <a16:creationId xmlns:a16="http://schemas.microsoft.com/office/drawing/2014/main" id="{4BAB82F4-6A14-4C18-8973-1624720182FC}"/>
                  </a:ext>
                </a:extLst>
              </p:cNvPr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110" name="Trapezoid 88">
                  <a:extLst>
                    <a:ext uri="{FF2B5EF4-FFF2-40B4-BE49-F238E27FC236}">
                      <a16:creationId xmlns:a16="http://schemas.microsoft.com/office/drawing/2014/main" id="{19FBDC9F-E901-435E-A1A6-7C5996EC7784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1" name="Parallelogram 89">
                  <a:extLst>
                    <a:ext uri="{FF2B5EF4-FFF2-40B4-BE49-F238E27FC236}">
                      <a16:creationId xmlns:a16="http://schemas.microsoft.com/office/drawing/2014/main" id="{6C55D845-A092-4AF9-9FFF-2C752D44E716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12" name="Freeform: Shape 90">
                  <a:extLst>
                    <a:ext uri="{FF2B5EF4-FFF2-40B4-BE49-F238E27FC236}">
                      <a16:creationId xmlns:a16="http://schemas.microsoft.com/office/drawing/2014/main" id="{A7AB39AF-A1A1-4ADE-8518-739702BC2A30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102" name="Group 113">
              <a:extLst>
                <a:ext uri="{FF2B5EF4-FFF2-40B4-BE49-F238E27FC236}">
                  <a16:creationId xmlns:a16="http://schemas.microsoft.com/office/drawing/2014/main" id="{F4144293-C551-43E4-8735-D58514E95C14}"/>
                </a:ext>
              </a:extLst>
            </p:cNvPr>
            <p:cNvGrpSpPr/>
            <p:nvPr/>
          </p:nvGrpSpPr>
          <p:grpSpPr>
            <a:xfrm>
              <a:off x="5413598" y="2672241"/>
              <a:ext cx="482742" cy="419548"/>
              <a:chOff x="3919538" y="3059113"/>
              <a:chExt cx="436563" cy="379413"/>
            </a:xfrm>
            <a:solidFill>
              <a:schemeClr val="bg1"/>
            </a:solidFill>
          </p:grpSpPr>
          <p:sp>
            <p:nvSpPr>
              <p:cNvPr id="103" name="Freeform: Shape 114">
                <a:extLst>
                  <a:ext uri="{FF2B5EF4-FFF2-40B4-BE49-F238E27FC236}">
                    <a16:creationId xmlns:a16="http://schemas.microsoft.com/office/drawing/2014/main" id="{64C11613-0596-402A-91D5-302DE1E766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06851" y="3179763"/>
                <a:ext cx="261938" cy="217488"/>
              </a:xfrm>
              <a:custGeom>
                <a:avLst/>
                <a:gdLst/>
                <a:ahLst/>
                <a:cxnLst>
                  <a:cxn ang="0">
                    <a:pos x="5" y="53"/>
                  </a:cxn>
                  <a:cxn ang="0">
                    <a:pos x="11" y="58"/>
                  </a:cxn>
                  <a:cxn ang="0">
                    <a:pos x="67" y="55"/>
                  </a:cxn>
                  <a:cxn ang="0">
                    <a:pos x="65" y="53"/>
                  </a:cxn>
                  <a:cxn ang="0">
                    <a:pos x="70" y="48"/>
                  </a:cxn>
                  <a:cxn ang="0">
                    <a:pos x="67" y="11"/>
                  </a:cxn>
                  <a:cxn ang="0">
                    <a:pos x="65" y="12"/>
                  </a:cxn>
                  <a:cxn ang="0">
                    <a:pos x="60" y="7"/>
                  </a:cxn>
                  <a:cxn ang="0">
                    <a:pos x="52" y="6"/>
                  </a:cxn>
                  <a:cxn ang="0">
                    <a:pos x="50" y="2"/>
                  </a:cxn>
                  <a:cxn ang="0">
                    <a:pos x="25" y="0"/>
                  </a:cxn>
                  <a:cxn ang="0">
                    <a:pos x="18" y="6"/>
                  </a:cxn>
                  <a:cxn ang="0">
                    <a:pos x="11" y="7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0" y="48"/>
                  </a:cxn>
                  <a:cxn ang="0">
                    <a:pos x="3" y="55"/>
                  </a:cxn>
                  <a:cxn ang="0">
                    <a:pos x="24" y="5"/>
                  </a:cxn>
                  <a:cxn ang="0">
                    <a:pos x="46" y="5"/>
                  </a:cxn>
                  <a:cxn ang="0">
                    <a:pos x="47" y="5"/>
                  </a:cxn>
                  <a:cxn ang="0">
                    <a:pos x="47" y="7"/>
                  </a:cxn>
                  <a:cxn ang="0">
                    <a:pos x="23" y="6"/>
                  </a:cxn>
                  <a:cxn ang="0">
                    <a:pos x="7" y="14"/>
                  </a:cxn>
                  <a:cxn ang="0">
                    <a:pos x="7" y="14"/>
                  </a:cxn>
                  <a:cxn ang="0">
                    <a:pos x="21" y="13"/>
                  </a:cxn>
                  <a:cxn ang="0">
                    <a:pos x="60" y="13"/>
                  </a:cxn>
                  <a:cxn ang="0">
                    <a:pos x="64" y="14"/>
                  </a:cxn>
                  <a:cxn ang="0">
                    <a:pos x="64" y="14"/>
                  </a:cxn>
                  <a:cxn ang="0">
                    <a:pos x="65" y="48"/>
                  </a:cxn>
                  <a:cxn ang="0">
                    <a:pos x="64" y="51"/>
                  </a:cxn>
                  <a:cxn ang="0">
                    <a:pos x="64" y="52"/>
                  </a:cxn>
                  <a:cxn ang="0">
                    <a:pos x="11" y="53"/>
                  </a:cxn>
                  <a:cxn ang="0">
                    <a:pos x="7" y="51"/>
                  </a:cxn>
                  <a:cxn ang="0">
                    <a:pos x="5" y="48"/>
                  </a:cxn>
                </a:cxnLst>
                <a:rect l="0" t="0" r="r" b="b"/>
                <a:pathLst>
                  <a:path w="70" h="58">
                    <a:moveTo>
                      <a:pt x="3" y="55"/>
                    </a:moveTo>
                    <a:cubicBezTo>
                      <a:pt x="5" y="53"/>
                      <a:pt x="5" y="53"/>
                      <a:pt x="5" y="53"/>
                    </a:cubicBezTo>
                    <a:cubicBezTo>
                      <a:pt x="3" y="55"/>
                      <a:pt x="3" y="55"/>
                      <a:pt x="3" y="55"/>
                    </a:cubicBezTo>
                    <a:cubicBezTo>
                      <a:pt x="5" y="57"/>
                      <a:pt x="8" y="58"/>
                      <a:pt x="11" y="58"/>
                    </a:cubicBezTo>
                    <a:cubicBezTo>
                      <a:pt x="60" y="58"/>
                      <a:pt x="60" y="58"/>
                      <a:pt x="60" y="58"/>
                    </a:cubicBezTo>
                    <a:cubicBezTo>
                      <a:pt x="63" y="58"/>
                      <a:pt x="65" y="57"/>
                      <a:pt x="67" y="55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9" y="53"/>
                      <a:pt x="70" y="51"/>
                      <a:pt x="70" y="48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0" y="15"/>
                      <a:pt x="69" y="13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9"/>
                      <a:pt x="63" y="7"/>
                      <a:pt x="60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4"/>
                      <a:pt x="51" y="3"/>
                      <a:pt x="50" y="2"/>
                    </a:cubicBezTo>
                    <a:cubicBezTo>
                      <a:pt x="50" y="2"/>
                      <a:pt x="50" y="2"/>
                      <a:pt x="50" y="2"/>
                    </a:cubicBezTo>
                    <a:cubicBezTo>
                      <a:pt x="49" y="1"/>
                      <a:pt x="47" y="0"/>
                      <a:pt x="46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0" y="2"/>
                    </a:cubicBezTo>
                    <a:cubicBezTo>
                      <a:pt x="19" y="3"/>
                      <a:pt x="18" y="4"/>
                      <a:pt x="18" y="6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8" y="7"/>
                      <a:pt x="5" y="9"/>
                      <a:pt x="3" y="10"/>
                    </a:cubicBezTo>
                    <a:cubicBezTo>
                      <a:pt x="3" y="10"/>
                      <a:pt x="3" y="10"/>
                      <a:pt x="3" y="11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1" y="12"/>
                      <a:pt x="0" y="15"/>
                      <a:pt x="0" y="18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1" y="53"/>
                      <a:pt x="3" y="55"/>
                    </a:cubicBezTo>
                    <a:cubicBezTo>
                      <a:pt x="3" y="55"/>
                      <a:pt x="3" y="55"/>
                      <a:pt x="3" y="55"/>
                    </a:cubicBezTo>
                    <a:close/>
                    <a:moveTo>
                      <a:pt x="23" y="6"/>
                    </a:moveTo>
                    <a:cubicBezTo>
                      <a:pt x="23" y="6"/>
                      <a:pt x="24" y="6"/>
                      <a:pt x="24" y="5"/>
                    </a:cubicBezTo>
                    <a:cubicBezTo>
                      <a:pt x="24" y="5"/>
                      <a:pt x="24" y="5"/>
                      <a:pt x="25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7" y="5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47" y="6"/>
                      <a:pt x="47" y="6"/>
                      <a:pt x="47" y="6"/>
                    </a:cubicBezTo>
                    <a:cubicBezTo>
                      <a:pt x="47" y="7"/>
                      <a:pt x="47" y="7"/>
                      <a:pt x="47" y="7"/>
                    </a:cubicBezTo>
                    <a:cubicBezTo>
                      <a:pt x="23" y="7"/>
                      <a:pt x="23" y="7"/>
                      <a:pt x="23" y="7"/>
                    </a:cubicBezTo>
                    <a:lnTo>
                      <a:pt x="23" y="6"/>
                    </a:lnTo>
                    <a:close/>
                    <a:moveTo>
                      <a:pt x="5" y="18"/>
                    </a:moveTo>
                    <a:cubicBezTo>
                      <a:pt x="5" y="16"/>
                      <a:pt x="6" y="15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8" y="13"/>
                      <a:pt x="9" y="13"/>
                      <a:pt x="1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60" y="13"/>
                      <a:pt x="60" y="13"/>
                      <a:pt x="60" y="13"/>
                    </a:cubicBezTo>
                    <a:cubicBezTo>
                      <a:pt x="61" y="13"/>
                      <a:pt x="63" y="13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4" y="14"/>
                      <a:pt x="64" y="14"/>
                      <a:pt x="64" y="14"/>
                    </a:cubicBezTo>
                    <a:cubicBezTo>
                      <a:pt x="65" y="15"/>
                      <a:pt x="65" y="16"/>
                      <a:pt x="65" y="18"/>
                    </a:cubicBezTo>
                    <a:cubicBezTo>
                      <a:pt x="65" y="48"/>
                      <a:pt x="65" y="48"/>
                      <a:pt x="65" y="48"/>
                    </a:cubicBezTo>
                    <a:cubicBezTo>
                      <a:pt x="65" y="49"/>
                      <a:pt x="65" y="50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4" y="51"/>
                      <a:pt x="64" y="52"/>
                      <a:pt x="64" y="52"/>
                    </a:cubicBezTo>
                    <a:cubicBezTo>
                      <a:pt x="63" y="52"/>
                      <a:pt x="61" y="53"/>
                      <a:pt x="60" y="53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9" y="53"/>
                      <a:pt x="8" y="52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7" y="51"/>
                      <a:pt x="7" y="51"/>
                      <a:pt x="7" y="51"/>
                    </a:cubicBezTo>
                    <a:cubicBezTo>
                      <a:pt x="6" y="50"/>
                      <a:pt x="5" y="49"/>
                      <a:pt x="5" y="48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4" name="Oval 115">
                <a:extLst>
                  <a:ext uri="{FF2B5EF4-FFF2-40B4-BE49-F238E27FC236}">
                    <a16:creationId xmlns:a16="http://schemas.microsoft.com/office/drawing/2014/main" id="{3A39FAE7-6331-4285-9E43-73B68812AF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5451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Oval 116">
                <a:extLst>
                  <a:ext uri="{FF2B5EF4-FFF2-40B4-BE49-F238E27FC236}">
                    <a16:creationId xmlns:a16="http://schemas.microsoft.com/office/drawing/2014/main" id="{FC2FE4F6-09B1-44EC-8283-CF3D6B2E38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46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6" name="Freeform: Shape 117">
                <a:extLst>
                  <a:ext uri="{FF2B5EF4-FFF2-40B4-BE49-F238E27FC236}">
                    <a16:creationId xmlns:a16="http://schemas.microsoft.com/office/drawing/2014/main" id="{5AEA6101-DED7-4D20-A19B-5D58AB5AEC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9538" y="3059113"/>
                <a:ext cx="436563" cy="379413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5"/>
                  </a:cxn>
                  <a:cxn ang="0">
                    <a:pos x="0" y="98"/>
                  </a:cxn>
                  <a:cxn ang="0">
                    <a:pos x="2" y="101"/>
                  </a:cxn>
                  <a:cxn ang="0">
                    <a:pos x="114" y="101"/>
                  </a:cxn>
                  <a:cxn ang="0">
                    <a:pos x="116" y="98"/>
                  </a:cxn>
                  <a:cxn ang="0">
                    <a:pos x="116" y="25"/>
                  </a:cxn>
                  <a:cxn ang="0">
                    <a:pos x="116" y="2"/>
                  </a:cxn>
                  <a:cxn ang="0">
                    <a:pos x="114" y="0"/>
                  </a:cxn>
                  <a:cxn ang="0">
                    <a:pos x="111" y="96"/>
                  </a:cxn>
                  <a:cxn ang="0">
                    <a:pos x="5" y="96"/>
                  </a:cxn>
                  <a:cxn ang="0">
                    <a:pos x="5" y="27"/>
                  </a:cxn>
                  <a:cxn ang="0">
                    <a:pos x="111" y="27"/>
                  </a:cxn>
                  <a:cxn ang="0">
                    <a:pos x="111" y="96"/>
                  </a:cxn>
                  <a:cxn ang="0">
                    <a:pos x="111" y="22"/>
                  </a:cxn>
                  <a:cxn ang="0">
                    <a:pos x="5" y="22"/>
                  </a:cxn>
                  <a:cxn ang="0">
                    <a:pos x="5" y="5"/>
                  </a:cxn>
                  <a:cxn ang="0">
                    <a:pos x="111" y="5"/>
                  </a:cxn>
                  <a:cxn ang="0">
                    <a:pos x="111" y="22"/>
                  </a:cxn>
                </a:cxnLst>
                <a:rect l="0" t="0" r="r" b="b"/>
                <a:pathLst>
                  <a:path w="116" h="101">
                    <a:moveTo>
                      <a:pt x="114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98"/>
                      <a:pt x="0" y="98"/>
                      <a:pt x="0" y="98"/>
                    </a:cubicBezTo>
                    <a:cubicBezTo>
                      <a:pt x="0" y="100"/>
                      <a:pt x="1" y="101"/>
                      <a:pt x="2" y="101"/>
                    </a:cubicBezTo>
                    <a:cubicBezTo>
                      <a:pt x="114" y="101"/>
                      <a:pt x="114" y="101"/>
                      <a:pt x="114" y="101"/>
                    </a:cubicBezTo>
                    <a:cubicBezTo>
                      <a:pt x="115" y="101"/>
                      <a:pt x="116" y="100"/>
                      <a:pt x="116" y="98"/>
                    </a:cubicBezTo>
                    <a:cubicBezTo>
                      <a:pt x="116" y="25"/>
                      <a:pt x="116" y="25"/>
                      <a:pt x="116" y="25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16" y="1"/>
                      <a:pt x="115" y="0"/>
                      <a:pt x="114" y="0"/>
                    </a:cubicBezTo>
                    <a:close/>
                    <a:moveTo>
                      <a:pt x="111" y="96"/>
                    </a:moveTo>
                    <a:cubicBezTo>
                      <a:pt x="5" y="96"/>
                      <a:pt x="5" y="96"/>
                      <a:pt x="5" y="96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111" y="27"/>
                      <a:pt x="111" y="27"/>
                      <a:pt x="111" y="27"/>
                    </a:cubicBezTo>
                    <a:lnTo>
                      <a:pt x="111" y="96"/>
                    </a:lnTo>
                    <a:close/>
                    <a:moveTo>
                      <a:pt x="111" y="22"/>
                    </a:moveTo>
                    <a:cubicBezTo>
                      <a:pt x="5" y="22"/>
                      <a:pt x="5" y="22"/>
                      <a:pt x="5" y="22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111" y="5"/>
                      <a:pt x="111" y="5"/>
                      <a:pt x="111" y="5"/>
                    </a:cubicBezTo>
                    <a:lnTo>
                      <a:pt x="111" y="2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7" name="Oval 118">
                <a:extLst>
                  <a:ext uri="{FF2B5EF4-FFF2-40B4-BE49-F238E27FC236}">
                    <a16:creationId xmlns:a16="http://schemas.microsoft.com/office/drawing/2014/main" id="{33F2710D-E1FC-4EA8-91BA-0FF94C8AF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83063" y="3092451"/>
                <a:ext cx="30163" cy="30163"/>
              </a:xfrm>
              <a:prstGeom prst="ellipse">
                <a:avLst/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1" name="PA_组合 10">
            <a:extLst>
              <a:ext uri="{FF2B5EF4-FFF2-40B4-BE49-F238E27FC236}">
                <a16:creationId xmlns:a16="http://schemas.microsoft.com/office/drawing/2014/main" id="{7E8E5085-BFE7-4793-A85C-A211413BDB16}"/>
              </a:ext>
            </a:extLst>
          </p:cNvPr>
          <p:cNvGrpSpPr/>
          <p:nvPr>
            <p:custDataLst>
              <p:tags r:id="rId7"/>
            </p:custDataLst>
          </p:nvPr>
        </p:nvGrpSpPr>
        <p:grpSpPr>
          <a:xfrm>
            <a:off x="3003161" y="2472608"/>
            <a:ext cx="1736946" cy="1473020"/>
            <a:chOff x="2921034" y="2304328"/>
            <a:chExt cx="1644052" cy="1394240"/>
          </a:xfrm>
        </p:grpSpPr>
        <p:grpSp>
          <p:nvGrpSpPr>
            <p:cNvPr id="90" name="Group 68">
              <a:extLst>
                <a:ext uri="{FF2B5EF4-FFF2-40B4-BE49-F238E27FC236}">
                  <a16:creationId xmlns:a16="http://schemas.microsoft.com/office/drawing/2014/main" id="{94340327-A045-46FF-9AE7-2C73682CC8D7}"/>
                </a:ext>
              </a:extLst>
            </p:cNvPr>
            <p:cNvGrpSpPr/>
            <p:nvPr/>
          </p:nvGrpSpPr>
          <p:grpSpPr>
            <a:xfrm rot="5400000">
              <a:off x="3045940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96" name="Straight Connector 69">
                <a:extLst>
                  <a:ext uri="{FF2B5EF4-FFF2-40B4-BE49-F238E27FC236}">
                    <a16:creationId xmlns:a16="http://schemas.microsoft.com/office/drawing/2014/main" id="{70331DE6-E0E4-4C2B-A53D-B1334D959143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7" name="Group 70">
                <a:extLst>
                  <a:ext uri="{FF2B5EF4-FFF2-40B4-BE49-F238E27FC236}">
                    <a16:creationId xmlns:a16="http://schemas.microsoft.com/office/drawing/2014/main" id="{2443D77A-F631-48DE-889E-358092859C5B}"/>
                  </a:ext>
                </a:extLst>
              </p:cNvPr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98" name="Trapezoid 71">
                  <a:extLst>
                    <a:ext uri="{FF2B5EF4-FFF2-40B4-BE49-F238E27FC236}">
                      <a16:creationId xmlns:a16="http://schemas.microsoft.com/office/drawing/2014/main" id="{DE14AEB9-186C-4794-A62E-E9A91EDED2C4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99" name="Parallelogram 72">
                  <a:extLst>
                    <a:ext uri="{FF2B5EF4-FFF2-40B4-BE49-F238E27FC236}">
                      <a16:creationId xmlns:a16="http://schemas.microsoft.com/office/drawing/2014/main" id="{A67ED372-5B91-465A-9BAB-4F6C6D0CA321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00" name="Freeform: Shape 73">
                  <a:extLst>
                    <a:ext uri="{FF2B5EF4-FFF2-40B4-BE49-F238E27FC236}">
                      <a16:creationId xmlns:a16="http://schemas.microsoft.com/office/drawing/2014/main" id="{BBCBC2CA-728B-4E95-B266-621662ED9EBC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91" name="Group 119">
              <a:extLst>
                <a:ext uri="{FF2B5EF4-FFF2-40B4-BE49-F238E27FC236}">
                  <a16:creationId xmlns:a16="http://schemas.microsoft.com/office/drawing/2014/main" id="{4781FF48-9AF2-42BD-B934-0C8EDE9D08C9}"/>
                </a:ext>
              </a:extLst>
            </p:cNvPr>
            <p:cNvGrpSpPr/>
            <p:nvPr/>
          </p:nvGrpSpPr>
          <p:grpSpPr>
            <a:xfrm>
              <a:off x="3215892" y="2589466"/>
              <a:ext cx="578855" cy="585081"/>
              <a:chOff x="2163763" y="2366963"/>
              <a:chExt cx="442913" cy="447676"/>
            </a:xfrm>
            <a:solidFill>
              <a:schemeClr val="bg1"/>
            </a:solidFill>
          </p:grpSpPr>
          <p:sp>
            <p:nvSpPr>
              <p:cNvPr id="92" name="Freeform: Shape 120">
                <a:extLst>
                  <a:ext uri="{FF2B5EF4-FFF2-40B4-BE49-F238E27FC236}">
                    <a16:creationId xmlns:a16="http://schemas.microsoft.com/office/drawing/2014/main" id="{CB7FA7B6-7B24-4796-A65E-FD16AEFEBA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3763" y="2600326"/>
                <a:ext cx="217488" cy="214313"/>
              </a:xfrm>
              <a:custGeom>
                <a:avLst/>
                <a:gdLst/>
                <a:ahLst/>
                <a:cxnLst>
                  <a:cxn ang="0">
                    <a:pos x="57" y="12"/>
                  </a:cxn>
                  <a:cxn ang="0">
                    <a:pos x="51" y="7"/>
                  </a:cxn>
                  <a:cxn ang="0">
                    <a:pos x="49" y="9"/>
                  </a:cxn>
                  <a:cxn ang="0">
                    <a:pos x="51" y="7"/>
                  </a:cxn>
                  <a:cxn ang="0">
                    <a:pos x="50" y="7"/>
                  </a:cxn>
                  <a:cxn ang="0">
                    <a:pos x="46" y="1"/>
                  </a:cxn>
                  <a:cxn ang="0">
                    <a:pos x="43" y="3"/>
                  </a:cxn>
                  <a:cxn ang="0">
                    <a:pos x="46" y="1"/>
                  </a:cxn>
                  <a:cxn ang="0">
                    <a:pos x="42" y="1"/>
                  </a:cxn>
                  <a:cxn ang="0">
                    <a:pos x="41" y="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31" y="11"/>
                  </a:cxn>
                  <a:cxn ang="0">
                    <a:pos x="27" y="16"/>
                  </a:cxn>
                  <a:cxn ang="0">
                    <a:pos x="0" y="54"/>
                  </a:cxn>
                  <a:cxn ang="0">
                    <a:pos x="0" y="54"/>
                  </a:cxn>
                  <a:cxn ang="0">
                    <a:pos x="2" y="57"/>
                  </a:cxn>
                  <a:cxn ang="0">
                    <a:pos x="3" y="57"/>
                  </a:cxn>
                  <a:cxn ang="0">
                    <a:pos x="24" y="47"/>
                  </a:cxn>
                  <a:cxn ang="0">
                    <a:pos x="47" y="27"/>
                  </a:cxn>
                  <a:cxn ang="0">
                    <a:pos x="53" y="21"/>
                  </a:cxn>
                  <a:cxn ang="0">
                    <a:pos x="57" y="16"/>
                  </a:cxn>
                  <a:cxn ang="0">
                    <a:pos x="57" y="16"/>
                  </a:cxn>
                  <a:cxn ang="0">
                    <a:pos x="57" y="12"/>
                  </a:cxn>
                  <a:cxn ang="0">
                    <a:pos x="57" y="12"/>
                  </a:cxn>
                  <a:cxn ang="0">
                    <a:pos x="49" y="17"/>
                  </a:cxn>
                  <a:cxn ang="0">
                    <a:pos x="43" y="23"/>
                  </a:cxn>
                  <a:cxn ang="0">
                    <a:pos x="21" y="43"/>
                  </a:cxn>
                  <a:cxn ang="0">
                    <a:pos x="6" y="51"/>
                  </a:cxn>
                  <a:cxn ang="0">
                    <a:pos x="31" y="19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35" y="15"/>
                  </a:cxn>
                  <a:cxn ang="0">
                    <a:pos x="43" y="7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47" y="11"/>
                  </a:cxn>
                  <a:cxn ang="0">
                    <a:pos x="52" y="15"/>
                  </a:cxn>
                  <a:cxn ang="0">
                    <a:pos x="49" y="17"/>
                  </a:cxn>
                </a:cxnLst>
                <a:rect l="0" t="0" r="r" b="b"/>
                <a:pathLst>
                  <a:path w="58" h="57">
                    <a:moveTo>
                      <a:pt x="57" y="12"/>
                    </a:moveTo>
                    <a:cubicBezTo>
                      <a:pt x="55" y="11"/>
                      <a:pt x="53" y="9"/>
                      <a:pt x="51" y="7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0" y="7"/>
                    </a:cubicBezTo>
                    <a:cubicBezTo>
                      <a:pt x="49" y="5"/>
                      <a:pt x="47" y="4"/>
                      <a:pt x="46" y="1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0"/>
                      <a:pt x="43" y="0"/>
                      <a:pt x="42" y="1"/>
                    </a:cubicBezTo>
                    <a:cubicBezTo>
                      <a:pt x="42" y="1"/>
                      <a:pt x="42" y="1"/>
                      <a:pt x="41" y="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1" y="11"/>
                      <a:pt x="31" y="11"/>
                      <a:pt x="31" y="11"/>
                    </a:cubicBezTo>
                    <a:cubicBezTo>
                      <a:pt x="30" y="13"/>
                      <a:pt x="28" y="14"/>
                      <a:pt x="27" y="16"/>
                    </a:cubicBezTo>
                    <a:cubicBezTo>
                      <a:pt x="15" y="28"/>
                      <a:pt x="1" y="4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6"/>
                      <a:pt x="1" y="57"/>
                      <a:pt x="2" y="57"/>
                    </a:cubicBezTo>
                    <a:cubicBezTo>
                      <a:pt x="3" y="57"/>
                      <a:pt x="3" y="57"/>
                      <a:pt x="3" y="57"/>
                    </a:cubicBezTo>
                    <a:cubicBezTo>
                      <a:pt x="10" y="56"/>
                      <a:pt x="17" y="52"/>
                      <a:pt x="24" y="47"/>
                    </a:cubicBezTo>
                    <a:cubicBezTo>
                      <a:pt x="32" y="41"/>
                      <a:pt x="39" y="34"/>
                      <a:pt x="47" y="27"/>
                    </a:cubicBezTo>
                    <a:cubicBezTo>
                      <a:pt x="53" y="21"/>
                      <a:pt x="53" y="21"/>
                      <a:pt x="53" y="21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8" y="15"/>
                      <a:pt x="58" y="13"/>
                      <a:pt x="57" y="12"/>
                    </a:cubicBezTo>
                    <a:cubicBezTo>
                      <a:pt x="57" y="12"/>
                      <a:pt x="57" y="12"/>
                      <a:pt x="57" y="12"/>
                    </a:cubicBezTo>
                    <a:close/>
                    <a:moveTo>
                      <a:pt x="49" y="17"/>
                    </a:moveTo>
                    <a:cubicBezTo>
                      <a:pt x="43" y="23"/>
                      <a:pt x="43" y="23"/>
                      <a:pt x="43" y="23"/>
                    </a:cubicBezTo>
                    <a:cubicBezTo>
                      <a:pt x="36" y="30"/>
                      <a:pt x="28" y="37"/>
                      <a:pt x="21" y="43"/>
                    </a:cubicBezTo>
                    <a:cubicBezTo>
                      <a:pt x="16" y="47"/>
                      <a:pt x="11" y="50"/>
                      <a:pt x="6" y="51"/>
                    </a:cubicBezTo>
                    <a:cubicBezTo>
                      <a:pt x="9" y="41"/>
                      <a:pt x="21" y="29"/>
                      <a:pt x="31" y="19"/>
                    </a:cubicBezTo>
                    <a:cubicBezTo>
                      <a:pt x="32" y="18"/>
                      <a:pt x="33" y="16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43" y="7"/>
                      <a:pt x="43" y="7"/>
                      <a:pt x="43" y="7"/>
                    </a:cubicBezTo>
                    <a:cubicBezTo>
                      <a:pt x="44" y="8"/>
                      <a:pt x="46" y="10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7" y="11"/>
                      <a:pt x="47" y="11"/>
                      <a:pt x="47" y="11"/>
                    </a:cubicBezTo>
                    <a:cubicBezTo>
                      <a:pt x="49" y="12"/>
                      <a:pt x="50" y="14"/>
                      <a:pt x="52" y="15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121">
                <a:extLst>
                  <a:ext uri="{FF2B5EF4-FFF2-40B4-BE49-F238E27FC236}">
                    <a16:creationId xmlns:a16="http://schemas.microsoft.com/office/drawing/2014/main" id="{7385128B-014B-40A1-8625-6A6B826AA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17751" y="2366963"/>
                <a:ext cx="288925" cy="293688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38" y="0"/>
                  </a:cxn>
                  <a:cxn ang="0">
                    <a:pos x="11" y="11"/>
                  </a:cxn>
                  <a:cxn ang="0">
                    <a:pos x="0" y="39"/>
                  </a:cxn>
                  <a:cxn ang="0">
                    <a:pos x="11" y="66"/>
                  </a:cxn>
                  <a:cxn ang="0">
                    <a:pos x="38" y="78"/>
                  </a:cxn>
                  <a:cxn ang="0">
                    <a:pos x="66" y="66"/>
                  </a:cxn>
                  <a:cxn ang="0">
                    <a:pos x="77" y="39"/>
                  </a:cxn>
                  <a:cxn ang="0">
                    <a:pos x="66" y="11"/>
                  </a:cxn>
                  <a:cxn ang="0">
                    <a:pos x="62" y="63"/>
                  </a:cxn>
                  <a:cxn ang="0">
                    <a:pos x="38" y="73"/>
                  </a:cxn>
                  <a:cxn ang="0">
                    <a:pos x="15" y="63"/>
                  </a:cxn>
                  <a:cxn ang="0">
                    <a:pos x="5" y="39"/>
                  </a:cxn>
                  <a:cxn ang="0">
                    <a:pos x="15" y="15"/>
                  </a:cxn>
                  <a:cxn ang="0">
                    <a:pos x="38" y="5"/>
                  </a:cxn>
                  <a:cxn ang="0">
                    <a:pos x="62" y="15"/>
                  </a:cxn>
                  <a:cxn ang="0">
                    <a:pos x="72" y="39"/>
                  </a:cxn>
                  <a:cxn ang="0">
                    <a:pos x="62" y="63"/>
                  </a:cxn>
                </a:cxnLst>
                <a:rect l="0" t="0" r="r" b="b"/>
                <a:pathLst>
                  <a:path w="77" h="78">
                    <a:moveTo>
                      <a:pt x="66" y="11"/>
                    </a:moveTo>
                    <a:cubicBezTo>
                      <a:pt x="59" y="4"/>
                      <a:pt x="49" y="0"/>
                      <a:pt x="38" y="0"/>
                    </a:cubicBezTo>
                    <a:cubicBezTo>
                      <a:pt x="28" y="0"/>
                      <a:pt x="18" y="4"/>
                      <a:pt x="11" y="11"/>
                    </a:cubicBezTo>
                    <a:cubicBezTo>
                      <a:pt x="4" y="18"/>
                      <a:pt x="0" y="28"/>
                      <a:pt x="0" y="39"/>
                    </a:cubicBezTo>
                    <a:cubicBezTo>
                      <a:pt x="0" y="50"/>
                      <a:pt x="4" y="59"/>
                      <a:pt x="11" y="66"/>
                    </a:cubicBezTo>
                    <a:cubicBezTo>
                      <a:pt x="18" y="73"/>
                      <a:pt x="28" y="78"/>
                      <a:pt x="38" y="78"/>
                    </a:cubicBezTo>
                    <a:cubicBezTo>
                      <a:pt x="49" y="78"/>
                      <a:pt x="59" y="73"/>
                      <a:pt x="66" y="66"/>
                    </a:cubicBezTo>
                    <a:cubicBezTo>
                      <a:pt x="73" y="59"/>
                      <a:pt x="77" y="50"/>
                      <a:pt x="77" y="39"/>
                    </a:cubicBezTo>
                    <a:cubicBezTo>
                      <a:pt x="77" y="28"/>
                      <a:pt x="73" y="18"/>
                      <a:pt x="66" y="11"/>
                    </a:cubicBezTo>
                    <a:close/>
                    <a:moveTo>
                      <a:pt x="62" y="63"/>
                    </a:moveTo>
                    <a:cubicBezTo>
                      <a:pt x="56" y="69"/>
                      <a:pt x="48" y="73"/>
                      <a:pt x="38" y="73"/>
                    </a:cubicBezTo>
                    <a:cubicBezTo>
                      <a:pt x="29" y="73"/>
                      <a:pt x="21" y="69"/>
                      <a:pt x="15" y="63"/>
                    </a:cubicBezTo>
                    <a:cubicBezTo>
                      <a:pt x="8" y="57"/>
                      <a:pt x="5" y="48"/>
                      <a:pt x="5" y="39"/>
                    </a:cubicBezTo>
                    <a:cubicBezTo>
                      <a:pt x="5" y="29"/>
                      <a:pt x="8" y="21"/>
                      <a:pt x="15" y="15"/>
                    </a:cubicBezTo>
                    <a:cubicBezTo>
                      <a:pt x="21" y="9"/>
                      <a:pt x="29" y="5"/>
                      <a:pt x="38" y="5"/>
                    </a:cubicBezTo>
                    <a:cubicBezTo>
                      <a:pt x="48" y="5"/>
                      <a:pt x="56" y="9"/>
                      <a:pt x="62" y="15"/>
                    </a:cubicBezTo>
                    <a:cubicBezTo>
                      <a:pt x="69" y="21"/>
                      <a:pt x="72" y="29"/>
                      <a:pt x="72" y="39"/>
                    </a:cubicBezTo>
                    <a:cubicBezTo>
                      <a:pt x="72" y="48"/>
                      <a:pt x="69" y="57"/>
                      <a:pt x="62" y="63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122">
                <a:extLst>
                  <a:ext uri="{FF2B5EF4-FFF2-40B4-BE49-F238E27FC236}">
                    <a16:creationId xmlns:a16="http://schemas.microsoft.com/office/drawing/2014/main" id="{8F75366F-D61C-4F93-9C94-CE09FC4C47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0301" y="2446338"/>
                <a:ext cx="87313" cy="85725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19" y="0"/>
                  </a:cxn>
                  <a:cxn ang="0">
                    <a:pos x="7" y="5"/>
                  </a:cxn>
                  <a:cxn ang="0">
                    <a:pos x="0" y="18"/>
                  </a:cxn>
                  <a:cxn ang="0">
                    <a:pos x="0" y="18"/>
                  </a:cxn>
                  <a:cxn ang="0">
                    <a:pos x="3" y="19"/>
                  </a:cxn>
                  <a:cxn ang="0">
                    <a:pos x="0" y="18"/>
                  </a:cxn>
                  <a:cxn ang="0">
                    <a:pos x="0" y="20"/>
                  </a:cxn>
                  <a:cxn ang="0">
                    <a:pos x="3" y="23"/>
                  </a:cxn>
                  <a:cxn ang="0">
                    <a:pos x="5" y="20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5" y="19"/>
                  </a:cxn>
                  <a:cxn ang="0">
                    <a:pos x="10" y="9"/>
                  </a:cxn>
                  <a:cxn ang="0">
                    <a:pos x="19" y="5"/>
                  </a:cxn>
                  <a:cxn ang="0">
                    <a:pos x="20" y="5"/>
                  </a:cxn>
                  <a:cxn ang="0">
                    <a:pos x="23" y="3"/>
                  </a:cxn>
                  <a:cxn ang="0">
                    <a:pos x="20" y="0"/>
                  </a:cxn>
                </a:cxnLst>
                <a:rect l="0" t="0" r="r" b="b"/>
                <a:pathLst>
                  <a:path w="23" h="23">
                    <a:moveTo>
                      <a:pt x="20" y="0"/>
                    </a:moveTo>
                    <a:cubicBezTo>
                      <a:pt x="20" y="0"/>
                      <a:pt x="20" y="0"/>
                      <a:pt x="19" y="0"/>
                    </a:cubicBezTo>
                    <a:cubicBezTo>
                      <a:pt x="15" y="0"/>
                      <a:pt x="11" y="2"/>
                      <a:pt x="7" y="5"/>
                    </a:cubicBezTo>
                    <a:cubicBezTo>
                      <a:pt x="3" y="8"/>
                      <a:pt x="1" y="12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19"/>
                      <a:pt x="0" y="20"/>
                    </a:cubicBezTo>
                    <a:cubicBezTo>
                      <a:pt x="0" y="22"/>
                      <a:pt x="1" y="23"/>
                      <a:pt x="3" y="23"/>
                    </a:cubicBezTo>
                    <a:cubicBezTo>
                      <a:pt x="4" y="23"/>
                      <a:pt x="5" y="22"/>
                      <a:pt x="5" y="20"/>
                    </a:cubicBezTo>
                    <a:cubicBezTo>
                      <a:pt x="5" y="20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6" y="14"/>
                      <a:pt x="8" y="11"/>
                      <a:pt x="10" y="9"/>
                    </a:cubicBezTo>
                    <a:cubicBezTo>
                      <a:pt x="13" y="6"/>
                      <a:pt x="16" y="5"/>
                      <a:pt x="19" y="5"/>
                    </a:cubicBezTo>
                    <a:cubicBezTo>
                      <a:pt x="19" y="5"/>
                      <a:pt x="19" y="5"/>
                      <a:pt x="20" y="5"/>
                    </a:cubicBezTo>
                    <a:cubicBezTo>
                      <a:pt x="21" y="6"/>
                      <a:pt x="22" y="5"/>
                      <a:pt x="23" y="3"/>
                    </a:cubicBezTo>
                    <a:cubicBezTo>
                      <a:pt x="23" y="2"/>
                      <a:pt x="22" y="1"/>
                      <a:pt x="2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123">
                <a:extLst>
                  <a:ext uri="{FF2B5EF4-FFF2-40B4-BE49-F238E27FC236}">
                    <a16:creationId xmlns:a16="http://schemas.microsoft.com/office/drawing/2014/main" id="{FF0E9830-85B7-4D10-98A4-D13B8E6890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1088" y="2400301"/>
                <a:ext cx="222250" cy="222250"/>
              </a:xfrm>
              <a:custGeom>
                <a:avLst/>
                <a:gdLst/>
                <a:ahLst/>
                <a:cxnLst>
                  <a:cxn ang="0">
                    <a:pos x="50" y="9"/>
                  </a:cxn>
                  <a:cxn ang="0">
                    <a:pos x="29" y="0"/>
                  </a:cxn>
                  <a:cxn ang="0">
                    <a:pos x="9" y="9"/>
                  </a:cxn>
                  <a:cxn ang="0">
                    <a:pos x="0" y="30"/>
                  </a:cxn>
                  <a:cxn ang="0">
                    <a:pos x="9" y="51"/>
                  </a:cxn>
                  <a:cxn ang="0">
                    <a:pos x="29" y="59"/>
                  </a:cxn>
                  <a:cxn ang="0">
                    <a:pos x="50" y="51"/>
                  </a:cxn>
                  <a:cxn ang="0">
                    <a:pos x="59" y="30"/>
                  </a:cxn>
                  <a:cxn ang="0">
                    <a:pos x="50" y="9"/>
                  </a:cxn>
                  <a:cxn ang="0">
                    <a:pos x="47" y="47"/>
                  </a:cxn>
                  <a:cxn ang="0">
                    <a:pos x="29" y="54"/>
                  </a:cxn>
                  <a:cxn ang="0">
                    <a:pos x="12" y="47"/>
                  </a:cxn>
                  <a:cxn ang="0">
                    <a:pos x="5" y="30"/>
                  </a:cxn>
                  <a:cxn ang="0">
                    <a:pos x="12" y="12"/>
                  </a:cxn>
                  <a:cxn ang="0">
                    <a:pos x="29" y="5"/>
                  </a:cxn>
                  <a:cxn ang="0">
                    <a:pos x="47" y="12"/>
                  </a:cxn>
                  <a:cxn ang="0">
                    <a:pos x="54" y="30"/>
                  </a:cxn>
                  <a:cxn ang="0">
                    <a:pos x="47" y="47"/>
                  </a:cxn>
                </a:cxnLst>
                <a:rect l="0" t="0" r="r" b="b"/>
                <a:pathLst>
                  <a:path w="59" h="59">
                    <a:moveTo>
                      <a:pt x="50" y="9"/>
                    </a:moveTo>
                    <a:cubicBezTo>
                      <a:pt x="45" y="4"/>
                      <a:pt x="38" y="0"/>
                      <a:pt x="29" y="0"/>
                    </a:cubicBezTo>
                    <a:cubicBezTo>
                      <a:pt x="21" y="0"/>
                      <a:pt x="14" y="4"/>
                      <a:pt x="9" y="9"/>
                    </a:cubicBezTo>
                    <a:cubicBezTo>
                      <a:pt x="3" y="14"/>
                      <a:pt x="0" y="22"/>
                      <a:pt x="0" y="30"/>
                    </a:cubicBezTo>
                    <a:cubicBezTo>
                      <a:pt x="0" y="38"/>
                      <a:pt x="3" y="45"/>
                      <a:pt x="9" y="51"/>
                    </a:cubicBezTo>
                    <a:cubicBezTo>
                      <a:pt x="14" y="56"/>
                      <a:pt x="21" y="59"/>
                      <a:pt x="29" y="59"/>
                    </a:cubicBezTo>
                    <a:cubicBezTo>
                      <a:pt x="38" y="59"/>
                      <a:pt x="45" y="56"/>
                      <a:pt x="50" y="51"/>
                    </a:cubicBezTo>
                    <a:cubicBezTo>
                      <a:pt x="56" y="45"/>
                      <a:pt x="59" y="38"/>
                      <a:pt x="59" y="30"/>
                    </a:cubicBezTo>
                    <a:cubicBezTo>
                      <a:pt x="59" y="22"/>
                      <a:pt x="56" y="14"/>
                      <a:pt x="50" y="9"/>
                    </a:cubicBezTo>
                    <a:close/>
                    <a:moveTo>
                      <a:pt x="47" y="47"/>
                    </a:moveTo>
                    <a:cubicBezTo>
                      <a:pt x="42" y="51"/>
                      <a:pt x="36" y="54"/>
                      <a:pt x="29" y="54"/>
                    </a:cubicBezTo>
                    <a:cubicBezTo>
                      <a:pt x="23" y="54"/>
                      <a:pt x="17" y="51"/>
                      <a:pt x="12" y="47"/>
                    </a:cubicBezTo>
                    <a:cubicBezTo>
                      <a:pt x="8" y="43"/>
                      <a:pt x="5" y="37"/>
                      <a:pt x="5" y="30"/>
                    </a:cubicBezTo>
                    <a:cubicBezTo>
                      <a:pt x="5" y="23"/>
                      <a:pt x="8" y="17"/>
                      <a:pt x="12" y="12"/>
                    </a:cubicBezTo>
                    <a:cubicBezTo>
                      <a:pt x="17" y="8"/>
                      <a:pt x="23" y="5"/>
                      <a:pt x="29" y="5"/>
                    </a:cubicBezTo>
                    <a:cubicBezTo>
                      <a:pt x="36" y="5"/>
                      <a:pt x="42" y="8"/>
                      <a:pt x="47" y="12"/>
                    </a:cubicBezTo>
                    <a:cubicBezTo>
                      <a:pt x="51" y="17"/>
                      <a:pt x="54" y="23"/>
                      <a:pt x="54" y="30"/>
                    </a:cubicBezTo>
                    <a:cubicBezTo>
                      <a:pt x="54" y="37"/>
                      <a:pt x="51" y="43"/>
                      <a:pt x="47" y="4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2" name="PA_组合 12">
            <a:extLst>
              <a:ext uri="{FF2B5EF4-FFF2-40B4-BE49-F238E27FC236}">
                <a16:creationId xmlns:a16="http://schemas.microsoft.com/office/drawing/2014/main" id="{AB319CF8-2D96-4873-A681-72A3F0AADD75}"/>
              </a:ext>
            </a:extLst>
          </p:cNvPr>
          <p:cNvGrpSpPr/>
          <p:nvPr>
            <p:custDataLst>
              <p:tags r:id="rId8"/>
            </p:custDataLst>
          </p:nvPr>
        </p:nvGrpSpPr>
        <p:grpSpPr>
          <a:xfrm>
            <a:off x="7451896" y="2472604"/>
            <a:ext cx="1736946" cy="1473018"/>
            <a:chOff x="7131846" y="2304328"/>
            <a:chExt cx="1644052" cy="1394240"/>
          </a:xfrm>
        </p:grpSpPr>
        <p:grpSp>
          <p:nvGrpSpPr>
            <p:cNvPr id="75" name="Group 94">
              <a:extLst>
                <a:ext uri="{FF2B5EF4-FFF2-40B4-BE49-F238E27FC236}">
                  <a16:creationId xmlns:a16="http://schemas.microsoft.com/office/drawing/2014/main" id="{1E3AB703-D5CA-4C00-8788-B7A411C2988A}"/>
                </a:ext>
              </a:extLst>
            </p:cNvPr>
            <p:cNvGrpSpPr/>
            <p:nvPr/>
          </p:nvGrpSpPr>
          <p:grpSpPr>
            <a:xfrm rot="5400000">
              <a:off x="7256752" y="2179422"/>
              <a:ext cx="1394240" cy="1644052"/>
              <a:chOff x="1120775" y="1730534"/>
              <a:chExt cx="1085850" cy="1280160"/>
            </a:xfrm>
          </p:grpSpPr>
          <p:cxnSp>
            <p:nvCxnSpPr>
              <p:cNvPr id="85" name="Straight Connector 95">
                <a:extLst>
                  <a:ext uri="{FF2B5EF4-FFF2-40B4-BE49-F238E27FC236}">
                    <a16:creationId xmlns:a16="http://schemas.microsoft.com/office/drawing/2014/main" id="{7AC0C964-8FCC-4A0E-ABAB-DC0EAE4C5A07}"/>
                  </a:ext>
                </a:extLst>
              </p:cNvPr>
              <p:cNvCxnSpPr/>
              <p:nvPr/>
            </p:nvCxnSpPr>
            <p:spPr>
              <a:xfrm rot="5400000">
                <a:off x="701040" y="2369820"/>
                <a:ext cx="1280160" cy="1588"/>
              </a:xfrm>
              <a:prstGeom prst="line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effectLst>
                <a:outerShdw blurRad="38100" dist="12700" sx="96000" sy="96000" algn="l" rotWithShape="0">
                  <a:prstClr val="black">
                    <a:alpha val="95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6" name="Group 96">
                <a:extLst>
                  <a:ext uri="{FF2B5EF4-FFF2-40B4-BE49-F238E27FC236}">
                    <a16:creationId xmlns:a16="http://schemas.microsoft.com/office/drawing/2014/main" id="{D8E48F9E-E49F-41EA-B037-AA8CD319D943}"/>
                  </a:ext>
                </a:extLst>
              </p:cNvPr>
              <p:cNvGrpSpPr/>
              <p:nvPr/>
            </p:nvGrpSpPr>
            <p:grpSpPr>
              <a:xfrm>
                <a:off x="1120775" y="1838325"/>
                <a:ext cx="1085850" cy="1077920"/>
                <a:chOff x="3810000" y="1948650"/>
                <a:chExt cx="1085850" cy="1077920"/>
              </a:xfrm>
            </p:grpSpPr>
            <p:sp>
              <p:nvSpPr>
                <p:cNvPr id="87" name="Trapezoid 97">
                  <a:extLst>
                    <a:ext uri="{FF2B5EF4-FFF2-40B4-BE49-F238E27FC236}">
                      <a16:creationId xmlns:a16="http://schemas.microsoft.com/office/drawing/2014/main" id="{D48B3D73-7D05-4B37-B104-2AD45AC598DD}"/>
                    </a:ext>
                  </a:extLst>
                </p:cNvPr>
                <p:cNvSpPr/>
                <p:nvPr/>
              </p:nvSpPr>
              <p:spPr>
                <a:xfrm rot="5400000" flipH="1">
                  <a:off x="3665141" y="2318934"/>
                  <a:ext cx="892968" cy="152400"/>
                </a:xfrm>
                <a:prstGeom prst="trapezoid">
                  <a:avLst>
                    <a:gd name="adj" fmla="val 62501"/>
                  </a:avLst>
                </a:pr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8" name="Parallelogram 98">
                  <a:extLst>
                    <a:ext uri="{FF2B5EF4-FFF2-40B4-BE49-F238E27FC236}">
                      <a16:creationId xmlns:a16="http://schemas.microsoft.com/office/drawing/2014/main" id="{599BC7D8-BAA9-4C5E-A51D-183B9FF26426}"/>
                    </a:ext>
                  </a:extLst>
                </p:cNvPr>
                <p:cNvSpPr/>
                <p:nvPr/>
              </p:nvSpPr>
              <p:spPr>
                <a:xfrm rot="16200000" flipV="1">
                  <a:off x="3508373" y="2343942"/>
                  <a:ext cx="984254" cy="381000"/>
                </a:xfrm>
                <a:prstGeom prst="parallelogram">
                  <a:avLst>
                    <a:gd name="adj" fmla="val 63243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89" name="Freeform: Shape 99">
                  <a:extLst>
                    <a:ext uri="{FF2B5EF4-FFF2-40B4-BE49-F238E27FC236}">
                      <a16:creationId xmlns:a16="http://schemas.microsoft.com/office/drawing/2014/main" id="{DAF501EE-947F-4914-9F57-B1A6BFC47214}"/>
                    </a:ext>
                  </a:extLst>
                </p:cNvPr>
                <p:cNvSpPr/>
                <p:nvPr/>
              </p:nvSpPr>
              <p:spPr>
                <a:xfrm rot="10800000" flipH="1" flipV="1">
                  <a:off x="3810000" y="2286000"/>
                  <a:ext cx="1085850" cy="740570"/>
                </a:xfrm>
                <a:custGeom>
                  <a:avLst/>
                  <a:gdLst>
                    <a:gd name="connsiteX0" fmla="*/ 0 w 838200"/>
                    <a:gd name="connsiteY0" fmla="*/ 0 h 657225"/>
                    <a:gd name="connsiteX1" fmla="*/ 8382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609600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838200 w 838200"/>
                    <a:gd name="connsiteY2" fmla="*/ 657225 h 657225"/>
                    <a:gd name="connsiteX3" fmla="*/ 0 w 838200"/>
                    <a:gd name="connsiteY3" fmla="*/ 657225 h 657225"/>
                    <a:gd name="connsiteX4" fmla="*/ 0 w 838200"/>
                    <a:gd name="connsiteY4" fmla="*/ 0 h 657225"/>
                    <a:gd name="connsiteX0" fmla="*/ 0 w 838200"/>
                    <a:gd name="connsiteY0" fmla="*/ 0 h 657225"/>
                    <a:gd name="connsiteX1" fmla="*/ 483079 w 838200"/>
                    <a:gd name="connsiteY1" fmla="*/ 0 h 657225"/>
                    <a:gd name="connsiteX2" fmla="*/ 602916 w 838200"/>
                    <a:gd name="connsiteY2" fmla="*/ 0 h 657225"/>
                    <a:gd name="connsiteX3" fmla="*/ 838200 w 838200"/>
                    <a:gd name="connsiteY3" fmla="*/ 657225 h 657225"/>
                    <a:gd name="connsiteX4" fmla="*/ 0 w 838200"/>
                    <a:gd name="connsiteY4" fmla="*/ 657225 h 657225"/>
                    <a:gd name="connsiteX5" fmla="*/ 0 w 838200"/>
                    <a:gd name="connsiteY5" fmla="*/ 0 h 657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38200" h="657225">
                      <a:moveTo>
                        <a:pt x="0" y="0"/>
                      </a:moveTo>
                      <a:lnTo>
                        <a:pt x="483079" y="0"/>
                      </a:lnTo>
                      <a:lnTo>
                        <a:pt x="602916" y="0"/>
                      </a:lnTo>
                      <a:lnTo>
                        <a:pt x="838200" y="657225"/>
                      </a:lnTo>
                      <a:lnTo>
                        <a:pt x="0" y="65722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76" name="Group 124">
              <a:extLst>
                <a:ext uri="{FF2B5EF4-FFF2-40B4-BE49-F238E27FC236}">
                  <a16:creationId xmlns:a16="http://schemas.microsoft.com/office/drawing/2014/main" id="{FB9BBFD9-602D-4492-A33F-77B88552A6EB}"/>
                </a:ext>
              </a:extLst>
            </p:cNvPr>
            <p:cNvGrpSpPr/>
            <p:nvPr/>
          </p:nvGrpSpPr>
          <p:grpSpPr>
            <a:xfrm>
              <a:off x="7441055" y="2613929"/>
              <a:ext cx="601271" cy="536151"/>
              <a:chOff x="2166938" y="3051176"/>
              <a:chExt cx="439738" cy="392113"/>
            </a:xfrm>
            <a:solidFill>
              <a:schemeClr val="bg1"/>
            </a:solidFill>
          </p:grpSpPr>
          <p:sp>
            <p:nvSpPr>
              <p:cNvPr id="77" name="Freeform: Shape 125">
                <a:extLst>
                  <a:ext uri="{FF2B5EF4-FFF2-40B4-BE49-F238E27FC236}">
                    <a16:creationId xmlns:a16="http://schemas.microsoft.com/office/drawing/2014/main" id="{ACFDE01B-E9A7-4B0A-AFD2-0BFF0F48E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6" y="3276601"/>
                <a:ext cx="63500" cy="30163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8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8">
                    <a:moveTo>
                      <a:pt x="3" y="6"/>
                    </a:moveTo>
                    <a:cubicBezTo>
                      <a:pt x="14" y="8"/>
                      <a:pt x="14" y="8"/>
                      <a:pt x="14" y="8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7" y="4"/>
                      <a:pt x="16" y="3"/>
                      <a:pt x="15" y="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126">
                <a:extLst>
                  <a:ext uri="{FF2B5EF4-FFF2-40B4-BE49-F238E27FC236}">
                    <a16:creationId xmlns:a16="http://schemas.microsoft.com/office/drawing/2014/main" id="{3BE64312-41C1-4F8B-B318-3C8D63DF47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6" y="3141663"/>
                <a:ext cx="63500" cy="30163"/>
              </a:xfrm>
              <a:custGeom>
                <a:avLst/>
                <a:gdLst/>
                <a:ahLst/>
                <a:cxnLst>
                  <a:cxn ang="0">
                    <a:pos x="4" y="8"/>
                  </a:cxn>
                  <a:cxn ang="0">
                    <a:pos x="15" y="5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2" y="3"/>
                  </a:cxn>
                  <a:cxn ang="0">
                    <a:pos x="0" y="6"/>
                  </a:cxn>
                  <a:cxn ang="0">
                    <a:pos x="4" y="8"/>
                  </a:cxn>
                </a:cxnLst>
                <a:rect l="0" t="0" r="r" b="b"/>
                <a:pathLst>
                  <a:path w="17" h="8">
                    <a:moveTo>
                      <a:pt x="4" y="8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16" y="5"/>
                      <a:pt x="17" y="4"/>
                      <a:pt x="17" y="2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1" y="3"/>
                      <a:pt x="0" y="4"/>
                      <a:pt x="0" y="6"/>
                    </a:cubicBezTo>
                    <a:cubicBezTo>
                      <a:pt x="1" y="7"/>
                      <a:pt x="2" y="8"/>
                      <a:pt x="4" y="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9" name="Freeform: Shape 127">
                <a:extLst>
                  <a:ext uri="{FF2B5EF4-FFF2-40B4-BE49-F238E27FC236}">
                    <a16:creationId xmlns:a16="http://schemas.microsoft.com/office/drawing/2014/main" id="{EBCEFFEA-1AD8-47A5-8AF9-E9077F841E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6" y="3213101"/>
                <a:ext cx="63500" cy="22225"/>
              </a:xfrm>
              <a:custGeom>
                <a:avLst/>
                <a:gdLst/>
                <a:ahLst/>
                <a:cxnLst>
                  <a:cxn ang="0">
                    <a:pos x="3" y="6"/>
                  </a:cxn>
                  <a:cxn ang="0">
                    <a:pos x="14" y="6"/>
                  </a:cxn>
                  <a:cxn ang="0">
                    <a:pos x="17" y="3"/>
                  </a:cxn>
                  <a:cxn ang="0">
                    <a:pos x="14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3" y="6"/>
                  </a:cxn>
                </a:cxnLst>
                <a:rect l="0" t="0" r="r" b="b"/>
                <a:pathLst>
                  <a:path w="17" h="6">
                    <a:moveTo>
                      <a:pt x="3" y="6"/>
                    </a:move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7" y="4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5"/>
                      <a:pt x="2" y="6"/>
                      <a:pt x="3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128">
                <a:extLst>
                  <a:ext uri="{FF2B5EF4-FFF2-40B4-BE49-F238E27FC236}">
                    <a16:creationId xmlns:a16="http://schemas.microsoft.com/office/drawing/2014/main" id="{D6187CAF-D88F-4BC0-961D-B228867E7F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6" y="3055938"/>
                <a:ext cx="63500" cy="44450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15" y="6"/>
                  </a:cxn>
                  <a:cxn ang="0">
                    <a:pos x="17" y="2"/>
                  </a:cxn>
                  <a:cxn ang="0">
                    <a:pos x="13" y="1"/>
                  </a:cxn>
                  <a:cxn ang="0">
                    <a:pos x="2" y="7"/>
                  </a:cxn>
                  <a:cxn ang="0">
                    <a:pos x="1" y="10"/>
                  </a:cxn>
                  <a:cxn ang="0">
                    <a:pos x="4" y="11"/>
                  </a:cxn>
                </a:cxnLst>
                <a:rect l="0" t="0" r="r" b="b"/>
                <a:pathLst>
                  <a:path w="17" h="12">
                    <a:moveTo>
                      <a:pt x="4" y="11"/>
                    </a:moveTo>
                    <a:cubicBezTo>
                      <a:pt x="15" y="6"/>
                      <a:pt x="15" y="6"/>
                      <a:pt x="15" y="6"/>
                    </a:cubicBezTo>
                    <a:cubicBezTo>
                      <a:pt x="17" y="5"/>
                      <a:pt x="17" y="3"/>
                      <a:pt x="17" y="2"/>
                    </a:cubicBezTo>
                    <a:cubicBezTo>
                      <a:pt x="16" y="1"/>
                      <a:pt x="14" y="0"/>
                      <a:pt x="13" y="1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0" y="7"/>
                      <a:pt x="0" y="9"/>
                      <a:pt x="1" y="10"/>
                    </a:cubicBezTo>
                    <a:cubicBezTo>
                      <a:pt x="1" y="11"/>
                      <a:pt x="3" y="12"/>
                      <a:pt x="4" y="1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1" name="Freeform: Shape 129">
                <a:extLst>
                  <a:ext uri="{FF2B5EF4-FFF2-40B4-BE49-F238E27FC236}">
                    <a16:creationId xmlns:a16="http://schemas.microsoft.com/office/drawing/2014/main" id="{BC0422D3-11BE-4A71-85F7-C60BA9BFBF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43176" y="3349626"/>
                <a:ext cx="63500" cy="41275"/>
              </a:xfrm>
              <a:custGeom>
                <a:avLst/>
                <a:gdLst/>
                <a:ahLst/>
                <a:cxnLst>
                  <a:cxn ang="0">
                    <a:pos x="15" y="6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5"/>
                  </a:cxn>
                  <a:cxn ang="0">
                    <a:pos x="13" y="10"/>
                  </a:cxn>
                  <a:cxn ang="0">
                    <a:pos x="17" y="9"/>
                  </a:cxn>
                  <a:cxn ang="0">
                    <a:pos x="15" y="6"/>
                  </a:cxn>
                </a:cxnLst>
                <a:rect l="0" t="0" r="r" b="b"/>
                <a:pathLst>
                  <a:path w="17" h="11">
                    <a:moveTo>
                      <a:pt x="15" y="6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1" y="1"/>
                      <a:pt x="0" y="2"/>
                    </a:cubicBezTo>
                    <a:cubicBezTo>
                      <a:pt x="0" y="3"/>
                      <a:pt x="0" y="5"/>
                      <a:pt x="2" y="5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5" y="11"/>
                      <a:pt x="16" y="10"/>
                      <a:pt x="17" y="9"/>
                    </a:cubicBezTo>
                    <a:cubicBezTo>
                      <a:pt x="17" y="8"/>
                      <a:pt x="17" y="6"/>
                      <a:pt x="15" y="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130">
                <a:extLst>
                  <a:ext uri="{FF2B5EF4-FFF2-40B4-BE49-F238E27FC236}">
                    <a16:creationId xmlns:a16="http://schemas.microsoft.com/office/drawing/2014/main" id="{9D909B45-2826-4074-8C98-43B45A0971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6938" y="3051176"/>
                <a:ext cx="361950" cy="392113"/>
              </a:xfrm>
              <a:custGeom>
                <a:avLst/>
                <a:gdLst/>
                <a:ahLst/>
                <a:cxnLst>
                  <a:cxn ang="0">
                    <a:pos x="95" y="11"/>
                  </a:cxn>
                  <a:cxn ang="0">
                    <a:pos x="91" y="3"/>
                  </a:cxn>
                  <a:cxn ang="0">
                    <a:pos x="75" y="7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5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34" y="26"/>
                  </a:cxn>
                  <a:cxn ang="0">
                    <a:pos x="6" y="26"/>
                  </a:cxn>
                  <a:cxn ang="0">
                    <a:pos x="4" y="65"/>
                  </a:cxn>
                  <a:cxn ang="0">
                    <a:pos x="30" y="104"/>
                  </a:cxn>
                  <a:cxn ang="0">
                    <a:pos x="44" y="96"/>
                  </a:cxn>
                  <a:cxn ang="0">
                    <a:pos x="57" y="66"/>
                  </a:cxn>
                  <a:cxn ang="0">
                    <a:pos x="75" y="82"/>
                  </a:cxn>
                  <a:cxn ang="0">
                    <a:pos x="92" y="85"/>
                  </a:cxn>
                  <a:cxn ang="0">
                    <a:pos x="95" y="77"/>
                  </a:cxn>
                  <a:cxn ang="0">
                    <a:pos x="95" y="12"/>
                  </a:cxn>
                  <a:cxn ang="0">
                    <a:pos x="27" y="31"/>
                  </a:cxn>
                  <a:cxn ang="0">
                    <a:pos x="39" y="96"/>
                  </a:cxn>
                  <a:cxn ang="0">
                    <a:pos x="37" y="98"/>
                  </a:cxn>
                  <a:cxn ang="0">
                    <a:pos x="33" y="64"/>
                  </a:cxn>
                  <a:cxn ang="0">
                    <a:pos x="89" y="77"/>
                  </a:cxn>
                  <a:cxn ang="0">
                    <a:pos x="88" y="82"/>
                  </a:cxn>
                  <a:cxn ang="0">
                    <a:pos x="83" y="82"/>
                  </a:cxn>
                  <a:cxn ang="0">
                    <a:pos x="59" y="62"/>
                  </a:cxn>
                  <a:cxn ang="0">
                    <a:pos x="59" y="27"/>
                  </a:cxn>
                  <a:cxn ang="0">
                    <a:pos x="83" y="6"/>
                  </a:cxn>
                  <a:cxn ang="0">
                    <a:pos x="89" y="12"/>
                  </a:cxn>
                </a:cxnLst>
                <a:rect l="0" t="0" r="r" b="b"/>
                <a:pathLst>
                  <a:path w="96" h="104">
                    <a:moveTo>
                      <a:pt x="95" y="12"/>
                    </a:moveTo>
                    <a:cubicBezTo>
                      <a:pt x="92" y="12"/>
                      <a:pt x="92" y="12"/>
                      <a:pt x="92" y="12"/>
                    </a:cubicBezTo>
                    <a:cubicBezTo>
                      <a:pt x="95" y="12"/>
                      <a:pt x="95" y="12"/>
                      <a:pt x="95" y="12"/>
                    </a:cubicBezTo>
                    <a:cubicBezTo>
                      <a:pt x="95" y="12"/>
                      <a:pt x="95" y="11"/>
                      <a:pt x="95" y="11"/>
                    </a:cubicBezTo>
                    <a:cubicBezTo>
                      <a:pt x="94" y="8"/>
                      <a:pt x="93" y="5"/>
                      <a:pt x="92" y="4"/>
                    </a:cubicBezTo>
                    <a:cubicBezTo>
                      <a:pt x="90" y="5"/>
                      <a:pt x="90" y="5"/>
                      <a:pt x="90" y="5"/>
                    </a:cubicBezTo>
                    <a:cubicBezTo>
                      <a:pt x="92" y="4"/>
                      <a:pt x="92" y="4"/>
                      <a:pt x="92" y="4"/>
                    </a:cubicBezTo>
                    <a:cubicBezTo>
                      <a:pt x="92" y="4"/>
                      <a:pt x="91" y="4"/>
                      <a:pt x="91" y="3"/>
                    </a:cubicBezTo>
                    <a:cubicBezTo>
                      <a:pt x="90" y="2"/>
                      <a:pt x="88" y="1"/>
                      <a:pt x="87" y="1"/>
                    </a:cubicBezTo>
                    <a:cubicBezTo>
                      <a:pt x="85" y="0"/>
                      <a:pt x="83" y="1"/>
                      <a:pt x="81" y="1"/>
                    </a:cubicBezTo>
                    <a:cubicBezTo>
                      <a:pt x="79" y="2"/>
                      <a:pt x="77" y="4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5" y="7"/>
                      <a:pt x="75" y="7"/>
                      <a:pt x="75" y="7"/>
                    </a:cubicBezTo>
                    <a:cubicBezTo>
                      <a:pt x="71" y="13"/>
                      <a:pt x="64" y="19"/>
                      <a:pt x="57" y="22"/>
                    </a:cubicBezTo>
                    <a:cubicBezTo>
                      <a:pt x="50" y="25"/>
                      <a:pt x="43" y="27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2" y="26"/>
                      <a:pt x="30" y="26"/>
                      <a:pt x="27" y="26"/>
                    </a:cubicBezTo>
                    <a:cubicBezTo>
                      <a:pt x="20" y="26"/>
                      <a:pt x="13" y="25"/>
                      <a:pt x="6" y="26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5" y="26"/>
                      <a:pt x="5" y="26"/>
                      <a:pt x="4" y="27"/>
                    </a:cubicBezTo>
                    <a:cubicBezTo>
                      <a:pt x="1" y="30"/>
                      <a:pt x="0" y="37"/>
                      <a:pt x="0" y="44"/>
                    </a:cubicBezTo>
                    <a:cubicBezTo>
                      <a:pt x="0" y="52"/>
                      <a:pt x="1" y="60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5" y="66"/>
                      <a:pt x="6" y="66"/>
                      <a:pt x="7" y="66"/>
                    </a:cubicBezTo>
                    <a:cubicBezTo>
                      <a:pt x="14" y="66"/>
                      <a:pt x="17" y="77"/>
                      <a:pt x="19" y="86"/>
                    </a:cubicBezTo>
                    <a:cubicBezTo>
                      <a:pt x="21" y="96"/>
                      <a:pt x="23" y="104"/>
                      <a:pt x="30" y="104"/>
                    </a:cubicBezTo>
                    <a:cubicBezTo>
                      <a:pt x="30" y="104"/>
                      <a:pt x="30" y="104"/>
                      <a:pt x="30" y="104"/>
                    </a:cubicBezTo>
                    <a:cubicBezTo>
                      <a:pt x="30" y="104"/>
                      <a:pt x="31" y="104"/>
                      <a:pt x="31" y="104"/>
                    </a:cubicBezTo>
                    <a:cubicBezTo>
                      <a:pt x="34" y="104"/>
                      <a:pt x="36" y="104"/>
                      <a:pt x="39" y="103"/>
                    </a:cubicBezTo>
                    <a:cubicBezTo>
                      <a:pt x="42" y="102"/>
                      <a:pt x="44" y="100"/>
                      <a:pt x="44" y="96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4" y="91"/>
                      <a:pt x="43" y="84"/>
                      <a:pt x="42" y="77"/>
                    </a:cubicBezTo>
                    <a:cubicBezTo>
                      <a:pt x="41" y="72"/>
                      <a:pt x="40" y="67"/>
                      <a:pt x="38" y="62"/>
                    </a:cubicBezTo>
                    <a:cubicBezTo>
                      <a:pt x="44" y="62"/>
                      <a:pt x="51" y="64"/>
                      <a:pt x="57" y="66"/>
                    </a:cubicBezTo>
                    <a:cubicBezTo>
                      <a:pt x="64" y="70"/>
                      <a:pt x="71" y="76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5" y="82"/>
                      <a:pt x="75" y="82"/>
                      <a:pt x="75" y="82"/>
                    </a:cubicBezTo>
                    <a:cubicBezTo>
                      <a:pt x="77" y="84"/>
                      <a:pt x="79" y="86"/>
                      <a:pt x="81" y="87"/>
                    </a:cubicBezTo>
                    <a:cubicBezTo>
                      <a:pt x="83" y="88"/>
                      <a:pt x="85" y="88"/>
                      <a:pt x="87" y="88"/>
                    </a:cubicBezTo>
                    <a:cubicBezTo>
                      <a:pt x="88" y="88"/>
                      <a:pt x="90" y="87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2" y="85"/>
                      <a:pt x="92" y="85"/>
                      <a:pt x="92" y="85"/>
                    </a:cubicBezTo>
                    <a:cubicBezTo>
                      <a:pt x="93" y="83"/>
                      <a:pt x="94" y="81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7"/>
                      <a:pt x="95" y="77"/>
                      <a:pt x="95" y="77"/>
                    </a:cubicBezTo>
                    <a:cubicBezTo>
                      <a:pt x="95" y="71"/>
                      <a:pt x="95" y="66"/>
                      <a:pt x="96" y="60"/>
                    </a:cubicBezTo>
                    <a:cubicBezTo>
                      <a:pt x="96" y="55"/>
                      <a:pt x="96" y="50"/>
                      <a:pt x="96" y="44"/>
                    </a:cubicBezTo>
                    <a:cubicBezTo>
                      <a:pt x="96" y="39"/>
                      <a:pt x="96" y="34"/>
                      <a:pt x="96" y="28"/>
                    </a:cubicBezTo>
                    <a:cubicBezTo>
                      <a:pt x="95" y="23"/>
                      <a:pt x="95" y="17"/>
                      <a:pt x="95" y="12"/>
                    </a:cubicBezTo>
                    <a:close/>
                    <a:moveTo>
                      <a:pt x="8" y="61"/>
                    </a:moveTo>
                    <a:cubicBezTo>
                      <a:pt x="6" y="56"/>
                      <a:pt x="5" y="50"/>
                      <a:pt x="5" y="44"/>
                    </a:cubicBezTo>
                    <a:cubicBezTo>
                      <a:pt x="5" y="39"/>
                      <a:pt x="6" y="34"/>
                      <a:pt x="8" y="31"/>
                    </a:cubicBezTo>
                    <a:cubicBezTo>
                      <a:pt x="14" y="31"/>
                      <a:pt x="20" y="31"/>
                      <a:pt x="27" y="31"/>
                    </a:cubicBezTo>
                    <a:cubicBezTo>
                      <a:pt x="29" y="31"/>
                      <a:pt x="30" y="31"/>
                      <a:pt x="32" y="31"/>
                    </a:cubicBezTo>
                    <a:cubicBezTo>
                      <a:pt x="32" y="59"/>
                      <a:pt x="32" y="59"/>
                      <a:pt x="32" y="59"/>
                    </a:cubicBezTo>
                    <a:lnTo>
                      <a:pt x="8" y="61"/>
                    </a:lnTo>
                    <a:close/>
                    <a:moveTo>
                      <a:pt x="39" y="96"/>
                    </a:moveTo>
                    <a:cubicBezTo>
                      <a:pt x="39" y="96"/>
                      <a:pt x="39" y="96"/>
                      <a:pt x="39" y="96"/>
                    </a:cubicBezTo>
                    <a:cubicBezTo>
                      <a:pt x="41" y="96"/>
                      <a:pt x="41" y="96"/>
                      <a:pt x="41" y="96"/>
                    </a:cubicBezTo>
                    <a:cubicBezTo>
                      <a:pt x="39" y="96"/>
                      <a:pt x="39" y="96"/>
                      <a:pt x="39" y="96"/>
                    </a:cubicBezTo>
                    <a:cubicBezTo>
                      <a:pt x="39" y="97"/>
                      <a:pt x="38" y="97"/>
                      <a:pt x="37" y="98"/>
                    </a:cubicBezTo>
                    <a:cubicBezTo>
                      <a:pt x="35" y="98"/>
                      <a:pt x="33" y="99"/>
                      <a:pt x="30" y="99"/>
                    </a:cubicBezTo>
                    <a:cubicBezTo>
                      <a:pt x="28" y="99"/>
                      <a:pt x="26" y="92"/>
                      <a:pt x="24" y="85"/>
                    </a:cubicBezTo>
                    <a:cubicBezTo>
                      <a:pt x="22" y="78"/>
                      <a:pt x="21" y="70"/>
                      <a:pt x="17" y="66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5" y="69"/>
                      <a:pt x="36" y="73"/>
                      <a:pt x="37" y="78"/>
                    </a:cubicBezTo>
                    <a:cubicBezTo>
                      <a:pt x="38" y="85"/>
                      <a:pt x="39" y="91"/>
                      <a:pt x="39" y="96"/>
                    </a:cubicBezTo>
                    <a:close/>
                    <a:moveTo>
                      <a:pt x="90" y="60"/>
                    </a:moveTo>
                    <a:cubicBezTo>
                      <a:pt x="90" y="65"/>
                      <a:pt x="90" y="71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7"/>
                      <a:pt x="89" y="77"/>
                      <a:pt x="89" y="77"/>
                    </a:cubicBezTo>
                    <a:cubicBezTo>
                      <a:pt x="89" y="79"/>
                      <a:pt x="89" y="80"/>
                      <a:pt x="88" y="81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8" y="82"/>
                      <a:pt x="88" y="82"/>
                      <a:pt x="88" y="82"/>
                    </a:cubicBezTo>
                    <a:cubicBezTo>
                      <a:pt x="87" y="82"/>
                      <a:pt x="86" y="83"/>
                      <a:pt x="86" y="83"/>
                    </a:cubicBezTo>
                    <a:cubicBezTo>
                      <a:pt x="85" y="83"/>
                      <a:pt x="84" y="83"/>
                      <a:pt x="83" y="82"/>
                    </a:cubicBezTo>
                    <a:cubicBezTo>
                      <a:pt x="82" y="82"/>
                      <a:pt x="80" y="81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9" y="79"/>
                      <a:pt x="79" y="79"/>
                      <a:pt x="79" y="79"/>
                    </a:cubicBezTo>
                    <a:cubicBezTo>
                      <a:pt x="74" y="72"/>
                      <a:pt x="67" y="66"/>
                      <a:pt x="59" y="62"/>
                    </a:cubicBezTo>
                    <a:cubicBezTo>
                      <a:pt x="52" y="58"/>
                      <a:pt x="45" y="57"/>
                      <a:pt x="37" y="57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45" y="32"/>
                      <a:pt x="52" y="30"/>
                      <a:pt x="59" y="27"/>
                    </a:cubicBezTo>
                    <a:cubicBezTo>
                      <a:pt x="67" y="23"/>
                      <a:pt x="74" y="17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8"/>
                      <a:pt x="82" y="7"/>
                      <a:pt x="83" y="6"/>
                    </a:cubicBezTo>
                    <a:cubicBezTo>
                      <a:pt x="84" y="6"/>
                      <a:pt x="85" y="6"/>
                      <a:pt x="86" y="6"/>
                    </a:cubicBezTo>
                    <a:cubicBezTo>
                      <a:pt x="86" y="6"/>
                      <a:pt x="87" y="6"/>
                      <a:pt x="87" y="7"/>
                    </a:cubicBezTo>
                    <a:cubicBezTo>
                      <a:pt x="87" y="7"/>
                      <a:pt x="88" y="7"/>
                      <a:pt x="88" y="7"/>
                    </a:cubicBezTo>
                    <a:cubicBezTo>
                      <a:pt x="88" y="8"/>
                      <a:pt x="89" y="10"/>
                      <a:pt x="89" y="12"/>
                    </a:cubicBezTo>
                    <a:cubicBezTo>
                      <a:pt x="90" y="18"/>
                      <a:pt x="90" y="23"/>
                      <a:pt x="90" y="29"/>
                    </a:cubicBezTo>
                    <a:cubicBezTo>
                      <a:pt x="91" y="34"/>
                      <a:pt x="91" y="39"/>
                      <a:pt x="91" y="44"/>
                    </a:cubicBezTo>
                    <a:cubicBezTo>
                      <a:pt x="91" y="49"/>
                      <a:pt x="91" y="55"/>
                      <a:pt x="90" y="6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131">
                <a:extLst>
                  <a:ext uri="{FF2B5EF4-FFF2-40B4-BE49-F238E27FC236}">
                    <a16:creationId xmlns:a16="http://schemas.microsoft.com/office/drawing/2014/main" id="{C64A9786-71FD-471F-A332-C6A0C62E79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01863" y="3235326"/>
                <a:ext cx="71438" cy="1905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2" y="5"/>
                  </a:cxn>
                  <a:cxn ang="0">
                    <a:pos x="17" y="5"/>
                  </a:cxn>
                  <a:cxn ang="0">
                    <a:pos x="19" y="3"/>
                  </a:cxn>
                  <a:cxn ang="0">
                    <a:pos x="17" y="0"/>
                  </a:cxn>
                </a:cxnLst>
                <a:rect l="0" t="0" r="r" b="b"/>
                <a:pathLst>
                  <a:path w="19" h="5">
                    <a:moveTo>
                      <a:pt x="17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8" y="5"/>
                      <a:pt x="19" y="4"/>
                      <a:pt x="19" y="3"/>
                    </a:cubicBezTo>
                    <a:cubicBezTo>
                      <a:pt x="19" y="1"/>
                      <a:pt x="18" y="0"/>
                      <a:pt x="17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132">
                <a:extLst>
                  <a:ext uri="{FF2B5EF4-FFF2-40B4-BE49-F238E27FC236}">
                    <a16:creationId xmlns:a16="http://schemas.microsoft.com/office/drawing/2014/main" id="{B719E81C-99BA-4B3B-860E-40F364321A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97101" y="3194051"/>
                <a:ext cx="79375" cy="19050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3" y="0"/>
                  </a:cxn>
                  <a:cxn ang="0">
                    <a:pos x="0" y="3"/>
                  </a:cxn>
                  <a:cxn ang="0">
                    <a:pos x="3" y="5"/>
                  </a:cxn>
                  <a:cxn ang="0">
                    <a:pos x="18" y="5"/>
                  </a:cxn>
                  <a:cxn ang="0">
                    <a:pos x="21" y="3"/>
                  </a:cxn>
                  <a:cxn ang="0">
                    <a:pos x="18" y="0"/>
                  </a:cxn>
                </a:cxnLst>
                <a:rect l="0" t="0" r="r" b="b"/>
                <a:pathLst>
                  <a:path w="21" h="5">
                    <a:moveTo>
                      <a:pt x="1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18" y="5"/>
                      <a:pt x="18" y="5"/>
                      <a:pt x="18" y="5"/>
                    </a:cubicBezTo>
                    <a:cubicBezTo>
                      <a:pt x="20" y="5"/>
                      <a:pt x="21" y="4"/>
                      <a:pt x="21" y="3"/>
                    </a:cubicBezTo>
                    <a:cubicBezTo>
                      <a:pt x="21" y="1"/>
                      <a:pt x="20" y="0"/>
                      <a:pt x="18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63" name="PA_组合 3">
            <a:extLst>
              <a:ext uri="{FF2B5EF4-FFF2-40B4-BE49-F238E27FC236}">
                <a16:creationId xmlns:a16="http://schemas.microsoft.com/office/drawing/2014/main" id="{9FC743E1-5226-4054-ADD4-846333CC46DD}"/>
              </a:ext>
            </a:extLst>
          </p:cNvPr>
          <p:cNvGrpSpPr/>
          <p:nvPr>
            <p:custDataLst>
              <p:tags r:id="rId9"/>
            </p:custDataLst>
          </p:nvPr>
        </p:nvGrpSpPr>
        <p:grpSpPr>
          <a:xfrm>
            <a:off x="2934671" y="4309579"/>
            <a:ext cx="2016224" cy="1116065"/>
            <a:chOff x="2934671" y="4141285"/>
            <a:chExt cx="2016224" cy="1116065"/>
          </a:xfrm>
        </p:grpSpPr>
        <p:sp>
          <p:nvSpPr>
            <p:cNvPr id="73" name="Rectangle 84">
              <a:extLst>
                <a:ext uri="{FF2B5EF4-FFF2-40B4-BE49-F238E27FC236}">
                  <a16:creationId xmlns:a16="http://schemas.microsoft.com/office/drawing/2014/main" id="{579ED319-A63D-4A4F-A979-98CEC8EE116D}"/>
                </a:ext>
              </a:extLst>
            </p:cNvPr>
            <p:cNvSpPr/>
            <p:nvPr/>
          </p:nvSpPr>
          <p:spPr>
            <a:xfrm>
              <a:off x="2934671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2"/>
                  </a:solidFill>
                </a:rPr>
                <a:t>Title Text Preset </a:t>
              </a:r>
            </a:p>
          </p:txBody>
        </p:sp>
        <p:sp>
          <p:nvSpPr>
            <p:cNvPr id="74" name="TextBox 77">
              <a:extLst>
                <a:ext uri="{FF2B5EF4-FFF2-40B4-BE49-F238E27FC236}">
                  <a16:creationId xmlns:a16="http://schemas.microsoft.com/office/drawing/2014/main" id="{2C1E041F-CF39-481B-9AAD-0CC0CCF47437}"/>
                </a:ext>
              </a:extLst>
            </p:cNvPr>
            <p:cNvSpPr txBox="1"/>
            <p:nvPr/>
          </p:nvSpPr>
          <p:spPr>
            <a:xfrm>
              <a:off x="293467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64" name="PA_组合 4">
            <a:extLst>
              <a:ext uri="{FF2B5EF4-FFF2-40B4-BE49-F238E27FC236}">
                <a16:creationId xmlns:a16="http://schemas.microsoft.com/office/drawing/2014/main" id="{67766DC2-8A0F-43D9-88AC-0CFCBD2D6B17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5152577" y="4309579"/>
            <a:ext cx="2027932" cy="1116065"/>
            <a:chOff x="5152577" y="4141285"/>
            <a:chExt cx="2027932" cy="1116065"/>
          </a:xfrm>
        </p:grpSpPr>
        <p:sp>
          <p:nvSpPr>
            <p:cNvPr id="71" name="Rectangle 93">
              <a:extLst>
                <a:ext uri="{FF2B5EF4-FFF2-40B4-BE49-F238E27FC236}">
                  <a16:creationId xmlns:a16="http://schemas.microsoft.com/office/drawing/2014/main" id="{F8C37600-F56B-49D9-B65C-01CB094F19E6}"/>
                </a:ext>
              </a:extLst>
            </p:cNvPr>
            <p:cNvSpPr/>
            <p:nvPr/>
          </p:nvSpPr>
          <p:spPr>
            <a:xfrm>
              <a:off x="5152577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3"/>
                  </a:solidFill>
                </a:rPr>
                <a:t>Title Text Preset </a:t>
              </a:r>
            </a:p>
          </p:txBody>
        </p:sp>
        <p:sp>
          <p:nvSpPr>
            <p:cNvPr id="72" name="TextBox 78">
              <a:extLst>
                <a:ext uri="{FF2B5EF4-FFF2-40B4-BE49-F238E27FC236}">
                  <a16:creationId xmlns:a16="http://schemas.microsoft.com/office/drawing/2014/main" id="{9ABA161F-5B7F-4C39-A14D-C5F0317EC604}"/>
                </a:ext>
              </a:extLst>
            </p:cNvPr>
            <p:cNvSpPr txBox="1"/>
            <p:nvPr/>
          </p:nvSpPr>
          <p:spPr>
            <a:xfrm>
              <a:off x="5164285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65" name="PA_组合 5">
            <a:extLst>
              <a:ext uri="{FF2B5EF4-FFF2-40B4-BE49-F238E27FC236}">
                <a16:creationId xmlns:a16="http://schemas.microsoft.com/office/drawing/2014/main" id="{2BF87163-689D-40F3-B59C-014970E64CD9}"/>
              </a:ext>
            </a:extLst>
          </p:cNvPr>
          <p:cNvGrpSpPr/>
          <p:nvPr>
            <p:custDataLst>
              <p:tags r:id="rId11"/>
            </p:custDataLst>
          </p:nvPr>
        </p:nvGrpSpPr>
        <p:grpSpPr>
          <a:xfrm>
            <a:off x="7370483" y="4309579"/>
            <a:ext cx="2016224" cy="1116065"/>
            <a:chOff x="7370483" y="4141285"/>
            <a:chExt cx="2016224" cy="1116065"/>
          </a:xfrm>
        </p:grpSpPr>
        <p:sp>
          <p:nvSpPr>
            <p:cNvPr id="69" name="Rectangle 102">
              <a:extLst>
                <a:ext uri="{FF2B5EF4-FFF2-40B4-BE49-F238E27FC236}">
                  <a16:creationId xmlns:a16="http://schemas.microsoft.com/office/drawing/2014/main" id="{CA937349-A34D-4143-9EC3-72B3658F6056}"/>
                </a:ext>
              </a:extLst>
            </p:cNvPr>
            <p:cNvSpPr/>
            <p:nvPr/>
          </p:nvSpPr>
          <p:spPr>
            <a:xfrm>
              <a:off x="7370483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4"/>
                  </a:solidFill>
                </a:rPr>
                <a:t>Title Text Preset </a:t>
              </a:r>
            </a:p>
          </p:txBody>
        </p:sp>
        <p:sp>
          <p:nvSpPr>
            <p:cNvPr id="70" name="TextBox 79">
              <a:extLst>
                <a:ext uri="{FF2B5EF4-FFF2-40B4-BE49-F238E27FC236}">
                  <a16:creationId xmlns:a16="http://schemas.microsoft.com/office/drawing/2014/main" id="{E437143B-CD71-4360-AD8D-04C1BE0D8124}"/>
                </a:ext>
              </a:extLst>
            </p:cNvPr>
            <p:cNvSpPr txBox="1"/>
            <p:nvPr/>
          </p:nvSpPr>
          <p:spPr>
            <a:xfrm>
              <a:off x="7370483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  <p:grpSp>
        <p:nvGrpSpPr>
          <p:cNvPr id="66" name="PA_组合 6">
            <a:extLst>
              <a:ext uri="{FF2B5EF4-FFF2-40B4-BE49-F238E27FC236}">
                <a16:creationId xmlns:a16="http://schemas.microsoft.com/office/drawing/2014/main" id="{E5EC9A3D-33EF-4985-975E-2A0ADEA8F809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9576681" y="4309579"/>
            <a:ext cx="2016224" cy="1116065"/>
            <a:chOff x="9576681" y="4141285"/>
            <a:chExt cx="2016224" cy="1116065"/>
          </a:xfrm>
        </p:grpSpPr>
        <p:sp>
          <p:nvSpPr>
            <p:cNvPr id="67" name="Rectangle 111">
              <a:extLst>
                <a:ext uri="{FF2B5EF4-FFF2-40B4-BE49-F238E27FC236}">
                  <a16:creationId xmlns:a16="http://schemas.microsoft.com/office/drawing/2014/main" id="{80928693-9B79-4A01-90F6-3E18FEFEE2D4}"/>
                </a:ext>
              </a:extLst>
            </p:cNvPr>
            <p:cNvSpPr/>
            <p:nvPr/>
          </p:nvSpPr>
          <p:spPr>
            <a:xfrm>
              <a:off x="9588388" y="4141285"/>
              <a:ext cx="1058944" cy="276999"/>
            </a:xfrm>
            <a:prstGeom prst="rect">
              <a:avLst/>
            </a:prstGeom>
          </p:spPr>
          <p:txBody>
            <a:bodyPr wrap="none" lIns="0">
              <a:normAutofit/>
            </a:bodyPr>
            <a:lstStyle/>
            <a:p>
              <a:pPr lvl="0">
                <a:spcBef>
                  <a:spcPct val="0"/>
                </a:spcBef>
                <a:defRPr/>
              </a:pPr>
              <a:r>
                <a:rPr lang="zh-CN" altLang="en-US" sz="1200" b="1">
                  <a:solidFill>
                    <a:schemeClr val="accent5"/>
                  </a:solidFill>
                </a:rPr>
                <a:t>Title Text Preset </a:t>
              </a:r>
            </a:p>
          </p:txBody>
        </p:sp>
        <p:sp>
          <p:nvSpPr>
            <p:cNvPr id="68" name="TextBox 80">
              <a:extLst>
                <a:ext uri="{FF2B5EF4-FFF2-40B4-BE49-F238E27FC236}">
                  <a16:creationId xmlns:a16="http://schemas.microsoft.com/office/drawing/2014/main" id="{3F30AB72-4EC9-43E5-8D0B-D014A5F4DB67}"/>
                </a:ext>
              </a:extLst>
            </p:cNvPr>
            <p:cNvSpPr txBox="1"/>
            <p:nvPr/>
          </p:nvSpPr>
          <p:spPr>
            <a:xfrm>
              <a:off x="9576681" y="4418284"/>
              <a:ext cx="2016224" cy="839066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normAutofit/>
            </a:bodyPr>
            <a:lstStyle/>
            <a:p>
              <a:pPr lvl="0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This section is displayed as a text-typesetting placeholder</a:t>
              </a:r>
              <a:b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00">
                  <a:solidFill>
                    <a:schemeClr val="dk1">
                      <a:lumMod val="100000"/>
                    </a:schemeClr>
                  </a:solidFill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044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14:switch dir="r"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6">
            <a:extLst>
              <a:ext uri="{FF2B5EF4-FFF2-40B4-BE49-F238E27FC236}">
                <a16:creationId xmlns:a16="http://schemas.microsoft.com/office/drawing/2014/main" id="{3B19DC50-092F-4E86-8229-5CC185A4AD83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72EBFED4-D2E6-4CF9-95D3-D4CFCEB38900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01" name="PA_Freeform: Shape 2">
            <a:extLst>
              <a:ext uri="{FF2B5EF4-FFF2-40B4-BE49-F238E27FC236}">
                <a16:creationId xmlns:a16="http://schemas.microsoft.com/office/drawing/2014/main" id="{BCDA9501-42AA-4558-90AC-AAA5C385FAB2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5170576" y="3905783"/>
            <a:ext cx="502084" cy="578036"/>
          </a:xfrm>
          <a:custGeom>
            <a:avLst/>
            <a:gdLst>
              <a:gd name="connsiteX0" fmla="*/ 53039 w 685180"/>
              <a:gd name="connsiteY0" fmla="*/ 0 h 788831"/>
              <a:gd name="connsiteX1" fmla="*/ 631416 w 685180"/>
              <a:gd name="connsiteY1" fmla="*/ 0 h 788831"/>
              <a:gd name="connsiteX2" fmla="*/ 637960 w 685180"/>
              <a:gd name="connsiteY2" fmla="*/ 30539 h 788831"/>
              <a:gd name="connsiteX3" fmla="*/ 680422 w 685180"/>
              <a:gd name="connsiteY3" fmla="*/ 299803 h 788831"/>
              <a:gd name="connsiteX4" fmla="*/ 675626 w 685180"/>
              <a:gd name="connsiteY4" fmla="*/ 492077 h 788831"/>
              <a:gd name="connsiteX5" fmla="*/ 502761 w 685180"/>
              <a:gd name="connsiteY5" fmla="*/ 713745 h 788831"/>
              <a:gd name="connsiteX6" fmla="*/ 385120 w 685180"/>
              <a:gd name="connsiteY6" fmla="*/ 788831 h 788831"/>
              <a:gd name="connsiteX7" fmla="*/ 305299 w 685180"/>
              <a:gd name="connsiteY7" fmla="*/ 788831 h 788831"/>
              <a:gd name="connsiteX8" fmla="*/ 257955 w 685180"/>
              <a:gd name="connsiteY8" fmla="*/ 754587 h 788831"/>
              <a:gd name="connsiteX9" fmla="*/ 189987 w 685180"/>
              <a:gd name="connsiteY9" fmla="*/ 713745 h 788831"/>
              <a:gd name="connsiteX10" fmla="*/ 12394 w 685180"/>
              <a:gd name="connsiteY10" fmla="*/ 492077 h 788831"/>
              <a:gd name="connsiteX11" fmla="*/ 2871 w 685180"/>
              <a:gd name="connsiteY11" fmla="*/ 299803 h 788831"/>
              <a:gd name="connsiteX12" fmla="*/ 46044 w 685180"/>
              <a:gd name="connsiteY12" fmla="*/ 30636 h 78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88831">
                <a:moveTo>
                  <a:pt x="53039" y="0"/>
                </a:moveTo>
                <a:lnTo>
                  <a:pt x="631416" y="0"/>
                </a:lnTo>
                <a:lnTo>
                  <a:pt x="637960" y="30539"/>
                </a:lnTo>
                <a:cubicBezTo>
                  <a:pt x="655465" y="117424"/>
                  <a:pt x="672097" y="213319"/>
                  <a:pt x="680422" y="299803"/>
                </a:cubicBezTo>
                <a:cubicBezTo>
                  <a:pt x="687411" y="376829"/>
                  <a:pt x="687411" y="446482"/>
                  <a:pt x="675626" y="492077"/>
                </a:cubicBezTo>
                <a:cubicBezTo>
                  <a:pt x="644931" y="564932"/>
                  <a:pt x="542158" y="663688"/>
                  <a:pt x="502761" y="713745"/>
                </a:cubicBezTo>
                <a:cubicBezTo>
                  <a:pt x="449799" y="739938"/>
                  <a:pt x="428764" y="779712"/>
                  <a:pt x="385120" y="788831"/>
                </a:cubicBezTo>
                <a:lnTo>
                  <a:pt x="305299" y="788831"/>
                </a:lnTo>
                <a:cubicBezTo>
                  <a:pt x="266588" y="784272"/>
                  <a:pt x="265286" y="767683"/>
                  <a:pt x="257955" y="754587"/>
                </a:cubicBezTo>
                <a:cubicBezTo>
                  <a:pt x="250623" y="741490"/>
                  <a:pt x="222395" y="759146"/>
                  <a:pt x="189987" y="713745"/>
                </a:cubicBezTo>
                <a:cubicBezTo>
                  <a:pt x="150248" y="663688"/>
                  <a:pt x="40212" y="565514"/>
                  <a:pt x="12394" y="492077"/>
                </a:cubicBezTo>
                <a:cubicBezTo>
                  <a:pt x="3008" y="446482"/>
                  <a:pt x="-4255" y="376829"/>
                  <a:pt x="2871" y="299803"/>
                </a:cubicBezTo>
                <a:cubicBezTo>
                  <a:pt x="9962" y="213319"/>
                  <a:pt x="27416" y="117472"/>
                  <a:pt x="46044" y="3063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2" name="PA_文本框 3">
            <a:extLst>
              <a:ext uri="{FF2B5EF4-FFF2-40B4-BE49-F238E27FC236}">
                <a16:creationId xmlns:a16="http://schemas.microsoft.com/office/drawing/2014/main" id="{8F94F62F-1E8D-4EBE-8881-304CE3DCFCB5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237854" y="4064107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77%</a:t>
            </a:r>
          </a:p>
        </p:txBody>
      </p:sp>
      <p:sp>
        <p:nvSpPr>
          <p:cNvPr id="103" name="PA_Freeform: Shape 4">
            <a:extLst>
              <a:ext uri="{FF2B5EF4-FFF2-40B4-BE49-F238E27FC236}">
                <a16:creationId xmlns:a16="http://schemas.microsoft.com/office/drawing/2014/main" id="{C16C3987-36EC-4195-8BCA-9BCCA8C29F68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3770129" y="3964522"/>
            <a:ext cx="502083" cy="519296"/>
          </a:xfrm>
          <a:custGeom>
            <a:avLst/>
            <a:gdLst>
              <a:gd name="connsiteX0" fmla="*/ 36518 w 685180"/>
              <a:gd name="connsiteY0" fmla="*/ 0 h 708670"/>
              <a:gd name="connsiteX1" fmla="*/ 647044 w 685180"/>
              <a:gd name="connsiteY1" fmla="*/ 0 h 708670"/>
              <a:gd name="connsiteX2" fmla="*/ 662634 w 685180"/>
              <a:gd name="connsiteY2" fmla="*/ 85160 h 708670"/>
              <a:gd name="connsiteX3" fmla="*/ 680423 w 685180"/>
              <a:gd name="connsiteY3" fmla="*/ 219642 h 708670"/>
              <a:gd name="connsiteX4" fmla="*/ 675627 w 685180"/>
              <a:gd name="connsiteY4" fmla="*/ 411916 h 708670"/>
              <a:gd name="connsiteX5" fmla="*/ 502761 w 685180"/>
              <a:gd name="connsiteY5" fmla="*/ 633584 h 708670"/>
              <a:gd name="connsiteX6" fmla="*/ 385120 w 685180"/>
              <a:gd name="connsiteY6" fmla="*/ 708670 h 708670"/>
              <a:gd name="connsiteX7" fmla="*/ 305299 w 685180"/>
              <a:gd name="connsiteY7" fmla="*/ 708670 h 708670"/>
              <a:gd name="connsiteX8" fmla="*/ 257955 w 685180"/>
              <a:gd name="connsiteY8" fmla="*/ 674426 h 708670"/>
              <a:gd name="connsiteX9" fmla="*/ 189987 w 685180"/>
              <a:gd name="connsiteY9" fmla="*/ 633584 h 708670"/>
              <a:gd name="connsiteX10" fmla="*/ 12395 w 685180"/>
              <a:gd name="connsiteY10" fmla="*/ 411916 h 708670"/>
              <a:gd name="connsiteX11" fmla="*/ 2871 w 685180"/>
              <a:gd name="connsiteY11" fmla="*/ 219642 h 708670"/>
              <a:gd name="connsiteX12" fmla="*/ 20131 w 685180"/>
              <a:gd name="connsiteY12" fmla="*/ 85191 h 708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180" h="708670">
                <a:moveTo>
                  <a:pt x="36518" y="0"/>
                </a:moveTo>
                <a:lnTo>
                  <a:pt x="647044" y="0"/>
                </a:lnTo>
                <a:lnTo>
                  <a:pt x="662634" y="85160"/>
                </a:lnTo>
                <a:cubicBezTo>
                  <a:pt x="670021" y="130805"/>
                  <a:pt x="676260" y="176400"/>
                  <a:pt x="680423" y="219642"/>
                </a:cubicBezTo>
                <a:cubicBezTo>
                  <a:pt x="687411" y="296668"/>
                  <a:pt x="687411" y="366321"/>
                  <a:pt x="675627" y="411916"/>
                </a:cubicBezTo>
                <a:cubicBezTo>
                  <a:pt x="644932" y="484771"/>
                  <a:pt x="542158" y="583527"/>
                  <a:pt x="502761" y="633584"/>
                </a:cubicBezTo>
                <a:cubicBezTo>
                  <a:pt x="449799" y="659777"/>
                  <a:pt x="428764" y="699551"/>
                  <a:pt x="385120" y="708670"/>
                </a:cubicBezTo>
                <a:lnTo>
                  <a:pt x="305299" y="708670"/>
                </a:lnTo>
                <a:cubicBezTo>
                  <a:pt x="266588" y="704111"/>
                  <a:pt x="265286" y="687522"/>
                  <a:pt x="257955" y="674426"/>
                </a:cubicBezTo>
                <a:cubicBezTo>
                  <a:pt x="250624" y="661329"/>
                  <a:pt x="222395" y="678985"/>
                  <a:pt x="189987" y="633584"/>
                </a:cubicBezTo>
                <a:cubicBezTo>
                  <a:pt x="150248" y="583527"/>
                  <a:pt x="40212" y="485353"/>
                  <a:pt x="12395" y="411916"/>
                </a:cubicBezTo>
                <a:cubicBezTo>
                  <a:pt x="3008" y="366321"/>
                  <a:pt x="-4255" y="296668"/>
                  <a:pt x="2871" y="219642"/>
                </a:cubicBezTo>
                <a:cubicBezTo>
                  <a:pt x="6417" y="176400"/>
                  <a:pt x="12553" y="130817"/>
                  <a:pt x="20131" y="851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4" name="PA_文本框 5">
            <a:extLst>
              <a:ext uri="{FF2B5EF4-FFF2-40B4-BE49-F238E27FC236}">
                <a16:creationId xmlns:a16="http://schemas.microsoft.com/office/drawing/2014/main" id="{A0E7FF21-A324-4D5E-8C7C-923968D400D6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843487" y="4085321"/>
            <a:ext cx="410369" cy="246221"/>
          </a:xfrm>
          <a:prstGeom prst="rect">
            <a:avLst/>
          </a:prstGeom>
          <a:noFill/>
        </p:spPr>
        <p:txBody>
          <a:bodyPr wrap="none" lIns="0" tIns="0" rIns="0" bIns="0">
            <a:normAutofit/>
          </a:bodyPr>
          <a:lstStyle/>
          <a:p>
            <a:pPr algn="ctr"/>
            <a:r>
              <a:rPr lang="en-US" sz="1600">
                <a:solidFill>
                  <a:schemeClr val="bg1"/>
                </a:solidFill>
              </a:rPr>
              <a:t>65%</a:t>
            </a:r>
          </a:p>
        </p:txBody>
      </p:sp>
      <p:grpSp>
        <p:nvGrpSpPr>
          <p:cNvPr id="105" name="PA_组合 6">
            <a:extLst>
              <a:ext uri="{FF2B5EF4-FFF2-40B4-BE49-F238E27FC236}">
                <a16:creationId xmlns:a16="http://schemas.microsoft.com/office/drawing/2014/main" id="{83C68700-599E-4459-80B7-4B4E8BE25145}"/>
              </a:ext>
            </a:extLst>
          </p:cNvPr>
          <p:cNvGrpSpPr/>
          <p:nvPr>
            <p:custDataLst>
              <p:tags r:id="rId5"/>
            </p:custDataLst>
          </p:nvPr>
        </p:nvGrpSpPr>
        <p:grpSpPr>
          <a:xfrm>
            <a:off x="2459343" y="4055530"/>
            <a:ext cx="502083" cy="408283"/>
            <a:chOff x="6363134" y="4600806"/>
            <a:chExt cx="612501" cy="498071"/>
          </a:xfrm>
        </p:grpSpPr>
        <p:sp>
          <p:nvSpPr>
            <p:cNvPr id="152" name="Freeform: Shape 54">
              <a:extLst>
                <a:ext uri="{FF2B5EF4-FFF2-40B4-BE49-F238E27FC236}">
                  <a16:creationId xmlns:a16="http://schemas.microsoft.com/office/drawing/2014/main" id="{53544EF2-7B0C-4D9D-AF83-B13492CC7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134" y="4600806"/>
              <a:ext cx="612501" cy="498071"/>
            </a:xfrm>
            <a:custGeom>
              <a:avLst/>
              <a:gdLst>
                <a:gd name="connsiteX0" fmla="*/ 11619 w 685180"/>
                <a:gd name="connsiteY0" fmla="*/ 0 h 557172"/>
                <a:gd name="connsiteX1" fmla="*/ 671409 w 685180"/>
                <a:gd name="connsiteY1" fmla="*/ 0 h 557172"/>
                <a:gd name="connsiteX2" fmla="*/ 680423 w 685180"/>
                <a:gd name="connsiteY2" fmla="*/ 68144 h 557172"/>
                <a:gd name="connsiteX3" fmla="*/ 675626 w 685180"/>
                <a:gd name="connsiteY3" fmla="*/ 260418 h 557172"/>
                <a:gd name="connsiteX4" fmla="*/ 502761 w 685180"/>
                <a:gd name="connsiteY4" fmla="*/ 482086 h 557172"/>
                <a:gd name="connsiteX5" fmla="*/ 385120 w 685180"/>
                <a:gd name="connsiteY5" fmla="*/ 557172 h 557172"/>
                <a:gd name="connsiteX6" fmla="*/ 305299 w 685180"/>
                <a:gd name="connsiteY6" fmla="*/ 557172 h 557172"/>
                <a:gd name="connsiteX7" fmla="*/ 257955 w 685180"/>
                <a:gd name="connsiteY7" fmla="*/ 522928 h 557172"/>
                <a:gd name="connsiteX8" fmla="*/ 189987 w 685180"/>
                <a:gd name="connsiteY8" fmla="*/ 482086 h 557172"/>
                <a:gd name="connsiteX9" fmla="*/ 12394 w 685180"/>
                <a:gd name="connsiteY9" fmla="*/ 260418 h 557172"/>
                <a:gd name="connsiteX10" fmla="*/ 2871 w 685180"/>
                <a:gd name="connsiteY10" fmla="*/ 68144 h 55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85180" h="557172">
                  <a:moveTo>
                    <a:pt x="11619" y="0"/>
                  </a:moveTo>
                  <a:lnTo>
                    <a:pt x="671409" y="0"/>
                  </a:lnTo>
                  <a:lnTo>
                    <a:pt x="680423" y="68144"/>
                  </a:lnTo>
                  <a:cubicBezTo>
                    <a:pt x="687411" y="145170"/>
                    <a:pt x="687411" y="214823"/>
                    <a:pt x="675626" y="260418"/>
                  </a:cubicBezTo>
                  <a:cubicBezTo>
                    <a:pt x="644931" y="333273"/>
                    <a:pt x="542158" y="432029"/>
                    <a:pt x="502761" y="482086"/>
                  </a:cubicBezTo>
                  <a:cubicBezTo>
                    <a:pt x="449799" y="508279"/>
                    <a:pt x="428764" y="548053"/>
                    <a:pt x="385120" y="557172"/>
                  </a:cubicBezTo>
                  <a:lnTo>
                    <a:pt x="305299" y="557172"/>
                  </a:lnTo>
                  <a:cubicBezTo>
                    <a:pt x="266588" y="552613"/>
                    <a:pt x="265286" y="536024"/>
                    <a:pt x="257955" y="522928"/>
                  </a:cubicBezTo>
                  <a:cubicBezTo>
                    <a:pt x="250624" y="509831"/>
                    <a:pt x="222395" y="527487"/>
                    <a:pt x="189987" y="482086"/>
                  </a:cubicBezTo>
                  <a:cubicBezTo>
                    <a:pt x="150248" y="432029"/>
                    <a:pt x="40212" y="333855"/>
                    <a:pt x="12394" y="260418"/>
                  </a:cubicBezTo>
                  <a:cubicBezTo>
                    <a:pt x="3008" y="214823"/>
                    <a:pt x="-4255" y="145170"/>
                    <a:pt x="2871" y="6814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TextBox 55">
              <a:extLst>
                <a:ext uri="{FF2B5EF4-FFF2-40B4-BE49-F238E27FC236}">
                  <a16:creationId xmlns:a16="http://schemas.microsoft.com/office/drawing/2014/main" id="{B6AF0EB6-32F3-4B01-9B93-DCD9A5A5AACE}"/>
                </a:ext>
              </a:extLst>
            </p:cNvPr>
            <p:cNvSpPr txBox="1"/>
            <p:nvPr/>
          </p:nvSpPr>
          <p:spPr>
            <a:xfrm>
              <a:off x="6426316" y="4645337"/>
              <a:ext cx="500616" cy="300369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45%</a:t>
              </a:r>
            </a:p>
          </p:txBody>
        </p:sp>
      </p:grpSp>
      <p:sp>
        <p:nvSpPr>
          <p:cNvPr id="106" name="PA_Freeform: Shape 7">
            <a:extLst>
              <a:ext uri="{FF2B5EF4-FFF2-40B4-BE49-F238E27FC236}">
                <a16:creationId xmlns:a16="http://schemas.microsoft.com/office/drawing/2014/main" id="{B2D16A5C-8A89-49A8-8DB0-0B8CF8EE5A41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>
            <a:off x="5227673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7" name="PA_Freeform: Shape 8">
            <a:extLst>
              <a:ext uri="{FF2B5EF4-FFF2-40B4-BE49-F238E27FC236}">
                <a16:creationId xmlns:a16="http://schemas.microsoft.com/office/drawing/2014/main" id="{9224311D-308A-49F0-80A8-EC0AC39ED740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3833307" y="2585785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8" name="PA_Freeform: Shape 9">
            <a:extLst>
              <a:ext uri="{FF2B5EF4-FFF2-40B4-BE49-F238E27FC236}">
                <a16:creationId xmlns:a16="http://schemas.microsoft.com/office/drawing/2014/main" id="{96DD687C-2EAB-456F-A333-EE2DAA3550E8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2522192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09" name="PA_Freeform: Shape 10">
            <a:extLst>
              <a:ext uri="{FF2B5EF4-FFF2-40B4-BE49-F238E27FC236}">
                <a16:creationId xmlns:a16="http://schemas.microsoft.com/office/drawing/2014/main" id="{59D552AE-986B-4289-BDEC-040A1B7FE207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1263044" y="2567511"/>
            <a:ext cx="1413012" cy="1839125"/>
          </a:xfrm>
          <a:custGeom>
            <a:avLst/>
            <a:gdLst>
              <a:gd name="T0" fmla="*/ 734 w 864"/>
              <a:gd name="T1" fmla="*/ 118 h 1125"/>
              <a:gd name="T2" fmla="*/ 591 w 864"/>
              <a:gd name="T3" fmla="*/ 250 h 1125"/>
              <a:gd name="T4" fmla="*/ 529 w 864"/>
              <a:gd name="T5" fmla="*/ 309 h 1125"/>
              <a:gd name="T6" fmla="*/ 420 w 864"/>
              <a:gd name="T7" fmla="*/ 333 h 1125"/>
              <a:gd name="T8" fmla="*/ 343 w 864"/>
              <a:gd name="T9" fmla="*/ 373 h 1125"/>
              <a:gd name="T10" fmla="*/ 256 w 864"/>
              <a:gd name="T11" fmla="*/ 472 h 1125"/>
              <a:gd name="T12" fmla="*/ 183 w 864"/>
              <a:gd name="T13" fmla="*/ 544 h 1125"/>
              <a:gd name="T14" fmla="*/ 177 w 864"/>
              <a:gd name="T15" fmla="*/ 552 h 1125"/>
              <a:gd name="T16" fmla="*/ 165 w 864"/>
              <a:gd name="T17" fmla="*/ 567 h 1125"/>
              <a:gd name="T18" fmla="*/ 143 w 864"/>
              <a:gd name="T19" fmla="*/ 667 h 1125"/>
              <a:gd name="T20" fmla="*/ 149 w 864"/>
              <a:gd name="T21" fmla="*/ 695 h 1125"/>
              <a:gd name="T22" fmla="*/ 152 w 864"/>
              <a:gd name="T23" fmla="*/ 705 h 1125"/>
              <a:gd name="T24" fmla="*/ 214 w 864"/>
              <a:gd name="T25" fmla="*/ 899 h 1125"/>
              <a:gd name="T26" fmla="*/ 211 w 864"/>
              <a:gd name="T27" fmla="*/ 1021 h 1125"/>
              <a:gd name="T28" fmla="*/ 122 w 864"/>
              <a:gd name="T29" fmla="*/ 1100 h 1125"/>
              <a:gd name="T30" fmla="*/ 69 w 864"/>
              <a:gd name="T31" fmla="*/ 1089 h 1125"/>
              <a:gd name="T32" fmla="*/ 4 w 864"/>
              <a:gd name="T33" fmla="*/ 1024 h 1125"/>
              <a:gd name="T34" fmla="*/ 32 w 864"/>
              <a:gd name="T35" fmla="*/ 1078 h 1125"/>
              <a:gd name="T36" fmla="*/ 127 w 864"/>
              <a:gd name="T37" fmla="*/ 1124 h 1125"/>
              <a:gd name="T38" fmla="*/ 214 w 864"/>
              <a:gd name="T39" fmla="*/ 1046 h 1125"/>
              <a:gd name="T40" fmla="*/ 227 w 864"/>
              <a:gd name="T41" fmla="*/ 936 h 1125"/>
              <a:gd name="T42" fmla="*/ 209 w 864"/>
              <a:gd name="T43" fmla="*/ 828 h 1125"/>
              <a:gd name="T44" fmla="*/ 164 w 864"/>
              <a:gd name="T45" fmla="*/ 711 h 1125"/>
              <a:gd name="T46" fmla="*/ 162 w 864"/>
              <a:gd name="T47" fmla="*/ 705 h 1125"/>
              <a:gd name="T48" fmla="*/ 159 w 864"/>
              <a:gd name="T49" fmla="*/ 695 h 1125"/>
              <a:gd name="T50" fmla="*/ 163 w 864"/>
              <a:gd name="T51" fmla="*/ 590 h 1125"/>
              <a:gd name="T52" fmla="*/ 183 w 864"/>
              <a:gd name="T53" fmla="*/ 558 h 1125"/>
              <a:gd name="T54" fmla="*/ 190 w 864"/>
              <a:gd name="T55" fmla="*/ 550 h 1125"/>
              <a:gd name="T56" fmla="*/ 255 w 864"/>
              <a:gd name="T57" fmla="*/ 487 h 1125"/>
              <a:gd name="T58" fmla="*/ 343 w 864"/>
              <a:gd name="T59" fmla="*/ 388 h 1125"/>
              <a:gd name="T60" fmla="*/ 388 w 864"/>
              <a:gd name="T61" fmla="*/ 349 h 1125"/>
              <a:gd name="T62" fmla="*/ 445 w 864"/>
              <a:gd name="T63" fmla="*/ 349 h 1125"/>
              <a:gd name="T64" fmla="*/ 594 w 864"/>
              <a:gd name="T65" fmla="*/ 261 h 1125"/>
              <a:gd name="T66" fmla="*/ 735 w 864"/>
              <a:gd name="T67" fmla="*/ 131 h 1125"/>
              <a:gd name="T68" fmla="*/ 857 w 864"/>
              <a:gd name="T69" fmla="*/ 8 h 1125"/>
              <a:gd name="T70" fmla="*/ 734 w 864"/>
              <a:gd name="T71" fmla="*/ 118 h 1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4" h="1125">
                <a:moveTo>
                  <a:pt x="734" y="118"/>
                </a:moveTo>
                <a:cubicBezTo>
                  <a:pt x="687" y="163"/>
                  <a:pt x="640" y="207"/>
                  <a:pt x="591" y="250"/>
                </a:cubicBezTo>
                <a:cubicBezTo>
                  <a:pt x="569" y="269"/>
                  <a:pt x="550" y="290"/>
                  <a:pt x="529" y="309"/>
                </a:cubicBezTo>
                <a:cubicBezTo>
                  <a:pt x="497" y="339"/>
                  <a:pt x="462" y="345"/>
                  <a:pt x="420" y="333"/>
                </a:cubicBezTo>
                <a:cubicBezTo>
                  <a:pt x="390" y="325"/>
                  <a:pt x="361" y="353"/>
                  <a:pt x="343" y="373"/>
                </a:cubicBezTo>
                <a:cubicBezTo>
                  <a:pt x="312" y="404"/>
                  <a:pt x="288" y="441"/>
                  <a:pt x="256" y="472"/>
                </a:cubicBezTo>
                <a:cubicBezTo>
                  <a:pt x="231" y="496"/>
                  <a:pt x="206" y="518"/>
                  <a:pt x="183" y="544"/>
                </a:cubicBezTo>
                <a:cubicBezTo>
                  <a:pt x="181" y="546"/>
                  <a:pt x="179" y="549"/>
                  <a:pt x="177" y="552"/>
                </a:cubicBezTo>
                <a:cubicBezTo>
                  <a:pt x="173" y="557"/>
                  <a:pt x="169" y="562"/>
                  <a:pt x="165" y="567"/>
                </a:cubicBezTo>
                <a:cubicBezTo>
                  <a:pt x="144" y="597"/>
                  <a:pt x="138" y="632"/>
                  <a:pt x="143" y="667"/>
                </a:cubicBezTo>
                <a:cubicBezTo>
                  <a:pt x="145" y="677"/>
                  <a:pt x="147" y="686"/>
                  <a:pt x="149" y="695"/>
                </a:cubicBezTo>
                <a:cubicBezTo>
                  <a:pt x="150" y="699"/>
                  <a:pt x="151" y="702"/>
                  <a:pt x="152" y="705"/>
                </a:cubicBezTo>
                <a:cubicBezTo>
                  <a:pt x="170" y="771"/>
                  <a:pt x="206" y="830"/>
                  <a:pt x="214" y="899"/>
                </a:cubicBezTo>
                <a:cubicBezTo>
                  <a:pt x="218" y="939"/>
                  <a:pt x="220" y="981"/>
                  <a:pt x="211" y="1021"/>
                </a:cubicBezTo>
                <a:cubicBezTo>
                  <a:pt x="201" y="1067"/>
                  <a:pt x="169" y="1097"/>
                  <a:pt x="122" y="1100"/>
                </a:cubicBezTo>
                <a:cubicBezTo>
                  <a:pt x="103" y="1101"/>
                  <a:pt x="91" y="1099"/>
                  <a:pt x="69" y="1089"/>
                </a:cubicBezTo>
                <a:cubicBezTo>
                  <a:pt x="27" y="1071"/>
                  <a:pt x="0" y="1011"/>
                  <a:pt x="4" y="1024"/>
                </a:cubicBezTo>
                <a:cubicBezTo>
                  <a:pt x="7" y="1035"/>
                  <a:pt x="16" y="1056"/>
                  <a:pt x="32" y="1078"/>
                </a:cubicBezTo>
                <a:cubicBezTo>
                  <a:pt x="60" y="1111"/>
                  <a:pt x="77" y="1125"/>
                  <a:pt x="127" y="1124"/>
                </a:cubicBezTo>
                <a:cubicBezTo>
                  <a:pt x="164" y="1123"/>
                  <a:pt x="200" y="1080"/>
                  <a:pt x="214" y="1046"/>
                </a:cubicBezTo>
                <a:cubicBezTo>
                  <a:pt x="229" y="1012"/>
                  <a:pt x="229" y="972"/>
                  <a:pt x="227" y="936"/>
                </a:cubicBezTo>
                <a:cubicBezTo>
                  <a:pt x="225" y="899"/>
                  <a:pt x="220" y="863"/>
                  <a:pt x="209" y="828"/>
                </a:cubicBezTo>
                <a:cubicBezTo>
                  <a:pt x="195" y="788"/>
                  <a:pt x="177" y="751"/>
                  <a:pt x="164" y="711"/>
                </a:cubicBezTo>
                <a:cubicBezTo>
                  <a:pt x="163" y="709"/>
                  <a:pt x="163" y="707"/>
                  <a:pt x="162" y="705"/>
                </a:cubicBezTo>
                <a:cubicBezTo>
                  <a:pt x="161" y="702"/>
                  <a:pt x="160" y="699"/>
                  <a:pt x="159" y="695"/>
                </a:cubicBezTo>
                <a:cubicBezTo>
                  <a:pt x="150" y="660"/>
                  <a:pt x="147" y="623"/>
                  <a:pt x="163" y="590"/>
                </a:cubicBezTo>
                <a:cubicBezTo>
                  <a:pt x="169" y="578"/>
                  <a:pt x="175" y="568"/>
                  <a:pt x="183" y="558"/>
                </a:cubicBezTo>
                <a:cubicBezTo>
                  <a:pt x="185" y="555"/>
                  <a:pt x="187" y="553"/>
                  <a:pt x="190" y="550"/>
                </a:cubicBezTo>
                <a:cubicBezTo>
                  <a:pt x="210" y="527"/>
                  <a:pt x="234" y="507"/>
                  <a:pt x="255" y="487"/>
                </a:cubicBezTo>
                <a:cubicBezTo>
                  <a:pt x="288" y="456"/>
                  <a:pt x="313" y="421"/>
                  <a:pt x="343" y="388"/>
                </a:cubicBezTo>
                <a:cubicBezTo>
                  <a:pt x="356" y="373"/>
                  <a:pt x="370" y="359"/>
                  <a:pt x="388" y="349"/>
                </a:cubicBezTo>
                <a:cubicBezTo>
                  <a:pt x="407" y="337"/>
                  <a:pt x="424" y="347"/>
                  <a:pt x="445" y="349"/>
                </a:cubicBezTo>
                <a:cubicBezTo>
                  <a:pt x="512" y="357"/>
                  <a:pt x="549" y="301"/>
                  <a:pt x="594" y="261"/>
                </a:cubicBezTo>
                <a:cubicBezTo>
                  <a:pt x="642" y="219"/>
                  <a:pt x="691" y="177"/>
                  <a:pt x="735" y="131"/>
                </a:cubicBezTo>
                <a:cubicBezTo>
                  <a:pt x="744" y="121"/>
                  <a:pt x="853" y="14"/>
                  <a:pt x="857" y="8"/>
                </a:cubicBezTo>
                <a:cubicBezTo>
                  <a:pt x="864" y="0"/>
                  <a:pt x="769" y="84"/>
                  <a:pt x="73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0" name="PA_组合 11">
            <a:extLst>
              <a:ext uri="{FF2B5EF4-FFF2-40B4-BE49-F238E27FC236}">
                <a16:creationId xmlns:a16="http://schemas.microsoft.com/office/drawing/2014/main" id="{CD36C859-851C-43DB-9428-6EDF887FC029}"/>
              </a:ext>
            </a:extLst>
          </p:cNvPr>
          <p:cNvGrpSpPr/>
          <p:nvPr>
            <p:custDataLst>
              <p:tags r:id="rId10"/>
            </p:custDataLst>
          </p:nvPr>
        </p:nvGrpSpPr>
        <p:grpSpPr>
          <a:xfrm>
            <a:off x="1200762" y="3747041"/>
            <a:ext cx="502067" cy="713355"/>
            <a:chOff x="4827769" y="4224478"/>
            <a:chExt cx="612480" cy="870235"/>
          </a:xfrm>
        </p:grpSpPr>
        <p:sp>
          <p:nvSpPr>
            <p:cNvPr id="150" name="Freeform: Shape 52">
              <a:extLst>
                <a:ext uri="{FF2B5EF4-FFF2-40B4-BE49-F238E27FC236}">
                  <a16:creationId xmlns:a16="http://schemas.microsoft.com/office/drawing/2014/main" id="{BCDA5EB2-30C2-4FE0-9007-A552AE56E96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7769" y="4224478"/>
              <a:ext cx="612480" cy="870235"/>
            </a:xfrm>
            <a:custGeom>
              <a:avLst/>
              <a:gdLst>
                <a:gd name="T0" fmla="*/ 4 w 297"/>
                <a:gd name="T1" fmla="*/ 283 h 408"/>
                <a:gd name="T2" fmla="*/ 105 w 297"/>
                <a:gd name="T3" fmla="*/ 408 h 408"/>
                <a:gd name="T4" fmla="*/ 192 w 297"/>
                <a:gd name="T5" fmla="*/ 408 h 408"/>
                <a:gd name="T6" fmla="*/ 292 w 297"/>
                <a:gd name="T7" fmla="*/ 283 h 408"/>
                <a:gd name="T8" fmla="*/ 294 w 297"/>
                <a:gd name="T9" fmla="*/ 203 h 408"/>
                <a:gd name="T10" fmla="*/ 257 w 297"/>
                <a:gd name="T11" fmla="*/ 0 h 408"/>
                <a:gd name="T12" fmla="*/ 40 w 297"/>
                <a:gd name="T13" fmla="*/ 0 h 408"/>
                <a:gd name="T14" fmla="*/ 3 w 297"/>
                <a:gd name="T15" fmla="*/ 203 h 408"/>
                <a:gd name="T16" fmla="*/ 4 w 297"/>
                <a:gd name="T17" fmla="*/ 283 h 408"/>
                <a:gd name="connsiteX0" fmla="*/ 106 w 9938"/>
                <a:gd name="connsiteY0" fmla="*/ 6936 h 10000"/>
                <a:gd name="connsiteX1" fmla="*/ 3506 w 9938"/>
                <a:gd name="connsiteY1" fmla="*/ 10000 h 10000"/>
                <a:gd name="connsiteX2" fmla="*/ 6436 w 9938"/>
                <a:gd name="connsiteY2" fmla="*/ 10000 h 10000"/>
                <a:gd name="connsiteX3" fmla="*/ 9803 w 9938"/>
                <a:gd name="connsiteY3" fmla="*/ 6936 h 10000"/>
                <a:gd name="connsiteX4" fmla="*/ 9870 w 9938"/>
                <a:gd name="connsiteY4" fmla="*/ 4975 h 10000"/>
                <a:gd name="connsiteX5" fmla="*/ 8624 w 9938"/>
                <a:gd name="connsiteY5" fmla="*/ 0 h 10000"/>
                <a:gd name="connsiteX6" fmla="*/ 1597 w 9938"/>
                <a:gd name="connsiteY6" fmla="*/ 167 h 10000"/>
                <a:gd name="connsiteX7" fmla="*/ 72 w 9938"/>
                <a:gd name="connsiteY7" fmla="*/ 4975 h 10000"/>
                <a:gd name="connsiteX8" fmla="*/ 106 w 9938"/>
                <a:gd name="connsiteY8" fmla="*/ 6936 h 10000"/>
                <a:gd name="connsiteX0" fmla="*/ 107 w 10000"/>
                <a:gd name="connsiteY0" fmla="*/ 6936 h 10000"/>
                <a:gd name="connsiteX1" fmla="*/ 3528 w 10000"/>
                <a:gd name="connsiteY1" fmla="*/ 10000 h 10000"/>
                <a:gd name="connsiteX2" fmla="*/ 6476 w 10000"/>
                <a:gd name="connsiteY2" fmla="*/ 10000 h 10000"/>
                <a:gd name="connsiteX3" fmla="*/ 9864 w 10000"/>
                <a:gd name="connsiteY3" fmla="*/ 6936 h 10000"/>
                <a:gd name="connsiteX4" fmla="*/ 9932 w 10000"/>
                <a:gd name="connsiteY4" fmla="*/ 4975 h 10000"/>
                <a:gd name="connsiteX5" fmla="*/ 8678 w 10000"/>
                <a:gd name="connsiteY5" fmla="*/ 0 h 10000"/>
                <a:gd name="connsiteX6" fmla="*/ 1794 w 10000"/>
                <a:gd name="connsiteY6" fmla="*/ 134 h 10000"/>
                <a:gd name="connsiteX7" fmla="*/ 72 w 10000"/>
                <a:gd name="connsiteY7" fmla="*/ 4975 h 10000"/>
                <a:gd name="connsiteX8" fmla="*/ 107 w 10000"/>
                <a:gd name="connsiteY8" fmla="*/ 6936 h 10000"/>
                <a:gd name="connsiteX0" fmla="*/ 107 w 10000"/>
                <a:gd name="connsiteY0" fmla="*/ 6936 h 10000"/>
                <a:gd name="connsiteX1" fmla="*/ 3528 w 10000"/>
                <a:gd name="connsiteY1" fmla="*/ 10000 h 10000"/>
                <a:gd name="connsiteX2" fmla="*/ 6476 w 10000"/>
                <a:gd name="connsiteY2" fmla="*/ 10000 h 10000"/>
                <a:gd name="connsiteX3" fmla="*/ 9864 w 10000"/>
                <a:gd name="connsiteY3" fmla="*/ 6936 h 10000"/>
                <a:gd name="connsiteX4" fmla="*/ 9932 w 10000"/>
                <a:gd name="connsiteY4" fmla="*/ 4975 h 10000"/>
                <a:gd name="connsiteX5" fmla="*/ 8678 w 10000"/>
                <a:gd name="connsiteY5" fmla="*/ 0 h 10000"/>
                <a:gd name="connsiteX6" fmla="*/ 1700 w 10000"/>
                <a:gd name="connsiteY6" fmla="*/ 34 h 10000"/>
                <a:gd name="connsiteX7" fmla="*/ 72 w 10000"/>
                <a:gd name="connsiteY7" fmla="*/ 4975 h 10000"/>
                <a:gd name="connsiteX8" fmla="*/ 107 w 10000"/>
                <a:gd name="connsiteY8" fmla="*/ 6936 h 10000"/>
                <a:gd name="connsiteX0" fmla="*/ 107 w 10000"/>
                <a:gd name="connsiteY0" fmla="*/ 6902 h 9966"/>
                <a:gd name="connsiteX1" fmla="*/ 3528 w 10000"/>
                <a:gd name="connsiteY1" fmla="*/ 9966 h 9966"/>
                <a:gd name="connsiteX2" fmla="*/ 6476 w 10000"/>
                <a:gd name="connsiteY2" fmla="*/ 9966 h 9966"/>
                <a:gd name="connsiteX3" fmla="*/ 9864 w 10000"/>
                <a:gd name="connsiteY3" fmla="*/ 6902 h 9966"/>
                <a:gd name="connsiteX4" fmla="*/ 9932 w 10000"/>
                <a:gd name="connsiteY4" fmla="*/ 4941 h 9966"/>
                <a:gd name="connsiteX5" fmla="*/ 8444 w 10000"/>
                <a:gd name="connsiteY5" fmla="*/ 33 h 9966"/>
                <a:gd name="connsiteX6" fmla="*/ 1700 w 10000"/>
                <a:gd name="connsiteY6" fmla="*/ 0 h 9966"/>
                <a:gd name="connsiteX7" fmla="*/ 72 w 10000"/>
                <a:gd name="connsiteY7" fmla="*/ 4941 h 9966"/>
                <a:gd name="connsiteX8" fmla="*/ 107 w 10000"/>
                <a:gd name="connsiteY8" fmla="*/ 6902 h 9966"/>
                <a:gd name="connsiteX0" fmla="*/ 57 w 9950"/>
                <a:gd name="connsiteY0" fmla="*/ 6926 h 10000"/>
                <a:gd name="connsiteX1" fmla="*/ 3478 w 9950"/>
                <a:gd name="connsiteY1" fmla="*/ 10000 h 10000"/>
                <a:gd name="connsiteX2" fmla="*/ 6426 w 9950"/>
                <a:gd name="connsiteY2" fmla="*/ 10000 h 10000"/>
                <a:gd name="connsiteX3" fmla="*/ 9814 w 9950"/>
                <a:gd name="connsiteY3" fmla="*/ 6926 h 10000"/>
                <a:gd name="connsiteX4" fmla="*/ 9882 w 9950"/>
                <a:gd name="connsiteY4" fmla="*/ 4958 h 10000"/>
                <a:gd name="connsiteX5" fmla="*/ 8394 w 9950"/>
                <a:gd name="connsiteY5" fmla="*/ 33 h 10000"/>
                <a:gd name="connsiteX6" fmla="*/ 1650 w 9950"/>
                <a:gd name="connsiteY6" fmla="*/ 0 h 10000"/>
                <a:gd name="connsiteX7" fmla="*/ 163 w 9950"/>
                <a:gd name="connsiteY7" fmla="*/ 4958 h 10000"/>
                <a:gd name="connsiteX8" fmla="*/ 57 w 9950"/>
                <a:gd name="connsiteY8" fmla="*/ 6926 h 10000"/>
                <a:gd name="connsiteX0" fmla="*/ 57 w 10000"/>
                <a:gd name="connsiteY0" fmla="*/ 6928 h 10002"/>
                <a:gd name="connsiteX1" fmla="*/ 3495 w 10000"/>
                <a:gd name="connsiteY1" fmla="*/ 10002 h 10002"/>
                <a:gd name="connsiteX2" fmla="*/ 6458 w 10000"/>
                <a:gd name="connsiteY2" fmla="*/ 10002 h 10002"/>
                <a:gd name="connsiteX3" fmla="*/ 9863 w 10000"/>
                <a:gd name="connsiteY3" fmla="*/ 6928 h 10002"/>
                <a:gd name="connsiteX4" fmla="*/ 9932 w 10000"/>
                <a:gd name="connsiteY4" fmla="*/ 4960 h 10002"/>
                <a:gd name="connsiteX5" fmla="*/ 8632 w 10000"/>
                <a:gd name="connsiteY5" fmla="*/ 0 h 10002"/>
                <a:gd name="connsiteX6" fmla="*/ 1658 w 10000"/>
                <a:gd name="connsiteY6" fmla="*/ 2 h 10002"/>
                <a:gd name="connsiteX7" fmla="*/ 164 w 10000"/>
                <a:gd name="connsiteY7" fmla="*/ 4960 h 10002"/>
                <a:gd name="connsiteX8" fmla="*/ 57 w 10000"/>
                <a:gd name="connsiteY8" fmla="*/ 6928 h 10002"/>
                <a:gd name="connsiteX0" fmla="*/ 57 w 10000"/>
                <a:gd name="connsiteY0" fmla="*/ 6928 h 10002"/>
                <a:gd name="connsiteX1" fmla="*/ 3495 w 10000"/>
                <a:gd name="connsiteY1" fmla="*/ 10002 h 10002"/>
                <a:gd name="connsiteX2" fmla="*/ 6458 w 10000"/>
                <a:gd name="connsiteY2" fmla="*/ 10002 h 10002"/>
                <a:gd name="connsiteX3" fmla="*/ 9863 w 10000"/>
                <a:gd name="connsiteY3" fmla="*/ 6928 h 10002"/>
                <a:gd name="connsiteX4" fmla="*/ 9932 w 10000"/>
                <a:gd name="connsiteY4" fmla="*/ 4960 h 10002"/>
                <a:gd name="connsiteX5" fmla="*/ 8632 w 10000"/>
                <a:gd name="connsiteY5" fmla="*/ 0 h 10002"/>
                <a:gd name="connsiteX6" fmla="*/ 1511 w 10000"/>
                <a:gd name="connsiteY6" fmla="*/ 2 h 10002"/>
                <a:gd name="connsiteX7" fmla="*/ 164 w 10000"/>
                <a:gd name="connsiteY7" fmla="*/ 4960 h 10002"/>
                <a:gd name="connsiteX8" fmla="*/ 57 w 10000"/>
                <a:gd name="connsiteY8" fmla="*/ 6928 h 10002"/>
                <a:gd name="connsiteX0" fmla="*/ 57 w 10000"/>
                <a:gd name="connsiteY0" fmla="*/ 6928 h 10002"/>
                <a:gd name="connsiteX1" fmla="*/ 3495 w 10000"/>
                <a:gd name="connsiteY1" fmla="*/ 10002 h 10002"/>
                <a:gd name="connsiteX2" fmla="*/ 6458 w 10000"/>
                <a:gd name="connsiteY2" fmla="*/ 10002 h 10002"/>
                <a:gd name="connsiteX3" fmla="*/ 7370 w 10000"/>
                <a:gd name="connsiteY3" fmla="*/ 9198 h 10002"/>
                <a:gd name="connsiteX4" fmla="*/ 9863 w 10000"/>
                <a:gd name="connsiteY4" fmla="*/ 6928 h 10002"/>
                <a:gd name="connsiteX5" fmla="*/ 9932 w 10000"/>
                <a:gd name="connsiteY5" fmla="*/ 4960 h 10002"/>
                <a:gd name="connsiteX6" fmla="*/ 8632 w 10000"/>
                <a:gd name="connsiteY6" fmla="*/ 0 h 10002"/>
                <a:gd name="connsiteX7" fmla="*/ 1511 w 10000"/>
                <a:gd name="connsiteY7" fmla="*/ 2 h 10002"/>
                <a:gd name="connsiteX8" fmla="*/ 164 w 10000"/>
                <a:gd name="connsiteY8" fmla="*/ 4960 h 10002"/>
                <a:gd name="connsiteX9" fmla="*/ 57 w 10000"/>
                <a:gd name="connsiteY9" fmla="*/ 6928 h 10002"/>
                <a:gd name="connsiteX0" fmla="*/ 57 w 10000"/>
                <a:gd name="connsiteY0" fmla="*/ 6928 h 10002"/>
                <a:gd name="connsiteX1" fmla="*/ 3495 w 10000"/>
                <a:gd name="connsiteY1" fmla="*/ 10002 h 10002"/>
                <a:gd name="connsiteX2" fmla="*/ 6458 w 10000"/>
                <a:gd name="connsiteY2" fmla="*/ 10002 h 10002"/>
                <a:gd name="connsiteX3" fmla="*/ 7370 w 10000"/>
                <a:gd name="connsiteY3" fmla="*/ 9198 h 10002"/>
                <a:gd name="connsiteX4" fmla="*/ 9863 w 10000"/>
                <a:gd name="connsiteY4" fmla="*/ 6928 h 10002"/>
                <a:gd name="connsiteX5" fmla="*/ 9932 w 10000"/>
                <a:gd name="connsiteY5" fmla="*/ 4960 h 10002"/>
                <a:gd name="connsiteX6" fmla="*/ 8632 w 10000"/>
                <a:gd name="connsiteY6" fmla="*/ 0 h 10002"/>
                <a:gd name="connsiteX7" fmla="*/ 1511 w 10000"/>
                <a:gd name="connsiteY7" fmla="*/ 2 h 10002"/>
                <a:gd name="connsiteX8" fmla="*/ 164 w 10000"/>
                <a:gd name="connsiteY8" fmla="*/ 4960 h 10002"/>
                <a:gd name="connsiteX9" fmla="*/ 57 w 10000"/>
                <a:gd name="connsiteY9" fmla="*/ 6928 h 10002"/>
                <a:gd name="connsiteX0" fmla="*/ 57 w 10000"/>
                <a:gd name="connsiteY0" fmla="*/ 6928 h 10002"/>
                <a:gd name="connsiteX1" fmla="*/ 2862 w 10000"/>
                <a:gd name="connsiteY1" fmla="*/ 9198 h 10002"/>
                <a:gd name="connsiteX2" fmla="*/ 3495 w 10000"/>
                <a:gd name="connsiteY2" fmla="*/ 10002 h 10002"/>
                <a:gd name="connsiteX3" fmla="*/ 6458 w 10000"/>
                <a:gd name="connsiteY3" fmla="*/ 10002 h 10002"/>
                <a:gd name="connsiteX4" fmla="*/ 7370 w 10000"/>
                <a:gd name="connsiteY4" fmla="*/ 9198 h 10002"/>
                <a:gd name="connsiteX5" fmla="*/ 9863 w 10000"/>
                <a:gd name="connsiteY5" fmla="*/ 6928 h 10002"/>
                <a:gd name="connsiteX6" fmla="*/ 9932 w 10000"/>
                <a:gd name="connsiteY6" fmla="*/ 4960 h 10002"/>
                <a:gd name="connsiteX7" fmla="*/ 8632 w 10000"/>
                <a:gd name="connsiteY7" fmla="*/ 0 h 10002"/>
                <a:gd name="connsiteX8" fmla="*/ 1511 w 10000"/>
                <a:gd name="connsiteY8" fmla="*/ 2 h 10002"/>
                <a:gd name="connsiteX9" fmla="*/ 164 w 10000"/>
                <a:gd name="connsiteY9" fmla="*/ 4960 h 10002"/>
                <a:gd name="connsiteX10" fmla="*/ 57 w 10000"/>
                <a:gd name="connsiteY10" fmla="*/ 6928 h 10002"/>
                <a:gd name="connsiteX0" fmla="*/ 180 w 9878"/>
                <a:gd name="connsiteY0" fmla="*/ 6928 h 10002"/>
                <a:gd name="connsiteX1" fmla="*/ 2740 w 9878"/>
                <a:gd name="connsiteY1" fmla="*/ 9198 h 10002"/>
                <a:gd name="connsiteX2" fmla="*/ 3373 w 9878"/>
                <a:gd name="connsiteY2" fmla="*/ 10002 h 10002"/>
                <a:gd name="connsiteX3" fmla="*/ 6336 w 9878"/>
                <a:gd name="connsiteY3" fmla="*/ 10002 h 10002"/>
                <a:gd name="connsiteX4" fmla="*/ 7248 w 9878"/>
                <a:gd name="connsiteY4" fmla="*/ 9198 h 10002"/>
                <a:gd name="connsiteX5" fmla="*/ 9741 w 9878"/>
                <a:gd name="connsiteY5" fmla="*/ 6928 h 10002"/>
                <a:gd name="connsiteX6" fmla="*/ 9810 w 9878"/>
                <a:gd name="connsiteY6" fmla="*/ 4960 h 10002"/>
                <a:gd name="connsiteX7" fmla="*/ 8510 w 9878"/>
                <a:gd name="connsiteY7" fmla="*/ 0 h 10002"/>
                <a:gd name="connsiteX8" fmla="*/ 1389 w 9878"/>
                <a:gd name="connsiteY8" fmla="*/ 2 h 10002"/>
                <a:gd name="connsiteX9" fmla="*/ 42 w 9878"/>
                <a:gd name="connsiteY9" fmla="*/ 4960 h 10002"/>
                <a:gd name="connsiteX10" fmla="*/ 180 w 9878"/>
                <a:gd name="connsiteY10" fmla="*/ 6928 h 10002"/>
                <a:gd name="connsiteX0" fmla="*/ 181 w 9999"/>
                <a:gd name="connsiteY0" fmla="*/ 6927 h 10000"/>
                <a:gd name="connsiteX1" fmla="*/ 2773 w 9999"/>
                <a:gd name="connsiteY1" fmla="*/ 9196 h 10000"/>
                <a:gd name="connsiteX2" fmla="*/ 3765 w 9999"/>
                <a:gd name="connsiteY2" fmla="*/ 9614 h 10000"/>
                <a:gd name="connsiteX3" fmla="*/ 3414 w 9999"/>
                <a:gd name="connsiteY3" fmla="*/ 10000 h 10000"/>
                <a:gd name="connsiteX4" fmla="*/ 6413 w 9999"/>
                <a:gd name="connsiteY4" fmla="*/ 10000 h 10000"/>
                <a:gd name="connsiteX5" fmla="*/ 7337 w 9999"/>
                <a:gd name="connsiteY5" fmla="*/ 9196 h 10000"/>
                <a:gd name="connsiteX6" fmla="*/ 9860 w 9999"/>
                <a:gd name="connsiteY6" fmla="*/ 6927 h 10000"/>
                <a:gd name="connsiteX7" fmla="*/ 9930 w 9999"/>
                <a:gd name="connsiteY7" fmla="*/ 4959 h 10000"/>
                <a:gd name="connsiteX8" fmla="*/ 8614 w 9999"/>
                <a:gd name="connsiteY8" fmla="*/ 0 h 10000"/>
                <a:gd name="connsiteX9" fmla="*/ 1405 w 9999"/>
                <a:gd name="connsiteY9" fmla="*/ 2 h 10000"/>
                <a:gd name="connsiteX10" fmla="*/ 42 w 9999"/>
                <a:gd name="connsiteY10" fmla="*/ 4959 h 10000"/>
                <a:gd name="connsiteX11" fmla="*/ 181 w 9999"/>
                <a:gd name="connsiteY11" fmla="*/ 6927 h 10000"/>
                <a:gd name="connsiteX0" fmla="*/ 181 w 10000"/>
                <a:gd name="connsiteY0" fmla="*/ 6927 h 10000"/>
                <a:gd name="connsiteX1" fmla="*/ 2773 w 10000"/>
                <a:gd name="connsiteY1" fmla="*/ 9196 h 10000"/>
                <a:gd name="connsiteX2" fmla="*/ 3765 w 10000"/>
                <a:gd name="connsiteY2" fmla="*/ 9614 h 10000"/>
                <a:gd name="connsiteX3" fmla="*/ 4654 w 10000"/>
                <a:gd name="connsiteY3" fmla="*/ 9930 h 10000"/>
                <a:gd name="connsiteX4" fmla="*/ 6414 w 10000"/>
                <a:gd name="connsiteY4" fmla="*/ 10000 h 10000"/>
                <a:gd name="connsiteX5" fmla="*/ 7338 w 10000"/>
                <a:gd name="connsiteY5" fmla="*/ 9196 h 10000"/>
                <a:gd name="connsiteX6" fmla="*/ 9861 w 10000"/>
                <a:gd name="connsiteY6" fmla="*/ 6927 h 10000"/>
                <a:gd name="connsiteX7" fmla="*/ 9931 w 10000"/>
                <a:gd name="connsiteY7" fmla="*/ 4959 h 10000"/>
                <a:gd name="connsiteX8" fmla="*/ 8615 w 10000"/>
                <a:gd name="connsiteY8" fmla="*/ 0 h 10000"/>
                <a:gd name="connsiteX9" fmla="*/ 1405 w 10000"/>
                <a:gd name="connsiteY9" fmla="*/ 2 h 10000"/>
                <a:gd name="connsiteX10" fmla="*/ 42 w 10000"/>
                <a:gd name="connsiteY10" fmla="*/ 4959 h 10000"/>
                <a:gd name="connsiteX11" fmla="*/ 181 w 10000"/>
                <a:gd name="connsiteY11" fmla="*/ 6927 h 10000"/>
                <a:gd name="connsiteX0" fmla="*/ 181 w 10000"/>
                <a:gd name="connsiteY0" fmla="*/ 6927 h 9930"/>
                <a:gd name="connsiteX1" fmla="*/ 2773 w 10000"/>
                <a:gd name="connsiteY1" fmla="*/ 9196 h 9930"/>
                <a:gd name="connsiteX2" fmla="*/ 3765 w 10000"/>
                <a:gd name="connsiteY2" fmla="*/ 9614 h 9930"/>
                <a:gd name="connsiteX3" fmla="*/ 4654 w 10000"/>
                <a:gd name="connsiteY3" fmla="*/ 9930 h 9930"/>
                <a:gd name="connsiteX4" fmla="*/ 5571 w 10000"/>
                <a:gd name="connsiteY4" fmla="*/ 9930 h 9930"/>
                <a:gd name="connsiteX5" fmla="*/ 7338 w 10000"/>
                <a:gd name="connsiteY5" fmla="*/ 9196 h 9930"/>
                <a:gd name="connsiteX6" fmla="*/ 9861 w 10000"/>
                <a:gd name="connsiteY6" fmla="*/ 6927 h 9930"/>
                <a:gd name="connsiteX7" fmla="*/ 9931 w 10000"/>
                <a:gd name="connsiteY7" fmla="*/ 4959 h 9930"/>
                <a:gd name="connsiteX8" fmla="*/ 8615 w 10000"/>
                <a:gd name="connsiteY8" fmla="*/ 0 h 9930"/>
                <a:gd name="connsiteX9" fmla="*/ 1405 w 10000"/>
                <a:gd name="connsiteY9" fmla="*/ 2 h 9930"/>
                <a:gd name="connsiteX10" fmla="*/ 42 w 10000"/>
                <a:gd name="connsiteY10" fmla="*/ 4959 h 9930"/>
                <a:gd name="connsiteX11" fmla="*/ 181 w 10000"/>
                <a:gd name="connsiteY11" fmla="*/ 6927 h 9930"/>
                <a:gd name="connsiteX0" fmla="*/ 181 w 10000"/>
                <a:gd name="connsiteY0" fmla="*/ 6976 h 10105"/>
                <a:gd name="connsiteX1" fmla="*/ 2773 w 10000"/>
                <a:gd name="connsiteY1" fmla="*/ 9261 h 10105"/>
                <a:gd name="connsiteX2" fmla="*/ 3765 w 10000"/>
                <a:gd name="connsiteY2" fmla="*/ 9682 h 10105"/>
                <a:gd name="connsiteX3" fmla="*/ 4456 w 10000"/>
                <a:gd name="connsiteY3" fmla="*/ 10105 h 10105"/>
                <a:gd name="connsiteX4" fmla="*/ 5571 w 10000"/>
                <a:gd name="connsiteY4" fmla="*/ 10000 h 10105"/>
                <a:gd name="connsiteX5" fmla="*/ 7338 w 10000"/>
                <a:gd name="connsiteY5" fmla="*/ 9261 h 10105"/>
                <a:gd name="connsiteX6" fmla="*/ 9861 w 10000"/>
                <a:gd name="connsiteY6" fmla="*/ 6976 h 10105"/>
                <a:gd name="connsiteX7" fmla="*/ 9931 w 10000"/>
                <a:gd name="connsiteY7" fmla="*/ 4994 h 10105"/>
                <a:gd name="connsiteX8" fmla="*/ 8615 w 10000"/>
                <a:gd name="connsiteY8" fmla="*/ 0 h 10105"/>
                <a:gd name="connsiteX9" fmla="*/ 1405 w 10000"/>
                <a:gd name="connsiteY9" fmla="*/ 2 h 10105"/>
                <a:gd name="connsiteX10" fmla="*/ 42 w 10000"/>
                <a:gd name="connsiteY10" fmla="*/ 4994 h 10105"/>
                <a:gd name="connsiteX11" fmla="*/ 181 w 10000"/>
                <a:gd name="connsiteY11" fmla="*/ 6976 h 10105"/>
                <a:gd name="connsiteX0" fmla="*/ 181 w 10000"/>
                <a:gd name="connsiteY0" fmla="*/ 6976 h 10035"/>
                <a:gd name="connsiteX1" fmla="*/ 2773 w 10000"/>
                <a:gd name="connsiteY1" fmla="*/ 9261 h 10035"/>
                <a:gd name="connsiteX2" fmla="*/ 3765 w 10000"/>
                <a:gd name="connsiteY2" fmla="*/ 9682 h 10035"/>
                <a:gd name="connsiteX3" fmla="*/ 4456 w 10000"/>
                <a:gd name="connsiteY3" fmla="*/ 10035 h 10035"/>
                <a:gd name="connsiteX4" fmla="*/ 5571 w 10000"/>
                <a:gd name="connsiteY4" fmla="*/ 10000 h 10035"/>
                <a:gd name="connsiteX5" fmla="*/ 7338 w 10000"/>
                <a:gd name="connsiteY5" fmla="*/ 9261 h 10035"/>
                <a:gd name="connsiteX6" fmla="*/ 9861 w 10000"/>
                <a:gd name="connsiteY6" fmla="*/ 6976 h 10035"/>
                <a:gd name="connsiteX7" fmla="*/ 9931 w 10000"/>
                <a:gd name="connsiteY7" fmla="*/ 4994 h 10035"/>
                <a:gd name="connsiteX8" fmla="*/ 8615 w 10000"/>
                <a:gd name="connsiteY8" fmla="*/ 0 h 10035"/>
                <a:gd name="connsiteX9" fmla="*/ 1405 w 10000"/>
                <a:gd name="connsiteY9" fmla="*/ 2 h 10035"/>
                <a:gd name="connsiteX10" fmla="*/ 42 w 10000"/>
                <a:gd name="connsiteY10" fmla="*/ 4994 h 10035"/>
                <a:gd name="connsiteX11" fmla="*/ 181 w 10000"/>
                <a:gd name="connsiteY11" fmla="*/ 6976 h 10035"/>
                <a:gd name="connsiteX0" fmla="*/ 181 w 10000"/>
                <a:gd name="connsiteY0" fmla="*/ 6976 h 10070"/>
                <a:gd name="connsiteX1" fmla="*/ 2773 w 10000"/>
                <a:gd name="connsiteY1" fmla="*/ 9261 h 10070"/>
                <a:gd name="connsiteX2" fmla="*/ 3765 w 10000"/>
                <a:gd name="connsiteY2" fmla="*/ 9682 h 10070"/>
                <a:gd name="connsiteX3" fmla="*/ 4456 w 10000"/>
                <a:gd name="connsiteY3" fmla="*/ 10035 h 10070"/>
                <a:gd name="connsiteX4" fmla="*/ 5621 w 10000"/>
                <a:gd name="connsiteY4" fmla="*/ 10070 h 10070"/>
                <a:gd name="connsiteX5" fmla="*/ 7338 w 10000"/>
                <a:gd name="connsiteY5" fmla="*/ 9261 h 10070"/>
                <a:gd name="connsiteX6" fmla="*/ 9861 w 10000"/>
                <a:gd name="connsiteY6" fmla="*/ 6976 h 10070"/>
                <a:gd name="connsiteX7" fmla="*/ 9931 w 10000"/>
                <a:gd name="connsiteY7" fmla="*/ 4994 h 10070"/>
                <a:gd name="connsiteX8" fmla="*/ 8615 w 10000"/>
                <a:gd name="connsiteY8" fmla="*/ 0 h 10070"/>
                <a:gd name="connsiteX9" fmla="*/ 1405 w 10000"/>
                <a:gd name="connsiteY9" fmla="*/ 2 h 10070"/>
                <a:gd name="connsiteX10" fmla="*/ 42 w 10000"/>
                <a:gd name="connsiteY10" fmla="*/ 4994 h 10070"/>
                <a:gd name="connsiteX11" fmla="*/ 181 w 10000"/>
                <a:gd name="connsiteY11" fmla="*/ 6976 h 10070"/>
                <a:gd name="connsiteX0" fmla="*/ 181 w 10000"/>
                <a:gd name="connsiteY0" fmla="*/ 6976 h 10035"/>
                <a:gd name="connsiteX1" fmla="*/ 2773 w 10000"/>
                <a:gd name="connsiteY1" fmla="*/ 9261 h 10035"/>
                <a:gd name="connsiteX2" fmla="*/ 3765 w 10000"/>
                <a:gd name="connsiteY2" fmla="*/ 9682 h 10035"/>
                <a:gd name="connsiteX3" fmla="*/ 4456 w 10000"/>
                <a:gd name="connsiteY3" fmla="*/ 10035 h 10035"/>
                <a:gd name="connsiteX4" fmla="*/ 5621 w 10000"/>
                <a:gd name="connsiteY4" fmla="*/ 10035 h 10035"/>
                <a:gd name="connsiteX5" fmla="*/ 7338 w 10000"/>
                <a:gd name="connsiteY5" fmla="*/ 9261 h 10035"/>
                <a:gd name="connsiteX6" fmla="*/ 9861 w 10000"/>
                <a:gd name="connsiteY6" fmla="*/ 6976 h 10035"/>
                <a:gd name="connsiteX7" fmla="*/ 9931 w 10000"/>
                <a:gd name="connsiteY7" fmla="*/ 4994 h 10035"/>
                <a:gd name="connsiteX8" fmla="*/ 8615 w 10000"/>
                <a:gd name="connsiteY8" fmla="*/ 0 h 10035"/>
                <a:gd name="connsiteX9" fmla="*/ 1405 w 10000"/>
                <a:gd name="connsiteY9" fmla="*/ 2 h 10035"/>
                <a:gd name="connsiteX10" fmla="*/ 42 w 10000"/>
                <a:gd name="connsiteY10" fmla="*/ 4994 h 10035"/>
                <a:gd name="connsiteX11" fmla="*/ 181 w 10000"/>
                <a:gd name="connsiteY11" fmla="*/ 6976 h 100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00" h="10035">
                  <a:moveTo>
                    <a:pt x="181" y="6976"/>
                  </a:moveTo>
                  <a:cubicBezTo>
                    <a:pt x="587" y="7733"/>
                    <a:pt x="2193" y="8745"/>
                    <a:pt x="2773" y="9261"/>
                  </a:cubicBezTo>
                  <a:cubicBezTo>
                    <a:pt x="3246" y="9729"/>
                    <a:pt x="3658" y="9547"/>
                    <a:pt x="3765" y="9682"/>
                  </a:cubicBezTo>
                  <a:cubicBezTo>
                    <a:pt x="3872" y="9817"/>
                    <a:pt x="3891" y="9988"/>
                    <a:pt x="4456" y="10035"/>
                  </a:cubicBezTo>
                  <a:lnTo>
                    <a:pt x="5621" y="10035"/>
                  </a:lnTo>
                  <a:cubicBezTo>
                    <a:pt x="6258" y="9941"/>
                    <a:pt x="6565" y="9531"/>
                    <a:pt x="7338" y="9261"/>
                  </a:cubicBezTo>
                  <a:cubicBezTo>
                    <a:pt x="7913" y="8745"/>
                    <a:pt x="9413" y="7727"/>
                    <a:pt x="9861" y="6976"/>
                  </a:cubicBezTo>
                  <a:cubicBezTo>
                    <a:pt x="10033" y="6506"/>
                    <a:pt x="10033" y="5788"/>
                    <a:pt x="9931" y="4994"/>
                  </a:cubicBezTo>
                  <a:cubicBezTo>
                    <a:pt x="9688" y="3211"/>
                    <a:pt x="8960" y="1040"/>
                    <a:pt x="8615" y="0"/>
                  </a:cubicBezTo>
                  <a:lnTo>
                    <a:pt x="1405" y="2"/>
                  </a:lnTo>
                  <a:cubicBezTo>
                    <a:pt x="1061" y="1042"/>
                    <a:pt x="249" y="3211"/>
                    <a:pt x="42" y="4994"/>
                  </a:cubicBezTo>
                  <a:cubicBezTo>
                    <a:pt x="-62" y="5788"/>
                    <a:pt x="44" y="6506"/>
                    <a:pt x="181" y="69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TextBox 53">
              <a:extLst>
                <a:ext uri="{FF2B5EF4-FFF2-40B4-BE49-F238E27FC236}">
                  <a16:creationId xmlns:a16="http://schemas.microsoft.com/office/drawing/2014/main" id="{D6EFDE06-247D-4C48-8A0B-9253E529CAD6}"/>
                </a:ext>
              </a:extLst>
            </p:cNvPr>
            <p:cNvSpPr txBox="1"/>
            <p:nvPr/>
          </p:nvSpPr>
          <p:spPr>
            <a:xfrm>
              <a:off x="4893069" y="4649368"/>
              <a:ext cx="500616" cy="300370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en-US" sz="1600">
                  <a:solidFill>
                    <a:schemeClr val="bg1"/>
                  </a:solidFill>
                </a:rPr>
                <a:t>98%</a:t>
              </a:r>
            </a:p>
          </p:txBody>
        </p:sp>
      </p:grpSp>
      <p:sp>
        <p:nvSpPr>
          <p:cNvPr id="111" name="PA_Freeform: Shape 12">
            <a:extLst>
              <a:ext uri="{FF2B5EF4-FFF2-40B4-BE49-F238E27FC236}">
                <a16:creationId xmlns:a16="http://schemas.microsoft.com/office/drawing/2014/main" id="{6A88AD83-0BAD-46E9-8640-F54726F852C0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>
            <a:off x="1199456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2" name="PA_组合 13">
            <a:extLst>
              <a:ext uri="{FF2B5EF4-FFF2-40B4-BE49-F238E27FC236}">
                <a16:creationId xmlns:a16="http://schemas.microsoft.com/office/drawing/2014/main" id="{DC77351A-8657-4667-B941-4F548BCD3F37}"/>
              </a:ext>
            </a:extLst>
          </p:cNvPr>
          <p:cNvGrpSpPr/>
          <p:nvPr>
            <p:custDataLst>
              <p:tags r:id="rId12"/>
            </p:custDataLst>
          </p:nvPr>
        </p:nvGrpSpPr>
        <p:grpSpPr>
          <a:xfrm>
            <a:off x="1472304" y="2061284"/>
            <a:ext cx="1441328" cy="1437873"/>
            <a:chOff x="5159026" y="2167995"/>
            <a:chExt cx="1758301" cy="1754088"/>
          </a:xfrm>
        </p:grpSpPr>
        <p:sp>
          <p:nvSpPr>
            <p:cNvPr id="145" name="Freeform: Shape 47">
              <a:extLst>
                <a:ext uri="{FF2B5EF4-FFF2-40B4-BE49-F238E27FC236}">
                  <a16:creationId xmlns:a16="http://schemas.microsoft.com/office/drawing/2014/main" id="{D33A6387-302D-48CF-A82D-2A5DE2283D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026" y="2167995"/>
              <a:ext cx="1758301" cy="1754088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6" name="Group 48">
              <a:extLst>
                <a:ext uri="{FF2B5EF4-FFF2-40B4-BE49-F238E27FC236}">
                  <a16:creationId xmlns:a16="http://schemas.microsoft.com/office/drawing/2014/main" id="{EE004136-F63D-4C99-A194-B2A15D966D96}"/>
                </a:ext>
              </a:extLst>
            </p:cNvPr>
            <p:cNvGrpSpPr/>
            <p:nvPr/>
          </p:nvGrpSpPr>
          <p:grpSpPr>
            <a:xfrm rot="14400000">
              <a:off x="5683645" y="3091313"/>
              <a:ext cx="276422" cy="276947"/>
              <a:chOff x="5346700" y="-104775"/>
              <a:chExt cx="835025" cy="836613"/>
            </a:xfrm>
            <a:solidFill>
              <a:schemeClr val="accent2"/>
            </a:solidFill>
          </p:grpSpPr>
          <p:sp>
            <p:nvSpPr>
              <p:cNvPr id="148" name="Freeform: Shape 50">
                <a:extLst>
                  <a:ext uri="{FF2B5EF4-FFF2-40B4-BE49-F238E27FC236}">
                    <a16:creationId xmlns:a16="http://schemas.microsoft.com/office/drawing/2014/main" id="{F570F50B-9357-42BC-B6BB-B554272C28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6700" y="-104775"/>
                <a:ext cx="835025" cy="836613"/>
              </a:xfrm>
              <a:custGeom>
                <a:avLst/>
                <a:gdLst>
                  <a:gd name="T0" fmla="*/ 138 w 220"/>
                  <a:gd name="T1" fmla="*/ 0 h 220"/>
                  <a:gd name="T2" fmla="*/ 55 w 220"/>
                  <a:gd name="T3" fmla="*/ 83 h 220"/>
                  <a:gd name="T4" fmla="*/ 65 w 220"/>
                  <a:gd name="T5" fmla="*/ 121 h 220"/>
                  <a:gd name="T6" fmla="*/ 7 w 220"/>
                  <a:gd name="T7" fmla="*/ 178 h 220"/>
                  <a:gd name="T8" fmla="*/ 7 w 220"/>
                  <a:gd name="T9" fmla="*/ 178 h 220"/>
                  <a:gd name="T10" fmla="*/ 0 w 220"/>
                  <a:gd name="T11" fmla="*/ 196 h 220"/>
                  <a:gd name="T12" fmla="*/ 24 w 220"/>
                  <a:gd name="T13" fmla="*/ 220 h 220"/>
                  <a:gd name="T14" fmla="*/ 42 w 220"/>
                  <a:gd name="T15" fmla="*/ 213 h 220"/>
                  <a:gd name="T16" fmla="*/ 42 w 220"/>
                  <a:gd name="T17" fmla="*/ 213 h 220"/>
                  <a:gd name="T18" fmla="*/ 99 w 220"/>
                  <a:gd name="T19" fmla="*/ 155 h 220"/>
                  <a:gd name="T20" fmla="*/ 138 w 220"/>
                  <a:gd name="T21" fmla="*/ 165 h 220"/>
                  <a:gd name="T22" fmla="*/ 220 w 220"/>
                  <a:gd name="T23" fmla="*/ 83 h 220"/>
                  <a:gd name="T24" fmla="*/ 138 w 220"/>
                  <a:gd name="T25" fmla="*/ 0 h 220"/>
                  <a:gd name="T26" fmla="*/ 33 w 220"/>
                  <a:gd name="T27" fmla="*/ 204 h 220"/>
                  <a:gd name="T28" fmla="*/ 24 w 220"/>
                  <a:gd name="T29" fmla="*/ 208 h 220"/>
                  <a:gd name="T30" fmla="*/ 12 w 220"/>
                  <a:gd name="T31" fmla="*/ 196 h 220"/>
                  <a:gd name="T32" fmla="*/ 16 w 220"/>
                  <a:gd name="T33" fmla="*/ 187 h 220"/>
                  <a:gd name="T34" fmla="*/ 16 w 220"/>
                  <a:gd name="T35" fmla="*/ 187 h 220"/>
                  <a:gd name="T36" fmla="*/ 71 w 220"/>
                  <a:gd name="T37" fmla="*/ 132 h 220"/>
                  <a:gd name="T38" fmla="*/ 88 w 220"/>
                  <a:gd name="T39" fmla="*/ 149 h 220"/>
                  <a:gd name="T40" fmla="*/ 33 w 220"/>
                  <a:gd name="T41" fmla="*/ 204 h 220"/>
                  <a:gd name="T42" fmla="*/ 138 w 220"/>
                  <a:gd name="T43" fmla="*/ 151 h 220"/>
                  <a:gd name="T44" fmla="*/ 69 w 220"/>
                  <a:gd name="T45" fmla="*/ 83 h 220"/>
                  <a:gd name="T46" fmla="*/ 138 w 220"/>
                  <a:gd name="T47" fmla="*/ 14 h 220"/>
                  <a:gd name="T48" fmla="*/ 206 w 220"/>
                  <a:gd name="T49" fmla="*/ 83 h 220"/>
                  <a:gd name="T50" fmla="*/ 138 w 220"/>
                  <a:gd name="T51" fmla="*/ 15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0" h="220">
                    <a:moveTo>
                      <a:pt x="138" y="0"/>
                    </a:moveTo>
                    <a:cubicBezTo>
                      <a:pt x="92" y="0"/>
                      <a:pt x="55" y="37"/>
                      <a:pt x="55" y="83"/>
                    </a:cubicBezTo>
                    <a:cubicBezTo>
                      <a:pt x="55" y="96"/>
                      <a:pt x="58" y="110"/>
                      <a:pt x="65" y="121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3" y="183"/>
                      <a:pt x="0" y="189"/>
                      <a:pt x="0" y="196"/>
                    </a:cubicBezTo>
                    <a:cubicBezTo>
                      <a:pt x="0" y="209"/>
                      <a:pt x="11" y="220"/>
                      <a:pt x="24" y="220"/>
                    </a:cubicBezTo>
                    <a:cubicBezTo>
                      <a:pt x="31" y="220"/>
                      <a:pt x="37" y="217"/>
                      <a:pt x="42" y="213"/>
                    </a:cubicBezTo>
                    <a:cubicBezTo>
                      <a:pt x="42" y="213"/>
                      <a:pt x="42" y="213"/>
                      <a:pt x="42" y="213"/>
                    </a:cubicBezTo>
                    <a:cubicBezTo>
                      <a:pt x="99" y="155"/>
                      <a:pt x="99" y="155"/>
                      <a:pt x="99" y="155"/>
                    </a:cubicBezTo>
                    <a:cubicBezTo>
                      <a:pt x="110" y="162"/>
                      <a:pt x="124" y="165"/>
                      <a:pt x="138" y="165"/>
                    </a:cubicBezTo>
                    <a:cubicBezTo>
                      <a:pt x="183" y="165"/>
                      <a:pt x="220" y="128"/>
                      <a:pt x="220" y="83"/>
                    </a:cubicBezTo>
                    <a:cubicBezTo>
                      <a:pt x="220" y="37"/>
                      <a:pt x="183" y="0"/>
                      <a:pt x="138" y="0"/>
                    </a:cubicBezTo>
                    <a:close/>
                    <a:moveTo>
                      <a:pt x="33" y="204"/>
                    </a:moveTo>
                    <a:cubicBezTo>
                      <a:pt x="31" y="206"/>
                      <a:pt x="28" y="208"/>
                      <a:pt x="24" y="208"/>
                    </a:cubicBezTo>
                    <a:cubicBezTo>
                      <a:pt x="18" y="208"/>
                      <a:pt x="12" y="202"/>
                      <a:pt x="12" y="196"/>
                    </a:cubicBezTo>
                    <a:cubicBezTo>
                      <a:pt x="12" y="192"/>
                      <a:pt x="14" y="189"/>
                      <a:pt x="16" y="187"/>
                    </a:cubicBezTo>
                    <a:cubicBezTo>
                      <a:pt x="16" y="187"/>
                      <a:pt x="16" y="187"/>
                      <a:pt x="16" y="187"/>
                    </a:cubicBezTo>
                    <a:cubicBezTo>
                      <a:pt x="71" y="132"/>
                      <a:pt x="71" y="132"/>
                      <a:pt x="71" y="132"/>
                    </a:cubicBezTo>
                    <a:cubicBezTo>
                      <a:pt x="76" y="138"/>
                      <a:pt x="82" y="144"/>
                      <a:pt x="88" y="149"/>
                    </a:cubicBezTo>
                    <a:lnTo>
                      <a:pt x="33" y="204"/>
                    </a:lnTo>
                    <a:close/>
                    <a:moveTo>
                      <a:pt x="138" y="151"/>
                    </a:moveTo>
                    <a:cubicBezTo>
                      <a:pt x="100" y="151"/>
                      <a:pt x="69" y="120"/>
                      <a:pt x="69" y="83"/>
                    </a:cubicBezTo>
                    <a:cubicBezTo>
                      <a:pt x="69" y="45"/>
                      <a:pt x="100" y="14"/>
                      <a:pt x="138" y="14"/>
                    </a:cubicBezTo>
                    <a:cubicBezTo>
                      <a:pt x="175" y="14"/>
                      <a:pt x="206" y="45"/>
                      <a:pt x="206" y="83"/>
                    </a:cubicBezTo>
                    <a:cubicBezTo>
                      <a:pt x="206" y="120"/>
                      <a:pt x="175" y="151"/>
                      <a:pt x="138" y="15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9" name="Freeform: Shape 51">
                <a:extLst>
                  <a:ext uri="{FF2B5EF4-FFF2-40B4-BE49-F238E27FC236}">
                    <a16:creationId xmlns:a16="http://schemas.microsoft.com/office/drawing/2014/main" id="{D4F91704-BBE0-4A4B-BE2A-4AF57AD6C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4838" y="25400"/>
                <a:ext cx="196850" cy="196850"/>
              </a:xfrm>
              <a:custGeom>
                <a:avLst/>
                <a:gdLst>
                  <a:gd name="T0" fmla="*/ 49 w 52"/>
                  <a:gd name="T1" fmla="*/ 0 h 52"/>
                  <a:gd name="T2" fmla="*/ 0 w 52"/>
                  <a:gd name="T3" fmla="*/ 49 h 52"/>
                  <a:gd name="T4" fmla="*/ 4 w 52"/>
                  <a:gd name="T5" fmla="*/ 52 h 52"/>
                  <a:gd name="T6" fmla="*/ 7 w 52"/>
                  <a:gd name="T7" fmla="*/ 49 h 52"/>
                  <a:gd name="T8" fmla="*/ 49 w 52"/>
                  <a:gd name="T9" fmla="*/ 7 h 52"/>
                  <a:gd name="T10" fmla="*/ 52 w 52"/>
                  <a:gd name="T11" fmla="*/ 4 h 52"/>
                  <a:gd name="T12" fmla="*/ 49 w 52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52">
                    <a:moveTo>
                      <a:pt x="49" y="0"/>
                    </a:moveTo>
                    <a:cubicBezTo>
                      <a:pt x="22" y="0"/>
                      <a:pt x="0" y="22"/>
                      <a:pt x="0" y="49"/>
                    </a:cubicBezTo>
                    <a:cubicBezTo>
                      <a:pt x="0" y="50"/>
                      <a:pt x="2" y="52"/>
                      <a:pt x="4" y="52"/>
                    </a:cubicBezTo>
                    <a:cubicBezTo>
                      <a:pt x="6" y="52"/>
                      <a:pt x="7" y="50"/>
                      <a:pt x="7" y="49"/>
                    </a:cubicBezTo>
                    <a:cubicBezTo>
                      <a:pt x="7" y="26"/>
                      <a:pt x="26" y="7"/>
                      <a:pt x="49" y="7"/>
                    </a:cubicBezTo>
                    <a:cubicBezTo>
                      <a:pt x="50" y="7"/>
                      <a:pt x="52" y="6"/>
                      <a:pt x="52" y="4"/>
                    </a:cubicBezTo>
                    <a:cubicBezTo>
                      <a:pt x="52" y="2"/>
                      <a:pt x="50" y="0"/>
                      <a:pt x="4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7" name="TextBox 49">
              <a:extLst>
                <a:ext uri="{FF2B5EF4-FFF2-40B4-BE49-F238E27FC236}">
                  <a16:creationId xmlns:a16="http://schemas.microsoft.com/office/drawing/2014/main" id="{B9BC4B57-0F64-485B-9988-F130ACCAA6D7}"/>
                </a:ext>
              </a:extLst>
            </p:cNvPr>
            <p:cNvSpPr txBox="1"/>
            <p:nvPr/>
          </p:nvSpPr>
          <p:spPr>
            <a:xfrm rot="18900000">
              <a:off x="5943389" y="2668323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1"/>
                  </a:solidFill>
                </a:rPr>
                <a:t>Keywords</a:t>
              </a:r>
            </a:p>
          </p:txBody>
        </p:sp>
      </p:grpSp>
      <p:sp>
        <p:nvSpPr>
          <p:cNvPr id="113" name="PA_Freeform: Shape 14">
            <a:extLst>
              <a:ext uri="{FF2B5EF4-FFF2-40B4-BE49-F238E27FC236}">
                <a16:creationId xmlns:a16="http://schemas.microsoft.com/office/drawing/2014/main" id="{5959EB26-A5DE-433F-BF73-CF75522A10DD}"/>
              </a:ext>
            </a:extLst>
          </p:cNvPr>
          <p:cNvSpPr>
            <a:spLocks/>
          </p:cNvSpPr>
          <p:nvPr>
            <p:custDataLst>
              <p:tags r:id="rId13"/>
            </p:custDataLst>
          </p:nvPr>
        </p:nvSpPr>
        <p:spPr bwMode="auto">
          <a:xfrm>
            <a:off x="3761482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4" name="PA_组合 15">
            <a:extLst>
              <a:ext uri="{FF2B5EF4-FFF2-40B4-BE49-F238E27FC236}">
                <a16:creationId xmlns:a16="http://schemas.microsoft.com/office/drawing/2014/main" id="{E1D26C17-2DA3-4350-A41D-B5E198DAAC97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042562" y="2079563"/>
            <a:ext cx="1441327" cy="1437876"/>
            <a:chOff x="8294536" y="2190290"/>
            <a:chExt cx="1758301" cy="1754089"/>
          </a:xfrm>
        </p:grpSpPr>
        <p:sp>
          <p:nvSpPr>
            <p:cNvPr id="142" name="Freeform: Shape 44">
              <a:extLst>
                <a:ext uri="{FF2B5EF4-FFF2-40B4-BE49-F238E27FC236}">
                  <a16:creationId xmlns:a16="http://schemas.microsoft.com/office/drawing/2014/main" id="{CC36C9C6-9CBB-4F81-B9E5-D5B70CCD9405}"/>
                </a:ext>
              </a:extLst>
            </p:cNvPr>
            <p:cNvSpPr>
              <a:spLocks/>
            </p:cNvSpPr>
            <p:nvPr/>
          </p:nvSpPr>
          <p:spPr bwMode="auto">
            <a:xfrm rot="18900000">
              <a:off x="8777654" y="3097393"/>
              <a:ext cx="309040" cy="300197"/>
            </a:xfrm>
            <a:custGeom>
              <a:avLst/>
              <a:gdLst>
                <a:gd name="T0" fmla="*/ 188 w 263"/>
                <a:gd name="T1" fmla="*/ 0 h 256"/>
                <a:gd name="T2" fmla="*/ 111 w 263"/>
                <a:gd name="T3" fmla="*/ 54 h 256"/>
                <a:gd name="T4" fmla="*/ 111 w 263"/>
                <a:gd name="T5" fmla="*/ 55 h 256"/>
                <a:gd name="T6" fmla="*/ 28 w 263"/>
                <a:gd name="T7" fmla="*/ 138 h 256"/>
                <a:gd name="T8" fmla="*/ 1 w 263"/>
                <a:gd name="T9" fmla="*/ 220 h 256"/>
                <a:gd name="T10" fmla="*/ 28 w 263"/>
                <a:gd name="T11" fmla="*/ 256 h 256"/>
                <a:gd name="T12" fmla="*/ 105 w 263"/>
                <a:gd name="T13" fmla="*/ 237 h 256"/>
                <a:gd name="T14" fmla="*/ 241 w 263"/>
                <a:gd name="T15" fmla="*/ 105 h 256"/>
                <a:gd name="T16" fmla="*/ 128 w 263"/>
                <a:gd name="T17" fmla="*/ 190 h 256"/>
                <a:gd name="T18" fmla="*/ 198 w 263"/>
                <a:gd name="T19" fmla="*/ 94 h 256"/>
                <a:gd name="T20" fmla="*/ 190 w 263"/>
                <a:gd name="T21" fmla="*/ 134 h 256"/>
                <a:gd name="T22" fmla="*/ 128 w 263"/>
                <a:gd name="T23" fmla="*/ 196 h 256"/>
                <a:gd name="T24" fmla="*/ 118 w 263"/>
                <a:gd name="T25" fmla="*/ 162 h 256"/>
                <a:gd name="T26" fmla="*/ 91 w 263"/>
                <a:gd name="T27" fmla="*/ 136 h 256"/>
                <a:gd name="T28" fmla="*/ 184 w 263"/>
                <a:gd name="T29" fmla="*/ 72 h 256"/>
                <a:gd name="T30" fmla="*/ 118 w 263"/>
                <a:gd name="T31" fmla="*/ 162 h 256"/>
                <a:gd name="T32" fmla="*/ 61 w 263"/>
                <a:gd name="T33" fmla="*/ 128 h 256"/>
                <a:gd name="T34" fmla="*/ 159 w 263"/>
                <a:gd name="T35" fmla="*/ 57 h 256"/>
                <a:gd name="T36" fmla="*/ 33 w 263"/>
                <a:gd name="T37" fmla="*/ 239 h 256"/>
                <a:gd name="T38" fmla="*/ 16 w 263"/>
                <a:gd name="T39" fmla="*/ 228 h 256"/>
                <a:gd name="T40" fmla="*/ 25 w 263"/>
                <a:gd name="T41" fmla="*/ 193 h 256"/>
                <a:gd name="T42" fmla="*/ 63 w 263"/>
                <a:gd name="T43" fmla="*/ 231 h 256"/>
                <a:gd name="T44" fmla="*/ 71 w 263"/>
                <a:gd name="T45" fmla="*/ 229 h 256"/>
                <a:gd name="T46" fmla="*/ 27 w 263"/>
                <a:gd name="T47" fmla="*/ 185 h 256"/>
                <a:gd name="T48" fmla="*/ 39 w 263"/>
                <a:gd name="T49" fmla="*/ 150 h 256"/>
                <a:gd name="T50" fmla="*/ 103 w 263"/>
                <a:gd name="T51" fmla="*/ 220 h 256"/>
                <a:gd name="T52" fmla="*/ 71 w 263"/>
                <a:gd name="T53" fmla="*/ 229 h 256"/>
                <a:gd name="T54" fmla="*/ 216 w 263"/>
                <a:gd name="T55" fmla="*/ 108 h 256"/>
                <a:gd name="T56" fmla="*/ 196 w 263"/>
                <a:gd name="T57" fmla="*/ 60 h 256"/>
                <a:gd name="T58" fmla="*/ 162 w 263"/>
                <a:gd name="T59" fmla="*/ 26 h 256"/>
                <a:gd name="T60" fmla="*/ 224 w 263"/>
                <a:gd name="T61" fmla="*/ 32 h 256"/>
                <a:gd name="T62" fmla="*/ 230 w 263"/>
                <a:gd name="T63" fmla="*/ 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3" h="256">
                  <a:moveTo>
                    <a:pt x="235" y="21"/>
                  </a:moveTo>
                  <a:cubicBezTo>
                    <a:pt x="222" y="8"/>
                    <a:pt x="205" y="0"/>
                    <a:pt x="188" y="0"/>
                  </a:cubicBezTo>
                  <a:cubicBezTo>
                    <a:pt x="173" y="0"/>
                    <a:pt x="160" y="5"/>
                    <a:pt x="150" y="15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111" y="54"/>
                    <a:pt x="111" y="54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111" y="55"/>
                    <a:pt x="111" y="55"/>
                    <a:pt x="111" y="55"/>
                  </a:cubicBezTo>
                  <a:cubicBezTo>
                    <a:pt x="28" y="138"/>
                    <a:pt x="28" y="138"/>
                    <a:pt x="28" y="138"/>
                  </a:cubicBezTo>
                  <a:cubicBezTo>
                    <a:pt x="24" y="142"/>
                    <a:pt x="22" y="147"/>
                    <a:pt x="20" y="152"/>
                  </a:cubicBezTo>
                  <a:cubicBezTo>
                    <a:pt x="1" y="220"/>
                    <a:pt x="1" y="220"/>
                    <a:pt x="1" y="220"/>
                  </a:cubicBezTo>
                  <a:cubicBezTo>
                    <a:pt x="1" y="220"/>
                    <a:pt x="0" y="225"/>
                    <a:pt x="0" y="228"/>
                  </a:cubicBezTo>
                  <a:cubicBezTo>
                    <a:pt x="0" y="243"/>
                    <a:pt x="13" y="256"/>
                    <a:pt x="28" y="256"/>
                  </a:cubicBezTo>
                  <a:cubicBezTo>
                    <a:pt x="31" y="256"/>
                    <a:pt x="37" y="255"/>
                    <a:pt x="37" y="255"/>
                  </a:cubicBezTo>
                  <a:cubicBezTo>
                    <a:pt x="105" y="237"/>
                    <a:pt x="105" y="237"/>
                    <a:pt x="105" y="237"/>
                  </a:cubicBezTo>
                  <a:cubicBezTo>
                    <a:pt x="110" y="235"/>
                    <a:pt x="115" y="232"/>
                    <a:pt x="119" y="229"/>
                  </a:cubicBezTo>
                  <a:cubicBezTo>
                    <a:pt x="241" y="105"/>
                    <a:pt x="241" y="105"/>
                    <a:pt x="241" y="105"/>
                  </a:cubicBezTo>
                  <a:cubicBezTo>
                    <a:pt x="263" y="83"/>
                    <a:pt x="261" y="46"/>
                    <a:pt x="235" y="21"/>
                  </a:cubicBezTo>
                  <a:close/>
                  <a:moveTo>
                    <a:pt x="128" y="190"/>
                  </a:moveTo>
                  <a:cubicBezTo>
                    <a:pt x="127" y="183"/>
                    <a:pt x="125" y="176"/>
                    <a:pt x="122" y="169"/>
                  </a:cubicBezTo>
                  <a:cubicBezTo>
                    <a:pt x="198" y="94"/>
                    <a:pt x="198" y="94"/>
                    <a:pt x="198" y="94"/>
                  </a:cubicBezTo>
                  <a:cubicBezTo>
                    <a:pt x="203" y="108"/>
                    <a:pt x="200" y="12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90" y="134"/>
                    <a:pt x="190" y="134"/>
                    <a:pt x="190" y="134"/>
                  </a:cubicBezTo>
                  <a:cubicBezTo>
                    <a:pt x="128" y="196"/>
                    <a:pt x="128" y="196"/>
                    <a:pt x="128" y="196"/>
                  </a:cubicBezTo>
                  <a:cubicBezTo>
                    <a:pt x="128" y="194"/>
                    <a:pt x="128" y="192"/>
                    <a:pt x="128" y="190"/>
                  </a:cubicBezTo>
                  <a:close/>
                  <a:moveTo>
                    <a:pt x="118" y="162"/>
                  </a:moveTo>
                  <a:cubicBezTo>
                    <a:pt x="115" y="157"/>
                    <a:pt x="112" y="152"/>
                    <a:pt x="108" y="148"/>
                  </a:cubicBezTo>
                  <a:cubicBezTo>
                    <a:pt x="103" y="143"/>
                    <a:pt x="97" y="140"/>
                    <a:pt x="91" y="136"/>
                  </a:cubicBezTo>
                  <a:cubicBezTo>
                    <a:pt x="168" y="60"/>
                    <a:pt x="168" y="60"/>
                    <a:pt x="168" y="60"/>
                  </a:cubicBezTo>
                  <a:cubicBezTo>
                    <a:pt x="174" y="63"/>
                    <a:pt x="179" y="66"/>
                    <a:pt x="184" y="72"/>
                  </a:cubicBezTo>
                  <a:cubicBezTo>
                    <a:pt x="189" y="76"/>
                    <a:pt x="192" y="81"/>
                    <a:pt x="195" y="86"/>
                  </a:cubicBezTo>
                  <a:lnTo>
                    <a:pt x="118" y="162"/>
                  </a:lnTo>
                  <a:close/>
                  <a:moveTo>
                    <a:pt x="84" y="133"/>
                  </a:moveTo>
                  <a:cubicBezTo>
                    <a:pt x="76" y="130"/>
                    <a:pt x="69" y="128"/>
                    <a:pt x="61" y="128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32" y="56"/>
                    <a:pt x="146" y="54"/>
                    <a:pt x="159" y="57"/>
                  </a:cubicBezTo>
                  <a:lnTo>
                    <a:pt x="84" y="133"/>
                  </a:lnTo>
                  <a:close/>
                  <a:moveTo>
                    <a:pt x="33" y="239"/>
                  </a:moveTo>
                  <a:cubicBezTo>
                    <a:pt x="32" y="239"/>
                    <a:pt x="30" y="240"/>
                    <a:pt x="28" y="240"/>
                  </a:cubicBezTo>
                  <a:cubicBezTo>
                    <a:pt x="21" y="240"/>
                    <a:pt x="16" y="235"/>
                    <a:pt x="16" y="228"/>
                  </a:cubicBezTo>
                  <a:cubicBezTo>
                    <a:pt x="16" y="227"/>
                    <a:pt x="17" y="224"/>
                    <a:pt x="17" y="224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34" y="193"/>
                    <a:pt x="44" y="196"/>
                    <a:pt x="52" y="204"/>
                  </a:cubicBezTo>
                  <a:cubicBezTo>
                    <a:pt x="60" y="212"/>
                    <a:pt x="64" y="222"/>
                    <a:pt x="63" y="231"/>
                  </a:cubicBezTo>
                  <a:lnTo>
                    <a:pt x="33" y="239"/>
                  </a:lnTo>
                  <a:close/>
                  <a:moveTo>
                    <a:pt x="71" y="229"/>
                  </a:moveTo>
                  <a:cubicBezTo>
                    <a:pt x="71" y="218"/>
                    <a:pt x="66" y="207"/>
                    <a:pt x="58" y="198"/>
                  </a:cubicBezTo>
                  <a:cubicBezTo>
                    <a:pt x="49" y="190"/>
                    <a:pt x="38" y="185"/>
                    <a:pt x="27" y="185"/>
                  </a:cubicBezTo>
                  <a:cubicBezTo>
                    <a:pt x="35" y="156"/>
                    <a:pt x="35" y="156"/>
                    <a:pt x="35" y="156"/>
                  </a:cubicBezTo>
                  <a:cubicBezTo>
                    <a:pt x="36" y="154"/>
                    <a:pt x="37" y="152"/>
                    <a:pt x="39" y="150"/>
                  </a:cubicBezTo>
                  <a:cubicBezTo>
                    <a:pt x="55" y="139"/>
                    <a:pt x="79" y="142"/>
                    <a:pt x="96" y="160"/>
                  </a:cubicBezTo>
                  <a:cubicBezTo>
                    <a:pt x="115" y="178"/>
                    <a:pt x="117" y="204"/>
                    <a:pt x="103" y="220"/>
                  </a:cubicBezTo>
                  <a:cubicBezTo>
                    <a:pt x="103" y="221"/>
                    <a:pt x="102" y="221"/>
                    <a:pt x="101" y="221"/>
                  </a:cubicBezTo>
                  <a:lnTo>
                    <a:pt x="71" y="229"/>
                  </a:lnTo>
                  <a:close/>
                  <a:moveTo>
                    <a:pt x="230" y="94"/>
                  </a:moveTo>
                  <a:cubicBezTo>
                    <a:pt x="216" y="108"/>
                    <a:pt x="216" y="108"/>
                    <a:pt x="216" y="108"/>
                  </a:cubicBezTo>
                  <a:cubicBezTo>
                    <a:pt x="216" y="106"/>
                    <a:pt x="216" y="104"/>
                    <a:pt x="216" y="102"/>
                  </a:cubicBezTo>
                  <a:cubicBezTo>
                    <a:pt x="215" y="87"/>
                    <a:pt x="207" y="72"/>
                    <a:pt x="196" y="60"/>
                  </a:cubicBezTo>
                  <a:cubicBezTo>
                    <a:pt x="183" y="47"/>
                    <a:pt x="165" y="40"/>
                    <a:pt x="148" y="40"/>
                  </a:cubicBezTo>
                  <a:cubicBezTo>
                    <a:pt x="162" y="26"/>
                    <a:pt x="162" y="26"/>
                    <a:pt x="162" y="26"/>
                  </a:cubicBezTo>
                  <a:cubicBezTo>
                    <a:pt x="168" y="20"/>
                    <a:pt x="177" y="16"/>
                    <a:pt x="188" y="16"/>
                  </a:cubicBezTo>
                  <a:cubicBezTo>
                    <a:pt x="200" y="16"/>
                    <a:pt x="214" y="22"/>
                    <a:pt x="224" y="32"/>
                  </a:cubicBezTo>
                  <a:cubicBezTo>
                    <a:pt x="233" y="41"/>
                    <a:pt x="239" y="53"/>
                    <a:pt x="240" y="65"/>
                  </a:cubicBezTo>
                  <a:cubicBezTo>
                    <a:pt x="241" y="76"/>
                    <a:pt x="237" y="87"/>
                    <a:pt x="230" y="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45">
              <a:extLst>
                <a:ext uri="{FF2B5EF4-FFF2-40B4-BE49-F238E27FC236}">
                  <a16:creationId xmlns:a16="http://schemas.microsoft.com/office/drawing/2014/main" id="{719543AE-BACD-40FC-B459-0C0DDDBEA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94536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TextBox 46">
              <a:extLst>
                <a:ext uri="{FF2B5EF4-FFF2-40B4-BE49-F238E27FC236}">
                  <a16:creationId xmlns:a16="http://schemas.microsoft.com/office/drawing/2014/main" id="{12459A30-6144-412A-94D2-45A654DCAF9A}"/>
                </a:ext>
              </a:extLst>
            </p:cNvPr>
            <p:cNvSpPr txBox="1"/>
            <p:nvPr/>
          </p:nvSpPr>
          <p:spPr>
            <a:xfrm rot="18900000">
              <a:off x="9078899" y="2690616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Keywords</a:t>
              </a:r>
            </a:p>
          </p:txBody>
        </p:sp>
      </p:grpSp>
      <p:sp>
        <p:nvSpPr>
          <p:cNvPr id="115" name="PA_Freeform: Shape 16">
            <a:extLst>
              <a:ext uri="{FF2B5EF4-FFF2-40B4-BE49-F238E27FC236}">
                <a16:creationId xmlns:a16="http://schemas.microsoft.com/office/drawing/2014/main" id="{5B6E9C4E-20F8-4FEF-828B-99CA8D80CAEA}"/>
              </a:ext>
            </a:extLst>
          </p:cNvPr>
          <p:cNvSpPr>
            <a:spLocks/>
          </p:cNvSpPr>
          <p:nvPr>
            <p:custDataLst>
              <p:tags r:id="rId15"/>
            </p:custDataLst>
          </p:nvPr>
        </p:nvSpPr>
        <p:spPr bwMode="auto">
          <a:xfrm>
            <a:off x="5155849" y="3721858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6" name="PA_组合 17">
            <a:extLst>
              <a:ext uri="{FF2B5EF4-FFF2-40B4-BE49-F238E27FC236}">
                <a16:creationId xmlns:a16="http://schemas.microsoft.com/office/drawing/2014/main" id="{2C3E5089-5F0B-4487-A0EA-2FA1FEE0D6B3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5436929" y="2079559"/>
            <a:ext cx="1441327" cy="1437874"/>
            <a:chOff x="9995549" y="2190290"/>
            <a:chExt cx="1758301" cy="1754089"/>
          </a:xfrm>
        </p:grpSpPr>
        <p:grpSp>
          <p:nvGrpSpPr>
            <p:cNvPr id="135" name="Group 37">
              <a:extLst>
                <a:ext uri="{FF2B5EF4-FFF2-40B4-BE49-F238E27FC236}">
                  <a16:creationId xmlns:a16="http://schemas.microsoft.com/office/drawing/2014/main" id="{65F86AE8-B8ED-4BE3-9C3C-AF8A44A1923E}"/>
                </a:ext>
              </a:extLst>
            </p:cNvPr>
            <p:cNvGrpSpPr/>
            <p:nvPr/>
          </p:nvGrpSpPr>
          <p:grpSpPr>
            <a:xfrm rot="18900000">
              <a:off x="10473828" y="3113718"/>
              <a:ext cx="284828" cy="324508"/>
              <a:chOff x="6980238" y="-342900"/>
              <a:chExt cx="1150937" cy="1311275"/>
            </a:xfrm>
            <a:solidFill>
              <a:schemeClr val="accent5"/>
            </a:solidFill>
          </p:grpSpPr>
          <p:sp>
            <p:nvSpPr>
              <p:cNvPr id="138" name="Freeform: Shape 40">
                <a:extLst>
                  <a:ext uri="{FF2B5EF4-FFF2-40B4-BE49-F238E27FC236}">
                    <a16:creationId xmlns:a16="http://schemas.microsoft.com/office/drawing/2014/main" id="{EC2CD41B-D693-464F-AA87-B680BEC6B6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80238" y="-342900"/>
                <a:ext cx="1150937" cy="1311275"/>
              </a:xfrm>
              <a:custGeom>
                <a:avLst/>
                <a:gdLst>
                  <a:gd name="T0" fmla="*/ 152 w 304"/>
                  <a:gd name="T1" fmla="*/ 0 h 347"/>
                  <a:gd name="T2" fmla="*/ 0 w 304"/>
                  <a:gd name="T3" fmla="*/ 71 h 347"/>
                  <a:gd name="T4" fmla="*/ 0 w 304"/>
                  <a:gd name="T5" fmla="*/ 277 h 347"/>
                  <a:gd name="T6" fmla="*/ 152 w 304"/>
                  <a:gd name="T7" fmla="*/ 347 h 347"/>
                  <a:gd name="T8" fmla="*/ 304 w 304"/>
                  <a:gd name="T9" fmla="*/ 277 h 347"/>
                  <a:gd name="T10" fmla="*/ 304 w 304"/>
                  <a:gd name="T11" fmla="*/ 71 h 347"/>
                  <a:gd name="T12" fmla="*/ 152 w 304"/>
                  <a:gd name="T13" fmla="*/ 0 h 347"/>
                  <a:gd name="T14" fmla="*/ 282 w 304"/>
                  <a:gd name="T15" fmla="*/ 277 h 347"/>
                  <a:gd name="T16" fmla="*/ 152 w 304"/>
                  <a:gd name="T17" fmla="*/ 326 h 347"/>
                  <a:gd name="T18" fmla="*/ 22 w 304"/>
                  <a:gd name="T19" fmla="*/ 277 h 347"/>
                  <a:gd name="T20" fmla="*/ 22 w 304"/>
                  <a:gd name="T21" fmla="*/ 236 h 347"/>
                  <a:gd name="T22" fmla="*/ 152 w 304"/>
                  <a:gd name="T23" fmla="*/ 271 h 347"/>
                  <a:gd name="T24" fmla="*/ 282 w 304"/>
                  <a:gd name="T25" fmla="*/ 236 h 347"/>
                  <a:gd name="T26" fmla="*/ 282 w 304"/>
                  <a:gd name="T27" fmla="*/ 277 h 347"/>
                  <a:gd name="T28" fmla="*/ 282 w 304"/>
                  <a:gd name="T29" fmla="*/ 212 h 347"/>
                  <a:gd name="T30" fmla="*/ 282 w 304"/>
                  <a:gd name="T31" fmla="*/ 212 h 347"/>
                  <a:gd name="T32" fmla="*/ 282 w 304"/>
                  <a:gd name="T33" fmla="*/ 212 h 347"/>
                  <a:gd name="T34" fmla="*/ 152 w 304"/>
                  <a:gd name="T35" fmla="*/ 261 h 347"/>
                  <a:gd name="T36" fmla="*/ 22 w 304"/>
                  <a:gd name="T37" fmla="*/ 212 h 347"/>
                  <a:gd name="T38" fmla="*/ 22 w 304"/>
                  <a:gd name="T39" fmla="*/ 212 h 347"/>
                  <a:gd name="T40" fmla="*/ 22 w 304"/>
                  <a:gd name="T41" fmla="*/ 212 h 347"/>
                  <a:gd name="T42" fmla="*/ 22 w 304"/>
                  <a:gd name="T43" fmla="*/ 171 h 347"/>
                  <a:gd name="T44" fmla="*/ 152 w 304"/>
                  <a:gd name="T45" fmla="*/ 206 h 347"/>
                  <a:gd name="T46" fmla="*/ 282 w 304"/>
                  <a:gd name="T47" fmla="*/ 171 h 347"/>
                  <a:gd name="T48" fmla="*/ 282 w 304"/>
                  <a:gd name="T49" fmla="*/ 212 h 347"/>
                  <a:gd name="T50" fmla="*/ 282 w 304"/>
                  <a:gd name="T51" fmla="*/ 147 h 347"/>
                  <a:gd name="T52" fmla="*/ 282 w 304"/>
                  <a:gd name="T53" fmla="*/ 147 h 347"/>
                  <a:gd name="T54" fmla="*/ 282 w 304"/>
                  <a:gd name="T55" fmla="*/ 147 h 347"/>
                  <a:gd name="T56" fmla="*/ 152 w 304"/>
                  <a:gd name="T57" fmla="*/ 195 h 347"/>
                  <a:gd name="T58" fmla="*/ 22 w 304"/>
                  <a:gd name="T59" fmla="*/ 147 h 347"/>
                  <a:gd name="T60" fmla="*/ 22 w 304"/>
                  <a:gd name="T61" fmla="*/ 147 h 347"/>
                  <a:gd name="T62" fmla="*/ 22 w 304"/>
                  <a:gd name="T63" fmla="*/ 147 h 347"/>
                  <a:gd name="T64" fmla="*/ 22 w 304"/>
                  <a:gd name="T65" fmla="*/ 109 h 347"/>
                  <a:gd name="T66" fmla="*/ 152 w 304"/>
                  <a:gd name="T67" fmla="*/ 141 h 347"/>
                  <a:gd name="T68" fmla="*/ 282 w 304"/>
                  <a:gd name="T69" fmla="*/ 109 h 347"/>
                  <a:gd name="T70" fmla="*/ 282 w 304"/>
                  <a:gd name="T71" fmla="*/ 147 h 347"/>
                  <a:gd name="T72" fmla="*/ 152 w 304"/>
                  <a:gd name="T73" fmla="*/ 119 h 347"/>
                  <a:gd name="T74" fmla="*/ 22 w 304"/>
                  <a:gd name="T75" fmla="*/ 71 h 347"/>
                  <a:gd name="T76" fmla="*/ 152 w 304"/>
                  <a:gd name="T77" fmla="*/ 22 h 347"/>
                  <a:gd name="T78" fmla="*/ 282 w 304"/>
                  <a:gd name="T79" fmla="*/ 71 h 347"/>
                  <a:gd name="T80" fmla="*/ 152 w 304"/>
                  <a:gd name="T81" fmla="*/ 11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04" h="347">
                    <a:moveTo>
                      <a:pt x="152" y="0"/>
                    </a:moveTo>
                    <a:cubicBezTo>
                      <a:pt x="79" y="0"/>
                      <a:pt x="0" y="22"/>
                      <a:pt x="0" y="71"/>
                    </a:cubicBezTo>
                    <a:cubicBezTo>
                      <a:pt x="0" y="277"/>
                      <a:pt x="0" y="277"/>
                      <a:pt x="0" y="277"/>
                    </a:cubicBezTo>
                    <a:cubicBezTo>
                      <a:pt x="0" y="325"/>
                      <a:pt x="79" y="347"/>
                      <a:pt x="152" y="347"/>
                    </a:cubicBezTo>
                    <a:cubicBezTo>
                      <a:pt x="225" y="347"/>
                      <a:pt x="304" y="325"/>
                      <a:pt x="304" y="277"/>
                    </a:cubicBezTo>
                    <a:cubicBezTo>
                      <a:pt x="304" y="71"/>
                      <a:pt x="304" y="71"/>
                      <a:pt x="304" y="71"/>
                    </a:cubicBezTo>
                    <a:cubicBezTo>
                      <a:pt x="304" y="22"/>
                      <a:pt x="225" y="0"/>
                      <a:pt x="152" y="0"/>
                    </a:cubicBezTo>
                    <a:close/>
                    <a:moveTo>
                      <a:pt x="282" y="277"/>
                    </a:moveTo>
                    <a:cubicBezTo>
                      <a:pt x="282" y="304"/>
                      <a:pt x="224" y="326"/>
                      <a:pt x="152" y="326"/>
                    </a:cubicBezTo>
                    <a:cubicBezTo>
                      <a:pt x="80" y="326"/>
                      <a:pt x="22" y="304"/>
                      <a:pt x="22" y="277"/>
                    </a:cubicBezTo>
                    <a:cubicBezTo>
                      <a:pt x="22" y="236"/>
                      <a:pt x="22" y="236"/>
                      <a:pt x="22" y="236"/>
                    </a:cubicBezTo>
                    <a:cubicBezTo>
                      <a:pt x="44" y="259"/>
                      <a:pt x="98" y="271"/>
                      <a:pt x="152" y="271"/>
                    </a:cubicBezTo>
                    <a:cubicBezTo>
                      <a:pt x="206" y="271"/>
                      <a:pt x="260" y="259"/>
                      <a:pt x="282" y="236"/>
                    </a:cubicBezTo>
                    <a:lnTo>
                      <a:pt x="282" y="277"/>
                    </a:lnTo>
                    <a:close/>
                    <a:moveTo>
                      <a:pt x="282" y="212"/>
                    </a:move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12"/>
                      <a:pt x="282" y="212"/>
                      <a:pt x="282" y="212"/>
                    </a:cubicBezTo>
                    <a:cubicBezTo>
                      <a:pt x="282" y="239"/>
                      <a:pt x="224" y="261"/>
                      <a:pt x="152" y="261"/>
                    </a:cubicBezTo>
                    <a:cubicBezTo>
                      <a:pt x="80" y="261"/>
                      <a:pt x="22" y="239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212"/>
                      <a:pt x="22" y="212"/>
                      <a:pt x="22" y="212"/>
                    </a:cubicBezTo>
                    <a:cubicBezTo>
                      <a:pt x="22" y="171"/>
                      <a:pt x="22" y="171"/>
                      <a:pt x="22" y="171"/>
                    </a:cubicBezTo>
                    <a:cubicBezTo>
                      <a:pt x="44" y="194"/>
                      <a:pt x="98" y="206"/>
                      <a:pt x="152" y="206"/>
                    </a:cubicBezTo>
                    <a:cubicBezTo>
                      <a:pt x="206" y="206"/>
                      <a:pt x="260" y="194"/>
                      <a:pt x="282" y="171"/>
                    </a:cubicBezTo>
                    <a:lnTo>
                      <a:pt x="282" y="212"/>
                    </a:lnTo>
                    <a:close/>
                    <a:moveTo>
                      <a:pt x="282" y="147"/>
                    </a:move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47"/>
                      <a:pt x="282" y="147"/>
                      <a:pt x="282" y="147"/>
                    </a:cubicBezTo>
                    <a:cubicBezTo>
                      <a:pt x="282" y="174"/>
                      <a:pt x="224" y="195"/>
                      <a:pt x="152" y="195"/>
                    </a:cubicBezTo>
                    <a:cubicBezTo>
                      <a:pt x="80" y="195"/>
                      <a:pt x="22" y="174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47"/>
                      <a:pt x="22" y="147"/>
                      <a:pt x="22" y="147"/>
                    </a:cubicBezTo>
                    <a:cubicBezTo>
                      <a:pt x="22" y="109"/>
                      <a:pt x="22" y="109"/>
                      <a:pt x="22" y="109"/>
                    </a:cubicBezTo>
                    <a:cubicBezTo>
                      <a:pt x="50" y="131"/>
                      <a:pt x="102" y="141"/>
                      <a:pt x="152" y="141"/>
                    </a:cubicBezTo>
                    <a:cubicBezTo>
                      <a:pt x="202" y="141"/>
                      <a:pt x="254" y="131"/>
                      <a:pt x="282" y="109"/>
                    </a:cubicBezTo>
                    <a:lnTo>
                      <a:pt x="282" y="147"/>
                    </a:lnTo>
                    <a:close/>
                    <a:moveTo>
                      <a:pt x="152" y="119"/>
                    </a:moveTo>
                    <a:cubicBezTo>
                      <a:pt x="80" y="119"/>
                      <a:pt x="22" y="98"/>
                      <a:pt x="22" y="71"/>
                    </a:cubicBezTo>
                    <a:cubicBezTo>
                      <a:pt x="22" y="44"/>
                      <a:pt x="80" y="22"/>
                      <a:pt x="152" y="22"/>
                    </a:cubicBezTo>
                    <a:cubicBezTo>
                      <a:pt x="224" y="22"/>
                      <a:pt x="282" y="44"/>
                      <a:pt x="282" y="71"/>
                    </a:cubicBezTo>
                    <a:cubicBezTo>
                      <a:pt x="282" y="98"/>
                      <a:pt x="224" y="119"/>
                      <a:pt x="152" y="119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9" name="Oval 41">
                <a:extLst>
                  <a:ext uri="{FF2B5EF4-FFF2-40B4-BE49-F238E27FC236}">
                    <a16:creationId xmlns:a16="http://schemas.microsoft.com/office/drawing/2014/main" id="{68AF2207-01F9-44C9-9FF4-36D636C53A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681038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0" name="Oval 42">
                <a:extLst>
                  <a:ext uri="{FF2B5EF4-FFF2-40B4-BE49-F238E27FC236}">
                    <a16:creationId xmlns:a16="http://schemas.microsoft.com/office/drawing/2014/main" id="{CEB692AF-B23B-441D-8F64-FA092FE0BC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434975"/>
                <a:ext cx="82550" cy="841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1" name="Oval 43">
                <a:extLst>
                  <a:ext uri="{FF2B5EF4-FFF2-40B4-BE49-F238E27FC236}">
                    <a16:creationId xmlns:a16="http://schemas.microsoft.com/office/drawing/2014/main" id="{322262B2-C2BB-4FB8-B061-09D07C3BB3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85113" y="190500"/>
                <a:ext cx="82550" cy="825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36" name="Freeform: Shape 38">
              <a:extLst>
                <a:ext uri="{FF2B5EF4-FFF2-40B4-BE49-F238E27FC236}">
                  <a16:creationId xmlns:a16="http://schemas.microsoft.com/office/drawing/2014/main" id="{366ECCE5-8B76-482C-89DF-29C09EDF2C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5549" y="2190290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TextBox 39">
              <a:extLst>
                <a:ext uri="{FF2B5EF4-FFF2-40B4-BE49-F238E27FC236}">
                  <a16:creationId xmlns:a16="http://schemas.microsoft.com/office/drawing/2014/main" id="{EB8470FA-19D5-42A5-BC4D-FE0A1EA05EE4}"/>
                </a:ext>
              </a:extLst>
            </p:cNvPr>
            <p:cNvSpPr txBox="1"/>
            <p:nvPr/>
          </p:nvSpPr>
          <p:spPr>
            <a:xfrm rot="18900000">
              <a:off x="10779912" y="2690618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4"/>
                  </a:solidFill>
                </a:rPr>
                <a:t>Keywords</a:t>
              </a:r>
            </a:p>
          </p:txBody>
        </p:sp>
      </p:grpSp>
      <p:sp>
        <p:nvSpPr>
          <p:cNvPr id="117" name="PA_Freeform: Shape 18">
            <a:extLst>
              <a:ext uri="{FF2B5EF4-FFF2-40B4-BE49-F238E27FC236}">
                <a16:creationId xmlns:a16="http://schemas.microsoft.com/office/drawing/2014/main" id="{1813ACA1-C344-40F6-88FC-9A09FD215DC9}"/>
              </a:ext>
            </a:extLst>
          </p:cNvPr>
          <p:cNvSpPr>
            <a:spLocks/>
          </p:cNvSpPr>
          <p:nvPr>
            <p:custDataLst>
              <p:tags r:id="rId17"/>
            </p:custDataLst>
          </p:nvPr>
        </p:nvSpPr>
        <p:spPr bwMode="auto">
          <a:xfrm>
            <a:off x="2450368" y="3703582"/>
            <a:ext cx="520039" cy="1288009"/>
          </a:xfrm>
          <a:custGeom>
            <a:avLst/>
            <a:gdLst>
              <a:gd name="T0" fmla="*/ 262 w 318"/>
              <a:gd name="T1" fmla="*/ 10 h 788"/>
              <a:gd name="T2" fmla="*/ 305 w 318"/>
              <a:gd name="T3" fmla="*/ 238 h 788"/>
              <a:gd name="T4" fmla="*/ 303 w 318"/>
              <a:gd name="T5" fmla="*/ 318 h 788"/>
              <a:gd name="T6" fmla="*/ 172 w 318"/>
              <a:gd name="T7" fmla="*/ 463 h 788"/>
              <a:gd name="T8" fmla="*/ 171 w 318"/>
              <a:gd name="T9" fmla="*/ 463 h 788"/>
              <a:gd name="T10" fmla="*/ 173 w 318"/>
              <a:gd name="T11" fmla="*/ 744 h 788"/>
              <a:gd name="T12" fmla="*/ 286 w 318"/>
              <a:gd name="T13" fmla="*/ 769 h 788"/>
              <a:gd name="T14" fmla="*/ 288 w 318"/>
              <a:gd name="T15" fmla="*/ 778 h 788"/>
              <a:gd name="T16" fmla="*/ 159 w 318"/>
              <a:gd name="T17" fmla="*/ 778 h 788"/>
              <a:gd name="T18" fmla="*/ 30 w 318"/>
              <a:gd name="T19" fmla="*/ 778 h 788"/>
              <a:gd name="T20" fmla="*/ 33 w 318"/>
              <a:gd name="T21" fmla="*/ 769 h 788"/>
              <a:gd name="T22" fmla="*/ 145 w 318"/>
              <a:gd name="T23" fmla="*/ 744 h 788"/>
              <a:gd name="T24" fmla="*/ 147 w 318"/>
              <a:gd name="T25" fmla="*/ 463 h 788"/>
              <a:gd name="T26" fmla="*/ 147 w 318"/>
              <a:gd name="T27" fmla="*/ 463 h 788"/>
              <a:gd name="T28" fmla="*/ 15 w 318"/>
              <a:gd name="T29" fmla="*/ 318 h 788"/>
              <a:gd name="T30" fmla="*/ 14 w 318"/>
              <a:gd name="T31" fmla="*/ 238 h 788"/>
              <a:gd name="T32" fmla="*/ 57 w 318"/>
              <a:gd name="T33" fmla="*/ 10 h 788"/>
              <a:gd name="T34" fmla="*/ 159 w 318"/>
              <a:gd name="T35" fmla="*/ 10 h 788"/>
              <a:gd name="T36" fmla="*/ 189 w 318"/>
              <a:gd name="T37" fmla="*/ 10 h 788"/>
              <a:gd name="T38" fmla="*/ 186 w 318"/>
              <a:gd name="T39" fmla="*/ 0 h 788"/>
              <a:gd name="T40" fmla="*/ 159 w 318"/>
              <a:gd name="T41" fmla="*/ 0 h 788"/>
              <a:gd name="T42" fmla="*/ 57 w 318"/>
              <a:gd name="T43" fmla="*/ 0 h 788"/>
              <a:gd name="T44" fmla="*/ 47 w 318"/>
              <a:gd name="T45" fmla="*/ 8 h 788"/>
              <a:gd name="T46" fmla="*/ 4 w 318"/>
              <a:gd name="T47" fmla="*/ 237 h 788"/>
              <a:gd name="T48" fmla="*/ 5 w 318"/>
              <a:gd name="T49" fmla="*/ 320 h 788"/>
              <a:gd name="T50" fmla="*/ 137 w 318"/>
              <a:gd name="T51" fmla="*/ 469 h 788"/>
              <a:gd name="T52" fmla="*/ 135 w 318"/>
              <a:gd name="T53" fmla="*/ 742 h 788"/>
              <a:gd name="T54" fmla="*/ 77 w 318"/>
              <a:gd name="T55" fmla="*/ 751 h 788"/>
              <a:gd name="T56" fmla="*/ 24 w 318"/>
              <a:gd name="T57" fmla="*/ 763 h 788"/>
              <a:gd name="T58" fmla="*/ 24 w 318"/>
              <a:gd name="T59" fmla="*/ 763 h 788"/>
              <a:gd name="T60" fmla="*/ 20 w 318"/>
              <a:gd name="T61" fmla="*/ 778 h 788"/>
              <a:gd name="T62" fmla="*/ 30 w 318"/>
              <a:gd name="T63" fmla="*/ 788 h 788"/>
              <a:gd name="T64" fmla="*/ 159 w 318"/>
              <a:gd name="T65" fmla="*/ 788 h 788"/>
              <a:gd name="T66" fmla="*/ 288 w 318"/>
              <a:gd name="T67" fmla="*/ 788 h 788"/>
              <a:gd name="T68" fmla="*/ 298 w 318"/>
              <a:gd name="T69" fmla="*/ 778 h 788"/>
              <a:gd name="T70" fmla="*/ 295 w 318"/>
              <a:gd name="T71" fmla="*/ 763 h 788"/>
              <a:gd name="T72" fmla="*/ 294 w 318"/>
              <a:gd name="T73" fmla="*/ 763 h 788"/>
              <a:gd name="T74" fmla="*/ 242 w 318"/>
              <a:gd name="T75" fmla="*/ 751 h 788"/>
              <a:gd name="T76" fmla="*/ 183 w 318"/>
              <a:gd name="T77" fmla="*/ 742 h 788"/>
              <a:gd name="T78" fmla="*/ 182 w 318"/>
              <a:gd name="T79" fmla="*/ 469 h 788"/>
              <a:gd name="T80" fmla="*/ 313 w 318"/>
              <a:gd name="T81" fmla="*/ 320 h 788"/>
              <a:gd name="T82" fmla="*/ 315 w 318"/>
              <a:gd name="T83" fmla="*/ 237 h 788"/>
              <a:gd name="T84" fmla="*/ 272 w 318"/>
              <a:gd name="T85" fmla="*/ 8 h 788"/>
              <a:gd name="T86" fmla="*/ 262 w 318"/>
              <a:gd name="T87" fmla="*/ 0 h 788"/>
              <a:gd name="T88" fmla="*/ 210 w 318"/>
              <a:gd name="T89" fmla="*/ 0 h 788"/>
              <a:gd name="T90" fmla="*/ 213 w 318"/>
              <a:gd name="T91" fmla="*/ 10 h 788"/>
              <a:gd name="T92" fmla="*/ 262 w 318"/>
              <a:gd name="T93" fmla="*/ 10 h 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18" h="788">
                <a:moveTo>
                  <a:pt x="262" y="10"/>
                </a:moveTo>
                <a:cubicBezTo>
                  <a:pt x="262" y="10"/>
                  <a:pt x="296" y="140"/>
                  <a:pt x="305" y="238"/>
                </a:cubicBezTo>
                <a:cubicBezTo>
                  <a:pt x="308" y="269"/>
                  <a:pt x="308" y="298"/>
                  <a:pt x="303" y="318"/>
                </a:cubicBezTo>
                <a:cubicBezTo>
                  <a:pt x="285" y="394"/>
                  <a:pt x="177" y="460"/>
                  <a:pt x="172" y="463"/>
                </a:cubicBezTo>
                <a:cubicBezTo>
                  <a:pt x="172" y="463"/>
                  <a:pt x="171" y="463"/>
                  <a:pt x="171" y="463"/>
                </a:cubicBezTo>
                <a:cubicBezTo>
                  <a:pt x="171" y="463"/>
                  <a:pt x="173" y="727"/>
                  <a:pt x="173" y="744"/>
                </a:cubicBezTo>
                <a:cubicBezTo>
                  <a:pt x="173" y="762"/>
                  <a:pt x="279" y="759"/>
                  <a:pt x="286" y="769"/>
                </a:cubicBezTo>
                <a:cubicBezTo>
                  <a:pt x="288" y="772"/>
                  <a:pt x="288" y="778"/>
                  <a:pt x="288" y="778"/>
                </a:cubicBezTo>
                <a:cubicBezTo>
                  <a:pt x="159" y="778"/>
                  <a:pt x="159" y="778"/>
                  <a:pt x="159" y="778"/>
                </a:cubicBezTo>
                <a:cubicBezTo>
                  <a:pt x="30" y="778"/>
                  <a:pt x="30" y="778"/>
                  <a:pt x="30" y="778"/>
                </a:cubicBezTo>
                <a:cubicBezTo>
                  <a:pt x="30" y="778"/>
                  <a:pt x="30" y="772"/>
                  <a:pt x="33" y="769"/>
                </a:cubicBezTo>
                <a:cubicBezTo>
                  <a:pt x="40" y="759"/>
                  <a:pt x="145" y="762"/>
                  <a:pt x="145" y="744"/>
                </a:cubicBezTo>
                <a:cubicBezTo>
                  <a:pt x="145" y="727"/>
                  <a:pt x="147" y="463"/>
                  <a:pt x="147" y="463"/>
                </a:cubicBezTo>
                <a:cubicBezTo>
                  <a:pt x="147" y="463"/>
                  <a:pt x="147" y="463"/>
                  <a:pt x="147" y="463"/>
                </a:cubicBezTo>
                <a:cubicBezTo>
                  <a:pt x="141" y="460"/>
                  <a:pt x="33" y="394"/>
                  <a:pt x="15" y="318"/>
                </a:cubicBezTo>
                <a:cubicBezTo>
                  <a:pt x="11" y="298"/>
                  <a:pt x="11" y="269"/>
                  <a:pt x="14" y="238"/>
                </a:cubicBezTo>
                <a:cubicBezTo>
                  <a:pt x="23" y="140"/>
                  <a:pt x="57" y="10"/>
                  <a:pt x="57" y="10"/>
                </a:cubicBezTo>
                <a:cubicBezTo>
                  <a:pt x="159" y="10"/>
                  <a:pt x="159" y="10"/>
                  <a:pt x="159" y="10"/>
                </a:cubicBezTo>
                <a:cubicBezTo>
                  <a:pt x="189" y="10"/>
                  <a:pt x="189" y="10"/>
                  <a:pt x="189" y="10"/>
                </a:cubicBezTo>
                <a:cubicBezTo>
                  <a:pt x="188" y="7"/>
                  <a:pt x="187" y="4"/>
                  <a:pt x="186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2" y="0"/>
                  <a:pt x="48" y="3"/>
                  <a:pt x="47" y="8"/>
                </a:cubicBezTo>
                <a:cubicBezTo>
                  <a:pt x="47" y="9"/>
                  <a:pt x="13" y="139"/>
                  <a:pt x="4" y="237"/>
                </a:cubicBezTo>
                <a:cubicBezTo>
                  <a:pt x="0" y="273"/>
                  <a:pt x="1" y="301"/>
                  <a:pt x="5" y="320"/>
                </a:cubicBezTo>
                <a:cubicBezTo>
                  <a:pt x="23" y="393"/>
                  <a:pt x="113" y="454"/>
                  <a:pt x="137" y="469"/>
                </a:cubicBezTo>
                <a:cubicBezTo>
                  <a:pt x="137" y="506"/>
                  <a:pt x="135" y="712"/>
                  <a:pt x="135" y="742"/>
                </a:cubicBezTo>
                <a:cubicBezTo>
                  <a:pt x="127" y="746"/>
                  <a:pt x="94" y="749"/>
                  <a:pt x="77" y="751"/>
                </a:cubicBezTo>
                <a:cubicBezTo>
                  <a:pt x="42" y="754"/>
                  <a:pt x="30" y="755"/>
                  <a:pt x="24" y="763"/>
                </a:cubicBezTo>
                <a:cubicBezTo>
                  <a:pt x="24" y="763"/>
                  <a:pt x="24" y="763"/>
                  <a:pt x="24" y="763"/>
                </a:cubicBezTo>
                <a:cubicBezTo>
                  <a:pt x="20" y="769"/>
                  <a:pt x="20" y="776"/>
                  <a:pt x="20" y="778"/>
                </a:cubicBezTo>
                <a:cubicBezTo>
                  <a:pt x="20" y="783"/>
                  <a:pt x="25" y="788"/>
                  <a:pt x="30" y="788"/>
                </a:cubicBezTo>
                <a:cubicBezTo>
                  <a:pt x="159" y="788"/>
                  <a:pt x="159" y="788"/>
                  <a:pt x="159" y="788"/>
                </a:cubicBezTo>
                <a:cubicBezTo>
                  <a:pt x="288" y="788"/>
                  <a:pt x="288" y="788"/>
                  <a:pt x="288" y="788"/>
                </a:cubicBezTo>
                <a:cubicBezTo>
                  <a:pt x="294" y="788"/>
                  <a:pt x="298" y="783"/>
                  <a:pt x="298" y="778"/>
                </a:cubicBezTo>
                <a:cubicBezTo>
                  <a:pt x="298" y="776"/>
                  <a:pt x="298" y="769"/>
                  <a:pt x="295" y="763"/>
                </a:cubicBezTo>
                <a:cubicBezTo>
                  <a:pt x="295" y="763"/>
                  <a:pt x="294" y="763"/>
                  <a:pt x="294" y="763"/>
                </a:cubicBezTo>
                <a:cubicBezTo>
                  <a:pt x="289" y="755"/>
                  <a:pt x="277" y="754"/>
                  <a:pt x="242" y="751"/>
                </a:cubicBezTo>
                <a:cubicBezTo>
                  <a:pt x="224" y="749"/>
                  <a:pt x="192" y="746"/>
                  <a:pt x="183" y="742"/>
                </a:cubicBezTo>
                <a:cubicBezTo>
                  <a:pt x="183" y="712"/>
                  <a:pt x="182" y="506"/>
                  <a:pt x="182" y="469"/>
                </a:cubicBezTo>
                <a:cubicBezTo>
                  <a:pt x="206" y="454"/>
                  <a:pt x="296" y="393"/>
                  <a:pt x="313" y="320"/>
                </a:cubicBezTo>
                <a:cubicBezTo>
                  <a:pt x="318" y="301"/>
                  <a:pt x="318" y="273"/>
                  <a:pt x="315" y="237"/>
                </a:cubicBezTo>
                <a:cubicBezTo>
                  <a:pt x="306" y="139"/>
                  <a:pt x="272" y="9"/>
                  <a:pt x="272" y="8"/>
                </a:cubicBezTo>
                <a:cubicBezTo>
                  <a:pt x="270" y="3"/>
                  <a:pt x="266" y="0"/>
                  <a:pt x="262" y="0"/>
                </a:cubicBezTo>
                <a:cubicBezTo>
                  <a:pt x="210" y="0"/>
                  <a:pt x="210" y="0"/>
                  <a:pt x="210" y="0"/>
                </a:cubicBezTo>
                <a:cubicBezTo>
                  <a:pt x="211" y="4"/>
                  <a:pt x="212" y="7"/>
                  <a:pt x="213" y="10"/>
                </a:cubicBezTo>
                <a:lnTo>
                  <a:pt x="262" y="1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118" name="PA_组合 19">
            <a:extLst>
              <a:ext uri="{FF2B5EF4-FFF2-40B4-BE49-F238E27FC236}">
                <a16:creationId xmlns:a16="http://schemas.microsoft.com/office/drawing/2014/main" id="{9F7F0C14-D924-4553-B16C-627B41C57E4D}"/>
              </a:ext>
            </a:extLst>
          </p:cNvPr>
          <p:cNvGrpSpPr/>
          <p:nvPr>
            <p:custDataLst>
              <p:tags r:id="rId18"/>
            </p:custDataLst>
          </p:nvPr>
        </p:nvGrpSpPr>
        <p:grpSpPr>
          <a:xfrm>
            <a:off x="2731462" y="2061285"/>
            <a:ext cx="1441330" cy="1437875"/>
            <a:chOff x="6695082" y="2167996"/>
            <a:chExt cx="1758301" cy="1754089"/>
          </a:xfrm>
        </p:grpSpPr>
        <p:grpSp>
          <p:nvGrpSpPr>
            <p:cNvPr id="119" name="Group 21">
              <a:extLst>
                <a:ext uri="{FF2B5EF4-FFF2-40B4-BE49-F238E27FC236}">
                  <a16:creationId xmlns:a16="http://schemas.microsoft.com/office/drawing/2014/main" id="{85621468-71F9-4BA7-923C-17B66E273B29}"/>
                </a:ext>
              </a:extLst>
            </p:cNvPr>
            <p:cNvGrpSpPr/>
            <p:nvPr/>
          </p:nvGrpSpPr>
          <p:grpSpPr>
            <a:xfrm rot="18900000">
              <a:off x="7161410" y="3113023"/>
              <a:ext cx="313988" cy="313610"/>
              <a:chOff x="6294438" y="-201613"/>
              <a:chExt cx="687387" cy="685801"/>
            </a:xfrm>
            <a:solidFill>
              <a:schemeClr val="accent1"/>
            </a:solidFill>
          </p:grpSpPr>
          <p:sp>
            <p:nvSpPr>
              <p:cNvPr id="122" name="Freeform: Shape 24">
                <a:extLst>
                  <a:ext uri="{FF2B5EF4-FFF2-40B4-BE49-F238E27FC236}">
                    <a16:creationId xmlns:a16="http://schemas.microsoft.com/office/drawing/2014/main" id="{FEAE39C8-25F7-4D80-8474-8D9F6728EF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94438" y="-201613"/>
                <a:ext cx="687387" cy="685801"/>
              </a:xfrm>
              <a:custGeom>
                <a:avLst/>
                <a:gdLst>
                  <a:gd name="T0" fmla="*/ 163 w 180"/>
                  <a:gd name="T1" fmla="*/ 0 h 180"/>
                  <a:gd name="T2" fmla="*/ 39 w 180"/>
                  <a:gd name="T3" fmla="*/ 0 h 180"/>
                  <a:gd name="T4" fmla="*/ 23 w 180"/>
                  <a:gd name="T5" fmla="*/ 17 h 180"/>
                  <a:gd name="T6" fmla="*/ 23 w 180"/>
                  <a:gd name="T7" fmla="*/ 28 h 180"/>
                  <a:gd name="T8" fmla="*/ 17 w 180"/>
                  <a:gd name="T9" fmla="*/ 28 h 180"/>
                  <a:gd name="T10" fmla="*/ 0 w 180"/>
                  <a:gd name="T11" fmla="*/ 45 h 180"/>
                  <a:gd name="T12" fmla="*/ 0 w 180"/>
                  <a:gd name="T13" fmla="*/ 158 h 180"/>
                  <a:gd name="T14" fmla="*/ 23 w 180"/>
                  <a:gd name="T15" fmla="*/ 180 h 180"/>
                  <a:gd name="T16" fmla="*/ 158 w 180"/>
                  <a:gd name="T17" fmla="*/ 180 h 180"/>
                  <a:gd name="T18" fmla="*/ 180 w 180"/>
                  <a:gd name="T19" fmla="*/ 158 h 180"/>
                  <a:gd name="T20" fmla="*/ 180 w 180"/>
                  <a:gd name="T21" fmla="*/ 17 h 180"/>
                  <a:gd name="T22" fmla="*/ 163 w 180"/>
                  <a:gd name="T23" fmla="*/ 0 h 180"/>
                  <a:gd name="T24" fmla="*/ 169 w 180"/>
                  <a:gd name="T25" fmla="*/ 158 h 180"/>
                  <a:gd name="T26" fmla="*/ 158 w 180"/>
                  <a:gd name="T27" fmla="*/ 169 h 180"/>
                  <a:gd name="T28" fmla="*/ 23 w 180"/>
                  <a:gd name="T29" fmla="*/ 169 h 180"/>
                  <a:gd name="T30" fmla="*/ 11 w 180"/>
                  <a:gd name="T31" fmla="*/ 158 h 180"/>
                  <a:gd name="T32" fmla="*/ 11 w 180"/>
                  <a:gd name="T33" fmla="*/ 45 h 180"/>
                  <a:gd name="T34" fmla="*/ 17 w 180"/>
                  <a:gd name="T35" fmla="*/ 39 h 180"/>
                  <a:gd name="T36" fmla="*/ 23 w 180"/>
                  <a:gd name="T37" fmla="*/ 39 h 180"/>
                  <a:gd name="T38" fmla="*/ 23 w 180"/>
                  <a:gd name="T39" fmla="*/ 152 h 180"/>
                  <a:gd name="T40" fmla="*/ 28 w 180"/>
                  <a:gd name="T41" fmla="*/ 158 h 180"/>
                  <a:gd name="T42" fmla="*/ 34 w 180"/>
                  <a:gd name="T43" fmla="*/ 152 h 180"/>
                  <a:gd name="T44" fmla="*/ 34 w 180"/>
                  <a:gd name="T45" fmla="*/ 17 h 180"/>
                  <a:gd name="T46" fmla="*/ 39 w 180"/>
                  <a:gd name="T47" fmla="*/ 11 h 180"/>
                  <a:gd name="T48" fmla="*/ 163 w 180"/>
                  <a:gd name="T49" fmla="*/ 11 h 180"/>
                  <a:gd name="T50" fmla="*/ 169 w 180"/>
                  <a:gd name="T51" fmla="*/ 17 h 180"/>
                  <a:gd name="T52" fmla="*/ 169 w 180"/>
                  <a:gd name="T53" fmla="*/ 158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80" h="180">
                    <a:moveTo>
                      <a:pt x="163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30" y="0"/>
                      <a:pt x="23" y="8"/>
                      <a:pt x="23" y="17"/>
                    </a:cubicBezTo>
                    <a:cubicBezTo>
                      <a:pt x="23" y="28"/>
                      <a:pt x="23" y="28"/>
                      <a:pt x="23" y="28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8" y="28"/>
                      <a:pt x="0" y="36"/>
                      <a:pt x="0" y="45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70"/>
                      <a:pt x="10" y="180"/>
                      <a:pt x="23" y="180"/>
                    </a:cubicBezTo>
                    <a:cubicBezTo>
                      <a:pt x="158" y="180"/>
                      <a:pt x="158" y="180"/>
                      <a:pt x="158" y="180"/>
                    </a:cubicBezTo>
                    <a:cubicBezTo>
                      <a:pt x="170" y="180"/>
                      <a:pt x="180" y="170"/>
                      <a:pt x="180" y="158"/>
                    </a:cubicBezTo>
                    <a:cubicBezTo>
                      <a:pt x="180" y="17"/>
                      <a:pt x="180" y="17"/>
                      <a:pt x="180" y="17"/>
                    </a:cubicBezTo>
                    <a:cubicBezTo>
                      <a:pt x="180" y="8"/>
                      <a:pt x="172" y="0"/>
                      <a:pt x="163" y="0"/>
                    </a:cubicBezTo>
                    <a:close/>
                    <a:moveTo>
                      <a:pt x="169" y="158"/>
                    </a:moveTo>
                    <a:cubicBezTo>
                      <a:pt x="169" y="164"/>
                      <a:pt x="164" y="169"/>
                      <a:pt x="158" y="169"/>
                    </a:cubicBezTo>
                    <a:cubicBezTo>
                      <a:pt x="23" y="169"/>
                      <a:pt x="23" y="169"/>
                      <a:pt x="23" y="169"/>
                    </a:cubicBezTo>
                    <a:cubicBezTo>
                      <a:pt x="16" y="169"/>
                      <a:pt x="11" y="164"/>
                      <a:pt x="11" y="158"/>
                    </a:cubicBezTo>
                    <a:cubicBezTo>
                      <a:pt x="11" y="45"/>
                      <a:pt x="11" y="45"/>
                      <a:pt x="11" y="45"/>
                    </a:cubicBezTo>
                    <a:cubicBezTo>
                      <a:pt x="11" y="42"/>
                      <a:pt x="14" y="39"/>
                      <a:pt x="17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152"/>
                      <a:pt x="23" y="152"/>
                      <a:pt x="23" y="152"/>
                    </a:cubicBezTo>
                    <a:cubicBezTo>
                      <a:pt x="23" y="155"/>
                      <a:pt x="25" y="158"/>
                      <a:pt x="28" y="158"/>
                    </a:cubicBezTo>
                    <a:cubicBezTo>
                      <a:pt x="31" y="158"/>
                      <a:pt x="34" y="155"/>
                      <a:pt x="34" y="152"/>
                    </a:cubicBezTo>
                    <a:cubicBezTo>
                      <a:pt x="34" y="17"/>
                      <a:pt x="34" y="17"/>
                      <a:pt x="34" y="17"/>
                    </a:cubicBezTo>
                    <a:cubicBezTo>
                      <a:pt x="34" y="14"/>
                      <a:pt x="36" y="11"/>
                      <a:pt x="39" y="11"/>
                    </a:cubicBezTo>
                    <a:cubicBezTo>
                      <a:pt x="163" y="11"/>
                      <a:pt x="163" y="11"/>
                      <a:pt x="163" y="11"/>
                    </a:cubicBezTo>
                    <a:cubicBezTo>
                      <a:pt x="166" y="11"/>
                      <a:pt x="169" y="14"/>
                      <a:pt x="169" y="17"/>
                    </a:cubicBezTo>
                    <a:lnTo>
                      <a:pt x="169" y="158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3" name="Freeform: Shape 25">
                <a:extLst>
                  <a:ext uri="{FF2B5EF4-FFF2-40B4-BE49-F238E27FC236}">
                    <a16:creationId xmlns:a16="http://schemas.microsoft.com/office/drawing/2014/main" id="{EC24AE1E-5C02-4662-8CBF-885B82EDCB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58737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4" name="Freeform: Shape 26">
                <a:extLst>
                  <a:ext uri="{FF2B5EF4-FFF2-40B4-BE49-F238E27FC236}">
                    <a16:creationId xmlns:a16="http://schemas.microsoft.com/office/drawing/2014/main" id="{37563543-D854-4FB9-AE3E-D0D65FFA1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6350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2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2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2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5" name="Freeform: Shape 27">
                <a:extLst>
                  <a:ext uri="{FF2B5EF4-FFF2-40B4-BE49-F238E27FC236}">
                    <a16:creationId xmlns:a16="http://schemas.microsoft.com/office/drawing/2014/main" id="{106C5E8C-429F-46F4-AB8A-1FAD883667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-71438"/>
                <a:ext cx="192087" cy="19050"/>
              </a:xfrm>
              <a:custGeom>
                <a:avLst/>
                <a:gdLst>
                  <a:gd name="T0" fmla="*/ 3 w 50"/>
                  <a:gd name="T1" fmla="*/ 5 h 5"/>
                  <a:gd name="T2" fmla="*/ 48 w 50"/>
                  <a:gd name="T3" fmla="*/ 5 h 5"/>
                  <a:gd name="T4" fmla="*/ 50 w 50"/>
                  <a:gd name="T5" fmla="*/ 3 h 5"/>
                  <a:gd name="T6" fmla="*/ 48 w 50"/>
                  <a:gd name="T7" fmla="*/ 0 h 5"/>
                  <a:gd name="T8" fmla="*/ 3 w 50"/>
                  <a:gd name="T9" fmla="*/ 0 h 5"/>
                  <a:gd name="T10" fmla="*/ 0 w 50"/>
                  <a:gd name="T11" fmla="*/ 3 h 5"/>
                  <a:gd name="T12" fmla="*/ 3 w 50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">
                    <a:moveTo>
                      <a:pt x="3" y="5"/>
                    </a:moveTo>
                    <a:cubicBezTo>
                      <a:pt x="48" y="5"/>
                      <a:pt x="48" y="5"/>
                      <a:pt x="48" y="5"/>
                    </a:cubicBezTo>
                    <a:cubicBezTo>
                      <a:pt x="49" y="5"/>
                      <a:pt x="50" y="4"/>
                      <a:pt x="50" y="3"/>
                    </a:cubicBezTo>
                    <a:cubicBezTo>
                      <a:pt x="50" y="1"/>
                      <a:pt x="49" y="0"/>
                      <a:pt x="4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6" name="Freeform: Shape 28">
                <a:extLst>
                  <a:ext uri="{FF2B5EF4-FFF2-40B4-BE49-F238E27FC236}">
                    <a16:creationId xmlns:a16="http://schemas.microsoft.com/office/drawing/2014/main" id="{5E5A051E-8E9A-4AC7-AF0C-4E4CF6B50B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7" name="Freeform: Shape 29">
                <a:extLst>
                  <a:ext uri="{FF2B5EF4-FFF2-40B4-BE49-F238E27FC236}">
                    <a16:creationId xmlns:a16="http://schemas.microsoft.com/office/drawing/2014/main" id="{C5EAA691-50F2-45B1-9B03-EF9D9F4B53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8" name="Freeform: Shape 30">
                <a:extLst>
                  <a:ext uri="{FF2B5EF4-FFF2-40B4-BE49-F238E27FC236}">
                    <a16:creationId xmlns:a16="http://schemas.microsoft.com/office/drawing/2014/main" id="{800A375A-2D0F-43CD-9B74-9B3BDC57CF1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29" name="Freeform: Shape 31">
                <a:extLst>
                  <a:ext uri="{FF2B5EF4-FFF2-40B4-BE49-F238E27FC236}">
                    <a16:creationId xmlns:a16="http://schemas.microsoft.com/office/drawing/2014/main" id="{648A9E89-F1E8-4820-A829-B3C2BCC6FD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77825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0" name="Freeform: Shape 32">
                <a:extLst>
                  <a:ext uri="{FF2B5EF4-FFF2-40B4-BE49-F238E27FC236}">
                    <a16:creationId xmlns:a16="http://schemas.microsoft.com/office/drawing/2014/main" id="{BB10CDB3-8A52-4BC4-93D0-860894BE0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312738"/>
                <a:ext cx="195262" cy="23813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4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1" name="Freeform: Shape 33">
                <a:extLst>
                  <a:ext uri="{FF2B5EF4-FFF2-40B4-BE49-F238E27FC236}">
                    <a16:creationId xmlns:a16="http://schemas.microsoft.com/office/drawing/2014/main" id="{504D86D7-0A4F-4ADA-AD72-32B80A0A6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02425" y="249238"/>
                <a:ext cx="195262" cy="22225"/>
              </a:xfrm>
              <a:custGeom>
                <a:avLst/>
                <a:gdLst>
                  <a:gd name="T0" fmla="*/ 48 w 51"/>
                  <a:gd name="T1" fmla="*/ 0 h 6"/>
                  <a:gd name="T2" fmla="*/ 3 w 51"/>
                  <a:gd name="T3" fmla="*/ 0 h 6"/>
                  <a:gd name="T4" fmla="*/ 0 w 51"/>
                  <a:gd name="T5" fmla="*/ 3 h 6"/>
                  <a:gd name="T6" fmla="*/ 3 w 51"/>
                  <a:gd name="T7" fmla="*/ 6 h 6"/>
                  <a:gd name="T8" fmla="*/ 48 w 51"/>
                  <a:gd name="T9" fmla="*/ 6 h 6"/>
                  <a:gd name="T10" fmla="*/ 51 w 51"/>
                  <a:gd name="T11" fmla="*/ 3 h 6"/>
                  <a:gd name="T12" fmla="*/ 48 w 51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1" h="6">
                    <a:moveTo>
                      <a:pt x="48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48" y="6"/>
                      <a:pt x="48" y="6"/>
                      <a:pt x="48" y="6"/>
                    </a:cubicBezTo>
                    <a:cubicBezTo>
                      <a:pt x="49" y="6"/>
                      <a:pt x="51" y="5"/>
                      <a:pt x="51" y="3"/>
                    </a:cubicBezTo>
                    <a:cubicBezTo>
                      <a:pt x="51" y="1"/>
                      <a:pt x="49" y="0"/>
                      <a:pt x="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2" name="Freeform: Shape 34">
                <a:extLst>
                  <a:ext uri="{FF2B5EF4-FFF2-40B4-BE49-F238E27FC236}">
                    <a16:creationId xmlns:a16="http://schemas.microsoft.com/office/drawing/2014/main" id="{E5EB183B-63C1-43BB-8ADB-38C2ADD504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19062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3" name="Freeform: Shape 35">
                <a:extLst>
                  <a:ext uri="{FF2B5EF4-FFF2-40B4-BE49-F238E27FC236}">
                    <a16:creationId xmlns:a16="http://schemas.microsoft.com/office/drawing/2014/main" id="{83C36461-568B-4E42-A844-6562685527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184150"/>
                <a:ext cx="431800" cy="22225"/>
              </a:xfrm>
              <a:custGeom>
                <a:avLst/>
                <a:gdLst>
                  <a:gd name="T0" fmla="*/ 110 w 113"/>
                  <a:gd name="T1" fmla="*/ 0 h 6"/>
                  <a:gd name="T2" fmla="*/ 3 w 113"/>
                  <a:gd name="T3" fmla="*/ 0 h 6"/>
                  <a:gd name="T4" fmla="*/ 0 w 113"/>
                  <a:gd name="T5" fmla="*/ 3 h 6"/>
                  <a:gd name="T6" fmla="*/ 3 w 113"/>
                  <a:gd name="T7" fmla="*/ 6 h 6"/>
                  <a:gd name="T8" fmla="*/ 110 w 113"/>
                  <a:gd name="T9" fmla="*/ 6 h 6"/>
                  <a:gd name="T10" fmla="*/ 113 w 113"/>
                  <a:gd name="T11" fmla="*/ 3 h 6"/>
                  <a:gd name="T12" fmla="*/ 110 w 113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6">
                    <a:moveTo>
                      <a:pt x="1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10" y="6"/>
                      <a:pt x="110" y="6"/>
                      <a:pt x="110" y="6"/>
                    </a:cubicBezTo>
                    <a:cubicBezTo>
                      <a:pt x="111" y="6"/>
                      <a:pt x="113" y="5"/>
                      <a:pt x="113" y="3"/>
                    </a:cubicBezTo>
                    <a:cubicBezTo>
                      <a:pt x="113" y="2"/>
                      <a:pt x="111" y="0"/>
                      <a:pt x="1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4" name="Freeform: Shape 36">
                <a:extLst>
                  <a:ext uri="{FF2B5EF4-FFF2-40B4-BE49-F238E27FC236}">
                    <a16:creationId xmlns:a16="http://schemas.microsoft.com/office/drawing/2014/main" id="{1C82A4F1-2962-45ED-9081-B5FE6364D4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-112713"/>
                <a:ext cx="195262" cy="190500"/>
              </a:xfrm>
              <a:custGeom>
                <a:avLst/>
                <a:gdLst>
                  <a:gd name="T0" fmla="*/ 6 w 51"/>
                  <a:gd name="T1" fmla="*/ 50 h 50"/>
                  <a:gd name="T2" fmla="*/ 45 w 51"/>
                  <a:gd name="T3" fmla="*/ 50 h 50"/>
                  <a:gd name="T4" fmla="*/ 51 w 51"/>
                  <a:gd name="T5" fmla="*/ 44 h 50"/>
                  <a:gd name="T6" fmla="*/ 51 w 51"/>
                  <a:gd name="T7" fmla="*/ 5 h 50"/>
                  <a:gd name="T8" fmla="*/ 45 w 51"/>
                  <a:gd name="T9" fmla="*/ 0 h 50"/>
                  <a:gd name="T10" fmla="*/ 6 w 51"/>
                  <a:gd name="T11" fmla="*/ 0 h 50"/>
                  <a:gd name="T12" fmla="*/ 0 w 51"/>
                  <a:gd name="T13" fmla="*/ 5 h 50"/>
                  <a:gd name="T14" fmla="*/ 0 w 51"/>
                  <a:gd name="T15" fmla="*/ 44 h 50"/>
                  <a:gd name="T16" fmla="*/ 6 w 51"/>
                  <a:gd name="T17" fmla="*/ 50 h 50"/>
                  <a:gd name="T18" fmla="*/ 11 w 51"/>
                  <a:gd name="T19" fmla="*/ 11 h 50"/>
                  <a:gd name="T20" fmla="*/ 39 w 51"/>
                  <a:gd name="T21" fmla="*/ 11 h 50"/>
                  <a:gd name="T22" fmla="*/ 39 w 51"/>
                  <a:gd name="T23" fmla="*/ 39 h 50"/>
                  <a:gd name="T24" fmla="*/ 11 w 51"/>
                  <a:gd name="T25" fmla="*/ 39 h 50"/>
                  <a:gd name="T26" fmla="*/ 11 w 51"/>
                  <a:gd name="T27" fmla="*/ 11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50">
                    <a:moveTo>
                      <a:pt x="6" y="50"/>
                    </a:moveTo>
                    <a:cubicBezTo>
                      <a:pt x="45" y="50"/>
                      <a:pt x="45" y="50"/>
                      <a:pt x="45" y="50"/>
                    </a:cubicBezTo>
                    <a:cubicBezTo>
                      <a:pt x="48" y="50"/>
                      <a:pt x="51" y="48"/>
                      <a:pt x="51" y="44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2"/>
                      <a:pt x="48" y="0"/>
                      <a:pt x="4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2"/>
                      <a:pt x="0" y="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8"/>
                      <a:pt x="3" y="50"/>
                      <a:pt x="6" y="50"/>
                    </a:cubicBezTo>
                    <a:close/>
                    <a:moveTo>
                      <a:pt x="11" y="11"/>
                    </a:moveTo>
                    <a:cubicBezTo>
                      <a:pt x="39" y="11"/>
                      <a:pt x="39" y="11"/>
                      <a:pt x="39" y="11"/>
                    </a:cubicBezTo>
                    <a:cubicBezTo>
                      <a:pt x="39" y="39"/>
                      <a:pt x="39" y="39"/>
                      <a:pt x="39" y="39"/>
                    </a:cubicBezTo>
                    <a:cubicBezTo>
                      <a:pt x="11" y="39"/>
                      <a:pt x="11" y="39"/>
                      <a:pt x="11" y="39"/>
                    </a:cubicBezTo>
                    <a:lnTo>
                      <a:pt x="11" y="1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20" name="Freeform: Shape 22">
              <a:extLst>
                <a:ext uri="{FF2B5EF4-FFF2-40B4-BE49-F238E27FC236}">
                  <a16:creationId xmlns:a16="http://schemas.microsoft.com/office/drawing/2014/main" id="{70961117-AA49-49BF-A5B3-FA746226A77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95082" y="2167996"/>
              <a:ext cx="1758301" cy="1754089"/>
            </a:xfrm>
            <a:custGeom>
              <a:avLst/>
              <a:gdLst>
                <a:gd name="T0" fmla="*/ 805 w 881"/>
                <a:gd name="T1" fmla="*/ 75 h 880"/>
                <a:gd name="T2" fmla="*/ 699 w 881"/>
                <a:gd name="T3" fmla="*/ 0 h 880"/>
                <a:gd name="T4" fmla="*/ 517 w 881"/>
                <a:gd name="T5" fmla="*/ 158 h 880"/>
                <a:gd name="T6" fmla="*/ 367 w 881"/>
                <a:gd name="T7" fmla="*/ 311 h 880"/>
                <a:gd name="T8" fmla="*/ 193 w 881"/>
                <a:gd name="T9" fmla="*/ 502 h 880"/>
                <a:gd name="T10" fmla="*/ 190 w 881"/>
                <a:gd name="T11" fmla="*/ 616 h 880"/>
                <a:gd name="T12" fmla="*/ 80 w 881"/>
                <a:gd name="T13" fmla="*/ 724 h 880"/>
                <a:gd name="T14" fmla="*/ 25 w 881"/>
                <a:gd name="T15" fmla="*/ 773 h 880"/>
                <a:gd name="T16" fmla="*/ 21 w 881"/>
                <a:gd name="T17" fmla="*/ 784 h 880"/>
                <a:gd name="T18" fmla="*/ 4 w 881"/>
                <a:gd name="T19" fmla="*/ 817 h 880"/>
                <a:gd name="T20" fmla="*/ 45 w 881"/>
                <a:gd name="T21" fmla="*/ 858 h 880"/>
                <a:gd name="T22" fmla="*/ 41 w 881"/>
                <a:gd name="T23" fmla="*/ 839 h 880"/>
                <a:gd name="T24" fmla="*/ 33 w 881"/>
                <a:gd name="T25" fmla="*/ 787 h 880"/>
                <a:gd name="T26" fmla="*/ 33 w 881"/>
                <a:gd name="T27" fmla="*/ 781 h 880"/>
                <a:gd name="T28" fmla="*/ 80 w 881"/>
                <a:gd name="T29" fmla="*/ 734 h 880"/>
                <a:gd name="T30" fmla="*/ 84 w 881"/>
                <a:gd name="T31" fmla="*/ 736 h 880"/>
                <a:gd name="T32" fmla="*/ 202 w 881"/>
                <a:gd name="T33" fmla="*/ 507 h 880"/>
                <a:gd name="T34" fmla="*/ 374 w 881"/>
                <a:gd name="T35" fmla="*/ 318 h 880"/>
                <a:gd name="T36" fmla="*/ 524 w 881"/>
                <a:gd name="T37" fmla="*/ 166 h 880"/>
                <a:gd name="T38" fmla="*/ 699 w 881"/>
                <a:gd name="T39" fmla="*/ 10 h 880"/>
                <a:gd name="T40" fmla="*/ 870 w 881"/>
                <a:gd name="T41" fmla="*/ 181 h 880"/>
                <a:gd name="T42" fmla="*/ 714 w 881"/>
                <a:gd name="T43" fmla="*/ 356 h 880"/>
                <a:gd name="T44" fmla="*/ 563 w 881"/>
                <a:gd name="T45" fmla="*/ 506 h 880"/>
                <a:gd name="T46" fmla="*/ 373 w 881"/>
                <a:gd name="T47" fmla="*/ 679 h 880"/>
                <a:gd name="T48" fmla="*/ 279 w 881"/>
                <a:gd name="T49" fmla="*/ 675 h 880"/>
                <a:gd name="T50" fmla="*/ 144 w 881"/>
                <a:gd name="T51" fmla="*/ 796 h 880"/>
                <a:gd name="T52" fmla="*/ 145 w 881"/>
                <a:gd name="T53" fmla="*/ 802 h 880"/>
                <a:gd name="T54" fmla="*/ 97 w 881"/>
                <a:gd name="T55" fmla="*/ 849 h 880"/>
                <a:gd name="T56" fmla="*/ 94 w 881"/>
                <a:gd name="T57" fmla="*/ 847 h 880"/>
                <a:gd name="T58" fmla="*/ 66 w 881"/>
                <a:gd name="T59" fmla="*/ 865 h 880"/>
                <a:gd name="T60" fmla="*/ 64 w 881"/>
                <a:gd name="T61" fmla="*/ 877 h 880"/>
                <a:gd name="T62" fmla="*/ 78 w 881"/>
                <a:gd name="T63" fmla="*/ 877 h 880"/>
                <a:gd name="T64" fmla="*/ 97 w 881"/>
                <a:gd name="T65" fmla="*/ 859 h 880"/>
                <a:gd name="T66" fmla="*/ 152 w 881"/>
                <a:gd name="T67" fmla="*/ 810 h 880"/>
                <a:gd name="T68" fmla="*/ 156 w 881"/>
                <a:gd name="T69" fmla="*/ 799 h 880"/>
                <a:gd name="T70" fmla="*/ 279 w 881"/>
                <a:gd name="T71" fmla="*/ 685 h 880"/>
                <a:gd name="T72" fmla="*/ 345 w 881"/>
                <a:gd name="T73" fmla="*/ 695 h 880"/>
                <a:gd name="T74" fmla="*/ 474 w 881"/>
                <a:gd name="T75" fmla="*/ 604 h 880"/>
                <a:gd name="T76" fmla="*/ 720 w 881"/>
                <a:gd name="T77" fmla="*/ 365 h 880"/>
                <a:gd name="T78" fmla="*/ 785 w 881"/>
                <a:gd name="T79" fmla="*/ 298 h 880"/>
                <a:gd name="T80" fmla="*/ 879 w 881"/>
                <a:gd name="T81" fmla="*/ 177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81" h="880">
                  <a:moveTo>
                    <a:pt x="879" y="177"/>
                  </a:moveTo>
                  <a:cubicBezTo>
                    <a:pt x="878" y="174"/>
                    <a:pt x="851" y="122"/>
                    <a:pt x="805" y="75"/>
                  </a:cubicBezTo>
                  <a:cubicBezTo>
                    <a:pt x="758" y="29"/>
                    <a:pt x="706" y="2"/>
                    <a:pt x="703" y="1"/>
                  </a:cubicBezTo>
                  <a:cubicBezTo>
                    <a:pt x="702" y="0"/>
                    <a:pt x="700" y="0"/>
                    <a:pt x="699" y="0"/>
                  </a:cubicBezTo>
                  <a:cubicBezTo>
                    <a:pt x="693" y="0"/>
                    <a:pt x="682" y="0"/>
                    <a:pt x="582" y="95"/>
                  </a:cubicBezTo>
                  <a:cubicBezTo>
                    <a:pt x="563" y="114"/>
                    <a:pt x="541" y="135"/>
                    <a:pt x="517" y="158"/>
                  </a:cubicBezTo>
                  <a:cubicBezTo>
                    <a:pt x="516" y="159"/>
                    <a:pt x="516" y="160"/>
                    <a:pt x="515" y="160"/>
                  </a:cubicBezTo>
                  <a:cubicBezTo>
                    <a:pt x="469" y="206"/>
                    <a:pt x="418" y="258"/>
                    <a:pt x="367" y="311"/>
                  </a:cubicBezTo>
                  <a:cubicBezTo>
                    <a:pt x="334" y="345"/>
                    <a:pt x="303" y="378"/>
                    <a:pt x="276" y="406"/>
                  </a:cubicBezTo>
                  <a:cubicBezTo>
                    <a:pt x="226" y="460"/>
                    <a:pt x="198" y="492"/>
                    <a:pt x="193" y="502"/>
                  </a:cubicBezTo>
                  <a:cubicBezTo>
                    <a:pt x="180" y="525"/>
                    <a:pt x="185" y="551"/>
                    <a:pt x="190" y="573"/>
                  </a:cubicBezTo>
                  <a:cubicBezTo>
                    <a:pt x="194" y="592"/>
                    <a:pt x="198" y="608"/>
                    <a:pt x="190" y="616"/>
                  </a:cubicBezTo>
                  <a:cubicBezTo>
                    <a:pt x="81" y="724"/>
                    <a:pt x="81" y="724"/>
                    <a:pt x="81" y="724"/>
                  </a:cubicBezTo>
                  <a:cubicBezTo>
                    <a:pt x="81" y="724"/>
                    <a:pt x="81" y="724"/>
                    <a:pt x="80" y="724"/>
                  </a:cubicBezTo>
                  <a:cubicBezTo>
                    <a:pt x="77" y="724"/>
                    <a:pt x="73" y="726"/>
                    <a:pt x="70" y="728"/>
                  </a:cubicBezTo>
                  <a:cubicBezTo>
                    <a:pt x="25" y="773"/>
                    <a:pt x="25" y="773"/>
                    <a:pt x="25" y="773"/>
                  </a:cubicBezTo>
                  <a:cubicBezTo>
                    <a:pt x="23" y="776"/>
                    <a:pt x="21" y="779"/>
                    <a:pt x="21" y="783"/>
                  </a:cubicBezTo>
                  <a:cubicBezTo>
                    <a:pt x="21" y="784"/>
                    <a:pt x="21" y="784"/>
                    <a:pt x="21" y="784"/>
                  </a:cubicBezTo>
                  <a:cubicBezTo>
                    <a:pt x="4" y="802"/>
                    <a:pt x="4" y="802"/>
                    <a:pt x="4" y="802"/>
                  </a:cubicBezTo>
                  <a:cubicBezTo>
                    <a:pt x="0" y="806"/>
                    <a:pt x="0" y="813"/>
                    <a:pt x="4" y="817"/>
                  </a:cubicBezTo>
                  <a:cubicBezTo>
                    <a:pt x="34" y="847"/>
                    <a:pt x="34" y="847"/>
                    <a:pt x="34" y="847"/>
                  </a:cubicBezTo>
                  <a:cubicBezTo>
                    <a:pt x="45" y="858"/>
                    <a:pt x="45" y="858"/>
                    <a:pt x="45" y="858"/>
                  </a:cubicBezTo>
                  <a:cubicBezTo>
                    <a:pt x="47" y="855"/>
                    <a:pt x="49" y="852"/>
                    <a:pt x="51" y="850"/>
                  </a:cubicBezTo>
                  <a:cubicBezTo>
                    <a:pt x="41" y="839"/>
                    <a:pt x="41" y="839"/>
                    <a:pt x="41" y="839"/>
                  </a:cubicBezTo>
                  <a:cubicBezTo>
                    <a:pt x="11" y="809"/>
                    <a:pt x="11" y="809"/>
                    <a:pt x="11" y="809"/>
                  </a:cubicBezTo>
                  <a:cubicBezTo>
                    <a:pt x="11" y="809"/>
                    <a:pt x="20" y="801"/>
                    <a:pt x="33" y="787"/>
                  </a:cubicBezTo>
                  <a:cubicBezTo>
                    <a:pt x="33" y="786"/>
                    <a:pt x="33" y="786"/>
                    <a:pt x="33" y="786"/>
                  </a:cubicBezTo>
                  <a:cubicBezTo>
                    <a:pt x="31" y="784"/>
                    <a:pt x="31" y="782"/>
                    <a:pt x="33" y="781"/>
                  </a:cubicBezTo>
                  <a:cubicBezTo>
                    <a:pt x="78" y="735"/>
                    <a:pt x="78" y="735"/>
                    <a:pt x="78" y="735"/>
                  </a:cubicBezTo>
                  <a:cubicBezTo>
                    <a:pt x="78" y="735"/>
                    <a:pt x="79" y="734"/>
                    <a:pt x="80" y="734"/>
                  </a:cubicBezTo>
                  <a:cubicBezTo>
                    <a:pt x="81" y="734"/>
                    <a:pt x="82" y="735"/>
                    <a:pt x="83" y="735"/>
                  </a:cubicBezTo>
                  <a:cubicBezTo>
                    <a:pt x="84" y="736"/>
                    <a:pt x="84" y="736"/>
                    <a:pt x="84" y="736"/>
                  </a:cubicBezTo>
                  <a:cubicBezTo>
                    <a:pt x="130" y="690"/>
                    <a:pt x="184" y="636"/>
                    <a:pt x="197" y="623"/>
                  </a:cubicBezTo>
                  <a:cubicBezTo>
                    <a:pt x="221" y="599"/>
                    <a:pt x="180" y="546"/>
                    <a:pt x="202" y="507"/>
                  </a:cubicBezTo>
                  <a:cubicBezTo>
                    <a:pt x="207" y="497"/>
                    <a:pt x="239" y="462"/>
                    <a:pt x="284" y="413"/>
                  </a:cubicBezTo>
                  <a:cubicBezTo>
                    <a:pt x="310" y="385"/>
                    <a:pt x="341" y="352"/>
                    <a:pt x="374" y="318"/>
                  </a:cubicBezTo>
                  <a:cubicBezTo>
                    <a:pt x="422" y="268"/>
                    <a:pt x="474" y="215"/>
                    <a:pt x="522" y="168"/>
                  </a:cubicBezTo>
                  <a:cubicBezTo>
                    <a:pt x="523" y="167"/>
                    <a:pt x="524" y="166"/>
                    <a:pt x="524" y="166"/>
                  </a:cubicBezTo>
                  <a:cubicBezTo>
                    <a:pt x="547" y="143"/>
                    <a:pt x="569" y="121"/>
                    <a:pt x="590" y="102"/>
                  </a:cubicBezTo>
                  <a:cubicBezTo>
                    <a:pt x="647" y="47"/>
                    <a:pt x="690" y="10"/>
                    <a:pt x="699" y="10"/>
                  </a:cubicBezTo>
                  <a:cubicBezTo>
                    <a:pt x="699" y="10"/>
                    <a:pt x="751" y="37"/>
                    <a:pt x="797" y="83"/>
                  </a:cubicBezTo>
                  <a:cubicBezTo>
                    <a:pt x="844" y="129"/>
                    <a:pt x="870" y="181"/>
                    <a:pt x="870" y="181"/>
                  </a:cubicBezTo>
                  <a:cubicBezTo>
                    <a:pt x="870" y="191"/>
                    <a:pt x="833" y="233"/>
                    <a:pt x="778" y="291"/>
                  </a:cubicBezTo>
                  <a:cubicBezTo>
                    <a:pt x="759" y="311"/>
                    <a:pt x="737" y="333"/>
                    <a:pt x="714" y="356"/>
                  </a:cubicBezTo>
                  <a:cubicBezTo>
                    <a:pt x="714" y="357"/>
                    <a:pt x="713" y="357"/>
                    <a:pt x="712" y="358"/>
                  </a:cubicBezTo>
                  <a:cubicBezTo>
                    <a:pt x="665" y="406"/>
                    <a:pt x="612" y="458"/>
                    <a:pt x="563" y="506"/>
                  </a:cubicBezTo>
                  <a:cubicBezTo>
                    <a:pt x="528" y="539"/>
                    <a:pt x="495" y="570"/>
                    <a:pt x="467" y="596"/>
                  </a:cubicBezTo>
                  <a:cubicBezTo>
                    <a:pt x="419" y="641"/>
                    <a:pt x="383" y="673"/>
                    <a:pt x="373" y="679"/>
                  </a:cubicBezTo>
                  <a:cubicBezTo>
                    <a:pt x="364" y="683"/>
                    <a:pt x="355" y="685"/>
                    <a:pt x="345" y="685"/>
                  </a:cubicBezTo>
                  <a:cubicBezTo>
                    <a:pt x="322" y="685"/>
                    <a:pt x="298" y="675"/>
                    <a:pt x="279" y="675"/>
                  </a:cubicBezTo>
                  <a:cubicBezTo>
                    <a:pt x="270" y="675"/>
                    <a:pt x="263" y="677"/>
                    <a:pt x="257" y="683"/>
                  </a:cubicBezTo>
                  <a:cubicBezTo>
                    <a:pt x="244" y="696"/>
                    <a:pt x="190" y="750"/>
                    <a:pt x="144" y="796"/>
                  </a:cubicBezTo>
                  <a:cubicBezTo>
                    <a:pt x="145" y="797"/>
                    <a:pt x="145" y="797"/>
                    <a:pt x="145" y="797"/>
                  </a:cubicBezTo>
                  <a:cubicBezTo>
                    <a:pt x="146" y="799"/>
                    <a:pt x="146" y="801"/>
                    <a:pt x="145" y="802"/>
                  </a:cubicBezTo>
                  <a:cubicBezTo>
                    <a:pt x="100" y="848"/>
                    <a:pt x="100" y="848"/>
                    <a:pt x="100" y="848"/>
                  </a:cubicBezTo>
                  <a:cubicBezTo>
                    <a:pt x="99" y="848"/>
                    <a:pt x="98" y="849"/>
                    <a:pt x="97" y="849"/>
                  </a:cubicBezTo>
                  <a:cubicBezTo>
                    <a:pt x="96" y="849"/>
                    <a:pt x="95" y="848"/>
                    <a:pt x="94" y="848"/>
                  </a:cubicBezTo>
                  <a:cubicBezTo>
                    <a:pt x="94" y="847"/>
                    <a:pt x="94" y="847"/>
                    <a:pt x="94" y="847"/>
                  </a:cubicBezTo>
                  <a:cubicBezTo>
                    <a:pt x="80" y="861"/>
                    <a:pt x="71" y="869"/>
                    <a:pt x="71" y="869"/>
                  </a:cubicBezTo>
                  <a:cubicBezTo>
                    <a:pt x="66" y="865"/>
                    <a:pt x="66" y="865"/>
                    <a:pt x="66" y="865"/>
                  </a:cubicBezTo>
                  <a:cubicBezTo>
                    <a:pt x="64" y="867"/>
                    <a:pt x="62" y="870"/>
                    <a:pt x="60" y="873"/>
                  </a:cubicBezTo>
                  <a:cubicBezTo>
                    <a:pt x="64" y="877"/>
                    <a:pt x="64" y="877"/>
                    <a:pt x="64" y="877"/>
                  </a:cubicBezTo>
                  <a:cubicBezTo>
                    <a:pt x="66" y="879"/>
                    <a:pt x="68" y="880"/>
                    <a:pt x="71" y="880"/>
                  </a:cubicBezTo>
                  <a:cubicBezTo>
                    <a:pt x="73" y="880"/>
                    <a:pt x="76" y="879"/>
                    <a:pt x="78" y="877"/>
                  </a:cubicBezTo>
                  <a:cubicBezTo>
                    <a:pt x="96" y="859"/>
                    <a:pt x="96" y="859"/>
                    <a:pt x="96" y="859"/>
                  </a:cubicBezTo>
                  <a:cubicBezTo>
                    <a:pt x="96" y="859"/>
                    <a:pt x="97" y="859"/>
                    <a:pt x="97" y="859"/>
                  </a:cubicBezTo>
                  <a:cubicBezTo>
                    <a:pt x="101" y="859"/>
                    <a:pt x="104" y="857"/>
                    <a:pt x="107" y="855"/>
                  </a:cubicBezTo>
                  <a:cubicBezTo>
                    <a:pt x="152" y="810"/>
                    <a:pt x="152" y="810"/>
                    <a:pt x="152" y="810"/>
                  </a:cubicBezTo>
                  <a:cubicBezTo>
                    <a:pt x="155" y="807"/>
                    <a:pt x="156" y="804"/>
                    <a:pt x="156" y="800"/>
                  </a:cubicBezTo>
                  <a:cubicBezTo>
                    <a:pt x="156" y="800"/>
                    <a:pt x="156" y="799"/>
                    <a:pt x="156" y="799"/>
                  </a:cubicBezTo>
                  <a:cubicBezTo>
                    <a:pt x="265" y="690"/>
                    <a:pt x="265" y="690"/>
                    <a:pt x="265" y="690"/>
                  </a:cubicBezTo>
                  <a:cubicBezTo>
                    <a:pt x="268" y="687"/>
                    <a:pt x="272" y="685"/>
                    <a:pt x="279" y="685"/>
                  </a:cubicBezTo>
                  <a:cubicBezTo>
                    <a:pt x="287" y="685"/>
                    <a:pt x="296" y="688"/>
                    <a:pt x="307" y="690"/>
                  </a:cubicBezTo>
                  <a:cubicBezTo>
                    <a:pt x="319" y="693"/>
                    <a:pt x="332" y="695"/>
                    <a:pt x="345" y="695"/>
                  </a:cubicBezTo>
                  <a:cubicBezTo>
                    <a:pt x="358" y="695"/>
                    <a:pt x="369" y="693"/>
                    <a:pt x="378" y="688"/>
                  </a:cubicBezTo>
                  <a:cubicBezTo>
                    <a:pt x="388" y="682"/>
                    <a:pt x="420" y="654"/>
                    <a:pt x="474" y="604"/>
                  </a:cubicBezTo>
                  <a:cubicBezTo>
                    <a:pt x="502" y="577"/>
                    <a:pt x="535" y="546"/>
                    <a:pt x="570" y="513"/>
                  </a:cubicBezTo>
                  <a:cubicBezTo>
                    <a:pt x="622" y="463"/>
                    <a:pt x="674" y="412"/>
                    <a:pt x="720" y="365"/>
                  </a:cubicBezTo>
                  <a:cubicBezTo>
                    <a:pt x="722" y="363"/>
                    <a:pt x="722" y="363"/>
                    <a:pt x="722" y="363"/>
                  </a:cubicBezTo>
                  <a:cubicBezTo>
                    <a:pt x="745" y="340"/>
                    <a:pt x="766" y="318"/>
                    <a:pt x="785" y="298"/>
                  </a:cubicBezTo>
                  <a:cubicBezTo>
                    <a:pt x="881" y="198"/>
                    <a:pt x="881" y="188"/>
                    <a:pt x="881" y="181"/>
                  </a:cubicBezTo>
                  <a:cubicBezTo>
                    <a:pt x="881" y="180"/>
                    <a:pt x="880" y="178"/>
                    <a:pt x="879" y="177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TextBox 23">
              <a:extLst>
                <a:ext uri="{FF2B5EF4-FFF2-40B4-BE49-F238E27FC236}">
                  <a16:creationId xmlns:a16="http://schemas.microsoft.com/office/drawing/2014/main" id="{0A650153-699F-4DDA-B24F-1A882577BCBF}"/>
                </a:ext>
              </a:extLst>
            </p:cNvPr>
            <p:cNvSpPr txBox="1"/>
            <p:nvPr/>
          </p:nvSpPr>
          <p:spPr>
            <a:xfrm rot="18900000">
              <a:off x="7479445" y="2668324"/>
              <a:ext cx="657059" cy="262824"/>
            </a:xfrm>
            <a:prstGeom prst="rect">
              <a:avLst/>
            </a:prstGeom>
            <a:noFill/>
          </p:spPr>
          <p:txBody>
            <a:bodyPr wrap="none" lIns="0" tIns="0" rIns="0" bIns="0">
              <a:normAutofit/>
            </a:bodyPr>
            <a:lstStyle/>
            <a:p>
              <a:pPr algn="ctr"/>
              <a:r>
                <a:rPr lang="zh-CN" altLang="en-US" sz="1400" b="1">
                  <a:solidFill>
                    <a:schemeClr val="accent2"/>
                  </a:solidFill>
                </a:rPr>
                <a:t>Keywords</a:t>
              </a:r>
            </a:p>
          </p:txBody>
        </p:sp>
      </p:grpSp>
      <p:grpSp>
        <p:nvGrpSpPr>
          <p:cNvPr id="39" name="PA_组合 71">
            <a:extLst>
              <a:ext uri="{FF2B5EF4-FFF2-40B4-BE49-F238E27FC236}">
                <a16:creationId xmlns:a16="http://schemas.microsoft.com/office/drawing/2014/main" id="{E4C2FF04-32D2-4614-A6EB-DF8429BDE171}"/>
              </a:ext>
            </a:extLst>
          </p:cNvPr>
          <p:cNvGrpSpPr/>
          <p:nvPr>
            <p:custDataLst>
              <p:tags r:id="rId19"/>
            </p:custDataLst>
          </p:nvPr>
        </p:nvGrpSpPr>
        <p:grpSpPr>
          <a:xfrm>
            <a:off x="7224433" y="1956654"/>
            <a:ext cx="4248430" cy="700515"/>
            <a:chOff x="5403632" y="1998273"/>
            <a:chExt cx="4248430" cy="700515"/>
          </a:xfrm>
        </p:grpSpPr>
        <p:grpSp>
          <p:nvGrpSpPr>
            <p:cNvPr id="95" name="Group 93">
              <a:extLst>
                <a:ext uri="{FF2B5EF4-FFF2-40B4-BE49-F238E27FC236}">
                  <a16:creationId xmlns:a16="http://schemas.microsoft.com/office/drawing/2014/main" id="{12738532-3C91-4407-ACE0-B9773B0E6844}"/>
                </a:ext>
              </a:extLst>
            </p:cNvPr>
            <p:cNvGrpSpPr/>
            <p:nvPr/>
          </p:nvGrpSpPr>
          <p:grpSpPr>
            <a:xfrm>
              <a:off x="5403632" y="2028913"/>
              <a:ext cx="399214" cy="399214"/>
              <a:chOff x="0" y="0"/>
              <a:chExt cx="767929" cy="767929"/>
            </a:xfrm>
          </p:grpSpPr>
          <p:sp>
            <p:nvSpPr>
              <p:cNvPr id="99" name="Freeform: Shape 97">
                <a:extLst>
                  <a:ext uri="{FF2B5EF4-FFF2-40B4-BE49-F238E27FC236}">
                    <a16:creationId xmlns:a16="http://schemas.microsoft.com/office/drawing/2014/main" id="{5F0661BA-B028-4DB5-BE7B-6631AB0AE30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98">
                <a:extLst>
                  <a:ext uri="{FF2B5EF4-FFF2-40B4-BE49-F238E27FC236}">
                    <a16:creationId xmlns:a16="http://schemas.microsoft.com/office/drawing/2014/main" id="{1DBFEA34-27BD-4718-AF99-65FDC553A655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6" name="Group 94">
              <a:extLst>
                <a:ext uri="{FF2B5EF4-FFF2-40B4-BE49-F238E27FC236}">
                  <a16:creationId xmlns:a16="http://schemas.microsoft.com/office/drawing/2014/main" id="{F545690F-D7E5-4710-B31E-56C4633A03F8}"/>
                </a:ext>
              </a:extLst>
            </p:cNvPr>
            <p:cNvGrpSpPr/>
            <p:nvPr/>
          </p:nvGrpSpPr>
          <p:grpSpPr>
            <a:xfrm>
              <a:off x="5802845" y="1998273"/>
              <a:ext cx="3849217" cy="700515"/>
              <a:chOff x="6729846" y="3935367"/>
              <a:chExt cx="3849217" cy="700515"/>
            </a:xfrm>
          </p:grpSpPr>
          <p:sp>
            <p:nvSpPr>
              <p:cNvPr id="97" name="Rectangle 95">
                <a:extLst>
                  <a:ext uri="{FF2B5EF4-FFF2-40B4-BE49-F238E27FC236}">
                    <a16:creationId xmlns:a16="http://schemas.microsoft.com/office/drawing/2014/main" id="{CBF01C19-1F30-464F-AC2F-90BF49225DB9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Title Text Preset</a:t>
                </a:r>
              </a:p>
            </p:txBody>
          </p:sp>
          <p:sp>
            <p:nvSpPr>
              <p:cNvPr id="98" name="Rectangle 96">
                <a:extLst>
                  <a:ext uri="{FF2B5EF4-FFF2-40B4-BE49-F238E27FC236}">
                    <a16:creationId xmlns:a16="http://schemas.microsoft.com/office/drawing/2014/main" id="{6751410B-C325-4E26-9521-3026213B4CD5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text-typesetting placeholder (theme fonts are recommended)</a:t>
                </a:r>
              </a:p>
            </p:txBody>
          </p:sp>
        </p:grpSp>
      </p:grpSp>
      <p:grpSp>
        <p:nvGrpSpPr>
          <p:cNvPr id="40" name="PA_组合 72">
            <a:extLst>
              <a:ext uri="{FF2B5EF4-FFF2-40B4-BE49-F238E27FC236}">
                <a16:creationId xmlns:a16="http://schemas.microsoft.com/office/drawing/2014/main" id="{530502EE-8147-48DE-832A-F0AB93C5CFE5}"/>
              </a:ext>
            </a:extLst>
          </p:cNvPr>
          <p:cNvGrpSpPr/>
          <p:nvPr>
            <p:custDataLst>
              <p:tags r:id="rId20"/>
            </p:custDataLst>
          </p:nvPr>
        </p:nvGrpSpPr>
        <p:grpSpPr>
          <a:xfrm>
            <a:off x="7224433" y="2844972"/>
            <a:ext cx="4259458" cy="700515"/>
            <a:chOff x="5403632" y="2988092"/>
            <a:chExt cx="4259458" cy="700515"/>
          </a:xfrm>
        </p:grpSpPr>
        <p:grpSp>
          <p:nvGrpSpPr>
            <p:cNvPr id="89" name="Group 87">
              <a:extLst>
                <a:ext uri="{FF2B5EF4-FFF2-40B4-BE49-F238E27FC236}">
                  <a16:creationId xmlns:a16="http://schemas.microsoft.com/office/drawing/2014/main" id="{9F2047E5-2D8C-45F5-BE81-CFB476BCF376}"/>
                </a:ext>
              </a:extLst>
            </p:cNvPr>
            <p:cNvGrpSpPr/>
            <p:nvPr/>
          </p:nvGrpSpPr>
          <p:grpSpPr>
            <a:xfrm>
              <a:off x="5403632" y="3066578"/>
              <a:ext cx="399214" cy="399214"/>
              <a:chOff x="0" y="0"/>
              <a:chExt cx="767929" cy="767929"/>
            </a:xfrm>
          </p:grpSpPr>
          <p:sp>
            <p:nvSpPr>
              <p:cNvPr id="93" name="Freeform: Shape 91">
                <a:extLst>
                  <a:ext uri="{FF2B5EF4-FFF2-40B4-BE49-F238E27FC236}">
                    <a16:creationId xmlns:a16="http://schemas.microsoft.com/office/drawing/2014/main" id="{3A246E1D-2589-46A9-B164-0FAD04E9A054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92">
                <a:extLst>
                  <a:ext uri="{FF2B5EF4-FFF2-40B4-BE49-F238E27FC236}">
                    <a16:creationId xmlns:a16="http://schemas.microsoft.com/office/drawing/2014/main" id="{CCF0C63F-06F2-4CAA-8A39-6DC54D1C67C4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0" name="Group 88">
              <a:extLst>
                <a:ext uri="{FF2B5EF4-FFF2-40B4-BE49-F238E27FC236}">
                  <a16:creationId xmlns:a16="http://schemas.microsoft.com/office/drawing/2014/main" id="{B7CCF3BA-F27C-40D5-9C97-42ACD381A22C}"/>
                </a:ext>
              </a:extLst>
            </p:cNvPr>
            <p:cNvGrpSpPr/>
            <p:nvPr/>
          </p:nvGrpSpPr>
          <p:grpSpPr>
            <a:xfrm>
              <a:off x="5813873" y="2988092"/>
              <a:ext cx="3849217" cy="700515"/>
              <a:chOff x="6729846" y="3935367"/>
              <a:chExt cx="3849217" cy="700515"/>
            </a:xfrm>
          </p:grpSpPr>
          <p:sp>
            <p:nvSpPr>
              <p:cNvPr id="91" name="Rectangle 89">
                <a:extLst>
                  <a:ext uri="{FF2B5EF4-FFF2-40B4-BE49-F238E27FC236}">
                    <a16:creationId xmlns:a16="http://schemas.microsoft.com/office/drawing/2014/main" id="{59F04131-55AB-4707-9E71-7379E089C662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Title Text Preset</a:t>
                </a:r>
              </a:p>
            </p:txBody>
          </p:sp>
          <p:sp>
            <p:nvSpPr>
              <p:cNvPr id="92" name="Rectangle 90">
                <a:extLst>
                  <a:ext uri="{FF2B5EF4-FFF2-40B4-BE49-F238E27FC236}">
                    <a16:creationId xmlns:a16="http://schemas.microsoft.com/office/drawing/2014/main" id="{9A0872FA-F3AF-40DA-841B-B2CE15505ACF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text-typesetting placeholder (theme fonts are recommended)</a:t>
                </a:r>
              </a:p>
            </p:txBody>
          </p:sp>
        </p:grpSp>
      </p:grpSp>
      <p:grpSp>
        <p:nvGrpSpPr>
          <p:cNvPr id="41" name="PA_组合 73">
            <a:extLst>
              <a:ext uri="{FF2B5EF4-FFF2-40B4-BE49-F238E27FC236}">
                <a16:creationId xmlns:a16="http://schemas.microsoft.com/office/drawing/2014/main" id="{C836064D-59A4-464C-815E-CE4DFA317823}"/>
              </a:ext>
            </a:extLst>
          </p:cNvPr>
          <p:cNvGrpSpPr/>
          <p:nvPr>
            <p:custDataLst>
              <p:tags r:id="rId21"/>
            </p:custDataLst>
          </p:nvPr>
        </p:nvGrpSpPr>
        <p:grpSpPr>
          <a:xfrm>
            <a:off x="7224433" y="3733290"/>
            <a:ext cx="4248430" cy="700515"/>
            <a:chOff x="5403632" y="4279235"/>
            <a:chExt cx="4248430" cy="700515"/>
          </a:xfrm>
        </p:grpSpPr>
        <p:grpSp>
          <p:nvGrpSpPr>
            <p:cNvPr id="51" name="Group 81">
              <a:extLst>
                <a:ext uri="{FF2B5EF4-FFF2-40B4-BE49-F238E27FC236}">
                  <a16:creationId xmlns:a16="http://schemas.microsoft.com/office/drawing/2014/main" id="{D5729197-63C8-459C-B174-2AC85783AC38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87" name="Freeform: Shape 85">
                <a:extLst>
                  <a:ext uri="{FF2B5EF4-FFF2-40B4-BE49-F238E27FC236}">
                    <a16:creationId xmlns:a16="http://schemas.microsoft.com/office/drawing/2014/main" id="{C76E654A-9D14-4B5F-97C7-1F7CAC33BBBC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8" name="Freeform: Shape 86">
                <a:extLst>
                  <a:ext uri="{FF2B5EF4-FFF2-40B4-BE49-F238E27FC236}">
                    <a16:creationId xmlns:a16="http://schemas.microsoft.com/office/drawing/2014/main" id="{35BB50E2-EA2C-4035-8D3C-D8126F070CFA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8" name="Group 82">
              <a:extLst>
                <a:ext uri="{FF2B5EF4-FFF2-40B4-BE49-F238E27FC236}">
                  <a16:creationId xmlns:a16="http://schemas.microsoft.com/office/drawing/2014/main" id="{16DA6337-95D2-415E-B63C-0A07A8A2B034}"/>
                </a:ext>
              </a:extLst>
            </p:cNvPr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70" name="Rectangle 83">
                <a:extLst>
                  <a:ext uri="{FF2B5EF4-FFF2-40B4-BE49-F238E27FC236}">
                    <a16:creationId xmlns:a16="http://schemas.microsoft.com/office/drawing/2014/main" id="{AC2FEDDD-81A0-4A73-9A0D-DE3DDEB44A4B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Title Text Preset</a:t>
                </a:r>
              </a:p>
            </p:txBody>
          </p:sp>
          <p:sp>
            <p:nvSpPr>
              <p:cNvPr id="71" name="Rectangle 84">
                <a:extLst>
                  <a:ext uri="{FF2B5EF4-FFF2-40B4-BE49-F238E27FC236}">
                    <a16:creationId xmlns:a16="http://schemas.microsoft.com/office/drawing/2014/main" id="{E78FE46F-B512-4CC6-A589-8205A24968E8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text-typesetting placeholder (theme fonts are recommended)</a:t>
                </a:r>
              </a:p>
            </p:txBody>
          </p:sp>
        </p:grpSp>
      </p:grpSp>
      <p:grpSp>
        <p:nvGrpSpPr>
          <p:cNvPr id="42" name="PA_组合 74">
            <a:extLst>
              <a:ext uri="{FF2B5EF4-FFF2-40B4-BE49-F238E27FC236}">
                <a16:creationId xmlns:a16="http://schemas.microsoft.com/office/drawing/2014/main" id="{E3719F7E-38D3-44C5-AAC9-902AC2683B20}"/>
              </a:ext>
            </a:extLst>
          </p:cNvPr>
          <p:cNvGrpSpPr/>
          <p:nvPr>
            <p:custDataLst>
              <p:tags r:id="rId22"/>
            </p:custDataLst>
          </p:nvPr>
        </p:nvGrpSpPr>
        <p:grpSpPr>
          <a:xfrm>
            <a:off x="7224433" y="4621607"/>
            <a:ext cx="4248430" cy="700515"/>
            <a:chOff x="5403632" y="4279235"/>
            <a:chExt cx="4248430" cy="700515"/>
          </a:xfrm>
        </p:grpSpPr>
        <p:grpSp>
          <p:nvGrpSpPr>
            <p:cNvPr id="43" name="Group 75">
              <a:extLst>
                <a:ext uri="{FF2B5EF4-FFF2-40B4-BE49-F238E27FC236}">
                  <a16:creationId xmlns:a16="http://schemas.microsoft.com/office/drawing/2014/main" id="{B965A12E-2A1C-460E-AD20-55C5B1794E3F}"/>
                </a:ext>
              </a:extLst>
            </p:cNvPr>
            <p:cNvGrpSpPr/>
            <p:nvPr/>
          </p:nvGrpSpPr>
          <p:grpSpPr>
            <a:xfrm>
              <a:off x="5403632" y="4279235"/>
              <a:ext cx="399214" cy="399214"/>
              <a:chOff x="0" y="0"/>
              <a:chExt cx="767929" cy="767929"/>
            </a:xfrm>
          </p:grpSpPr>
          <p:sp>
            <p:nvSpPr>
              <p:cNvPr id="47" name="Freeform: Shape 79">
                <a:extLst>
                  <a:ext uri="{FF2B5EF4-FFF2-40B4-BE49-F238E27FC236}">
                    <a16:creationId xmlns:a16="http://schemas.microsoft.com/office/drawing/2014/main" id="{00228222-1E85-4D34-83A8-638A12A68869}"/>
                  </a:ext>
                </a:extLst>
              </p:cNvPr>
              <p:cNvSpPr/>
              <p:nvPr/>
            </p:nvSpPr>
            <p:spPr>
              <a:xfrm>
                <a:off x="0" y="0"/>
                <a:ext cx="767929" cy="76792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Freeform: Shape 80">
                <a:extLst>
                  <a:ext uri="{FF2B5EF4-FFF2-40B4-BE49-F238E27FC236}">
                    <a16:creationId xmlns:a16="http://schemas.microsoft.com/office/drawing/2014/main" id="{8A643AF7-3EA3-492D-9FBD-C44BCFD1545B}"/>
                  </a:ext>
                </a:extLst>
              </p:cNvPr>
              <p:cNvSpPr/>
              <p:nvPr/>
            </p:nvSpPr>
            <p:spPr>
              <a:xfrm>
                <a:off x="234638" y="227334"/>
                <a:ext cx="298653" cy="31326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004" h="21302" extrusionOk="0">
                    <a:moveTo>
                      <a:pt x="7816" y="21302"/>
                    </a:moveTo>
                    <a:cubicBezTo>
                      <a:pt x="7132" y="21302"/>
                      <a:pt x="6483" y="20993"/>
                      <a:pt x="6068" y="20461"/>
                    </a:cubicBezTo>
                    <a:lnTo>
                      <a:pt x="445" y="13277"/>
                    </a:lnTo>
                    <a:cubicBezTo>
                      <a:pt x="-287" y="12344"/>
                      <a:pt x="-97" y="11016"/>
                      <a:pt x="870" y="10308"/>
                    </a:cubicBezTo>
                    <a:cubicBezTo>
                      <a:pt x="1838" y="9597"/>
                      <a:pt x="3211" y="9785"/>
                      <a:pt x="3943" y="10719"/>
                    </a:cubicBezTo>
                    <a:lnTo>
                      <a:pt x="7643" y="15442"/>
                    </a:lnTo>
                    <a:lnTo>
                      <a:pt x="16946" y="999"/>
                    </a:lnTo>
                    <a:cubicBezTo>
                      <a:pt x="17586" y="6"/>
                      <a:pt x="18940" y="-298"/>
                      <a:pt x="19969" y="321"/>
                    </a:cubicBezTo>
                    <a:cubicBezTo>
                      <a:pt x="20997" y="939"/>
                      <a:pt x="21313" y="2248"/>
                      <a:pt x="20671" y="3243"/>
                    </a:cubicBezTo>
                    <a:lnTo>
                      <a:pt x="9680" y="20301"/>
                    </a:lnTo>
                    <a:cubicBezTo>
                      <a:pt x="9299" y="20896"/>
                      <a:pt x="8639" y="21267"/>
                      <a:pt x="7917" y="21299"/>
                    </a:cubicBezTo>
                    <a:cubicBezTo>
                      <a:pt x="7882" y="21302"/>
                      <a:pt x="7851" y="21302"/>
                      <a:pt x="7816" y="21302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4" name="Group 76">
              <a:extLst>
                <a:ext uri="{FF2B5EF4-FFF2-40B4-BE49-F238E27FC236}">
                  <a16:creationId xmlns:a16="http://schemas.microsoft.com/office/drawing/2014/main" id="{2BF2B004-6835-46A1-96E0-A6BFD4D15002}"/>
                </a:ext>
              </a:extLst>
            </p:cNvPr>
            <p:cNvGrpSpPr/>
            <p:nvPr/>
          </p:nvGrpSpPr>
          <p:grpSpPr>
            <a:xfrm>
              <a:off x="5802845" y="4279235"/>
              <a:ext cx="3849217" cy="700515"/>
              <a:chOff x="6729846" y="3935367"/>
              <a:chExt cx="3849217" cy="700515"/>
            </a:xfrm>
          </p:grpSpPr>
          <p:sp>
            <p:nvSpPr>
              <p:cNvPr id="45" name="Rectangle 77">
                <a:extLst>
                  <a:ext uri="{FF2B5EF4-FFF2-40B4-BE49-F238E27FC236}">
                    <a16:creationId xmlns:a16="http://schemas.microsoft.com/office/drawing/2014/main" id="{4D4F0F98-44AD-475B-8E27-370643E5CE13}"/>
                  </a:ext>
                </a:extLst>
              </p:cNvPr>
              <p:cNvSpPr/>
              <p:nvPr/>
            </p:nvSpPr>
            <p:spPr>
              <a:xfrm>
                <a:off x="6729846" y="3935367"/>
                <a:ext cx="1368030" cy="215444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Title Text Preset</a:t>
                </a:r>
              </a:p>
            </p:txBody>
          </p:sp>
          <p:sp>
            <p:nvSpPr>
              <p:cNvPr id="46" name="Rectangle 78">
                <a:extLst>
                  <a:ext uri="{FF2B5EF4-FFF2-40B4-BE49-F238E27FC236}">
                    <a16:creationId xmlns:a16="http://schemas.microsoft.com/office/drawing/2014/main" id="{21EBEF47-8D5A-4F1B-92BB-E3FAF8FC7ECC}"/>
                  </a:ext>
                </a:extLst>
              </p:cNvPr>
              <p:cNvSpPr/>
              <p:nvPr/>
            </p:nvSpPr>
            <p:spPr>
              <a:xfrm>
                <a:off x="6729846" y="4150812"/>
                <a:ext cx="3849217" cy="485070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000000"/>
                    </a:solidFill>
                  </a:rPr>
                  <a:t>This section is displayed as a text-typesetting placeholder (theme fonts are recommended)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77249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0">
        <p15:prstTrans prst="prestige"/>
      </p:transition>
    </mc:Choice>
    <mc:Fallback xmlns:p14="http://schemas.microsoft.com/office/powerpoint/2010/main" xmlns:a14="http://schemas.microsoft.com/office/drawing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53" presetClass="entr" presetSubtype="16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101" grpId="0" animBg="1"/>
      <p:bldP spid="102" grpId="0"/>
      <p:bldP spid="103" grpId="0" animBg="1"/>
      <p:bldP spid="104" grpId="0"/>
      <p:bldP spid="106" grpId="0" animBg="1"/>
      <p:bldP spid="107" grpId="0" animBg="1"/>
      <p:bldP spid="108" grpId="0" animBg="1"/>
      <p:bldP spid="109" grpId="0" animBg="1"/>
      <p:bldP spid="111" grpId="0" animBg="1"/>
      <p:bldP spid="113" grpId="0" animBg="1"/>
      <p:bldP spid="115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itle 6">
            <a:extLst>
              <a:ext uri="{FF2B5EF4-FFF2-40B4-BE49-F238E27FC236}">
                <a16:creationId xmlns:a16="http://schemas.microsoft.com/office/drawing/2014/main" id="{DBEB81EF-2D3E-405F-BFF7-BB627E70DD65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4" name="Text Placeholder 7">
            <a:extLst>
              <a:ext uri="{FF2B5EF4-FFF2-40B4-BE49-F238E27FC236}">
                <a16:creationId xmlns:a16="http://schemas.microsoft.com/office/drawing/2014/main" id="{3E90B509-E5D0-4536-81D6-40684D249437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78" name="PA_Freeform: Shape 89">
            <a:extLst>
              <a:ext uri="{FF2B5EF4-FFF2-40B4-BE49-F238E27FC236}">
                <a16:creationId xmlns:a16="http://schemas.microsoft.com/office/drawing/2014/main" id="{81CEA635-00BE-424E-93D6-BBA49B8DF5B5}"/>
              </a:ext>
            </a:extLst>
          </p:cNvPr>
          <p:cNvSpPr>
            <a:spLocks/>
          </p:cNvSpPr>
          <p:nvPr>
            <p:custDataLst>
              <p:tags r:id="rId1"/>
            </p:custDataLst>
          </p:nvPr>
        </p:nvSpPr>
        <p:spPr bwMode="auto">
          <a:xfrm>
            <a:off x="6265512" y="4295952"/>
            <a:ext cx="2061965" cy="1203645"/>
          </a:xfrm>
          <a:custGeom>
            <a:avLst/>
            <a:gdLst/>
            <a:ahLst/>
            <a:cxnLst>
              <a:cxn ang="0">
                <a:pos x="818" y="603"/>
              </a:cxn>
              <a:cxn ang="0">
                <a:pos x="0" y="603"/>
              </a:cxn>
              <a:cxn ang="0">
                <a:pos x="0" y="0"/>
              </a:cxn>
              <a:cxn ang="0">
                <a:pos x="818" y="0"/>
              </a:cxn>
              <a:cxn ang="0">
                <a:pos x="1033" y="302"/>
              </a:cxn>
              <a:cxn ang="0">
                <a:pos x="818" y="603"/>
              </a:cxn>
            </a:cxnLst>
            <a:rect l="0" t="0" r="r" b="b"/>
            <a:pathLst>
              <a:path w="1033" h="603">
                <a:moveTo>
                  <a:pt x="818" y="603"/>
                </a:moveTo>
                <a:lnTo>
                  <a:pt x="0" y="603"/>
                </a:lnTo>
                <a:lnTo>
                  <a:pt x="0" y="0"/>
                </a:lnTo>
                <a:lnTo>
                  <a:pt x="818" y="0"/>
                </a:lnTo>
                <a:lnTo>
                  <a:pt x="1033" y="302"/>
                </a:lnTo>
                <a:lnTo>
                  <a:pt x="818" y="60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79" name="PA_Freeform: Shape 91">
            <a:extLst>
              <a:ext uri="{FF2B5EF4-FFF2-40B4-BE49-F238E27FC236}">
                <a16:creationId xmlns:a16="http://schemas.microsoft.com/office/drawing/2014/main" id="{5917F881-7A02-4191-81B1-E8BCE23A7527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auto">
          <a:xfrm>
            <a:off x="5265469" y="4295953"/>
            <a:ext cx="1233586" cy="145714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468"/>
              </a:cxn>
              <a:cxn ang="0">
                <a:pos x="244" y="575"/>
              </a:cxn>
              <a:cxn ang="0">
                <a:pos x="487" y="468"/>
              </a:cxn>
              <a:cxn ang="0">
                <a:pos x="487" y="0"/>
              </a:cxn>
              <a:cxn ang="0">
                <a:pos x="0" y="0"/>
              </a:cxn>
            </a:cxnLst>
            <a:rect l="0" t="0" r="r" b="b"/>
            <a:pathLst>
              <a:path w="487" h="575">
                <a:moveTo>
                  <a:pt x="0" y="0"/>
                </a:moveTo>
                <a:cubicBezTo>
                  <a:pt x="0" y="468"/>
                  <a:pt x="0" y="468"/>
                  <a:pt x="0" y="468"/>
                </a:cubicBezTo>
                <a:cubicBezTo>
                  <a:pt x="0" y="527"/>
                  <a:pt x="109" y="575"/>
                  <a:pt x="244" y="575"/>
                </a:cubicBezTo>
                <a:cubicBezTo>
                  <a:pt x="378" y="575"/>
                  <a:pt x="487" y="527"/>
                  <a:pt x="487" y="468"/>
                </a:cubicBezTo>
                <a:cubicBezTo>
                  <a:pt x="487" y="0"/>
                  <a:pt x="487" y="0"/>
                  <a:pt x="487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400" b="1">
                <a:solidFill>
                  <a:srgbClr val="FFFFFF"/>
                </a:solidFill>
              </a:rPr>
              <a:t>01</a:t>
            </a:r>
          </a:p>
        </p:txBody>
      </p:sp>
      <p:sp>
        <p:nvSpPr>
          <p:cNvPr id="80" name="PA_椭圆 92">
            <a:extLst>
              <a:ext uri="{FF2B5EF4-FFF2-40B4-BE49-F238E27FC236}">
                <a16:creationId xmlns:a16="http://schemas.microsoft.com/office/drawing/2014/main" id="{27CBD386-F9A8-40F9-AA1C-7314112B77B1}"/>
              </a:ext>
            </a:extLst>
          </p:cNvPr>
          <p:cNvSpPr>
            <a:spLocks/>
          </p:cNvSpPr>
          <p:nvPr>
            <p:custDataLst>
              <p:tags r:id="rId3"/>
            </p:custDataLst>
          </p:nvPr>
        </p:nvSpPr>
        <p:spPr bwMode="auto">
          <a:xfrm>
            <a:off x="5265469" y="4024483"/>
            <a:ext cx="1233586" cy="544934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1" name="PA_Freeform: Shape 93">
            <a:extLst>
              <a:ext uri="{FF2B5EF4-FFF2-40B4-BE49-F238E27FC236}">
                <a16:creationId xmlns:a16="http://schemas.microsoft.com/office/drawing/2014/main" id="{3F68137E-D7F0-4B95-A244-0CAE9373AB65}"/>
              </a:ext>
            </a:extLst>
          </p:cNvPr>
          <p:cNvSpPr>
            <a:spLocks/>
          </p:cNvSpPr>
          <p:nvPr>
            <p:custDataLst>
              <p:tags r:id="rId4"/>
            </p:custDataLst>
          </p:nvPr>
        </p:nvSpPr>
        <p:spPr bwMode="auto">
          <a:xfrm flipH="1">
            <a:off x="3840258" y="3303894"/>
            <a:ext cx="1656757" cy="978086"/>
          </a:xfrm>
          <a:custGeom>
            <a:avLst/>
            <a:gdLst/>
            <a:ahLst/>
            <a:cxnLst>
              <a:cxn ang="0">
                <a:pos x="657" y="490"/>
              </a:cxn>
              <a:cxn ang="0">
                <a:pos x="0" y="490"/>
              </a:cxn>
              <a:cxn ang="0">
                <a:pos x="0" y="0"/>
              </a:cxn>
              <a:cxn ang="0">
                <a:pos x="657" y="0"/>
              </a:cxn>
              <a:cxn ang="0">
                <a:pos x="830" y="245"/>
              </a:cxn>
              <a:cxn ang="0">
                <a:pos x="657" y="490"/>
              </a:cxn>
            </a:cxnLst>
            <a:rect l="0" t="0" r="r" b="b"/>
            <a:pathLst>
              <a:path w="830" h="490">
                <a:moveTo>
                  <a:pt x="657" y="490"/>
                </a:moveTo>
                <a:lnTo>
                  <a:pt x="0" y="490"/>
                </a:lnTo>
                <a:lnTo>
                  <a:pt x="0" y="0"/>
                </a:lnTo>
                <a:lnTo>
                  <a:pt x="657" y="0"/>
                </a:lnTo>
                <a:lnTo>
                  <a:pt x="830" y="245"/>
                </a:lnTo>
                <a:lnTo>
                  <a:pt x="657" y="49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2" name="PA_Freeform: Shape 95">
            <a:extLst>
              <a:ext uri="{FF2B5EF4-FFF2-40B4-BE49-F238E27FC236}">
                <a16:creationId xmlns:a16="http://schemas.microsoft.com/office/drawing/2014/main" id="{E51EE682-B2CC-4D3F-99A1-A46B96B47BBE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 bwMode="auto">
          <a:xfrm flipH="1">
            <a:off x="5390224" y="3315871"/>
            <a:ext cx="984075" cy="11597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72"/>
              </a:cxn>
              <a:cxn ang="0">
                <a:pos x="194" y="458"/>
              </a:cxn>
              <a:cxn ang="0">
                <a:pos x="388" y="372"/>
              </a:cxn>
              <a:cxn ang="0">
                <a:pos x="388" y="0"/>
              </a:cxn>
              <a:cxn ang="0">
                <a:pos x="0" y="0"/>
              </a:cxn>
            </a:cxnLst>
            <a:rect l="0" t="0" r="r" b="b"/>
            <a:pathLst>
              <a:path w="388" h="458">
                <a:moveTo>
                  <a:pt x="0" y="0"/>
                </a:moveTo>
                <a:cubicBezTo>
                  <a:pt x="0" y="372"/>
                  <a:pt x="0" y="372"/>
                  <a:pt x="0" y="372"/>
                </a:cubicBezTo>
                <a:cubicBezTo>
                  <a:pt x="0" y="419"/>
                  <a:pt x="87" y="458"/>
                  <a:pt x="194" y="458"/>
                </a:cubicBezTo>
                <a:cubicBezTo>
                  <a:pt x="301" y="458"/>
                  <a:pt x="388" y="419"/>
                  <a:pt x="388" y="372"/>
                </a:cubicBezTo>
                <a:cubicBezTo>
                  <a:pt x="388" y="0"/>
                  <a:pt x="388" y="0"/>
                  <a:pt x="388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2000" b="1">
                <a:solidFill>
                  <a:srgbClr val="FFFFFF"/>
                </a:solidFill>
              </a:rPr>
              <a:t>02</a:t>
            </a:r>
          </a:p>
        </p:txBody>
      </p:sp>
      <p:sp>
        <p:nvSpPr>
          <p:cNvPr id="83" name="PA_椭圆 96">
            <a:extLst>
              <a:ext uri="{FF2B5EF4-FFF2-40B4-BE49-F238E27FC236}">
                <a16:creationId xmlns:a16="http://schemas.microsoft.com/office/drawing/2014/main" id="{BDD360A4-AEE4-4314-9F67-4258E926DC39}"/>
              </a:ext>
            </a:extLst>
          </p:cNvPr>
          <p:cNvSpPr>
            <a:spLocks/>
          </p:cNvSpPr>
          <p:nvPr>
            <p:custDataLst>
              <p:tags r:id="rId6"/>
            </p:custDataLst>
          </p:nvPr>
        </p:nvSpPr>
        <p:spPr bwMode="auto">
          <a:xfrm flipH="1">
            <a:off x="5390224" y="3098296"/>
            <a:ext cx="984075" cy="43315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PA_Freeform: Shape 97">
            <a:extLst>
              <a:ext uri="{FF2B5EF4-FFF2-40B4-BE49-F238E27FC236}">
                <a16:creationId xmlns:a16="http://schemas.microsoft.com/office/drawing/2014/main" id="{8F6EE110-D8F2-46E1-9A00-2A39E8999405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 bwMode="auto">
          <a:xfrm>
            <a:off x="6253535" y="2543382"/>
            <a:ext cx="1309437" cy="746539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PA_Freeform: Shape 99">
            <a:extLst>
              <a:ext uri="{FF2B5EF4-FFF2-40B4-BE49-F238E27FC236}">
                <a16:creationId xmlns:a16="http://schemas.microsoft.com/office/drawing/2014/main" id="{8E61729E-AE28-4CB1-AF0B-CF684C5969E4}"/>
              </a:ext>
            </a:extLst>
          </p:cNvPr>
          <p:cNvSpPr>
            <a:spLocks/>
          </p:cNvSpPr>
          <p:nvPr>
            <p:custDataLst>
              <p:tags r:id="rId8"/>
            </p:custDataLst>
          </p:nvPr>
        </p:nvSpPr>
        <p:spPr bwMode="auto">
          <a:xfrm>
            <a:off x="5500009" y="2543381"/>
            <a:ext cx="764504" cy="90423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b="1">
                <a:solidFill>
                  <a:srgbClr val="FFFFFF"/>
                </a:solidFill>
              </a:rPr>
              <a:t>03</a:t>
            </a:r>
          </a:p>
        </p:txBody>
      </p:sp>
      <p:sp>
        <p:nvSpPr>
          <p:cNvPr id="86" name="PA_椭圆 100">
            <a:extLst>
              <a:ext uri="{FF2B5EF4-FFF2-40B4-BE49-F238E27FC236}">
                <a16:creationId xmlns:a16="http://schemas.microsoft.com/office/drawing/2014/main" id="{4B84BD26-4C3D-4B8C-8CF7-5214E0E62B03}"/>
              </a:ext>
            </a:extLst>
          </p:cNvPr>
          <p:cNvSpPr>
            <a:spLocks/>
          </p:cNvSpPr>
          <p:nvPr>
            <p:custDataLst>
              <p:tags r:id="rId9"/>
            </p:custDataLst>
          </p:nvPr>
        </p:nvSpPr>
        <p:spPr bwMode="auto">
          <a:xfrm>
            <a:off x="5500009" y="2373715"/>
            <a:ext cx="764504" cy="339336"/>
          </a:xfrm>
          <a:prstGeom prst="ellipse">
            <a:avLst/>
          </a:pr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PA_Freeform: Shape 101">
            <a:extLst>
              <a:ext uri="{FF2B5EF4-FFF2-40B4-BE49-F238E27FC236}">
                <a16:creationId xmlns:a16="http://schemas.microsoft.com/office/drawing/2014/main" id="{78864E50-F18E-40D1-912F-353703209EB8}"/>
              </a:ext>
            </a:extLst>
          </p:cNvPr>
          <p:cNvSpPr>
            <a:spLocks/>
          </p:cNvSpPr>
          <p:nvPr>
            <p:custDataLst>
              <p:tags r:id="rId10"/>
            </p:custDataLst>
          </p:nvPr>
        </p:nvSpPr>
        <p:spPr bwMode="auto">
          <a:xfrm flipH="1">
            <a:off x="4299801" y="1944557"/>
            <a:ext cx="1309437" cy="584852"/>
          </a:xfrm>
          <a:custGeom>
            <a:avLst/>
            <a:gdLst/>
            <a:ahLst/>
            <a:cxnLst>
              <a:cxn ang="0">
                <a:pos x="518" y="374"/>
              </a:cxn>
              <a:cxn ang="0">
                <a:pos x="0" y="374"/>
              </a:cxn>
              <a:cxn ang="0">
                <a:pos x="0" y="0"/>
              </a:cxn>
              <a:cxn ang="0">
                <a:pos x="518" y="0"/>
              </a:cxn>
              <a:cxn ang="0">
                <a:pos x="656" y="186"/>
              </a:cxn>
              <a:cxn ang="0">
                <a:pos x="518" y="374"/>
              </a:cxn>
            </a:cxnLst>
            <a:rect l="0" t="0" r="r" b="b"/>
            <a:pathLst>
              <a:path w="656" h="374">
                <a:moveTo>
                  <a:pt x="518" y="374"/>
                </a:moveTo>
                <a:lnTo>
                  <a:pt x="0" y="374"/>
                </a:lnTo>
                <a:lnTo>
                  <a:pt x="0" y="0"/>
                </a:lnTo>
                <a:lnTo>
                  <a:pt x="518" y="0"/>
                </a:lnTo>
                <a:lnTo>
                  <a:pt x="656" y="186"/>
                </a:lnTo>
                <a:lnTo>
                  <a:pt x="518" y="374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8" name="PA_Freeform: Shape 103">
            <a:extLst>
              <a:ext uri="{FF2B5EF4-FFF2-40B4-BE49-F238E27FC236}">
                <a16:creationId xmlns:a16="http://schemas.microsoft.com/office/drawing/2014/main" id="{18EA87A0-25D7-4FFC-81CB-080E9C3A69FF}"/>
              </a:ext>
            </a:extLst>
          </p:cNvPr>
          <p:cNvSpPr>
            <a:spLocks/>
          </p:cNvSpPr>
          <p:nvPr>
            <p:custDataLst>
              <p:tags r:id="rId11"/>
            </p:custDataLst>
          </p:nvPr>
        </p:nvSpPr>
        <p:spPr bwMode="auto">
          <a:xfrm flipH="1">
            <a:off x="5594266" y="1959789"/>
            <a:ext cx="575989" cy="6812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90"/>
              </a:cxn>
              <a:cxn ang="0">
                <a:pos x="151" y="357"/>
              </a:cxn>
              <a:cxn ang="0">
                <a:pos x="302" y="290"/>
              </a:cxn>
              <a:cxn ang="0">
                <a:pos x="302" y="0"/>
              </a:cxn>
              <a:cxn ang="0">
                <a:pos x="0" y="0"/>
              </a:cxn>
            </a:cxnLst>
            <a:rect l="0" t="0" r="r" b="b"/>
            <a:pathLst>
              <a:path w="302" h="357">
                <a:moveTo>
                  <a:pt x="0" y="0"/>
                </a:moveTo>
                <a:cubicBezTo>
                  <a:pt x="0" y="290"/>
                  <a:pt x="0" y="290"/>
                  <a:pt x="0" y="290"/>
                </a:cubicBezTo>
                <a:cubicBezTo>
                  <a:pt x="0" y="327"/>
                  <a:pt x="67" y="357"/>
                  <a:pt x="151" y="357"/>
                </a:cubicBezTo>
                <a:cubicBezTo>
                  <a:pt x="234" y="357"/>
                  <a:pt x="302" y="327"/>
                  <a:pt x="302" y="290"/>
                </a:cubicBezTo>
                <a:cubicBezTo>
                  <a:pt x="302" y="0"/>
                  <a:pt x="302" y="0"/>
                  <a:pt x="302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>
            <a:noFill/>
            <a:round/>
            <a:headEnd/>
            <a:tailEnd/>
          </a:ln>
        </p:spPr>
        <p:txBody>
          <a:bodyPr vert="horz" wrap="none" lIns="91440" tIns="45720" rIns="91440" bIns="45720" anchor="ctr" anchorCtr="0" compatLnSpc="1">
            <a:prstTxWarp prst="textNoShape">
              <a:avLst/>
            </a:prstTxWarp>
            <a:normAutofit/>
          </a:bodyPr>
          <a:lstStyle/>
          <a:p>
            <a:pPr lvl="0" algn="ctr"/>
            <a:r>
              <a:rPr lang="en-US" altLang="zh-CN" sz="1600" b="1">
                <a:solidFill>
                  <a:srgbClr val="FFFFFF"/>
                </a:solidFill>
              </a:rPr>
              <a:t>04</a:t>
            </a:r>
          </a:p>
        </p:txBody>
      </p:sp>
      <p:sp>
        <p:nvSpPr>
          <p:cNvPr id="89" name="PA_椭圆 104">
            <a:extLst>
              <a:ext uri="{FF2B5EF4-FFF2-40B4-BE49-F238E27FC236}">
                <a16:creationId xmlns:a16="http://schemas.microsoft.com/office/drawing/2014/main" id="{7B164FB7-903F-4BA6-B176-E4F753A344B3}"/>
              </a:ext>
            </a:extLst>
          </p:cNvPr>
          <p:cNvSpPr>
            <a:spLocks/>
          </p:cNvSpPr>
          <p:nvPr>
            <p:custDataLst>
              <p:tags r:id="rId12"/>
            </p:custDataLst>
          </p:nvPr>
        </p:nvSpPr>
        <p:spPr bwMode="auto">
          <a:xfrm flipH="1">
            <a:off x="5594266" y="1831960"/>
            <a:ext cx="575989" cy="255661"/>
          </a:xfrm>
          <a:prstGeom prst="ellipse">
            <a:avLst/>
          </a:pr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90" name="PA_组合 115">
            <a:extLst>
              <a:ext uri="{FF2B5EF4-FFF2-40B4-BE49-F238E27FC236}">
                <a16:creationId xmlns:a16="http://schemas.microsoft.com/office/drawing/2014/main" id="{90825191-0C30-402E-BBD2-403684B45B75}"/>
              </a:ext>
            </a:extLst>
          </p:cNvPr>
          <p:cNvGrpSpPr/>
          <p:nvPr>
            <p:custDataLst>
              <p:tags r:id="rId13"/>
            </p:custDataLst>
          </p:nvPr>
        </p:nvGrpSpPr>
        <p:grpSpPr>
          <a:xfrm>
            <a:off x="6886296" y="4650515"/>
            <a:ext cx="780820" cy="494519"/>
            <a:chOff x="3175000" y="3792538"/>
            <a:chExt cx="190500" cy="120650"/>
          </a:xfrm>
          <a:solidFill>
            <a:schemeClr val="bg1"/>
          </a:solidFill>
        </p:grpSpPr>
        <p:sp>
          <p:nvSpPr>
            <p:cNvPr id="104" name="Freeform: Shape 116">
              <a:extLst>
                <a:ext uri="{FF2B5EF4-FFF2-40B4-BE49-F238E27FC236}">
                  <a16:creationId xmlns:a16="http://schemas.microsoft.com/office/drawing/2014/main" id="{DCF00A3A-C446-421B-B563-6BACA694F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000" y="3792538"/>
              <a:ext cx="190500" cy="109538"/>
            </a:xfrm>
            <a:custGeom>
              <a:avLst/>
              <a:gdLst/>
              <a:ahLst/>
              <a:cxnLst>
                <a:cxn ang="0">
                  <a:pos x="32" y="3"/>
                </a:cxn>
                <a:cxn ang="0">
                  <a:pos x="32" y="3"/>
                </a:cxn>
                <a:cxn ang="0">
                  <a:pos x="33" y="1"/>
                </a:cxn>
                <a:cxn ang="0">
                  <a:pos x="33" y="1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0" y="1"/>
                </a:cxn>
                <a:cxn ang="0">
                  <a:pos x="30" y="1"/>
                </a:cxn>
                <a:cxn ang="0">
                  <a:pos x="29" y="2"/>
                </a:cxn>
                <a:cxn ang="0">
                  <a:pos x="29" y="2"/>
                </a:cxn>
                <a:cxn ang="0">
                  <a:pos x="30" y="3"/>
                </a:cxn>
                <a:cxn ang="0">
                  <a:pos x="21" y="11"/>
                </a:cxn>
                <a:cxn ang="0">
                  <a:pos x="15" y="5"/>
                </a:cxn>
                <a:cxn ang="0">
                  <a:pos x="0" y="19"/>
                </a:cxn>
                <a:cxn ang="0">
                  <a:pos x="1" y="19"/>
                </a:cxn>
                <a:cxn ang="0">
                  <a:pos x="15" y="6"/>
                </a:cxn>
                <a:cxn ang="0">
                  <a:pos x="21" y="12"/>
                </a:cxn>
                <a:cxn ang="0">
                  <a:pos x="30" y="3"/>
                </a:cxn>
                <a:cxn ang="0">
                  <a:pos x="31" y="4"/>
                </a:cxn>
                <a:cxn ang="0">
                  <a:pos x="31" y="4"/>
                </a:cxn>
                <a:cxn ang="0">
                  <a:pos x="32" y="3"/>
                </a:cxn>
              </a:cxnLst>
              <a:rect l="0" t="0" r="r" b="b"/>
              <a:pathLst>
                <a:path w="33" h="19">
                  <a:moveTo>
                    <a:pt x="32" y="3"/>
                  </a:moveTo>
                  <a:cubicBezTo>
                    <a:pt x="32" y="3"/>
                    <a:pt x="32" y="3"/>
                    <a:pt x="32" y="3"/>
                  </a:cubicBezTo>
                  <a:cubicBezTo>
                    <a:pt x="32" y="3"/>
                    <a:pt x="33" y="2"/>
                    <a:pt x="33" y="1"/>
                  </a:cubicBezTo>
                  <a:cubicBezTo>
                    <a:pt x="33" y="1"/>
                    <a:pt x="33" y="1"/>
                    <a:pt x="33" y="1"/>
                  </a:cubicBezTo>
                  <a:cubicBezTo>
                    <a:pt x="33" y="1"/>
                    <a:pt x="33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"/>
                    <a:pt x="29" y="1"/>
                    <a:pt x="29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0" y="2"/>
                    <a:pt x="30" y="3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1" y="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1" y="4"/>
                    <a:pt x="32" y="4"/>
                    <a:pt x="3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147">
              <a:extLst>
                <a:ext uri="{FF2B5EF4-FFF2-40B4-BE49-F238E27FC236}">
                  <a16:creationId xmlns:a16="http://schemas.microsoft.com/office/drawing/2014/main" id="{BEDBE7EC-3C9D-4324-B62B-2D36CF99DF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5813" y="3821113"/>
              <a:ext cx="22225" cy="9207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58"/>
                </a:cxn>
                <a:cxn ang="0">
                  <a:pos x="14" y="58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58">
                  <a:moveTo>
                    <a:pt x="0" y="11"/>
                  </a:moveTo>
                  <a:lnTo>
                    <a:pt x="0" y="58"/>
                  </a:lnTo>
                  <a:lnTo>
                    <a:pt x="14" y="58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148">
              <a:extLst>
                <a:ext uri="{FF2B5EF4-FFF2-40B4-BE49-F238E27FC236}">
                  <a16:creationId xmlns:a16="http://schemas.microsoft.com/office/drawing/2014/main" id="{45E4C35F-8B85-4ED1-ABB0-0C459274BB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295650" y="3843338"/>
              <a:ext cx="23813" cy="69850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0"/>
                </a:cxn>
                <a:cxn ang="0">
                  <a:pos x="0" y="15"/>
                </a:cxn>
              </a:cxnLst>
              <a:rect l="0" t="0" r="r" b="b"/>
              <a:pathLst>
                <a:path w="15" h="44">
                  <a:moveTo>
                    <a:pt x="0" y="15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0"/>
                  </a:lnTo>
                  <a:lnTo>
                    <a:pt x="0" y="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149">
              <a:extLst>
                <a:ext uri="{FF2B5EF4-FFF2-40B4-BE49-F238E27FC236}">
                  <a16:creationId xmlns:a16="http://schemas.microsoft.com/office/drawing/2014/main" id="{44EC35CD-7C33-4275-9B81-AB3A5F25E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7075" y="3843338"/>
              <a:ext cx="23813" cy="698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4"/>
                </a:cxn>
                <a:cxn ang="0">
                  <a:pos x="15" y="44"/>
                </a:cxn>
                <a:cxn ang="0">
                  <a:pos x="15" y="11"/>
                </a:cxn>
                <a:cxn ang="0">
                  <a:pos x="0" y="0"/>
                </a:cxn>
              </a:cxnLst>
              <a:rect l="0" t="0" r="r" b="b"/>
              <a:pathLst>
                <a:path w="15" h="44">
                  <a:moveTo>
                    <a:pt x="0" y="0"/>
                  </a:moveTo>
                  <a:lnTo>
                    <a:pt x="0" y="44"/>
                  </a:lnTo>
                  <a:lnTo>
                    <a:pt x="15" y="44"/>
                  </a:lnTo>
                  <a:lnTo>
                    <a:pt x="15" y="1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150">
              <a:extLst>
                <a:ext uri="{FF2B5EF4-FFF2-40B4-BE49-F238E27FC236}">
                  <a16:creationId xmlns:a16="http://schemas.microsoft.com/office/drawing/2014/main" id="{7EFFEE87-276A-4629-BC57-41CA07CF00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8500" y="3832225"/>
              <a:ext cx="23813" cy="80963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1"/>
                </a:cxn>
                <a:cxn ang="0">
                  <a:pos x="0" y="51"/>
                </a:cxn>
                <a:cxn ang="0">
                  <a:pos x="15" y="51"/>
                </a:cxn>
                <a:cxn ang="0">
                  <a:pos x="15" y="0"/>
                </a:cxn>
                <a:cxn ang="0">
                  <a:pos x="15" y="0"/>
                </a:cxn>
              </a:cxnLst>
              <a:rect l="0" t="0" r="r" b="b"/>
              <a:pathLst>
                <a:path w="15" h="51">
                  <a:moveTo>
                    <a:pt x="15" y="0"/>
                  </a:moveTo>
                  <a:lnTo>
                    <a:pt x="0" y="11"/>
                  </a:lnTo>
                  <a:lnTo>
                    <a:pt x="0" y="51"/>
                  </a:lnTo>
                  <a:lnTo>
                    <a:pt x="15" y="51"/>
                  </a:lnTo>
                  <a:lnTo>
                    <a:pt x="15" y="0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151">
              <a:extLst>
                <a:ext uri="{FF2B5EF4-FFF2-40B4-BE49-F238E27FC236}">
                  <a16:creationId xmlns:a16="http://schemas.microsoft.com/office/drawing/2014/main" id="{05821A16-29EB-4A17-9A3C-153F22339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9925" y="3860800"/>
              <a:ext cx="22225" cy="52388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0" y="33"/>
                </a:cxn>
                <a:cxn ang="0">
                  <a:pos x="14" y="33"/>
                </a:cxn>
                <a:cxn ang="0">
                  <a:pos x="14" y="0"/>
                </a:cxn>
                <a:cxn ang="0">
                  <a:pos x="0" y="11"/>
                </a:cxn>
              </a:cxnLst>
              <a:rect l="0" t="0" r="r" b="b"/>
              <a:pathLst>
                <a:path w="14" h="33">
                  <a:moveTo>
                    <a:pt x="0" y="11"/>
                  </a:moveTo>
                  <a:lnTo>
                    <a:pt x="0" y="33"/>
                  </a:lnTo>
                  <a:lnTo>
                    <a:pt x="14" y="33"/>
                  </a:lnTo>
                  <a:lnTo>
                    <a:pt x="14" y="0"/>
                  </a:lnTo>
                  <a:lnTo>
                    <a:pt x="0" y="1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152">
              <a:extLst>
                <a:ext uri="{FF2B5EF4-FFF2-40B4-BE49-F238E27FC236}">
                  <a16:creationId xmlns:a16="http://schemas.microsoft.com/office/drawing/2014/main" id="{CAA998EA-CD41-4A40-BF74-55BA2BB1A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350" y="3884613"/>
              <a:ext cx="22225" cy="28575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8"/>
                </a:cxn>
                <a:cxn ang="0">
                  <a:pos x="14" y="18"/>
                </a:cxn>
                <a:cxn ang="0">
                  <a:pos x="14" y="0"/>
                </a:cxn>
                <a:cxn ang="0">
                  <a:pos x="0" y="14"/>
                </a:cxn>
              </a:cxnLst>
              <a:rect l="0" t="0" r="r" b="b"/>
              <a:pathLst>
                <a:path w="14" h="18">
                  <a:moveTo>
                    <a:pt x="0" y="14"/>
                  </a:moveTo>
                  <a:lnTo>
                    <a:pt x="0" y="18"/>
                  </a:lnTo>
                  <a:lnTo>
                    <a:pt x="14" y="18"/>
                  </a:lnTo>
                  <a:lnTo>
                    <a:pt x="14" y="0"/>
                  </a:lnTo>
                  <a:lnTo>
                    <a:pt x="0" y="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1" name="PA_组合 153">
            <a:extLst>
              <a:ext uri="{FF2B5EF4-FFF2-40B4-BE49-F238E27FC236}">
                <a16:creationId xmlns:a16="http://schemas.microsoft.com/office/drawing/2014/main" id="{E303D197-8305-43A6-9B2A-3A8C45247E54}"/>
              </a:ext>
            </a:extLst>
          </p:cNvPr>
          <p:cNvGrpSpPr/>
          <p:nvPr>
            <p:custDataLst>
              <p:tags r:id="rId14"/>
            </p:custDataLst>
          </p:nvPr>
        </p:nvGrpSpPr>
        <p:grpSpPr>
          <a:xfrm>
            <a:off x="4502962" y="3609478"/>
            <a:ext cx="481856" cy="366919"/>
            <a:chOff x="3694113" y="3481388"/>
            <a:chExt cx="173038" cy="131763"/>
          </a:xfrm>
          <a:solidFill>
            <a:schemeClr val="bg1"/>
          </a:solidFill>
        </p:grpSpPr>
        <p:sp>
          <p:nvSpPr>
            <p:cNvPr id="100" name="Freeform: Shape 154">
              <a:extLst>
                <a:ext uri="{FF2B5EF4-FFF2-40B4-BE49-F238E27FC236}">
                  <a16:creationId xmlns:a16="http://schemas.microsoft.com/office/drawing/2014/main" id="{3C5B7353-4401-4B16-ACB4-077808A09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4113" y="3481388"/>
              <a:ext cx="173038" cy="131763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0" y="17"/>
                </a:cxn>
                <a:cxn ang="0">
                  <a:pos x="3" y="20"/>
                </a:cxn>
                <a:cxn ang="0">
                  <a:pos x="10" y="20"/>
                </a:cxn>
                <a:cxn ang="0">
                  <a:pos x="9" y="21"/>
                </a:cxn>
                <a:cxn ang="0">
                  <a:pos x="5" y="21"/>
                </a:cxn>
                <a:cxn ang="0">
                  <a:pos x="3" y="22"/>
                </a:cxn>
                <a:cxn ang="0">
                  <a:pos x="5" y="23"/>
                </a:cxn>
                <a:cxn ang="0">
                  <a:pos x="25" y="23"/>
                </a:cxn>
                <a:cxn ang="0">
                  <a:pos x="27" y="22"/>
                </a:cxn>
                <a:cxn ang="0">
                  <a:pos x="25" y="21"/>
                </a:cxn>
                <a:cxn ang="0">
                  <a:pos x="21" y="21"/>
                </a:cxn>
                <a:cxn ang="0">
                  <a:pos x="20" y="20"/>
                </a:cxn>
                <a:cxn ang="0">
                  <a:pos x="27" y="20"/>
                </a:cxn>
                <a:cxn ang="0">
                  <a:pos x="30" y="17"/>
                </a:cxn>
                <a:cxn ang="0">
                  <a:pos x="30" y="3"/>
                </a:cxn>
                <a:cxn ang="0">
                  <a:pos x="27" y="0"/>
                </a:cxn>
                <a:cxn ang="0">
                  <a:pos x="29" y="17"/>
                </a:cxn>
                <a:cxn ang="0">
                  <a:pos x="27" y="18"/>
                </a:cxn>
                <a:cxn ang="0">
                  <a:pos x="3" y="18"/>
                </a:cxn>
                <a:cxn ang="0">
                  <a:pos x="1" y="17"/>
                </a:cxn>
                <a:cxn ang="0">
                  <a:pos x="1" y="3"/>
                </a:cxn>
                <a:cxn ang="0">
                  <a:pos x="3" y="2"/>
                </a:cxn>
                <a:cxn ang="0">
                  <a:pos x="27" y="2"/>
                </a:cxn>
                <a:cxn ang="0">
                  <a:pos x="29" y="3"/>
                </a:cxn>
                <a:cxn ang="0">
                  <a:pos x="29" y="17"/>
                </a:cxn>
              </a:cxnLst>
              <a:rect l="0" t="0" r="r" b="b"/>
              <a:pathLst>
                <a:path w="30" h="23">
                  <a:moveTo>
                    <a:pt x="27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9"/>
                    <a:pt x="1" y="20"/>
                    <a:pt x="3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9" y="20"/>
                    <a:pt x="9" y="20"/>
                    <a:pt x="9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3" y="21"/>
                    <a:pt x="3" y="22"/>
                  </a:cubicBezTo>
                  <a:cubicBezTo>
                    <a:pt x="3" y="22"/>
                    <a:pt x="4" y="23"/>
                    <a:pt x="5" y="23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26" y="23"/>
                    <a:pt x="27" y="22"/>
                    <a:pt x="27" y="22"/>
                  </a:cubicBezTo>
                  <a:cubicBezTo>
                    <a:pt x="27" y="21"/>
                    <a:pt x="26" y="21"/>
                    <a:pt x="25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0"/>
                    <a:pt x="20" y="20"/>
                    <a:pt x="20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9" y="20"/>
                    <a:pt x="30" y="19"/>
                    <a:pt x="30" y="17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1"/>
                    <a:pt x="29" y="0"/>
                    <a:pt x="27" y="0"/>
                  </a:cubicBezTo>
                  <a:close/>
                  <a:moveTo>
                    <a:pt x="29" y="17"/>
                  </a:moveTo>
                  <a:cubicBezTo>
                    <a:pt x="29" y="18"/>
                    <a:pt x="28" y="18"/>
                    <a:pt x="27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1" y="18"/>
                    <a:pt x="1" y="17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8" y="2"/>
                    <a:pt x="29" y="2"/>
                    <a:pt x="29" y="3"/>
                  </a:cubicBezTo>
                  <a:lnTo>
                    <a:pt x="29" y="1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155">
              <a:extLst>
                <a:ext uri="{FF2B5EF4-FFF2-40B4-BE49-F238E27FC236}">
                  <a16:creationId xmlns:a16="http://schemas.microsoft.com/office/drawing/2014/main" id="{68487B43-8316-4B08-AB61-AFFBE8E8D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3800" y="3514725"/>
              <a:ext cx="63500" cy="63500"/>
            </a:xfrm>
            <a:custGeom>
              <a:avLst/>
              <a:gdLst/>
              <a:ahLst/>
              <a:cxnLst>
                <a:cxn ang="0">
                  <a:pos x="11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9" y="3"/>
                </a:cxn>
                <a:cxn ang="0">
                  <a:pos x="9" y="2"/>
                </a:cxn>
                <a:cxn ang="0">
                  <a:pos x="8" y="1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6" y="0"/>
                </a:cxn>
                <a:cxn ang="0">
                  <a:pos x="5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5" y="10"/>
                </a:cxn>
                <a:cxn ang="0">
                  <a:pos x="5" y="11"/>
                </a:cxn>
                <a:cxn ang="0">
                  <a:pos x="6" y="11"/>
                </a:cxn>
                <a:cxn ang="0">
                  <a:pos x="6" y="10"/>
                </a:cxn>
                <a:cxn ang="0">
                  <a:pos x="8" y="9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9" y="8"/>
                </a:cxn>
                <a:cxn ang="0">
                  <a:pos x="9" y="6"/>
                </a:cxn>
                <a:cxn ang="0">
                  <a:pos x="11" y="6"/>
                </a:cxn>
                <a:cxn ang="0">
                  <a:pos x="8" y="6"/>
                </a:cxn>
                <a:cxn ang="0">
                  <a:pos x="5" y="9"/>
                </a:cxn>
                <a:cxn ang="0">
                  <a:pos x="2" y="6"/>
                </a:cxn>
                <a:cxn ang="0">
                  <a:pos x="5" y="2"/>
                </a:cxn>
                <a:cxn ang="0">
                  <a:pos x="8" y="6"/>
                </a:cxn>
              </a:cxnLst>
              <a:rect l="0" t="0" r="r" b="b"/>
              <a:pathLst>
                <a:path w="11" h="11">
                  <a:moveTo>
                    <a:pt x="11" y="6"/>
                  </a:moveTo>
                  <a:cubicBezTo>
                    <a:pt x="11" y="5"/>
                    <a:pt x="11" y="5"/>
                    <a:pt x="11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1"/>
                    <a:pt x="6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7"/>
                    <a:pt x="1" y="8"/>
                    <a:pt x="2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4" y="10"/>
                    <a:pt x="5" y="10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7" y="10"/>
                    <a:pt x="7" y="10"/>
                    <a:pt x="8" y="9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7"/>
                    <a:pt x="9" y="6"/>
                  </a:cubicBezTo>
                  <a:lnTo>
                    <a:pt x="11" y="6"/>
                  </a:lnTo>
                  <a:close/>
                  <a:moveTo>
                    <a:pt x="8" y="6"/>
                  </a:moveTo>
                  <a:cubicBezTo>
                    <a:pt x="8" y="7"/>
                    <a:pt x="7" y="9"/>
                    <a:pt x="5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4"/>
                    <a:pt x="3" y="2"/>
                    <a:pt x="5" y="2"/>
                  </a:cubicBezTo>
                  <a:cubicBezTo>
                    <a:pt x="7" y="2"/>
                    <a:pt x="8" y="4"/>
                    <a:pt x="8" y="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156">
              <a:extLst>
                <a:ext uri="{FF2B5EF4-FFF2-40B4-BE49-F238E27FC236}">
                  <a16:creationId xmlns:a16="http://schemas.microsoft.com/office/drawing/2014/main" id="{7CC6AC38-9AF4-4B06-86BE-9C2661840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792538" y="3544888"/>
              <a:ext cx="34925" cy="28575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5" y="0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4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6" y="3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5" y="2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lnTo>
                    <a:pt x="6" y="3"/>
                  </a:lnTo>
                  <a:close/>
                  <a:moveTo>
                    <a:pt x="5" y="2"/>
                  </a:moveTo>
                  <a:cubicBezTo>
                    <a:pt x="5" y="3"/>
                    <a:pt x="4" y="4"/>
                    <a:pt x="3" y="4"/>
                  </a:cubicBezTo>
                  <a:cubicBezTo>
                    <a:pt x="2" y="4"/>
                    <a:pt x="1" y="3"/>
                    <a:pt x="1" y="2"/>
                  </a:cubicBezTo>
                  <a:cubicBezTo>
                    <a:pt x="1" y="1"/>
                    <a:pt x="2" y="1"/>
                    <a:pt x="3" y="1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157">
              <a:extLst>
                <a:ext uri="{FF2B5EF4-FFF2-40B4-BE49-F238E27FC236}">
                  <a16:creationId xmlns:a16="http://schemas.microsoft.com/office/drawing/2014/main" id="{9647BDB5-35E4-4503-B897-5A7CD6EC95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6188" y="3497263"/>
              <a:ext cx="41275" cy="41275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7" y="3"/>
                </a:cxn>
                <a:cxn ang="0">
                  <a:pos x="6" y="3"/>
                </a:cxn>
                <a:cxn ang="0">
                  <a:pos x="6" y="2"/>
                </a:cxn>
                <a:cxn ang="0">
                  <a:pos x="6" y="1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4" y="1"/>
                </a:cxn>
                <a:cxn ang="0">
                  <a:pos x="4" y="0"/>
                </a:cxn>
                <a:cxn ang="0">
                  <a:pos x="3" y="0"/>
                </a:cxn>
                <a:cxn ang="0">
                  <a:pos x="3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3" y="6"/>
                </a:cxn>
                <a:cxn ang="0">
                  <a:pos x="3" y="7"/>
                </a:cxn>
                <a:cxn ang="0">
                  <a:pos x="4" y="7"/>
                </a:cxn>
                <a:cxn ang="0">
                  <a:pos x="4" y="6"/>
                </a:cxn>
                <a:cxn ang="0">
                  <a:pos x="5" y="6"/>
                </a:cxn>
                <a:cxn ang="0">
                  <a:pos x="5" y="6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6" y="4"/>
                </a:cxn>
                <a:cxn ang="0">
                  <a:pos x="7" y="4"/>
                </a:cxn>
                <a:cxn ang="0">
                  <a:pos x="5" y="4"/>
                </a:cxn>
                <a:cxn ang="0">
                  <a:pos x="3" y="6"/>
                </a:cxn>
                <a:cxn ang="0">
                  <a:pos x="1" y="4"/>
                </a:cxn>
                <a:cxn ang="0">
                  <a:pos x="3" y="1"/>
                </a:cxn>
                <a:cxn ang="0">
                  <a:pos x="5" y="4"/>
                </a:cxn>
              </a:cxnLst>
              <a:rect l="0" t="0" r="r" b="b"/>
              <a:pathLst>
                <a:path w="7" h="7">
                  <a:moveTo>
                    <a:pt x="7" y="4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1" y="5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7" y="4"/>
                  </a:lnTo>
                  <a:close/>
                  <a:moveTo>
                    <a:pt x="5" y="4"/>
                  </a:move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2" name="PA_组合 158">
            <a:extLst>
              <a:ext uri="{FF2B5EF4-FFF2-40B4-BE49-F238E27FC236}">
                <a16:creationId xmlns:a16="http://schemas.microsoft.com/office/drawing/2014/main" id="{277ACB07-AA68-42E9-A021-4120B4E7CC32}"/>
              </a:ext>
            </a:extLst>
          </p:cNvPr>
          <p:cNvGrpSpPr/>
          <p:nvPr>
            <p:custDataLst>
              <p:tags r:id="rId15"/>
            </p:custDataLst>
          </p:nvPr>
        </p:nvGrpSpPr>
        <p:grpSpPr>
          <a:xfrm>
            <a:off x="6718627" y="2727682"/>
            <a:ext cx="351184" cy="377942"/>
            <a:chOff x="4184640" y="3094048"/>
            <a:chExt cx="166688" cy="179389"/>
          </a:xfrm>
          <a:solidFill>
            <a:schemeClr val="bg1"/>
          </a:solidFill>
        </p:grpSpPr>
        <p:sp>
          <p:nvSpPr>
            <p:cNvPr id="98" name="Freeform: Shape 159">
              <a:extLst>
                <a:ext uri="{FF2B5EF4-FFF2-40B4-BE49-F238E27FC236}">
                  <a16:creationId xmlns:a16="http://schemas.microsoft.com/office/drawing/2014/main" id="{57E109E7-FFB5-415B-AA09-1DC23C28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40" y="3094048"/>
              <a:ext cx="166688" cy="179389"/>
            </a:xfrm>
            <a:custGeom>
              <a:avLst/>
              <a:gdLst/>
              <a:ahLst/>
              <a:cxnLst>
                <a:cxn ang="0">
                  <a:pos x="25" y="17"/>
                </a:cxn>
                <a:cxn ang="0">
                  <a:pos x="22" y="25"/>
                </a:cxn>
                <a:cxn ang="0">
                  <a:pos x="21" y="20"/>
                </a:cxn>
                <a:cxn ang="0">
                  <a:pos x="19" y="18"/>
                </a:cxn>
                <a:cxn ang="0">
                  <a:pos x="19" y="18"/>
                </a:cxn>
                <a:cxn ang="0">
                  <a:pos x="17" y="18"/>
                </a:cxn>
                <a:cxn ang="0">
                  <a:pos x="16" y="21"/>
                </a:cxn>
                <a:cxn ang="0">
                  <a:pos x="15" y="22"/>
                </a:cxn>
                <a:cxn ang="0">
                  <a:pos x="15" y="19"/>
                </a:cxn>
                <a:cxn ang="0">
                  <a:pos x="15" y="18"/>
                </a:cxn>
                <a:cxn ang="0">
                  <a:pos x="15" y="18"/>
                </a:cxn>
                <a:cxn ang="0">
                  <a:pos x="14" y="18"/>
                </a:cxn>
                <a:cxn ang="0">
                  <a:pos x="14" y="19"/>
                </a:cxn>
                <a:cxn ang="0">
                  <a:pos x="14" y="22"/>
                </a:cxn>
                <a:cxn ang="0">
                  <a:pos x="13" y="21"/>
                </a:cxn>
                <a:cxn ang="0">
                  <a:pos x="12" y="18"/>
                </a:cxn>
                <a:cxn ang="0">
                  <a:pos x="10" y="18"/>
                </a:cxn>
                <a:cxn ang="0">
                  <a:pos x="10" y="18"/>
                </a:cxn>
                <a:cxn ang="0">
                  <a:pos x="7" y="20"/>
                </a:cxn>
                <a:cxn ang="0">
                  <a:pos x="7" y="24"/>
                </a:cxn>
                <a:cxn ang="0">
                  <a:pos x="4" y="17"/>
                </a:cxn>
                <a:cxn ang="0">
                  <a:pos x="14" y="6"/>
                </a:cxn>
                <a:cxn ang="0">
                  <a:pos x="14" y="8"/>
                </a:cxn>
                <a:cxn ang="0">
                  <a:pos x="16" y="8"/>
                </a:cxn>
                <a:cxn ang="0">
                  <a:pos x="17" y="7"/>
                </a:cxn>
                <a:cxn ang="0">
                  <a:pos x="20" y="6"/>
                </a:cxn>
                <a:cxn ang="0">
                  <a:pos x="22" y="5"/>
                </a:cxn>
                <a:cxn ang="0">
                  <a:pos x="22" y="3"/>
                </a:cxn>
                <a:cxn ang="0">
                  <a:pos x="20" y="2"/>
                </a:cxn>
                <a:cxn ang="0">
                  <a:pos x="17" y="1"/>
                </a:cxn>
                <a:cxn ang="0">
                  <a:pos x="16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0" y="17"/>
                </a:cxn>
                <a:cxn ang="0">
                  <a:pos x="15" y="31"/>
                </a:cxn>
                <a:cxn ang="0">
                  <a:pos x="29" y="17"/>
                </a:cxn>
                <a:cxn ang="0">
                  <a:pos x="25" y="17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9" y="26"/>
                </a:cxn>
                <a:cxn ang="0">
                  <a:pos x="19" y="26"/>
                </a:cxn>
                <a:cxn ang="0">
                  <a:pos x="19" y="22"/>
                </a:cxn>
                <a:cxn ang="0">
                  <a:pos x="19" y="22"/>
                </a:cxn>
                <a:cxn ang="0">
                  <a:pos x="10" y="22"/>
                </a:cxn>
                <a:cxn ang="0">
                  <a:pos x="10" y="26"/>
                </a:cxn>
                <a:cxn ang="0">
                  <a:pos x="9" y="26"/>
                </a:cxn>
                <a:cxn ang="0">
                  <a:pos x="9" y="22"/>
                </a:cxn>
                <a:cxn ang="0">
                  <a:pos x="10" y="22"/>
                </a:cxn>
              </a:cxnLst>
              <a:rect l="0" t="0" r="r" b="b"/>
              <a:pathLst>
                <a:path w="29" h="31">
                  <a:moveTo>
                    <a:pt x="25" y="17"/>
                  </a:moveTo>
                  <a:cubicBezTo>
                    <a:pt x="25" y="20"/>
                    <a:pt x="24" y="23"/>
                    <a:pt x="22" y="25"/>
                  </a:cubicBezTo>
                  <a:cubicBezTo>
                    <a:pt x="22" y="22"/>
                    <a:pt x="22" y="20"/>
                    <a:pt x="21" y="20"/>
                  </a:cubicBezTo>
                  <a:cubicBezTo>
                    <a:pt x="21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9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9"/>
                    <a:pt x="14" y="19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8" y="19"/>
                    <a:pt x="7" y="20"/>
                  </a:cubicBezTo>
                  <a:cubicBezTo>
                    <a:pt x="7" y="20"/>
                    <a:pt x="7" y="22"/>
                    <a:pt x="7" y="24"/>
                  </a:cubicBezTo>
                  <a:cubicBezTo>
                    <a:pt x="5" y="22"/>
                    <a:pt x="4" y="20"/>
                    <a:pt x="4" y="17"/>
                  </a:cubicBezTo>
                  <a:cubicBezTo>
                    <a:pt x="4" y="11"/>
                    <a:pt x="9" y="6"/>
                    <a:pt x="14" y="6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5" y="9"/>
                    <a:pt x="16" y="8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6"/>
                    <a:pt x="20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4"/>
                    <a:pt x="22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19" y="2"/>
                    <a:pt x="18" y="1"/>
                    <a:pt x="17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7" y="3"/>
                    <a:pt x="0" y="9"/>
                    <a:pt x="0" y="17"/>
                  </a:cubicBezTo>
                  <a:cubicBezTo>
                    <a:pt x="0" y="24"/>
                    <a:pt x="7" y="31"/>
                    <a:pt x="15" y="31"/>
                  </a:cubicBezTo>
                  <a:cubicBezTo>
                    <a:pt x="22" y="31"/>
                    <a:pt x="29" y="24"/>
                    <a:pt x="29" y="17"/>
                  </a:cubicBezTo>
                  <a:lnTo>
                    <a:pt x="25" y="17"/>
                  </a:lnTo>
                  <a:close/>
                  <a:moveTo>
                    <a:pt x="19" y="22"/>
                  </a:moveTo>
                  <a:cubicBezTo>
                    <a:pt x="19" y="22"/>
                    <a:pt x="19" y="22"/>
                    <a:pt x="19" y="22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  <a:moveTo>
                    <a:pt x="10" y="22"/>
                  </a:move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9" y="26"/>
                    <a:pt x="9" y="26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Oval 160">
              <a:extLst>
                <a:ext uri="{FF2B5EF4-FFF2-40B4-BE49-F238E27FC236}">
                  <a16:creationId xmlns:a16="http://schemas.microsoft.com/office/drawing/2014/main" id="{CBF87D51-7E1B-4C2B-8228-9534F48E4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8150" y="3157538"/>
              <a:ext cx="39688" cy="34925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93" name="PA_组合 161">
            <a:extLst>
              <a:ext uri="{FF2B5EF4-FFF2-40B4-BE49-F238E27FC236}">
                <a16:creationId xmlns:a16="http://schemas.microsoft.com/office/drawing/2014/main" id="{898A53A2-D5EC-4E14-9DA9-9EE47083FE52}"/>
              </a:ext>
            </a:extLst>
          </p:cNvPr>
          <p:cNvGrpSpPr/>
          <p:nvPr>
            <p:custDataLst>
              <p:tags r:id="rId16"/>
            </p:custDataLst>
          </p:nvPr>
        </p:nvGrpSpPr>
        <p:grpSpPr>
          <a:xfrm>
            <a:off x="4802375" y="2101455"/>
            <a:ext cx="384343" cy="271101"/>
            <a:chOff x="4686300" y="2778125"/>
            <a:chExt cx="177800" cy="125413"/>
          </a:xfrm>
          <a:solidFill>
            <a:schemeClr val="bg1"/>
          </a:solidFill>
        </p:grpSpPr>
        <p:sp>
          <p:nvSpPr>
            <p:cNvPr id="94" name="Freeform: Shape 162">
              <a:extLst>
                <a:ext uri="{FF2B5EF4-FFF2-40B4-BE49-F238E27FC236}">
                  <a16:creationId xmlns:a16="http://schemas.microsoft.com/office/drawing/2014/main" id="{B0668DD4-F478-4FF7-A30B-412016F0A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794000"/>
              <a:ext cx="92075" cy="47625"/>
            </a:xfrm>
            <a:custGeom>
              <a:avLst/>
              <a:gdLst/>
              <a:ahLst/>
              <a:cxnLst>
                <a:cxn ang="0">
                  <a:pos x="7" y="8"/>
                </a:cxn>
                <a:cxn ang="0">
                  <a:pos x="7" y="7"/>
                </a:cxn>
                <a:cxn ang="0">
                  <a:pos x="8" y="7"/>
                </a:cxn>
                <a:cxn ang="0">
                  <a:pos x="9" y="7"/>
                </a:cxn>
                <a:cxn ang="0">
                  <a:pos x="9" y="7"/>
                </a:cxn>
                <a:cxn ang="0">
                  <a:pos x="9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11" y="3"/>
                </a:cxn>
                <a:cxn ang="0">
                  <a:pos x="8" y="0"/>
                </a:cxn>
                <a:cxn ang="0">
                  <a:pos x="5" y="3"/>
                </a:cxn>
                <a:cxn ang="0">
                  <a:pos x="3" y="3"/>
                </a:cxn>
                <a:cxn ang="0">
                  <a:pos x="0" y="5"/>
                </a:cxn>
                <a:cxn ang="0">
                  <a:pos x="7" y="8"/>
                </a:cxn>
                <a:cxn ang="0">
                  <a:pos x="8" y="0"/>
                </a:cxn>
                <a:cxn ang="0">
                  <a:pos x="11" y="3"/>
                </a:cxn>
                <a:cxn ang="0">
                  <a:pos x="6" y="3"/>
                </a:cxn>
                <a:cxn ang="0">
                  <a:pos x="8" y="0"/>
                </a:cxn>
              </a:cxnLst>
              <a:rect l="0" t="0" r="r" b="b"/>
              <a:pathLst>
                <a:path w="16" h="8">
                  <a:moveTo>
                    <a:pt x="7" y="8"/>
                  </a:move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8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5" y="3"/>
                    <a:pt x="14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1"/>
                    <a:pt x="10" y="0"/>
                    <a:pt x="8" y="0"/>
                  </a:cubicBezTo>
                  <a:cubicBezTo>
                    <a:pt x="7" y="0"/>
                    <a:pt x="5" y="1"/>
                    <a:pt x="5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1" y="3"/>
                    <a:pt x="0" y="4"/>
                    <a:pt x="0" y="5"/>
                  </a:cubicBezTo>
                  <a:lnTo>
                    <a:pt x="7" y="8"/>
                  </a:lnTo>
                  <a:close/>
                  <a:moveTo>
                    <a:pt x="8" y="0"/>
                  </a:moveTo>
                  <a:cubicBezTo>
                    <a:pt x="10" y="0"/>
                    <a:pt x="11" y="1"/>
                    <a:pt x="11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7" y="0"/>
                    <a:pt x="8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163">
              <a:extLst>
                <a:ext uri="{FF2B5EF4-FFF2-40B4-BE49-F238E27FC236}">
                  <a16:creationId xmlns:a16="http://schemas.microsoft.com/office/drawing/2014/main" id="{D7BBE3E3-32B1-4859-A48F-B8CC4CB5D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2025" y="2835275"/>
              <a:ext cx="6350" cy="63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164">
              <a:extLst>
                <a:ext uri="{FF2B5EF4-FFF2-40B4-BE49-F238E27FC236}">
                  <a16:creationId xmlns:a16="http://schemas.microsoft.com/office/drawing/2014/main" id="{D912087A-4B78-46D9-BE6C-1C2069C5A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5988" y="2824163"/>
              <a:ext cx="92075" cy="46038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3"/>
                </a:cxn>
                <a:cxn ang="0">
                  <a:pos x="8" y="3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14" y="8"/>
                </a:cxn>
                <a:cxn ang="0">
                  <a:pos x="16" y="5"/>
                </a:cxn>
                <a:cxn ang="0">
                  <a:pos x="16" y="0"/>
                </a:cxn>
                <a:cxn ang="0">
                  <a:pos x="9" y="3"/>
                </a:cxn>
              </a:cxnLst>
              <a:rect l="0" t="0" r="r" b="b"/>
              <a:pathLst>
                <a:path w="16" h="8">
                  <a:moveTo>
                    <a:pt x="9" y="3"/>
                  </a:move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7"/>
                    <a:pt x="1" y="8"/>
                    <a:pt x="3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5" y="8"/>
                    <a:pt x="16" y="7"/>
                    <a:pt x="16" y="5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9" y="3"/>
                    <a:pt x="9" y="3"/>
                    <a:pt x="9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165">
              <a:extLst>
                <a:ext uri="{FF2B5EF4-FFF2-40B4-BE49-F238E27FC236}">
                  <a16:creationId xmlns:a16="http://schemas.microsoft.com/office/drawing/2014/main" id="{A78A106D-DBFF-46B8-86AB-AB3CF055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0" y="2778125"/>
              <a:ext cx="177800" cy="125413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16"/>
                </a:cxn>
                <a:cxn ang="0">
                  <a:pos x="3" y="19"/>
                </a:cxn>
                <a:cxn ang="0">
                  <a:pos x="10" y="19"/>
                </a:cxn>
                <a:cxn ang="0">
                  <a:pos x="9" y="20"/>
                </a:cxn>
                <a:cxn ang="0">
                  <a:pos x="5" y="20"/>
                </a:cxn>
                <a:cxn ang="0">
                  <a:pos x="3" y="21"/>
                </a:cxn>
                <a:cxn ang="0">
                  <a:pos x="5" y="22"/>
                </a:cxn>
                <a:cxn ang="0">
                  <a:pos x="25" y="22"/>
                </a:cxn>
                <a:cxn ang="0">
                  <a:pos x="27" y="21"/>
                </a:cxn>
                <a:cxn ang="0">
                  <a:pos x="25" y="20"/>
                </a:cxn>
                <a:cxn ang="0">
                  <a:pos x="21" y="20"/>
                </a:cxn>
                <a:cxn ang="0">
                  <a:pos x="20" y="19"/>
                </a:cxn>
                <a:cxn ang="0">
                  <a:pos x="28" y="19"/>
                </a:cxn>
                <a:cxn ang="0">
                  <a:pos x="31" y="16"/>
                </a:cxn>
                <a:cxn ang="0">
                  <a:pos x="31" y="2"/>
                </a:cxn>
                <a:cxn ang="0">
                  <a:pos x="28" y="0"/>
                </a:cxn>
                <a:cxn ang="0">
                  <a:pos x="29" y="16"/>
                </a:cxn>
                <a:cxn ang="0">
                  <a:pos x="28" y="18"/>
                </a:cxn>
                <a:cxn ang="0">
                  <a:pos x="3" y="18"/>
                </a:cxn>
                <a:cxn ang="0">
                  <a:pos x="2" y="16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28" y="1"/>
                </a:cxn>
                <a:cxn ang="0">
                  <a:pos x="29" y="2"/>
                </a:cxn>
                <a:cxn ang="0">
                  <a:pos x="29" y="16"/>
                </a:cxn>
              </a:cxnLst>
              <a:rect l="0" t="0" r="r" b="b"/>
              <a:pathLst>
                <a:path w="31" h="22">
                  <a:moveTo>
                    <a:pt x="2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8"/>
                    <a:pt x="1" y="19"/>
                    <a:pt x="3" y="1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3" y="21"/>
                    <a:pt x="3" y="21"/>
                  </a:cubicBezTo>
                  <a:cubicBezTo>
                    <a:pt x="3" y="22"/>
                    <a:pt x="4" y="22"/>
                    <a:pt x="5" y="22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7" y="22"/>
                    <a:pt x="27" y="22"/>
                    <a:pt x="27" y="21"/>
                  </a:cubicBezTo>
                  <a:cubicBezTo>
                    <a:pt x="27" y="21"/>
                    <a:pt x="27" y="20"/>
                    <a:pt x="25" y="20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21" y="19"/>
                    <a:pt x="20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19"/>
                    <a:pt x="31" y="18"/>
                    <a:pt x="31" y="16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29" y="0"/>
                    <a:pt x="28" y="0"/>
                  </a:cubicBezTo>
                  <a:close/>
                  <a:moveTo>
                    <a:pt x="29" y="16"/>
                  </a:moveTo>
                  <a:cubicBezTo>
                    <a:pt x="29" y="17"/>
                    <a:pt x="28" y="18"/>
                    <a:pt x="28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7"/>
                    <a:pt x="2" y="16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1"/>
                    <a:pt x="3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9" y="2"/>
                    <a:pt x="29" y="2"/>
                  </a:cubicBezTo>
                  <a:lnTo>
                    <a:pt x="29" y="1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8" name="PA_文本框 49">
            <a:extLst>
              <a:ext uri="{FF2B5EF4-FFF2-40B4-BE49-F238E27FC236}">
                <a16:creationId xmlns:a16="http://schemas.microsoft.com/office/drawing/2014/main" id="{F0323A6C-2E03-4B3B-9795-416A344AD40C}"/>
              </a:ext>
            </a:extLst>
          </p:cNvPr>
          <p:cNvSpPr txBox="1">
            <a:spLocks/>
          </p:cNvSpPr>
          <p:nvPr>
            <p:custDataLst>
              <p:tags r:id="rId17"/>
            </p:custDataLst>
          </p:nvPr>
        </p:nvSpPr>
        <p:spPr bwMode="auto">
          <a:xfrm>
            <a:off x="1461749" y="3392353"/>
            <a:ext cx="2379671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2"/>
                </a:solidFill>
                <a:effectLst/>
              </a:rPr>
              <a:t>Title Text Preset</a:t>
            </a:r>
          </a:p>
        </p:txBody>
      </p:sp>
      <p:sp>
        <p:nvSpPr>
          <p:cNvPr id="69" name="PA_文本框 50">
            <a:extLst>
              <a:ext uri="{FF2B5EF4-FFF2-40B4-BE49-F238E27FC236}">
                <a16:creationId xmlns:a16="http://schemas.microsoft.com/office/drawing/2014/main" id="{6DD80DFA-08B3-4AC1-B75D-5500E54C3381}"/>
              </a:ext>
            </a:extLst>
          </p:cNvPr>
          <p:cNvSpPr txBox="1">
            <a:spLocks/>
          </p:cNvSpPr>
          <p:nvPr>
            <p:custDataLst>
              <p:tags r:id="rId18"/>
            </p:custDataLst>
          </p:nvPr>
        </p:nvSpPr>
        <p:spPr bwMode="auto">
          <a:xfrm>
            <a:off x="1448539" y="3699849"/>
            <a:ext cx="2379671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t" anchorCtr="0">
            <a:normAutofit fontScale="925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70" name="PA_文本框 51">
            <a:extLst>
              <a:ext uri="{FF2B5EF4-FFF2-40B4-BE49-F238E27FC236}">
                <a16:creationId xmlns:a16="http://schemas.microsoft.com/office/drawing/2014/main" id="{575812A8-1A6D-4402-BD06-AED2F97D9283}"/>
              </a:ext>
            </a:extLst>
          </p:cNvPr>
          <p:cNvSpPr txBox="1">
            <a:spLocks/>
          </p:cNvSpPr>
          <p:nvPr>
            <p:custDataLst>
              <p:tags r:id="rId19"/>
            </p:custDataLst>
          </p:nvPr>
        </p:nvSpPr>
        <p:spPr bwMode="auto">
          <a:xfrm>
            <a:off x="1788730" y="1859392"/>
            <a:ext cx="2511071" cy="309958"/>
          </a:xfrm>
          <a:prstGeom prst="rect">
            <a:avLst/>
          </a:prstGeom>
          <a:noFill/>
          <a:extLst/>
        </p:spPr>
        <p:txBody>
          <a:bodyPr wrap="none" lIns="0" tIns="0" rIns="360000" bIns="0" anchor="ctr" anchorCtr="0">
            <a:normAutofit/>
          </a:bodyPr>
          <a:lstStyle/>
          <a:p>
            <a:pPr algn="r" latinLnBrk="0"/>
            <a:r>
              <a:rPr lang="zh-CN" altLang="en-US" sz="1400">
                <a:solidFill>
                  <a:schemeClr val="accent4"/>
                </a:solidFill>
                <a:effectLst/>
              </a:rPr>
              <a:t>Title Text Preset</a:t>
            </a:r>
          </a:p>
        </p:txBody>
      </p:sp>
      <p:sp>
        <p:nvSpPr>
          <p:cNvPr id="71" name="PA_文本框 52">
            <a:extLst>
              <a:ext uri="{FF2B5EF4-FFF2-40B4-BE49-F238E27FC236}">
                <a16:creationId xmlns:a16="http://schemas.microsoft.com/office/drawing/2014/main" id="{A75910FA-209E-4234-84BE-12259DB48DAB}"/>
              </a:ext>
            </a:extLst>
          </p:cNvPr>
          <p:cNvSpPr txBox="1">
            <a:spLocks/>
          </p:cNvSpPr>
          <p:nvPr>
            <p:custDataLst>
              <p:tags r:id="rId20"/>
            </p:custDataLst>
          </p:nvPr>
        </p:nvSpPr>
        <p:spPr bwMode="auto">
          <a:xfrm>
            <a:off x="1775520" y="2166888"/>
            <a:ext cx="2511071" cy="556179"/>
          </a:xfrm>
          <a:prstGeom prst="rect">
            <a:avLst/>
          </a:prstGeom>
          <a:noFill/>
          <a:extLst/>
        </p:spPr>
        <p:txBody>
          <a:bodyPr wrap="square" lIns="0" tIns="0" rIns="360000" bIns="0" anchor="t" anchorCtr="0">
            <a:normAutofit fontScale="92500"/>
          </a:bodyPr>
          <a:lstStyle/>
          <a:p>
            <a:pPr algn="r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76" name="PA_文本框 53">
            <a:extLst>
              <a:ext uri="{FF2B5EF4-FFF2-40B4-BE49-F238E27FC236}">
                <a16:creationId xmlns:a16="http://schemas.microsoft.com/office/drawing/2014/main" id="{34575ED2-46C0-4C1E-869D-6E1227EACCD4}"/>
              </a:ext>
            </a:extLst>
          </p:cNvPr>
          <p:cNvSpPr txBox="1">
            <a:spLocks/>
          </p:cNvSpPr>
          <p:nvPr>
            <p:custDataLst>
              <p:tags r:id="rId21"/>
            </p:custDataLst>
          </p:nvPr>
        </p:nvSpPr>
        <p:spPr bwMode="auto">
          <a:xfrm>
            <a:off x="8353504" y="4381346"/>
            <a:ext cx="2531028" cy="30995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1"/>
                </a:solidFill>
                <a:effectLst/>
              </a:rPr>
              <a:t>Title Text Preset</a:t>
            </a:r>
          </a:p>
        </p:txBody>
      </p:sp>
      <p:sp>
        <p:nvSpPr>
          <p:cNvPr id="77" name="PA_文本框 54">
            <a:extLst>
              <a:ext uri="{FF2B5EF4-FFF2-40B4-BE49-F238E27FC236}">
                <a16:creationId xmlns:a16="http://schemas.microsoft.com/office/drawing/2014/main" id="{57563454-5518-4392-8EF5-C75629654ABC}"/>
              </a:ext>
            </a:extLst>
          </p:cNvPr>
          <p:cNvSpPr txBox="1">
            <a:spLocks/>
          </p:cNvSpPr>
          <p:nvPr>
            <p:custDataLst>
              <p:tags r:id="rId22"/>
            </p:custDataLst>
          </p:nvPr>
        </p:nvSpPr>
        <p:spPr bwMode="auto">
          <a:xfrm>
            <a:off x="8353504" y="4688842"/>
            <a:ext cx="2531028" cy="556179"/>
          </a:xfrm>
          <a:prstGeom prst="rect">
            <a:avLst/>
          </a:prstGeom>
          <a:noFill/>
          <a:extLst/>
        </p:spPr>
        <p:txBody>
          <a:bodyPr wrap="square" lIns="360000" tIns="0" rIns="0" bIns="0" anchor="t" anchorCtr="0">
            <a:normAutofit fontScale="92500"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  <p:sp>
        <p:nvSpPr>
          <p:cNvPr id="74" name="PA_文本框 55">
            <a:extLst>
              <a:ext uri="{FF2B5EF4-FFF2-40B4-BE49-F238E27FC236}">
                <a16:creationId xmlns:a16="http://schemas.microsoft.com/office/drawing/2014/main" id="{AB31A176-82B6-43C9-9749-F4751097D54C}"/>
              </a:ext>
            </a:extLst>
          </p:cNvPr>
          <p:cNvSpPr txBox="1">
            <a:spLocks/>
          </p:cNvSpPr>
          <p:nvPr>
            <p:custDataLst>
              <p:tags r:id="rId23"/>
            </p:custDataLst>
          </p:nvPr>
        </p:nvSpPr>
        <p:spPr bwMode="auto">
          <a:xfrm>
            <a:off x="7563102" y="2466397"/>
            <a:ext cx="2637354" cy="309958"/>
          </a:xfrm>
          <a:prstGeom prst="rect">
            <a:avLst/>
          </a:prstGeom>
          <a:noFill/>
          <a:extLst/>
        </p:spPr>
        <p:txBody>
          <a:bodyPr wrap="none" lIns="360000" tIns="0" rIns="0" bIns="0" anchor="ctr" anchorCtr="0">
            <a:normAutofit/>
          </a:bodyPr>
          <a:lstStyle/>
          <a:p>
            <a:pPr algn="l" latinLnBrk="0"/>
            <a:r>
              <a:rPr lang="zh-CN" altLang="en-US" sz="1400">
                <a:solidFill>
                  <a:schemeClr val="accent3"/>
                </a:solidFill>
                <a:effectLst/>
              </a:rPr>
              <a:t>Title Text Preset</a:t>
            </a:r>
          </a:p>
        </p:txBody>
      </p:sp>
      <p:sp>
        <p:nvSpPr>
          <p:cNvPr id="75" name="PA_文本框 56">
            <a:extLst>
              <a:ext uri="{FF2B5EF4-FFF2-40B4-BE49-F238E27FC236}">
                <a16:creationId xmlns:a16="http://schemas.microsoft.com/office/drawing/2014/main" id="{E8AF531D-C47F-4B45-8BB1-C675E36CEFE9}"/>
              </a:ext>
            </a:extLst>
          </p:cNvPr>
          <p:cNvSpPr txBox="1">
            <a:spLocks/>
          </p:cNvSpPr>
          <p:nvPr>
            <p:custDataLst>
              <p:tags r:id="rId24"/>
            </p:custDataLst>
          </p:nvPr>
        </p:nvSpPr>
        <p:spPr bwMode="auto">
          <a:xfrm>
            <a:off x="7563102" y="2773893"/>
            <a:ext cx="2637354" cy="556179"/>
          </a:xfrm>
          <a:prstGeom prst="rect">
            <a:avLst/>
          </a:prstGeom>
          <a:noFill/>
          <a:extLst/>
        </p:spPr>
        <p:txBody>
          <a:bodyPr wrap="square" lIns="360000" tIns="0" rIns="0" bIns="0" anchor="t" anchorCtr="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>
                <a:solidFill>
                  <a:schemeClr val="tx1"/>
                </a:solidFill>
                <a:effectLst/>
              </a:rPr>
              <a:t>This section is displayed as a text-typesetting placeholder </a:t>
            </a:r>
            <a:br>
              <a:rPr lang="zh-CN" altLang="en-US" sz="1000" b="0">
                <a:solidFill>
                  <a:schemeClr val="tx1"/>
                </a:solidFill>
                <a:effectLst/>
              </a:rPr>
            </a:br>
            <a:r>
              <a:rPr lang="zh-CN" altLang="en-US" sz="1000" b="0">
                <a:solidFill>
                  <a:schemeClr val="tx1"/>
                </a:solidFill>
                <a:effectLst/>
              </a:rPr>
              <a:t>(It is recommended to use theme Fonts)</a:t>
            </a:r>
          </a:p>
        </p:txBody>
      </p:sp>
    </p:spTree>
    <p:extLst>
      <p:ext uri="{BB962C8B-B14F-4D97-AF65-F5344CB8AC3E}">
        <p14:creationId xmlns:p14="http://schemas.microsoft.com/office/powerpoint/2010/main" val="2036568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 advTm="0">
        <p15:prstTrans prst="origami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46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68" grpId="0"/>
      <p:bldP spid="69" grpId="0"/>
      <p:bldP spid="70" grpId="0"/>
      <p:bldP spid="71" grpId="0"/>
      <p:bldP spid="76" grpId="0"/>
      <p:bldP spid="77" grpId="0"/>
      <p:bldP spid="74" grpId="0"/>
      <p:bldP spid="7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6">
            <a:extLst>
              <a:ext uri="{FF2B5EF4-FFF2-40B4-BE49-F238E27FC236}">
                <a16:creationId xmlns:a16="http://schemas.microsoft.com/office/drawing/2014/main" id="{80FB1561-C941-458F-9AF9-130BDB422988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B96B4FA-5892-479D-A117-0E51EFA64505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1" name="Rectangle 4">
            <a:extLst>
              <a:ext uri="{FF2B5EF4-FFF2-40B4-BE49-F238E27FC236}">
                <a16:creationId xmlns:a16="http://schemas.microsoft.com/office/drawing/2014/main" id="{C7BC9FB1-E3FC-4A4D-B799-0BE77F7AF383}"/>
              </a:ext>
            </a:extLst>
          </p:cNvPr>
          <p:cNvSpPr/>
          <p:nvPr/>
        </p:nvSpPr>
        <p:spPr>
          <a:xfrm>
            <a:off x="9048561" y="1415575"/>
            <a:ext cx="2358085" cy="2463270"/>
          </a:xfrm>
          <a:prstGeom prst="rect">
            <a:avLst/>
          </a:prstGeom>
          <a:solidFill>
            <a:schemeClr val="accent4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2" name="Rectangle 5">
            <a:extLst>
              <a:ext uri="{FF2B5EF4-FFF2-40B4-BE49-F238E27FC236}">
                <a16:creationId xmlns:a16="http://schemas.microsoft.com/office/drawing/2014/main" id="{FC8CFC5A-A878-41A5-A26D-A2819D18D33B}"/>
              </a:ext>
            </a:extLst>
          </p:cNvPr>
          <p:cNvSpPr/>
          <p:nvPr/>
        </p:nvSpPr>
        <p:spPr>
          <a:xfrm>
            <a:off x="785357" y="1415574"/>
            <a:ext cx="2358085" cy="2463271"/>
          </a:xfrm>
          <a:prstGeom prst="rect">
            <a:avLst/>
          </a:prstGeom>
          <a:solidFill>
            <a:schemeClr val="accent1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3" name="Rectangle 6">
            <a:extLst>
              <a:ext uri="{FF2B5EF4-FFF2-40B4-BE49-F238E27FC236}">
                <a16:creationId xmlns:a16="http://schemas.microsoft.com/office/drawing/2014/main" id="{11AEDAA0-92BD-4C03-A1F6-7688BB7A5A37}"/>
              </a:ext>
            </a:extLst>
          </p:cNvPr>
          <p:cNvSpPr/>
          <p:nvPr/>
        </p:nvSpPr>
        <p:spPr>
          <a:xfrm>
            <a:off x="6294159" y="1415574"/>
            <a:ext cx="2358085" cy="2463271"/>
          </a:xfrm>
          <a:prstGeom prst="rect">
            <a:avLst/>
          </a:prstGeom>
          <a:solidFill>
            <a:schemeClr val="accent3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4" name="Rectangle 7">
            <a:extLst>
              <a:ext uri="{FF2B5EF4-FFF2-40B4-BE49-F238E27FC236}">
                <a16:creationId xmlns:a16="http://schemas.microsoft.com/office/drawing/2014/main" id="{B88F8FA5-730E-4FC7-9A2E-ED65779F63A1}"/>
              </a:ext>
            </a:extLst>
          </p:cNvPr>
          <p:cNvSpPr/>
          <p:nvPr/>
        </p:nvSpPr>
        <p:spPr>
          <a:xfrm>
            <a:off x="3539758" y="1415574"/>
            <a:ext cx="2358085" cy="2463271"/>
          </a:xfrm>
          <a:prstGeom prst="rect">
            <a:avLst/>
          </a:prstGeom>
          <a:solidFill>
            <a:schemeClr val="accent2"/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br>
              <a:rPr lang="zh-CN" altLang="en-US" sz="2000" b="1">
                <a:solidFill>
                  <a:schemeClr val="bg1"/>
                </a:solidFill>
              </a:rPr>
            </a:br>
            <a:br>
              <a:rPr lang="zh-CN" altLang="en-US" sz="2000" b="1">
                <a:solidFill>
                  <a:schemeClr val="bg1"/>
                </a:solidFill>
              </a:rPr>
            </a:br>
            <a:r>
              <a:rPr lang="zh-CN" altLang="en-US" sz="20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55" name="Freeform: Shape 8">
            <a:extLst>
              <a:ext uri="{FF2B5EF4-FFF2-40B4-BE49-F238E27FC236}">
                <a16:creationId xmlns:a16="http://schemas.microsoft.com/office/drawing/2014/main" id="{A23B6367-0613-43EB-9311-988836382250}"/>
              </a:ext>
            </a:extLst>
          </p:cNvPr>
          <p:cNvSpPr>
            <a:spLocks/>
          </p:cNvSpPr>
          <p:nvPr/>
        </p:nvSpPr>
        <p:spPr bwMode="auto">
          <a:xfrm>
            <a:off x="1679130" y="2083735"/>
            <a:ext cx="595023" cy="596783"/>
          </a:xfrm>
          <a:custGeom>
            <a:avLst/>
            <a:gdLst>
              <a:gd name="T0" fmla="*/ 186 w 186"/>
              <a:gd name="T1" fmla="*/ 55 h 186"/>
              <a:gd name="T2" fmla="*/ 185 w 186"/>
              <a:gd name="T3" fmla="*/ 53 h 186"/>
              <a:gd name="T4" fmla="*/ 185 w 186"/>
              <a:gd name="T5" fmla="*/ 53 h 186"/>
              <a:gd name="T6" fmla="*/ 185 w 186"/>
              <a:gd name="T7" fmla="*/ 52 h 186"/>
              <a:gd name="T8" fmla="*/ 184 w 186"/>
              <a:gd name="T9" fmla="*/ 52 h 186"/>
              <a:gd name="T10" fmla="*/ 134 w 186"/>
              <a:gd name="T11" fmla="*/ 2 h 186"/>
              <a:gd name="T12" fmla="*/ 134 w 186"/>
              <a:gd name="T13" fmla="*/ 2 h 186"/>
              <a:gd name="T14" fmla="*/ 131 w 186"/>
              <a:gd name="T15" fmla="*/ 0 h 186"/>
              <a:gd name="T16" fmla="*/ 55 w 186"/>
              <a:gd name="T17" fmla="*/ 0 h 186"/>
              <a:gd name="T18" fmla="*/ 52 w 186"/>
              <a:gd name="T19" fmla="*/ 2 h 186"/>
              <a:gd name="T20" fmla="*/ 52 w 186"/>
              <a:gd name="T21" fmla="*/ 2 h 186"/>
              <a:gd name="T22" fmla="*/ 2 w 186"/>
              <a:gd name="T23" fmla="*/ 52 h 186"/>
              <a:gd name="T24" fmla="*/ 1 w 186"/>
              <a:gd name="T25" fmla="*/ 52 h 186"/>
              <a:gd name="T26" fmla="*/ 1 w 186"/>
              <a:gd name="T27" fmla="*/ 53 h 186"/>
              <a:gd name="T28" fmla="*/ 1 w 186"/>
              <a:gd name="T29" fmla="*/ 53 h 186"/>
              <a:gd name="T30" fmla="*/ 0 w 186"/>
              <a:gd name="T31" fmla="*/ 55 h 186"/>
              <a:gd name="T32" fmla="*/ 1 w 186"/>
              <a:gd name="T33" fmla="*/ 58 h 186"/>
              <a:gd name="T34" fmla="*/ 1 w 186"/>
              <a:gd name="T35" fmla="*/ 58 h 186"/>
              <a:gd name="T36" fmla="*/ 90 w 186"/>
              <a:gd name="T37" fmla="*/ 184 h 186"/>
              <a:gd name="T38" fmla="*/ 90 w 186"/>
              <a:gd name="T39" fmla="*/ 184 h 186"/>
              <a:gd name="T40" fmla="*/ 93 w 186"/>
              <a:gd name="T41" fmla="*/ 186 h 186"/>
              <a:gd name="T42" fmla="*/ 96 w 186"/>
              <a:gd name="T43" fmla="*/ 184 h 186"/>
              <a:gd name="T44" fmla="*/ 96 w 186"/>
              <a:gd name="T45" fmla="*/ 184 h 186"/>
              <a:gd name="T46" fmla="*/ 185 w 186"/>
              <a:gd name="T47" fmla="*/ 58 h 186"/>
              <a:gd name="T48" fmla="*/ 185 w 186"/>
              <a:gd name="T49" fmla="*/ 58 h 186"/>
              <a:gd name="T50" fmla="*/ 186 w 186"/>
              <a:gd name="T51" fmla="*/ 55 h 186"/>
              <a:gd name="T52" fmla="*/ 129 w 186"/>
              <a:gd name="T53" fmla="*/ 9 h 186"/>
              <a:gd name="T54" fmla="*/ 171 w 186"/>
              <a:gd name="T55" fmla="*/ 51 h 186"/>
              <a:gd name="T56" fmla="*/ 134 w 186"/>
              <a:gd name="T57" fmla="*/ 51 h 186"/>
              <a:gd name="T58" fmla="*/ 112 w 186"/>
              <a:gd name="T59" fmla="*/ 9 h 186"/>
              <a:gd name="T60" fmla="*/ 129 w 186"/>
              <a:gd name="T61" fmla="*/ 9 h 186"/>
              <a:gd name="T62" fmla="*/ 103 w 186"/>
              <a:gd name="T63" fmla="*/ 9 h 186"/>
              <a:gd name="T64" fmla="*/ 124 w 186"/>
              <a:gd name="T65" fmla="*/ 51 h 186"/>
              <a:gd name="T66" fmla="*/ 62 w 186"/>
              <a:gd name="T67" fmla="*/ 51 h 186"/>
              <a:gd name="T68" fmla="*/ 83 w 186"/>
              <a:gd name="T69" fmla="*/ 9 h 186"/>
              <a:gd name="T70" fmla="*/ 103 w 186"/>
              <a:gd name="T71" fmla="*/ 9 h 186"/>
              <a:gd name="T72" fmla="*/ 57 w 186"/>
              <a:gd name="T73" fmla="*/ 9 h 186"/>
              <a:gd name="T74" fmla="*/ 74 w 186"/>
              <a:gd name="T75" fmla="*/ 9 h 186"/>
              <a:gd name="T76" fmla="*/ 52 w 186"/>
              <a:gd name="T77" fmla="*/ 51 h 186"/>
              <a:gd name="T78" fmla="*/ 14 w 186"/>
              <a:gd name="T79" fmla="*/ 51 h 186"/>
              <a:gd name="T80" fmla="*/ 57 w 186"/>
              <a:gd name="T81" fmla="*/ 9 h 186"/>
              <a:gd name="T82" fmla="*/ 12 w 186"/>
              <a:gd name="T83" fmla="*/ 59 h 186"/>
              <a:gd name="T84" fmla="*/ 52 w 186"/>
              <a:gd name="T85" fmla="*/ 59 h 186"/>
              <a:gd name="T86" fmla="*/ 81 w 186"/>
              <a:gd name="T87" fmla="*/ 158 h 186"/>
              <a:gd name="T88" fmla="*/ 12 w 186"/>
              <a:gd name="T89" fmla="*/ 59 h 186"/>
              <a:gd name="T90" fmla="*/ 93 w 186"/>
              <a:gd name="T91" fmla="*/ 167 h 186"/>
              <a:gd name="T92" fmla="*/ 61 w 186"/>
              <a:gd name="T93" fmla="*/ 59 h 186"/>
              <a:gd name="T94" fmla="*/ 125 w 186"/>
              <a:gd name="T95" fmla="*/ 59 h 186"/>
              <a:gd name="T96" fmla="*/ 93 w 186"/>
              <a:gd name="T97" fmla="*/ 167 h 186"/>
              <a:gd name="T98" fmla="*/ 105 w 186"/>
              <a:gd name="T99" fmla="*/ 158 h 186"/>
              <a:gd name="T100" fmla="*/ 134 w 186"/>
              <a:gd name="T101" fmla="*/ 59 h 186"/>
              <a:gd name="T102" fmla="*/ 173 w 186"/>
              <a:gd name="T103" fmla="*/ 59 h 186"/>
              <a:gd name="T104" fmla="*/ 105 w 186"/>
              <a:gd name="T105" fmla="*/ 158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54"/>
                  <a:pt x="185" y="53"/>
                  <a:pt x="185" y="53"/>
                </a:cubicBezTo>
                <a:cubicBezTo>
                  <a:pt x="185" y="53"/>
                  <a:pt x="185" y="53"/>
                  <a:pt x="185" y="53"/>
                </a:cubicBezTo>
                <a:cubicBezTo>
                  <a:pt x="185" y="52"/>
                  <a:pt x="185" y="52"/>
                  <a:pt x="185" y="52"/>
                </a:cubicBezTo>
                <a:cubicBezTo>
                  <a:pt x="185" y="52"/>
                  <a:pt x="184" y="52"/>
                  <a:pt x="184" y="5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4" y="2"/>
                  <a:pt x="134" y="2"/>
                  <a:pt x="134" y="2"/>
                </a:cubicBezTo>
                <a:cubicBezTo>
                  <a:pt x="133" y="1"/>
                  <a:pt x="132" y="0"/>
                  <a:pt x="131" y="0"/>
                </a:cubicBezTo>
                <a:cubicBezTo>
                  <a:pt x="55" y="0"/>
                  <a:pt x="55" y="0"/>
                  <a:pt x="55" y="0"/>
                </a:cubicBezTo>
                <a:cubicBezTo>
                  <a:pt x="54" y="0"/>
                  <a:pt x="52" y="1"/>
                  <a:pt x="52" y="2"/>
                </a:cubicBezTo>
                <a:cubicBezTo>
                  <a:pt x="52" y="2"/>
                  <a:pt x="52" y="2"/>
                  <a:pt x="52" y="2"/>
                </a:cubicBezTo>
                <a:cubicBezTo>
                  <a:pt x="2" y="52"/>
                  <a:pt x="2" y="52"/>
                  <a:pt x="2" y="52"/>
                </a:cubicBezTo>
                <a:cubicBezTo>
                  <a:pt x="1" y="52"/>
                  <a:pt x="1" y="52"/>
                  <a:pt x="1" y="52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1" y="53"/>
                  <a:pt x="1" y="53"/>
                </a:cubicBezTo>
                <a:cubicBezTo>
                  <a:pt x="1" y="53"/>
                  <a:pt x="0" y="54"/>
                  <a:pt x="0" y="55"/>
                </a:cubicBezTo>
                <a:cubicBezTo>
                  <a:pt x="0" y="56"/>
                  <a:pt x="1" y="57"/>
                  <a:pt x="1" y="58"/>
                </a:cubicBezTo>
                <a:cubicBezTo>
                  <a:pt x="1" y="58"/>
                  <a:pt x="1" y="58"/>
                  <a:pt x="1" y="58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4"/>
                  <a:pt x="90" y="184"/>
                  <a:pt x="90" y="184"/>
                </a:cubicBezTo>
                <a:cubicBezTo>
                  <a:pt x="90" y="185"/>
                  <a:pt x="92" y="186"/>
                  <a:pt x="93" y="186"/>
                </a:cubicBezTo>
                <a:cubicBezTo>
                  <a:pt x="94" y="186"/>
                  <a:pt x="95" y="185"/>
                  <a:pt x="96" y="184"/>
                </a:cubicBezTo>
                <a:cubicBezTo>
                  <a:pt x="96" y="184"/>
                  <a:pt x="96" y="184"/>
                  <a:pt x="96" y="184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8"/>
                  <a:pt x="185" y="58"/>
                  <a:pt x="185" y="58"/>
                </a:cubicBezTo>
                <a:cubicBezTo>
                  <a:pt x="185" y="57"/>
                  <a:pt x="186" y="56"/>
                  <a:pt x="186" y="55"/>
                </a:cubicBezTo>
                <a:close/>
                <a:moveTo>
                  <a:pt x="129" y="9"/>
                </a:moveTo>
                <a:cubicBezTo>
                  <a:pt x="171" y="51"/>
                  <a:pt x="171" y="51"/>
                  <a:pt x="171" y="51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12" y="9"/>
                  <a:pt x="112" y="9"/>
                  <a:pt x="112" y="9"/>
                </a:cubicBezTo>
                <a:lnTo>
                  <a:pt x="129" y="9"/>
                </a:lnTo>
                <a:close/>
                <a:moveTo>
                  <a:pt x="103" y="9"/>
                </a:moveTo>
                <a:cubicBezTo>
                  <a:pt x="124" y="51"/>
                  <a:pt x="124" y="51"/>
                  <a:pt x="124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83" y="9"/>
                  <a:pt x="83" y="9"/>
                  <a:pt x="83" y="9"/>
                </a:cubicBezTo>
                <a:lnTo>
                  <a:pt x="103" y="9"/>
                </a:lnTo>
                <a:close/>
                <a:moveTo>
                  <a:pt x="57" y="9"/>
                </a:moveTo>
                <a:cubicBezTo>
                  <a:pt x="74" y="9"/>
                  <a:pt x="74" y="9"/>
                  <a:pt x="74" y="9"/>
                </a:cubicBezTo>
                <a:cubicBezTo>
                  <a:pt x="52" y="51"/>
                  <a:pt x="52" y="51"/>
                  <a:pt x="52" y="51"/>
                </a:cubicBezTo>
                <a:cubicBezTo>
                  <a:pt x="14" y="51"/>
                  <a:pt x="14" y="51"/>
                  <a:pt x="14" y="51"/>
                </a:cubicBezTo>
                <a:lnTo>
                  <a:pt x="57" y="9"/>
                </a:lnTo>
                <a:close/>
                <a:moveTo>
                  <a:pt x="12" y="59"/>
                </a:moveTo>
                <a:cubicBezTo>
                  <a:pt x="52" y="59"/>
                  <a:pt x="52" y="59"/>
                  <a:pt x="52" y="59"/>
                </a:cubicBezTo>
                <a:cubicBezTo>
                  <a:pt x="81" y="158"/>
                  <a:pt x="81" y="158"/>
                  <a:pt x="81" y="158"/>
                </a:cubicBezTo>
                <a:lnTo>
                  <a:pt x="12" y="59"/>
                </a:lnTo>
                <a:close/>
                <a:moveTo>
                  <a:pt x="93" y="167"/>
                </a:moveTo>
                <a:cubicBezTo>
                  <a:pt x="61" y="59"/>
                  <a:pt x="61" y="59"/>
                  <a:pt x="61" y="59"/>
                </a:cubicBezTo>
                <a:cubicBezTo>
                  <a:pt x="125" y="59"/>
                  <a:pt x="125" y="59"/>
                  <a:pt x="125" y="59"/>
                </a:cubicBezTo>
                <a:lnTo>
                  <a:pt x="93" y="167"/>
                </a:lnTo>
                <a:close/>
                <a:moveTo>
                  <a:pt x="105" y="158"/>
                </a:moveTo>
                <a:cubicBezTo>
                  <a:pt x="134" y="59"/>
                  <a:pt x="134" y="59"/>
                  <a:pt x="134" y="59"/>
                </a:cubicBezTo>
                <a:cubicBezTo>
                  <a:pt x="173" y="59"/>
                  <a:pt x="173" y="59"/>
                  <a:pt x="173" y="59"/>
                </a:cubicBezTo>
                <a:lnTo>
                  <a:pt x="105" y="15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6" name="Freeform: Shape 9">
            <a:extLst>
              <a:ext uri="{FF2B5EF4-FFF2-40B4-BE49-F238E27FC236}">
                <a16:creationId xmlns:a16="http://schemas.microsoft.com/office/drawing/2014/main" id="{014E4F05-2D30-4995-AC31-A5C8D0D17FE1}"/>
              </a:ext>
            </a:extLst>
          </p:cNvPr>
          <p:cNvSpPr>
            <a:spLocks/>
          </p:cNvSpPr>
          <p:nvPr/>
        </p:nvSpPr>
        <p:spPr bwMode="auto">
          <a:xfrm>
            <a:off x="4421190" y="2083735"/>
            <a:ext cx="595220" cy="596981"/>
          </a:xfrm>
          <a:custGeom>
            <a:avLst/>
            <a:gdLst>
              <a:gd name="T0" fmla="*/ 186 w 186"/>
              <a:gd name="T1" fmla="*/ 55 h 186"/>
              <a:gd name="T2" fmla="*/ 131 w 186"/>
              <a:gd name="T3" fmla="*/ 0 h 186"/>
              <a:gd name="T4" fmla="*/ 93 w 186"/>
              <a:gd name="T5" fmla="*/ 15 h 186"/>
              <a:gd name="T6" fmla="*/ 55 w 186"/>
              <a:gd name="T7" fmla="*/ 0 h 186"/>
              <a:gd name="T8" fmla="*/ 0 w 186"/>
              <a:gd name="T9" fmla="*/ 55 h 186"/>
              <a:gd name="T10" fmla="*/ 0 w 186"/>
              <a:gd name="T11" fmla="*/ 61 h 186"/>
              <a:gd name="T12" fmla="*/ 93 w 186"/>
              <a:gd name="T13" fmla="*/ 186 h 186"/>
              <a:gd name="T14" fmla="*/ 185 w 186"/>
              <a:gd name="T15" fmla="*/ 61 h 186"/>
              <a:gd name="T16" fmla="*/ 186 w 186"/>
              <a:gd name="T17" fmla="*/ 55 h 186"/>
              <a:gd name="T18" fmla="*/ 177 w 186"/>
              <a:gd name="T19" fmla="*/ 60 h 186"/>
              <a:gd name="T20" fmla="*/ 93 w 186"/>
              <a:gd name="T21" fmla="*/ 177 h 186"/>
              <a:gd name="T22" fmla="*/ 9 w 186"/>
              <a:gd name="T23" fmla="*/ 60 h 186"/>
              <a:gd name="T24" fmla="*/ 8 w 186"/>
              <a:gd name="T25" fmla="*/ 55 h 186"/>
              <a:gd name="T26" fmla="*/ 55 w 186"/>
              <a:gd name="T27" fmla="*/ 9 h 186"/>
              <a:gd name="T28" fmla="*/ 87 w 186"/>
              <a:gd name="T29" fmla="*/ 22 h 186"/>
              <a:gd name="T30" fmla="*/ 91 w 186"/>
              <a:gd name="T31" fmla="*/ 25 h 186"/>
              <a:gd name="T32" fmla="*/ 76 w 186"/>
              <a:gd name="T33" fmla="*/ 59 h 186"/>
              <a:gd name="T34" fmla="*/ 97 w 186"/>
              <a:gd name="T35" fmla="*/ 84 h 186"/>
              <a:gd name="T36" fmla="*/ 80 w 186"/>
              <a:gd name="T37" fmla="*/ 122 h 186"/>
              <a:gd name="T38" fmla="*/ 93 w 186"/>
              <a:gd name="T39" fmla="*/ 144 h 186"/>
              <a:gd name="T40" fmla="*/ 90 w 186"/>
              <a:gd name="T41" fmla="*/ 122 h 186"/>
              <a:gd name="T42" fmla="*/ 106 w 186"/>
              <a:gd name="T43" fmla="*/ 82 h 186"/>
              <a:gd name="T44" fmla="*/ 86 w 186"/>
              <a:gd name="T45" fmla="*/ 58 h 186"/>
              <a:gd name="T46" fmla="*/ 104 w 186"/>
              <a:gd name="T47" fmla="*/ 17 h 186"/>
              <a:gd name="T48" fmla="*/ 131 w 186"/>
              <a:gd name="T49" fmla="*/ 9 h 186"/>
              <a:gd name="T50" fmla="*/ 177 w 186"/>
              <a:gd name="T51" fmla="*/ 55 h 186"/>
              <a:gd name="T52" fmla="*/ 177 w 186"/>
              <a:gd name="T53" fmla="*/ 60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86" h="186">
                <a:moveTo>
                  <a:pt x="186" y="55"/>
                </a:moveTo>
                <a:cubicBezTo>
                  <a:pt x="186" y="25"/>
                  <a:pt x="161" y="0"/>
                  <a:pt x="131" y="0"/>
                </a:cubicBezTo>
                <a:cubicBezTo>
                  <a:pt x="116" y="0"/>
                  <a:pt x="103" y="6"/>
                  <a:pt x="93" y="15"/>
                </a:cubicBezTo>
                <a:cubicBezTo>
                  <a:pt x="83" y="6"/>
                  <a:pt x="70" y="0"/>
                  <a:pt x="55" y="0"/>
                </a:cubicBezTo>
                <a:cubicBezTo>
                  <a:pt x="25" y="0"/>
                  <a:pt x="0" y="25"/>
                  <a:pt x="0" y="55"/>
                </a:cubicBezTo>
                <a:cubicBezTo>
                  <a:pt x="0" y="58"/>
                  <a:pt x="1" y="63"/>
                  <a:pt x="0" y="61"/>
                </a:cubicBezTo>
                <a:cubicBezTo>
                  <a:pt x="6" y="115"/>
                  <a:pt x="85" y="186"/>
                  <a:pt x="93" y="186"/>
                </a:cubicBezTo>
                <a:cubicBezTo>
                  <a:pt x="101" y="186"/>
                  <a:pt x="179" y="115"/>
                  <a:pt x="185" y="61"/>
                </a:cubicBezTo>
                <a:cubicBezTo>
                  <a:pt x="185" y="63"/>
                  <a:pt x="186" y="58"/>
                  <a:pt x="186" y="55"/>
                </a:cubicBezTo>
                <a:close/>
                <a:moveTo>
                  <a:pt x="177" y="60"/>
                </a:moveTo>
                <a:cubicBezTo>
                  <a:pt x="172" y="105"/>
                  <a:pt x="109" y="167"/>
                  <a:pt x="93" y="177"/>
                </a:cubicBezTo>
                <a:cubicBezTo>
                  <a:pt x="77" y="167"/>
                  <a:pt x="14" y="105"/>
                  <a:pt x="9" y="60"/>
                </a:cubicBezTo>
                <a:cubicBezTo>
                  <a:pt x="9" y="60"/>
                  <a:pt x="8" y="58"/>
                  <a:pt x="8" y="55"/>
                </a:cubicBezTo>
                <a:cubicBezTo>
                  <a:pt x="8" y="29"/>
                  <a:pt x="29" y="9"/>
                  <a:pt x="55" y="9"/>
                </a:cubicBezTo>
                <a:cubicBezTo>
                  <a:pt x="67" y="9"/>
                  <a:pt x="78" y="13"/>
                  <a:pt x="87" y="22"/>
                </a:cubicBezTo>
                <a:cubicBezTo>
                  <a:pt x="91" y="25"/>
                  <a:pt x="91" y="25"/>
                  <a:pt x="91" y="25"/>
                </a:cubicBezTo>
                <a:cubicBezTo>
                  <a:pt x="76" y="59"/>
                  <a:pt x="76" y="59"/>
                  <a:pt x="76" y="59"/>
                </a:cubicBezTo>
                <a:cubicBezTo>
                  <a:pt x="97" y="84"/>
                  <a:pt x="97" y="84"/>
                  <a:pt x="97" y="84"/>
                </a:cubicBezTo>
                <a:cubicBezTo>
                  <a:pt x="80" y="122"/>
                  <a:pt x="80" y="122"/>
                  <a:pt x="80" y="122"/>
                </a:cubicBezTo>
                <a:cubicBezTo>
                  <a:pt x="93" y="144"/>
                  <a:pt x="93" y="144"/>
                  <a:pt x="93" y="144"/>
                </a:cubicBezTo>
                <a:cubicBezTo>
                  <a:pt x="90" y="122"/>
                  <a:pt x="90" y="122"/>
                  <a:pt x="90" y="122"/>
                </a:cubicBezTo>
                <a:cubicBezTo>
                  <a:pt x="106" y="82"/>
                  <a:pt x="106" y="82"/>
                  <a:pt x="106" y="82"/>
                </a:cubicBezTo>
                <a:cubicBezTo>
                  <a:pt x="86" y="58"/>
                  <a:pt x="86" y="58"/>
                  <a:pt x="86" y="58"/>
                </a:cubicBezTo>
                <a:cubicBezTo>
                  <a:pt x="104" y="17"/>
                  <a:pt x="104" y="17"/>
                  <a:pt x="104" y="17"/>
                </a:cubicBezTo>
                <a:cubicBezTo>
                  <a:pt x="112" y="12"/>
                  <a:pt x="121" y="9"/>
                  <a:pt x="131" y="9"/>
                </a:cubicBezTo>
                <a:cubicBezTo>
                  <a:pt x="156" y="9"/>
                  <a:pt x="177" y="29"/>
                  <a:pt x="177" y="55"/>
                </a:cubicBezTo>
                <a:cubicBezTo>
                  <a:pt x="177" y="58"/>
                  <a:pt x="177" y="60"/>
                  <a:pt x="177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57" name="Freeform: Shape 10">
            <a:extLst>
              <a:ext uri="{FF2B5EF4-FFF2-40B4-BE49-F238E27FC236}">
                <a16:creationId xmlns:a16="http://schemas.microsoft.com/office/drawing/2014/main" id="{6DAB87D8-681D-4630-A6B9-6C3A2AF5592F}"/>
              </a:ext>
            </a:extLst>
          </p:cNvPr>
          <p:cNvSpPr>
            <a:spLocks/>
          </p:cNvSpPr>
          <p:nvPr/>
        </p:nvSpPr>
        <p:spPr bwMode="auto">
          <a:xfrm>
            <a:off x="9929113" y="2088820"/>
            <a:ext cx="596981" cy="591698"/>
          </a:xfrm>
          <a:custGeom>
            <a:avLst/>
            <a:gdLst>
              <a:gd name="T0" fmla="*/ 157 w 186"/>
              <a:gd name="T1" fmla="*/ 159 h 185"/>
              <a:gd name="T2" fmla="*/ 186 w 186"/>
              <a:gd name="T3" fmla="*/ 93 h 185"/>
              <a:gd name="T4" fmla="*/ 93 w 186"/>
              <a:gd name="T5" fmla="*/ 0 h 185"/>
              <a:gd name="T6" fmla="*/ 0 w 186"/>
              <a:gd name="T7" fmla="*/ 93 h 185"/>
              <a:gd name="T8" fmla="*/ 29 w 186"/>
              <a:gd name="T9" fmla="*/ 159 h 185"/>
              <a:gd name="T10" fmla="*/ 18 w 186"/>
              <a:gd name="T11" fmla="*/ 178 h 185"/>
              <a:gd name="T12" fmla="*/ 17 w 186"/>
              <a:gd name="T13" fmla="*/ 181 h 185"/>
              <a:gd name="T14" fmla="*/ 21 w 186"/>
              <a:gd name="T15" fmla="*/ 185 h 185"/>
              <a:gd name="T16" fmla="*/ 24 w 186"/>
              <a:gd name="T17" fmla="*/ 184 h 185"/>
              <a:gd name="T18" fmla="*/ 25 w 186"/>
              <a:gd name="T19" fmla="*/ 182 h 185"/>
              <a:gd name="T20" fmla="*/ 35 w 186"/>
              <a:gd name="T21" fmla="*/ 165 h 185"/>
              <a:gd name="T22" fmla="*/ 93 w 186"/>
              <a:gd name="T23" fmla="*/ 185 h 185"/>
              <a:gd name="T24" fmla="*/ 151 w 186"/>
              <a:gd name="T25" fmla="*/ 165 h 185"/>
              <a:gd name="T26" fmla="*/ 161 w 186"/>
              <a:gd name="T27" fmla="*/ 182 h 185"/>
              <a:gd name="T28" fmla="*/ 165 w 186"/>
              <a:gd name="T29" fmla="*/ 185 h 185"/>
              <a:gd name="T30" fmla="*/ 169 w 186"/>
              <a:gd name="T31" fmla="*/ 181 h 185"/>
              <a:gd name="T32" fmla="*/ 168 w 186"/>
              <a:gd name="T33" fmla="*/ 178 h 185"/>
              <a:gd name="T34" fmla="*/ 157 w 186"/>
              <a:gd name="T35" fmla="*/ 159 h 185"/>
              <a:gd name="T36" fmla="*/ 93 w 186"/>
              <a:gd name="T37" fmla="*/ 177 h 185"/>
              <a:gd name="T38" fmla="*/ 9 w 186"/>
              <a:gd name="T39" fmla="*/ 93 h 185"/>
              <a:gd name="T40" fmla="*/ 93 w 186"/>
              <a:gd name="T41" fmla="*/ 8 h 185"/>
              <a:gd name="T42" fmla="*/ 177 w 186"/>
              <a:gd name="T43" fmla="*/ 93 h 185"/>
              <a:gd name="T44" fmla="*/ 93 w 186"/>
              <a:gd name="T45" fmla="*/ 177 h 185"/>
              <a:gd name="T46" fmla="*/ 93 w 186"/>
              <a:gd name="T47" fmla="*/ 34 h 185"/>
              <a:gd name="T48" fmla="*/ 34 w 186"/>
              <a:gd name="T49" fmla="*/ 93 h 185"/>
              <a:gd name="T50" fmla="*/ 93 w 186"/>
              <a:gd name="T51" fmla="*/ 152 h 185"/>
              <a:gd name="T52" fmla="*/ 152 w 186"/>
              <a:gd name="T53" fmla="*/ 93 h 185"/>
              <a:gd name="T54" fmla="*/ 93 w 186"/>
              <a:gd name="T55" fmla="*/ 34 h 185"/>
              <a:gd name="T56" fmla="*/ 93 w 186"/>
              <a:gd name="T57" fmla="*/ 143 h 185"/>
              <a:gd name="T58" fmla="*/ 42 w 186"/>
              <a:gd name="T59" fmla="*/ 93 h 185"/>
              <a:gd name="T60" fmla="*/ 93 w 186"/>
              <a:gd name="T61" fmla="*/ 42 h 185"/>
              <a:gd name="T62" fmla="*/ 144 w 186"/>
              <a:gd name="T63" fmla="*/ 93 h 185"/>
              <a:gd name="T64" fmla="*/ 93 w 186"/>
              <a:gd name="T65" fmla="*/ 143 h 185"/>
              <a:gd name="T66" fmla="*/ 93 w 186"/>
              <a:gd name="T67" fmla="*/ 67 h 185"/>
              <a:gd name="T68" fmla="*/ 68 w 186"/>
              <a:gd name="T69" fmla="*/ 93 h 185"/>
              <a:gd name="T70" fmla="*/ 93 w 186"/>
              <a:gd name="T71" fmla="*/ 118 h 185"/>
              <a:gd name="T72" fmla="*/ 118 w 186"/>
              <a:gd name="T73" fmla="*/ 93 h 185"/>
              <a:gd name="T74" fmla="*/ 93 w 186"/>
              <a:gd name="T75" fmla="*/ 67 h 185"/>
              <a:gd name="T76" fmla="*/ 93 w 186"/>
              <a:gd name="T77" fmla="*/ 109 h 185"/>
              <a:gd name="T78" fmla="*/ 76 w 186"/>
              <a:gd name="T79" fmla="*/ 93 h 185"/>
              <a:gd name="T80" fmla="*/ 93 w 186"/>
              <a:gd name="T81" fmla="*/ 76 h 185"/>
              <a:gd name="T82" fmla="*/ 110 w 186"/>
              <a:gd name="T83" fmla="*/ 93 h 185"/>
              <a:gd name="T84" fmla="*/ 93 w 186"/>
              <a:gd name="T85" fmla="*/ 109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86" h="185">
                <a:moveTo>
                  <a:pt x="157" y="159"/>
                </a:moveTo>
                <a:cubicBezTo>
                  <a:pt x="175" y="143"/>
                  <a:pt x="186" y="119"/>
                  <a:pt x="186" y="93"/>
                </a:cubicBezTo>
                <a:cubicBezTo>
                  <a:pt x="186" y="41"/>
                  <a:pt x="144" y="0"/>
                  <a:pt x="93" y="0"/>
                </a:cubicBezTo>
                <a:cubicBezTo>
                  <a:pt x="42" y="0"/>
                  <a:pt x="0" y="41"/>
                  <a:pt x="0" y="93"/>
                </a:cubicBezTo>
                <a:cubicBezTo>
                  <a:pt x="0" y="119"/>
                  <a:pt x="11" y="143"/>
                  <a:pt x="29" y="159"/>
                </a:cubicBezTo>
                <a:cubicBezTo>
                  <a:pt x="18" y="178"/>
                  <a:pt x="18" y="178"/>
                  <a:pt x="18" y="178"/>
                </a:cubicBezTo>
                <a:cubicBezTo>
                  <a:pt x="18" y="179"/>
                  <a:pt x="17" y="180"/>
                  <a:pt x="17" y="181"/>
                </a:cubicBezTo>
                <a:cubicBezTo>
                  <a:pt x="17" y="183"/>
                  <a:pt x="19" y="185"/>
                  <a:pt x="21" y="185"/>
                </a:cubicBezTo>
                <a:cubicBezTo>
                  <a:pt x="22" y="185"/>
                  <a:pt x="24" y="185"/>
                  <a:pt x="24" y="184"/>
                </a:cubicBezTo>
                <a:cubicBezTo>
                  <a:pt x="25" y="184"/>
                  <a:pt x="25" y="183"/>
                  <a:pt x="25" y="182"/>
                </a:cubicBezTo>
                <a:cubicBezTo>
                  <a:pt x="35" y="165"/>
                  <a:pt x="35" y="165"/>
                  <a:pt x="35" y="165"/>
                </a:cubicBezTo>
                <a:cubicBezTo>
                  <a:pt x="51" y="178"/>
                  <a:pt x="71" y="185"/>
                  <a:pt x="93" y="185"/>
                </a:cubicBezTo>
                <a:cubicBezTo>
                  <a:pt x="115" y="185"/>
                  <a:pt x="135" y="178"/>
                  <a:pt x="151" y="165"/>
                </a:cubicBezTo>
                <a:cubicBezTo>
                  <a:pt x="161" y="182"/>
                  <a:pt x="161" y="182"/>
                  <a:pt x="161" y="182"/>
                </a:cubicBezTo>
                <a:cubicBezTo>
                  <a:pt x="161" y="184"/>
                  <a:pt x="163" y="185"/>
                  <a:pt x="165" y="185"/>
                </a:cubicBezTo>
                <a:cubicBezTo>
                  <a:pt x="167" y="185"/>
                  <a:pt x="169" y="183"/>
                  <a:pt x="169" y="181"/>
                </a:cubicBezTo>
                <a:cubicBezTo>
                  <a:pt x="169" y="180"/>
                  <a:pt x="168" y="179"/>
                  <a:pt x="168" y="178"/>
                </a:cubicBezTo>
                <a:lnTo>
                  <a:pt x="157" y="159"/>
                </a:lnTo>
                <a:close/>
                <a:moveTo>
                  <a:pt x="93" y="177"/>
                </a:moveTo>
                <a:cubicBezTo>
                  <a:pt x="46" y="177"/>
                  <a:pt x="9" y="139"/>
                  <a:pt x="9" y="93"/>
                </a:cubicBezTo>
                <a:cubicBezTo>
                  <a:pt x="9" y="46"/>
                  <a:pt x="46" y="8"/>
                  <a:pt x="93" y="8"/>
                </a:cubicBezTo>
                <a:cubicBezTo>
                  <a:pt x="140" y="8"/>
                  <a:pt x="177" y="46"/>
                  <a:pt x="177" y="93"/>
                </a:cubicBezTo>
                <a:cubicBezTo>
                  <a:pt x="177" y="139"/>
                  <a:pt x="140" y="177"/>
                  <a:pt x="93" y="177"/>
                </a:cubicBezTo>
                <a:close/>
                <a:moveTo>
                  <a:pt x="93" y="34"/>
                </a:moveTo>
                <a:cubicBezTo>
                  <a:pt x="60" y="34"/>
                  <a:pt x="34" y="60"/>
                  <a:pt x="34" y="93"/>
                </a:cubicBezTo>
                <a:cubicBezTo>
                  <a:pt x="34" y="125"/>
                  <a:pt x="60" y="152"/>
                  <a:pt x="93" y="152"/>
                </a:cubicBezTo>
                <a:cubicBezTo>
                  <a:pt x="126" y="152"/>
                  <a:pt x="152" y="125"/>
                  <a:pt x="152" y="93"/>
                </a:cubicBezTo>
                <a:cubicBezTo>
                  <a:pt x="152" y="60"/>
                  <a:pt x="126" y="34"/>
                  <a:pt x="93" y="34"/>
                </a:cubicBezTo>
                <a:close/>
                <a:moveTo>
                  <a:pt x="93" y="143"/>
                </a:moveTo>
                <a:cubicBezTo>
                  <a:pt x="65" y="143"/>
                  <a:pt x="42" y="121"/>
                  <a:pt x="42" y="93"/>
                </a:cubicBezTo>
                <a:cubicBezTo>
                  <a:pt x="42" y="65"/>
                  <a:pt x="65" y="42"/>
                  <a:pt x="93" y="42"/>
                </a:cubicBezTo>
                <a:cubicBezTo>
                  <a:pt x="121" y="42"/>
                  <a:pt x="144" y="65"/>
                  <a:pt x="144" y="93"/>
                </a:cubicBezTo>
                <a:cubicBezTo>
                  <a:pt x="144" y="121"/>
                  <a:pt x="121" y="143"/>
                  <a:pt x="93" y="143"/>
                </a:cubicBezTo>
                <a:close/>
                <a:moveTo>
                  <a:pt x="93" y="67"/>
                </a:moveTo>
                <a:cubicBezTo>
                  <a:pt x="79" y="67"/>
                  <a:pt x="68" y="79"/>
                  <a:pt x="68" y="93"/>
                </a:cubicBezTo>
                <a:cubicBezTo>
                  <a:pt x="68" y="107"/>
                  <a:pt x="79" y="118"/>
                  <a:pt x="93" y="118"/>
                </a:cubicBezTo>
                <a:cubicBezTo>
                  <a:pt x="107" y="118"/>
                  <a:pt x="118" y="107"/>
                  <a:pt x="118" y="93"/>
                </a:cubicBezTo>
                <a:cubicBezTo>
                  <a:pt x="118" y="79"/>
                  <a:pt x="107" y="67"/>
                  <a:pt x="93" y="67"/>
                </a:cubicBezTo>
                <a:close/>
                <a:moveTo>
                  <a:pt x="93" y="109"/>
                </a:moveTo>
                <a:cubicBezTo>
                  <a:pt x="84" y="109"/>
                  <a:pt x="76" y="102"/>
                  <a:pt x="76" y="93"/>
                </a:cubicBezTo>
                <a:cubicBezTo>
                  <a:pt x="76" y="83"/>
                  <a:pt x="84" y="76"/>
                  <a:pt x="93" y="76"/>
                </a:cubicBezTo>
                <a:cubicBezTo>
                  <a:pt x="102" y="76"/>
                  <a:pt x="110" y="83"/>
                  <a:pt x="110" y="93"/>
                </a:cubicBezTo>
                <a:cubicBezTo>
                  <a:pt x="110" y="102"/>
                  <a:pt x="102" y="109"/>
                  <a:pt x="93" y="1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60" name="Freeform: Shape 11">
            <a:extLst>
              <a:ext uri="{FF2B5EF4-FFF2-40B4-BE49-F238E27FC236}">
                <a16:creationId xmlns:a16="http://schemas.microsoft.com/office/drawing/2014/main" id="{4DA0D93E-6A3B-4B15-AAB2-58E179746155}"/>
              </a:ext>
            </a:extLst>
          </p:cNvPr>
          <p:cNvSpPr>
            <a:spLocks/>
          </p:cNvSpPr>
          <p:nvPr/>
        </p:nvSpPr>
        <p:spPr bwMode="auto">
          <a:xfrm>
            <a:off x="7168547" y="2087255"/>
            <a:ext cx="609309" cy="593460"/>
          </a:xfrm>
          <a:custGeom>
            <a:avLst/>
            <a:gdLst>
              <a:gd name="T0" fmla="*/ 0 w 190"/>
              <a:gd name="T1" fmla="*/ 185 h 185"/>
              <a:gd name="T2" fmla="*/ 77 w 190"/>
              <a:gd name="T3" fmla="*/ 153 h 185"/>
              <a:gd name="T4" fmla="*/ 15 w 190"/>
              <a:gd name="T5" fmla="*/ 170 h 185"/>
              <a:gd name="T6" fmla="*/ 38 w 190"/>
              <a:gd name="T7" fmla="*/ 143 h 185"/>
              <a:gd name="T8" fmla="*/ 15 w 190"/>
              <a:gd name="T9" fmla="*/ 170 h 185"/>
              <a:gd name="T10" fmla="*/ 118 w 190"/>
              <a:gd name="T11" fmla="*/ 97 h 185"/>
              <a:gd name="T12" fmla="*/ 109 w 190"/>
              <a:gd name="T13" fmla="*/ 97 h 185"/>
              <a:gd name="T14" fmla="*/ 184 w 190"/>
              <a:gd name="T15" fmla="*/ 1 h 185"/>
              <a:gd name="T16" fmla="*/ 88 w 190"/>
              <a:gd name="T17" fmla="*/ 38 h 185"/>
              <a:gd name="T18" fmla="*/ 10 w 190"/>
              <a:gd name="T19" fmla="*/ 91 h 185"/>
              <a:gd name="T20" fmla="*/ 52 w 190"/>
              <a:gd name="T21" fmla="*/ 133 h 185"/>
              <a:gd name="T22" fmla="*/ 82 w 190"/>
              <a:gd name="T23" fmla="*/ 143 h 185"/>
              <a:gd name="T24" fmla="*/ 117 w 190"/>
              <a:gd name="T25" fmla="*/ 127 h 185"/>
              <a:gd name="T26" fmla="*/ 184 w 190"/>
              <a:gd name="T27" fmla="*/ 1 h 185"/>
              <a:gd name="T28" fmla="*/ 98 w 190"/>
              <a:gd name="T29" fmla="*/ 155 h 185"/>
              <a:gd name="T30" fmla="*/ 82 w 190"/>
              <a:gd name="T31" fmla="*/ 134 h 185"/>
              <a:gd name="T32" fmla="*/ 75 w 190"/>
              <a:gd name="T33" fmla="*/ 135 h 185"/>
              <a:gd name="T34" fmla="*/ 50 w 190"/>
              <a:gd name="T35" fmla="*/ 105 h 185"/>
              <a:gd name="T36" fmla="*/ 30 w 190"/>
              <a:gd name="T37" fmla="*/ 87 h 185"/>
              <a:gd name="T38" fmla="*/ 61 w 190"/>
              <a:gd name="T39" fmla="*/ 75 h 185"/>
              <a:gd name="T40" fmla="*/ 109 w 190"/>
              <a:gd name="T41" fmla="*/ 125 h 185"/>
              <a:gd name="T42" fmla="*/ 134 w 190"/>
              <a:gd name="T43" fmla="*/ 99 h 185"/>
              <a:gd name="T44" fmla="*/ 67 w 190"/>
              <a:gd name="T45" fmla="*/ 70 h 185"/>
              <a:gd name="T46" fmla="*/ 94 w 190"/>
              <a:gd name="T47" fmla="*/ 44 h 185"/>
              <a:gd name="T48" fmla="*/ 141 w 190"/>
              <a:gd name="T49" fmla="*/ 91 h 185"/>
              <a:gd name="T50" fmla="*/ 84 w 190"/>
              <a:gd name="T51" fmla="*/ 72 h 185"/>
              <a:gd name="T52" fmla="*/ 92 w 190"/>
              <a:gd name="T53" fmla="*/ 72 h 185"/>
              <a:gd name="T54" fmla="*/ 139 w 190"/>
              <a:gd name="T55" fmla="*/ 59 h 185"/>
              <a:gd name="T56" fmla="*/ 139 w 190"/>
              <a:gd name="T57" fmla="*/ 34 h 185"/>
              <a:gd name="T58" fmla="*/ 139 w 190"/>
              <a:gd name="T59" fmla="*/ 59 h 185"/>
              <a:gd name="T60" fmla="*/ 143 w 190"/>
              <a:gd name="T61" fmla="*/ 46 h 185"/>
              <a:gd name="T62" fmla="*/ 135 w 190"/>
              <a:gd name="T63" fmla="*/ 46 h 185"/>
              <a:gd name="T64" fmla="*/ 101 w 190"/>
              <a:gd name="T65" fmla="*/ 88 h 185"/>
              <a:gd name="T66" fmla="*/ 101 w 190"/>
              <a:gd name="T67" fmla="*/ 80 h 185"/>
              <a:gd name="T68" fmla="*/ 101 w 190"/>
              <a:gd name="T69" fmla="*/ 88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" h="185">
                <a:moveTo>
                  <a:pt x="32" y="104"/>
                </a:moveTo>
                <a:cubicBezTo>
                  <a:pt x="0" y="185"/>
                  <a:pt x="0" y="185"/>
                  <a:pt x="0" y="185"/>
                </a:cubicBezTo>
                <a:cubicBezTo>
                  <a:pt x="82" y="153"/>
                  <a:pt x="82" y="153"/>
                  <a:pt x="82" y="153"/>
                </a:cubicBezTo>
                <a:cubicBezTo>
                  <a:pt x="80" y="153"/>
                  <a:pt x="79" y="153"/>
                  <a:pt x="77" y="153"/>
                </a:cubicBezTo>
                <a:cubicBezTo>
                  <a:pt x="52" y="153"/>
                  <a:pt x="29" y="129"/>
                  <a:pt x="32" y="104"/>
                </a:cubicBezTo>
                <a:close/>
                <a:moveTo>
                  <a:pt x="15" y="170"/>
                </a:moveTo>
                <a:cubicBezTo>
                  <a:pt x="30" y="132"/>
                  <a:pt x="30" y="132"/>
                  <a:pt x="30" y="132"/>
                </a:cubicBezTo>
                <a:cubicBezTo>
                  <a:pt x="32" y="136"/>
                  <a:pt x="35" y="140"/>
                  <a:pt x="38" y="143"/>
                </a:cubicBezTo>
                <a:cubicBezTo>
                  <a:pt x="42" y="148"/>
                  <a:pt x="47" y="152"/>
                  <a:pt x="53" y="155"/>
                </a:cubicBezTo>
                <a:lnTo>
                  <a:pt x="15" y="170"/>
                </a:lnTo>
                <a:close/>
                <a:moveTo>
                  <a:pt x="113" y="101"/>
                </a:moveTo>
                <a:cubicBezTo>
                  <a:pt x="116" y="101"/>
                  <a:pt x="118" y="99"/>
                  <a:pt x="118" y="97"/>
                </a:cubicBezTo>
                <a:cubicBezTo>
                  <a:pt x="118" y="95"/>
                  <a:pt x="116" y="93"/>
                  <a:pt x="113" y="93"/>
                </a:cubicBezTo>
                <a:cubicBezTo>
                  <a:pt x="111" y="93"/>
                  <a:pt x="109" y="95"/>
                  <a:pt x="109" y="97"/>
                </a:cubicBezTo>
                <a:cubicBezTo>
                  <a:pt x="109" y="99"/>
                  <a:pt x="111" y="101"/>
                  <a:pt x="113" y="101"/>
                </a:cubicBezTo>
                <a:close/>
                <a:moveTo>
                  <a:pt x="184" y="1"/>
                </a:moveTo>
                <a:cubicBezTo>
                  <a:pt x="183" y="0"/>
                  <a:pt x="180" y="0"/>
                  <a:pt x="177" y="0"/>
                </a:cubicBezTo>
                <a:cubicBezTo>
                  <a:pt x="159" y="0"/>
                  <a:pt x="113" y="13"/>
                  <a:pt x="88" y="38"/>
                </a:cubicBezTo>
                <a:cubicBezTo>
                  <a:pt x="82" y="44"/>
                  <a:pt x="62" y="62"/>
                  <a:pt x="58" y="68"/>
                </a:cubicBezTo>
                <a:cubicBezTo>
                  <a:pt x="43" y="72"/>
                  <a:pt x="22" y="80"/>
                  <a:pt x="10" y="91"/>
                </a:cubicBezTo>
                <a:cubicBezTo>
                  <a:pt x="10" y="91"/>
                  <a:pt x="25" y="91"/>
                  <a:pt x="42" y="103"/>
                </a:cubicBezTo>
                <a:cubicBezTo>
                  <a:pt x="40" y="113"/>
                  <a:pt x="43" y="124"/>
                  <a:pt x="52" y="133"/>
                </a:cubicBezTo>
                <a:cubicBezTo>
                  <a:pt x="59" y="140"/>
                  <a:pt x="67" y="144"/>
                  <a:pt x="75" y="144"/>
                </a:cubicBezTo>
                <a:cubicBezTo>
                  <a:pt x="78" y="144"/>
                  <a:pt x="80" y="143"/>
                  <a:pt x="82" y="143"/>
                </a:cubicBezTo>
                <a:cubicBezTo>
                  <a:pt x="94" y="160"/>
                  <a:pt x="94" y="175"/>
                  <a:pt x="94" y="175"/>
                </a:cubicBezTo>
                <a:cubicBezTo>
                  <a:pt x="105" y="163"/>
                  <a:pt x="113" y="142"/>
                  <a:pt x="117" y="127"/>
                </a:cubicBezTo>
                <a:cubicBezTo>
                  <a:pt x="124" y="123"/>
                  <a:pt x="141" y="103"/>
                  <a:pt x="147" y="97"/>
                </a:cubicBezTo>
                <a:cubicBezTo>
                  <a:pt x="177" y="68"/>
                  <a:pt x="190" y="7"/>
                  <a:pt x="184" y="1"/>
                </a:cubicBezTo>
                <a:close/>
                <a:moveTo>
                  <a:pt x="109" y="125"/>
                </a:moveTo>
                <a:cubicBezTo>
                  <a:pt x="106" y="136"/>
                  <a:pt x="102" y="147"/>
                  <a:pt x="98" y="155"/>
                </a:cubicBezTo>
                <a:cubicBezTo>
                  <a:pt x="96" y="150"/>
                  <a:pt x="93" y="144"/>
                  <a:pt x="89" y="138"/>
                </a:cubicBezTo>
                <a:cubicBezTo>
                  <a:pt x="88" y="136"/>
                  <a:pt x="85" y="134"/>
                  <a:pt x="82" y="134"/>
                </a:cubicBezTo>
                <a:cubicBezTo>
                  <a:pt x="82" y="134"/>
                  <a:pt x="81" y="134"/>
                  <a:pt x="80" y="135"/>
                </a:cubicBezTo>
                <a:cubicBezTo>
                  <a:pt x="79" y="135"/>
                  <a:pt x="77" y="135"/>
                  <a:pt x="75" y="135"/>
                </a:cubicBezTo>
                <a:cubicBezTo>
                  <a:pt x="69" y="135"/>
                  <a:pt x="63" y="132"/>
                  <a:pt x="58" y="127"/>
                </a:cubicBezTo>
                <a:cubicBezTo>
                  <a:pt x="51" y="121"/>
                  <a:pt x="48" y="113"/>
                  <a:pt x="50" y="105"/>
                </a:cubicBezTo>
                <a:cubicBezTo>
                  <a:pt x="51" y="101"/>
                  <a:pt x="50" y="98"/>
                  <a:pt x="47" y="96"/>
                </a:cubicBezTo>
                <a:cubicBezTo>
                  <a:pt x="41" y="92"/>
                  <a:pt x="35" y="89"/>
                  <a:pt x="30" y="87"/>
                </a:cubicBezTo>
                <a:cubicBezTo>
                  <a:pt x="38" y="83"/>
                  <a:pt x="49" y="79"/>
                  <a:pt x="60" y="76"/>
                </a:cubicBezTo>
                <a:cubicBezTo>
                  <a:pt x="60" y="76"/>
                  <a:pt x="60" y="76"/>
                  <a:pt x="61" y="75"/>
                </a:cubicBezTo>
                <a:cubicBezTo>
                  <a:pt x="110" y="124"/>
                  <a:pt x="110" y="124"/>
                  <a:pt x="110" y="124"/>
                </a:cubicBezTo>
                <a:cubicBezTo>
                  <a:pt x="110" y="125"/>
                  <a:pt x="109" y="125"/>
                  <a:pt x="109" y="125"/>
                </a:cubicBezTo>
                <a:close/>
                <a:moveTo>
                  <a:pt x="141" y="91"/>
                </a:moveTo>
                <a:cubicBezTo>
                  <a:pt x="140" y="93"/>
                  <a:pt x="137" y="96"/>
                  <a:pt x="134" y="99"/>
                </a:cubicBezTo>
                <a:cubicBezTo>
                  <a:pt x="129" y="105"/>
                  <a:pt x="120" y="113"/>
                  <a:pt x="115" y="118"/>
                </a:cubicBezTo>
                <a:cubicBezTo>
                  <a:pt x="67" y="70"/>
                  <a:pt x="67" y="70"/>
                  <a:pt x="67" y="70"/>
                </a:cubicBezTo>
                <a:cubicBezTo>
                  <a:pt x="72" y="65"/>
                  <a:pt x="80" y="56"/>
                  <a:pt x="86" y="51"/>
                </a:cubicBezTo>
                <a:cubicBezTo>
                  <a:pt x="89" y="48"/>
                  <a:pt x="92" y="45"/>
                  <a:pt x="94" y="44"/>
                </a:cubicBezTo>
                <a:cubicBezTo>
                  <a:pt x="116" y="21"/>
                  <a:pt x="160" y="8"/>
                  <a:pt x="177" y="8"/>
                </a:cubicBezTo>
                <a:cubicBezTo>
                  <a:pt x="177" y="22"/>
                  <a:pt x="165" y="68"/>
                  <a:pt x="141" y="91"/>
                </a:cubicBezTo>
                <a:close/>
                <a:moveTo>
                  <a:pt x="88" y="67"/>
                </a:moveTo>
                <a:cubicBezTo>
                  <a:pt x="86" y="67"/>
                  <a:pt x="84" y="69"/>
                  <a:pt x="84" y="72"/>
                </a:cubicBezTo>
                <a:cubicBezTo>
                  <a:pt x="84" y="74"/>
                  <a:pt x="86" y="76"/>
                  <a:pt x="88" y="76"/>
                </a:cubicBezTo>
                <a:cubicBezTo>
                  <a:pt x="90" y="76"/>
                  <a:pt x="92" y="74"/>
                  <a:pt x="92" y="72"/>
                </a:cubicBezTo>
                <a:cubicBezTo>
                  <a:pt x="92" y="69"/>
                  <a:pt x="90" y="67"/>
                  <a:pt x="88" y="67"/>
                </a:cubicBezTo>
                <a:close/>
                <a:moveTo>
                  <a:pt x="139" y="59"/>
                </a:moveTo>
                <a:cubicBezTo>
                  <a:pt x="146" y="59"/>
                  <a:pt x="151" y="53"/>
                  <a:pt x="151" y="46"/>
                </a:cubicBezTo>
                <a:cubicBezTo>
                  <a:pt x="151" y="39"/>
                  <a:pt x="146" y="34"/>
                  <a:pt x="139" y="34"/>
                </a:cubicBezTo>
                <a:cubicBezTo>
                  <a:pt x="132" y="34"/>
                  <a:pt x="126" y="39"/>
                  <a:pt x="126" y="46"/>
                </a:cubicBezTo>
                <a:cubicBezTo>
                  <a:pt x="126" y="53"/>
                  <a:pt x="132" y="59"/>
                  <a:pt x="139" y="59"/>
                </a:cubicBezTo>
                <a:close/>
                <a:moveTo>
                  <a:pt x="139" y="42"/>
                </a:moveTo>
                <a:cubicBezTo>
                  <a:pt x="141" y="42"/>
                  <a:pt x="143" y="44"/>
                  <a:pt x="143" y="46"/>
                </a:cubicBezTo>
                <a:cubicBezTo>
                  <a:pt x="143" y="49"/>
                  <a:pt x="141" y="50"/>
                  <a:pt x="139" y="50"/>
                </a:cubicBezTo>
                <a:cubicBezTo>
                  <a:pt x="136" y="50"/>
                  <a:pt x="135" y="49"/>
                  <a:pt x="135" y="46"/>
                </a:cubicBezTo>
                <a:cubicBezTo>
                  <a:pt x="135" y="44"/>
                  <a:pt x="136" y="42"/>
                  <a:pt x="139" y="42"/>
                </a:cubicBezTo>
                <a:close/>
                <a:moveTo>
                  <a:pt x="101" y="88"/>
                </a:moveTo>
                <a:cubicBezTo>
                  <a:pt x="103" y="88"/>
                  <a:pt x="105" y="87"/>
                  <a:pt x="105" y="84"/>
                </a:cubicBezTo>
                <a:cubicBezTo>
                  <a:pt x="105" y="82"/>
                  <a:pt x="103" y="80"/>
                  <a:pt x="101" y="80"/>
                </a:cubicBezTo>
                <a:cubicBezTo>
                  <a:pt x="98" y="80"/>
                  <a:pt x="97" y="82"/>
                  <a:pt x="97" y="84"/>
                </a:cubicBezTo>
                <a:cubicBezTo>
                  <a:pt x="97" y="87"/>
                  <a:pt x="98" y="88"/>
                  <a:pt x="101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61" name="Group 23">
            <a:extLst>
              <a:ext uri="{FF2B5EF4-FFF2-40B4-BE49-F238E27FC236}">
                <a16:creationId xmlns:a16="http://schemas.microsoft.com/office/drawing/2014/main" id="{F6CF3DFA-63B0-43EF-A287-9D3035CE0BCE}"/>
              </a:ext>
            </a:extLst>
          </p:cNvPr>
          <p:cNvGrpSpPr/>
          <p:nvPr/>
        </p:nvGrpSpPr>
        <p:grpSpPr>
          <a:xfrm>
            <a:off x="731404" y="4574910"/>
            <a:ext cx="2103935" cy="867517"/>
            <a:chOff x="719138" y="5249121"/>
            <a:chExt cx="2103935" cy="867517"/>
          </a:xfrm>
        </p:grpSpPr>
        <p:sp>
          <p:nvSpPr>
            <p:cNvPr id="106" name="TextBox 24">
              <a:extLst>
                <a:ext uri="{FF2B5EF4-FFF2-40B4-BE49-F238E27FC236}">
                  <a16:creationId xmlns:a16="http://schemas.microsoft.com/office/drawing/2014/main" id="{C9AAF00C-D023-4934-9100-AF2E485811EE}"/>
                </a:ext>
              </a:extLst>
            </p:cNvPr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  <a:t>Title Text Preset</a:t>
              </a:r>
              <a:br>
                <a:rPr lang="zh-CN" altLang="en-US" sz="1200" b="1">
                  <a:solidFill>
                    <a:schemeClr val="accent1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1">
                    <a:lumMod val="100000"/>
                  </a:schemeClr>
                </a:solidFill>
              </a:endParaRPr>
            </a:p>
          </p:txBody>
        </p:sp>
        <p:sp>
          <p:nvSpPr>
            <p:cNvPr id="107" name="Rectangle 30">
              <a:extLst>
                <a:ext uri="{FF2B5EF4-FFF2-40B4-BE49-F238E27FC236}">
                  <a16:creationId xmlns:a16="http://schemas.microsoft.com/office/drawing/2014/main" id="{68E27B59-2111-4BE6-9A93-36A3E4BF99FF}"/>
                </a:ext>
              </a:extLst>
            </p:cNvPr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62" name="Group 31">
            <a:extLst>
              <a:ext uri="{FF2B5EF4-FFF2-40B4-BE49-F238E27FC236}">
                <a16:creationId xmlns:a16="http://schemas.microsoft.com/office/drawing/2014/main" id="{C7414800-E1E8-4B05-B11F-05F57FE36666}"/>
              </a:ext>
            </a:extLst>
          </p:cNvPr>
          <p:cNvGrpSpPr/>
          <p:nvPr/>
        </p:nvGrpSpPr>
        <p:grpSpPr>
          <a:xfrm>
            <a:off x="3618491" y="4574910"/>
            <a:ext cx="2103935" cy="867517"/>
            <a:chOff x="719138" y="5249121"/>
            <a:chExt cx="2103935" cy="867517"/>
          </a:xfrm>
        </p:grpSpPr>
        <p:sp>
          <p:nvSpPr>
            <p:cNvPr id="79" name="TextBox 32">
              <a:extLst>
                <a:ext uri="{FF2B5EF4-FFF2-40B4-BE49-F238E27FC236}">
                  <a16:creationId xmlns:a16="http://schemas.microsoft.com/office/drawing/2014/main" id="{48C73D6F-2FDE-4C57-B3AF-305A77648972}"/>
                </a:ext>
              </a:extLst>
            </p:cNvPr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  <a:t>Title Text Preset</a:t>
              </a:r>
              <a:br>
                <a:rPr lang="zh-CN" altLang="en-US" sz="1200" b="1">
                  <a:solidFill>
                    <a:schemeClr val="accent2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2">
                    <a:lumMod val="100000"/>
                  </a:schemeClr>
                </a:solidFill>
              </a:endParaRPr>
            </a:p>
          </p:txBody>
        </p:sp>
        <p:sp>
          <p:nvSpPr>
            <p:cNvPr id="105" name="Rectangle 33">
              <a:extLst>
                <a:ext uri="{FF2B5EF4-FFF2-40B4-BE49-F238E27FC236}">
                  <a16:creationId xmlns:a16="http://schemas.microsoft.com/office/drawing/2014/main" id="{D15124F3-0BA9-48DE-AF68-A7F4FCBE9E77}"/>
                </a:ext>
              </a:extLst>
            </p:cNvPr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63" name="Group 34">
            <a:extLst>
              <a:ext uri="{FF2B5EF4-FFF2-40B4-BE49-F238E27FC236}">
                <a16:creationId xmlns:a16="http://schemas.microsoft.com/office/drawing/2014/main" id="{A36E8BE3-E544-4E40-B24A-3194893A104E}"/>
              </a:ext>
            </a:extLst>
          </p:cNvPr>
          <p:cNvGrpSpPr/>
          <p:nvPr/>
        </p:nvGrpSpPr>
        <p:grpSpPr>
          <a:xfrm>
            <a:off x="6505578" y="4574910"/>
            <a:ext cx="2103935" cy="867517"/>
            <a:chOff x="719138" y="5249121"/>
            <a:chExt cx="2103935" cy="867517"/>
          </a:xfrm>
        </p:grpSpPr>
        <p:sp>
          <p:nvSpPr>
            <p:cNvPr id="67" name="TextBox 35">
              <a:extLst>
                <a:ext uri="{FF2B5EF4-FFF2-40B4-BE49-F238E27FC236}">
                  <a16:creationId xmlns:a16="http://schemas.microsoft.com/office/drawing/2014/main" id="{07852D97-13AE-4DCE-B5AF-716703DADBE8}"/>
                </a:ext>
              </a:extLst>
            </p:cNvPr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  <a:t>Title Text Preset</a:t>
              </a:r>
              <a:br>
                <a:rPr lang="zh-CN" altLang="en-US" sz="1200" b="1">
                  <a:solidFill>
                    <a:schemeClr val="accent3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3">
                    <a:lumMod val="100000"/>
                  </a:schemeClr>
                </a:solidFill>
              </a:endParaRPr>
            </a:p>
          </p:txBody>
        </p:sp>
        <p:sp>
          <p:nvSpPr>
            <p:cNvPr id="78" name="Rectangle 36">
              <a:extLst>
                <a:ext uri="{FF2B5EF4-FFF2-40B4-BE49-F238E27FC236}">
                  <a16:creationId xmlns:a16="http://schemas.microsoft.com/office/drawing/2014/main" id="{A3962F5F-1BCF-4FF2-832A-22D00D3F6575}"/>
                </a:ext>
              </a:extLst>
            </p:cNvPr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  <p:grpSp>
        <p:nvGrpSpPr>
          <p:cNvPr id="64" name="Group 37">
            <a:extLst>
              <a:ext uri="{FF2B5EF4-FFF2-40B4-BE49-F238E27FC236}">
                <a16:creationId xmlns:a16="http://schemas.microsoft.com/office/drawing/2014/main" id="{AB783CAD-EDD0-4B5D-B694-193494FCE6CD}"/>
              </a:ext>
            </a:extLst>
          </p:cNvPr>
          <p:cNvGrpSpPr/>
          <p:nvPr/>
        </p:nvGrpSpPr>
        <p:grpSpPr>
          <a:xfrm>
            <a:off x="9392665" y="4574910"/>
            <a:ext cx="2103935" cy="867517"/>
            <a:chOff x="719138" y="5249121"/>
            <a:chExt cx="2103935" cy="867517"/>
          </a:xfrm>
        </p:grpSpPr>
        <p:sp>
          <p:nvSpPr>
            <p:cNvPr id="65" name="TextBox 38">
              <a:extLst>
                <a:ext uri="{FF2B5EF4-FFF2-40B4-BE49-F238E27FC236}">
                  <a16:creationId xmlns:a16="http://schemas.microsoft.com/office/drawing/2014/main" id="{CABB9BF7-2336-4AA9-BBB7-B0E4E283DAC9}"/>
                </a:ext>
              </a:extLst>
            </p:cNvPr>
            <p:cNvSpPr txBox="1"/>
            <p:nvPr/>
          </p:nvSpPr>
          <p:spPr>
            <a:xfrm>
              <a:off x="749351" y="5249121"/>
              <a:ext cx="2073722" cy="196103"/>
            </a:xfrm>
            <a:prstGeom prst="rect">
              <a:avLst/>
            </a:prstGeom>
            <a:noFill/>
          </p:spPr>
          <p:txBody>
            <a:bodyPr wrap="none" lIns="0" tIns="0" rIns="0" bIns="0">
              <a:normAutofit fontScale="70000" lnSpcReduction="20000"/>
            </a:bodyPr>
            <a:lstStyle/>
            <a:p>
              <a:pPr algn="ctr"/>
              <a: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  <a:t>Title Text Preset</a:t>
              </a:r>
              <a:br>
                <a:rPr lang="zh-CN" altLang="en-US" sz="1200" b="1">
                  <a:solidFill>
                    <a:schemeClr val="accent4">
                      <a:lumMod val="100000"/>
                    </a:schemeClr>
                  </a:solidFill>
                </a:rPr>
              </a:br>
              <a:endParaRPr lang="zh-CN" altLang="en-US" sz="1200" b="1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66" name="Rectangle 39">
              <a:extLst>
                <a:ext uri="{FF2B5EF4-FFF2-40B4-BE49-F238E27FC236}">
                  <a16:creationId xmlns:a16="http://schemas.microsoft.com/office/drawing/2014/main" id="{AE7486DA-F89B-4963-8DFD-35C290C4FF7E}"/>
                </a:ext>
              </a:extLst>
            </p:cNvPr>
            <p:cNvSpPr/>
            <p:nvPr/>
          </p:nvSpPr>
          <p:spPr>
            <a:xfrm>
              <a:off x="719138" y="5445224"/>
              <a:ext cx="2103935" cy="671414"/>
            </a:xfrm>
            <a:prstGeom prst="rect">
              <a:avLst/>
            </a:prstGeom>
          </p:spPr>
          <p:txBody>
            <a:bodyPr wrap="square" lIns="0" tIns="0" rIns="0" bIns="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00"/>
                <a:t>This section is displayed as a text-typesetting placeholder (theme fonts are recommended)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286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 advTm="0">
        <p14:prism/>
      </p:transition>
    </mc:Choice>
    <mc:Fallback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7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5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75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75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5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75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25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75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6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6">
            <a:extLst>
              <a:ext uri="{FF2B5EF4-FFF2-40B4-BE49-F238E27FC236}">
                <a16:creationId xmlns:a16="http://schemas.microsoft.com/office/drawing/2014/main" id="{2E2ABCFB-ADAE-4173-83F6-A99520EA9FF9}"/>
              </a:ext>
            </a:extLst>
          </p:cNvPr>
          <p:cNvSpPr txBox="1">
            <a:spLocks/>
          </p:cNvSpPr>
          <p:nvPr/>
        </p:nvSpPr>
        <p:spPr>
          <a:xfrm>
            <a:off x="2336800" y="356628"/>
            <a:ext cx="7518400" cy="471365"/>
          </a:xfrm>
          <a:prstGeom prst="rect">
            <a:avLst/>
          </a:prstGeom>
        </p:spPr>
        <p:txBody>
          <a:bodyPr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Click Add Title</a:t>
            </a:r>
            <a:endParaRPr lang="en-US" altLang="zh-CN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 Placeholder 7">
            <a:extLst>
              <a:ext uri="{FF2B5EF4-FFF2-40B4-BE49-F238E27FC236}">
                <a16:creationId xmlns:a16="http://schemas.microsoft.com/office/drawing/2014/main" id="{F2794F23-B792-4CB7-8304-439E7F9E1A72}"/>
              </a:ext>
            </a:extLst>
          </p:cNvPr>
          <p:cNvSpPr txBox="1">
            <a:spLocks/>
          </p:cNvSpPr>
          <p:nvPr/>
        </p:nvSpPr>
        <p:spPr>
          <a:xfrm>
            <a:off x="3352800" y="825950"/>
            <a:ext cx="5486400" cy="26766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>
                <a:solidFill>
                  <a:schemeClr val="accent1"/>
                </a:solidFill>
                <a:cs typeface="+mn-ea"/>
                <a:sym typeface="+mn-lt"/>
              </a:rPr>
              <a:t>CLICK to ADD CAPTION TEXT</a:t>
            </a:r>
            <a:endParaRPr lang="zh-CN" altLang="en-US" sz="24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7" name="Group 53">
            <a:extLst>
              <a:ext uri="{FF2B5EF4-FFF2-40B4-BE49-F238E27FC236}">
                <a16:creationId xmlns:a16="http://schemas.microsoft.com/office/drawing/2014/main" id="{E22BAD1F-5FBE-434B-BBD0-A11AE12B5DCB}"/>
              </a:ext>
            </a:extLst>
          </p:cNvPr>
          <p:cNvGrpSpPr/>
          <p:nvPr/>
        </p:nvGrpSpPr>
        <p:grpSpPr>
          <a:xfrm>
            <a:off x="5555940" y="3678366"/>
            <a:ext cx="3718178" cy="2532222"/>
            <a:chOff x="685800" y="2833216"/>
            <a:chExt cx="2680178" cy="1825303"/>
          </a:xfrm>
        </p:grpSpPr>
        <p:sp>
          <p:nvSpPr>
            <p:cNvPr id="138" name="Freeform: Shape 54">
              <a:extLst>
                <a:ext uri="{FF2B5EF4-FFF2-40B4-BE49-F238E27FC236}">
                  <a16:creationId xmlns:a16="http://schemas.microsoft.com/office/drawing/2014/main" id="{6FC01667-E44D-43C4-80F0-5AD1B9AD8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580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55">
              <a:extLst>
                <a:ext uri="{FF2B5EF4-FFF2-40B4-BE49-F238E27FC236}">
                  <a16:creationId xmlns:a16="http://schemas.microsoft.com/office/drawing/2014/main" id="{D461B017-CA92-4D47-BF58-9DB14A9964C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057" y="2833216"/>
              <a:ext cx="2392361" cy="1350705"/>
            </a:xfrm>
            <a:custGeom>
              <a:avLst/>
              <a:gdLst/>
              <a:ahLst/>
              <a:cxnLst>
                <a:cxn ang="0">
                  <a:pos x="758" y="693"/>
                </a:cxn>
                <a:cxn ang="0">
                  <a:pos x="0" y="340"/>
                </a:cxn>
                <a:cxn ang="0">
                  <a:pos x="750" y="0"/>
                </a:cxn>
                <a:cxn ang="0">
                  <a:pos x="1512" y="340"/>
                </a:cxn>
                <a:cxn ang="0">
                  <a:pos x="758" y="693"/>
                </a:cxn>
              </a:cxnLst>
              <a:rect l="0" t="0" r="r" b="b"/>
              <a:pathLst>
                <a:path w="1512" h="693">
                  <a:moveTo>
                    <a:pt x="758" y="693"/>
                  </a:moveTo>
                  <a:lnTo>
                    <a:pt x="0" y="340"/>
                  </a:lnTo>
                  <a:lnTo>
                    <a:pt x="750" y="0"/>
                  </a:lnTo>
                  <a:lnTo>
                    <a:pt x="1512" y="340"/>
                  </a:lnTo>
                  <a:lnTo>
                    <a:pt x="758" y="69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56">
              <a:extLst>
                <a:ext uri="{FF2B5EF4-FFF2-40B4-BE49-F238E27FC236}">
                  <a16:creationId xmlns:a16="http://schemas.microsoft.com/office/drawing/2014/main" id="{E1CF4B22-192E-4E7D-BCEC-10D4A27B6A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24540" y="3492976"/>
              <a:ext cx="1341438" cy="1165543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845" y="598"/>
                </a:cxn>
                <a:cxn ang="0">
                  <a:pos x="845" y="353"/>
                </a:cxn>
                <a:cxn ang="0">
                  <a:pos x="91" y="0"/>
                </a:cxn>
              </a:cxnLst>
              <a:rect l="0" t="0" r="r" b="b"/>
              <a:pathLst>
                <a:path w="845" h="598">
                  <a:moveTo>
                    <a:pt x="91" y="0"/>
                  </a:moveTo>
                  <a:lnTo>
                    <a:pt x="0" y="201"/>
                  </a:lnTo>
                  <a:lnTo>
                    <a:pt x="845" y="598"/>
                  </a:lnTo>
                  <a:lnTo>
                    <a:pt x="845" y="35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8" name="Group 57">
            <a:extLst>
              <a:ext uri="{FF2B5EF4-FFF2-40B4-BE49-F238E27FC236}">
                <a16:creationId xmlns:a16="http://schemas.microsoft.com/office/drawing/2014/main" id="{FE3F3D77-7040-4701-B5FA-24294979A561}"/>
              </a:ext>
            </a:extLst>
          </p:cNvPr>
          <p:cNvGrpSpPr/>
          <p:nvPr/>
        </p:nvGrpSpPr>
        <p:grpSpPr>
          <a:xfrm>
            <a:off x="5812510" y="3174434"/>
            <a:ext cx="3202184" cy="2226330"/>
            <a:chOff x="870744" y="2469966"/>
            <a:chExt cx="2308235" cy="1604807"/>
          </a:xfrm>
        </p:grpSpPr>
        <p:sp>
          <p:nvSpPr>
            <p:cNvPr id="135" name="Freeform: Shape 58">
              <a:extLst>
                <a:ext uri="{FF2B5EF4-FFF2-40B4-BE49-F238E27FC236}">
                  <a16:creationId xmlns:a16="http://schemas.microsoft.com/office/drawing/2014/main" id="{5CC89864-2B05-4B2C-B2F2-645B74D5A02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744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59">
              <a:extLst>
                <a:ext uri="{FF2B5EF4-FFF2-40B4-BE49-F238E27FC236}">
                  <a16:creationId xmlns:a16="http://schemas.microsoft.com/office/drawing/2014/main" id="{56311CB1-3B49-4C3B-AD71-18B9F490A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1557" y="2469966"/>
              <a:ext cx="2008188" cy="1130460"/>
            </a:xfrm>
            <a:custGeom>
              <a:avLst/>
              <a:gdLst/>
              <a:ahLst/>
              <a:cxnLst>
                <a:cxn ang="0">
                  <a:pos x="636" y="580"/>
                </a:cxn>
                <a:cxn ang="0">
                  <a:pos x="0" y="283"/>
                </a:cxn>
                <a:cxn ang="0">
                  <a:pos x="632" y="0"/>
                </a:cxn>
                <a:cxn ang="0">
                  <a:pos x="1268" y="283"/>
                </a:cxn>
                <a:cxn ang="0">
                  <a:pos x="636" y="580"/>
                </a:cxn>
              </a:cxnLst>
              <a:rect l="0" t="0" r="r" b="b"/>
              <a:pathLst>
                <a:path w="1268" h="580">
                  <a:moveTo>
                    <a:pt x="636" y="580"/>
                  </a:moveTo>
                  <a:lnTo>
                    <a:pt x="0" y="283"/>
                  </a:lnTo>
                  <a:lnTo>
                    <a:pt x="632" y="0"/>
                  </a:lnTo>
                  <a:lnTo>
                    <a:pt x="1268" y="283"/>
                  </a:lnTo>
                  <a:lnTo>
                    <a:pt x="636" y="58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60">
              <a:extLst>
                <a:ext uri="{FF2B5EF4-FFF2-40B4-BE49-F238E27FC236}">
                  <a16:creationId xmlns:a16="http://schemas.microsoft.com/office/drawing/2014/main" id="{163EBB38-FB23-46BE-BDC9-54CD4AB3A8A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24866" y="3018378"/>
              <a:ext cx="1154113" cy="1056395"/>
            </a:xfrm>
            <a:custGeom>
              <a:avLst/>
              <a:gdLst/>
              <a:ahLst/>
              <a:cxnLst>
                <a:cxn ang="0">
                  <a:pos x="95" y="0"/>
                </a:cxn>
                <a:cxn ang="0">
                  <a:pos x="0" y="201"/>
                </a:cxn>
                <a:cxn ang="0">
                  <a:pos x="727" y="542"/>
                </a:cxn>
                <a:cxn ang="0">
                  <a:pos x="727" y="297"/>
                </a:cxn>
                <a:cxn ang="0">
                  <a:pos x="95" y="0"/>
                </a:cxn>
              </a:cxnLst>
              <a:rect l="0" t="0" r="r" b="b"/>
              <a:pathLst>
                <a:path w="727" h="542">
                  <a:moveTo>
                    <a:pt x="95" y="0"/>
                  </a:moveTo>
                  <a:lnTo>
                    <a:pt x="0" y="201"/>
                  </a:lnTo>
                  <a:lnTo>
                    <a:pt x="727" y="542"/>
                  </a:lnTo>
                  <a:lnTo>
                    <a:pt x="727" y="297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9" name="Group 61">
            <a:extLst>
              <a:ext uri="{FF2B5EF4-FFF2-40B4-BE49-F238E27FC236}">
                <a16:creationId xmlns:a16="http://schemas.microsoft.com/office/drawing/2014/main" id="{0553C7DF-60AE-442F-994E-FE3F4D20ABC1}"/>
              </a:ext>
            </a:extLst>
          </p:cNvPr>
          <p:cNvGrpSpPr/>
          <p:nvPr/>
        </p:nvGrpSpPr>
        <p:grpSpPr>
          <a:xfrm>
            <a:off x="6090003" y="2675213"/>
            <a:ext cx="2646102" cy="1933302"/>
            <a:chOff x="1070769" y="2110112"/>
            <a:chExt cx="1907393" cy="1393583"/>
          </a:xfrm>
        </p:grpSpPr>
        <p:sp>
          <p:nvSpPr>
            <p:cNvPr id="132" name="Freeform: Shape 62">
              <a:extLst>
                <a:ext uri="{FF2B5EF4-FFF2-40B4-BE49-F238E27FC236}">
                  <a16:creationId xmlns:a16="http://schemas.microsoft.com/office/drawing/2014/main" id="{529A295B-D903-48D4-A8EB-AD287192C67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0769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63">
              <a:extLst>
                <a:ext uri="{FF2B5EF4-FFF2-40B4-BE49-F238E27FC236}">
                  <a16:creationId xmlns:a16="http://schemas.microsoft.com/office/drawing/2014/main" id="{8DB3EA80-C552-47C7-B11E-FEA2FCDE7797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4438" y="2110112"/>
              <a:ext cx="1621631" cy="918012"/>
            </a:xfrm>
            <a:custGeom>
              <a:avLst/>
              <a:gdLst/>
              <a:ahLst/>
              <a:cxnLst>
                <a:cxn ang="0">
                  <a:pos x="514" y="471"/>
                </a:cxn>
                <a:cxn ang="0">
                  <a:pos x="0" y="231"/>
                </a:cxn>
                <a:cxn ang="0">
                  <a:pos x="510" y="0"/>
                </a:cxn>
                <a:cxn ang="0">
                  <a:pos x="1024" y="231"/>
                </a:cxn>
                <a:cxn ang="0">
                  <a:pos x="514" y="471"/>
                </a:cxn>
              </a:cxnLst>
              <a:rect l="0" t="0" r="r" b="b"/>
              <a:pathLst>
                <a:path w="1024" h="471">
                  <a:moveTo>
                    <a:pt x="514" y="471"/>
                  </a:moveTo>
                  <a:lnTo>
                    <a:pt x="0" y="231"/>
                  </a:lnTo>
                  <a:lnTo>
                    <a:pt x="510" y="0"/>
                  </a:lnTo>
                  <a:lnTo>
                    <a:pt x="1024" y="231"/>
                  </a:lnTo>
                  <a:lnTo>
                    <a:pt x="514" y="471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64">
              <a:extLst>
                <a:ext uri="{FF2B5EF4-FFF2-40B4-BE49-F238E27FC236}">
                  <a16:creationId xmlns:a16="http://schemas.microsoft.com/office/drawing/2014/main" id="{DECE1661-F05B-4CCF-A0FA-95B17390E69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024074" y="2560346"/>
              <a:ext cx="954088" cy="943349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0" y="201"/>
                </a:cxn>
                <a:cxn ang="0">
                  <a:pos x="601" y="484"/>
                </a:cxn>
                <a:cxn ang="0">
                  <a:pos x="601" y="240"/>
                </a:cxn>
                <a:cxn ang="0">
                  <a:pos x="91" y="0"/>
                </a:cxn>
              </a:cxnLst>
              <a:rect l="0" t="0" r="r" b="b"/>
              <a:pathLst>
                <a:path w="601" h="484">
                  <a:moveTo>
                    <a:pt x="91" y="0"/>
                  </a:moveTo>
                  <a:lnTo>
                    <a:pt x="0" y="201"/>
                  </a:lnTo>
                  <a:lnTo>
                    <a:pt x="601" y="484"/>
                  </a:lnTo>
                  <a:lnTo>
                    <a:pt x="601" y="240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80" name="Group 65">
            <a:extLst>
              <a:ext uri="{FF2B5EF4-FFF2-40B4-BE49-F238E27FC236}">
                <a16:creationId xmlns:a16="http://schemas.microsoft.com/office/drawing/2014/main" id="{311BD334-52CA-45D2-BEBB-4C33A2DAF4B7}"/>
              </a:ext>
            </a:extLst>
          </p:cNvPr>
          <p:cNvGrpSpPr/>
          <p:nvPr/>
        </p:nvGrpSpPr>
        <p:grpSpPr>
          <a:xfrm>
            <a:off x="6350979" y="2168226"/>
            <a:ext cx="2130737" cy="1628437"/>
            <a:chOff x="1258888" y="1744661"/>
            <a:chExt cx="1535901" cy="1173828"/>
          </a:xfrm>
        </p:grpSpPr>
        <p:sp>
          <p:nvSpPr>
            <p:cNvPr id="96" name="Freeform: Shape 66">
              <a:extLst>
                <a:ext uri="{FF2B5EF4-FFF2-40B4-BE49-F238E27FC236}">
                  <a16:creationId xmlns:a16="http://schemas.microsoft.com/office/drawing/2014/main" id="{51051B02-38A9-4CDD-AD30-B3F0E7917B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0488" y="1744661"/>
              <a:ext cx="1232700" cy="705563"/>
            </a:xfrm>
            <a:custGeom>
              <a:avLst/>
              <a:gdLst/>
              <a:ahLst/>
              <a:cxnLst>
                <a:cxn ang="0">
                  <a:pos x="392" y="362"/>
                </a:cxn>
                <a:cxn ang="0">
                  <a:pos x="0" y="179"/>
                </a:cxn>
                <a:cxn ang="0">
                  <a:pos x="388" y="0"/>
                </a:cxn>
                <a:cxn ang="0">
                  <a:pos x="784" y="179"/>
                </a:cxn>
                <a:cxn ang="0">
                  <a:pos x="392" y="362"/>
                </a:cxn>
              </a:cxnLst>
              <a:rect l="0" t="0" r="r" b="b"/>
              <a:pathLst>
                <a:path w="784" h="362">
                  <a:moveTo>
                    <a:pt x="392" y="362"/>
                  </a:moveTo>
                  <a:lnTo>
                    <a:pt x="0" y="179"/>
                  </a:lnTo>
                  <a:lnTo>
                    <a:pt x="388" y="0"/>
                  </a:lnTo>
                  <a:lnTo>
                    <a:pt x="784" y="179"/>
                  </a:lnTo>
                  <a:lnTo>
                    <a:pt x="392" y="362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7" name="Group 67">
              <a:extLst>
                <a:ext uri="{FF2B5EF4-FFF2-40B4-BE49-F238E27FC236}">
                  <a16:creationId xmlns:a16="http://schemas.microsoft.com/office/drawing/2014/main" id="{59D9F632-1CDF-4646-A201-254F8B8495A6}"/>
                </a:ext>
              </a:extLst>
            </p:cNvPr>
            <p:cNvGrpSpPr/>
            <p:nvPr/>
          </p:nvGrpSpPr>
          <p:grpSpPr>
            <a:xfrm>
              <a:off x="1258888" y="2094032"/>
              <a:ext cx="1535901" cy="824457"/>
              <a:chOff x="1951831" y="2379266"/>
              <a:chExt cx="1535901" cy="671513"/>
            </a:xfrm>
          </p:grpSpPr>
          <p:sp>
            <p:nvSpPr>
              <p:cNvPr id="98" name="Freeform: Shape 68">
                <a:extLst>
                  <a:ext uri="{FF2B5EF4-FFF2-40B4-BE49-F238E27FC236}">
                    <a16:creationId xmlns:a16="http://schemas.microsoft.com/office/drawing/2014/main" id="{83082E87-43EE-40A7-B9BE-CE684B69EE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1831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69">
                <a:extLst>
                  <a:ext uri="{FF2B5EF4-FFF2-40B4-BE49-F238E27FC236}">
                    <a16:creationId xmlns:a16="http://schemas.microsoft.com/office/drawing/2014/main" id="{37F0F965-9FDE-4BEE-91E6-231C899E75A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19382" y="2379266"/>
                <a:ext cx="768350" cy="6715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484" y="423"/>
                  </a:cxn>
                  <a:cxn ang="0">
                    <a:pos x="484" y="179"/>
                  </a:cxn>
                  <a:cxn ang="0">
                    <a:pos x="96" y="0"/>
                  </a:cxn>
                </a:cxnLst>
                <a:rect l="0" t="0" r="r" b="b"/>
                <a:pathLst>
                  <a:path w="484" h="423">
                    <a:moveTo>
                      <a:pt x="96" y="0"/>
                    </a:moveTo>
                    <a:lnTo>
                      <a:pt x="0" y="201"/>
                    </a:lnTo>
                    <a:lnTo>
                      <a:pt x="484" y="423"/>
                    </a:lnTo>
                    <a:lnTo>
                      <a:pt x="484" y="179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4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81" name="Group 90">
            <a:extLst>
              <a:ext uri="{FF2B5EF4-FFF2-40B4-BE49-F238E27FC236}">
                <a16:creationId xmlns:a16="http://schemas.microsoft.com/office/drawing/2014/main" id="{8EB0DC04-11D7-4FCE-9EA4-851716FDDC97}"/>
              </a:ext>
            </a:extLst>
          </p:cNvPr>
          <p:cNvGrpSpPr/>
          <p:nvPr/>
        </p:nvGrpSpPr>
        <p:grpSpPr>
          <a:xfrm>
            <a:off x="6609751" y="1682872"/>
            <a:ext cx="1590078" cy="1322219"/>
            <a:chOff x="1445420" y="1394803"/>
            <a:chExt cx="1146178" cy="953096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8ADF900F-7B9B-459F-AD17-049D66EAE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6236" y="1394803"/>
              <a:ext cx="844546" cy="475573"/>
            </a:xfrm>
            <a:custGeom>
              <a:avLst/>
              <a:gdLst/>
              <a:ahLst/>
              <a:cxnLst>
                <a:cxn ang="0">
                  <a:pos x="270" y="244"/>
                </a:cxn>
                <a:cxn ang="0">
                  <a:pos x="0" y="122"/>
                </a:cxn>
                <a:cxn ang="0">
                  <a:pos x="266" y="0"/>
                </a:cxn>
                <a:cxn ang="0">
                  <a:pos x="536" y="122"/>
                </a:cxn>
                <a:cxn ang="0">
                  <a:pos x="270" y="244"/>
                </a:cxn>
              </a:cxnLst>
              <a:rect l="0" t="0" r="r" b="b"/>
              <a:pathLst>
                <a:path w="536" h="244">
                  <a:moveTo>
                    <a:pt x="270" y="244"/>
                  </a:moveTo>
                  <a:lnTo>
                    <a:pt x="0" y="122"/>
                  </a:lnTo>
                  <a:lnTo>
                    <a:pt x="266" y="0"/>
                  </a:lnTo>
                  <a:lnTo>
                    <a:pt x="536" y="122"/>
                  </a:lnTo>
                  <a:lnTo>
                    <a:pt x="270" y="24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719BD15A-EAAC-4D49-94F4-9DB634296D62}"/>
                </a:ext>
              </a:extLst>
            </p:cNvPr>
            <p:cNvGrpSpPr/>
            <p:nvPr/>
          </p:nvGrpSpPr>
          <p:grpSpPr>
            <a:xfrm>
              <a:off x="1445420" y="1632590"/>
              <a:ext cx="1146178" cy="715309"/>
              <a:chOff x="2138363" y="2003425"/>
              <a:chExt cx="1146178" cy="582613"/>
            </a:xfrm>
            <a:solidFill>
              <a:schemeClr val="accent4">
                <a:lumMod val="50000"/>
              </a:schemeClr>
            </a:solidFill>
          </p:grpSpPr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93435C3E-3065-4552-91E2-A1CF0935DB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8363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1031D3F9-780D-4549-9C52-612ABBA78759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2709866" y="2003425"/>
                <a:ext cx="574675" cy="582613"/>
              </a:xfrm>
              <a:custGeom>
                <a:avLst/>
                <a:gdLst/>
                <a:ahLst/>
                <a:cxnLst>
                  <a:cxn ang="0">
                    <a:pos x="96" y="0"/>
                  </a:cxn>
                  <a:cxn ang="0">
                    <a:pos x="0" y="201"/>
                  </a:cxn>
                  <a:cxn ang="0">
                    <a:pos x="362" y="367"/>
                  </a:cxn>
                  <a:cxn ang="0">
                    <a:pos x="362" y="122"/>
                  </a:cxn>
                  <a:cxn ang="0">
                    <a:pos x="96" y="0"/>
                  </a:cxn>
                </a:cxnLst>
                <a:rect l="0" t="0" r="r" b="b"/>
                <a:pathLst>
                  <a:path w="362" h="367">
                    <a:moveTo>
                      <a:pt x="96" y="0"/>
                    </a:moveTo>
                    <a:lnTo>
                      <a:pt x="0" y="201"/>
                    </a:lnTo>
                    <a:lnTo>
                      <a:pt x="362" y="367"/>
                    </a:lnTo>
                    <a:lnTo>
                      <a:pt x="362" y="122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82" name="Freeform: Shape 95">
            <a:extLst>
              <a:ext uri="{FF2B5EF4-FFF2-40B4-BE49-F238E27FC236}">
                <a16:creationId xmlns:a16="http://schemas.microsoft.com/office/drawing/2014/main" id="{38FB9F62-E3DD-41DA-ACA7-B6053219DB58}"/>
              </a:ext>
            </a:extLst>
          </p:cNvPr>
          <p:cNvSpPr>
            <a:spLocks/>
          </p:cNvSpPr>
          <p:nvPr/>
        </p:nvSpPr>
        <p:spPr bwMode="auto">
          <a:xfrm>
            <a:off x="7406550" y="3526946"/>
            <a:ext cx="3530318" cy="2679585"/>
          </a:xfrm>
          <a:custGeom>
            <a:avLst/>
            <a:gdLst/>
            <a:ahLst/>
            <a:cxnLst>
              <a:cxn ang="0">
                <a:pos x="1603" y="0"/>
              </a:cxn>
              <a:cxn ang="0">
                <a:pos x="1603" y="0"/>
              </a:cxn>
              <a:cxn ang="0">
                <a:pos x="1603" y="0"/>
              </a:cxn>
              <a:cxn ang="0">
                <a:pos x="758" y="393"/>
              </a:cxn>
              <a:cxn ang="0">
                <a:pos x="758" y="393"/>
              </a:cxn>
              <a:cxn ang="0">
                <a:pos x="4" y="746"/>
              </a:cxn>
              <a:cxn ang="0">
                <a:pos x="0" y="746"/>
              </a:cxn>
              <a:cxn ang="0">
                <a:pos x="0" y="991"/>
              </a:cxn>
              <a:cxn ang="0">
                <a:pos x="4" y="991"/>
              </a:cxn>
              <a:cxn ang="0">
                <a:pos x="4" y="991"/>
              </a:cxn>
              <a:cxn ang="0">
                <a:pos x="4" y="991"/>
              </a:cxn>
              <a:cxn ang="0">
                <a:pos x="849" y="594"/>
              </a:cxn>
              <a:cxn ang="0">
                <a:pos x="849" y="594"/>
              </a:cxn>
              <a:cxn ang="0">
                <a:pos x="1603" y="244"/>
              </a:cxn>
              <a:cxn ang="0">
                <a:pos x="1603" y="244"/>
              </a:cxn>
              <a:cxn ang="0">
                <a:pos x="1603" y="0"/>
              </a:cxn>
              <a:cxn ang="0">
                <a:pos x="1603" y="0"/>
              </a:cxn>
            </a:cxnLst>
            <a:rect l="0" t="0" r="r" b="b"/>
            <a:pathLst>
              <a:path w="1603" h="991">
                <a:moveTo>
                  <a:pt x="1603" y="0"/>
                </a:moveTo>
                <a:lnTo>
                  <a:pt x="1603" y="0"/>
                </a:lnTo>
                <a:lnTo>
                  <a:pt x="1603" y="0"/>
                </a:lnTo>
                <a:lnTo>
                  <a:pt x="758" y="393"/>
                </a:lnTo>
                <a:lnTo>
                  <a:pt x="758" y="393"/>
                </a:lnTo>
                <a:lnTo>
                  <a:pt x="4" y="746"/>
                </a:lnTo>
                <a:lnTo>
                  <a:pt x="0" y="746"/>
                </a:lnTo>
                <a:lnTo>
                  <a:pt x="0" y="991"/>
                </a:lnTo>
                <a:lnTo>
                  <a:pt x="4" y="991"/>
                </a:lnTo>
                <a:lnTo>
                  <a:pt x="4" y="991"/>
                </a:lnTo>
                <a:lnTo>
                  <a:pt x="4" y="991"/>
                </a:lnTo>
                <a:lnTo>
                  <a:pt x="849" y="594"/>
                </a:lnTo>
                <a:lnTo>
                  <a:pt x="849" y="594"/>
                </a:lnTo>
                <a:lnTo>
                  <a:pt x="1603" y="244"/>
                </a:lnTo>
                <a:lnTo>
                  <a:pt x="1603" y="244"/>
                </a:lnTo>
                <a:lnTo>
                  <a:pt x="1603" y="0"/>
                </a:lnTo>
                <a:lnTo>
                  <a:pt x="1603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3" name="Freeform: Shape 96">
            <a:extLst>
              <a:ext uri="{FF2B5EF4-FFF2-40B4-BE49-F238E27FC236}">
                <a16:creationId xmlns:a16="http://schemas.microsoft.com/office/drawing/2014/main" id="{D99EB440-DDDB-40C3-A674-99D59FF1AC42}"/>
              </a:ext>
            </a:extLst>
          </p:cNvPr>
          <p:cNvSpPr>
            <a:spLocks/>
          </p:cNvSpPr>
          <p:nvPr/>
        </p:nvSpPr>
        <p:spPr bwMode="auto">
          <a:xfrm>
            <a:off x="7406550" y="3015906"/>
            <a:ext cx="3001762" cy="2384858"/>
          </a:xfrm>
          <a:custGeom>
            <a:avLst/>
            <a:gdLst/>
            <a:ahLst/>
            <a:cxnLst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1363" y="0"/>
              </a:cxn>
              <a:cxn ang="0">
                <a:pos x="636" y="340"/>
              </a:cxn>
              <a:cxn ang="0">
                <a:pos x="636" y="340"/>
              </a:cxn>
              <a:cxn ang="0">
                <a:pos x="4" y="637"/>
              </a:cxn>
              <a:cxn ang="0">
                <a:pos x="0" y="637"/>
              </a:cxn>
              <a:cxn ang="0">
                <a:pos x="0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4" y="882"/>
              </a:cxn>
              <a:cxn ang="0">
                <a:pos x="727" y="541"/>
              </a:cxn>
              <a:cxn ang="0">
                <a:pos x="727" y="541"/>
              </a:cxn>
              <a:cxn ang="0">
                <a:pos x="1363" y="245"/>
              </a:cxn>
              <a:cxn ang="0">
                <a:pos x="1363" y="245"/>
              </a:cxn>
              <a:cxn ang="0">
                <a:pos x="1363" y="0"/>
              </a:cxn>
              <a:cxn ang="0">
                <a:pos x="1363" y="0"/>
              </a:cxn>
            </a:cxnLst>
            <a:rect l="0" t="0" r="r" b="b"/>
            <a:pathLst>
              <a:path w="1363" h="882">
                <a:moveTo>
                  <a:pt x="1363" y="0"/>
                </a:move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1363" y="0"/>
                </a:lnTo>
                <a:lnTo>
                  <a:pt x="636" y="340"/>
                </a:lnTo>
                <a:lnTo>
                  <a:pt x="636" y="340"/>
                </a:lnTo>
                <a:lnTo>
                  <a:pt x="4" y="637"/>
                </a:lnTo>
                <a:lnTo>
                  <a:pt x="0" y="637"/>
                </a:lnTo>
                <a:lnTo>
                  <a:pt x="0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4" y="882"/>
                </a:lnTo>
                <a:lnTo>
                  <a:pt x="727" y="541"/>
                </a:lnTo>
                <a:lnTo>
                  <a:pt x="727" y="541"/>
                </a:lnTo>
                <a:lnTo>
                  <a:pt x="1363" y="245"/>
                </a:lnTo>
                <a:lnTo>
                  <a:pt x="1363" y="245"/>
                </a:lnTo>
                <a:lnTo>
                  <a:pt x="1363" y="0"/>
                </a:lnTo>
                <a:lnTo>
                  <a:pt x="1363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4" name="Freeform: Shape 97">
            <a:extLst>
              <a:ext uri="{FF2B5EF4-FFF2-40B4-BE49-F238E27FC236}">
                <a16:creationId xmlns:a16="http://schemas.microsoft.com/office/drawing/2014/main" id="{4BF1F9F9-866E-45C3-A10A-9A59C9DD28C6}"/>
              </a:ext>
            </a:extLst>
          </p:cNvPr>
          <p:cNvSpPr>
            <a:spLocks/>
          </p:cNvSpPr>
          <p:nvPr/>
        </p:nvSpPr>
        <p:spPr bwMode="auto">
          <a:xfrm>
            <a:off x="7406550" y="2545424"/>
            <a:ext cx="2464396" cy="2063091"/>
          </a:xfrm>
          <a:custGeom>
            <a:avLst/>
            <a:gdLst/>
            <a:ahLst/>
            <a:cxnLst>
              <a:cxn ang="0">
                <a:pos x="1119" y="0"/>
              </a:cxn>
              <a:cxn ang="0">
                <a:pos x="1119" y="0"/>
              </a:cxn>
              <a:cxn ang="0">
                <a:pos x="1119" y="0"/>
              </a:cxn>
              <a:cxn ang="0">
                <a:pos x="514" y="279"/>
              </a:cxn>
              <a:cxn ang="0">
                <a:pos x="514" y="279"/>
              </a:cxn>
              <a:cxn ang="0">
                <a:pos x="4" y="519"/>
              </a:cxn>
              <a:cxn ang="0">
                <a:pos x="0" y="519"/>
              </a:cxn>
              <a:cxn ang="0">
                <a:pos x="0" y="763"/>
              </a:cxn>
              <a:cxn ang="0">
                <a:pos x="4" y="763"/>
              </a:cxn>
              <a:cxn ang="0">
                <a:pos x="4" y="763"/>
              </a:cxn>
              <a:cxn ang="0">
                <a:pos x="4" y="763"/>
              </a:cxn>
              <a:cxn ang="0">
                <a:pos x="605" y="480"/>
              </a:cxn>
              <a:cxn ang="0">
                <a:pos x="605" y="480"/>
              </a:cxn>
              <a:cxn ang="0">
                <a:pos x="1119" y="244"/>
              </a:cxn>
              <a:cxn ang="0">
                <a:pos x="1119" y="244"/>
              </a:cxn>
              <a:cxn ang="0">
                <a:pos x="1119" y="0"/>
              </a:cxn>
              <a:cxn ang="0">
                <a:pos x="1119" y="0"/>
              </a:cxn>
            </a:cxnLst>
            <a:rect l="0" t="0" r="r" b="b"/>
            <a:pathLst>
              <a:path w="1119" h="763">
                <a:moveTo>
                  <a:pt x="1119" y="0"/>
                </a:moveTo>
                <a:lnTo>
                  <a:pt x="1119" y="0"/>
                </a:lnTo>
                <a:lnTo>
                  <a:pt x="1119" y="0"/>
                </a:lnTo>
                <a:lnTo>
                  <a:pt x="514" y="279"/>
                </a:lnTo>
                <a:lnTo>
                  <a:pt x="514" y="279"/>
                </a:lnTo>
                <a:lnTo>
                  <a:pt x="4" y="519"/>
                </a:lnTo>
                <a:lnTo>
                  <a:pt x="0" y="519"/>
                </a:lnTo>
                <a:lnTo>
                  <a:pt x="0" y="763"/>
                </a:lnTo>
                <a:lnTo>
                  <a:pt x="4" y="763"/>
                </a:lnTo>
                <a:lnTo>
                  <a:pt x="4" y="763"/>
                </a:lnTo>
                <a:lnTo>
                  <a:pt x="4" y="763"/>
                </a:lnTo>
                <a:lnTo>
                  <a:pt x="605" y="480"/>
                </a:lnTo>
                <a:lnTo>
                  <a:pt x="605" y="480"/>
                </a:lnTo>
                <a:lnTo>
                  <a:pt x="1119" y="244"/>
                </a:lnTo>
                <a:lnTo>
                  <a:pt x="1119" y="244"/>
                </a:lnTo>
                <a:lnTo>
                  <a:pt x="1119" y="0"/>
                </a:lnTo>
                <a:lnTo>
                  <a:pt x="1119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5" name="Freeform: Shape 98">
            <a:extLst>
              <a:ext uri="{FF2B5EF4-FFF2-40B4-BE49-F238E27FC236}">
                <a16:creationId xmlns:a16="http://schemas.microsoft.com/office/drawing/2014/main" id="{853EAEC6-97A1-46C7-9C47-6308586C3516}"/>
              </a:ext>
            </a:extLst>
          </p:cNvPr>
          <p:cNvSpPr>
            <a:spLocks/>
          </p:cNvSpPr>
          <p:nvPr/>
        </p:nvSpPr>
        <p:spPr bwMode="auto">
          <a:xfrm>
            <a:off x="7406550" y="2037087"/>
            <a:ext cx="1938041" cy="1771069"/>
          </a:xfrm>
          <a:custGeom>
            <a:avLst/>
            <a:gdLst/>
            <a:ahLst/>
            <a:cxnLst>
              <a:cxn ang="0">
                <a:pos x="880" y="0"/>
              </a:cxn>
              <a:cxn ang="0">
                <a:pos x="880" y="0"/>
              </a:cxn>
              <a:cxn ang="0">
                <a:pos x="880" y="0"/>
              </a:cxn>
              <a:cxn ang="0">
                <a:pos x="396" y="227"/>
              </a:cxn>
              <a:cxn ang="0">
                <a:pos x="396" y="227"/>
              </a:cxn>
              <a:cxn ang="0">
                <a:pos x="4" y="410"/>
              </a:cxn>
              <a:cxn ang="0">
                <a:pos x="0" y="406"/>
              </a:cxn>
              <a:cxn ang="0">
                <a:pos x="0" y="650"/>
              </a:cxn>
              <a:cxn ang="0">
                <a:pos x="4" y="655"/>
              </a:cxn>
              <a:cxn ang="0">
                <a:pos x="4" y="655"/>
              </a:cxn>
              <a:cxn ang="0">
                <a:pos x="4" y="655"/>
              </a:cxn>
              <a:cxn ang="0">
                <a:pos x="488" y="428"/>
              </a:cxn>
              <a:cxn ang="0">
                <a:pos x="488" y="428"/>
              </a:cxn>
              <a:cxn ang="0">
                <a:pos x="880" y="244"/>
              </a:cxn>
              <a:cxn ang="0">
                <a:pos x="880" y="244"/>
              </a:cxn>
              <a:cxn ang="0">
                <a:pos x="880" y="0"/>
              </a:cxn>
              <a:cxn ang="0">
                <a:pos x="880" y="0"/>
              </a:cxn>
            </a:cxnLst>
            <a:rect l="0" t="0" r="r" b="b"/>
            <a:pathLst>
              <a:path w="880" h="655">
                <a:moveTo>
                  <a:pt x="880" y="0"/>
                </a:moveTo>
                <a:lnTo>
                  <a:pt x="880" y="0"/>
                </a:lnTo>
                <a:lnTo>
                  <a:pt x="880" y="0"/>
                </a:lnTo>
                <a:lnTo>
                  <a:pt x="396" y="227"/>
                </a:lnTo>
                <a:lnTo>
                  <a:pt x="396" y="227"/>
                </a:lnTo>
                <a:lnTo>
                  <a:pt x="4" y="410"/>
                </a:lnTo>
                <a:lnTo>
                  <a:pt x="0" y="406"/>
                </a:lnTo>
                <a:lnTo>
                  <a:pt x="0" y="650"/>
                </a:lnTo>
                <a:lnTo>
                  <a:pt x="4" y="655"/>
                </a:lnTo>
                <a:lnTo>
                  <a:pt x="4" y="655"/>
                </a:lnTo>
                <a:lnTo>
                  <a:pt x="4" y="655"/>
                </a:lnTo>
                <a:lnTo>
                  <a:pt x="488" y="428"/>
                </a:lnTo>
                <a:lnTo>
                  <a:pt x="488" y="428"/>
                </a:lnTo>
                <a:lnTo>
                  <a:pt x="880" y="244"/>
                </a:lnTo>
                <a:lnTo>
                  <a:pt x="880" y="244"/>
                </a:lnTo>
                <a:lnTo>
                  <a:pt x="880" y="0"/>
                </a:lnTo>
                <a:lnTo>
                  <a:pt x="88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6" name="Freeform: Shape 99">
            <a:extLst>
              <a:ext uri="{FF2B5EF4-FFF2-40B4-BE49-F238E27FC236}">
                <a16:creationId xmlns:a16="http://schemas.microsoft.com/office/drawing/2014/main" id="{ED84BD0B-2021-4EA1-8B72-E3C0849786BD}"/>
              </a:ext>
            </a:extLst>
          </p:cNvPr>
          <p:cNvSpPr>
            <a:spLocks/>
          </p:cNvSpPr>
          <p:nvPr/>
        </p:nvSpPr>
        <p:spPr bwMode="auto">
          <a:xfrm>
            <a:off x="7406550" y="1544972"/>
            <a:ext cx="1400674" cy="1452006"/>
          </a:xfrm>
          <a:custGeom>
            <a:avLst/>
            <a:gdLst/>
            <a:ahLst/>
            <a:cxnLst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636" y="0"/>
              </a:cxn>
              <a:cxn ang="0">
                <a:pos x="270" y="170"/>
              </a:cxn>
              <a:cxn ang="0">
                <a:pos x="270" y="170"/>
              </a:cxn>
              <a:cxn ang="0">
                <a:pos x="4" y="292"/>
              </a:cxn>
              <a:cxn ang="0">
                <a:pos x="0" y="292"/>
              </a:cxn>
              <a:cxn ang="0">
                <a:pos x="0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4" y="537"/>
              </a:cxn>
              <a:cxn ang="0">
                <a:pos x="366" y="371"/>
              </a:cxn>
              <a:cxn ang="0">
                <a:pos x="366" y="367"/>
              </a:cxn>
              <a:cxn ang="0">
                <a:pos x="636" y="244"/>
              </a:cxn>
              <a:cxn ang="0">
                <a:pos x="636" y="244"/>
              </a:cxn>
              <a:cxn ang="0">
                <a:pos x="636" y="0"/>
              </a:cxn>
              <a:cxn ang="0">
                <a:pos x="636" y="0"/>
              </a:cxn>
            </a:cxnLst>
            <a:rect l="0" t="0" r="r" b="b"/>
            <a:pathLst>
              <a:path w="636" h="537">
                <a:moveTo>
                  <a:pt x="636" y="0"/>
                </a:move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636" y="0"/>
                </a:lnTo>
                <a:lnTo>
                  <a:pt x="270" y="170"/>
                </a:lnTo>
                <a:lnTo>
                  <a:pt x="270" y="170"/>
                </a:lnTo>
                <a:lnTo>
                  <a:pt x="4" y="292"/>
                </a:lnTo>
                <a:lnTo>
                  <a:pt x="0" y="292"/>
                </a:lnTo>
                <a:lnTo>
                  <a:pt x="0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4" y="537"/>
                </a:lnTo>
                <a:lnTo>
                  <a:pt x="366" y="371"/>
                </a:lnTo>
                <a:lnTo>
                  <a:pt x="366" y="367"/>
                </a:lnTo>
                <a:lnTo>
                  <a:pt x="636" y="244"/>
                </a:lnTo>
                <a:lnTo>
                  <a:pt x="636" y="244"/>
                </a:lnTo>
                <a:lnTo>
                  <a:pt x="636" y="0"/>
                </a:lnTo>
                <a:lnTo>
                  <a:pt x="636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87" name="TextBox 100">
            <a:extLst>
              <a:ext uri="{FF2B5EF4-FFF2-40B4-BE49-F238E27FC236}">
                <a16:creationId xmlns:a16="http://schemas.microsoft.com/office/drawing/2014/main" id="{8F111E7C-86BA-4CA3-BA90-4765A8664C12}"/>
              </a:ext>
            </a:extLst>
          </p:cNvPr>
          <p:cNvSpPr txBox="1"/>
          <p:nvPr/>
        </p:nvSpPr>
        <p:spPr>
          <a:xfrm rot="19859746">
            <a:off x="7524122" y="2125937"/>
            <a:ext cx="1156558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88" name="TextBox 101">
            <a:extLst>
              <a:ext uri="{FF2B5EF4-FFF2-40B4-BE49-F238E27FC236}">
                <a16:creationId xmlns:a16="http://schemas.microsoft.com/office/drawing/2014/main" id="{42EF084E-7998-4B1A-B541-8B0D61D7EC45}"/>
              </a:ext>
            </a:extLst>
          </p:cNvPr>
          <p:cNvSpPr txBox="1"/>
          <p:nvPr/>
        </p:nvSpPr>
        <p:spPr>
          <a:xfrm rot="19728761">
            <a:off x="7681219" y="273184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89" name="TextBox 102">
            <a:extLst>
              <a:ext uri="{FF2B5EF4-FFF2-40B4-BE49-F238E27FC236}">
                <a16:creationId xmlns:a16="http://schemas.microsoft.com/office/drawing/2014/main" id="{0369C04D-2036-475B-B13B-D2B6100D70E5}"/>
              </a:ext>
            </a:extLst>
          </p:cNvPr>
          <p:cNvSpPr txBox="1"/>
          <p:nvPr/>
        </p:nvSpPr>
        <p:spPr>
          <a:xfrm rot="19763015">
            <a:off x="8037994" y="3379331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90" name="TextBox 103">
            <a:extLst>
              <a:ext uri="{FF2B5EF4-FFF2-40B4-BE49-F238E27FC236}">
                <a16:creationId xmlns:a16="http://schemas.microsoft.com/office/drawing/2014/main" id="{3EBF5580-2357-4706-8CEB-B3D83F62FF02}"/>
              </a:ext>
            </a:extLst>
          </p:cNvPr>
          <p:cNvSpPr txBox="1"/>
          <p:nvPr/>
        </p:nvSpPr>
        <p:spPr>
          <a:xfrm rot="19740000">
            <a:off x="8352482" y="3984529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</a:t>
            </a:r>
          </a:p>
        </p:txBody>
      </p:sp>
      <p:sp>
        <p:nvSpPr>
          <p:cNvPr id="91" name="TextBox 104">
            <a:extLst>
              <a:ext uri="{FF2B5EF4-FFF2-40B4-BE49-F238E27FC236}">
                <a16:creationId xmlns:a16="http://schemas.microsoft.com/office/drawing/2014/main" id="{1D903DE8-839E-4F2A-BAA8-60C186657C25}"/>
              </a:ext>
            </a:extLst>
          </p:cNvPr>
          <p:cNvSpPr txBox="1"/>
          <p:nvPr/>
        </p:nvSpPr>
        <p:spPr>
          <a:xfrm rot="19800000">
            <a:off x="8674189" y="4608226"/>
            <a:ext cx="1333924" cy="289140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200" b="1">
                <a:solidFill>
                  <a:schemeClr val="bg1"/>
                </a:solidFill>
              </a:rPr>
              <a:t>Title Text Preset</a:t>
            </a:r>
          </a:p>
        </p:txBody>
      </p:sp>
      <p:grpSp>
        <p:nvGrpSpPr>
          <p:cNvPr id="71" name="Group 79">
            <a:extLst>
              <a:ext uri="{FF2B5EF4-FFF2-40B4-BE49-F238E27FC236}">
                <a16:creationId xmlns:a16="http://schemas.microsoft.com/office/drawing/2014/main" id="{76F0981C-5EBB-438C-B87D-DE22696C8C36}"/>
              </a:ext>
            </a:extLst>
          </p:cNvPr>
          <p:cNvGrpSpPr/>
          <p:nvPr/>
        </p:nvGrpSpPr>
        <p:grpSpPr>
          <a:xfrm>
            <a:off x="4392822" y="1599801"/>
            <a:ext cx="567611" cy="567611"/>
            <a:chOff x="1497006" y="1126851"/>
            <a:chExt cx="544500" cy="544501"/>
          </a:xfrm>
        </p:grpSpPr>
        <p:sp>
          <p:nvSpPr>
            <p:cNvPr id="75" name="Oval 80">
              <a:extLst>
                <a:ext uri="{FF2B5EF4-FFF2-40B4-BE49-F238E27FC236}">
                  <a16:creationId xmlns:a16="http://schemas.microsoft.com/office/drawing/2014/main" id="{8BA54D0B-0B13-4A1C-A7B7-47E73420939A}"/>
                </a:ext>
              </a:extLst>
            </p:cNvPr>
            <p:cNvSpPr/>
            <p:nvPr/>
          </p:nvSpPr>
          <p:spPr>
            <a:xfrm>
              <a:off x="1497006" y="1126851"/>
              <a:ext cx="544500" cy="5445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81">
              <a:extLst>
                <a:ext uri="{FF2B5EF4-FFF2-40B4-BE49-F238E27FC236}">
                  <a16:creationId xmlns:a16="http://schemas.microsoft.com/office/drawing/2014/main" id="{22CAD2F7-0A78-413E-9DDF-0F604136FB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942" y="1211627"/>
              <a:ext cx="254629" cy="374949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72" name="Group 106">
            <a:extLst>
              <a:ext uri="{FF2B5EF4-FFF2-40B4-BE49-F238E27FC236}">
                <a16:creationId xmlns:a16="http://schemas.microsoft.com/office/drawing/2014/main" id="{A599EEBF-CE85-4768-8BE9-E895ADAF3A06}"/>
              </a:ext>
            </a:extLst>
          </p:cNvPr>
          <p:cNvGrpSpPr/>
          <p:nvPr/>
        </p:nvGrpSpPr>
        <p:grpSpPr>
          <a:xfrm>
            <a:off x="1479631" y="1450538"/>
            <a:ext cx="2913191" cy="866137"/>
            <a:chOff x="1415480" y="1669738"/>
            <a:chExt cx="2913191" cy="866137"/>
          </a:xfrm>
        </p:grpSpPr>
        <p:sp>
          <p:nvSpPr>
            <p:cNvPr id="73" name="TextBox 121">
              <a:extLst>
                <a:ext uri="{FF2B5EF4-FFF2-40B4-BE49-F238E27FC236}">
                  <a16:creationId xmlns:a16="http://schemas.microsoft.com/office/drawing/2014/main" id="{20E9D8A5-E225-442E-9F56-D9DD6082BA2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Title Text Preset</a:t>
              </a:r>
            </a:p>
          </p:txBody>
        </p:sp>
        <p:sp>
          <p:nvSpPr>
            <p:cNvPr id="74" name="TextBox 122">
              <a:extLst>
                <a:ext uri="{FF2B5EF4-FFF2-40B4-BE49-F238E27FC236}">
                  <a16:creationId xmlns:a16="http://schemas.microsoft.com/office/drawing/2014/main" id="{D89CFF78-E0CC-4594-8B3C-CF7514B6880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65" name="Group 70">
            <a:extLst>
              <a:ext uri="{FF2B5EF4-FFF2-40B4-BE49-F238E27FC236}">
                <a16:creationId xmlns:a16="http://schemas.microsoft.com/office/drawing/2014/main" id="{AE35C755-73E4-4E64-B362-20BB8A85D3CE}"/>
              </a:ext>
            </a:extLst>
          </p:cNvPr>
          <p:cNvGrpSpPr/>
          <p:nvPr/>
        </p:nvGrpSpPr>
        <p:grpSpPr>
          <a:xfrm>
            <a:off x="4392822" y="2456890"/>
            <a:ext cx="567611" cy="567611"/>
            <a:chOff x="2898306" y="1126851"/>
            <a:chExt cx="544500" cy="544501"/>
          </a:xfrm>
        </p:grpSpPr>
        <p:sp>
          <p:nvSpPr>
            <p:cNvPr id="69" name="Oval 71">
              <a:extLst>
                <a:ext uri="{FF2B5EF4-FFF2-40B4-BE49-F238E27FC236}">
                  <a16:creationId xmlns:a16="http://schemas.microsoft.com/office/drawing/2014/main" id="{037F0C98-931B-4FA5-A3F4-902F44E077ED}"/>
                </a:ext>
              </a:extLst>
            </p:cNvPr>
            <p:cNvSpPr/>
            <p:nvPr/>
          </p:nvSpPr>
          <p:spPr>
            <a:xfrm>
              <a:off x="2898306" y="1126851"/>
              <a:ext cx="544500" cy="54450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72">
              <a:extLst>
                <a:ext uri="{FF2B5EF4-FFF2-40B4-BE49-F238E27FC236}">
                  <a16:creationId xmlns:a16="http://schemas.microsoft.com/office/drawing/2014/main" id="{71648FCA-A727-4175-95D2-9E2116393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9254" y="1239725"/>
              <a:ext cx="342604" cy="318752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6" name="Group 123">
            <a:extLst>
              <a:ext uri="{FF2B5EF4-FFF2-40B4-BE49-F238E27FC236}">
                <a16:creationId xmlns:a16="http://schemas.microsoft.com/office/drawing/2014/main" id="{47F216C6-B8CE-4AD9-B2E5-BE8E146F7157}"/>
              </a:ext>
            </a:extLst>
          </p:cNvPr>
          <p:cNvGrpSpPr/>
          <p:nvPr/>
        </p:nvGrpSpPr>
        <p:grpSpPr>
          <a:xfrm>
            <a:off x="1479631" y="2369303"/>
            <a:ext cx="2913191" cy="866137"/>
            <a:chOff x="1415480" y="1669738"/>
            <a:chExt cx="2913191" cy="866137"/>
          </a:xfrm>
        </p:grpSpPr>
        <p:sp>
          <p:nvSpPr>
            <p:cNvPr id="67" name="TextBox 124">
              <a:extLst>
                <a:ext uri="{FF2B5EF4-FFF2-40B4-BE49-F238E27FC236}">
                  <a16:creationId xmlns:a16="http://schemas.microsoft.com/office/drawing/2014/main" id="{2FA8E656-280D-4801-BC1E-E8E41B76B3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Title Text Preset</a:t>
              </a:r>
            </a:p>
          </p:txBody>
        </p:sp>
        <p:sp>
          <p:nvSpPr>
            <p:cNvPr id="68" name="TextBox 125">
              <a:extLst>
                <a:ext uri="{FF2B5EF4-FFF2-40B4-BE49-F238E27FC236}">
                  <a16:creationId xmlns:a16="http://schemas.microsoft.com/office/drawing/2014/main" id="{4DBA9F07-D3F2-4505-A609-718206685BE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59" name="Group 76">
            <a:extLst>
              <a:ext uri="{FF2B5EF4-FFF2-40B4-BE49-F238E27FC236}">
                <a16:creationId xmlns:a16="http://schemas.microsoft.com/office/drawing/2014/main" id="{EADE6F02-8305-4A50-AF33-1506B97E891E}"/>
              </a:ext>
            </a:extLst>
          </p:cNvPr>
          <p:cNvGrpSpPr/>
          <p:nvPr/>
        </p:nvGrpSpPr>
        <p:grpSpPr>
          <a:xfrm>
            <a:off x="4392822" y="3353485"/>
            <a:ext cx="567611" cy="567611"/>
            <a:chOff x="4299606" y="1136650"/>
            <a:chExt cx="544500" cy="544501"/>
          </a:xfrm>
        </p:grpSpPr>
        <p:sp>
          <p:nvSpPr>
            <p:cNvPr id="63" name="Oval 77">
              <a:extLst>
                <a:ext uri="{FF2B5EF4-FFF2-40B4-BE49-F238E27FC236}">
                  <a16:creationId xmlns:a16="http://schemas.microsoft.com/office/drawing/2014/main" id="{08D282AD-7A33-406A-93EE-5FB88B71C425}"/>
                </a:ext>
              </a:extLst>
            </p:cNvPr>
            <p:cNvSpPr/>
            <p:nvPr/>
          </p:nvSpPr>
          <p:spPr>
            <a:xfrm>
              <a:off x="4299606" y="1136650"/>
              <a:ext cx="544500" cy="5445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78">
              <a:extLst>
                <a:ext uri="{FF2B5EF4-FFF2-40B4-BE49-F238E27FC236}">
                  <a16:creationId xmlns:a16="http://schemas.microsoft.com/office/drawing/2014/main" id="{529BBE5D-2288-4506-A0C9-BC4736AFA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0110" y="1259353"/>
              <a:ext cx="303492" cy="299095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0" name="Group 126">
            <a:extLst>
              <a:ext uri="{FF2B5EF4-FFF2-40B4-BE49-F238E27FC236}">
                <a16:creationId xmlns:a16="http://schemas.microsoft.com/office/drawing/2014/main" id="{D3F98A50-27D4-4EDA-826A-63009A2169F4}"/>
              </a:ext>
            </a:extLst>
          </p:cNvPr>
          <p:cNvGrpSpPr/>
          <p:nvPr/>
        </p:nvGrpSpPr>
        <p:grpSpPr>
          <a:xfrm>
            <a:off x="1479631" y="3288068"/>
            <a:ext cx="2913191" cy="866137"/>
            <a:chOff x="1415480" y="1669738"/>
            <a:chExt cx="2913191" cy="866137"/>
          </a:xfrm>
        </p:grpSpPr>
        <p:sp>
          <p:nvSpPr>
            <p:cNvPr id="61" name="TextBox 127">
              <a:extLst>
                <a:ext uri="{FF2B5EF4-FFF2-40B4-BE49-F238E27FC236}">
                  <a16:creationId xmlns:a16="http://schemas.microsoft.com/office/drawing/2014/main" id="{93865ACD-1C59-4F43-BA3B-FFD86B4FCDF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Title Text Preset</a:t>
              </a:r>
            </a:p>
          </p:txBody>
        </p:sp>
        <p:sp>
          <p:nvSpPr>
            <p:cNvPr id="62" name="TextBox 128">
              <a:extLst>
                <a:ext uri="{FF2B5EF4-FFF2-40B4-BE49-F238E27FC236}">
                  <a16:creationId xmlns:a16="http://schemas.microsoft.com/office/drawing/2014/main" id="{EE3084DB-B2E6-44BF-8131-4F862B7705D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52" name="Group 73">
            <a:extLst>
              <a:ext uri="{FF2B5EF4-FFF2-40B4-BE49-F238E27FC236}">
                <a16:creationId xmlns:a16="http://schemas.microsoft.com/office/drawing/2014/main" id="{36092A3F-A4DF-4513-A94F-50E6C69097AE}"/>
              </a:ext>
            </a:extLst>
          </p:cNvPr>
          <p:cNvGrpSpPr/>
          <p:nvPr/>
        </p:nvGrpSpPr>
        <p:grpSpPr>
          <a:xfrm>
            <a:off x="4392822" y="4250080"/>
            <a:ext cx="567611" cy="567611"/>
            <a:chOff x="5702646" y="1136650"/>
            <a:chExt cx="544500" cy="544501"/>
          </a:xfrm>
        </p:grpSpPr>
        <p:sp>
          <p:nvSpPr>
            <p:cNvPr id="57" name="Oval 74">
              <a:extLst>
                <a:ext uri="{FF2B5EF4-FFF2-40B4-BE49-F238E27FC236}">
                  <a16:creationId xmlns:a16="http://schemas.microsoft.com/office/drawing/2014/main" id="{70A1EE5A-D079-4757-A2F1-9DC5A19F0527}"/>
                </a:ext>
              </a:extLst>
            </p:cNvPr>
            <p:cNvSpPr/>
            <p:nvPr/>
          </p:nvSpPr>
          <p:spPr>
            <a:xfrm>
              <a:off x="5702646" y="1136650"/>
              <a:ext cx="544500" cy="5445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75">
              <a:extLst>
                <a:ext uri="{FF2B5EF4-FFF2-40B4-BE49-F238E27FC236}">
                  <a16:creationId xmlns:a16="http://schemas.microsoft.com/office/drawing/2014/main" id="{D4E0DEAE-41A7-4DC9-989A-C2434A450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808889" y="1242893"/>
              <a:ext cx="332014" cy="332014"/>
            </a:xfrm>
            <a:custGeom>
              <a:avLst/>
              <a:gdLst/>
              <a:ahLst/>
              <a:cxnLst>
                <a:cxn ang="0">
                  <a:pos x="55" y="31"/>
                </a:cxn>
                <a:cxn ang="0">
                  <a:pos x="54" y="33"/>
                </a:cxn>
                <a:cxn ang="0">
                  <a:pos x="47" y="34"/>
                </a:cxn>
                <a:cxn ang="0">
                  <a:pos x="46" y="37"/>
                </a:cxn>
                <a:cxn ang="0">
                  <a:pos x="49" y="42"/>
                </a:cxn>
                <a:cxn ang="0">
                  <a:pos x="50" y="43"/>
                </a:cxn>
                <a:cxn ang="0">
                  <a:pos x="49" y="44"/>
                </a:cxn>
                <a:cxn ang="0">
                  <a:pos x="43" y="50"/>
                </a:cxn>
                <a:cxn ang="0">
                  <a:pos x="42" y="50"/>
                </a:cxn>
                <a:cxn ang="0">
                  <a:pos x="37" y="46"/>
                </a:cxn>
                <a:cxn ang="0">
                  <a:pos x="33" y="47"/>
                </a:cxn>
                <a:cxn ang="0">
                  <a:pos x="32" y="54"/>
                </a:cxn>
                <a:cxn ang="0">
                  <a:pos x="31" y="55"/>
                </a:cxn>
                <a:cxn ang="0">
                  <a:pos x="23" y="55"/>
                </a:cxn>
                <a:cxn ang="0">
                  <a:pos x="22" y="54"/>
                </a:cxn>
                <a:cxn ang="0">
                  <a:pos x="21" y="47"/>
                </a:cxn>
                <a:cxn ang="0">
                  <a:pos x="18" y="46"/>
                </a:cxn>
                <a:cxn ang="0">
                  <a:pos x="13" y="50"/>
                </a:cxn>
                <a:cxn ang="0">
                  <a:pos x="12" y="50"/>
                </a:cxn>
                <a:cxn ang="0">
                  <a:pos x="11" y="50"/>
                </a:cxn>
                <a:cxn ang="0">
                  <a:pos x="5" y="44"/>
                </a:cxn>
                <a:cxn ang="0">
                  <a:pos x="5" y="43"/>
                </a:cxn>
                <a:cxn ang="0">
                  <a:pos x="5" y="42"/>
                </a:cxn>
                <a:cxn ang="0">
                  <a:pos x="9" y="37"/>
                </a:cxn>
                <a:cxn ang="0">
                  <a:pos x="7" y="33"/>
                </a:cxn>
                <a:cxn ang="0">
                  <a:pos x="1" y="33"/>
                </a:cxn>
                <a:cxn ang="0">
                  <a:pos x="0" y="31"/>
                </a:cxn>
                <a:cxn ang="0">
                  <a:pos x="0" y="23"/>
                </a:cxn>
                <a:cxn ang="0">
                  <a:pos x="1" y="22"/>
                </a:cxn>
                <a:cxn ang="0">
                  <a:pos x="7" y="21"/>
                </a:cxn>
                <a:cxn ang="0">
                  <a:pos x="9" y="18"/>
                </a:cxn>
                <a:cxn ang="0">
                  <a:pos x="5" y="13"/>
                </a:cxn>
                <a:cxn ang="0">
                  <a:pos x="5" y="12"/>
                </a:cxn>
                <a:cxn ang="0">
                  <a:pos x="5" y="11"/>
                </a:cxn>
                <a:cxn ang="0">
                  <a:pos x="12" y="5"/>
                </a:cxn>
                <a:cxn ang="0">
                  <a:pos x="13" y="5"/>
                </a:cxn>
                <a:cxn ang="0">
                  <a:pos x="18" y="9"/>
                </a:cxn>
                <a:cxn ang="0">
                  <a:pos x="21" y="8"/>
                </a:cxn>
                <a:cxn ang="0">
                  <a:pos x="22" y="1"/>
                </a:cxn>
                <a:cxn ang="0">
                  <a:pos x="23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8"/>
                </a:cxn>
                <a:cxn ang="0">
                  <a:pos x="37" y="9"/>
                </a:cxn>
                <a:cxn ang="0">
                  <a:pos x="42" y="5"/>
                </a:cxn>
                <a:cxn ang="0">
                  <a:pos x="43" y="5"/>
                </a:cxn>
                <a:cxn ang="0">
                  <a:pos x="43" y="5"/>
                </a:cxn>
                <a:cxn ang="0">
                  <a:pos x="49" y="11"/>
                </a:cxn>
                <a:cxn ang="0">
                  <a:pos x="50" y="12"/>
                </a:cxn>
                <a:cxn ang="0">
                  <a:pos x="49" y="13"/>
                </a:cxn>
                <a:cxn ang="0">
                  <a:pos x="46" y="18"/>
                </a:cxn>
                <a:cxn ang="0">
                  <a:pos x="47" y="21"/>
                </a:cxn>
                <a:cxn ang="0">
                  <a:pos x="54" y="22"/>
                </a:cxn>
                <a:cxn ang="0">
                  <a:pos x="55" y="23"/>
                </a:cxn>
                <a:cxn ang="0">
                  <a:pos x="55" y="31"/>
                </a:cxn>
                <a:cxn ang="0">
                  <a:pos x="27" y="18"/>
                </a:cxn>
                <a:cxn ang="0">
                  <a:pos x="18" y="27"/>
                </a:cxn>
                <a:cxn ang="0">
                  <a:pos x="27" y="36"/>
                </a:cxn>
                <a:cxn ang="0">
                  <a:pos x="36" y="27"/>
                </a:cxn>
                <a:cxn ang="0">
                  <a:pos x="27" y="18"/>
                </a:cxn>
              </a:cxnLst>
              <a:rect l="0" t="0" r="r" b="b"/>
              <a:pathLst>
                <a:path w="55" h="55">
                  <a:moveTo>
                    <a:pt x="55" y="31"/>
                  </a:moveTo>
                  <a:cubicBezTo>
                    <a:pt x="55" y="32"/>
                    <a:pt x="54" y="33"/>
                    <a:pt x="54" y="33"/>
                  </a:cubicBezTo>
                  <a:cubicBezTo>
                    <a:pt x="47" y="34"/>
                    <a:pt x="47" y="34"/>
                    <a:pt x="47" y="34"/>
                  </a:cubicBezTo>
                  <a:cubicBezTo>
                    <a:pt x="47" y="35"/>
                    <a:pt x="46" y="36"/>
                    <a:pt x="46" y="37"/>
                  </a:cubicBezTo>
                  <a:cubicBezTo>
                    <a:pt x="47" y="39"/>
                    <a:pt x="48" y="40"/>
                    <a:pt x="49" y="42"/>
                  </a:cubicBezTo>
                  <a:cubicBezTo>
                    <a:pt x="50" y="42"/>
                    <a:pt x="50" y="42"/>
                    <a:pt x="50" y="43"/>
                  </a:cubicBezTo>
                  <a:cubicBezTo>
                    <a:pt x="50" y="43"/>
                    <a:pt x="50" y="43"/>
                    <a:pt x="49" y="44"/>
                  </a:cubicBezTo>
                  <a:cubicBezTo>
                    <a:pt x="49" y="45"/>
                    <a:pt x="44" y="50"/>
                    <a:pt x="43" y="50"/>
                  </a:cubicBezTo>
                  <a:cubicBezTo>
                    <a:pt x="42" y="50"/>
                    <a:pt x="42" y="50"/>
                    <a:pt x="42" y="50"/>
                  </a:cubicBezTo>
                  <a:cubicBezTo>
                    <a:pt x="37" y="46"/>
                    <a:pt x="37" y="46"/>
                    <a:pt x="37" y="46"/>
                  </a:cubicBezTo>
                  <a:cubicBezTo>
                    <a:pt x="36" y="46"/>
                    <a:pt x="35" y="47"/>
                    <a:pt x="33" y="47"/>
                  </a:cubicBezTo>
                  <a:cubicBezTo>
                    <a:pt x="33" y="49"/>
                    <a:pt x="33" y="52"/>
                    <a:pt x="32" y="54"/>
                  </a:cubicBezTo>
                  <a:cubicBezTo>
                    <a:pt x="32" y="54"/>
                    <a:pt x="32" y="55"/>
                    <a:pt x="31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2" y="54"/>
                    <a:pt x="22" y="5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9" y="48"/>
                    <a:pt x="7" y="46"/>
                    <a:pt x="5" y="44"/>
                  </a:cubicBezTo>
                  <a:cubicBezTo>
                    <a:pt x="5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6" y="40"/>
                    <a:pt x="8" y="39"/>
                    <a:pt x="9" y="37"/>
                  </a:cubicBezTo>
                  <a:cubicBezTo>
                    <a:pt x="8" y="36"/>
                    <a:pt x="8" y="35"/>
                    <a:pt x="7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0" y="32"/>
                    <a:pt x="0" y="32"/>
                    <a:pt x="0" y="3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2"/>
                    <a:pt x="1" y="22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8" y="20"/>
                    <a:pt x="8" y="19"/>
                    <a:pt x="9" y="18"/>
                  </a:cubicBezTo>
                  <a:cubicBezTo>
                    <a:pt x="8" y="16"/>
                    <a:pt x="6" y="14"/>
                    <a:pt x="5" y="13"/>
                  </a:cubicBezTo>
                  <a:cubicBezTo>
                    <a:pt x="5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6" y="10"/>
                    <a:pt x="11" y="5"/>
                    <a:pt x="12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8"/>
                    <a:pt x="20" y="8"/>
                    <a:pt x="21" y="8"/>
                  </a:cubicBezTo>
                  <a:cubicBezTo>
                    <a:pt x="21" y="5"/>
                    <a:pt x="21" y="3"/>
                    <a:pt x="22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2" y="0"/>
                    <a:pt x="32" y="1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5" y="8"/>
                    <a:pt x="36" y="8"/>
                    <a:pt x="37" y="9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2" y="5"/>
                    <a:pt x="42" y="5"/>
                    <a:pt x="43" y="5"/>
                  </a:cubicBezTo>
                  <a:cubicBezTo>
                    <a:pt x="43" y="5"/>
                    <a:pt x="43" y="5"/>
                    <a:pt x="43" y="5"/>
                  </a:cubicBezTo>
                  <a:cubicBezTo>
                    <a:pt x="45" y="7"/>
                    <a:pt x="48" y="9"/>
                    <a:pt x="49" y="11"/>
                  </a:cubicBezTo>
                  <a:cubicBezTo>
                    <a:pt x="50" y="11"/>
                    <a:pt x="50" y="12"/>
                    <a:pt x="50" y="12"/>
                  </a:cubicBezTo>
                  <a:cubicBezTo>
                    <a:pt x="50" y="12"/>
                    <a:pt x="49" y="13"/>
                    <a:pt x="49" y="13"/>
                  </a:cubicBezTo>
                  <a:cubicBezTo>
                    <a:pt x="48" y="14"/>
                    <a:pt x="47" y="16"/>
                    <a:pt x="46" y="18"/>
                  </a:cubicBezTo>
                  <a:cubicBezTo>
                    <a:pt x="46" y="19"/>
                    <a:pt x="47" y="20"/>
                    <a:pt x="47" y="21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4" y="22"/>
                    <a:pt x="55" y="23"/>
                    <a:pt x="55" y="23"/>
                  </a:cubicBezTo>
                  <a:lnTo>
                    <a:pt x="55" y="31"/>
                  </a:lnTo>
                  <a:close/>
                  <a:moveTo>
                    <a:pt x="27" y="18"/>
                  </a:moveTo>
                  <a:cubicBezTo>
                    <a:pt x="22" y="18"/>
                    <a:pt x="18" y="22"/>
                    <a:pt x="18" y="27"/>
                  </a:cubicBezTo>
                  <a:cubicBezTo>
                    <a:pt x="18" y="32"/>
                    <a:pt x="22" y="36"/>
                    <a:pt x="27" y="36"/>
                  </a:cubicBezTo>
                  <a:cubicBezTo>
                    <a:pt x="32" y="36"/>
                    <a:pt x="36" y="32"/>
                    <a:pt x="36" y="27"/>
                  </a:cubicBezTo>
                  <a:cubicBezTo>
                    <a:pt x="36" y="22"/>
                    <a:pt x="32" y="18"/>
                    <a:pt x="27" y="18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Group 129">
            <a:extLst>
              <a:ext uri="{FF2B5EF4-FFF2-40B4-BE49-F238E27FC236}">
                <a16:creationId xmlns:a16="http://schemas.microsoft.com/office/drawing/2014/main" id="{F3062922-AEE4-4560-8446-9D407A79F634}"/>
              </a:ext>
            </a:extLst>
          </p:cNvPr>
          <p:cNvGrpSpPr/>
          <p:nvPr/>
        </p:nvGrpSpPr>
        <p:grpSpPr>
          <a:xfrm>
            <a:off x="1479631" y="4206833"/>
            <a:ext cx="2913191" cy="866137"/>
            <a:chOff x="1415480" y="1669738"/>
            <a:chExt cx="2913191" cy="866137"/>
          </a:xfrm>
        </p:grpSpPr>
        <p:sp>
          <p:nvSpPr>
            <p:cNvPr id="55" name="TextBox 130">
              <a:extLst>
                <a:ext uri="{FF2B5EF4-FFF2-40B4-BE49-F238E27FC236}">
                  <a16:creationId xmlns:a16="http://schemas.microsoft.com/office/drawing/2014/main" id="{8F4EB669-1DBF-4408-930A-DE2036D3117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Title Text Preset</a:t>
              </a:r>
            </a:p>
          </p:txBody>
        </p:sp>
        <p:sp>
          <p:nvSpPr>
            <p:cNvPr id="56" name="TextBox 131">
              <a:extLst>
                <a:ext uri="{FF2B5EF4-FFF2-40B4-BE49-F238E27FC236}">
                  <a16:creationId xmlns:a16="http://schemas.microsoft.com/office/drawing/2014/main" id="{005C41E1-D7FF-4DE2-8564-65925B31B45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  <p:grpSp>
        <p:nvGrpSpPr>
          <p:cNvPr id="44" name="Group 82">
            <a:extLst>
              <a:ext uri="{FF2B5EF4-FFF2-40B4-BE49-F238E27FC236}">
                <a16:creationId xmlns:a16="http://schemas.microsoft.com/office/drawing/2014/main" id="{D7328D79-1C30-4908-968B-51B047D8C0C5}"/>
              </a:ext>
            </a:extLst>
          </p:cNvPr>
          <p:cNvGrpSpPr/>
          <p:nvPr/>
        </p:nvGrpSpPr>
        <p:grpSpPr>
          <a:xfrm>
            <a:off x="4392822" y="5146675"/>
            <a:ext cx="567611" cy="567611"/>
            <a:chOff x="7104207" y="1136650"/>
            <a:chExt cx="544500" cy="544501"/>
          </a:xfrm>
        </p:grpSpPr>
        <p:sp>
          <p:nvSpPr>
            <p:cNvPr id="50" name="Oval 83">
              <a:extLst>
                <a:ext uri="{FF2B5EF4-FFF2-40B4-BE49-F238E27FC236}">
                  <a16:creationId xmlns:a16="http://schemas.microsoft.com/office/drawing/2014/main" id="{83A87EB2-9A62-496B-AF3D-E0CF7A5319DC}"/>
                </a:ext>
              </a:extLst>
            </p:cNvPr>
            <p:cNvSpPr/>
            <p:nvPr/>
          </p:nvSpPr>
          <p:spPr>
            <a:xfrm>
              <a:off x="7104207" y="1136650"/>
              <a:ext cx="544500" cy="54450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84">
              <a:extLst>
                <a:ext uri="{FF2B5EF4-FFF2-40B4-BE49-F238E27FC236}">
                  <a16:creationId xmlns:a16="http://schemas.microsoft.com/office/drawing/2014/main" id="{32E50410-5AE2-4E61-808A-809ECF813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213377" y="1244711"/>
              <a:ext cx="326160" cy="328379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5" name="Group 132">
            <a:extLst>
              <a:ext uri="{FF2B5EF4-FFF2-40B4-BE49-F238E27FC236}">
                <a16:creationId xmlns:a16="http://schemas.microsoft.com/office/drawing/2014/main" id="{027553A9-0EC3-4C05-9CC6-F6A97E9E59AD}"/>
              </a:ext>
            </a:extLst>
          </p:cNvPr>
          <p:cNvGrpSpPr/>
          <p:nvPr/>
        </p:nvGrpSpPr>
        <p:grpSpPr>
          <a:xfrm>
            <a:off x="1479631" y="5125598"/>
            <a:ext cx="2913191" cy="866137"/>
            <a:chOff x="1415480" y="1669738"/>
            <a:chExt cx="2913191" cy="866137"/>
          </a:xfrm>
        </p:grpSpPr>
        <p:sp>
          <p:nvSpPr>
            <p:cNvPr id="48" name="TextBox 133">
              <a:extLst>
                <a:ext uri="{FF2B5EF4-FFF2-40B4-BE49-F238E27FC236}">
                  <a16:creationId xmlns:a16="http://schemas.microsoft.com/office/drawing/2014/main" id="{30B55E40-232E-4DC5-89B2-46C3299047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  <a:extLst/>
          </p:spPr>
          <p:txBody>
            <a:bodyPr wrap="none" lIns="360000" tIns="0" rIns="216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Title Text Preset</a:t>
              </a:r>
            </a:p>
          </p:txBody>
        </p:sp>
        <p:sp>
          <p:nvSpPr>
            <p:cNvPr id="49" name="TextBox 134">
              <a:extLst>
                <a:ext uri="{FF2B5EF4-FFF2-40B4-BE49-F238E27FC236}">
                  <a16:creationId xmlns:a16="http://schemas.microsoft.com/office/drawing/2014/main" id="{DC20B107-12B8-479B-BC11-33C0CAAC8B5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  <a:extLst/>
          </p:spPr>
          <p:txBody>
            <a:bodyPr wrap="square" lIns="360000" tIns="0" rIns="216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This section is displayed as a text-typesetting placeholder </a:t>
              </a:r>
              <a:br>
                <a:rPr lang="zh-CN" altLang="en-US" sz="1000" b="0">
                  <a:solidFill>
                    <a:schemeClr val="tx1"/>
                  </a:solidFill>
                  <a:effectLst/>
                </a:rPr>
              </a:br>
              <a:r>
                <a:rPr lang="zh-CN" altLang="en-US" sz="1000" b="0">
                  <a:solidFill>
                    <a:schemeClr val="tx1"/>
                  </a:solidFill>
                  <a:effectLst/>
                </a:rPr>
                <a:t>(It is recommended to use theme Fonts)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2692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0">
        <p15:prstTrans prst="airplane"/>
      </p:transition>
    </mc:Choice>
    <mc:Fallback xmlns:p14="http://schemas.microsoft.com/office/powerpoint/2010/main" xmlns:a16="http://schemas.microsoft.com/office/drawing/2014/main"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25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75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25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75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25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75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0"/>
                            </p:stCondLst>
                            <p:childTnLst>
                              <p:par>
                                <p:cTn id="1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25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6750"/>
                            </p:stCondLst>
                            <p:childTnLst>
                              <p:par>
                                <p:cTn id="1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7000"/>
                            </p:stCondLst>
                            <p:childTnLst>
                              <p:par>
                                <p:cTn id="1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25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0"/>
                            </p:stCondLst>
                            <p:childTnLst>
                              <p:par>
                                <p:cTn id="1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750"/>
                            </p:stCondLst>
                            <p:childTnLst>
                              <p:par>
                                <p:cTn id="1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8000"/>
                            </p:stCondLst>
                            <p:childTnLst>
                              <p:par>
                                <p:cTn id="1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25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82" grpId="0" animBg="1"/>
      <p:bldP spid="83" grpId="0" animBg="1"/>
      <p:bldP spid="84" grpId="0" animBg="1"/>
      <p:bldP spid="85" grpId="0" animBg="1"/>
      <p:bldP spid="86" grpId="0" animBg="1"/>
      <p:bldP spid="87" grpId="0"/>
      <p:bldP spid="88" grpId="0"/>
      <p:bldP spid="89" grpId="0"/>
      <p:bldP spid="90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BAD49515-C54E-40A8-934E-0FE6E8DEECDE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MH_CONTENTSID" val="410"/>
  <p:tag name="MH_SECTIONID" val="411,412,413,414,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wQUAAIACAA5japKFQ6tKGQEAAAHEQAAHQAAAHVuaXZlcnNhbC9jb21tb25fbWVzc2FnZXMubG5nrVhtb9s2EP5eoP+BEFBgA7a0HdCiGBIHtMTYRGTJleg42QsERmJsIpSY6cVt9mm/Zj9sv2RHyk7ivkBSEsA2TMr33PHunrujD48/5wptRFlJXRw5bw/eOEgUqc5ksTpyFuzk5w8OqmpeZFzpQhw5hXbQ8ejli0PFi1XDVwK+v3yB0GEuqgqW1cis7tdIZkfOfJy44WyOg4vEDydhMqYTZ+Tq/IYXt8jXK/1H+cMv7z98fvvu/Y+Hr7eSfYDiGfb9fShkkd696QEUsCj0E0AjfhKQc+aMzOcwuXDBfBoQZ7T9Mkx6HpEzZ2Q+O+UWUUQClsQ+9UhC4yQImfWFTxjxnNGFbtCabwSqNdpI8QnVawGRrGUpUKVkZh+kGjaKRnQp88IZpkESkZhF1GU0DJxRrMvy9icLy5t6rUtQV6FMVvxSiczqhJyxz29KUYFqXkNOIXjVawm/1DmXxUGn6ggvaTBJWBj6cUICb7fjjEiRIa/kRs1AlAjHJAKAkleifIRsYrPMiiOs1DCEKZ1MfXgzY8JUrtYK3vVQO+YEYjAXRZcU5AiJILvieBlGnnEaqEIc3fCq+qTLbC8/HgaqC5gGbggp6LIH4Mxg7IAhxhIqR1mKtO4Cm5E4xhOSjMNzSGTgXThEIjwFup0OkbggMVCExF0yAT6jE2wS3lBsl/87fqXcpLO6RTxNQc64byN1U8GOcSmwwDKtOhimJiYfFxA2iv3v0LhFBe/a1UpuBNhRZqLsVASVxSWeyaKPC/pbcoKpT7wE0soLlwmzJc9ozPktKnSNeLbhRSrQpUh5A7l+C88ymdlnJs5W/1+N/BvxeltVXm0LUuCR81dD7dmrYd8wq6nAproW+U3dpdo4bGv+Y6wwOf1dE/oc/XH6Y5cEOKLh80Smknmj2qr75PjcWTY0Rp1GPNFT/aP13JbEbW0dUyhYY6n7SxDopqZ/QANU/aVocAKK5m2JhhpOi6sBOoNwCxBo9FiMM3DVngln4MIB8ksyjimD2WgpLitZd44dlo1tgL4d2hTmPCVqcU/GS3GlYcJRgm/a6QO6kI10Z0AfDDd7rYJR5oPJAQCu2uQBSCVzsD/rgbmYkZ0H2gK/d5KlblRmyavktS3y4NsmF1+PTVelzu2u4tUuedsmc/wUK9rDRa3S+YD2f8e/3vF5QL/HRykmOHKniYsDl5hB33BV9RQCChhX+CxOfDw24sCFnNfpGprplW6KrCdQO6t75AQD2PbMseBluv7vn397YnxhSbuLtru/DgIBYpsqSO7Afg90Lao/u0AYHu/L2UUfqe3dZifX86rDKGThs9wheNtacp3D1kG3XkjybdAwY9idzoAHsU173ZQwug1BmOHoFGqZncKd0YyX11AImdZqEIp1tUnAepj2++tlUytZiCGyT2sl5sCMzhPsefauDeRTMr1ue2YGN4p0e+lWcOnuC+ZOcQB19gs8kcl6IKBtTbsqBERv1/c033zdqe5Wlf3L4vD1g38w/gdQSwMEFAACAAgAOY2qSiRl/wsdAwAANgwAACcAAAB1bml2ZXJzYWwvZmxhc2hfcHVibGlzaGluZ19zZXR0aW5ncy54bWzVVt1u2jAUvucpLE+9LGm7dutQoKoKaFVbQIVp61VlYkOs+ieLbSi92tPswfYkO46Bgtp16Q/SJhQRH5/znV9/cXx0KwWasNxwrep4t7qDEVOJplyN6/jLoL19iJGxRFEitGJ1rDRGR41KnLmh4CbtM2tB1SCAUaaW2TpOrc1qUTSdTqvcZLnf1cJZwDfVRMsoy5lhyrI8ygSZwZ+dZczgOUIJAHikVnOzRqWCUByQLjR1giFOIXLFfVJEtAUxKY6C2pAkN+NcO0VPtNA5ysfDOn53eOx/C50A1eSSKV8T0wChF9saoZT7KIjo8zuGUsbHKYS7t4/RlFObFq+R14+jhygFdkideJQTDTVQdg4vmSWUWBKWwZ9lt9YsBEFEZ4pIngxgB/n867g5uP581Wtdnp92zq4H3e754LQXgihsonWcOFp3FENA2uUJW/qJibUkSSFusBkRYVgcrYoWaiOt1oLzazTUAmpfWMEYySGjHSLZSjf6N1y1QXMXoxEkImZ1fJxzIjDilgieLI2NGxrLbdH19qomAiwYT4Yu+vjefahOkpLcsNWwFjvG1zxpfNVOUDTTDgl+w5DVCPJ3Et5Shlabg0a5loUUxsciIzh4nHA2ZfSoqOkc8E+OrsCFdGAJs5oJZoOH747foSEb6RxwGZnAZIOcm4BffRZwRoy5ByWLGLf656fN1vVpp9n6tuUTJHRCVPJMcGg4k5ndCD6ZIaXtwg7KkRBnWNEUymmxVya36svbYLh0IrT5rZuxAr3BlmzGy3Ma89cISrtNyaQ4iP5wFdBwBDm0JGDCRgJ0wZVjZQETopBWYoZIArRm/LGecO0MSMIBDtDm5REGe8RVsRoDtYHHnLK8FOTO7t77/YMPHw8/1arRrx8/t580mhN+TxDvLjD+yZOUv6T9h2wYR56lHydtm7t/k7OvWv0yZe10y2h1z8poXYaPQm/lg1AqBCCRcTgUQCOCS24ZfcuReEFbX/UtDjOxmbZuMOfXjPJ/k3JYLa91a/e4OHr0oul3JFdcQiE8hS1vp42D/R24GT66VakA2vpdv1H5DVBLAwQUAAIACAA5japKicSvuLICAABVCgAAIQAAAHVuaXZlcnNhbC9mbGFzaF9za2luX3NldHRpbmdzLnhtbJVWbW/bIBD+vl8RZd/r7jWdRCO1aSZV6tZqrfod2xcbBYMFOF3+/TjAMU7sxsupUnjuebjjuCMlesvE8sNsRjLJpXoGY5goNCItNmP59TxtjJHiIpPCgDAXQqqK8vny40/3IYljnlPJHaipmg3NoAuzcJ8pkhDj2wJtTJDJqqZi/yALeZHSbFso2Yj8bGrlvgbFmdha5uWPxWo9GoAzbe4NVL2c1ldo0yS1Aq0BU/q+Rjur4jQF3ka6dJ+Jmi7U+6c/ku2YZsbJbj6hjclqWkC/yFc3aON8YXfv38oC7X2Bgb/GUr98RhulcroH1d/87ivaqELWTf0/PVIrWWBB+5r3L/Gg4ZLmdvwwq0u0swI8EAY6ewuhPO6sdxEpfI3nnuC4KsmfsK5HDwJeesphuaFcA0napXfqUr49NsYOyIEQQx3pyWb9RBsNS6OawOqwjvcH3pjII1IAOsar5E0FK59wROzjHX+1unVvRZzfAYsSVLALYJRhB3bM37auJ8wI7JjPnOXwKPj+hH7s8Zr2jm9puM2o/F7bq771gqB22darXbVejPSAk6uj0AFoOZXMYakxnRdWAd4aSRzmU0pOciKC7lhBDZPiF/LSvTuMJsmRI7TacGMRwwyHoX5zOdpXOr4vt57Qjv5XoTucX8+MfcSv59QYmpWV/VXS81nQ2SmxhZknwwp8Ji0d1L3YyEjjYo+JKqq2oF6k5FPDCGlAT91e+tEao5MkqgFJhqtMwiZD5RdNlYJa21tj0LZNH/O8khUlt3/mlcEb5H3BiNMrTWm3E5QdujICQgsAVVnZ9qxfeE/VcMM47KCd/AhwBx47GdG2R8fa7cY8wMbEDReQSR0ZHoquU2Je3zEgeLV5DSu8Z0LXG5pqd7Te4J97ltvXDJsvJnkgNFNva+s/LaIF8d/Jf1BLAwQUAAIACAA5japKRnag/PICAABHCwAAJgAAAHVuaXZlcnNhbC9odG1sX3B1Ymxpc2hpbmdfc2V0dGluZ3MueG1szVbdTtswFL7vU1ieuKQBxjZWpUWIgkBjtKKdNq7Qaew2Fo6d2U5LudrT7MH2JDuO29IK1gVEp6mKGh+f850/ny+OD+8yScbcWKFVk+7WdyjhKtFMqFGTfumfbh9QYh0oBlIr3qRKU3LYqsV5MZDCpj3uHKpagjDKNnLXpKlzeSOKJpNJXdjc+F0tC4f4tp7oLMoNt1w5bqJcwhT/3DTnls4QKgDgk2k1M2vVaoTEAemzZoXkRDCMXAmfFMgzl0kaBa0BJLcjowvFjrXUhpjRoEnfHBz531wnILVFxpUviW2h0ItdAxgTPgiQPXHPScrFKMVo9/YpmQjm0vI18vpx9BilxA6Zg0c51lgC5WbwGXfAwEFYBn+O3zk7FwQRmyrIRNLHHeLTb9J2/+bsuntydXF++emm3+lc9M+7IYjSJlrFiaNVRzEGpAuT8IWfGJyDJMW40WYI0vI4WhbN1YZarQTn12SgJZa+tKJkiJHKaZMeGQGSEuFAimSx68CMuDsVEnPwtrv1oXL0ATDkm6RgLF92NN+xvopJ66suJCNTXRApbjlxmmBGRYZvKSfL5SZDo7NSKsE6YqVgnIwFn3B2WFZpBvgnR9foIivQEg9fLrkLHr4X4p4M+FAbxOUwxqOKcmEDfv1ZwDlY+wAK8xi3ehfn7ZOb88v2ybctnyCwMajkmeDYQp7lbiP4MCVKu7kdliOBwvKyKUywcq9KbvWXt8GKrJChza/djCXoDbZkM16e05i/RlDZbQrjchD9cJXQOIICWxIwcSPBcReq4FUBE1BEKzklkCBRWT/WY6ELi5IwwAHavjzCYE+EKlcj/HKgR8O4qQS5s7v3dv/d+w8HHxv16NePn9trjWYU3pXg3QUOP15L4gsif8yGceS582kadqb4Vyx8fdKrUqjLThWtzqcqWleB5rtLFF8pBKSFUTjmSAxSZMJx9ppNfkGj1n8vQxtfqVEbzGLtcft/kwirxfVo5T4UR09e2GooX738tmq/AVBLAwQUAAIACAA5japKRfj+kpgBAAAfBgAAHwAAAHVuaXZlcnNhbC9odG1sX3NraW5fc2V0dGluZ3MuanONlE1vwjAMhu/8iiq7Toh9dtsNDSZN4jBp3KYd0mJKRZpUSdrRIf776vDRJk0H8YW+PH0du7K3g6A+JCbBS7A1v83zh/1sNEBNywKubZ316BnqRLF0AfM0A5ZyIA5SHl89ybuG8BkTbkyj6hNtVcuPCPxnSZlq47nHQno05dFKn+GPB9z4wF+rtENZ+5JafY4KrQUfxoJr4HrIhcyoYcjVmzntCh1YlCDPoEsag2UamtNHNo4PIUabi0WWU17NRCKGEY3XiRQFX/TlX1U5yPqLr/fA6Dl8nVp2LFX6XUPmJp4+YfSTuQSl4JD3cYrhhRmNgLV8R+b8g1rG3YIcukxVqo/0+AajTec0gU6XnsYYNsZrr043Q4wup2Gj98TdLYZFMFqB7FhN7jEsUORFfsEHzKVIsCMdtNvzE8oEXaQ8OaQeYXg5vCza9nWvKdRcf0KsERLOCK08E5n1bY4Lxl57B1c5WWe+mWc+kfvE/mXlis0Wsu6j3UWCz18BoVrTeJXV+6FejnUjqFyDnAvB6gK+z13VzTXY/QFQSwMEFAACAAgAOY2qSj08L9HBAAAA5QEAABoAAAB1bml2ZXJzYWwvaTE4bl9wcmVzZXRzLnhtbJ2RsQrCMBCG9z5FuN3EbqUkdRPcHHSWmqYaaS8ll1of35SKdJGAQyD/8X0/JCd3r75jT+PJOlSQ8y0wg9o1Fm8Kzqf9pgBGocam7hwaBeiA7apM2rzAozdkArFYgaTgHsJQCjFNE7c0+NhArhtDLCauXS/i6R2K2RTDosLilvYv+zODKssYk9fRduGAVbzHtCCMvFYwOxeN3GLrQPwCGpMATKrBUAJofQJ4DAnAjytAiu+b56RHCvGjYpBitZ4qewNQSwMEFAACAAgAOY2qSgzStqxuAAAAbgAAABwAAAB1bml2ZXJzYWwvbG9jYWxfc2V0dGluZ3MueG1ss7GvyM1RKEstKs7Mz7NVMtQzUFJIzUvOT8nMS7dVCg1x07VQUiguScxLSczJz0u1VcrLV1Kwt+OyyclPTswJTi0pASosVijISaxMLQpJzQUySlL9EnOBKp+2rnjZvEJBV+HJ/nXPpuxU0rfjAgB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OY2qSjXb2a1oAQAA8wIAACkAAAB1bml2ZXJzYWwvc2tpbl9jdXN0b21pemF0aW9uX3NldHRpbmdzLnhtbI1S22obMRB9z1eI/IAljW4LW4OuxZCHQhPyvPWqYYmjLSuFhKKPrzatcdy6tJqnmXPmDDM6fX6ckn3OZX6avg9lmtPnWMqUHvL2CqF+Px/m5dMScyx5c6rcT2mcX3bp67zWWjWXIY3DMtoVzVuMwttDSmrlVMuYYRRJ5qlXyHluG9aB68A2zFFi+81vEj91l7iPqVxW7Tdn6J8Nu5TjUnZpjK9bOGe/h843+LgM49R4eSvYGvU4tTq2BmKES+4r1QAgkOWOOFyl7KQmyGPGMVSjKFBAhHPSiUok5dCy0ImmwnwnEJOMUVepp60baW0ctVVCR4hu07zqbA3BSIwRIQSYq1xAMBg1NjQNDWo9IDgwIKo2mihAwQYTWPXOC8uRol5gXJkxgPHpuKft3p/rVP3vdY7n/IfgxS+4iK7e2lwwV79/XpZGvo1P3w5DiejLkONu/HAd7m5urn958s2/R8Zq1LbxX339A1BLAwQUAAIACAA5japK0TugVX0BAABlFwAAFwAAAHVuaXZlcnNhbC91bml2ZXJzYWwucG5n6wzwc+flkuJiYGDg9fRwCWJgYOlhYGDO52ADiuxXdOQFUozFQe5ODOvOybwEcljSHX0dGRg29nP/SWQF8jkLPCKLGRj4DoMw4/H8FSkMDGK/PF0cQyri3t42XLU6QMIt8Ln9PhOzMKUlnEsEg37e43xyb/dBwSNfD67695jFzEK2ftv73xvXvd6oc/r22zJmoJkPuGt/nc9wXMz5966/wa1tb78kAwUZ9t3PcJ6/t/ni448WtRxA/oHSHrcvfG7rr7/+wgiSv24cddHkX7C1NROQU2C7WNT3s818OZDUjnkXu5ZtZgYrUpUAiQg0CYJ4iqOcUc4oZ5QzyhnljHJGOaOcUc4oZ5QzyhnljHJGOaOcUc4oZ5QzyhkWHMOzn2uqQIwHVW7as66V2trCx4p/70MaK378f1uudS0DdJDZ5BufW/L333+/KIJE7udvWXi+runijc8/baalWv4FDUU3vDeOupDhtN+6rz4+aMUn1e8MSSClnq5+LuucEpoAUEsDBBQAAgAIADmNqkohgr+ESgAAAGsAAAAbAAAAdW5pdmVyc2FsL3VuaXZlcnNhbC5wbmcueG1ss7GvyM1RKEstKs7Mz7NVMtQzULK34+WyKShKLctMLVeoAIoBBSFASaESyDVCcMszU0oyQCpMDBCCGamZ6RkltkoWpqZwQX2gmQBQSwECAAAUAAIACABDlFdHDcAxHsABAADaAwAADwAAAAAAAAABAAAAAAAAAAAAbm9uZS9wbGF5ZXIueG1sUEsBAgAAFAACAAgAOY2qShUOrShkBAAABxEAAB0AAAAAAAAAAQAAAAAA7QEAAHVuaXZlcnNhbC9jb21tb25fbWVzc2FnZXMubG5nUEsBAgAAFAACAAgAOY2qSiRl/wsdAwAANgwAACcAAAAAAAAAAQAAAAAAjAYAAHVuaXZlcnNhbC9mbGFzaF9wdWJsaXNoaW5nX3NldHRpbmdzLnhtbFBLAQIAABQAAgAIADmNqkqJxK+4sgIAAFUKAAAhAAAAAAAAAAEAAAAAAO4JAAB1bml2ZXJzYWwvZmxhc2hfc2tpbl9zZXR0aW5ncy54bWxQSwECAAAUAAIACAA5japKRnag/PICAABHCwAAJgAAAAAAAAABAAAAAADfDAAAdW5pdmVyc2FsL2h0bWxfcHVibGlzaGluZ19zZXR0aW5ncy54bWxQSwECAAAUAAIACAA5japKRfj+kpgBAAAfBgAAHwAAAAAAAAABAAAAAAAVEAAAdW5pdmVyc2FsL2h0bWxfc2tpbl9zZXR0aW5ncy5qc1BLAQIAABQAAgAIADmNqko9PC/RwQAAAOUBAAAaAAAAAAAAAAEAAAAAAOoRAAB1bml2ZXJzYWwvaTE4bl9wcmVzZXRzLnhtbFBLAQIAABQAAgAIADmNqkoM0rasbgAAAG4AAAAcAAAAAAAAAAEAAAAAAOMSAAB1bml2ZXJzYWwvbG9jYWxfc2V0dGluZ3MueG1sUEsBAgAAFAACAAgARJRXRyO0Tvv7AgAAsAgAABQAAAAAAAAAAQAAAAAAixMAAHVuaXZlcnNhbC9wbGF5ZXIueG1sUEsBAgAAFAACAAgAOY2qSjXb2a1oAQAA8wIAACkAAAAAAAAAAQAAAAAAuBYAAHVuaXZlcnNhbC9za2luX2N1c3RvbWl6YXRpb25fc2V0dGluZ3MueG1sUEsBAgAAFAACAAgAOY2qStE7oFV9AQAAZRcAABcAAAAAAAAAAAAAAAAAZxgAAHVuaXZlcnNhbC91bml2ZXJzYWwucG5nUEsBAgAAFAACAAgAOY2qSiGCv4RKAAAAawAAABsAAAAAAAAAAQAAAAAAGRoAAHVuaXZlcnNhbC91bml2ZXJzYWwucG5nLnhtbFBLBQYAAAAADAAMAIYDAACcGgAAAAA="/>
  <p:tag name="ISPRING_PRESENTATION_TITLE" val="淡雅小花唯美清新通用模板"/>
  <p:tag name="ISPRING_RESOURCE_PATHS_HASH_PRESENTER" val="9e7d9c7ba1a6bf89228d845f9b559804b57eb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ID" val="545841"/>
  <p:tag name="MH_TYPE" val="CONTENTS_SECTION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AUTOCOLOR" val="TRUE"/>
  <p:tag name="MH_TYPE" val="CONTENTS"/>
  <p:tag name="ID" val="54584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4"/>
  <p:tag name="PA" val="v3.2.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OTHERS"/>
  <p:tag name="ID" val="545841"/>
  <p:tag name="PA" val="v3.2.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1"/>
  <p:tag name="PA" val="v3.2.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1"/>
  <p:tag name="PA" val="v3.2.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3"/>
  <p:tag name="PA" val="v3.2.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3"/>
  <p:tag name="PA" val="v3.2.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2"/>
  <p:tag name="PA" val="v3.2.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ENTRY"/>
  <p:tag name="ID" val="545841"/>
  <p:tag name="MH_ORDER" val="2"/>
  <p:tag name="PA" val="v3.2.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6134538"/>
  <p:tag name="MH_LIBRARY" val="CONTENTS"/>
  <p:tag name="MH_TYPE" val="NUMBER"/>
  <p:tag name="ID" val="545841"/>
  <p:tag name="MH_ORDER" val="4"/>
  <p:tag name="PA" val="v3.2.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-Best PowerPoint templates for free download​​">
  <a:themeElements>
    <a:clrScheme name="111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D8B4C6"/>
      </a:accent1>
      <a:accent2>
        <a:srgbClr val="F3C098"/>
      </a:accent2>
      <a:accent3>
        <a:srgbClr val="6B5492"/>
      </a:accent3>
      <a:accent4>
        <a:srgbClr val="6A704C"/>
      </a:accent4>
      <a:accent5>
        <a:srgbClr val="E7DFF6"/>
      </a:accent5>
      <a:accent6>
        <a:srgbClr val="D3E9F7"/>
      </a:accent6>
      <a:hlink>
        <a:srgbClr val="4A2135"/>
      </a:hlink>
      <a:folHlink>
        <a:srgbClr val="BFBFBF"/>
      </a:folHlink>
    </a:clrScheme>
    <a:fontScheme name="temp">
      <a:majorFont>
        <a:latin typeface="Arial" panose="020F0302020204030204"/>
        <a:ea typeface="方正启体简体"/>
        <a:cs typeface=""/>
      </a:majorFont>
      <a:minorFont>
        <a:latin typeface="Arial" panose="020F0502020204030204"/>
        <a:ea typeface="方正启体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1961</Words>
  <Application>Microsoft Office PowerPoint</Application>
  <PresentationFormat>宽屏</PresentationFormat>
  <Paragraphs>395</Paragraphs>
  <Slides>28</Slides>
  <Notes>28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4" baseType="lpstr">
      <vt:lpstr>Arial</vt:lpstr>
      <vt:lpstr>方正启体简体</vt:lpstr>
      <vt:lpstr>黑体</vt:lpstr>
      <vt:lpstr>等线</vt:lpstr>
      <vt:lpstr>华文细黑</vt:lpstr>
      <vt:lpstr>https://www.freeppt7.com-Best PowerPoint templates for free download​​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之灵 宇</cp:lastModifiedBy>
  <cp:revision>291</cp:revision>
  <dcterms:created xsi:type="dcterms:W3CDTF">2017-05-12T01:42:55Z</dcterms:created>
  <dcterms:modified xsi:type="dcterms:W3CDTF">2019-03-08T09:35:21Z</dcterms:modified>
  <cp:category>RP</cp:category>
  <cp:contentStatus>RP</cp:contentStatus>
</cp:coreProperties>
</file>